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3.xml" ContentType="application/vnd.openxmlformats-officedocument.themeOverr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Override4.xml" ContentType="application/vnd.openxmlformats-officedocument.themeOverr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heme/themeOverride5.xml" ContentType="application/vnd.openxmlformats-officedocument.themeOverr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heme/themeOverride6.xml" ContentType="application/vnd.openxmlformats-officedocument.themeOverr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heme/themeOverride7.xml" ContentType="application/vnd.openxmlformats-officedocument.themeOverr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.xml" ContentType="application/vnd.openxmlformats-officedocument.presentationml.notesSlide+xml"/>
  <Override PartName="/ppt/tags/tag31.xml" ContentType="application/vnd.openxmlformats-officedocument.presentationml.tags+xml"/>
  <Override PartName="/ppt/notesSlides/notesSlide2.xml" ContentType="application/vnd.openxmlformats-officedocument.presentationml.notesSlide+xml"/>
  <Override PartName="/ppt/tags/tag32.xml" ContentType="application/vnd.openxmlformats-officedocument.presentationml.tags+xml"/>
  <Override PartName="/ppt/notesSlides/notesSlide3.xml" ContentType="application/vnd.openxmlformats-officedocument.presentationml.notesSlide+xml"/>
  <Override PartName="/ppt/tags/tag33.xml" ContentType="application/vnd.openxmlformats-officedocument.presentationml.tags+xml"/>
  <Override PartName="/ppt/notesSlides/notesSlide4.xml" ContentType="application/vnd.openxmlformats-officedocument.presentationml.notesSlide+xml"/>
  <Override PartName="/ppt/tags/tag34.xml" ContentType="application/vnd.openxmlformats-officedocument.presentationml.tags+xml"/>
  <Override PartName="/ppt/notesSlides/notesSlide5.xml" ContentType="application/vnd.openxmlformats-officedocument.presentationml.notesSlide+xml"/>
  <Override PartName="/ppt/tags/tag35.xml" ContentType="application/vnd.openxmlformats-officedocument.presentationml.tags+xml"/>
  <Override PartName="/ppt/notesSlides/notesSlide6.xml" ContentType="application/vnd.openxmlformats-officedocument.presentationml.notesSlide+xml"/>
  <Override PartName="/ppt/tags/tag36.xml" ContentType="application/vnd.openxmlformats-officedocument.presentationml.tags+xml"/>
  <Override PartName="/ppt/notesSlides/notesSlide7.xml" ContentType="application/vnd.openxmlformats-officedocument.presentationml.notesSlide+xml"/>
  <Override PartName="/ppt/tags/tag37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256" r:id="rId2"/>
    <p:sldId id="1690" r:id="rId3"/>
    <p:sldId id="258" r:id="rId4"/>
    <p:sldId id="1691" r:id="rId5"/>
    <p:sldId id="1727" r:id="rId6"/>
    <p:sldId id="1732" r:id="rId7"/>
    <p:sldId id="1731" r:id="rId8"/>
    <p:sldId id="1687" r:id="rId9"/>
    <p:sldId id="1692" r:id="rId10"/>
    <p:sldId id="1707" r:id="rId11"/>
    <p:sldId id="1708" r:id="rId12"/>
    <p:sldId id="1720" r:id="rId13"/>
    <p:sldId id="1730" r:id="rId14"/>
    <p:sldId id="1688" r:id="rId15"/>
    <p:sldId id="1728" r:id="rId16"/>
    <p:sldId id="1705" r:id="rId17"/>
    <p:sldId id="1709" r:id="rId18"/>
    <p:sldId id="1693" r:id="rId19"/>
    <p:sldId id="1734" r:id="rId20"/>
    <p:sldId id="1689" r:id="rId21"/>
    <p:sldId id="1694" r:id="rId22"/>
    <p:sldId id="1735" r:id="rId23"/>
    <p:sldId id="1736" r:id="rId24"/>
    <p:sldId id="1715" r:id="rId25"/>
    <p:sldId id="1723" r:id="rId26"/>
    <p:sldId id="1695" r:id="rId27"/>
    <p:sldId id="1696" r:id="rId28"/>
    <p:sldId id="1726" r:id="rId29"/>
    <p:sldId id="1722" r:id="rId30"/>
    <p:sldId id="1721" r:id="rId31"/>
    <p:sldId id="1737" r:id="rId32"/>
    <p:sldId id="261" r:id="rId33"/>
    <p:sldId id="303" r:id="rId34"/>
    <p:sldId id="305" r:id="rId35"/>
    <p:sldId id="260" r:id="rId36"/>
    <p:sldId id="1683" r:id="rId37"/>
    <p:sldId id="1684" r:id="rId38"/>
    <p:sldId id="1685" r:id="rId39"/>
    <p:sldId id="265" r:id="rId40"/>
    <p:sldId id="1686" r:id="rId41"/>
    <p:sldId id="1738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93E0"/>
    <a:srgbClr val="FCF2F1"/>
    <a:srgbClr val="0088D3"/>
    <a:srgbClr val="4B62E4"/>
    <a:srgbClr val="A20000"/>
    <a:srgbClr val="A40000"/>
    <a:srgbClr val="9E0000"/>
    <a:srgbClr val="C7450B"/>
    <a:srgbClr val="E24E0C"/>
    <a:srgbClr val="DC6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FD4203-D9ED-440C-90F0-E44693686A18}" v="111" dt="2018-07-30T02:23:45.0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87" d="100"/>
          <a:sy n="87" d="100"/>
        </p:scale>
        <p:origin x="437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83" d="100"/>
          <a:sy n="83" d="100"/>
        </p:scale>
        <p:origin x="393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58D71A18-B9C3-4986-BCC8-424CC148A18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93BEB7D-1537-4379-B247-4E84B9DDE19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11A802-43AB-40BA-9799-929F03C8AD32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91B0A67-9F47-4B2F-AADF-2ED9E62A8F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8108E24-1541-4A47-9620-367307CB1DF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FA3855-118D-4C8F-9F70-A429C062A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7677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7BADE8C-02A2-4B7E-BA2D-A9D9E7CA1110}"/>
              </a:ext>
            </a:extLst>
          </p:cNvPr>
          <p:cNvGrpSpPr/>
          <p:nvPr userDrawn="1"/>
        </p:nvGrpSpPr>
        <p:grpSpPr>
          <a:xfrm>
            <a:off x="0" y="-381309"/>
            <a:ext cx="12936651" cy="8055151"/>
            <a:chOff x="0" y="-381309"/>
            <a:chExt cx="12936651" cy="8055151"/>
          </a:xfrm>
        </p:grpSpPr>
        <p:sp>
          <p:nvSpPr>
            <p:cNvPr id="7" name="直角三角形 6">
              <a:extLst>
                <a:ext uri="{FF2B5EF4-FFF2-40B4-BE49-F238E27FC236}">
                  <a16:creationId xmlns:a16="http://schemas.microsoft.com/office/drawing/2014/main" xmlns="" id="{52776843-4F0E-4A4A-A9BB-8C8060073EAB}"/>
                </a:ext>
              </a:extLst>
            </p:cNvPr>
            <p:cNvSpPr/>
            <p:nvPr userDrawn="1"/>
          </p:nvSpPr>
          <p:spPr>
            <a:xfrm>
              <a:off x="0" y="3701441"/>
              <a:ext cx="1309708" cy="3166312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>
              <a:extLst>
                <a:ext uri="{FF2B5EF4-FFF2-40B4-BE49-F238E27FC236}">
                  <a16:creationId xmlns:a16="http://schemas.microsoft.com/office/drawing/2014/main" xmlns="" id="{7182EA01-2217-4E29-932B-DE435D8B7A9A}"/>
                </a:ext>
              </a:extLst>
            </p:cNvPr>
            <p:cNvSpPr/>
            <p:nvPr userDrawn="1"/>
          </p:nvSpPr>
          <p:spPr>
            <a:xfrm>
              <a:off x="300013" y="4911135"/>
              <a:ext cx="2245483" cy="1961153"/>
            </a:xfrm>
            <a:prstGeom prst="rtTriangle">
              <a:avLst/>
            </a:prstGeom>
            <a:solidFill>
              <a:schemeClr val="accent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4C362653-F0B5-4344-A723-246F0A3AA81C}"/>
                </a:ext>
              </a:extLst>
            </p:cNvPr>
            <p:cNvSpPr/>
            <p:nvPr userDrawn="1"/>
          </p:nvSpPr>
          <p:spPr>
            <a:xfrm rot="874746">
              <a:off x="7484821" y="-381309"/>
              <a:ext cx="5451830" cy="8055151"/>
            </a:xfrm>
            <a:custGeom>
              <a:avLst/>
              <a:gdLst>
                <a:gd name="connsiteX0" fmla="*/ 0 w 5451830"/>
                <a:gd name="connsiteY0" fmla="*/ 968984 h 8055151"/>
                <a:gd name="connsiteX1" fmla="*/ 3725560 w 5451830"/>
                <a:gd name="connsiteY1" fmla="*/ 0 h 8055151"/>
                <a:gd name="connsiteX2" fmla="*/ 5451830 w 5451830"/>
                <a:gd name="connsiteY2" fmla="*/ 6637180 h 8055151"/>
                <a:gd name="connsiteX3" fmla="*/ 0 w 5451830"/>
                <a:gd name="connsiteY3" fmla="*/ 8055151 h 805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1830" h="8055151">
                  <a:moveTo>
                    <a:pt x="0" y="968984"/>
                  </a:moveTo>
                  <a:lnTo>
                    <a:pt x="3725560" y="0"/>
                  </a:lnTo>
                  <a:lnTo>
                    <a:pt x="5451830" y="6637180"/>
                  </a:lnTo>
                  <a:lnTo>
                    <a:pt x="0" y="8055151"/>
                  </a:lnTo>
                  <a:close/>
                </a:path>
              </a:pathLst>
            </a:custGeom>
            <a:blipFill>
              <a:blip r:embed="rId2"/>
              <a:stretch>
                <a:fillRect l="-51387" r="-5117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FDF12946-8EAB-417C-BE89-A4FB5FB0BA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5640" y="-4765"/>
              <a:ext cx="2719388" cy="6858003"/>
            </a:xfrm>
            <a:custGeom>
              <a:avLst/>
              <a:gdLst>
                <a:gd name="T0" fmla="*/ 1155 w 1713"/>
                <a:gd name="T1" fmla="*/ 4 h 4312"/>
                <a:gd name="T2" fmla="*/ 0 w 1713"/>
                <a:gd name="T3" fmla="*/ 4312 h 4312"/>
                <a:gd name="T4" fmla="*/ 577 w 1713"/>
                <a:gd name="T5" fmla="*/ 4312 h 4312"/>
                <a:gd name="T6" fmla="*/ 1713 w 1713"/>
                <a:gd name="T7" fmla="*/ 0 h 4312"/>
                <a:gd name="T8" fmla="*/ 1155 w 1713"/>
                <a:gd name="T9" fmla="*/ 4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3" h="4312">
                  <a:moveTo>
                    <a:pt x="1155" y="4"/>
                  </a:moveTo>
                  <a:lnTo>
                    <a:pt x="0" y="4312"/>
                  </a:lnTo>
                  <a:lnTo>
                    <a:pt x="577" y="4312"/>
                  </a:lnTo>
                  <a:lnTo>
                    <a:pt x="1713" y="0"/>
                  </a:lnTo>
                  <a:lnTo>
                    <a:pt x="1155" y="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E2E876C8-EECD-4573-BAD0-B79A5D5D6F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25884" y="-4764"/>
              <a:ext cx="2720975" cy="6872515"/>
            </a:xfrm>
            <a:custGeom>
              <a:avLst/>
              <a:gdLst>
                <a:gd name="T0" fmla="*/ 1155 w 1714"/>
                <a:gd name="T1" fmla="*/ 4 h 4312"/>
                <a:gd name="T2" fmla="*/ 0 w 1714"/>
                <a:gd name="T3" fmla="*/ 4312 h 4312"/>
                <a:gd name="T4" fmla="*/ 578 w 1714"/>
                <a:gd name="T5" fmla="*/ 4312 h 4312"/>
                <a:gd name="T6" fmla="*/ 1714 w 1714"/>
                <a:gd name="T7" fmla="*/ 0 h 4312"/>
                <a:gd name="T8" fmla="*/ 1155 w 1714"/>
                <a:gd name="T9" fmla="*/ 4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4" h="4312">
                  <a:moveTo>
                    <a:pt x="1155" y="4"/>
                  </a:moveTo>
                  <a:lnTo>
                    <a:pt x="0" y="4312"/>
                  </a:lnTo>
                  <a:lnTo>
                    <a:pt x="578" y="4312"/>
                  </a:lnTo>
                  <a:lnTo>
                    <a:pt x="1714" y="0"/>
                  </a:lnTo>
                  <a:lnTo>
                    <a:pt x="1155" y="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63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xmlns="" id="{F08BDF66-4450-4C02-ADF5-4DBA653D42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55367" y="3049588"/>
              <a:ext cx="992188" cy="3803650"/>
            </a:xfrm>
            <a:custGeom>
              <a:avLst/>
              <a:gdLst>
                <a:gd name="T0" fmla="*/ 496 w 625"/>
                <a:gd name="T1" fmla="*/ 0 h 2396"/>
                <a:gd name="T2" fmla="*/ 0 w 625"/>
                <a:gd name="T3" fmla="*/ 1879 h 2396"/>
                <a:gd name="T4" fmla="*/ 625 w 625"/>
                <a:gd name="T5" fmla="*/ 2396 h 2396"/>
                <a:gd name="T6" fmla="*/ 496 w 625"/>
                <a:gd name="T7" fmla="*/ 0 h 2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5" h="2396">
                  <a:moveTo>
                    <a:pt x="496" y="0"/>
                  </a:moveTo>
                  <a:lnTo>
                    <a:pt x="0" y="1879"/>
                  </a:lnTo>
                  <a:lnTo>
                    <a:pt x="625" y="2396"/>
                  </a:lnTo>
                  <a:lnTo>
                    <a:pt x="496" y="0"/>
                  </a:lnTo>
                  <a:close/>
                </a:path>
              </a:pathLst>
            </a:custGeom>
            <a:solidFill>
              <a:schemeClr val="accent1">
                <a:alpha val="52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xmlns="" id="{ED27D990-C8ED-4356-8DCB-7847215B46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48903" y="5740627"/>
              <a:ext cx="3209925" cy="1127125"/>
            </a:xfrm>
            <a:custGeom>
              <a:avLst/>
              <a:gdLst>
                <a:gd name="T0" fmla="*/ 175 w 2022"/>
                <a:gd name="T1" fmla="*/ 0 h 710"/>
                <a:gd name="T2" fmla="*/ 0 w 2022"/>
                <a:gd name="T3" fmla="*/ 706 h 710"/>
                <a:gd name="T4" fmla="*/ 2022 w 2022"/>
                <a:gd name="T5" fmla="*/ 710 h 710"/>
                <a:gd name="T6" fmla="*/ 175 w 2022"/>
                <a:gd name="T7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2" h="710">
                  <a:moveTo>
                    <a:pt x="175" y="0"/>
                  </a:moveTo>
                  <a:lnTo>
                    <a:pt x="0" y="706"/>
                  </a:lnTo>
                  <a:lnTo>
                    <a:pt x="2022" y="71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38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1058544" y="3308429"/>
            <a:ext cx="550024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1058544" y="2294202"/>
            <a:ext cx="5500241" cy="1087138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058544" y="4762999"/>
            <a:ext cx="508759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058544" y="5059270"/>
            <a:ext cx="508759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B24BE6D-E6ED-4240-8496-5192A9C45DDA}"/>
              </a:ext>
            </a:extLst>
          </p:cNvPr>
          <p:cNvSpPr/>
          <p:nvPr userDrawn="1"/>
        </p:nvSpPr>
        <p:spPr>
          <a:xfrm>
            <a:off x="4124421" y="1878920"/>
            <a:ext cx="7501521" cy="32366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5283202" y="2533650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284318" y="3429000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FD8F14F5-09A2-449C-A485-C1A9FB02A14A}"/>
              </a:ext>
            </a:extLst>
          </p:cNvPr>
          <p:cNvSpPr/>
          <p:nvPr userDrawn="1"/>
        </p:nvSpPr>
        <p:spPr>
          <a:xfrm rot="20725254" flipH="1">
            <a:off x="-744778" y="-381309"/>
            <a:ext cx="5451830" cy="8055151"/>
          </a:xfrm>
          <a:custGeom>
            <a:avLst/>
            <a:gdLst>
              <a:gd name="connsiteX0" fmla="*/ 0 w 5451830"/>
              <a:gd name="connsiteY0" fmla="*/ 968984 h 8055151"/>
              <a:gd name="connsiteX1" fmla="*/ 3725560 w 5451830"/>
              <a:gd name="connsiteY1" fmla="*/ 0 h 8055151"/>
              <a:gd name="connsiteX2" fmla="*/ 5451830 w 5451830"/>
              <a:gd name="connsiteY2" fmla="*/ 6637180 h 8055151"/>
              <a:gd name="connsiteX3" fmla="*/ 0 w 5451830"/>
              <a:gd name="connsiteY3" fmla="*/ 8055151 h 80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1830" h="8055151">
                <a:moveTo>
                  <a:pt x="0" y="968984"/>
                </a:moveTo>
                <a:lnTo>
                  <a:pt x="3725560" y="0"/>
                </a:lnTo>
                <a:lnTo>
                  <a:pt x="5451830" y="6637180"/>
                </a:lnTo>
                <a:lnTo>
                  <a:pt x="0" y="8055151"/>
                </a:lnTo>
                <a:close/>
              </a:path>
            </a:pathLst>
          </a:custGeom>
          <a:blipFill>
            <a:blip r:embed="rId2"/>
            <a:stretch>
              <a:fillRect l="-51387" r="-511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943A837-226A-4BBC-B76A-620BFF9D4D36}"/>
              </a:ext>
            </a:extLst>
          </p:cNvPr>
          <p:cNvGrpSpPr/>
          <p:nvPr userDrawn="1"/>
        </p:nvGrpSpPr>
        <p:grpSpPr>
          <a:xfrm flipH="1">
            <a:off x="1378857" y="1823171"/>
            <a:ext cx="4240972" cy="5044581"/>
            <a:chOff x="2422605" y="3049588"/>
            <a:chExt cx="3209925" cy="3818164"/>
          </a:xfrm>
        </p:grpSpPr>
        <p:sp>
          <p:nvSpPr>
            <p:cNvPr id="5" name="Freeform 7">
              <a:extLst>
                <a:ext uri="{FF2B5EF4-FFF2-40B4-BE49-F238E27FC236}">
                  <a16:creationId xmlns:a16="http://schemas.microsoft.com/office/drawing/2014/main" xmlns="" id="{202F376D-B437-4ACB-9363-C810AC4ED4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18081" y="3049588"/>
              <a:ext cx="992188" cy="3803650"/>
            </a:xfrm>
            <a:custGeom>
              <a:avLst/>
              <a:gdLst>
                <a:gd name="T0" fmla="*/ 496 w 625"/>
                <a:gd name="T1" fmla="*/ 0 h 2396"/>
                <a:gd name="T2" fmla="*/ 0 w 625"/>
                <a:gd name="T3" fmla="*/ 1879 h 2396"/>
                <a:gd name="T4" fmla="*/ 625 w 625"/>
                <a:gd name="T5" fmla="*/ 2396 h 2396"/>
                <a:gd name="T6" fmla="*/ 496 w 625"/>
                <a:gd name="T7" fmla="*/ 0 h 2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5" h="2396">
                  <a:moveTo>
                    <a:pt x="496" y="0"/>
                  </a:moveTo>
                  <a:lnTo>
                    <a:pt x="0" y="1879"/>
                  </a:lnTo>
                  <a:lnTo>
                    <a:pt x="625" y="2396"/>
                  </a:lnTo>
                  <a:lnTo>
                    <a:pt x="496" y="0"/>
                  </a:lnTo>
                  <a:close/>
                </a:path>
              </a:pathLst>
            </a:custGeom>
            <a:solidFill>
              <a:schemeClr val="accent1">
                <a:alpha val="68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xmlns="" id="{EF0BCEC2-64DC-4263-8E3A-E29E0FA234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22605" y="5740627"/>
              <a:ext cx="3209925" cy="1127125"/>
            </a:xfrm>
            <a:custGeom>
              <a:avLst/>
              <a:gdLst>
                <a:gd name="T0" fmla="*/ 175 w 2022"/>
                <a:gd name="T1" fmla="*/ 0 h 710"/>
                <a:gd name="T2" fmla="*/ 0 w 2022"/>
                <a:gd name="T3" fmla="*/ 706 h 710"/>
                <a:gd name="T4" fmla="*/ 2022 w 2022"/>
                <a:gd name="T5" fmla="*/ 710 h 710"/>
                <a:gd name="T6" fmla="*/ 175 w 2022"/>
                <a:gd name="T7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2" h="710">
                  <a:moveTo>
                    <a:pt x="175" y="0"/>
                  </a:moveTo>
                  <a:lnTo>
                    <a:pt x="0" y="706"/>
                  </a:lnTo>
                  <a:lnTo>
                    <a:pt x="2022" y="71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2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2018/12/24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2018/12/24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0AF3746-BA4C-4F58-A6DC-BFD259476294}"/>
              </a:ext>
            </a:extLst>
          </p:cNvPr>
          <p:cNvGrpSpPr/>
          <p:nvPr userDrawn="1"/>
        </p:nvGrpSpPr>
        <p:grpSpPr>
          <a:xfrm flipH="1">
            <a:off x="-744651" y="-380042"/>
            <a:ext cx="12936651" cy="8055151"/>
            <a:chOff x="0" y="-381309"/>
            <a:chExt cx="12936651" cy="8055151"/>
          </a:xfrm>
        </p:grpSpPr>
        <p:sp>
          <p:nvSpPr>
            <p:cNvPr id="7" name="直角三角形 6">
              <a:extLst>
                <a:ext uri="{FF2B5EF4-FFF2-40B4-BE49-F238E27FC236}">
                  <a16:creationId xmlns:a16="http://schemas.microsoft.com/office/drawing/2014/main" xmlns="" id="{A1EA6103-4134-45A9-A1E0-4035CA63964A}"/>
                </a:ext>
              </a:extLst>
            </p:cNvPr>
            <p:cNvSpPr/>
            <p:nvPr userDrawn="1"/>
          </p:nvSpPr>
          <p:spPr>
            <a:xfrm>
              <a:off x="0" y="3701441"/>
              <a:ext cx="1309708" cy="3166312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>
              <a:extLst>
                <a:ext uri="{FF2B5EF4-FFF2-40B4-BE49-F238E27FC236}">
                  <a16:creationId xmlns:a16="http://schemas.microsoft.com/office/drawing/2014/main" xmlns="" id="{31ABEA50-7B8E-4383-8304-23C2AC41CF31}"/>
                </a:ext>
              </a:extLst>
            </p:cNvPr>
            <p:cNvSpPr/>
            <p:nvPr userDrawn="1"/>
          </p:nvSpPr>
          <p:spPr>
            <a:xfrm>
              <a:off x="300013" y="4911135"/>
              <a:ext cx="2245483" cy="1961153"/>
            </a:xfrm>
            <a:prstGeom prst="rtTriangle">
              <a:avLst/>
            </a:prstGeom>
            <a:solidFill>
              <a:schemeClr val="accent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9F26911E-9362-4A61-96BC-00FE0DB826D2}"/>
                </a:ext>
              </a:extLst>
            </p:cNvPr>
            <p:cNvSpPr/>
            <p:nvPr userDrawn="1"/>
          </p:nvSpPr>
          <p:spPr>
            <a:xfrm rot="874746">
              <a:off x="7484821" y="-381309"/>
              <a:ext cx="5451830" cy="8055151"/>
            </a:xfrm>
            <a:custGeom>
              <a:avLst/>
              <a:gdLst>
                <a:gd name="connsiteX0" fmla="*/ 0 w 5451830"/>
                <a:gd name="connsiteY0" fmla="*/ 968984 h 8055151"/>
                <a:gd name="connsiteX1" fmla="*/ 3725560 w 5451830"/>
                <a:gd name="connsiteY1" fmla="*/ 0 h 8055151"/>
                <a:gd name="connsiteX2" fmla="*/ 5451830 w 5451830"/>
                <a:gd name="connsiteY2" fmla="*/ 6637180 h 8055151"/>
                <a:gd name="connsiteX3" fmla="*/ 0 w 5451830"/>
                <a:gd name="connsiteY3" fmla="*/ 8055151 h 805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1830" h="8055151">
                  <a:moveTo>
                    <a:pt x="0" y="968984"/>
                  </a:moveTo>
                  <a:lnTo>
                    <a:pt x="3725560" y="0"/>
                  </a:lnTo>
                  <a:lnTo>
                    <a:pt x="5451830" y="6637180"/>
                  </a:lnTo>
                  <a:lnTo>
                    <a:pt x="0" y="8055151"/>
                  </a:lnTo>
                  <a:close/>
                </a:path>
              </a:pathLst>
            </a:custGeom>
            <a:blipFill>
              <a:blip r:embed="rId2"/>
              <a:stretch>
                <a:fillRect l="-51387" r="-5117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53D0EB89-B118-482F-88CE-FFDF8637ED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5640" y="-4765"/>
              <a:ext cx="2719388" cy="6858003"/>
            </a:xfrm>
            <a:custGeom>
              <a:avLst/>
              <a:gdLst>
                <a:gd name="T0" fmla="*/ 1155 w 1713"/>
                <a:gd name="T1" fmla="*/ 4 h 4312"/>
                <a:gd name="T2" fmla="*/ 0 w 1713"/>
                <a:gd name="T3" fmla="*/ 4312 h 4312"/>
                <a:gd name="T4" fmla="*/ 577 w 1713"/>
                <a:gd name="T5" fmla="*/ 4312 h 4312"/>
                <a:gd name="T6" fmla="*/ 1713 w 1713"/>
                <a:gd name="T7" fmla="*/ 0 h 4312"/>
                <a:gd name="T8" fmla="*/ 1155 w 1713"/>
                <a:gd name="T9" fmla="*/ 4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3" h="4312">
                  <a:moveTo>
                    <a:pt x="1155" y="4"/>
                  </a:moveTo>
                  <a:lnTo>
                    <a:pt x="0" y="4312"/>
                  </a:lnTo>
                  <a:lnTo>
                    <a:pt x="577" y="4312"/>
                  </a:lnTo>
                  <a:lnTo>
                    <a:pt x="1713" y="0"/>
                  </a:lnTo>
                  <a:lnTo>
                    <a:pt x="1155" y="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0C7800AD-5209-4241-9B4D-8184FF203F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25884" y="-4764"/>
              <a:ext cx="2720975" cy="6872515"/>
            </a:xfrm>
            <a:custGeom>
              <a:avLst/>
              <a:gdLst>
                <a:gd name="T0" fmla="*/ 1155 w 1714"/>
                <a:gd name="T1" fmla="*/ 4 h 4312"/>
                <a:gd name="T2" fmla="*/ 0 w 1714"/>
                <a:gd name="T3" fmla="*/ 4312 h 4312"/>
                <a:gd name="T4" fmla="*/ 578 w 1714"/>
                <a:gd name="T5" fmla="*/ 4312 h 4312"/>
                <a:gd name="T6" fmla="*/ 1714 w 1714"/>
                <a:gd name="T7" fmla="*/ 0 h 4312"/>
                <a:gd name="T8" fmla="*/ 1155 w 1714"/>
                <a:gd name="T9" fmla="*/ 4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4" h="4312">
                  <a:moveTo>
                    <a:pt x="1155" y="4"/>
                  </a:moveTo>
                  <a:lnTo>
                    <a:pt x="0" y="4312"/>
                  </a:lnTo>
                  <a:lnTo>
                    <a:pt x="578" y="4312"/>
                  </a:lnTo>
                  <a:lnTo>
                    <a:pt x="1714" y="0"/>
                  </a:lnTo>
                  <a:lnTo>
                    <a:pt x="1155" y="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63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0A431533-D8DF-4945-9031-0A911E3613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55367" y="3049588"/>
              <a:ext cx="992188" cy="3803650"/>
            </a:xfrm>
            <a:custGeom>
              <a:avLst/>
              <a:gdLst>
                <a:gd name="T0" fmla="*/ 496 w 625"/>
                <a:gd name="T1" fmla="*/ 0 h 2396"/>
                <a:gd name="T2" fmla="*/ 0 w 625"/>
                <a:gd name="T3" fmla="*/ 1879 h 2396"/>
                <a:gd name="T4" fmla="*/ 625 w 625"/>
                <a:gd name="T5" fmla="*/ 2396 h 2396"/>
                <a:gd name="T6" fmla="*/ 496 w 625"/>
                <a:gd name="T7" fmla="*/ 0 h 2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5" h="2396">
                  <a:moveTo>
                    <a:pt x="496" y="0"/>
                  </a:moveTo>
                  <a:lnTo>
                    <a:pt x="0" y="1879"/>
                  </a:lnTo>
                  <a:lnTo>
                    <a:pt x="625" y="2396"/>
                  </a:lnTo>
                  <a:lnTo>
                    <a:pt x="496" y="0"/>
                  </a:lnTo>
                  <a:close/>
                </a:path>
              </a:pathLst>
            </a:custGeom>
            <a:solidFill>
              <a:schemeClr val="accent1">
                <a:alpha val="52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xmlns="" id="{27C2A4EF-75D3-489E-8E78-456B637099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48903" y="5740627"/>
              <a:ext cx="3209925" cy="1127125"/>
            </a:xfrm>
            <a:custGeom>
              <a:avLst/>
              <a:gdLst>
                <a:gd name="T0" fmla="*/ 175 w 2022"/>
                <a:gd name="T1" fmla="*/ 0 h 710"/>
                <a:gd name="T2" fmla="*/ 0 w 2022"/>
                <a:gd name="T3" fmla="*/ 706 h 710"/>
                <a:gd name="T4" fmla="*/ 2022 w 2022"/>
                <a:gd name="T5" fmla="*/ 710 h 710"/>
                <a:gd name="T6" fmla="*/ 175 w 2022"/>
                <a:gd name="T7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2" h="710">
                  <a:moveTo>
                    <a:pt x="175" y="0"/>
                  </a:moveTo>
                  <a:lnTo>
                    <a:pt x="0" y="706"/>
                  </a:lnTo>
                  <a:lnTo>
                    <a:pt x="2022" y="71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38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245642" y="1895559"/>
            <a:ext cx="527484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245642" y="4327823"/>
            <a:ext cx="527484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45644" y="4031552"/>
            <a:ext cx="527484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2018/12/24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7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3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7.x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1FCAE426-2EB6-4E33-B495-FA90BCECBE39}"/>
              </a:ext>
            </a:extLst>
          </p:cNvPr>
          <p:cNvGrpSpPr/>
          <p:nvPr/>
        </p:nvGrpSpPr>
        <p:grpSpPr>
          <a:xfrm>
            <a:off x="990601" y="1386555"/>
            <a:ext cx="5606284" cy="1511150"/>
            <a:chOff x="5413094" y="2798484"/>
            <a:chExt cx="4208792" cy="1134461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C5038B0A-6CFC-43F2-89E0-894464530812}"/>
                </a:ext>
              </a:extLst>
            </p:cNvPr>
            <p:cNvGrpSpPr/>
            <p:nvPr/>
          </p:nvGrpSpPr>
          <p:grpSpPr>
            <a:xfrm>
              <a:off x="5413094" y="2798484"/>
              <a:ext cx="4208792" cy="1134461"/>
              <a:chOff x="5088348" y="3143247"/>
              <a:chExt cx="4208792" cy="1134461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118C2567-15D6-4704-8163-39E30E0C1580}"/>
                  </a:ext>
                </a:extLst>
              </p:cNvPr>
              <p:cNvSpPr txBox="1"/>
              <p:nvPr/>
            </p:nvSpPr>
            <p:spPr>
              <a:xfrm>
                <a:off x="5148821" y="3143247"/>
                <a:ext cx="4148319" cy="1134461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i="1" dirty="0">
                    <a:solidFill>
                      <a:schemeClr val="bg1">
                        <a:lumMod val="75000"/>
                      </a:schemeClr>
                    </a:solidFill>
                    <a:latin typeface="Impact" panose="020B0806030902050204" pitchFamily="34" charset="0"/>
                    <a:cs typeface="Arial" panose="020B0604020202020204" pitchFamily="34" charset="0"/>
                  </a:rPr>
                  <a:t>2018-</a:t>
                </a:r>
                <a:r>
                  <a:rPr lang="en-US" altLang="zh-CN" i="1" dirty="0">
                    <a:solidFill>
                      <a:schemeClr val="accent1"/>
                    </a:solidFill>
                    <a:latin typeface="Impact" panose="020B0806030902050204" pitchFamily="34" charset="0"/>
                    <a:cs typeface="Arial" panose="020B0604020202020204" pitchFamily="34" charset="0"/>
                  </a:rPr>
                  <a:t>2019</a:t>
                </a:r>
                <a:endParaRPr lang="zh-CN" altLang="en-US" i="1" dirty="0">
                  <a:solidFill>
                    <a:schemeClr val="accent1"/>
                  </a:solidFill>
                  <a:latin typeface="Impact" panose="020B080603090205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xmlns="" id="{3D9D2D21-F1B9-4796-8006-38D6CDDF5271}"/>
                  </a:ext>
                </a:extLst>
              </p:cNvPr>
              <p:cNvSpPr/>
              <p:nvPr/>
            </p:nvSpPr>
            <p:spPr>
              <a:xfrm>
                <a:off x="5088348" y="3908376"/>
                <a:ext cx="1968320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algn="dist"/>
                <a:endParaRPr lang="zh-CN" altLang="en-US" b="1" i="1" dirty="0">
                  <a:solidFill>
                    <a:schemeClr val="accent1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7414017B-91B5-4F71-8917-5ACBBA363869}"/>
                </a:ext>
              </a:extLst>
            </p:cNvPr>
            <p:cNvSpPr/>
            <p:nvPr/>
          </p:nvSpPr>
          <p:spPr>
            <a:xfrm>
              <a:off x="5654760" y="3636555"/>
              <a:ext cx="1726654" cy="223448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dist"/>
              <a:r>
                <a:rPr lang="en-US" altLang="zh-CN" b="1" i="1" dirty="0">
                  <a:solidFill>
                    <a:schemeClr val="accent1"/>
                  </a:solidFill>
                  <a:cs typeface="Arial" panose="020B0604020202020204" pitchFamily="34" charset="0"/>
                </a:rPr>
                <a:t>SUMMARY</a:t>
              </a:r>
              <a:endParaRPr lang="zh-CN" altLang="en-US" b="1" i="1" dirty="0">
                <a:solidFill>
                  <a:schemeClr val="accent1"/>
                </a:solidFill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058544" y="3650984"/>
            <a:ext cx="5500241" cy="558799"/>
          </a:xfrm>
        </p:spPr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058545" y="2912795"/>
            <a:ext cx="5342256" cy="491966"/>
          </a:xfrm>
          <a:prstGeom prst="parallelogram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ISLIDE</a:t>
            </a:r>
            <a:r>
              <a:rPr lang="en-US" altLang="zh-CN" sz="1400" baseline="30000" dirty="0">
                <a:solidFill>
                  <a:schemeClr val="bg1"/>
                </a:solidFill>
              </a:rPr>
              <a:t>®</a:t>
            </a:r>
            <a:r>
              <a:rPr lang="en-US" altLang="zh-CN" sz="1400" dirty="0">
                <a:solidFill>
                  <a:schemeClr val="bg1"/>
                </a:solidFill>
              </a:rPr>
              <a:t> POWERPOINT STANDARD TEMPLATE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" name="文本占位符 5" hidden="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BC1DA34A-4960-4E17-8E49-60AFD7E42A7E}"/>
              </a:ext>
            </a:extLst>
          </p:cNvPr>
          <p:cNvCxnSpPr>
            <a:cxnSpLocks/>
          </p:cNvCxnSpPr>
          <p:nvPr/>
        </p:nvCxnSpPr>
        <p:spPr>
          <a:xfrm>
            <a:off x="1166104" y="4299431"/>
            <a:ext cx="837956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04347A2-83AB-432B-9BD1-DBF1043E8FD1}"/>
              </a:ext>
            </a:extLst>
          </p:cNvPr>
          <p:cNvSpPr/>
          <p:nvPr/>
        </p:nvSpPr>
        <p:spPr>
          <a:xfrm>
            <a:off x="1184910" y="0"/>
            <a:ext cx="819150" cy="81915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LOGO</a:t>
            </a:r>
          </a:p>
        </p:txBody>
      </p:sp>
      <p:sp>
        <p:nvSpPr>
          <p:cNvPr id="19" name="文本占位符 5">
            <a:extLst>
              <a:ext uri="{FF2B5EF4-FFF2-40B4-BE49-F238E27FC236}">
                <a16:creationId xmlns:a16="http://schemas.microsoft.com/office/drawing/2014/main" xmlns="" id="{47D146D6-3067-4879-AAB3-264AC92465F1}"/>
              </a:ext>
            </a:extLst>
          </p:cNvPr>
          <p:cNvSpPr txBox="1">
            <a:spLocks/>
          </p:cNvSpPr>
          <p:nvPr/>
        </p:nvSpPr>
        <p:spPr>
          <a:xfrm>
            <a:off x="1166104" y="4944986"/>
            <a:ext cx="2341605" cy="29627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7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3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1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accent1"/>
                </a:solidFill>
              </a:rPr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FBFFEAA-9684-4A30-B057-98AF76320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9D934EB-30D6-4616-B4B2-FE883FA17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006931C-CF91-4479-B4ED-6B9ABCAD4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2089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DD30E48-FCB5-4ED6-9DB0-58D848746EC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57399" y="1727059"/>
            <a:ext cx="9064502" cy="3810282"/>
            <a:chOff x="1557399" y="1727059"/>
            <a:chExt cx="9064502" cy="3810282"/>
          </a:xfrm>
        </p:grpSpPr>
        <p:grpSp>
          <p:nvGrpSpPr>
            <p:cNvPr id="6" name="iSļiḑê">
              <a:extLst>
                <a:ext uri="{FF2B5EF4-FFF2-40B4-BE49-F238E27FC236}">
                  <a16:creationId xmlns:a16="http://schemas.microsoft.com/office/drawing/2014/main" xmlns="" id="{B6992314-3314-49A3-94B4-CD2A689D2C35}"/>
                </a:ext>
              </a:extLst>
            </p:cNvPr>
            <p:cNvGrpSpPr/>
            <p:nvPr/>
          </p:nvGrpSpPr>
          <p:grpSpPr>
            <a:xfrm>
              <a:off x="1557399" y="2231628"/>
              <a:ext cx="2898310" cy="1381522"/>
              <a:chOff x="1490215" y="1645034"/>
              <a:chExt cx="2919225" cy="1381522"/>
            </a:xfrm>
          </p:grpSpPr>
          <p:sp>
            <p:nvSpPr>
              <p:cNvPr id="32" name="íṣľiḍé">
                <a:extLst>
                  <a:ext uri="{FF2B5EF4-FFF2-40B4-BE49-F238E27FC236}">
                    <a16:creationId xmlns:a16="http://schemas.microsoft.com/office/drawing/2014/main" xmlns="" id="{63DA5A1F-BB67-44A4-B16E-B9F8CF8E94DE}"/>
                  </a:ext>
                </a:extLst>
              </p:cNvPr>
              <p:cNvSpPr txBox="1"/>
              <p:nvPr/>
            </p:nvSpPr>
            <p:spPr bwMode="auto">
              <a:xfrm>
                <a:off x="1490215" y="1645034"/>
                <a:ext cx="2919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3" name="îSḻïḓé">
                <a:extLst>
                  <a:ext uri="{FF2B5EF4-FFF2-40B4-BE49-F238E27FC236}">
                    <a16:creationId xmlns:a16="http://schemas.microsoft.com/office/drawing/2014/main" xmlns="" id="{973E55DC-6EF6-4310-8A1A-9AFB7B778BFF}"/>
                  </a:ext>
                </a:extLst>
              </p:cNvPr>
              <p:cNvSpPr/>
              <p:nvPr/>
            </p:nvSpPr>
            <p:spPr bwMode="auto">
              <a:xfrm>
                <a:off x="1490215" y="2086840"/>
                <a:ext cx="2919225" cy="939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7" name="îṡḻîḓé">
              <a:extLst>
                <a:ext uri="{FF2B5EF4-FFF2-40B4-BE49-F238E27FC236}">
                  <a16:creationId xmlns:a16="http://schemas.microsoft.com/office/drawing/2014/main" xmlns="" id="{E7A17A96-3268-4214-90A9-2BF7DC85B3C6}"/>
                </a:ext>
              </a:extLst>
            </p:cNvPr>
            <p:cNvGrpSpPr/>
            <p:nvPr/>
          </p:nvGrpSpPr>
          <p:grpSpPr>
            <a:xfrm>
              <a:off x="4627730" y="4155819"/>
              <a:ext cx="2898310" cy="1381522"/>
              <a:chOff x="1490215" y="1645034"/>
              <a:chExt cx="2919225" cy="1381522"/>
            </a:xfrm>
          </p:grpSpPr>
          <p:sp>
            <p:nvSpPr>
              <p:cNvPr id="30" name="ïṣľíďe">
                <a:extLst>
                  <a:ext uri="{FF2B5EF4-FFF2-40B4-BE49-F238E27FC236}">
                    <a16:creationId xmlns:a16="http://schemas.microsoft.com/office/drawing/2014/main" xmlns="" id="{4D529B67-418A-472A-913C-93955210D985}"/>
                  </a:ext>
                </a:extLst>
              </p:cNvPr>
              <p:cNvSpPr txBox="1"/>
              <p:nvPr/>
            </p:nvSpPr>
            <p:spPr bwMode="auto">
              <a:xfrm>
                <a:off x="1490215" y="1645034"/>
                <a:ext cx="2919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1" name="îŝḷîḑê">
                <a:extLst>
                  <a:ext uri="{FF2B5EF4-FFF2-40B4-BE49-F238E27FC236}">
                    <a16:creationId xmlns:a16="http://schemas.microsoft.com/office/drawing/2014/main" xmlns="" id="{0D1EDC04-CE64-45FF-9909-9AF6CC4F5E6B}"/>
                  </a:ext>
                </a:extLst>
              </p:cNvPr>
              <p:cNvSpPr/>
              <p:nvPr/>
            </p:nvSpPr>
            <p:spPr bwMode="auto">
              <a:xfrm>
                <a:off x="1490215" y="2086840"/>
                <a:ext cx="2919225" cy="939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8" name="ïṧḷîḓe">
              <a:extLst>
                <a:ext uri="{FF2B5EF4-FFF2-40B4-BE49-F238E27FC236}">
                  <a16:creationId xmlns:a16="http://schemas.microsoft.com/office/drawing/2014/main" xmlns="" id="{1918491F-7644-433B-9753-B966632CC90B}"/>
                </a:ext>
              </a:extLst>
            </p:cNvPr>
            <p:cNvSpPr/>
            <p:nvPr/>
          </p:nvSpPr>
          <p:spPr>
            <a:xfrm rot="8464411">
              <a:off x="8322439" y="3416452"/>
              <a:ext cx="1899503" cy="18704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75" y="3436"/>
                  </a:moveTo>
                  <a:lnTo>
                    <a:pt x="17071" y="1991"/>
                  </a:lnTo>
                  <a:lnTo>
                    <a:pt x="18426" y="3146"/>
                  </a:lnTo>
                  <a:lnTo>
                    <a:pt x="17319" y="5093"/>
                  </a:lnTo>
                  <a:cubicBezTo>
                    <a:pt x="18107" y="5992"/>
                    <a:pt x="18705" y="7045"/>
                    <a:pt x="19078" y="8187"/>
                  </a:cubicBezTo>
                  <a:lnTo>
                    <a:pt x="21293" y="8187"/>
                  </a:lnTo>
                  <a:lnTo>
                    <a:pt x="21600" y="9956"/>
                  </a:lnTo>
                  <a:lnTo>
                    <a:pt x="19519" y="10725"/>
                  </a:lnTo>
                  <a:cubicBezTo>
                    <a:pt x="19553" y="11927"/>
                    <a:pt x="19345" y="13125"/>
                    <a:pt x="18908" y="14243"/>
                  </a:cubicBezTo>
                  <a:lnTo>
                    <a:pt x="20605" y="15688"/>
                  </a:lnTo>
                  <a:lnTo>
                    <a:pt x="19720" y="17244"/>
                  </a:lnTo>
                  <a:lnTo>
                    <a:pt x="17639" y="16475"/>
                  </a:lnTo>
                  <a:cubicBezTo>
                    <a:pt x="16904" y="17418"/>
                    <a:pt x="15987" y="18200"/>
                    <a:pt x="14944" y="18771"/>
                  </a:cubicBezTo>
                  <a:lnTo>
                    <a:pt x="15329" y="20986"/>
                  </a:lnTo>
                  <a:lnTo>
                    <a:pt x="13666" y="21600"/>
                  </a:lnTo>
                  <a:lnTo>
                    <a:pt x="12559" y="19653"/>
                  </a:lnTo>
                  <a:cubicBezTo>
                    <a:pt x="11399" y="19895"/>
                    <a:pt x="10201" y="19895"/>
                    <a:pt x="9041" y="19653"/>
                  </a:cubicBezTo>
                  <a:lnTo>
                    <a:pt x="7934" y="21600"/>
                  </a:lnTo>
                  <a:lnTo>
                    <a:pt x="6271" y="20986"/>
                  </a:lnTo>
                  <a:lnTo>
                    <a:pt x="6656" y="18771"/>
                  </a:lnTo>
                  <a:cubicBezTo>
                    <a:pt x="5613" y="18200"/>
                    <a:pt x="4696" y="17418"/>
                    <a:pt x="3961" y="16475"/>
                  </a:cubicBezTo>
                  <a:lnTo>
                    <a:pt x="1880" y="17244"/>
                  </a:lnTo>
                  <a:lnTo>
                    <a:pt x="995" y="15688"/>
                  </a:lnTo>
                  <a:lnTo>
                    <a:pt x="2692" y="14243"/>
                  </a:lnTo>
                  <a:cubicBezTo>
                    <a:pt x="2255" y="13125"/>
                    <a:pt x="2047" y="11927"/>
                    <a:pt x="2081" y="10725"/>
                  </a:cubicBezTo>
                  <a:lnTo>
                    <a:pt x="0" y="9956"/>
                  </a:lnTo>
                  <a:lnTo>
                    <a:pt x="307" y="8187"/>
                  </a:lnTo>
                  <a:lnTo>
                    <a:pt x="2521" y="8187"/>
                  </a:lnTo>
                  <a:cubicBezTo>
                    <a:pt x="2895" y="7045"/>
                    <a:pt x="3493" y="5992"/>
                    <a:pt x="4281" y="5093"/>
                  </a:cubicBezTo>
                  <a:lnTo>
                    <a:pt x="3174" y="3146"/>
                  </a:lnTo>
                  <a:lnTo>
                    <a:pt x="4529" y="1991"/>
                  </a:lnTo>
                  <a:lnTo>
                    <a:pt x="6225" y="3436"/>
                  </a:lnTo>
                  <a:cubicBezTo>
                    <a:pt x="7234" y="2805"/>
                    <a:pt x="8359" y="2389"/>
                    <a:pt x="9531" y="2214"/>
                  </a:cubicBezTo>
                  <a:lnTo>
                    <a:pt x="9916" y="0"/>
                  </a:lnTo>
                  <a:lnTo>
                    <a:pt x="11684" y="0"/>
                  </a:lnTo>
                  <a:lnTo>
                    <a:pt x="12069" y="2214"/>
                  </a:lnTo>
                  <a:cubicBezTo>
                    <a:pt x="13241" y="2389"/>
                    <a:pt x="14366" y="2805"/>
                    <a:pt x="15375" y="343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lIns="25400" tIns="25400" rIns="25400" bIns="25400" anchor="ctr"/>
            <a:lstStyle/>
            <a:p>
              <a:pPr marL="20320" marR="20320" defTabSz="457200"/>
              <a:endParaRPr sz="700" b="1">
                <a:uFill>
                  <a:solidFill>
                    <a:srgbClr val="FFFFFF"/>
                  </a:solidFill>
                </a:uFill>
              </a:endParaRPr>
            </a:p>
          </p:txBody>
        </p:sp>
        <p:grpSp>
          <p:nvGrpSpPr>
            <p:cNvPr id="9" name="îṩľiḓé">
              <a:extLst>
                <a:ext uri="{FF2B5EF4-FFF2-40B4-BE49-F238E27FC236}">
                  <a16:creationId xmlns:a16="http://schemas.microsoft.com/office/drawing/2014/main" xmlns="" id="{3825211E-C3E3-4124-9545-44811B62E6BD}"/>
                </a:ext>
              </a:extLst>
            </p:cNvPr>
            <p:cNvGrpSpPr/>
            <p:nvPr/>
          </p:nvGrpSpPr>
          <p:grpSpPr>
            <a:xfrm>
              <a:off x="7710826" y="1727059"/>
              <a:ext cx="2898310" cy="1381522"/>
              <a:chOff x="1490215" y="1645034"/>
              <a:chExt cx="2919225" cy="1381522"/>
            </a:xfrm>
          </p:grpSpPr>
          <p:sp>
            <p:nvSpPr>
              <p:cNvPr id="28" name="iślídê">
                <a:extLst>
                  <a:ext uri="{FF2B5EF4-FFF2-40B4-BE49-F238E27FC236}">
                    <a16:creationId xmlns:a16="http://schemas.microsoft.com/office/drawing/2014/main" xmlns="" id="{4B288550-EBB3-422F-B323-F43AAD7B045B}"/>
                  </a:ext>
                </a:extLst>
              </p:cNvPr>
              <p:cNvSpPr txBox="1"/>
              <p:nvPr/>
            </p:nvSpPr>
            <p:spPr bwMode="auto">
              <a:xfrm>
                <a:off x="1490215" y="1645034"/>
                <a:ext cx="2919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" name="îṡḷïďé">
                <a:extLst>
                  <a:ext uri="{FF2B5EF4-FFF2-40B4-BE49-F238E27FC236}">
                    <a16:creationId xmlns:a16="http://schemas.microsoft.com/office/drawing/2014/main" xmlns="" id="{FA75D819-A82E-43C7-8415-DFF84E048526}"/>
                  </a:ext>
                </a:extLst>
              </p:cNvPr>
              <p:cNvSpPr/>
              <p:nvPr/>
            </p:nvSpPr>
            <p:spPr bwMode="auto">
              <a:xfrm>
                <a:off x="1490215" y="2086840"/>
                <a:ext cx="2919225" cy="939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ïṧḷïḍè">
              <a:extLst>
                <a:ext uri="{FF2B5EF4-FFF2-40B4-BE49-F238E27FC236}">
                  <a16:creationId xmlns:a16="http://schemas.microsoft.com/office/drawing/2014/main" xmlns="" id="{FA1FD2E8-C57B-492E-8E50-98C84EF8E7E5}"/>
                </a:ext>
              </a:extLst>
            </p:cNvPr>
            <p:cNvGrpSpPr/>
            <p:nvPr/>
          </p:nvGrpSpPr>
          <p:grpSpPr>
            <a:xfrm>
              <a:off x="7698061" y="3108581"/>
              <a:ext cx="2923840" cy="2094010"/>
              <a:chOff x="7698061" y="3108581"/>
              <a:chExt cx="2923840" cy="2094010"/>
            </a:xfrm>
          </p:grpSpPr>
          <p:sp>
            <p:nvSpPr>
              <p:cNvPr id="23" name="í$lïḑè">
                <a:extLst>
                  <a:ext uri="{FF2B5EF4-FFF2-40B4-BE49-F238E27FC236}">
                    <a16:creationId xmlns:a16="http://schemas.microsoft.com/office/drawing/2014/main" xmlns="" id="{9844FAFE-DC45-4400-BAF4-FB76DACEDB32}"/>
                  </a:ext>
                </a:extLst>
              </p:cNvPr>
              <p:cNvSpPr/>
              <p:nvPr/>
            </p:nvSpPr>
            <p:spPr>
              <a:xfrm>
                <a:off x="9275095" y="3108581"/>
                <a:ext cx="1" cy="673789"/>
              </a:xfrm>
              <a:prstGeom prst="line">
                <a:avLst/>
              </a:prstGeom>
              <a:ln w="25400">
                <a:noFill/>
                <a:miter lim="400000"/>
                <a:headEnd type="oval"/>
                <a:tailEnd type="oval"/>
              </a:ln>
            </p:spPr>
            <p:txBody>
              <a:bodyPr lIns="25400" tIns="25400" rIns="25400" bIns="25400" anchor="ctr"/>
              <a:lstStyle/>
              <a:p>
                <a:pPr defTabSz="228600">
                  <a:defRPr sz="1200">
                    <a:solidFill>
                      <a:srgbClr val="000000"/>
                    </a:solidFill>
                  </a:defRPr>
                </a:pPr>
                <a:endParaRPr sz="600"/>
              </a:p>
            </p:txBody>
          </p:sp>
          <p:sp>
            <p:nvSpPr>
              <p:cNvPr id="24" name="iS1ïḋe">
                <a:extLst>
                  <a:ext uri="{FF2B5EF4-FFF2-40B4-BE49-F238E27FC236}">
                    <a16:creationId xmlns:a16="http://schemas.microsoft.com/office/drawing/2014/main" xmlns="" id="{4EF7E6C2-EB4B-4AE4-AC69-0D5D4EBEBAEA}"/>
                  </a:ext>
                </a:extLst>
              </p:cNvPr>
              <p:cNvSpPr/>
              <p:nvPr/>
            </p:nvSpPr>
            <p:spPr>
              <a:xfrm>
                <a:off x="9296770" y="3146042"/>
                <a:ext cx="1325131" cy="2056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04" h="20927" extrusionOk="0">
                    <a:moveTo>
                      <a:pt x="0" y="78"/>
                    </a:moveTo>
                    <a:cubicBezTo>
                      <a:pt x="10414" y="-673"/>
                      <a:pt x="19809" y="4114"/>
                      <a:pt x="20984" y="10771"/>
                    </a:cubicBezTo>
                    <a:cubicBezTo>
                      <a:pt x="21600" y="14260"/>
                      <a:pt x="19820" y="17748"/>
                      <a:pt x="16105" y="20334"/>
                    </a:cubicBezTo>
                    <a:lnTo>
                      <a:pt x="16961" y="20927"/>
                    </a:lnTo>
                    <a:lnTo>
                      <a:pt x="14355" y="20598"/>
                    </a:lnTo>
                    <a:lnTo>
                      <a:pt x="13957" y="18847"/>
                    </a:lnTo>
                    <a:lnTo>
                      <a:pt x="14813" y="19440"/>
                    </a:lnTo>
                    <a:cubicBezTo>
                      <a:pt x="21129" y="14962"/>
                      <a:pt x="20569" y="8059"/>
                      <a:pt x="13563" y="4022"/>
                    </a:cubicBezTo>
                    <a:cubicBezTo>
                      <a:pt x="9931" y="1930"/>
                      <a:pt x="5071" y="933"/>
                      <a:pt x="213" y="128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txBody>
              <a:bodyPr lIns="0" tIns="0" rIns="0" bIns="0"/>
              <a:lstStyle/>
              <a:p>
                <a:pPr defTabSz="228600">
                  <a:defRPr>
                    <a:solidFill>
                      <a:srgbClr val="000000"/>
                    </a:solidFill>
                  </a:defRPr>
                </a:pPr>
                <a:endParaRPr sz="900"/>
              </a:p>
            </p:txBody>
          </p:sp>
          <p:sp>
            <p:nvSpPr>
              <p:cNvPr id="25" name="ïṧḻíḋé">
                <a:extLst>
                  <a:ext uri="{FF2B5EF4-FFF2-40B4-BE49-F238E27FC236}">
                    <a16:creationId xmlns:a16="http://schemas.microsoft.com/office/drawing/2014/main" xmlns="" id="{FE53BD9D-FCE8-4DC3-8D98-3A683F45479F}"/>
                  </a:ext>
                </a:extLst>
              </p:cNvPr>
              <p:cNvSpPr/>
              <p:nvPr/>
            </p:nvSpPr>
            <p:spPr>
              <a:xfrm rot="9893966">
                <a:off x="7698061" y="3738266"/>
                <a:ext cx="737726" cy="7319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marL="20320" marR="20320" defTabSz="457200"/>
                <a:endParaRPr sz="700" b="1">
                  <a:uFill>
                    <a:solidFill>
                      <a:srgbClr val="FFFFFF"/>
                    </a:solidFill>
                  </a:uFill>
                </a:endParaRPr>
              </a:p>
            </p:txBody>
          </p:sp>
          <p:sp>
            <p:nvSpPr>
              <p:cNvPr id="26" name="ïṧlïḓè">
                <a:extLst>
                  <a:ext uri="{FF2B5EF4-FFF2-40B4-BE49-F238E27FC236}">
                    <a16:creationId xmlns:a16="http://schemas.microsoft.com/office/drawing/2014/main" xmlns="" id="{EC3DE1B4-25BF-472A-8C33-ED785900754F}"/>
                  </a:ext>
                </a:extLst>
              </p:cNvPr>
              <p:cNvSpPr/>
              <p:nvPr/>
            </p:nvSpPr>
            <p:spPr>
              <a:xfrm rot="9893966">
                <a:off x="8323619" y="3268901"/>
                <a:ext cx="418240" cy="418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3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marL="20320" marR="20320" defTabSz="457200"/>
                <a:endParaRPr sz="700" b="1">
                  <a:uFill>
                    <a:solidFill>
                      <a:srgbClr val="FFFFFF"/>
                    </a:solidFill>
                  </a:uFill>
                </a:endParaRPr>
              </a:p>
            </p:txBody>
          </p:sp>
          <p:sp>
            <p:nvSpPr>
              <p:cNvPr id="27" name="íṥļíḓè">
                <a:extLst>
                  <a:ext uri="{FF2B5EF4-FFF2-40B4-BE49-F238E27FC236}">
                    <a16:creationId xmlns:a16="http://schemas.microsoft.com/office/drawing/2014/main" xmlns="" id="{71EE3C52-544D-434D-AE33-CB0AA5AB24A1}"/>
                  </a:ext>
                </a:extLst>
              </p:cNvPr>
              <p:cNvSpPr/>
              <p:nvPr/>
            </p:nvSpPr>
            <p:spPr bwMode="auto">
              <a:xfrm>
                <a:off x="8970027" y="4050082"/>
                <a:ext cx="604326" cy="603198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1" name="ïṣ1îḋê">
              <a:extLst>
                <a:ext uri="{FF2B5EF4-FFF2-40B4-BE49-F238E27FC236}">
                  <a16:creationId xmlns:a16="http://schemas.microsoft.com/office/drawing/2014/main" xmlns="" id="{E7AF0999-0C03-4343-92D9-097B1A5A75A2}"/>
                </a:ext>
              </a:extLst>
            </p:cNvPr>
            <p:cNvGrpSpPr/>
            <p:nvPr/>
          </p:nvGrpSpPr>
          <p:grpSpPr>
            <a:xfrm>
              <a:off x="1827793" y="3613150"/>
              <a:ext cx="2357522" cy="1673761"/>
              <a:chOff x="1827793" y="3613150"/>
              <a:chExt cx="2357522" cy="1673761"/>
            </a:xfrm>
          </p:grpSpPr>
          <p:sp>
            <p:nvSpPr>
              <p:cNvPr id="19" name="îṧḷiḋè">
                <a:extLst>
                  <a:ext uri="{FF2B5EF4-FFF2-40B4-BE49-F238E27FC236}">
                    <a16:creationId xmlns:a16="http://schemas.microsoft.com/office/drawing/2014/main" xmlns="" id="{E2D808F5-47AF-4119-B9B2-79592A378B6A}"/>
                  </a:ext>
                </a:extLst>
              </p:cNvPr>
              <p:cNvSpPr/>
              <p:nvPr/>
            </p:nvSpPr>
            <p:spPr>
              <a:xfrm rot="9893966">
                <a:off x="2173620" y="3769260"/>
                <a:ext cx="1543051" cy="1517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marL="20320" marR="20320" defTabSz="457200">
                  <a:defRPr sz="1400" b="1">
                    <a:uFill>
                      <a:solidFill>
                        <a:srgbClr val="FFFFFF"/>
                      </a:solidFill>
                    </a:uFill>
                  </a:defRPr>
                </a:pPr>
                <a:endParaRPr sz="700"/>
              </a:p>
            </p:txBody>
          </p:sp>
          <p:sp>
            <p:nvSpPr>
              <p:cNvPr id="20" name="ïslíḑé">
                <a:extLst>
                  <a:ext uri="{FF2B5EF4-FFF2-40B4-BE49-F238E27FC236}">
                    <a16:creationId xmlns:a16="http://schemas.microsoft.com/office/drawing/2014/main" xmlns="" id="{E928F608-A530-4805-A9DE-B855B451C4A7}"/>
                  </a:ext>
                </a:extLst>
              </p:cNvPr>
              <p:cNvSpPr/>
              <p:nvPr/>
            </p:nvSpPr>
            <p:spPr>
              <a:xfrm>
                <a:off x="1827793" y="3613150"/>
                <a:ext cx="696636" cy="10349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041" y="0"/>
                    </a:moveTo>
                    <a:lnTo>
                      <a:pt x="21600" y="2509"/>
                    </a:lnTo>
                    <a:cubicBezTo>
                      <a:pt x="11798" y="5271"/>
                      <a:pt x="5742" y="11963"/>
                      <a:pt x="6592" y="19095"/>
                    </a:cubicBezTo>
                    <a:lnTo>
                      <a:pt x="9206" y="18710"/>
                    </a:lnTo>
                    <a:lnTo>
                      <a:pt x="5109" y="21600"/>
                    </a:lnTo>
                    <a:lnTo>
                      <a:pt x="0" y="20067"/>
                    </a:lnTo>
                    <a:lnTo>
                      <a:pt x="2616" y="19681"/>
                    </a:lnTo>
                    <a:cubicBezTo>
                      <a:pt x="1369" y="11255"/>
                      <a:pt x="8440" y="3268"/>
                      <a:pt x="2004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txBody>
              <a:bodyPr lIns="0" tIns="0" rIns="0" bIns="0"/>
              <a:lstStyle/>
              <a:p>
                <a:pPr defTabSz="228600">
                  <a:defRPr sz="1200">
                    <a:solidFill>
                      <a:srgbClr val="000000"/>
                    </a:solidFill>
                  </a:defRPr>
                </a:pPr>
                <a:endParaRPr sz="600"/>
              </a:p>
            </p:txBody>
          </p:sp>
          <p:sp>
            <p:nvSpPr>
              <p:cNvPr id="21" name="ï$1iḍè">
                <a:extLst>
                  <a:ext uri="{FF2B5EF4-FFF2-40B4-BE49-F238E27FC236}">
                    <a16:creationId xmlns:a16="http://schemas.microsoft.com/office/drawing/2014/main" xmlns="" id="{9CA20223-312C-4821-AA81-298549E97A58}"/>
                  </a:ext>
                </a:extLst>
              </p:cNvPr>
              <p:cNvSpPr/>
              <p:nvPr/>
            </p:nvSpPr>
            <p:spPr>
              <a:xfrm rot="9893966">
                <a:off x="3613814" y="4490197"/>
                <a:ext cx="571501" cy="5651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3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marL="20320" marR="20320" defTabSz="457200">
                  <a:defRPr sz="1400" b="1">
                    <a:uFill>
                      <a:solidFill>
                        <a:srgbClr val="FFFFFF"/>
                      </a:solidFill>
                    </a:uFill>
                  </a:defRPr>
                </a:pPr>
                <a:endParaRPr sz="700"/>
              </a:p>
            </p:txBody>
          </p:sp>
          <p:sp>
            <p:nvSpPr>
              <p:cNvPr id="22" name="ïs1iďe">
                <a:extLst>
                  <a:ext uri="{FF2B5EF4-FFF2-40B4-BE49-F238E27FC236}">
                    <a16:creationId xmlns:a16="http://schemas.microsoft.com/office/drawing/2014/main" xmlns="" id="{268731F8-6837-4A0C-B766-CD81201AF098}"/>
                  </a:ext>
                </a:extLst>
              </p:cNvPr>
              <p:cNvSpPr/>
              <p:nvPr/>
            </p:nvSpPr>
            <p:spPr bwMode="auto">
              <a:xfrm>
                <a:off x="2665059" y="4258722"/>
                <a:ext cx="560172" cy="538726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îŝḻïḍé">
              <a:extLst>
                <a:ext uri="{FF2B5EF4-FFF2-40B4-BE49-F238E27FC236}">
                  <a16:creationId xmlns:a16="http://schemas.microsoft.com/office/drawing/2014/main" xmlns="" id="{E418E391-C4E9-4816-A120-BF1D94FCECB5}"/>
                </a:ext>
              </a:extLst>
            </p:cNvPr>
            <p:cNvGrpSpPr/>
            <p:nvPr/>
          </p:nvGrpSpPr>
          <p:grpSpPr>
            <a:xfrm>
              <a:off x="4694816" y="1734719"/>
              <a:ext cx="2764138" cy="2421100"/>
              <a:chOff x="4694816" y="1734719"/>
              <a:chExt cx="2764138" cy="2421100"/>
            </a:xfrm>
          </p:grpSpPr>
          <p:sp>
            <p:nvSpPr>
              <p:cNvPr id="13" name="íṥľïḑe">
                <a:extLst>
                  <a:ext uri="{FF2B5EF4-FFF2-40B4-BE49-F238E27FC236}">
                    <a16:creationId xmlns:a16="http://schemas.microsoft.com/office/drawing/2014/main" xmlns="" id="{774373E5-D372-4BD9-8EA3-20F996AB75E1}"/>
                  </a:ext>
                </a:extLst>
              </p:cNvPr>
              <p:cNvSpPr/>
              <p:nvPr/>
            </p:nvSpPr>
            <p:spPr>
              <a:xfrm>
                <a:off x="4959136" y="1734719"/>
                <a:ext cx="2352291" cy="23126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8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3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/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4" name="ïṣlîḋè">
                <a:extLst>
                  <a:ext uri="{FF2B5EF4-FFF2-40B4-BE49-F238E27FC236}">
                    <a16:creationId xmlns:a16="http://schemas.microsoft.com/office/drawing/2014/main" xmlns="" id="{C66C61FF-1440-4DDF-8073-786750FE29E2}"/>
                  </a:ext>
                </a:extLst>
              </p:cNvPr>
              <p:cNvSpPr/>
              <p:nvPr/>
            </p:nvSpPr>
            <p:spPr>
              <a:xfrm>
                <a:off x="4694816" y="2057182"/>
                <a:ext cx="361789" cy="7358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82" h="21600" extrusionOk="0">
                    <a:moveTo>
                      <a:pt x="183" y="21600"/>
                    </a:moveTo>
                    <a:cubicBezTo>
                      <a:pt x="-1018" y="14315"/>
                      <a:pt x="3721" y="7101"/>
                      <a:pt x="13258" y="1696"/>
                    </a:cubicBezTo>
                    <a:lnTo>
                      <a:pt x="10348" y="0"/>
                    </a:lnTo>
                    <a:lnTo>
                      <a:pt x="19330" y="999"/>
                    </a:lnTo>
                    <a:lnTo>
                      <a:pt x="20582" y="5964"/>
                    </a:lnTo>
                    <a:lnTo>
                      <a:pt x="17674" y="4269"/>
                    </a:lnTo>
                    <a:cubicBezTo>
                      <a:pt x="9688" y="8944"/>
                      <a:pt x="5750" y="15100"/>
                      <a:pt x="6774" y="2131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txBody>
              <a:bodyPr lIns="0" tIns="0" rIns="0" bIns="0"/>
              <a:lstStyle/>
              <a:p>
                <a:pPr defTabSz="228600">
                  <a:defRPr>
                    <a:solidFill>
                      <a:srgbClr val="000000"/>
                    </a:solidFill>
                  </a:defRPr>
                </a:pPr>
                <a:endParaRPr sz="900"/>
              </a:p>
            </p:txBody>
          </p:sp>
          <p:sp>
            <p:nvSpPr>
              <p:cNvPr id="15" name="íŝļíḑe">
                <a:extLst>
                  <a:ext uri="{FF2B5EF4-FFF2-40B4-BE49-F238E27FC236}">
                    <a16:creationId xmlns:a16="http://schemas.microsoft.com/office/drawing/2014/main" xmlns="" id="{F731B609-B26A-4581-BBF8-3150EF837D59}"/>
                  </a:ext>
                </a:extLst>
              </p:cNvPr>
              <p:cNvSpPr/>
              <p:nvPr/>
            </p:nvSpPr>
            <p:spPr>
              <a:xfrm rot="9893966">
                <a:off x="4999407" y="3600338"/>
                <a:ext cx="566818" cy="5554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/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6" name="íṩlîḓé">
                <a:extLst>
                  <a:ext uri="{FF2B5EF4-FFF2-40B4-BE49-F238E27FC236}">
                    <a16:creationId xmlns:a16="http://schemas.microsoft.com/office/drawing/2014/main" xmlns="" id="{52AEF4E5-B5A2-480E-88E6-2681C06B2082}"/>
                  </a:ext>
                </a:extLst>
              </p:cNvPr>
              <p:cNvSpPr/>
              <p:nvPr/>
            </p:nvSpPr>
            <p:spPr>
              <a:xfrm rot="9893966">
                <a:off x="7107527" y="2972047"/>
                <a:ext cx="351427" cy="3457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5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/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7" name="í$1iḍé">
                <a:extLst>
                  <a:ext uri="{FF2B5EF4-FFF2-40B4-BE49-F238E27FC236}">
                    <a16:creationId xmlns:a16="http://schemas.microsoft.com/office/drawing/2014/main" xmlns="" id="{6E84A1EB-62B9-4CB0-9202-7B0BD17D07C0}"/>
                  </a:ext>
                </a:extLst>
              </p:cNvPr>
              <p:cNvSpPr/>
              <p:nvPr/>
            </p:nvSpPr>
            <p:spPr>
              <a:xfrm rot="9893966">
                <a:off x="4840700" y="3030841"/>
                <a:ext cx="283409" cy="277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/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8" name="íṩḷîďé">
                <a:extLst>
                  <a:ext uri="{FF2B5EF4-FFF2-40B4-BE49-F238E27FC236}">
                    <a16:creationId xmlns:a16="http://schemas.microsoft.com/office/drawing/2014/main" xmlns="" id="{192C1AE5-E074-4C0A-99FB-AB0A87CA4170}"/>
                  </a:ext>
                </a:extLst>
              </p:cNvPr>
              <p:cNvSpPr/>
              <p:nvPr/>
            </p:nvSpPr>
            <p:spPr bwMode="auto">
              <a:xfrm>
                <a:off x="5745802" y="2516338"/>
                <a:ext cx="778958" cy="749376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</p:grpSp>
    </p:spTree>
    <p:extLst>
      <p:ext uri="{BB962C8B-B14F-4D97-AF65-F5344CB8AC3E}">
        <p14:creationId xmlns:p14="http://schemas.microsoft.com/office/powerpoint/2010/main" val="263752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D94CF2F-1E24-4105-92FF-E45D9BF0E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6AB91D9-8808-4669-9B3B-0EFF0A91B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A6DE68C-03F7-4599-B750-EB5EF41A5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176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1458AAC-67E9-401D-8FF5-154C7D8D463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399247"/>
            <a:ext cx="10850563" cy="4478606"/>
            <a:chOff x="669925" y="1399247"/>
            <a:chExt cx="10850563" cy="4478606"/>
          </a:xfrm>
        </p:grpSpPr>
        <p:sp>
          <p:nvSpPr>
            <p:cNvPr id="6" name="îSḻíḓé">
              <a:extLst>
                <a:ext uri="{FF2B5EF4-FFF2-40B4-BE49-F238E27FC236}">
                  <a16:creationId xmlns:a16="http://schemas.microsoft.com/office/drawing/2014/main" xmlns="" id="{DA40A6E4-8E84-4364-BDE3-74787ADB380C}"/>
                </a:ext>
              </a:extLst>
            </p:cNvPr>
            <p:cNvSpPr/>
            <p:nvPr/>
          </p:nvSpPr>
          <p:spPr bwMode="auto">
            <a:xfrm>
              <a:off x="4177740" y="2779469"/>
              <a:ext cx="1844992" cy="18449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s-SV" sz="900"/>
            </a:p>
          </p:txBody>
        </p:sp>
        <p:sp>
          <p:nvSpPr>
            <p:cNvPr id="7" name="íṥlíḍê">
              <a:extLst>
                <a:ext uri="{FF2B5EF4-FFF2-40B4-BE49-F238E27FC236}">
                  <a16:creationId xmlns:a16="http://schemas.microsoft.com/office/drawing/2014/main" xmlns="" id="{F52B009B-5236-4C68-8850-03E2D8168163}"/>
                </a:ext>
              </a:extLst>
            </p:cNvPr>
            <p:cNvSpPr/>
            <p:nvPr/>
          </p:nvSpPr>
          <p:spPr bwMode="auto">
            <a:xfrm rot="19117306">
              <a:off x="5370481" y="2398970"/>
              <a:ext cx="1327323" cy="885800"/>
            </a:xfrm>
            <a:custGeom>
              <a:avLst/>
              <a:gdLst/>
              <a:ahLst/>
              <a:cxnLst/>
              <a:rect l="l" t="t" r="r" b="b"/>
              <a:pathLst>
                <a:path w="2654953" h="1771806">
                  <a:moveTo>
                    <a:pt x="2465639" y="152053"/>
                  </a:moveTo>
                  <a:cubicBezTo>
                    <a:pt x="2586318" y="345279"/>
                    <a:pt x="2654953" y="572321"/>
                    <a:pt x="2654953" y="814975"/>
                  </a:cubicBezTo>
                  <a:cubicBezTo>
                    <a:pt x="2654953" y="979585"/>
                    <a:pt x="2623368" y="1137010"/>
                    <a:pt x="2564509" y="1281310"/>
                  </a:cubicBezTo>
                  <a:cubicBezTo>
                    <a:pt x="2241311" y="1004802"/>
                    <a:pt x="1863076" y="867825"/>
                    <a:pt x="1482146" y="923932"/>
                  </a:cubicBezTo>
                  <a:cubicBezTo>
                    <a:pt x="1035699" y="989689"/>
                    <a:pt x="669264" y="1308328"/>
                    <a:pt x="436942" y="1771806"/>
                  </a:cubicBezTo>
                  <a:cubicBezTo>
                    <a:pt x="168171" y="1536385"/>
                    <a:pt x="0" y="1194808"/>
                    <a:pt x="0" y="814975"/>
                  </a:cubicBezTo>
                  <a:cubicBezTo>
                    <a:pt x="0" y="505906"/>
                    <a:pt x="111347" y="222166"/>
                    <a:pt x="297422" y="0"/>
                  </a:cubicBezTo>
                  <a:cubicBezTo>
                    <a:pt x="669680" y="459417"/>
                    <a:pt x="1159943" y="712323"/>
                    <a:pt x="1654754" y="639443"/>
                  </a:cubicBezTo>
                  <a:cubicBezTo>
                    <a:pt x="1972630" y="592624"/>
                    <a:pt x="2249944" y="417602"/>
                    <a:pt x="2465639" y="1520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s-SV" sz="900"/>
            </a:p>
          </p:txBody>
        </p:sp>
        <p:sp>
          <p:nvSpPr>
            <p:cNvPr id="8" name="ïśḷîḋè">
              <a:extLst>
                <a:ext uri="{FF2B5EF4-FFF2-40B4-BE49-F238E27FC236}">
                  <a16:creationId xmlns:a16="http://schemas.microsoft.com/office/drawing/2014/main" xmlns="" id="{E17155F7-FDAF-4CF5-9B2B-8A2EC7649A7C}"/>
                </a:ext>
              </a:extLst>
            </p:cNvPr>
            <p:cNvSpPr/>
            <p:nvPr/>
          </p:nvSpPr>
          <p:spPr bwMode="auto">
            <a:xfrm>
              <a:off x="6219512" y="1746011"/>
              <a:ext cx="834480" cy="8344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s-SV" sz="900"/>
            </a:p>
          </p:txBody>
        </p:sp>
        <p:sp>
          <p:nvSpPr>
            <p:cNvPr id="9" name="íṧ1ïḑe">
              <a:extLst>
                <a:ext uri="{FF2B5EF4-FFF2-40B4-BE49-F238E27FC236}">
                  <a16:creationId xmlns:a16="http://schemas.microsoft.com/office/drawing/2014/main" xmlns="" id="{DCE029F3-E1A2-4C79-B4ED-8B33EC68D495}"/>
                </a:ext>
              </a:extLst>
            </p:cNvPr>
            <p:cNvSpPr/>
            <p:nvPr/>
          </p:nvSpPr>
          <p:spPr bwMode="auto">
            <a:xfrm rot="2482694" flipV="1">
              <a:off x="5393337" y="4124420"/>
              <a:ext cx="1327322" cy="885800"/>
            </a:xfrm>
            <a:custGeom>
              <a:avLst/>
              <a:gdLst/>
              <a:ahLst/>
              <a:cxnLst/>
              <a:rect l="l" t="t" r="r" b="b"/>
              <a:pathLst>
                <a:path w="2654953" h="1771806">
                  <a:moveTo>
                    <a:pt x="2465639" y="152053"/>
                  </a:moveTo>
                  <a:cubicBezTo>
                    <a:pt x="2586318" y="345279"/>
                    <a:pt x="2654953" y="572321"/>
                    <a:pt x="2654953" y="814975"/>
                  </a:cubicBezTo>
                  <a:cubicBezTo>
                    <a:pt x="2654953" y="979585"/>
                    <a:pt x="2623368" y="1137010"/>
                    <a:pt x="2564509" y="1281310"/>
                  </a:cubicBezTo>
                  <a:cubicBezTo>
                    <a:pt x="2241311" y="1004802"/>
                    <a:pt x="1863076" y="867825"/>
                    <a:pt x="1482146" y="923932"/>
                  </a:cubicBezTo>
                  <a:cubicBezTo>
                    <a:pt x="1035699" y="989689"/>
                    <a:pt x="669264" y="1308328"/>
                    <a:pt x="436942" y="1771806"/>
                  </a:cubicBezTo>
                  <a:cubicBezTo>
                    <a:pt x="168171" y="1536385"/>
                    <a:pt x="0" y="1194808"/>
                    <a:pt x="0" y="814975"/>
                  </a:cubicBezTo>
                  <a:cubicBezTo>
                    <a:pt x="0" y="505906"/>
                    <a:pt x="111347" y="222166"/>
                    <a:pt x="297422" y="0"/>
                  </a:cubicBezTo>
                  <a:cubicBezTo>
                    <a:pt x="669680" y="459417"/>
                    <a:pt x="1159943" y="712323"/>
                    <a:pt x="1654754" y="639443"/>
                  </a:cubicBezTo>
                  <a:cubicBezTo>
                    <a:pt x="1972630" y="592624"/>
                    <a:pt x="2249944" y="417602"/>
                    <a:pt x="2465639" y="1520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s-SV" sz="900"/>
            </a:p>
          </p:txBody>
        </p:sp>
        <p:sp>
          <p:nvSpPr>
            <p:cNvPr id="10" name="iṥ1iḑè">
              <a:extLst>
                <a:ext uri="{FF2B5EF4-FFF2-40B4-BE49-F238E27FC236}">
                  <a16:creationId xmlns:a16="http://schemas.microsoft.com/office/drawing/2014/main" xmlns="" id="{21A060E1-37CB-4406-BE43-151698F80D83}"/>
                </a:ext>
              </a:extLst>
            </p:cNvPr>
            <p:cNvSpPr/>
            <p:nvPr/>
          </p:nvSpPr>
          <p:spPr bwMode="auto">
            <a:xfrm>
              <a:off x="6242526" y="4828102"/>
              <a:ext cx="834479" cy="8344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s-SV" sz="900"/>
            </a:p>
          </p:txBody>
        </p:sp>
        <p:sp>
          <p:nvSpPr>
            <p:cNvPr id="11" name="íŝ1îdé">
              <a:extLst>
                <a:ext uri="{FF2B5EF4-FFF2-40B4-BE49-F238E27FC236}">
                  <a16:creationId xmlns:a16="http://schemas.microsoft.com/office/drawing/2014/main" xmlns="" id="{41F9EA36-21F3-4AFC-8157-121E4A39D4F0}"/>
                </a:ext>
              </a:extLst>
            </p:cNvPr>
            <p:cNvSpPr/>
            <p:nvPr/>
          </p:nvSpPr>
          <p:spPr bwMode="auto">
            <a:xfrm>
              <a:off x="6954227" y="3179885"/>
              <a:ext cx="1057495" cy="1057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s-SV" sz="900"/>
            </a:p>
          </p:txBody>
        </p:sp>
        <p:sp>
          <p:nvSpPr>
            <p:cNvPr id="12" name="íŝlïde">
              <a:extLst>
                <a:ext uri="{FF2B5EF4-FFF2-40B4-BE49-F238E27FC236}">
                  <a16:creationId xmlns:a16="http://schemas.microsoft.com/office/drawing/2014/main" xmlns="" id="{1F1FC2C5-6FBF-4C4E-AAE9-2512D03F927D}"/>
                </a:ext>
              </a:extLst>
            </p:cNvPr>
            <p:cNvSpPr/>
            <p:nvPr/>
          </p:nvSpPr>
          <p:spPr bwMode="auto">
            <a:xfrm rot="19117306">
              <a:off x="5749380" y="3066099"/>
              <a:ext cx="1429418" cy="1333705"/>
            </a:xfrm>
            <a:custGeom>
              <a:avLst/>
              <a:gdLst/>
              <a:ahLst/>
              <a:cxnLst/>
              <a:rect l="l" t="t" r="r" b="b"/>
              <a:pathLst>
                <a:path w="2859168" h="2667719">
                  <a:moveTo>
                    <a:pt x="1218271" y="0"/>
                  </a:moveTo>
                  <a:cubicBezTo>
                    <a:pt x="1145799" y="534561"/>
                    <a:pt x="1277116" y="1021711"/>
                    <a:pt x="1626480" y="1329481"/>
                  </a:cubicBezTo>
                  <a:cubicBezTo>
                    <a:pt x="1944994" y="1610074"/>
                    <a:pt x="2388568" y="1692074"/>
                    <a:pt x="2859168" y="1597548"/>
                  </a:cubicBezTo>
                  <a:cubicBezTo>
                    <a:pt x="2773976" y="2093041"/>
                    <a:pt x="2413854" y="2499303"/>
                    <a:pt x="1933955" y="2667719"/>
                  </a:cubicBezTo>
                  <a:cubicBezTo>
                    <a:pt x="1981261" y="2168982"/>
                    <a:pt x="1845726" y="1719061"/>
                    <a:pt x="1516179" y="1428750"/>
                  </a:cubicBezTo>
                  <a:cubicBezTo>
                    <a:pt x="1134382" y="1092408"/>
                    <a:pt x="572895" y="1041411"/>
                    <a:pt x="0" y="1234524"/>
                  </a:cubicBezTo>
                  <a:cubicBezTo>
                    <a:pt x="62630" y="601629"/>
                    <a:pt x="569426" y="93042"/>
                    <a:pt x="12182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s-SV" sz="900"/>
            </a:p>
          </p:txBody>
        </p:sp>
        <p:sp>
          <p:nvSpPr>
            <p:cNvPr id="13" name="iṡľïḓè">
              <a:extLst>
                <a:ext uri="{FF2B5EF4-FFF2-40B4-BE49-F238E27FC236}">
                  <a16:creationId xmlns:a16="http://schemas.microsoft.com/office/drawing/2014/main" xmlns="" id="{E84B90CF-30CF-413D-AFB8-A0AACCBAF569}"/>
                </a:ext>
              </a:extLst>
            </p:cNvPr>
            <p:cNvSpPr/>
            <p:nvPr/>
          </p:nvSpPr>
          <p:spPr bwMode="auto">
            <a:xfrm>
              <a:off x="4357097" y="2958827"/>
              <a:ext cx="1486281" cy="14862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i="1" dirty="0"/>
                <a:t>Text here</a:t>
              </a:r>
              <a:endParaRPr lang="es-ES" b="1" i="1" dirty="0"/>
            </a:p>
          </p:txBody>
        </p:sp>
        <p:sp>
          <p:nvSpPr>
            <p:cNvPr id="14" name="îṡľíḍe">
              <a:extLst>
                <a:ext uri="{FF2B5EF4-FFF2-40B4-BE49-F238E27FC236}">
                  <a16:creationId xmlns:a16="http://schemas.microsoft.com/office/drawing/2014/main" xmlns="" id="{D6534B8E-3632-4186-A499-24108F2D013F}"/>
                </a:ext>
              </a:extLst>
            </p:cNvPr>
            <p:cNvSpPr/>
            <p:nvPr/>
          </p:nvSpPr>
          <p:spPr bwMode="auto">
            <a:xfrm>
              <a:off x="6284798" y="1749776"/>
              <a:ext cx="743140" cy="7431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s-SV" b="1" dirty="0"/>
            </a:p>
          </p:txBody>
        </p:sp>
        <p:sp>
          <p:nvSpPr>
            <p:cNvPr id="15" name="îŝľïḋe">
              <a:extLst>
                <a:ext uri="{FF2B5EF4-FFF2-40B4-BE49-F238E27FC236}">
                  <a16:creationId xmlns:a16="http://schemas.microsoft.com/office/drawing/2014/main" xmlns="" id="{3923A389-4F06-4FB9-BE0A-62D6592DDA0A}"/>
                </a:ext>
              </a:extLst>
            </p:cNvPr>
            <p:cNvSpPr/>
            <p:nvPr/>
          </p:nvSpPr>
          <p:spPr bwMode="auto">
            <a:xfrm>
              <a:off x="7102502" y="3250885"/>
              <a:ext cx="911759" cy="9117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s-SV" b="1" dirty="0"/>
            </a:p>
          </p:txBody>
        </p:sp>
        <p:sp>
          <p:nvSpPr>
            <p:cNvPr id="16" name="îśḻïďé">
              <a:extLst>
                <a:ext uri="{FF2B5EF4-FFF2-40B4-BE49-F238E27FC236}">
                  <a16:creationId xmlns:a16="http://schemas.microsoft.com/office/drawing/2014/main" xmlns="" id="{192C4061-03C4-43E1-8AC1-30CBD29A99D5}"/>
                </a:ext>
              </a:extLst>
            </p:cNvPr>
            <p:cNvSpPr/>
            <p:nvPr/>
          </p:nvSpPr>
          <p:spPr bwMode="auto">
            <a:xfrm>
              <a:off x="6304501" y="4913089"/>
              <a:ext cx="743140" cy="7431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s-SV" b="1" dirty="0"/>
            </a:p>
          </p:txBody>
        </p:sp>
        <p:sp>
          <p:nvSpPr>
            <p:cNvPr id="17" name="îś1idé">
              <a:extLst>
                <a:ext uri="{FF2B5EF4-FFF2-40B4-BE49-F238E27FC236}">
                  <a16:creationId xmlns:a16="http://schemas.microsoft.com/office/drawing/2014/main" xmlns="" id="{5EDB886E-BEE2-4708-8863-0A82EE59AA80}"/>
                </a:ext>
              </a:extLst>
            </p:cNvPr>
            <p:cNvSpPr/>
            <p:nvPr/>
          </p:nvSpPr>
          <p:spPr bwMode="auto">
            <a:xfrm>
              <a:off x="7097050" y="1812127"/>
              <a:ext cx="4423438" cy="753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iṡḷiḓe">
              <a:extLst>
                <a:ext uri="{FF2B5EF4-FFF2-40B4-BE49-F238E27FC236}">
                  <a16:creationId xmlns:a16="http://schemas.microsoft.com/office/drawing/2014/main" xmlns="" id="{D42F2AF8-FF91-4574-B629-56B700CB17BA}"/>
                </a:ext>
              </a:extLst>
            </p:cNvPr>
            <p:cNvSpPr txBox="1"/>
            <p:nvPr/>
          </p:nvSpPr>
          <p:spPr bwMode="auto">
            <a:xfrm>
              <a:off x="7097050" y="1399247"/>
              <a:ext cx="4423438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î$ḷîḍe">
              <a:extLst>
                <a:ext uri="{FF2B5EF4-FFF2-40B4-BE49-F238E27FC236}">
                  <a16:creationId xmlns:a16="http://schemas.microsoft.com/office/drawing/2014/main" xmlns="" id="{B12658AC-4891-4692-ACB6-92EAD96794A0}"/>
                </a:ext>
              </a:extLst>
            </p:cNvPr>
            <p:cNvSpPr/>
            <p:nvPr/>
          </p:nvSpPr>
          <p:spPr bwMode="auto">
            <a:xfrm>
              <a:off x="7097050" y="5124278"/>
              <a:ext cx="4423438" cy="753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ïşliďè">
              <a:extLst>
                <a:ext uri="{FF2B5EF4-FFF2-40B4-BE49-F238E27FC236}">
                  <a16:creationId xmlns:a16="http://schemas.microsoft.com/office/drawing/2014/main" xmlns="" id="{F2783C57-F8E7-4A70-884B-4C92AA44CD56}"/>
                </a:ext>
              </a:extLst>
            </p:cNvPr>
            <p:cNvSpPr txBox="1"/>
            <p:nvPr/>
          </p:nvSpPr>
          <p:spPr bwMode="auto">
            <a:xfrm>
              <a:off x="7097050" y="4711398"/>
              <a:ext cx="4423438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iŝľiḍê">
              <a:extLst>
                <a:ext uri="{FF2B5EF4-FFF2-40B4-BE49-F238E27FC236}">
                  <a16:creationId xmlns:a16="http://schemas.microsoft.com/office/drawing/2014/main" xmlns="" id="{EE69B7D5-D988-404B-8501-9338C2FB6611}"/>
                </a:ext>
              </a:extLst>
            </p:cNvPr>
            <p:cNvSpPr/>
            <p:nvPr/>
          </p:nvSpPr>
          <p:spPr bwMode="auto">
            <a:xfrm>
              <a:off x="8011722" y="3449651"/>
              <a:ext cx="3508766" cy="962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" name="isļïdè">
              <a:extLst>
                <a:ext uri="{FF2B5EF4-FFF2-40B4-BE49-F238E27FC236}">
                  <a16:creationId xmlns:a16="http://schemas.microsoft.com/office/drawing/2014/main" xmlns="" id="{E83BF8BF-5A85-4CF2-B6EB-FF4FCA555A53}"/>
                </a:ext>
              </a:extLst>
            </p:cNvPr>
            <p:cNvSpPr txBox="1"/>
            <p:nvPr/>
          </p:nvSpPr>
          <p:spPr bwMode="auto">
            <a:xfrm>
              <a:off x="8011722" y="3036772"/>
              <a:ext cx="350876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00B46ADC-0690-4A46-8D61-395E705A4074}"/>
                </a:ext>
              </a:extLst>
            </p:cNvPr>
            <p:cNvCxnSpPr/>
            <p:nvPr/>
          </p:nvCxnSpPr>
          <p:spPr>
            <a:xfrm>
              <a:off x="7221000" y="2779469"/>
              <a:ext cx="429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F5DDBFEB-A81B-432E-ABF0-3DFA5250A06C}"/>
                </a:ext>
              </a:extLst>
            </p:cNvPr>
            <p:cNvCxnSpPr/>
            <p:nvPr/>
          </p:nvCxnSpPr>
          <p:spPr>
            <a:xfrm>
              <a:off x="7221000" y="4494680"/>
              <a:ext cx="429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iṩlïḋe">
              <a:extLst>
                <a:ext uri="{FF2B5EF4-FFF2-40B4-BE49-F238E27FC236}">
                  <a16:creationId xmlns:a16="http://schemas.microsoft.com/office/drawing/2014/main" xmlns="" id="{519C15F9-D84D-4A8F-9F0D-B2CF50FA552C}"/>
                </a:ext>
              </a:extLst>
            </p:cNvPr>
            <p:cNvSpPr/>
            <p:nvPr/>
          </p:nvSpPr>
          <p:spPr bwMode="auto">
            <a:xfrm>
              <a:off x="6496244" y="1983343"/>
              <a:ext cx="320248" cy="276005"/>
            </a:xfrm>
            <a:custGeom>
              <a:avLst/>
              <a:gdLst>
                <a:gd name="T0" fmla="*/ 2937 w 2937"/>
                <a:gd name="T1" fmla="*/ 1232 h 2535"/>
                <a:gd name="T2" fmla="*/ 2870 w 2937"/>
                <a:gd name="T3" fmla="*/ 1298 h 2535"/>
                <a:gd name="T4" fmla="*/ 2651 w 2937"/>
                <a:gd name="T5" fmla="*/ 1298 h 2535"/>
                <a:gd name="T6" fmla="*/ 2651 w 2937"/>
                <a:gd name="T7" fmla="*/ 2454 h 2535"/>
                <a:gd name="T8" fmla="*/ 2584 w 2937"/>
                <a:gd name="T9" fmla="*/ 2521 h 2535"/>
                <a:gd name="T10" fmla="*/ 1809 w 2937"/>
                <a:gd name="T11" fmla="*/ 2521 h 2535"/>
                <a:gd name="T12" fmla="*/ 1742 w 2937"/>
                <a:gd name="T13" fmla="*/ 2454 h 2535"/>
                <a:gd name="T14" fmla="*/ 1742 w 2937"/>
                <a:gd name="T15" fmla="*/ 1298 h 2535"/>
                <a:gd name="T16" fmla="*/ 1261 w 2937"/>
                <a:gd name="T17" fmla="*/ 1298 h 2535"/>
                <a:gd name="T18" fmla="*/ 1194 w 2937"/>
                <a:gd name="T19" fmla="*/ 1232 h 2535"/>
                <a:gd name="T20" fmla="*/ 1209 w 2937"/>
                <a:gd name="T21" fmla="*/ 1191 h 2535"/>
                <a:gd name="T22" fmla="*/ 1002 w 2937"/>
                <a:gd name="T23" fmla="*/ 1018 h 2535"/>
                <a:gd name="T24" fmla="*/ 996 w 2937"/>
                <a:gd name="T25" fmla="*/ 1012 h 2535"/>
                <a:gd name="T26" fmla="*/ 983 w 2937"/>
                <a:gd name="T27" fmla="*/ 1007 h 2535"/>
                <a:gd name="T28" fmla="*/ 967 w 2937"/>
                <a:gd name="T29" fmla="*/ 1019 h 2535"/>
                <a:gd name="T30" fmla="*/ 966 w 2937"/>
                <a:gd name="T31" fmla="*/ 1020 h 2535"/>
                <a:gd name="T32" fmla="*/ 800 w 2937"/>
                <a:gd name="T33" fmla="*/ 1458 h 2535"/>
                <a:gd name="T34" fmla="*/ 808 w 2937"/>
                <a:gd name="T35" fmla="*/ 1510 h 2535"/>
                <a:gd name="T36" fmla="*/ 855 w 2937"/>
                <a:gd name="T37" fmla="*/ 1534 h 2535"/>
                <a:gd name="T38" fmla="*/ 1156 w 2937"/>
                <a:gd name="T39" fmla="*/ 1534 h 2535"/>
                <a:gd name="T40" fmla="*/ 1354 w 2937"/>
                <a:gd name="T41" fmla="*/ 1704 h 2535"/>
                <a:gd name="T42" fmla="*/ 1463 w 2937"/>
                <a:gd name="T43" fmla="*/ 2364 h 2535"/>
                <a:gd name="T44" fmla="*/ 1429 w 2937"/>
                <a:gd name="T45" fmla="*/ 2483 h 2535"/>
                <a:gd name="T46" fmla="*/ 1317 w 2937"/>
                <a:gd name="T47" fmla="*/ 2535 h 2535"/>
                <a:gd name="T48" fmla="*/ 1170 w 2937"/>
                <a:gd name="T49" fmla="*/ 2411 h 2535"/>
                <a:gd name="T50" fmla="*/ 1076 w 2937"/>
                <a:gd name="T51" fmla="*/ 1914 h 2535"/>
                <a:gd name="T52" fmla="*/ 1011 w 2937"/>
                <a:gd name="T53" fmla="*/ 1858 h 2535"/>
                <a:gd name="T54" fmla="*/ 813 w 2937"/>
                <a:gd name="T55" fmla="*/ 1858 h 2535"/>
                <a:gd name="T56" fmla="*/ 813 w 2937"/>
                <a:gd name="T57" fmla="*/ 2454 h 2535"/>
                <a:gd name="T58" fmla="*/ 747 w 2937"/>
                <a:gd name="T59" fmla="*/ 2521 h 2535"/>
                <a:gd name="T60" fmla="*/ 176 w 2937"/>
                <a:gd name="T61" fmla="*/ 2521 h 2535"/>
                <a:gd name="T62" fmla="*/ 109 w 2937"/>
                <a:gd name="T63" fmla="*/ 2454 h 2535"/>
                <a:gd name="T64" fmla="*/ 109 w 2937"/>
                <a:gd name="T65" fmla="*/ 1842 h 2535"/>
                <a:gd name="T66" fmla="*/ 5 w 2937"/>
                <a:gd name="T67" fmla="*/ 1045 h 2535"/>
                <a:gd name="T68" fmla="*/ 62 w 2937"/>
                <a:gd name="T69" fmla="*/ 970 h 2535"/>
                <a:gd name="T70" fmla="*/ 137 w 2937"/>
                <a:gd name="T71" fmla="*/ 1028 h 2535"/>
                <a:gd name="T72" fmla="*/ 230 w 2937"/>
                <a:gd name="T73" fmla="*/ 1739 h 2535"/>
                <a:gd name="T74" fmla="*/ 345 w 2937"/>
                <a:gd name="T75" fmla="*/ 1739 h 2535"/>
                <a:gd name="T76" fmla="*/ 330 w 2937"/>
                <a:gd name="T77" fmla="*/ 1663 h 2535"/>
                <a:gd name="T78" fmla="*/ 340 w 2937"/>
                <a:gd name="T79" fmla="*/ 1601 h 2535"/>
                <a:gd name="T80" fmla="*/ 621 w 2937"/>
                <a:gd name="T81" fmla="*/ 805 h 2535"/>
                <a:gd name="T82" fmla="*/ 785 w 2937"/>
                <a:gd name="T83" fmla="*/ 636 h 2535"/>
                <a:gd name="T84" fmla="*/ 655 w 2937"/>
                <a:gd name="T85" fmla="*/ 360 h 2535"/>
                <a:gd name="T86" fmla="*/ 1015 w 2937"/>
                <a:gd name="T87" fmla="*/ 0 h 2535"/>
                <a:gd name="T88" fmla="*/ 1375 w 2937"/>
                <a:gd name="T89" fmla="*/ 360 h 2535"/>
                <a:gd name="T90" fmla="*/ 1141 w 2937"/>
                <a:gd name="T91" fmla="*/ 697 h 2535"/>
                <a:gd name="T92" fmla="*/ 1395 w 2937"/>
                <a:gd name="T93" fmla="*/ 919 h 2535"/>
                <a:gd name="T94" fmla="*/ 1748 w 2937"/>
                <a:gd name="T95" fmla="*/ 946 h 2535"/>
                <a:gd name="T96" fmla="*/ 1767 w 2937"/>
                <a:gd name="T97" fmla="*/ 950 h 2535"/>
                <a:gd name="T98" fmla="*/ 1858 w 2937"/>
                <a:gd name="T99" fmla="*/ 1083 h 2535"/>
                <a:gd name="T100" fmla="*/ 1832 w 2937"/>
                <a:gd name="T101" fmla="*/ 1165 h 2535"/>
                <a:gd name="T102" fmla="*/ 2022 w 2937"/>
                <a:gd name="T103" fmla="*/ 1165 h 2535"/>
                <a:gd name="T104" fmla="*/ 1978 w 2937"/>
                <a:gd name="T105" fmla="*/ 1103 h 2535"/>
                <a:gd name="T106" fmla="*/ 2045 w 2937"/>
                <a:gd name="T107" fmla="*/ 1036 h 2535"/>
                <a:gd name="T108" fmla="*/ 2522 w 2937"/>
                <a:gd name="T109" fmla="*/ 1036 h 2535"/>
                <a:gd name="T110" fmla="*/ 2650 w 2937"/>
                <a:gd name="T111" fmla="*/ 571 h 2535"/>
                <a:gd name="T112" fmla="*/ 2732 w 2937"/>
                <a:gd name="T113" fmla="*/ 525 h 2535"/>
                <a:gd name="T114" fmla="*/ 2779 w 2937"/>
                <a:gd name="T115" fmla="*/ 607 h 2535"/>
                <a:gd name="T116" fmla="*/ 2637 w 2937"/>
                <a:gd name="T117" fmla="*/ 1120 h 2535"/>
                <a:gd name="T118" fmla="*/ 2596 w 2937"/>
                <a:gd name="T119" fmla="*/ 1165 h 2535"/>
                <a:gd name="T120" fmla="*/ 2870 w 2937"/>
                <a:gd name="T121" fmla="*/ 1165 h 2535"/>
                <a:gd name="T122" fmla="*/ 2937 w 2937"/>
                <a:gd name="T123" fmla="*/ 1232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37" h="2535">
                  <a:moveTo>
                    <a:pt x="2937" y="1232"/>
                  </a:moveTo>
                  <a:cubicBezTo>
                    <a:pt x="2937" y="1268"/>
                    <a:pt x="2907" y="1298"/>
                    <a:pt x="2870" y="1298"/>
                  </a:cubicBezTo>
                  <a:lnTo>
                    <a:pt x="2651" y="1298"/>
                  </a:lnTo>
                  <a:lnTo>
                    <a:pt x="2651" y="2454"/>
                  </a:lnTo>
                  <a:cubicBezTo>
                    <a:pt x="2651" y="2491"/>
                    <a:pt x="2621" y="2521"/>
                    <a:pt x="2584" y="2521"/>
                  </a:cubicBezTo>
                  <a:lnTo>
                    <a:pt x="1809" y="2521"/>
                  </a:lnTo>
                  <a:cubicBezTo>
                    <a:pt x="1772" y="2521"/>
                    <a:pt x="1742" y="2491"/>
                    <a:pt x="1742" y="2454"/>
                  </a:cubicBezTo>
                  <a:lnTo>
                    <a:pt x="1742" y="1298"/>
                  </a:lnTo>
                  <a:lnTo>
                    <a:pt x="1261" y="1298"/>
                  </a:lnTo>
                  <a:cubicBezTo>
                    <a:pt x="1224" y="1298"/>
                    <a:pt x="1194" y="1268"/>
                    <a:pt x="1194" y="1232"/>
                  </a:cubicBezTo>
                  <a:cubicBezTo>
                    <a:pt x="1194" y="1216"/>
                    <a:pt x="1200" y="1202"/>
                    <a:pt x="1209" y="1191"/>
                  </a:cubicBezTo>
                  <a:lnTo>
                    <a:pt x="1002" y="1018"/>
                  </a:lnTo>
                  <a:cubicBezTo>
                    <a:pt x="1000" y="1016"/>
                    <a:pt x="998" y="1014"/>
                    <a:pt x="996" y="1012"/>
                  </a:cubicBezTo>
                  <a:cubicBezTo>
                    <a:pt x="992" y="1009"/>
                    <a:pt x="988" y="1007"/>
                    <a:pt x="983" y="1007"/>
                  </a:cubicBezTo>
                  <a:cubicBezTo>
                    <a:pt x="981" y="1007"/>
                    <a:pt x="970" y="1007"/>
                    <a:pt x="967" y="1019"/>
                  </a:cubicBezTo>
                  <a:cubicBezTo>
                    <a:pt x="966" y="1019"/>
                    <a:pt x="966" y="1020"/>
                    <a:pt x="966" y="1020"/>
                  </a:cubicBezTo>
                  <a:lnTo>
                    <a:pt x="800" y="1458"/>
                  </a:lnTo>
                  <a:cubicBezTo>
                    <a:pt x="794" y="1476"/>
                    <a:pt x="797" y="1495"/>
                    <a:pt x="808" y="1510"/>
                  </a:cubicBezTo>
                  <a:cubicBezTo>
                    <a:pt x="819" y="1525"/>
                    <a:pt x="836" y="1534"/>
                    <a:pt x="855" y="1534"/>
                  </a:cubicBezTo>
                  <a:lnTo>
                    <a:pt x="1156" y="1534"/>
                  </a:lnTo>
                  <a:cubicBezTo>
                    <a:pt x="1255" y="1534"/>
                    <a:pt x="1339" y="1607"/>
                    <a:pt x="1354" y="1704"/>
                  </a:cubicBezTo>
                  <a:lnTo>
                    <a:pt x="1463" y="2364"/>
                  </a:lnTo>
                  <a:cubicBezTo>
                    <a:pt x="1470" y="2408"/>
                    <a:pt x="1457" y="2451"/>
                    <a:pt x="1429" y="2483"/>
                  </a:cubicBezTo>
                  <a:cubicBezTo>
                    <a:pt x="1401" y="2516"/>
                    <a:pt x="1360" y="2535"/>
                    <a:pt x="1317" y="2535"/>
                  </a:cubicBezTo>
                  <a:cubicBezTo>
                    <a:pt x="1244" y="2535"/>
                    <a:pt x="1183" y="2483"/>
                    <a:pt x="1170" y="2411"/>
                  </a:cubicBezTo>
                  <a:lnTo>
                    <a:pt x="1076" y="1914"/>
                  </a:lnTo>
                  <a:cubicBezTo>
                    <a:pt x="1071" y="1881"/>
                    <a:pt x="1043" y="1858"/>
                    <a:pt x="1011" y="1858"/>
                  </a:cubicBezTo>
                  <a:lnTo>
                    <a:pt x="813" y="1858"/>
                  </a:lnTo>
                  <a:lnTo>
                    <a:pt x="813" y="2454"/>
                  </a:lnTo>
                  <a:cubicBezTo>
                    <a:pt x="813" y="2491"/>
                    <a:pt x="784" y="2521"/>
                    <a:pt x="747" y="2521"/>
                  </a:cubicBezTo>
                  <a:lnTo>
                    <a:pt x="176" y="2521"/>
                  </a:lnTo>
                  <a:cubicBezTo>
                    <a:pt x="139" y="2521"/>
                    <a:pt x="109" y="2491"/>
                    <a:pt x="109" y="2454"/>
                  </a:cubicBezTo>
                  <a:lnTo>
                    <a:pt x="109" y="1842"/>
                  </a:lnTo>
                  <a:lnTo>
                    <a:pt x="5" y="1045"/>
                  </a:lnTo>
                  <a:cubicBezTo>
                    <a:pt x="0" y="1008"/>
                    <a:pt x="26" y="975"/>
                    <a:pt x="62" y="970"/>
                  </a:cubicBezTo>
                  <a:cubicBezTo>
                    <a:pt x="99" y="965"/>
                    <a:pt x="132" y="991"/>
                    <a:pt x="137" y="1028"/>
                  </a:cubicBezTo>
                  <a:lnTo>
                    <a:pt x="230" y="1739"/>
                  </a:lnTo>
                  <a:lnTo>
                    <a:pt x="345" y="1739"/>
                  </a:lnTo>
                  <a:cubicBezTo>
                    <a:pt x="335" y="1716"/>
                    <a:pt x="330" y="1690"/>
                    <a:pt x="330" y="1663"/>
                  </a:cubicBezTo>
                  <a:cubicBezTo>
                    <a:pt x="330" y="1642"/>
                    <a:pt x="333" y="1621"/>
                    <a:pt x="340" y="1601"/>
                  </a:cubicBezTo>
                  <a:lnTo>
                    <a:pt x="621" y="805"/>
                  </a:lnTo>
                  <a:cubicBezTo>
                    <a:pt x="648" y="725"/>
                    <a:pt x="709" y="664"/>
                    <a:pt x="785" y="636"/>
                  </a:cubicBezTo>
                  <a:cubicBezTo>
                    <a:pt x="706" y="570"/>
                    <a:pt x="655" y="471"/>
                    <a:pt x="655" y="360"/>
                  </a:cubicBezTo>
                  <a:cubicBezTo>
                    <a:pt x="655" y="161"/>
                    <a:pt x="817" y="0"/>
                    <a:pt x="1015" y="0"/>
                  </a:cubicBezTo>
                  <a:cubicBezTo>
                    <a:pt x="1213" y="0"/>
                    <a:pt x="1375" y="161"/>
                    <a:pt x="1375" y="360"/>
                  </a:cubicBezTo>
                  <a:cubicBezTo>
                    <a:pt x="1375" y="514"/>
                    <a:pt x="1277" y="646"/>
                    <a:pt x="1141" y="697"/>
                  </a:cubicBezTo>
                  <a:lnTo>
                    <a:pt x="1395" y="919"/>
                  </a:lnTo>
                  <a:lnTo>
                    <a:pt x="1748" y="946"/>
                  </a:lnTo>
                  <a:cubicBezTo>
                    <a:pt x="1755" y="946"/>
                    <a:pt x="1761" y="948"/>
                    <a:pt x="1767" y="950"/>
                  </a:cubicBezTo>
                  <a:cubicBezTo>
                    <a:pt x="1822" y="971"/>
                    <a:pt x="1858" y="1024"/>
                    <a:pt x="1858" y="1083"/>
                  </a:cubicBezTo>
                  <a:cubicBezTo>
                    <a:pt x="1858" y="1113"/>
                    <a:pt x="1849" y="1142"/>
                    <a:pt x="1832" y="1165"/>
                  </a:cubicBezTo>
                  <a:lnTo>
                    <a:pt x="2022" y="1165"/>
                  </a:lnTo>
                  <a:cubicBezTo>
                    <a:pt x="1996" y="1155"/>
                    <a:pt x="1978" y="1131"/>
                    <a:pt x="1978" y="1103"/>
                  </a:cubicBezTo>
                  <a:cubicBezTo>
                    <a:pt x="1978" y="1066"/>
                    <a:pt x="2008" y="1036"/>
                    <a:pt x="2045" y="1036"/>
                  </a:cubicBezTo>
                  <a:lnTo>
                    <a:pt x="2522" y="1036"/>
                  </a:lnTo>
                  <a:lnTo>
                    <a:pt x="2650" y="571"/>
                  </a:lnTo>
                  <a:cubicBezTo>
                    <a:pt x="2660" y="536"/>
                    <a:pt x="2697" y="515"/>
                    <a:pt x="2732" y="525"/>
                  </a:cubicBezTo>
                  <a:cubicBezTo>
                    <a:pt x="2768" y="534"/>
                    <a:pt x="2789" y="571"/>
                    <a:pt x="2779" y="607"/>
                  </a:cubicBezTo>
                  <a:lnTo>
                    <a:pt x="2637" y="1120"/>
                  </a:lnTo>
                  <a:cubicBezTo>
                    <a:pt x="2631" y="1141"/>
                    <a:pt x="2616" y="1158"/>
                    <a:pt x="2596" y="1165"/>
                  </a:cubicBezTo>
                  <a:lnTo>
                    <a:pt x="2870" y="1165"/>
                  </a:lnTo>
                  <a:cubicBezTo>
                    <a:pt x="2907" y="1165"/>
                    <a:pt x="2937" y="1195"/>
                    <a:pt x="2937" y="12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íṣḻide">
              <a:extLst>
                <a:ext uri="{FF2B5EF4-FFF2-40B4-BE49-F238E27FC236}">
                  <a16:creationId xmlns:a16="http://schemas.microsoft.com/office/drawing/2014/main" xmlns="" id="{5C0210AC-E5DB-453A-8A8C-D4E16B8D720C}"/>
                </a:ext>
              </a:extLst>
            </p:cNvPr>
            <p:cNvSpPr/>
            <p:nvPr/>
          </p:nvSpPr>
          <p:spPr bwMode="auto">
            <a:xfrm>
              <a:off x="7398257" y="3561471"/>
              <a:ext cx="320248" cy="290584"/>
            </a:xfrm>
            <a:custGeom>
              <a:avLst/>
              <a:gdLst>
                <a:gd name="connsiteX0" fmla="*/ 116112 w 607919"/>
                <a:gd name="connsiteY0" fmla="*/ 473652 h 551610"/>
                <a:gd name="connsiteX1" fmla="*/ 118901 w 607919"/>
                <a:gd name="connsiteY1" fmla="*/ 480423 h 551610"/>
                <a:gd name="connsiteX2" fmla="*/ 118901 w 607919"/>
                <a:gd name="connsiteY2" fmla="*/ 551610 h 551610"/>
                <a:gd name="connsiteX3" fmla="*/ 55604 w 607919"/>
                <a:gd name="connsiteY3" fmla="*/ 551610 h 551610"/>
                <a:gd name="connsiteX4" fmla="*/ 55604 w 607919"/>
                <a:gd name="connsiteY4" fmla="*/ 540851 h 551610"/>
                <a:gd name="connsiteX5" fmla="*/ 65255 w 607919"/>
                <a:gd name="connsiteY5" fmla="*/ 520583 h 551610"/>
                <a:gd name="connsiteX6" fmla="*/ 83555 w 607919"/>
                <a:gd name="connsiteY6" fmla="*/ 502317 h 551610"/>
                <a:gd name="connsiteX7" fmla="*/ 109375 w 607919"/>
                <a:gd name="connsiteY7" fmla="*/ 476545 h 551610"/>
                <a:gd name="connsiteX8" fmla="*/ 116112 w 607919"/>
                <a:gd name="connsiteY8" fmla="*/ 473652 h 551610"/>
                <a:gd name="connsiteX9" fmla="*/ 199155 w 607919"/>
                <a:gd name="connsiteY9" fmla="*/ 390799 h 551610"/>
                <a:gd name="connsiteX10" fmla="*/ 201956 w 607919"/>
                <a:gd name="connsiteY10" fmla="*/ 397632 h 551610"/>
                <a:gd name="connsiteX11" fmla="*/ 201956 w 607919"/>
                <a:gd name="connsiteY11" fmla="*/ 551610 h 551610"/>
                <a:gd name="connsiteX12" fmla="*/ 145363 w 607919"/>
                <a:gd name="connsiteY12" fmla="*/ 551610 h 551610"/>
                <a:gd name="connsiteX13" fmla="*/ 145363 w 607919"/>
                <a:gd name="connsiteY13" fmla="*/ 454170 h 551610"/>
                <a:gd name="connsiteX14" fmla="*/ 154879 w 607919"/>
                <a:gd name="connsiteY14" fmla="*/ 431030 h 551610"/>
                <a:gd name="connsiteX15" fmla="*/ 192315 w 607919"/>
                <a:gd name="connsiteY15" fmla="*/ 393630 h 551610"/>
                <a:gd name="connsiteX16" fmla="*/ 199155 w 607919"/>
                <a:gd name="connsiteY16" fmla="*/ 390799 h 551610"/>
                <a:gd name="connsiteX17" fmla="*/ 231082 w 607919"/>
                <a:gd name="connsiteY17" fmla="*/ 388245 h 551610"/>
                <a:gd name="connsiteX18" fmla="*/ 237930 w 607919"/>
                <a:gd name="connsiteY18" fmla="*/ 391091 h 551610"/>
                <a:gd name="connsiteX19" fmla="*/ 266763 w 607919"/>
                <a:gd name="connsiteY19" fmla="*/ 419867 h 551610"/>
                <a:gd name="connsiteX20" fmla="*/ 275915 w 607919"/>
                <a:gd name="connsiteY20" fmla="*/ 428875 h 551610"/>
                <a:gd name="connsiteX21" fmla="*/ 284941 w 607919"/>
                <a:gd name="connsiteY21" fmla="*/ 451520 h 551610"/>
                <a:gd name="connsiteX22" fmla="*/ 284941 w 607919"/>
                <a:gd name="connsiteY22" fmla="*/ 551610 h 551610"/>
                <a:gd name="connsiteX23" fmla="*/ 228277 w 607919"/>
                <a:gd name="connsiteY23" fmla="*/ 551610 h 551610"/>
                <a:gd name="connsiteX24" fmla="*/ 228277 w 607919"/>
                <a:gd name="connsiteY24" fmla="*/ 394969 h 551610"/>
                <a:gd name="connsiteX25" fmla="*/ 231082 w 607919"/>
                <a:gd name="connsiteY25" fmla="*/ 388245 h 551610"/>
                <a:gd name="connsiteX26" fmla="*/ 365148 w 607919"/>
                <a:gd name="connsiteY26" fmla="*/ 381336 h 551610"/>
                <a:gd name="connsiteX27" fmla="*/ 367997 w 607919"/>
                <a:gd name="connsiteY27" fmla="*/ 388122 h 551610"/>
                <a:gd name="connsiteX28" fmla="*/ 367997 w 607919"/>
                <a:gd name="connsiteY28" fmla="*/ 551610 h 551610"/>
                <a:gd name="connsiteX29" fmla="*/ 311262 w 607919"/>
                <a:gd name="connsiteY29" fmla="*/ 551610 h 551610"/>
                <a:gd name="connsiteX30" fmla="*/ 311262 w 607919"/>
                <a:gd name="connsiteY30" fmla="*/ 444661 h 551610"/>
                <a:gd name="connsiteX31" fmla="*/ 316898 w 607919"/>
                <a:gd name="connsiteY31" fmla="*/ 425523 h 551610"/>
                <a:gd name="connsiteX32" fmla="*/ 322534 w 607919"/>
                <a:gd name="connsiteY32" fmla="*/ 419894 h 551610"/>
                <a:gd name="connsiteX33" fmla="*/ 358353 w 607919"/>
                <a:gd name="connsiteY33" fmla="*/ 384120 h 551610"/>
                <a:gd name="connsiteX34" fmla="*/ 365148 w 607919"/>
                <a:gd name="connsiteY34" fmla="*/ 381336 h 551610"/>
                <a:gd name="connsiteX35" fmla="*/ 448177 w 607919"/>
                <a:gd name="connsiteY35" fmla="*/ 298352 h 551610"/>
                <a:gd name="connsiteX36" fmla="*/ 450982 w 607919"/>
                <a:gd name="connsiteY36" fmla="*/ 305139 h 551610"/>
                <a:gd name="connsiteX37" fmla="*/ 450982 w 607919"/>
                <a:gd name="connsiteY37" fmla="*/ 551610 h 551610"/>
                <a:gd name="connsiteX38" fmla="*/ 394318 w 607919"/>
                <a:gd name="connsiteY38" fmla="*/ 551610 h 551610"/>
                <a:gd name="connsiteX39" fmla="*/ 394318 w 607919"/>
                <a:gd name="connsiteY39" fmla="*/ 361815 h 551610"/>
                <a:gd name="connsiteX40" fmla="*/ 403846 w 607919"/>
                <a:gd name="connsiteY40" fmla="*/ 338669 h 551610"/>
                <a:gd name="connsiteX41" fmla="*/ 441329 w 607919"/>
                <a:gd name="connsiteY41" fmla="*/ 301136 h 551610"/>
                <a:gd name="connsiteX42" fmla="*/ 448177 w 607919"/>
                <a:gd name="connsiteY42" fmla="*/ 298352 h 551610"/>
                <a:gd name="connsiteX43" fmla="*/ 527085 w 607919"/>
                <a:gd name="connsiteY43" fmla="*/ 219452 h 551610"/>
                <a:gd name="connsiteX44" fmla="*/ 529874 w 607919"/>
                <a:gd name="connsiteY44" fmla="*/ 226177 h 551610"/>
                <a:gd name="connsiteX45" fmla="*/ 529874 w 607919"/>
                <a:gd name="connsiteY45" fmla="*/ 551610 h 551610"/>
                <a:gd name="connsiteX46" fmla="*/ 477232 w 607919"/>
                <a:gd name="connsiteY46" fmla="*/ 551610 h 551610"/>
                <a:gd name="connsiteX47" fmla="*/ 477232 w 607919"/>
                <a:gd name="connsiteY47" fmla="*/ 278727 h 551610"/>
                <a:gd name="connsiteX48" fmla="*/ 486883 w 607919"/>
                <a:gd name="connsiteY48" fmla="*/ 255580 h 551610"/>
                <a:gd name="connsiteX49" fmla="*/ 520348 w 607919"/>
                <a:gd name="connsiteY49" fmla="*/ 222298 h 551610"/>
                <a:gd name="connsiteX50" fmla="*/ 527085 w 607919"/>
                <a:gd name="connsiteY50" fmla="*/ 219452 h 551610"/>
                <a:gd name="connsiteX51" fmla="*/ 387769 w 607919"/>
                <a:gd name="connsiteY51" fmla="*/ 0 h 551610"/>
                <a:gd name="connsiteX52" fmla="*/ 580729 w 607919"/>
                <a:gd name="connsiteY52" fmla="*/ 0 h 551610"/>
                <a:gd name="connsiteX53" fmla="*/ 607919 w 607919"/>
                <a:gd name="connsiteY53" fmla="*/ 26022 h 551610"/>
                <a:gd name="connsiteX54" fmla="*/ 607919 w 607919"/>
                <a:gd name="connsiteY54" fmla="*/ 219812 h 551610"/>
                <a:gd name="connsiteX55" fmla="*/ 598271 w 607919"/>
                <a:gd name="connsiteY55" fmla="*/ 223815 h 551610"/>
                <a:gd name="connsiteX56" fmla="*/ 530610 w 607919"/>
                <a:gd name="connsiteY56" fmla="*/ 156258 h 551610"/>
                <a:gd name="connsiteX57" fmla="*/ 304320 w 607919"/>
                <a:gd name="connsiteY57" fmla="*/ 382325 h 551610"/>
                <a:gd name="connsiteX58" fmla="*/ 285024 w 607919"/>
                <a:gd name="connsiteY58" fmla="*/ 382325 h 551610"/>
                <a:gd name="connsiteX59" fmla="*/ 216360 w 607919"/>
                <a:gd name="connsiteY59" fmla="*/ 313767 h 551610"/>
                <a:gd name="connsiteX60" fmla="*/ 94068 w 607919"/>
                <a:gd name="connsiteY60" fmla="*/ 435996 h 551610"/>
                <a:gd name="connsiteX61" fmla="*/ 17260 w 607919"/>
                <a:gd name="connsiteY61" fmla="*/ 435996 h 551610"/>
                <a:gd name="connsiteX62" fmla="*/ 15882 w 607919"/>
                <a:gd name="connsiteY62" fmla="*/ 434745 h 551610"/>
                <a:gd name="connsiteX63" fmla="*/ 15882 w 607919"/>
                <a:gd name="connsiteY63" fmla="*/ 358055 h 551610"/>
                <a:gd name="connsiteX64" fmla="*/ 206837 w 607919"/>
                <a:gd name="connsiteY64" fmla="*/ 167267 h 551610"/>
                <a:gd name="connsiteX65" fmla="*/ 226008 w 607919"/>
                <a:gd name="connsiteY65" fmla="*/ 167267 h 551610"/>
                <a:gd name="connsiteX66" fmla="*/ 294672 w 607919"/>
                <a:gd name="connsiteY66" fmla="*/ 235701 h 551610"/>
                <a:gd name="connsiteX67" fmla="*/ 424481 w 607919"/>
                <a:gd name="connsiteY67" fmla="*/ 105965 h 551610"/>
                <a:gd name="connsiteX68" fmla="*/ 452423 w 607919"/>
                <a:gd name="connsiteY68" fmla="*/ 78192 h 551610"/>
                <a:gd name="connsiteX69" fmla="*/ 383885 w 607919"/>
                <a:gd name="connsiteY69" fmla="*/ 9633 h 551610"/>
                <a:gd name="connsiteX70" fmla="*/ 387769 w 607919"/>
                <a:gd name="connsiteY70" fmla="*/ 0 h 55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07919" h="551610">
                  <a:moveTo>
                    <a:pt x="116112" y="473652"/>
                  </a:moveTo>
                  <a:cubicBezTo>
                    <a:pt x="117836" y="474356"/>
                    <a:pt x="118901" y="476670"/>
                    <a:pt x="118901" y="480423"/>
                  </a:cubicBezTo>
                  <a:lnTo>
                    <a:pt x="118901" y="551610"/>
                  </a:lnTo>
                  <a:lnTo>
                    <a:pt x="55604" y="551610"/>
                  </a:lnTo>
                  <a:lnTo>
                    <a:pt x="55604" y="540851"/>
                  </a:lnTo>
                  <a:cubicBezTo>
                    <a:pt x="55604" y="534971"/>
                    <a:pt x="59991" y="525838"/>
                    <a:pt x="65255" y="520583"/>
                  </a:cubicBezTo>
                  <a:lnTo>
                    <a:pt x="83555" y="502317"/>
                  </a:lnTo>
                  <a:lnTo>
                    <a:pt x="109375" y="476545"/>
                  </a:lnTo>
                  <a:cubicBezTo>
                    <a:pt x="112007" y="473855"/>
                    <a:pt x="114389" y="472948"/>
                    <a:pt x="116112" y="473652"/>
                  </a:cubicBezTo>
                  <a:close/>
                  <a:moveTo>
                    <a:pt x="199155" y="390799"/>
                  </a:moveTo>
                  <a:cubicBezTo>
                    <a:pt x="200892" y="391534"/>
                    <a:pt x="201956" y="393880"/>
                    <a:pt x="201956" y="397632"/>
                  </a:cubicBezTo>
                  <a:lnTo>
                    <a:pt x="201956" y="551610"/>
                  </a:lnTo>
                  <a:lnTo>
                    <a:pt x="145363" y="551610"/>
                  </a:lnTo>
                  <a:lnTo>
                    <a:pt x="145363" y="454170"/>
                  </a:lnTo>
                  <a:cubicBezTo>
                    <a:pt x="145363" y="446665"/>
                    <a:pt x="149620" y="436283"/>
                    <a:pt x="154879" y="431030"/>
                  </a:cubicBezTo>
                  <a:lnTo>
                    <a:pt x="192315" y="393630"/>
                  </a:lnTo>
                  <a:cubicBezTo>
                    <a:pt x="195007" y="390941"/>
                    <a:pt x="197417" y="390065"/>
                    <a:pt x="199155" y="390799"/>
                  </a:cubicBezTo>
                  <a:close/>
                  <a:moveTo>
                    <a:pt x="231082" y="388245"/>
                  </a:moveTo>
                  <a:cubicBezTo>
                    <a:pt x="232822" y="387525"/>
                    <a:pt x="235235" y="388401"/>
                    <a:pt x="237930" y="391091"/>
                  </a:cubicBezTo>
                  <a:lnTo>
                    <a:pt x="266763" y="419867"/>
                  </a:lnTo>
                  <a:lnTo>
                    <a:pt x="275915" y="428875"/>
                  </a:lnTo>
                  <a:cubicBezTo>
                    <a:pt x="280929" y="433879"/>
                    <a:pt x="284941" y="444013"/>
                    <a:pt x="284941" y="451520"/>
                  </a:cubicBezTo>
                  <a:lnTo>
                    <a:pt x="284941" y="551610"/>
                  </a:lnTo>
                  <a:lnTo>
                    <a:pt x="228277" y="551610"/>
                  </a:lnTo>
                  <a:lnTo>
                    <a:pt x="228277" y="394969"/>
                  </a:lnTo>
                  <a:cubicBezTo>
                    <a:pt x="228277" y="391278"/>
                    <a:pt x="229343" y="388964"/>
                    <a:pt x="231082" y="388245"/>
                  </a:cubicBezTo>
                  <a:close/>
                  <a:moveTo>
                    <a:pt x="365148" y="381336"/>
                  </a:moveTo>
                  <a:cubicBezTo>
                    <a:pt x="366901" y="382055"/>
                    <a:pt x="367997" y="384370"/>
                    <a:pt x="367997" y="388122"/>
                  </a:cubicBezTo>
                  <a:lnTo>
                    <a:pt x="367997" y="551610"/>
                  </a:lnTo>
                  <a:lnTo>
                    <a:pt x="311262" y="551610"/>
                  </a:lnTo>
                  <a:lnTo>
                    <a:pt x="311262" y="444661"/>
                  </a:lnTo>
                  <a:cubicBezTo>
                    <a:pt x="311262" y="437156"/>
                    <a:pt x="313767" y="428650"/>
                    <a:pt x="316898" y="425523"/>
                  </a:cubicBezTo>
                  <a:cubicBezTo>
                    <a:pt x="320029" y="422396"/>
                    <a:pt x="322534" y="419894"/>
                    <a:pt x="322534" y="419894"/>
                  </a:cubicBezTo>
                  <a:lnTo>
                    <a:pt x="358353" y="384120"/>
                  </a:lnTo>
                  <a:cubicBezTo>
                    <a:pt x="360983" y="381493"/>
                    <a:pt x="363394" y="380617"/>
                    <a:pt x="365148" y="381336"/>
                  </a:cubicBezTo>
                  <a:close/>
                  <a:moveTo>
                    <a:pt x="448177" y="298352"/>
                  </a:moveTo>
                  <a:cubicBezTo>
                    <a:pt x="449916" y="299071"/>
                    <a:pt x="450982" y="301386"/>
                    <a:pt x="450982" y="305139"/>
                  </a:cubicBezTo>
                  <a:lnTo>
                    <a:pt x="450982" y="551610"/>
                  </a:lnTo>
                  <a:lnTo>
                    <a:pt x="394318" y="551610"/>
                  </a:lnTo>
                  <a:lnTo>
                    <a:pt x="394318" y="361815"/>
                  </a:lnTo>
                  <a:cubicBezTo>
                    <a:pt x="394318" y="354308"/>
                    <a:pt x="398580" y="343924"/>
                    <a:pt x="403846" y="338669"/>
                  </a:cubicBezTo>
                  <a:lnTo>
                    <a:pt x="441329" y="301136"/>
                  </a:lnTo>
                  <a:cubicBezTo>
                    <a:pt x="444024" y="298508"/>
                    <a:pt x="446438" y="297633"/>
                    <a:pt x="448177" y="298352"/>
                  </a:cubicBezTo>
                  <a:close/>
                  <a:moveTo>
                    <a:pt x="527085" y="219452"/>
                  </a:moveTo>
                  <a:cubicBezTo>
                    <a:pt x="528809" y="220171"/>
                    <a:pt x="529874" y="222486"/>
                    <a:pt x="529874" y="226177"/>
                  </a:cubicBezTo>
                  <a:lnTo>
                    <a:pt x="529874" y="551610"/>
                  </a:lnTo>
                  <a:lnTo>
                    <a:pt x="477232" y="551610"/>
                  </a:lnTo>
                  <a:lnTo>
                    <a:pt x="477232" y="278727"/>
                  </a:lnTo>
                  <a:cubicBezTo>
                    <a:pt x="477232" y="271345"/>
                    <a:pt x="481494" y="260960"/>
                    <a:pt x="486883" y="255580"/>
                  </a:cubicBezTo>
                  <a:lnTo>
                    <a:pt x="520348" y="222298"/>
                  </a:lnTo>
                  <a:cubicBezTo>
                    <a:pt x="522980" y="219608"/>
                    <a:pt x="525362" y="218732"/>
                    <a:pt x="527085" y="219452"/>
                  </a:cubicBezTo>
                  <a:close/>
                  <a:moveTo>
                    <a:pt x="387769" y="0"/>
                  </a:moveTo>
                  <a:lnTo>
                    <a:pt x="580729" y="0"/>
                  </a:lnTo>
                  <a:cubicBezTo>
                    <a:pt x="594512" y="0"/>
                    <a:pt x="607919" y="12135"/>
                    <a:pt x="607919" y="26022"/>
                  </a:cubicBezTo>
                  <a:lnTo>
                    <a:pt x="607919" y="219812"/>
                  </a:lnTo>
                  <a:cubicBezTo>
                    <a:pt x="607919" y="227318"/>
                    <a:pt x="603534" y="229070"/>
                    <a:pt x="598271" y="223815"/>
                  </a:cubicBezTo>
                  <a:lnTo>
                    <a:pt x="530610" y="156258"/>
                  </a:lnTo>
                  <a:lnTo>
                    <a:pt x="304320" y="382325"/>
                  </a:lnTo>
                  <a:cubicBezTo>
                    <a:pt x="298932" y="387580"/>
                    <a:pt x="290412" y="387580"/>
                    <a:pt x="285024" y="382325"/>
                  </a:cubicBezTo>
                  <a:lnTo>
                    <a:pt x="216360" y="313767"/>
                  </a:lnTo>
                  <a:lnTo>
                    <a:pt x="94068" y="435996"/>
                  </a:lnTo>
                  <a:cubicBezTo>
                    <a:pt x="72767" y="457264"/>
                    <a:pt x="38435" y="457264"/>
                    <a:pt x="17260" y="435996"/>
                  </a:cubicBezTo>
                  <a:lnTo>
                    <a:pt x="15882" y="434745"/>
                  </a:lnTo>
                  <a:cubicBezTo>
                    <a:pt x="-5294" y="413477"/>
                    <a:pt x="-5294" y="379198"/>
                    <a:pt x="15882" y="358055"/>
                  </a:cubicBezTo>
                  <a:lnTo>
                    <a:pt x="206837" y="167267"/>
                  </a:lnTo>
                  <a:cubicBezTo>
                    <a:pt x="212100" y="161888"/>
                    <a:pt x="220745" y="161888"/>
                    <a:pt x="226008" y="167267"/>
                  </a:cubicBezTo>
                  <a:lnTo>
                    <a:pt x="294672" y="235701"/>
                  </a:lnTo>
                  <a:lnTo>
                    <a:pt x="424481" y="105965"/>
                  </a:lnTo>
                  <a:lnTo>
                    <a:pt x="452423" y="78192"/>
                  </a:lnTo>
                  <a:lnTo>
                    <a:pt x="383885" y="9633"/>
                  </a:lnTo>
                  <a:cubicBezTo>
                    <a:pt x="378497" y="4379"/>
                    <a:pt x="380376" y="0"/>
                    <a:pt x="3877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íšḻïdê">
              <a:extLst>
                <a:ext uri="{FF2B5EF4-FFF2-40B4-BE49-F238E27FC236}">
                  <a16:creationId xmlns:a16="http://schemas.microsoft.com/office/drawing/2014/main" xmlns="" id="{F0FF7633-6F67-4618-9613-9F950FD4B705}"/>
                </a:ext>
              </a:extLst>
            </p:cNvPr>
            <p:cNvSpPr/>
            <p:nvPr/>
          </p:nvSpPr>
          <p:spPr bwMode="auto">
            <a:xfrm>
              <a:off x="6531114" y="5124535"/>
              <a:ext cx="289916" cy="320247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94B14A99-3FE5-484C-9860-F9572CBDF713}"/>
                </a:ext>
              </a:extLst>
            </p:cNvPr>
            <p:cNvCxnSpPr>
              <a:cxnSpLocks/>
              <a:stCxn id="6" idx="2"/>
            </p:cNvCxnSpPr>
            <p:nvPr/>
          </p:nvCxnSpPr>
          <p:spPr>
            <a:xfrm flipH="1">
              <a:off x="669925" y="3701965"/>
              <a:ext cx="3507815" cy="3098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íṣľîḓè">
              <a:extLst>
                <a:ext uri="{FF2B5EF4-FFF2-40B4-BE49-F238E27FC236}">
                  <a16:creationId xmlns:a16="http://schemas.microsoft.com/office/drawing/2014/main" xmlns="" id="{A1267B6F-4E75-405B-9A59-A6DB6EC874AB}"/>
                </a:ext>
              </a:extLst>
            </p:cNvPr>
            <p:cNvSpPr txBox="1"/>
            <p:nvPr/>
          </p:nvSpPr>
          <p:spPr>
            <a:xfrm>
              <a:off x="673102" y="1801306"/>
              <a:ext cx="3502099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30" name="işḻïdé">
              <a:extLst>
                <a:ext uri="{FF2B5EF4-FFF2-40B4-BE49-F238E27FC236}">
                  <a16:creationId xmlns:a16="http://schemas.microsoft.com/office/drawing/2014/main" xmlns="" id="{F0847088-B651-43AA-BD6D-75F6654C651A}"/>
                </a:ext>
              </a:extLst>
            </p:cNvPr>
            <p:cNvSpPr txBox="1"/>
            <p:nvPr/>
          </p:nvSpPr>
          <p:spPr>
            <a:xfrm>
              <a:off x="673101" y="2653467"/>
              <a:ext cx="3502100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fontScale="925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338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8361AF-A5AE-47C5-A0F9-49DB8D645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4369CE8-26A9-46B4-A9B9-34AE32907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5827CB4-CE6A-4D64-8158-40DEFCF5B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2041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00FF172-CEDD-446F-8356-F3082F7075F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08614"/>
            <a:ext cx="10847388" cy="4059871"/>
            <a:chOff x="673100" y="1608614"/>
            <a:chExt cx="10847388" cy="4059871"/>
          </a:xfrm>
        </p:grpSpPr>
        <p:sp>
          <p:nvSpPr>
            <p:cNvPr id="6" name="ï$líḋè">
              <a:extLst>
                <a:ext uri="{FF2B5EF4-FFF2-40B4-BE49-F238E27FC236}">
                  <a16:creationId xmlns:a16="http://schemas.microsoft.com/office/drawing/2014/main" xmlns="" id="{9A5DAD00-D533-40C9-91DB-C7DA8CC86B0C}"/>
                </a:ext>
              </a:extLst>
            </p:cNvPr>
            <p:cNvSpPr/>
            <p:nvPr/>
          </p:nvSpPr>
          <p:spPr>
            <a:xfrm flipH="1">
              <a:off x="6257924" y="1608614"/>
              <a:ext cx="5262563" cy="118110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íSlíḑé">
              <a:extLst>
                <a:ext uri="{FF2B5EF4-FFF2-40B4-BE49-F238E27FC236}">
                  <a16:creationId xmlns:a16="http://schemas.microsoft.com/office/drawing/2014/main" xmlns="" id="{4091435F-EDA0-41F8-B05E-D77A16041585}"/>
                </a:ext>
              </a:extLst>
            </p:cNvPr>
            <p:cNvSpPr/>
            <p:nvPr/>
          </p:nvSpPr>
          <p:spPr>
            <a:xfrm flipH="1">
              <a:off x="4410075" y="3047209"/>
              <a:ext cx="7110413" cy="1181100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îṧḷïḓê">
              <a:extLst>
                <a:ext uri="{FF2B5EF4-FFF2-40B4-BE49-F238E27FC236}">
                  <a16:creationId xmlns:a16="http://schemas.microsoft.com/office/drawing/2014/main" xmlns="" id="{34610DD5-3FDF-447B-99DF-ABD1E3A1D2B5}"/>
                </a:ext>
              </a:extLst>
            </p:cNvPr>
            <p:cNvSpPr/>
            <p:nvPr/>
          </p:nvSpPr>
          <p:spPr>
            <a:xfrm flipH="1">
              <a:off x="6256336" y="4487385"/>
              <a:ext cx="5264151" cy="118110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" name="í$ḷîḓè">
              <a:extLst>
                <a:ext uri="{FF2B5EF4-FFF2-40B4-BE49-F238E27FC236}">
                  <a16:creationId xmlns:a16="http://schemas.microsoft.com/office/drawing/2014/main" xmlns="" id="{F07EB69D-D78F-49B3-9E24-D9AE7DDC8327}"/>
                </a:ext>
              </a:extLst>
            </p:cNvPr>
            <p:cNvGrpSpPr/>
            <p:nvPr/>
          </p:nvGrpSpPr>
          <p:grpSpPr>
            <a:xfrm>
              <a:off x="673100" y="2688851"/>
              <a:ext cx="3642517" cy="1899399"/>
              <a:chOff x="7876383" y="2767095"/>
              <a:chExt cx="3642517" cy="1899399"/>
            </a:xfrm>
          </p:grpSpPr>
          <p:sp>
            <p:nvSpPr>
              <p:cNvPr id="22" name="îṩḷíďê">
                <a:extLst>
                  <a:ext uri="{FF2B5EF4-FFF2-40B4-BE49-F238E27FC236}">
                    <a16:creationId xmlns:a16="http://schemas.microsoft.com/office/drawing/2014/main" xmlns="" id="{5D8308F5-6D24-4A3C-B19E-5C964BB9D0D0}"/>
                  </a:ext>
                </a:extLst>
              </p:cNvPr>
              <p:cNvSpPr/>
              <p:nvPr/>
            </p:nvSpPr>
            <p:spPr>
              <a:xfrm>
                <a:off x="7876383" y="3208900"/>
                <a:ext cx="3642517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3" name="íṡľídé">
                <a:extLst>
                  <a:ext uri="{FF2B5EF4-FFF2-40B4-BE49-F238E27FC236}">
                    <a16:creationId xmlns:a16="http://schemas.microsoft.com/office/drawing/2014/main" xmlns="" id="{D1760DDC-00E5-41DA-B229-906D31514BB0}"/>
                  </a:ext>
                </a:extLst>
              </p:cNvPr>
              <p:cNvSpPr txBox="1"/>
              <p:nvPr/>
            </p:nvSpPr>
            <p:spPr bwMode="auto">
              <a:xfrm>
                <a:off x="7876383" y="2767095"/>
                <a:ext cx="364251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0" name="ïSļïďê">
              <a:extLst>
                <a:ext uri="{FF2B5EF4-FFF2-40B4-BE49-F238E27FC236}">
                  <a16:creationId xmlns:a16="http://schemas.microsoft.com/office/drawing/2014/main" xmlns="" id="{494EEF86-B4A4-4556-890F-BDB5739E0F34}"/>
                </a:ext>
              </a:extLst>
            </p:cNvPr>
            <p:cNvSpPr/>
            <p:nvPr/>
          </p:nvSpPr>
          <p:spPr bwMode="auto">
            <a:xfrm>
              <a:off x="6694487" y="1926096"/>
              <a:ext cx="567874" cy="54613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iṣḻïḑê">
              <a:extLst>
                <a:ext uri="{FF2B5EF4-FFF2-40B4-BE49-F238E27FC236}">
                  <a16:creationId xmlns:a16="http://schemas.microsoft.com/office/drawing/2014/main" xmlns="" id="{15A3855C-46C9-4EAA-8B0B-152BC80A7A4A}"/>
                </a:ext>
              </a:extLst>
            </p:cNvPr>
            <p:cNvSpPr/>
            <p:nvPr/>
          </p:nvSpPr>
          <p:spPr bwMode="auto">
            <a:xfrm>
              <a:off x="4848225" y="3367768"/>
              <a:ext cx="540992" cy="53998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sḷiḍè">
              <a:extLst>
                <a:ext uri="{FF2B5EF4-FFF2-40B4-BE49-F238E27FC236}">
                  <a16:creationId xmlns:a16="http://schemas.microsoft.com/office/drawing/2014/main" xmlns="" id="{D6F5975F-B9DB-40FC-93FB-E36B94DFB661}"/>
                </a:ext>
              </a:extLst>
            </p:cNvPr>
            <p:cNvSpPr/>
            <p:nvPr/>
          </p:nvSpPr>
          <p:spPr bwMode="auto">
            <a:xfrm>
              <a:off x="6710989" y="4812719"/>
              <a:ext cx="551372" cy="53043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endParaRPr b="1">
                <a:solidFill>
                  <a:schemeClr val="bg1"/>
                </a:solidFill>
              </a:endParaRPr>
            </a:p>
          </p:txBody>
        </p:sp>
        <p:grpSp>
          <p:nvGrpSpPr>
            <p:cNvPr id="13" name="îṧļïḓè">
              <a:extLst>
                <a:ext uri="{FF2B5EF4-FFF2-40B4-BE49-F238E27FC236}">
                  <a16:creationId xmlns:a16="http://schemas.microsoft.com/office/drawing/2014/main" xmlns="" id="{BCC8DE45-F035-4C72-822E-CAAA0467A464}"/>
                </a:ext>
              </a:extLst>
            </p:cNvPr>
            <p:cNvGrpSpPr/>
            <p:nvPr/>
          </p:nvGrpSpPr>
          <p:grpSpPr>
            <a:xfrm>
              <a:off x="7476153" y="1646714"/>
              <a:ext cx="3758656" cy="1104745"/>
              <a:chOff x="673100" y="1695622"/>
              <a:chExt cx="3758656" cy="1104745"/>
            </a:xfrm>
          </p:grpSpPr>
          <p:sp>
            <p:nvSpPr>
              <p:cNvPr id="20" name="ïṣľîḋê">
                <a:extLst>
                  <a:ext uri="{FF2B5EF4-FFF2-40B4-BE49-F238E27FC236}">
                    <a16:creationId xmlns:a16="http://schemas.microsoft.com/office/drawing/2014/main" xmlns="" id="{F60832BA-3322-4098-9D48-572AB8436E1A}"/>
                  </a:ext>
                </a:extLst>
              </p:cNvPr>
              <p:cNvSpPr txBox="1"/>
              <p:nvPr/>
            </p:nvSpPr>
            <p:spPr bwMode="auto">
              <a:xfrm>
                <a:off x="673100" y="1695622"/>
                <a:ext cx="37586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iṩlídê">
                <a:extLst>
                  <a:ext uri="{FF2B5EF4-FFF2-40B4-BE49-F238E27FC236}">
                    <a16:creationId xmlns:a16="http://schemas.microsoft.com/office/drawing/2014/main" xmlns="" id="{FB2FF60A-8EF9-43E5-AC31-2CFF430694DE}"/>
                  </a:ext>
                </a:extLst>
              </p:cNvPr>
              <p:cNvSpPr/>
              <p:nvPr/>
            </p:nvSpPr>
            <p:spPr bwMode="auto">
              <a:xfrm>
                <a:off x="673100" y="2137429"/>
                <a:ext cx="3758656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4" name="ïṣľiḋé">
              <a:extLst>
                <a:ext uri="{FF2B5EF4-FFF2-40B4-BE49-F238E27FC236}">
                  <a16:creationId xmlns:a16="http://schemas.microsoft.com/office/drawing/2014/main" xmlns="" id="{6BA05414-32E5-4A2F-A861-91F2520DAAF1}"/>
                </a:ext>
              </a:extLst>
            </p:cNvPr>
            <p:cNvGrpSpPr/>
            <p:nvPr/>
          </p:nvGrpSpPr>
          <p:grpSpPr>
            <a:xfrm>
              <a:off x="7476153" y="4525485"/>
              <a:ext cx="3758656" cy="1104745"/>
              <a:chOff x="673100" y="1695622"/>
              <a:chExt cx="3758656" cy="1104745"/>
            </a:xfrm>
          </p:grpSpPr>
          <p:sp>
            <p:nvSpPr>
              <p:cNvPr id="18" name="is1îḑé">
                <a:extLst>
                  <a:ext uri="{FF2B5EF4-FFF2-40B4-BE49-F238E27FC236}">
                    <a16:creationId xmlns:a16="http://schemas.microsoft.com/office/drawing/2014/main" xmlns="" id="{A6EDAB6E-400D-4544-B161-BB187EF1106F}"/>
                  </a:ext>
                </a:extLst>
              </p:cNvPr>
              <p:cNvSpPr txBox="1"/>
              <p:nvPr/>
            </p:nvSpPr>
            <p:spPr bwMode="auto">
              <a:xfrm>
                <a:off x="673100" y="1695622"/>
                <a:ext cx="37586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9" name="ïṧḻïḓe">
                <a:extLst>
                  <a:ext uri="{FF2B5EF4-FFF2-40B4-BE49-F238E27FC236}">
                    <a16:creationId xmlns:a16="http://schemas.microsoft.com/office/drawing/2014/main" xmlns="" id="{92CB36EF-0AE4-4F0D-832F-A8BBA4405A03}"/>
                  </a:ext>
                </a:extLst>
              </p:cNvPr>
              <p:cNvSpPr/>
              <p:nvPr/>
            </p:nvSpPr>
            <p:spPr bwMode="auto">
              <a:xfrm>
                <a:off x="673100" y="2137429"/>
                <a:ext cx="3758656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5" name="îšḻiḍè">
              <a:extLst>
                <a:ext uri="{FF2B5EF4-FFF2-40B4-BE49-F238E27FC236}">
                  <a16:creationId xmlns:a16="http://schemas.microsoft.com/office/drawing/2014/main" xmlns="" id="{65EFE5DA-BC0D-481F-BBDC-A75E0C9BE49A}"/>
                </a:ext>
              </a:extLst>
            </p:cNvPr>
            <p:cNvGrpSpPr/>
            <p:nvPr/>
          </p:nvGrpSpPr>
          <p:grpSpPr>
            <a:xfrm>
              <a:off x="5597975" y="3047209"/>
              <a:ext cx="4092411" cy="1196466"/>
              <a:chOff x="7431450" y="1919492"/>
              <a:chExt cx="4092411" cy="1196466"/>
            </a:xfrm>
          </p:grpSpPr>
          <p:sp>
            <p:nvSpPr>
              <p:cNvPr id="16" name="işḻïdê">
                <a:extLst>
                  <a:ext uri="{FF2B5EF4-FFF2-40B4-BE49-F238E27FC236}">
                    <a16:creationId xmlns:a16="http://schemas.microsoft.com/office/drawing/2014/main" xmlns="" id="{2FF5D2F3-A068-423E-BAC0-4116E9C971FE}"/>
                  </a:ext>
                </a:extLst>
              </p:cNvPr>
              <p:cNvSpPr txBox="1"/>
              <p:nvPr/>
            </p:nvSpPr>
            <p:spPr bwMode="auto">
              <a:xfrm>
                <a:off x="7431450" y="1919492"/>
                <a:ext cx="409233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7" name="isḻïḑè">
                <a:extLst>
                  <a:ext uri="{FF2B5EF4-FFF2-40B4-BE49-F238E27FC236}">
                    <a16:creationId xmlns:a16="http://schemas.microsoft.com/office/drawing/2014/main" xmlns="" id="{748CB1AB-8F7D-44BD-951F-9E5E0D314E67}"/>
                  </a:ext>
                </a:extLst>
              </p:cNvPr>
              <p:cNvSpPr/>
              <p:nvPr/>
            </p:nvSpPr>
            <p:spPr bwMode="auto">
              <a:xfrm>
                <a:off x="7432995" y="2361298"/>
                <a:ext cx="4090866" cy="754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3347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52BC6D-3162-4490-9679-BFE8E8408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8D91C7E-CC81-4645-ADF8-764FF956D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7BB920C-72AD-445A-A14C-065F38A61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1865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95ADF3C-E04C-41BD-AA4F-B0D36353F78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3363" y="706460"/>
            <a:ext cx="10832023" cy="5169749"/>
            <a:chOff x="683363" y="706460"/>
            <a:chExt cx="10832023" cy="5169749"/>
          </a:xfrm>
        </p:grpSpPr>
        <p:grpSp>
          <p:nvGrpSpPr>
            <p:cNvPr id="6" name="ïşḷídê">
              <a:extLst>
                <a:ext uri="{FF2B5EF4-FFF2-40B4-BE49-F238E27FC236}">
                  <a16:creationId xmlns:a16="http://schemas.microsoft.com/office/drawing/2014/main" xmlns="" id="{3DD8E60F-99F4-4B96-A4B7-423677B0E6AE}"/>
                </a:ext>
              </a:extLst>
            </p:cNvPr>
            <p:cNvGrpSpPr/>
            <p:nvPr/>
          </p:nvGrpSpPr>
          <p:grpSpPr>
            <a:xfrm>
              <a:off x="5735960" y="706460"/>
              <a:ext cx="5489575" cy="2846388"/>
              <a:chOff x="4821238" y="2305050"/>
              <a:chExt cx="5489575" cy="2846388"/>
            </a:xfrm>
          </p:grpSpPr>
          <p:sp>
            <p:nvSpPr>
              <p:cNvPr id="36" name="í$ḷiďè">
                <a:extLst>
                  <a:ext uri="{FF2B5EF4-FFF2-40B4-BE49-F238E27FC236}">
                    <a16:creationId xmlns:a16="http://schemas.microsoft.com/office/drawing/2014/main" xmlns="" id="{D1703072-E031-4E87-AD34-6C908F5C4A3E}"/>
                  </a:ext>
                </a:extLst>
              </p:cNvPr>
              <p:cNvSpPr/>
              <p:nvPr/>
            </p:nvSpPr>
            <p:spPr bwMode="auto">
              <a:xfrm>
                <a:off x="5676901" y="2757488"/>
                <a:ext cx="1363663" cy="1192213"/>
              </a:xfrm>
              <a:custGeom>
                <a:avLst/>
                <a:gdLst>
                  <a:gd name="T0" fmla="*/ 244 w 859"/>
                  <a:gd name="T1" fmla="*/ 18 h 751"/>
                  <a:gd name="T2" fmla="*/ 0 w 859"/>
                  <a:gd name="T3" fmla="*/ 380 h 751"/>
                  <a:gd name="T4" fmla="*/ 576 w 859"/>
                  <a:gd name="T5" fmla="*/ 751 h 751"/>
                  <a:gd name="T6" fmla="*/ 859 w 859"/>
                  <a:gd name="T7" fmla="*/ 333 h 751"/>
                  <a:gd name="T8" fmla="*/ 340 w 859"/>
                  <a:gd name="T9" fmla="*/ 0 h 751"/>
                  <a:gd name="T10" fmla="*/ 244 w 859"/>
                  <a:gd name="T11" fmla="*/ 18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9" h="751">
                    <a:moveTo>
                      <a:pt x="244" y="18"/>
                    </a:moveTo>
                    <a:lnTo>
                      <a:pt x="0" y="380"/>
                    </a:lnTo>
                    <a:lnTo>
                      <a:pt x="576" y="751"/>
                    </a:lnTo>
                    <a:lnTo>
                      <a:pt x="859" y="333"/>
                    </a:lnTo>
                    <a:lnTo>
                      <a:pt x="340" y="0"/>
                    </a:lnTo>
                    <a:lnTo>
                      <a:pt x="244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îṧľíḑê">
                <a:extLst>
                  <a:ext uri="{FF2B5EF4-FFF2-40B4-BE49-F238E27FC236}">
                    <a16:creationId xmlns:a16="http://schemas.microsoft.com/office/drawing/2014/main" xmlns="" id="{DADC6539-BB81-42EE-93EA-8D70CD165E24}"/>
                  </a:ext>
                </a:extLst>
              </p:cNvPr>
              <p:cNvSpPr/>
              <p:nvPr/>
            </p:nvSpPr>
            <p:spPr bwMode="auto">
              <a:xfrm>
                <a:off x="5676901" y="2757488"/>
                <a:ext cx="1363663" cy="1192213"/>
              </a:xfrm>
              <a:custGeom>
                <a:avLst/>
                <a:gdLst>
                  <a:gd name="T0" fmla="*/ 244 w 859"/>
                  <a:gd name="T1" fmla="*/ 18 h 751"/>
                  <a:gd name="T2" fmla="*/ 0 w 859"/>
                  <a:gd name="T3" fmla="*/ 380 h 751"/>
                  <a:gd name="T4" fmla="*/ 576 w 859"/>
                  <a:gd name="T5" fmla="*/ 751 h 751"/>
                  <a:gd name="T6" fmla="*/ 859 w 859"/>
                  <a:gd name="T7" fmla="*/ 333 h 751"/>
                  <a:gd name="T8" fmla="*/ 340 w 859"/>
                  <a:gd name="T9" fmla="*/ 0 h 751"/>
                  <a:gd name="T10" fmla="*/ 244 w 859"/>
                  <a:gd name="T11" fmla="*/ 18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9" h="751">
                    <a:moveTo>
                      <a:pt x="244" y="18"/>
                    </a:moveTo>
                    <a:lnTo>
                      <a:pt x="0" y="380"/>
                    </a:lnTo>
                    <a:lnTo>
                      <a:pt x="576" y="751"/>
                    </a:lnTo>
                    <a:lnTo>
                      <a:pt x="859" y="333"/>
                    </a:lnTo>
                    <a:lnTo>
                      <a:pt x="340" y="0"/>
                    </a:lnTo>
                    <a:lnTo>
                      <a:pt x="244" y="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iśḷíḓe">
                <a:extLst>
                  <a:ext uri="{FF2B5EF4-FFF2-40B4-BE49-F238E27FC236}">
                    <a16:creationId xmlns:a16="http://schemas.microsoft.com/office/drawing/2014/main" xmlns="" id="{AB1D750B-5587-4809-811C-C64B765F3FBA}"/>
                  </a:ext>
                </a:extLst>
              </p:cNvPr>
              <p:cNvSpPr/>
              <p:nvPr/>
            </p:nvSpPr>
            <p:spPr bwMode="auto">
              <a:xfrm>
                <a:off x="5751513" y="3057525"/>
                <a:ext cx="487363" cy="474663"/>
              </a:xfrm>
              <a:custGeom>
                <a:avLst/>
                <a:gdLst>
                  <a:gd name="T0" fmla="*/ 307 w 307"/>
                  <a:gd name="T1" fmla="*/ 121 h 299"/>
                  <a:gd name="T2" fmla="*/ 189 w 307"/>
                  <a:gd name="T3" fmla="*/ 299 h 299"/>
                  <a:gd name="T4" fmla="*/ 0 w 307"/>
                  <a:gd name="T5" fmla="*/ 176 h 299"/>
                  <a:gd name="T6" fmla="*/ 118 w 307"/>
                  <a:gd name="T7" fmla="*/ 0 h 299"/>
                  <a:gd name="T8" fmla="*/ 307 w 307"/>
                  <a:gd name="T9" fmla="*/ 12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299">
                    <a:moveTo>
                      <a:pt x="307" y="121"/>
                    </a:moveTo>
                    <a:lnTo>
                      <a:pt x="189" y="299"/>
                    </a:lnTo>
                    <a:lnTo>
                      <a:pt x="0" y="176"/>
                    </a:lnTo>
                    <a:lnTo>
                      <a:pt x="118" y="0"/>
                    </a:lnTo>
                    <a:lnTo>
                      <a:pt x="307" y="121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ï$ļíḋe">
                <a:extLst>
                  <a:ext uri="{FF2B5EF4-FFF2-40B4-BE49-F238E27FC236}">
                    <a16:creationId xmlns:a16="http://schemas.microsoft.com/office/drawing/2014/main" xmlns="" id="{33B38C76-7F25-4B87-AB40-B15556FB2DF2}"/>
                  </a:ext>
                </a:extLst>
              </p:cNvPr>
              <p:cNvSpPr/>
              <p:nvPr/>
            </p:nvSpPr>
            <p:spPr bwMode="auto">
              <a:xfrm>
                <a:off x="5751513" y="3057525"/>
                <a:ext cx="487363" cy="474663"/>
              </a:xfrm>
              <a:custGeom>
                <a:avLst/>
                <a:gdLst>
                  <a:gd name="T0" fmla="*/ 307 w 307"/>
                  <a:gd name="T1" fmla="*/ 121 h 299"/>
                  <a:gd name="T2" fmla="*/ 189 w 307"/>
                  <a:gd name="T3" fmla="*/ 299 h 299"/>
                  <a:gd name="T4" fmla="*/ 0 w 307"/>
                  <a:gd name="T5" fmla="*/ 176 h 299"/>
                  <a:gd name="T6" fmla="*/ 118 w 307"/>
                  <a:gd name="T7" fmla="*/ 0 h 299"/>
                  <a:gd name="T8" fmla="*/ 307 w 307"/>
                  <a:gd name="T9" fmla="*/ 12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299">
                    <a:moveTo>
                      <a:pt x="307" y="121"/>
                    </a:moveTo>
                    <a:lnTo>
                      <a:pt x="189" y="299"/>
                    </a:lnTo>
                    <a:lnTo>
                      <a:pt x="0" y="176"/>
                    </a:lnTo>
                    <a:lnTo>
                      <a:pt x="118" y="0"/>
                    </a:lnTo>
                    <a:lnTo>
                      <a:pt x="307" y="1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ïS1iďe">
                <a:extLst>
                  <a:ext uri="{FF2B5EF4-FFF2-40B4-BE49-F238E27FC236}">
                    <a16:creationId xmlns:a16="http://schemas.microsoft.com/office/drawing/2014/main" xmlns="" id="{5C038638-A2F0-4EC6-82D5-874664E0FD0C}"/>
                  </a:ext>
                </a:extLst>
              </p:cNvPr>
              <p:cNvSpPr/>
              <p:nvPr/>
            </p:nvSpPr>
            <p:spPr bwMode="auto">
              <a:xfrm>
                <a:off x="6094413" y="2994025"/>
                <a:ext cx="406400" cy="579438"/>
              </a:xfrm>
              <a:custGeom>
                <a:avLst/>
                <a:gdLst>
                  <a:gd name="T0" fmla="*/ 256 w 256"/>
                  <a:gd name="T1" fmla="*/ 8 h 365"/>
                  <a:gd name="T2" fmla="*/ 14 w 256"/>
                  <a:gd name="T3" fmla="*/ 365 h 365"/>
                  <a:gd name="T4" fmla="*/ 0 w 256"/>
                  <a:gd name="T5" fmla="*/ 357 h 365"/>
                  <a:gd name="T6" fmla="*/ 242 w 256"/>
                  <a:gd name="T7" fmla="*/ 0 h 365"/>
                  <a:gd name="T8" fmla="*/ 256 w 256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5">
                    <a:moveTo>
                      <a:pt x="256" y="8"/>
                    </a:moveTo>
                    <a:lnTo>
                      <a:pt x="14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8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ïš1ïḑé">
                <a:extLst>
                  <a:ext uri="{FF2B5EF4-FFF2-40B4-BE49-F238E27FC236}">
                    <a16:creationId xmlns:a16="http://schemas.microsoft.com/office/drawing/2014/main" xmlns="" id="{12DBD1EC-EA7F-4CE0-9837-A4B0C860849C}"/>
                  </a:ext>
                </a:extLst>
              </p:cNvPr>
              <p:cNvSpPr/>
              <p:nvPr/>
            </p:nvSpPr>
            <p:spPr bwMode="auto">
              <a:xfrm>
                <a:off x="6094413" y="2994025"/>
                <a:ext cx="406400" cy="579438"/>
              </a:xfrm>
              <a:custGeom>
                <a:avLst/>
                <a:gdLst>
                  <a:gd name="T0" fmla="*/ 256 w 256"/>
                  <a:gd name="T1" fmla="*/ 8 h 365"/>
                  <a:gd name="T2" fmla="*/ 14 w 256"/>
                  <a:gd name="T3" fmla="*/ 365 h 365"/>
                  <a:gd name="T4" fmla="*/ 0 w 256"/>
                  <a:gd name="T5" fmla="*/ 357 h 365"/>
                  <a:gd name="T6" fmla="*/ 242 w 256"/>
                  <a:gd name="T7" fmla="*/ 0 h 365"/>
                  <a:gd name="T8" fmla="*/ 256 w 256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5">
                    <a:moveTo>
                      <a:pt x="256" y="8"/>
                    </a:moveTo>
                    <a:lnTo>
                      <a:pt x="14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îŝḻíḋé">
                <a:extLst>
                  <a:ext uri="{FF2B5EF4-FFF2-40B4-BE49-F238E27FC236}">
                    <a16:creationId xmlns:a16="http://schemas.microsoft.com/office/drawing/2014/main" xmlns="" id="{6CD98BCF-4082-4508-9DAF-8FE32CCC60D0}"/>
                  </a:ext>
                </a:extLst>
              </p:cNvPr>
              <p:cNvSpPr/>
              <p:nvPr/>
            </p:nvSpPr>
            <p:spPr bwMode="auto">
              <a:xfrm>
                <a:off x="6143626" y="3025775"/>
                <a:ext cx="409575" cy="579438"/>
              </a:xfrm>
              <a:custGeom>
                <a:avLst/>
                <a:gdLst>
                  <a:gd name="T0" fmla="*/ 258 w 258"/>
                  <a:gd name="T1" fmla="*/ 8 h 365"/>
                  <a:gd name="T2" fmla="*/ 15 w 258"/>
                  <a:gd name="T3" fmla="*/ 365 h 365"/>
                  <a:gd name="T4" fmla="*/ 0 w 258"/>
                  <a:gd name="T5" fmla="*/ 357 h 365"/>
                  <a:gd name="T6" fmla="*/ 242 w 258"/>
                  <a:gd name="T7" fmla="*/ 0 h 365"/>
                  <a:gd name="T8" fmla="*/ 258 w 258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5">
                    <a:moveTo>
                      <a:pt x="258" y="8"/>
                    </a:moveTo>
                    <a:lnTo>
                      <a:pt x="15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8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ïṥ1iḍe">
                <a:extLst>
                  <a:ext uri="{FF2B5EF4-FFF2-40B4-BE49-F238E27FC236}">
                    <a16:creationId xmlns:a16="http://schemas.microsoft.com/office/drawing/2014/main" xmlns="" id="{0B6BA457-B5DC-47A6-92B5-9C3C51E83CCD}"/>
                  </a:ext>
                </a:extLst>
              </p:cNvPr>
              <p:cNvSpPr/>
              <p:nvPr/>
            </p:nvSpPr>
            <p:spPr bwMode="auto">
              <a:xfrm>
                <a:off x="6143626" y="3025775"/>
                <a:ext cx="409575" cy="579438"/>
              </a:xfrm>
              <a:custGeom>
                <a:avLst/>
                <a:gdLst>
                  <a:gd name="T0" fmla="*/ 258 w 258"/>
                  <a:gd name="T1" fmla="*/ 8 h 365"/>
                  <a:gd name="T2" fmla="*/ 15 w 258"/>
                  <a:gd name="T3" fmla="*/ 365 h 365"/>
                  <a:gd name="T4" fmla="*/ 0 w 258"/>
                  <a:gd name="T5" fmla="*/ 357 h 365"/>
                  <a:gd name="T6" fmla="*/ 242 w 258"/>
                  <a:gd name="T7" fmla="*/ 0 h 365"/>
                  <a:gd name="T8" fmla="*/ 258 w 258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5">
                    <a:moveTo>
                      <a:pt x="258" y="8"/>
                    </a:moveTo>
                    <a:lnTo>
                      <a:pt x="15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iṡḻïďè">
                <a:extLst>
                  <a:ext uri="{FF2B5EF4-FFF2-40B4-BE49-F238E27FC236}">
                    <a16:creationId xmlns:a16="http://schemas.microsoft.com/office/drawing/2014/main" xmlns="" id="{404BAFEF-40EE-41A8-BBDF-685E9E79AC1C}"/>
                  </a:ext>
                </a:extLst>
              </p:cNvPr>
              <p:cNvSpPr/>
              <p:nvPr/>
            </p:nvSpPr>
            <p:spPr bwMode="auto">
              <a:xfrm>
                <a:off x="6196013" y="3057525"/>
                <a:ext cx="404813" cy="582613"/>
              </a:xfrm>
              <a:custGeom>
                <a:avLst/>
                <a:gdLst>
                  <a:gd name="T0" fmla="*/ 255 w 255"/>
                  <a:gd name="T1" fmla="*/ 10 h 367"/>
                  <a:gd name="T2" fmla="*/ 13 w 255"/>
                  <a:gd name="T3" fmla="*/ 367 h 367"/>
                  <a:gd name="T4" fmla="*/ 0 w 255"/>
                  <a:gd name="T5" fmla="*/ 357 h 367"/>
                  <a:gd name="T6" fmla="*/ 242 w 255"/>
                  <a:gd name="T7" fmla="*/ 0 h 367"/>
                  <a:gd name="T8" fmla="*/ 255 w 255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67">
                    <a:moveTo>
                      <a:pt x="255" y="10"/>
                    </a:moveTo>
                    <a:lnTo>
                      <a:pt x="13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5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ïsḻïḍê">
                <a:extLst>
                  <a:ext uri="{FF2B5EF4-FFF2-40B4-BE49-F238E27FC236}">
                    <a16:creationId xmlns:a16="http://schemas.microsoft.com/office/drawing/2014/main" xmlns="" id="{BC354E8C-9499-4943-AFCB-AFA62BAB8D7F}"/>
                  </a:ext>
                </a:extLst>
              </p:cNvPr>
              <p:cNvSpPr/>
              <p:nvPr/>
            </p:nvSpPr>
            <p:spPr bwMode="auto">
              <a:xfrm>
                <a:off x="6196013" y="3057525"/>
                <a:ext cx="404813" cy="582613"/>
              </a:xfrm>
              <a:custGeom>
                <a:avLst/>
                <a:gdLst>
                  <a:gd name="T0" fmla="*/ 255 w 255"/>
                  <a:gd name="T1" fmla="*/ 10 h 367"/>
                  <a:gd name="T2" fmla="*/ 13 w 255"/>
                  <a:gd name="T3" fmla="*/ 367 h 367"/>
                  <a:gd name="T4" fmla="*/ 0 w 255"/>
                  <a:gd name="T5" fmla="*/ 357 h 367"/>
                  <a:gd name="T6" fmla="*/ 242 w 255"/>
                  <a:gd name="T7" fmla="*/ 0 h 367"/>
                  <a:gd name="T8" fmla="*/ 255 w 255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67">
                    <a:moveTo>
                      <a:pt x="255" y="10"/>
                    </a:moveTo>
                    <a:lnTo>
                      <a:pt x="13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5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íṥḷíḑé">
                <a:extLst>
                  <a:ext uri="{FF2B5EF4-FFF2-40B4-BE49-F238E27FC236}">
                    <a16:creationId xmlns:a16="http://schemas.microsoft.com/office/drawing/2014/main" xmlns="" id="{4A55C6F4-4765-4EFA-A272-D45218D2514B}"/>
                  </a:ext>
                </a:extLst>
              </p:cNvPr>
              <p:cNvSpPr/>
              <p:nvPr/>
            </p:nvSpPr>
            <p:spPr bwMode="auto">
              <a:xfrm>
                <a:off x="6245226" y="3089275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ïśḷiḑe">
                <a:extLst>
                  <a:ext uri="{FF2B5EF4-FFF2-40B4-BE49-F238E27FC236}">
                    <a16:creationId xmlns:a16="http://schemas.microsoft.com/office/drawing/2014/main" xmlns="" id="{F6D4FBC3-361D-46C8-8FB0-197D7DD61A35}"/>
                  </a:ext>
                </a:extLst>
              </p:cNvPr>
              <p:cNvSpPr/>
              <p:nvPr/>
            </p:nvSpPr>
            <p:spPr bwMode="auto">
              <a:xfrm>
                <a:off x="6245226" y="3089275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iṣḻiḍé">
                <a:extLst>
                  <a:ext uri="{FF2B5EF4-FFF2-40B4-BE49-F238E27FC236}">
                    <a16:creationId xmlns:a16="http://schemas.microsoft.com/office/drawing/2014/main" xmlns="" id="{795740ED-C990-4D2F-BBE8-3B2AD2F65054}"/>
                  </a:ext>
                </a:extLst>
              </p:cNvPr>
              <p:cNvSpPr/>
              <p:nvPr/>
            </p:nvSpPr>
            <p:spPr bwMode="auto">
              <a:xfrm>
                <a:off x="6296026" y="3121025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4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4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ïṣḷidé">
                <a:extLst>
                  <a:ext uri="{FF2B5EF4-FFF2-40B4-BE49-F238E27FC236}">
                    <a16:creationId xmlns:a16="http://schemas.microsoft.com/office/drawing/2014/main" xmlns="" id="{81268977-8D25-4ECA-A7CF-0AABE0002EAB}"/>
                  </a:ext>
                </a:extLst>
              </p:cNvPr>
              <p:cNvSpPr/>
              <p:nvPr/>
            </p:nvSpPr>
            <p:spPr bwMode="auto">
              <a:xfrm>
                <a:off x="6296026" y="3121025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4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4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iSḻïďè">
                <a:extLst>
                  <a:ext uri="{FF2B5EF4-FFF2-40B4-BE49-F238E27FC236}">
                    <a16:creationId xmlns:a16="http://schemas.microsoft.com/office/drawing/2014/main" xmlns="" id="{DC3656F3-E275-4C80-AC1C-330EF3F2E034}"/>
                  </a:ext>
                </a:extLst>
              </p:cNvPr>
              <p:cNvSpPr/>
              <p:nvPr/>
            </p:nvSpPr>
            <p:spPr bwMode="auto">
              <a:xfrm>
                <a:off x="6345238" y="3155950"/>
                <a:ext cx="409575" cy="581025"/>
              </a:xfrm>
              <a:custGeom>
                <a:avLst/>
                <a:gdLst>
                  <a:gd name="T0" fmla="*/ 258 w 258"/>
                  <a:gd name="T1" fmla="*/ 9 h 366"/>
                  <a:gd name="T2" fmla="*/ 16 w 258"/>
                  <a:gd name="T3" fmla="*/ 366 h 366"/>
                  <a:gd name="T4" fmla="*/ 0 w 258"/>
                  <a:gd name="T5" fmla="*/ 357 h 366"/>
                  <a:gd name="T6" fmla="*/ 242 w 258"/>
                  <a:gd name="T7" fmla="*/ 0 h 366"/>
                  <a:gd name="T8" fmla="*/ 258 w 258"/>
                  <a:gd name="T9" fmla="*/ 9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6">
                    <a:moveTo>
                      <a:pt x="258" y="9"/>
                    </a:moveTo>
                    <a:lnTo>
                      <a:pt x="16" y="366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9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îşlïďé">
                <a:extLst>
                  <a:ext uri="{FF2B5EF4-FFF2-40B4-BE49-F238E27FC236}">
                    <a16:creationId xmlns:a16="http://schemas.microsoft.com/office/drawing/2014/main" xmlns="" id="{8DEDCFCA-9D54-4849-8EAF-A89DAFD4E2FF}"/>
                  </a:ext>
                </a:extLst>
              </p:cNvPr>
              <p:cNvSpPr/>
              <p:nvPr/>
            </p:nvSpPr>
            <p:spPr bwMode="auto">
              <a:xfrm>
                <a:off x="6345238" y="3155950"/>
                <a:ext cx="409575" cy="581025"/>
              </a:xfrm>
              <a:custGeom>
                <a:avLst/>
                <a:gdLst>
                  <a:gd name="T0" fmla="*/ 258 w 258"/>
                  <a:gd name="T1" fmla="*/ 9 h 366"/>
                  <a:gd name="T2" fmla="*/ 16 w 258"/>
                  <a:gd name="T3" fmla="*/ 366 h 366"/>
                  <a:gd name="T4" fmla="*/ 0 w 258"/>
                  <a:gd name="T5" fmla="*/ 357 h 366"/>
                  <a:gd name="T6" fmla="*/ 242 w 258"/>
                  <a:gd name="T7" fmla="*/ 0 h 366"/>
                  <a:gd name="T8" fmla="*/ 258 w 258"/>
                  <a:gd name="T9" fmla="*/ 9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6">
                    <a:moveTo>
                      <a:pt x="258" y="9"/>
                    </a:moveTo>
                    <a:lnTo>
                      <a:pt x="16" y="366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ïṩḻíḋe">
                <a:extLst>
                  <a:ext uri="{FF2B5EF4-FFF2-40B4-BE49-F238E27FC236}">
                    <a16:creationId xmlns:a16="http://schemas.microsoft.com/office/drawing/2014/main" xmlns="" id="{93775495-B755-436B-AF95-71D1F72D975A}"/>
                  </a:ext>
                </a:extLst>
              </p:cNvPr>
              <p:cNvSpPr/>
              <p:nvPr/>
            </p:nvSpPr>
            <p:spPr bwMode="auto">
              <a:xfrm>
                <a:off x="6397626" y="3187700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5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íšḷïḑè">
                <a:extLst>
                  <a:ext uri="{FF2B5EF4-FFF2-40B4-BE49-F238E27FC236}">
                    <a16:creationId xmlns:a16="http://schemas.microsoft.com/office/drawing/2014/main" xmlns="" id="{4C4D0A28-8613-459F-B43B-21A1D0ECE308}"/>
                  </a:ext>
                </a:extLst>
              </p:cNvPr>
              <p:cNvSpPr/>
              <p:nvPr/>
            </p:nvSpPr>
            <p:spPr bwMode="auto">
              <a:xfrm>
                <a:off x="6397626" y="3187700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5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íşļíďê">
                <a:extLst>
                  <a:ext uri="{FF2B5EF4-FFF2-40B4-BE49-F238E27FC236}">
                    <a16:creationId xmlns:a16="http://schemas.microsoft.com/office/drawing/2014/main" xmlns="" id="{AE9F1A8E-0542-4862-8AB3-3D35266D8F3D}"/>
                  </a:ext>
                </a:extLst>
              </p:cNvPr>
              <p:cNvSpPr/>
              <p:nvPr/>
            </p:nvSpPr>
            <p:spPr bwMode="auto">
              <a:xfrm>
                <a:off x="6446838" y="3219450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iśļiḋè">
                <a:extLst>
                  <a:ext uri="{FF2B5EF4-FFF2-40B4-BE49-F238E27FC236}">
                    <a16:creationId xmlns:a16="http://schemas.microsoft.com/office/drawing/2014/main" xmlns="" id="{BD2596DA-E12D-41EF-9A8F-BE8F63705E29}"/>
                  </a:ext>
                </a:extLst>
              </p:cNvPr>
              <p:cNvSpPr/>
              <p:nvPr/>
            </p:nvSpPr>
            <p:spPr bwMode="auto">
              <a:xfrm>
                <a:off x="6446838" y="3219450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î$ľíḑé">
                <a:extLst>
                  <a:ext uri="{FF2B5EF4-FFF2-40B4-BE49-F238E27FC236}">
                    <a16:creationId xmlns:a16="http://schemas.microsoft.com/office/drawing/2014/main" xmlns="" id="{1E4C85D9-BFF6-46E7-B6A0-58C36046D6A6}"/>
                  </a:ext>
                </a:extLst>
              </p:cNvPr>
              <p:cNvSpPr/>
              <p:nvPr/>
            </p:nvSpPr>
            <p:spPr bwMode="auto">
              <a:xfrm>
                <a:off x="6497638" y="3252788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6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6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îśļíḋe">
                <a:extLst>
                  <a:ext uri="{FF2B5EF4-FFF2-40B4-BE49-F238E27FC236}">
                    <a16:creationId xmlns:a16="http://schemas.microsoft.com/office/drawing/2014/main" xmlns="" id="{CA403539-FFC4-4DD5-A1BB-A024CF22CF93}"/>
                  </a:ext>
                </a:extLst>
              </p:cNvPr>
              <p:cNvSpPr/>
              <p:nvPr/>
            </p:nvSpPr>
            <p:spPr bwMode="auto">
              <a:xfrm>
                <a:off x="6497638" y="3252788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6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6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îṥľîḓe">
                <a:extLst>
                  <a:ext uri="{FF2B5EF4-FFF2-40B4-BE49-F238E27FC236}">
                    <a16:creationId xmlns:a16="http://schemas.microsoft.com/office/drawing/2014/main" xmlns="" id="{CB7EF5A1-7BC3-4D76-B1A6-91831D761677}"/>
                  </a:ext>
                </a:extLst>
              </p:cNvPr>
              <p:cNvSpPr/>
              <p:nvPr/>
            </p:nvSpPr>
            <p:spPr bwMode="auto">
              <a:xfrm>
                <a:off x="6546851" y="3286125"/>
                <a:ext cx="409575" cy="581025"/>
              </a:xfrm>
              <a:custGeom>
                <a:avLst/>
                <a:gdLst>
                  <a:gd name="T0" fmla="*/ 258 w 258"/>
                  <a:gd name="T1" fmla="*/ 9 h 366"/>
                  <a:gd name="T2" fmla="*/ 16 w 258"/>
                  <a:gd name="T3" fmla="*/ 366 h 366"/>
                  <a:gd name="T4" fmla="*/ 0 w 258"/>
                  <a:gd name="T5" fmla="*/ 357 h 366"/>
                  <a:gd name="T6" fmla="*/ 242 w 258"/>
                  <a:gd name="T7" fmla="*/ 0 h 366"/>
                  <a:gd name="T8" fmla="*/ 258 w 258"/>
                  <a:gd name="T9" fmla="*/ 9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6">
                    <a:moveTo>
                      <a:pt x="258" y="9"/>
                    </a:moveTo>
                    <a:lnTo>
                      <a:pt x="16" y="366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9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ïsľîḍê">
                <a:extLst>
                  <a:ext uri="{FF2B5EF4-FFF2-40B4-BE49-F238E27FC236}">
                    <a16:creationId xmlns:a16="http://schemas.microsoft.com/office/drawing/2014/main" xmlns="" id="{9CC965CB-14F3-4E72-99D5-96CCB7735B5D}"/>
                  </a:ext>
                </a:extLst>
              </p:cNvPr>
              <p:cNvSpPr/>
              <p:nvPr/>
            </p:nvSpPr>
            <p:spPr bwMode="auto">
              <a:xfrm>
                <a:off x="6105526" y="2922588"/>
                <a:ext cx="196850" cy="161925"/>
              </a:xfrm>
              <a:custGeom>
                <a:avLst/>
                <a:gdLst>
                  <a:gd name="T0" fmla="*/ 57 w 72"/>
                  <a:gd name="T1" fmla="*/ 50 h 61"/>
                  <a:gd name="T2" fmla="*/ 47 w 72"/>
                  <a:gd name="T3" fmla="*/ 61 h 61"/>
                  <a:gd name="T4" fmla="*/ 34 w 72"/>
                  <a:gd name="T5" fmla="*/ 52 h 61"/>
                  <a:gd name="T6" fmla="*/ 38 w 72"/>
                  <a:gd name="T7" fmla="*/ 46 h 61"/>
                  <a:gd name="T8" fmla="*/ 44 w 72"/>
                  <a:gd name="T9" fmla="*/ 48 h 61"/>
                  <a:gd name="T10" fmla="*/ 50 w 72"/>
                  <a:gd name="T11" fmla="*/ 43 h 61"/>
                  <a:gd name="T12" fmla="*/ 50 w 72"/>
                  <a:gd name="T13" fmla="*/ 31 h 61"/>
                  <a:gd name="T14" fmla="*/ 37 w 72"/>
                  <a:gd name="T15" fmla="*/ 36 h 61"/>
                  <a:gd name="T16" fmla="*/ 14 w 72"/>
                  <a:gd name="T17" fmla="*/ 40 h 61"/>
                  <a:gd name="T18" fmla="*/ 9 w 72"/>
                  <a:gd name="T19" fmla="*/ 18 h 61"/>
                  <a:gd name="T20" fmla="*/ 0 w 72"/>
                  <a:gd name="T21" fmla="*/ 13 h 61"/>
                  <a:gd name="T22" fmla="*/ 6 w 72"/>
                  <a:gd name="T23" fmla="*/ 5 h 61"/>
                  <a:gd name="T24" fmla="*/ 14 w 72"/>
                  <a:gd name="T25" fmla="*/ 10 h 61"/>
                  <a:gd name="T26" fmla="*/ 24 w 72"/>
                  <a:gd name="T27" fmla="*/ 0 h 61"/>
                  <a:gd name="T28" fmla="*/ 36 w 72"/>
                  <a:gd name="T29" fmla="*/ 9 h 61"/>
                  <a:gd name="T30" fmla="*/ 32 w 72"/>
                  <a:gd name="T31" fmla="*/ 15 h 61"/>
                  <a:gd name="T32" fmla="*/ 25 w 72"/>
                  <a:gd name="T33" fmla="*/ 13 h 61"/>
                  <a:gd name="T34" fmla="*/ 20 w 72"/>
                  <a:gd name="T35" fmla="*/ 18 h 61"/>
                  <a:gd name="T36" fmla="*/ 20 w 72"/>
                  <a:gd name="T37" fmla="*/ 28 h 61"/>
                  <a:gd name="T38" fmla="*/ 34 w 72"/>
                  <a:gd name="T39" fmla="*/ 23 h 61"/>
                  <a:gd name="T40" fmla="*/ 56 w 72"/>
                  <a:gd name="T41" fmla="*/ 19 h 61"/>
                  <a:gd name="T42" fmla="*/ 62 w 72"/>
                  <a:gd name="T43" fmla="*/ 42 h 61"/>
                  <a:gd name="T44" fmla="*/ 72 w 72"/>
                  <a:gd name="T45" fmla="*/ 49 h 61"/>
                  <a:gd name="T46" fmla="*/ 67 w 72"/>
                  <a:gd name="T47" fmla="*/ 57 h 61"/>
                  <a:gd name="T48" fmla="*/ 57 w 72"/>
                  <a:gd name="T49" fmla="*/ 5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2" h="61">
                    <a:moveTo>
                      <a:pt x="57" y="50"/>
                    </a:moveTo>
                    <a:cubicBezTo>
                      <a:pt x="52" y="57"/>
                      <a:pt x="47" y="61"/>
                      <a:pt x="47" y="61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7" y="47"/>
                      <a:pt x="50" y="43"/>
                    </a:cubicBezTo>
                    <a:cubicBezTo>
                      <a:pt x="53" y="38"/>
                      <a:pt x="54" y="33"/>
                      <a:pt x="50" y="31"/>
                    </a:cubicBezTo>
                    <a:cubicBezTo>
                      <a:pt x="47" y="29"/>
                      <a:pt x="42" y="33"/>
                      <a:pt x="37" y="36"/>
                    </a:cubicBezTo>
                    <a:cubicBezTo>
                      <a:pt x="31" y="41"/>
                      <a:pt x="24" y="46"/>
                      <a:pt x="14" y="40"/>
                    </a:cubicBezTo>
                    <a:cubicBezTo>
                      <a:pt x="7" y="35"/>
                      <a:pt x="6" y="26"/>
                      <a:pt x="9" y="1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9" y="4"/>
                      <a:pt x="24" y="0"/>
                      <a:pt x="24" y="0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2" y="15"/>
                      <a:pt x="20" y="18"/>
                    </a:cubicBezTo>
                    <a:cubicBezTo>
                      <a:pt x="17" y="23"/>
                      <a:pt x="18" y="26"/>
                      <a:pt x="20" y="28"/>
                    </a:cubicBezTo>
                    <a:cubicBezTo>
                      <a:pt x="24" y="31"/>
                      <a:pt x="28" y="27"/>
                      <a:pt x="34" y="23"/>
                    </a:cubicBezTo>
                    <a:cubicBezTo>
                      <a:pt x="40" y="18"/>
                      <a:pt x="47" y="14"/>
                      <a:pt x="56" y="19"/>
                    </a:cubicBezTo>
                    <a:cubicBezTo>
                      <a:pt x="64" y="25"/>
                      <a:pt x="65" y="33"/>
                      <a:pt x="62" y="42"/>
                    </a:cubicBezTo>
                    <a:cubicBezTo>
                      <a:pt x="72" y="49"/>
                      <a:pt x="72" y="49"/>
                      <a:pt x="72" y="49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57" y="50"/>
                      <a:pt x="57" y="50"/>
                      <a:pt x="57" y="50"/>
                    </a:cubicBezTo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ïṡ1îḓé">
                <a:extLst>
                  <a:ext uri="{FF2B5EF4-FFF2-40B4-BE49-F238E27FC236}">
                    <a16:creationId xmlns:a16="http://schemas.microsoft.com/office/drawing/2014/main" xmlns="" id="{B05DEAB0-B8AE-427F-B1AC-742E013856D2}"/>
                  </a:ext>
                </a:extLst>
              </p:cNvPr>
              <p:cNvSpPr/>
              <p:nvPr/>
            </p:nvSpPr>
            <p:spPr bwMode="auto">
              <a:xfrm>
                <a:off x="6064251" y="2757488"/>
                <a:ext cx="152400" cy="87313"/>
              </a:xfrm>
              <a:custGeom>
                <a:avLst/>
                <a:gdLst>
                  <a:gd name="T0" fmla="*/ 0 w 96"/>
                  <a:gd name="T1" fmla="*/ 18 h 55"/>
                  <a:gd name="T2" fmla="*/ 96 w 96"/>
                  <a:gd name="T3" fmla="*/ 0 h 55"/>
                  <a:gd name="T4" fmla="*/ 59 w 96"/>
                  <a:gd name="T5" fmla="*/ 55 h 55"/>
                  <a:gd name="T6" fmla="*/ 0 w 96"/>
                  <a:gd name="T7" fmla="*/ 1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55">
                    <a:moveTo>
                      <a:pt x="0" y="18"/>
                    </a:moveTo>
                    <a:lnTo>
                      <a:pt x="96" y="0"/>
                    </a:lnTo>
                    <a:lnTo>
                      <a:pt x="59" y="55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iṥ1íḓe">
                <a:extLst>
                  <a:ext uri="{FF2B5EF4-FFF2-40B4-BE49-F238E27FC236}">
                    <a16:creationId xmlns:a16="http://schemas.microsoft.com/office/drawing/2014/main" xmlns="" id="{E5C31892-8EFA-4BD5-A72F-2AC9840BB14C}"/>
                  </a:ext>
                </a:extLst>
              </p:cNvPr>
              <p:cNvSpPr/>
              <p:nvPr/>
            </p:nvSpPr>
            <p:spPr bwMode="auto">
              <a:xfrm>
                <a:off x="6064251" y="2757488"/>
                <a:ext cx="152400" cy="87313"/>
              </a:xfrm>
              <a:custGeom>
                <a:avLst/>
                <a:gdLst>
                  <a:gd name="T0" fmla="*/ 0 w 96"/>
                  <a:gd name="T1" fmla="*/ 18 h 55"/>
                  <a:gd name="T2" fmla="*/ 96 w 96"/>
                  <a:gd name="T3" fmla="*/ 0 h 55"/>
                  <a:gd name="T4" fmla="*/ 59 w 96"/>
                  <a:gd name="T5" fmla="*/ 55 h 55"/>
                  <a:gd name="T6" fmla="*/ 0 w 96"/>
                  <a:gd name="T7" fmla="*/ 1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55">
                    <a:moveTo>
                      <a:pt x="0" y="18"/>
                    </a:moveTo>
                    <a:lnTo>
                      <a:pt x="96" y="0"/>
                    </a:lnTo>
                    <a:lnTo>
                      <a:pt x="59" y="55"/>
                    </a:lnTo>
                    <a:lnTo>
                      <a:pt x="0" y="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îşlíḋè">
                <a:extLst>
                  <a:ext uri="{FF2B5EF4-FFF2-40B4-BE49-F238E27FC236}">
                    <a16:creationId xmlns:a16="http://schemas.microsoft.com/office/drawing/2014/main" xmlns="" id="{CD9C6701-CD9D-444B-A487-011EA64E646C}"/>
                  </a:ext>
                </a:extLst>
              </p:cNvPr>
              <p:cNvSpPr/>
              <p:nvPr/>
            </p:nvSpPr>
            <p:spPr bwMode="auto">
              <a:xfrm>
                <a:off x="5568951" y="2946400"/>
                <a:ext cx="1281113" cy="1036638"/>
              </a:xfrm>
              <a:custGeom>
                <a:avLst/>
                <a:gdLst>
                  <a:gd name="T0" fmla="*/ 127 w 807"/>
                  <a:gd name="T1" fmla="*/ 45 h 653"/>
                  <a:gd name="T2" fmla="*/ 0 w 807"/>
                  <a:gd name="T3" fmla="*/ 461 h 653"/>
                  <a:gd name="T4" fmla="*/ 659 w 807"/>
                  <a:gd name="T5" fmla="*/ 653 h 653"/>
                  <a:gd name="T6" fmla="*/ 807 w 807"/>
                  <a:gd name="T7" fmla="*/ 176 h 653"/>
                  <a:gd name="T8" fmla="*/ 213 w 807"/>
                  <a:gd name="T9" fmla="*/ 0 h 653"/>
                  <a:gd name="T10" fmla="*/ 127 w 807"/>
                  <a:gd name="T11" fmla="*/ 45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7" h="653">
                    <a:moveTo>
                      <a:pt x="127" y="45"/>
                    </a:moveTo>
                    <a:lnTo>
                      <a:pt x="0" y="461"/>
                    </a:lnTo>
                    <a:lnTo>
                      <a:pt x="659" y="653"/>
                    </a:lnTo>
                    <a:lnTo>
                      <a:pt x="807" y="176"/>
                    </a:lnTo>
                    <a:lnTo>
                      <a:pt x="213" y="0"/>
                    </a:lnTo>
                    <a:lnTo>
                      <a:pt x="127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îşḷîḑè">
                <a:extLst>
                  <a:ext uri="{FF2B5EF4-FFF2-40B4-BE49-F238E27FC236}">
                    <a16:creationId xmlns:a16="http://schemas.microsoft.com/office/drawing/2014/main" xmlns="" id="{93C36162-183E-4F12-9418-3FB2D959E500}"/>
                  </a:ext>
                </a:extLst>
              </p:cNvPr>
              <p:cNvSpPr/>
              <p:nvPr/>
            </p:nvSpPr>
            <p:spPr bwMode="auto">
              <a:xfrm>
                <a:off x="5568951" y="2946400"/>
                <a:ext cx="1281113" cy="1036638"/>
              </a:xfrm>
              <a:custGeom>
                <a:avLst/>
                <a:gdLst>
                  <a:gd name="T0" fmla="*/ 127 w 807"/>
                  <a:gd name="T1" fmla="*/ 45 h 653"/>
                  <a:gd name="T2" fmla="*/ 0 w 807"/>
                  <a:gd name="T3" fmla="*/ 461 h 653"/>
                  <a:gd name="T4" fmla="*/ 659 w 807"/>
                  <a:gd name="T5" fmla="*/ 653 h 653"/>
                  <a:gd name="T6" fmla="*/ 807 w 807"/>
                  <a:gd name="T7" fmla="*/ 176 h 653"/>
                  <a:gd name="T8" fmla="*/ 213 w 807"/>
                  <a:gd name="T9" fmla="*/ 0 h 653"/>
                  <a:gd name="T10" fmla="*/ 127 w 807"/>
                  <a:gd name="T11" fmla="*/ 45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7" h="653">
                    <a:moveTo>
                      <a:pt x="127" y="45"/>
                    </a:moveTo>
                    <a:lnTo>
                      <a:pt x="0" y="461"/>
                    </a:lnTo>
                    <a:lnTo>
                      <a:pt x="659" y="653"/>
                    </a:lnTo>
                    <a:lnTo>
                      <a:pt x="807" y="176"/>
                    </a:lnTo>
                    <a:lnTo>
                      <a:pt x="213" y="0"/>
                    </a:lnTo>
                    <a:lnTo>
                      <a:pt x="127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íṥļíḍe">
                <a:extLst>
                  <a:ext uri="{FF2B5EF4-FFF2-40B4-BE49-F238E27FC236}">
                    <a16:creationId xmlns:a16="http://schemas.microsoft.com/office/drawing/2014/main" xmlns="" id="{A31367D9-0D21-49A2-9956-A3FEF4BD413E}"/>
                  </a:ext>
                </a:extLst>
              </p:cNvPr>
              <p:cNvSpPr/>
              <p:nvPr/>
            </p:nvSpPr>
            <p:spPr bwMode="auto">
              <a:xfrm>
                <a:off x="5630863" y="3313113"/>
                <a:ext cx="441325" cy="423863"/>
              </a:xfrm>
              <a:custGeom>
                <a:avLst/>
                <a:gdLst>
                  <a:gd name="T0" fmla="*/ 278 w 278"/>
                  <a:gd name="T1" fmla="*/ 64 h 267"/>
                  <a:gd name="T2" fmla="*/ 217 w 278"/>
                  <a:gd name="T3" fmla="*/ 267 h 267"/>
                  <a:gd name="T4" fmla="*/ 0 w 278"/>
                  <a:gd name="T5" fmla="*/ 203 h 267"/>
                  <a:gd name="T6" fmla="*/ 62 w 278"/>
                  <a:gd name="T7" fmla="*/ 0 h 267"/>
                  <a:gd name="T8" fmla="*/ 278 w 278"/>
                  <a:gd name="T9" fmla="*/ 64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267">
                    <a:moveTo>
                      <a:pt x="278" y="64"/>
                    </a:moveTo>
                    <a:lnTo>
                      <a:pt x="217" y="267"/>
                    </a:lnTo>
                    <a:lnTo>
                      <a:pt x="0" y="203"/>
                    </a:lnTo>
                    <a:lnTo>
                      <a:pt x="62" y="0"/>
                    </a:lnTo>
                    <a:lnTo>
                      <a:pt x="278" y="64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ïSḷîḑè">
                <a:extLst>
                  <a:ext uri="{FF2B5EF4-FFF2-40B4-BE49-F238E27FC236}">
                    <a16:creationId xmlns:a16="http://schemas.microsoft.com/office/drawing/2014/main" xmlns="" id="{EDA0F792-7EE3-4BA4-83BD-FCA291E5B90B}"/>
                  </a:ext>
                </a:extLst>
              </p:cNvPr>
              <p:cNvSpPr/>
              <p:nvPr/>
            </p:nvSpPr>
            <p:spPr bwMode="auto">
              <a:xfrm>
                <a:off x="6026151" y="3100388"/>
                <a:ext cx="227013" cy="660400"/>
              </a:xfrm>
              <a:custGeom>
                <a:avLst/>
                <a:gdLst>
                  <a:gd name="T0" fmla="*/ 143 w 143"/>
                  <a:gd name="T1" fmla="*/ 5 h 416"/>
                  <a:gd name="T2" fmla="*/ 16 w 143"/>
                  <a:gd name="T3" fmla="*/ 416 h 416"/>
                  <a:gd name="T4" fmla="*/ 0 w 143"/>
                  <a:gd name="T5" fmla="*/ 411 h 416"/>
                  <a:gd name="T6" fmla="*/ 126 w 143"/>
                  <a:gd name="T7" fmla="*/ 0 h 416"/>
                  <a:gd name="T8" fmla="*/ 143 w 143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5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6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ísļiḋé">
                <a:extLst>
                  <a:ext uri="{FF2B5EF4-FFF2-40B4-BE49-F238E27FC236}">
                    <a16:creationId xmlns:a16="http://schemas.microsoft.com/office/drawing/2014/main" xmlns="" id="{1B017DF0-967A-4D44-AC32-50F36D10D4B3}"/>
                  </a:ext>
                </a:extLst>
              </p:cNvPr>
              <p:cNvSpPr/>
              <p:nvPr/>
            </p:nvSpPr>
            <p:spPr bwMode="auto">
              <a:xfrm>
                <a:off x="6026151" y="3100388"/>
                <a:ext cx="227013" cy="660400"/>
              </a:xfrm>
              <a:custGeom>
                <a:avLst/>
                <a:gdLst>
                  <a:gd name="T0" fmla="*/ 143 w 143"/>
                  <a:gd name="T1" fmla="*/ 5 h 416"/>
                  <a:gd name="T2" fmla="*/ 16 w 143"/>
                  <a:gd name="T3" fmla="*/ 416 h 416"/>
                  <a:gd name="T4" fmla="*/ 0 w 143"/>
                  <a:gd name="T5" fmla="*/ 411 h 416"/>
                  <a:gd name="T6" fmla="*/ 126 w 143"/>
                  <a:gd name="T7" fmla="*/ 0 h 416"/>
                  <a:gd name="T8" fmla="*/ 143 w 143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5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6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ï$ḷídê">
                <a:extLst>
                  <a:ext uri="{FF2B5EF4-FFF2-40B4-BE49-F238E27FC236}">
                    <a16:creationId xmlns:a16="http://schemas.microsoft.com/office/drawing/2014/main" xmlns="" id="{C586E8F1-41E7-4D78-B242-AA518404090E}"/>
                  </a:ext>
                </a:extLst>
              </p:cNvPr>
              <p:cNvSpPr/>
              <p:nvPr/>
            </p:nvSpPr>
            <p:spPr bwMode="auto">
              <a:xfrm>
                <a:off x="6083301" y="31194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6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6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ïṥḻiďè">
                <a:extLst>
                  <a:ext uri="{FF2B5EF4-FFF2-40B4-BE49-F238E27FC236}">
                    <a16:creationId xmlns:a16="http://schemas.microsoft.com/office/drawing/2014/main" xmlns="" id="{2D3DC960-AE08-466E-AC0E-0F92AA385D5B}"/>
                  </a:ext>
                </a:extLst>
              </p:cNvPr>
              <p:cNvSpPr/>
              <p:nvPr/>
            </p:nvSpPr>
            <p:spPr bwMode="auto">
              <a:xfrm>
                <a:off x="6083301" y="31194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6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6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i$ḷïḋe">
                <a:extLst>
                  <a:ext uri="{FF2B5EF4-FFF2-40B4-BE49-F238E27FC236}">
                    <a16:creationId xmlns:a16="http://schemas.microsoft.com/office/drawing/2014/main" xmlns="" id="{98041105-F965-4141-838C-A9A5BCBB1768}"/>
                  </a:ext>
                </a:extLst>
              </p:cNvPr>
              <p:cNvSpPr/>
              <p:nvPr/>
            </p:nvSpPr>
            <p:spPr bwMode="auto">
              <a:xfrm>
                <a:off x="6140451" y="3135313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10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iṧ1ïḑé">
                <a:extLst>
                  <a:ext uri="{FF2B5EF4-FFF2-40B4-BE49-F238E27FC236}">
                    <a16:creationId xmlns:a16="http://schemas.microsoft.com/office/drawing/2014/main" xmlns="" id="{D98D68E6-2403-4646-B138-CADB6F3BD4A0}"/>
                  </a:ext>
                </a:extLst>
              </p:cNvPr>
              <p:cNvSpPr/>
              <p:nvPr/>
            </p:nvSpPr>
            <p:spPr bwMode="auto">
              <a:xfrm>
                <a:off x="6140451" y="3135313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10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íşľïḓe">
                <a:extLst>
                  <a:ext uri="{FF2B5EF4-FFF2-40B4-BE49-F238E27FC236}">
                    <a16:creationId xmlns:a16="http://schemas.microsoft.com/office/drawing/2014/main" xmlns="" id="{46D15E77-86F7-4517-82B5-56855B2F542A}"/>
                  </a:ext>
                </a:extLst>
              </p:cNvPr>
              <p:cNvSpPr/>
              <p:nvPr/>
            </p:nvSpPr>
            <p:spPr bwMode="auto">
              <a:xfrm>
                <a:off x="6197601" y="3151188"/>
                <a:ext cx="230188" cy="660400"/>
              </a:xfrm>
              <a:custGeom>
                <a:avLst/>
                <a:gdLst>
                  <a:gd name="T0" fmla="*/ 145 w 145"/>
                  <a:gd name="T1" fmla="*/ 5 h 416"/>
                  <a:gd name="T2" fmla="*/ 18 w 145"/>
                  <a:gd name="T3" fmla="*/ 416 h 416"/>
                  <a:gd name="T4" fmla="*/ 0 w 145"/>
                  <a:gd name="T5" fmla="*/ 410 h 416"/>
                  <a:gd name="T6" fmla="*/ 127 w 145"/>
                  <a:gd name="T7" fmla="*/ 0 h 416"/>
                  <a:gd name="T8" fmla="*/ 145 w 145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6">
                    <a:moveTo>
                      <a:pt x="145" y="5"/>
                    </a:moveTo>
                    <a:lnTo>
                      <a:pt x="18" y="416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5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îṣḷiḑè">
                <a:extLst>
                  <a:ext uri="{FF2B5EF4-FFF2-40B4-BE49-F238E27FC236}">
                    <a16:creationId xmlns:a16="http://schemas.microsoft.com/office/drawing/2014/main" xmlns="" id="{ECE891FD-AF81-4740-9A3E-AB9437BF3FBB}"/>
                  </a:ext>
                </a:extLst>
              </p:cNvPr>
              <p:cNvSpPr/>
              <p:nvPr/>
            </p:nvSpPr>
            <p:spPr bwMode="auto">
              <a:xfrm>
                <a:off x="6197601" y="3151188"/>
                <a:ext cx="230188" cy="660400"/>
              </a:xfrm>
              <a:custGeom>
                <a:avLst/>
                <a:gdLst>
                  <a:gd name="T0" fmla="*/ 145 w 145"/>
                  <a:gd name="T1" fmla="*/ 5 h 416"/>
                  <a:gd name="T2" fmla="*/ 18 w 145"/>
                  <a:gd name="T3" fmla="*/ 416 h 416"/>
                  <a:gd name="T4" fmla="*/ 0 w 145"/>
                  <a:gd name="T5" fmla="*/ 410 h 416"/>
                  <a:gd name="T6" fmla="*/ 127 w 145"/>
                  <a:gd name="T7" fmla="*/ 0 h 416"/>
                  <a:gd name="T8" fmla="*/ 145 w 145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6">
                    <a:moveTo>
                      <a:pt x="145" y="5"/>
                    </a:moveTo>
                    <a:lnTo>
                      <a:pt x="18" y="416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îšľîḍê">
                <a:extLst>
                  <a:ext uri="{FF2B5EF4-FFF2-40B4-BE49-F238E27FC236}">
                    <a16:creationId xmlns:a16="http://schemas.microsoft.com/office/drawing/2014/main" xmlns="" id="{F02F5141-C214-4F4F-B8EE-98E598096A65}"/>
                  </a:ext>
                </a:extLst>
              </p:cNvPr>
              <p:cNvSpPr/>
              <p:nvPr/>
            </p:nvSpPr>
            <p:spPr bwMode="auto">
              <a:xfrm>
                <a:off x="6257926" y="31702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6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6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íṧ1iḑè">
                <a:extLst>
                  <a:ext uri="{FF2B5EF4-FFF2-40B4-BE49-F238E27FC236}">
                    <a16:creationId xmlns:a16="http://schemas.microsoft.com/office/drawing/2014/main" xmlns="" id="{265DCB33-CE33-4D97-93A2-EB9B528278CC}"/>
                  </a:ext>
                </a:extLst>
              </p:cNvPr>
              <p:cNvSpPr/>
              <p:nvPr/>
            </p:nvSpPr>
            <p:spPr bwMode="auto">
              <a:xfrm>
                <a:off x="6257926" y="31702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6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6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íŝḻíďè">
                <a:extLst>
                  <a:ext uri="{FF2B5EF4-FFF2-40B4-BE49-F238E27FC236}">
                    <a16:creationId xmlns:a16="http://schemas.microsoft.com/office/drawing/2014/main" xmlns="" id="{758C8EBE-60D7-419C-BDED-3391FEF93DB9}"/>
                  </a:ext>
                </a:extLst>
              </p:cNvPr>
              <p:cNvSpPr/>
              <p:nvPr/>
            </p:nvSpPr>
            <p:spPr bwMode="auto">
              <a:xfrm>
                <a:off x="6315076" y="3186113"/>
                <a:ext cx="227013" cy="658813"/>
              </a:xfrm>
              <a:custGeom>
                <a:avLst/>
                <a:gdLst>
                  <a:gd name="T0" fmla="*/ 143 w 143"/>
                  <a:gd name="T1" fmla="*/ 5 h 415"/>
                  <a:gd name="T2" fmla="*/ 17 w 143"/>
                  <a:gd name="T3" fmla="*/ 415 h 415"/>
                  <a:gd name="T4" fmla="*/ 0 w 143"/>
                  <a:gd name="T5" fmla="*/ 410 h 415"/>
                  <a:gd name="T6" fmla="*/ 126 w 143"/>
                  <a:gd name="T7" fmla="*/ 0 h 415"/>
                  <a:gd name="T8" fmla="*/ 143 w 143"/>
                  <a:gd name="T9" fmla="*/ 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5">
                    <a:moveTo>
                      <a:pt x="143" y="5"/>
                    </a:moveTo>
                    <a:lnTo>
                      <a:pt x="17" y="415"/>
                    </a:lnTo>
                    <a:lnTo>
                      <a:pt x="0" y="410"/>
                    </a:lnTo>
                    <a:lnTo>
                      <a:pt x="126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íSḷiḋe">
                <a:extLst>
                  <a:ext uri="{FF2B5EF4-FFF2-40B4-BE49-F238E27FC236}">
                    <a16:creationId xmlns:a16="http://schemas.microsoft.com/office/drawing/2014/main" xmlns="" id="{B1B7A595-64ED-425F-A2F2-A42FB425276D}"/>
                  </a:ext>
                </a:extLst>
              </p:cNvPr>
              <p:cNvSpPr/>
              <p:nvPr/>
            </p:nvSpPr>
            <p:spPr bwMode="auto">
              <a:xfrm>
                <a:off x="6315076" y="3186113"/>
                <a:ext cx="227013" cy="658813"/>
              </a:xfrm>
              <a:custGeom>
                <a:avLst/>
                <a:gdLst>
                  <a:gd name="T0" fmla="*/ 143 w 143"/>
                  <a:gd name="T1" fmla="*/ 5 h 415"/>
                  <a:gd name="T2" fmla="*/ 17 w 143"/>
                  <a:gd name="T3" fmla="*/ 415 h 415"/>
                  <a:gd name="T4" fmla="*/ 0 w 143"/>
                  <a:gd name="T5" fmla="*/ 410 h 415"/>
                  <a:gd name="T6" fmla="*/ 126 w 143"/>
                  <a:gd name="T7" fmla="*/ 0 h 415"/>
                  <a:gd name="T8" fmla="*/ 143 w 143"/>
                  <a:gd name="T9" fmla="*/ 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5">
                    <a:moveTo>
                      <a:pt x="143" y="5"/>
                    </a:moveTo>
                    <a:lnTo>
                      <a:pt x="17" y="415"/>
                    </a:lnTo>
                    <a:lnTo>
                      <a:pt x="0" y="410"/>
                    </a:lnTo>
                    <a:lnTo>
                      <a:pt x="126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íšḷîḍè">
                <a:extLst>
                  <a:ext uri="{FF2B5EF4-FFF2-40B4-BE49-F238E27FC236}">
                    <a16:creationId xmlns:a16="http://schemas.microsoft.com/office/drawing/2014/main" xmlns="" id="{99278735-0E90-4EC9-9782-6DA6430E4AE4}"/>
                  </a:ext>
                </a:extLst>
              </p:cNvPr>
              <p:cNvSpPr/>
              <p:nvPr/>
            </p:nvSpPr>
            <p:spPr bwMode="auto">
              <a:xfrm>
                <a:off x="6372226" y="32035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îşļíḋè">
                <a:extLst>
                  <a:ext uri="{FF2B5EF4-FFF2-40B4-BE49-F238E27FC236}">
                    <a16:creationId xmlns:a16="http://schemas.microsoft.com/office/drawing/2014/main" xmlns="" id="{CB9A06DB-9764-4CF1-A5CB-C5945242E4A2}"/>
                  </a:ext>
                </a:extLst>
              </p:cNvPr>
              <p:cNvSpPr/>
              <p:nvPr/>
            </p:nvSpPr>
            <p:spPr bwMode="auto">
              <a:xfrm>
                <a:off x="6372226" y="32035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ïṡliḑé">
                <a:extLst>
                  <a:ext uri="{FF2B5EF4-FFF2-40B4-BE49-F238E27FC236}">
                    <a16:creationId xmlns:a16="http://schemas.microsoft.com/office/drawing/2014/main" xmlns="" id="{C3A2066E-852D-4BF9-BDA0-D595D530E063}"/>
                  </a:ext>
                </a:extLst>
              </p:cNvPr>
              <p:cNvSpPr/>
              <p:nvPr/>
            </p:nvSpPr>
            <p:spPr bwMode="auto">
              <a:xfrm>
                <a:off x="6429376" y="3219450"/>
                <a:ext cx="230188" cy="657225"/>
              </a:xfrm>
              <a:custGeom>
                <a:avLst/>
                <a:gdLst>
                  <a:gd name="T0" fmla="*/ 145 w 145"/>
                  <a:gd name="T1" fmla="*/ 5 h 414"/>
                  <a:gd name="T2" fmla="*/ 17 w 145"/>
                  <a:gd name="T3" fmla="*/ 414 h 414"/>
                  <a:gd name="T4" fmla="*/ 0 w 145"/>
                  <a:gd name="T5" fmla="*/ 409 h 414"/>
                  <a:gd name="T6" fmla="*/ 127 w 145"/>
                  <a:gd name="T7" fmla="*/ 0 h 414"/>
                  <a:gd name="T8" fmla="*/ 145 w 145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4">
                    <a:moveTo>
                      <a:pt x="145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5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îSľiḑe">
                <a:extLst>
                  <a:ext uri="{FF2B5EF4-FFF2-40B4-BE49-F238E27FC236}">
                    <a16:creationId xmlns:a16="http://schemas.microsoft.com/office/drawing/2014/main" xmlns="" id="{5070F2F8-B4FC-4343-B749-FCF6DDCCE80B}"/>
                  </a:ext>
                </a:extLst>
              </p:cNvPr>
              <p:cNvSpPr/>
              <p:nvPr/>
            </p:nvSpPr>
            <p:spPr bwMode="auto">
              <a:xfrm>
                <a:off x="6429376" y="3219450"/>
                <a:ext cx="230188" cy="657225"/>
              </a:xfrm>
              <a:custGeom>
                <a:avLst/>
                <a:gdLst>
                  <a:gd name="T0" fmla="*/ 145 w 145"/>
                  <a:gd name="T1" fmla="*/ 5 h 414"/>
                  <a:gd name="T2" fmla="*/ 17 w 145"/>
                  <a:gd name="T3" fmla="*/ 414 h 414"/>
                  <a:gd name="T4" fmla="*/ 0 w 145"/>
                  <a:gd name="T5" fmla="*/ 409 h 414"/>
                  <a:gd name="T6" fmla="*/ 127 w 145"/>
                  <a:gd name="T7" fmla="*/ 0 h 414"/>
                  <a:gd name="T8" fmla="*/ 145 w 145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4">
                    <a:moveTo>
                      <a:pt x="145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iṡļíḓé">
                <a:extLst>
                  <a:ext uri="{FF2B5EF4-FFF2-40B4-BE49-F238E27FC236}">
                    <a16:creationId xmlns:a16="http://schemas.microsoft.com/office/drawing/2014/main" xmlns="" id="{097DBE86-A3F7-47E5-B16B-D82EB5D2705E}"/>
                  </a:ext>
                </a:extLst>
              </p:cNvPr>
              <p:cNvSpPr/>
              <p:nvPr/>
            </p:nvSpPr>
            <p:spPr bwMode="auto">
              <a:xfrm>
                <a:off x="6489701" y="3235325"/>
                <a:ext cx="227013" cy="660400"/>
              </a:xfrm>
              <a:custGeom>
                <a:avLst/>
                <a:gdLst>
                  <a:gd name="T0" fmla="*/ 143 w 143"/>
                  <a:gd name="T1" fmla="*/ 6 h 416"/>
                  <a:gd name="T2" fmla="*/ 16 w 143"/>
                  <a:gd name="T3" fmla="*/ 416 h 416"/>
                  <a:gd name="T4" fmla="*/ 0 w 143"/>
                  <a:gd name="T5" fmla="*/ 411 h 416"/>
                  <a:gd name="T6" fmla="*/ 125 w 143"/>
                  <a:gd name="T7" fmla="*/ 0 h 416"/>
                  <a:gd name="T8" fmla="*/ 143 w 143"/>
                  <a:gd name="T9" fmla="*/ 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6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5" y="0"/>
                    </a:lnTo>
                    <a:lnTo>
                      <a:pt x="143" y="6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îṩļiḋé">
                <a:extLst>
                  <a:ext uri="{FF2B5EF4-FFF2-40B4-BE49-F238E27FC236}">
                    <a16:creationId xmlns:a16="http://schemas.microsoft.com/office/drawing/2014/main" xmlns="" id="{2200E342-D4C5-49EB-B83C-9424CD347C92}"/>
                  </a:ext>
                </a:extLst>
              </p:cNvPr>
              <p:cNvSpPr/>
              <p:nvPr/>
            </p:nvSpPr>
            <p:spPr bwMode="auto">
              <a:xfrm>
                <a:off x="6489701" y="3235325"/>
                <a:ext cx="227013" cy="660400"/>
              </a:xfrm>
              <a:custGeom>
                <a:avLst/>
                <a:gdLst>
                  <a:gd name="T0" fmla="*/ 143 w 143"/>
                  <a:gd name="T1" fmla="*/ 6 h 416"/>
                  <a:gd name="T2" fmla="*/ 16 w 143"/>
                  <a:gd name="T3" fmla="*/ 416 h 416"/>
                  <a:gd name="T4" fmla="*/ 0 w 143"/>
                  <a:gd name="T5" fmla="*/ 411 h 416"/>
                  <a:gd name="T6" fmla="*/ 125 w 143"/>
                  <a:gd name="T7" fmla="*/ 0 h 416"/>
                  <a:gd name="T8" fmla="*/ 143 w 143"/>
                  <a:gd name="T9" fmla="*/ 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6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5" y="0"/>
                    </a:lnTo>
                    <a:lnTo>
                      <a:pt x="143" y="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iṣľîḍé">
                <a:extLst>
                  <a:ext uri="{FF2B5EF4-FFF2-40B4-BE49-F238E27FC236}">
                    <a16:creationId xmlns:a16="http://schemas.microsoft.com/office/drawing/2014/main" xmlns="" id="{6C670B26-C078-4402-AF94-5488232E7B27}"/>
                  </a:ext>
                </a:extLst>
              </p:cNvPr>
              <p:cNvSpPr/>
              <p:nvPr/>
            </p:nvSpPr>
            <p:spPr bwMode="auto">
              <a:xfrm>
                <a:off x="6546851" y="32543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îSļíḑé">
                <a:extLst>
                  <a:ext uri="{FF2B5EF4-FFF2-40B4-BE49-F238E27FC236}">
                    <a16:creationId xmlns:a16="http://schemas.microsoft.com/office/drawing/2014/main" xmlns="" id="{F679D68F-4C52-40C0-9B30-B6721E429127}"/>
                  </a:ext>
                </a:extLst>
              </p:cNvPr>
              <p:cNvSpPr/>
              <p:nvPr/>
            </p:nvSpPr>
            <p:spPr bwMode="auto">
              <a:xfrm>
                <a:off x="6546851" y="32543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iśľiḑe">
                <a:extLst>
                  <a:ext uri="{FF2B5EF4-FFF2-40B4-BE49-F238E27FC236}">
                    <a16:creationId xmlns:a16="http://schemas.microsoft.com/office/drawing/2014/main" xmlns="" id="{5A2D9083-ED18-4DBC-BEE9-49F7E2078BE8}"/>
                  </a:ext>
                </a:extLst>
              </p:cNvPr>
              <p:cNvSpPr/>
              <p:nvPr/>
            </p:nvSpPr>
            <p:spPr bwMode="auto">
              <a:xfrm>
                <a:off x="5859463" y="3121025"/>
                <a:ext cx="215900" cy="136525"/>
              </a:xfrm>
              <a:custGeom>
                <a:avLst/>
                <a:gdLst>
                  <a:gd name="T0" fmla="*/ 65 w 79"/>
                  <a:gd name="T1" fmla="*/ 38 h 51"/>
                  <a:gd name="T2" fmla="*/ 58 w 79"/>
                  <a:gd name="T3" fmla="*/ 51 h 51"/>
                  <a:gd name="T4" fmla="*/ 43 w 79"/>
                  <a:gd name="T5" fmla="*/ 47 h 51"/>
                  <a:gd name="T6" fmla="*/ 45 w 79"/>
                  <a:gd name="T7" fmla="*/ 39 h 51"/>
                  <a:gd name="T8" fmla="*/ 52 w 79"/>
                  <a:gd name="T9" fmla="*/ 40 h 51"/>
                  <a:gd name="T10" fmla="*/ 56 w 79"/>
                  <a:gd name="T11" fmla="*/ 33 h 51"/>
                  <a:gd name="T12" fmla="*/ 53 w 79"/>
                  <a:gd name="T13" fmla="*/ 21 h 51"/>
                  <a:gd name="T14" fmla="*/ 21 w 79"/>
                  <a:gd name="T15" fmla="*/ 40 h 51"/>
                  <a:gd name="T16" fmla="*/ 10 w 79"/>
                  <a:gd name="T17" fmla="*/ 21 h 51"/>
                  <a:gd name="T18" fmla="*/ 0 w 79"/>
                  <a:gd name="T19" fmla="*/ 18 h 51"/>
                  <a:gd name="T20" fmla="*/ 2 w 79"/>
                  <a:gd name="T21" fmla="*/ 9 h 51"/>
                  <a:gd name="T22" fmla="*/ 12 w 79"/>
                  <a:gd name="T23" fmla="*/ 12 h 51"/>
                  <a:gd name="T24" fmla="*/ 19 w 79"/>
                  <a:gd name="T25" fmla="*/ 0 h 51"/>
                  <a:gd name="T26" fmla="*/ 33 w 79"/>
                  <a:gd name="T27" fmla="*/ 4 h 51"/>
                  <a:gd name="T28" fmla="*/ 30 w 79"/>
                  <a:gd name="T29" fmla="*/ 11 h 51"/>
                  <a:gd name="T30" fmla="*/ 24 w 79"/>
                  <a:gd name="T31" fmla="*/ 11 h 51"/>
                  <a:gd name="T32" fmla="*/ 20 w 79"/>
                  <a:gd name="T33" fmla="*/ 17 h 51"/>
                  <a:gd name="T34" fmla="*/ 23 w 79"/>
                  <a:gd name="T35" fmla="*/ 27 h 51"/>
                  <a:gd name="T36" fmla="*/ 55 w 79"/>
                  <a:gd name="T37" fmla="*/ 9 h 51"/>
                  <a:gd name="T38" fmla="*/ 67 w 79"/>
                  <a:gd name="T39" fmla="*/ 28 h 51"/>
                  <a:gd name="T40" fmla="*/ 79 w 79"/>
                  <a:gd name="T41" fmla="*/ 32 h 51"/>
                  <a:gd name="T42" fmla="*/ 76 w 79"/>
                  <a:gd name="T43" fmla="*/ 41 h 51"/>
                  <a:gd name="T44" fmla="*/ 65 w 79"/>
                  <a:gd name="T45" fmla="*/ 3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9" h="51">
                    <a:moveTo>
                      <a:pt x="65" y="38"/>
                    </a:moveTo>
                    <a:cubicBezTo>
                      <a:pt x="62" y="45"/>
                      <a:pt x="58" y="51"/>
                      <a:pt x="58" y="51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5" y="37"/>
                      <a:pt x="56" y="33"/>
                    </a:cubicBezTo>
                    <a:cubicBezTo>
                      <a:pt x="57" y="28"/>
                      <a:pt x="57" y="23"/>
                      <a:pt x="53" y="21"/>
                    </a:cubicBezTo>
                    <a:cubicBezTo>
                      <a:pt x="44" y="19"/>
                      <a:pt x="40" y="46"/>
                      <a:pt x="21" y="40"/>
                    </a:cubicBezTo>
                    <a:cubicBezTo>
                      <a:pt x="12" y="37"/>
                      <a:pt x="9" y="30"/>
                      <a:pt x="10" y="2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5" y="5"/>
                      <a:pt x="19" y="0"/>
                      <a:pt x="19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1" y="14"/>
                      <a:pt x="20" y="17"/>
                    </a:cubicBezTo>
                    <a:cubicBezTo>
                      <a:pt x="19" y="23"/>
                      <a:pt x="20" y="26"/>
                      <a:pt x="23" y="27"/>
                    </a:cubicBezTo>
                    <a:cubicBezTo>
                      <a:pt x="32" y="30"/>
                      <a:pt x="36" y="3"/>
                      <a:pt x="55" y="9"/>
                    </a:cubicBezTo>
                    <a:cubicBezTo>
                      <a:pt x="64" y="11"/>
                      <a:pt x="68" y="19"/>
                      <a:pt x="67" y="28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6" y="41"/>
                      <a:pt x="76" y="41"/>
                      <a:pt x="76" y="41"/>
                    </a:cubicBezTo>
                    <a:lnTo>
                      <a:pt x="65" y="38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ïśľîḑe">
                <a:extLst>
                  <a:ext uri="{FF2B5EF4-FFF2-40B4-BE49-F238E27FC236}">
                    <a16:creationId xmlns:a16="http://schemas.microsoft.com/office/drawing/2014/main" xmlns="" id="{ED58CF14-D8F3-46CD-AA1B-BE96C24C407E}"/>
                  </a:ext>
                </a:extLst>
              </p:cNvPr>
              <p:cNvSpPr/>
              <p:nvPr/>
            </p:nvSpPr>
            <p:spPr bwMode="auto">
              <a:xfrm>
                <a:off x="5770563" y="2946400"/>
                <a:ext cx="136525" cy="103188"/>
              </a:xfrm>
              <a:custGeom>
                <a:avLst/>
                <a:gdLst>
                  <a:gd name="T0" fmla="*/ 0 w 86"/>
                  <a:gd name="T1" fmla="*/ 45 h 65"/>
                  <a:gd name="T2" fmla="*/ 86 w 86"/>
                  <a:gd name="T3" fmla="*/ 0 h 65"/>
                  <a:gd name="T4" fmla="*/ 67 w 86"/>
                  <a:gd name="T5" fmla="*/ 65 h 65"/>
                  <a:gd name="T6" fmla="*/ 0 w 86"/>
                  <a:gd name="T7" fmla="*/ 4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65">
                    <a:moveTo>
                      <a:pt x="0" y="45"/>
                    </a:moveTo>
                    <a:lnTo>
                      <a:pt x="86" y="0"/>
                    </a:lnTo>
                    <a:lnTo>
                      <a:pt x="67" y="65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îṩlïḓé">
                <a:extLst>
                  <a:ext uri="{FF2B5EF4-FFF2-40B4-BE49-F238E27FC236}">
                    <a16:creationId xmlns:a16="http://schemas.microsoft.com/office/drawing/2014/main" xmlns="" id="{6F38220A-F1C0-4AD2-8261-806EB6968B51}"/>
                  </a:ext>
                </a:extLst>
              </p:cNvPr>
              <p:cNvSpPr/>
              <p:nvPr/>
            </p:nvSpPr>
            <p:spPr bwMode="auto">
              <a:xfrm>
                <a:off x="4821238" y="3514725"/>
                <a:ext cx="1235075" cy="1360488"/>
              </a:xfrm>
              <a:custGeom>
                <a:avLst/>
                <a:gdLst>
                  <a:gd name="T0" fmla="*/ 451 w 453"/>
                  <a:gd name="T1" fmla="*/ 380 h 511"/>
                  <a:gd name="T2" fmla="*/ 446 w 453"/>
                  <a:gd name="T3" fmla="*/ 394 h 511"/>
                  <a:gd name="T4" fmla="*/ 174 w 453"/>
                  <a:gd name="T5" fmla="*/ 509 h 511"/>
                  <a:gd name="T6" fmla="*/ 161 w 453"/>
                  <a:gd name="T7" fmla="*/ 504 h 511"/>
                  <a:gd name="T8" fmla="*/ 2 w 453"/>
                  <a:gd name="T9" fmla="*/ 131 h 511"/>
                  <a:gd name="T10" fmla="*/ 8 w 453"/>
                  <a:gd name="T11" fmla="*/ 118 h 511"/>
                  <a:gd name="T12" fmla="*/ 279 w 453"/>
                  <a:gd name="T13" fmla="*/ 2 h 511"/>
                  <a:gd name="T14" fmla="*/ 293 w 453"/>
                  <a:gd name="T15" fmla="*/ 8 h 511"/>
                  <a:gd name="T16" fmla="*/ 451 w 453"/>
                  <a:gd name="T17" fmla="*/ 38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3" h="511">
                    <a:moveTo>
                      <a:pt x="451" y="380"/>
                    </a:moveTo>
                    <a:cubicBezTo>
                      <a:pt x="453" y="385"/>
                      <a:pt x="451" y="391"/>
                      <a:pt x="446" y="394"/>
                    </a:cubicBezTo>
                    <a:cubicBezTo>
                      <a:pt x="174" y="509"/>
                      <a:pt x="174" y="509"/>
                      <a:pt x="174" y="509"/>
                    </a:cubicBezTo>
                    <a:cubicBezTo>
                      <a:pt x="169" y="511"/>
                      <a:pt x="163" y="509"/>
                      <a:pt x="161" y="504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0" y="126"/>
                      <a:pt x="2" y="120"/>
                      <a:pt x="8" y="118"/>
                    </a:cubicBezTo>
                    <a:cubicBezTo>
                      <a:pt x="279" y="2"/>
                      <a:pt x="279" y="2"/>
                      <a:pt x="279" y="2"/>
                    </a:cubicBezTo>
                    <a:cubicBezTo>
                      <a:pt x="284" y="0"/>
                      <a:pt x="290" y="2"/>
                      <a:pt x="293" y="8"/>
                    </a:cubicBezTo>
                    <a:lnTo>
                      <a:pt x="451" y="380"/>
                    </a:ln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îŝ1îdê">
                <a:extLst>
                  <a:ext uri="{FF2B5EF4-FFF2-40B4-BE49-F238E27FC236}">
                    <a16:creationId xmlns:a16="http://schemas.microsoft.com/office/drawing/2014/main" xmlns="" id="{E830C308-1B67-482A-920F-95D96B9E2A78}"/>
                  </a:ext>
                </a:extLst>
              </p:cNvPr>
              <p:cNvSpPr/>
              <p:nvPr/>
            </p:nvSpPr>
            <p:spPr bwMode="auto">
              <a:xfrm>
                <a:off x="4887913" y="3584575"/>
                <a:ext cx="1106488" cy="1227138"/>
              </a:xfrm>
              <a:custGeom>
                <a:avLst/>
                <a:gdLst>
                  <a:gd name="T0" fmla="*/ 162 w 406"/>
                  <a:gd name="T1" fmla="*/ 457 h 461"/>
                  <a:gd name="T2" fmla="*/ 143 w 406"/>
                  <a:gd name="T3" fmla="*/ 449 h 461"/>
                  <a:gd name="T4" fmla="*/ 3 w 406"/>
                  <a:gd name="T5" fmla="*/ 122 h 461"/>
                  <a:gd name="T6" fmla="*/ 11 w 406"/>
                  <a:gd name="T7" fmla="*/ 103 h 461"/>
                  <a:gd name="T8" fmla="*/ 244 w 406"/>
                  <a:gd name="T9" fmla="*/ 4 h 461"/>
                  <a:gd name="T10" fmla="*/ 264 w 406"/>
                  <a:gd name="T11" fmla="*/ 12 h 461"/>
                  <a:gd name="T12" fmla="*/ 403 w 406"/>
                  <a:gd name="T13" fmla="*/ 339 h 461"/>
                  <a:gd name="T14" fmla="*/ 395 w 406"/>
                  <a:gd name="T15" fmla="*/ 358 h 461"/>
                  <a:gd name="T16" fmla="*/ 162 w 406"/>
                  <a:gd name="T17" fmla="*/ 457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6" h="461">
                    <a:moveTo>
                      <a:pt x="162" y="457"/>
                    </a:moveTo>
                    <a:cubicBezTo>
                      <a:pt x="155" y="461"/>
                      <a:pt x="146" y="457"/>
                      <a:pt x="143" y="449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0" y="115"/>
                      <a:pt x="4" y="106"/>
                      <a:pt x="11" y="103"/>
                    </a:cubicBezTo>
                    <a:cubicBezTo>
                      <a:pt x="244" y="4"/>
                      <a:pt x="244" y="4"/>
                      <a:pt x="244" y="4"/>
                    </a:cubicBezTo>
                    <a:cubicBezTo>
                      <a:pt x="251" y="0"/>
                      <a:pt x="260" y="4"/>
                      <a:pt x="264" y="12"/>
                    </a:cubicBezTo>
                    <a:cubicBezTo>
                      <a:pt x="403" y="339"/>
                      <a:pt x="403" y="339"/>
                      <a:pt x="403" y="339"/>
                    </a:cubicBezTo>
                    <a:cubicBezTo>
                      <a:pt x="406" y="346"/>
                      <a:pt x="402" y="355"/>
                      <a:pt x="395" y="358"/>
                    </a:cubicBezTo>
                    <a:lnTo>
                      <a:pt x="162" y="457"/>
                    </a:lnTo>
                    <a:close/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íšļïḍè">
                <a:extLst>
                  <a:ext uri="{FF2B5EF4-FFF2-40B4-BE49-F238E27FC236}">
                    <a16:creationId xmlns:a16="http://schemas.microsoft.com/office/drawing/2014/main" xmlns="" id="{CDB0C3B2-62B9-43BD-9A60-F300B342F9E6}"/>
                  </a:ext>
                </a:extLst>
              </p:cNvPr>
              <p:cNvSpPr/>
              <p:nvPr/>
            </p:nvSpPr>
            <p:spPr bwMode="auto">
              <a:xfrm>
                <a:off x="4884738" y="3579813"/>
                <a:ext cx="1106488" cy="1223963"/>
              </a:xfrm>
              <a:custGeom>
                <a:avLst/>
                <a:gdLst>
                  <a:gd name="T0" fmla="*/ 162 w 406"/>
                  <a:gd name="T1" fmla="*/ 457 h 460"/>
                  <a:gd name="T2" fmla="*/ 142 w 406"/>
                  <a:gd name="T3" fmla="*/ 449 h 460"/>
                  <a:gd name="T4" fmla="*/ 3 w 406"/>
                  <a:gd name="T5" fmla="*/ 122 h 460"/>
                  <a:gd name="T6" fmla="*/ 11 w 406"/>
                  <a:gd name="T7" fmla="*/ 102 h 460"/>
                  <a:gd name="T8" fmla="*/ 244 w 406"/>
                  <a:gd name="T9" fmla="*/ 3 h 460"/>
                  <a:gd name="T10" fmla="*/ 263 w 406"/>
                  <a:gd name="T11" fmla="*/ 11 h 460"/>
                  <a:gd name="T12" fmla="*/ 403 w 406"/>
                  <a:gd name="T13" fmla="*/ 338 h 460"/>
                  <a:gd name="T14" fmla="*/ 395 w 406"/>
                  <a:gd name="T15" fmla="*/ 358 h 460"/>
                  <a:gd name="T16" fmla="*/ 162 w 406"/>
                  <a:gd name="T17" fmla="*/ 457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6" h="460">
                    <a:moveTo>
                      <a:pt x="162" y="457"/>
                    </a:moveTo>
                    <a:cubicBezTo>
                      <a:pt x="155" y="460"/>
                      <a:pt x="146" y="456"/>
                      <a:pt x="142" y="449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0" y="114"/>
                      <a:pt x="4" y="105"/>
                      <a:pt x="11" y="102"/>
                    </a:cubicBezTo>
                    <a:cubicBezTo>
                      <a:pt x="244" y="3"/>
                      <a:pt x="244" y="3"/>
                      <a:pt x="244" y="3"/>
                    </a:cubicBezTo>
                    <a:cubicBezTo>
                      <a:pt x="251" y="0"/>
                      <a:pt x="260" y="3"/>
                      <a:pt x="263" y="11"/>
                    </a:cubicBezTo>
                    <a:cubicBezTo>
                      <a:pt x="403" y="338"/>
                      <a:pt x="403" y="338"/>
                      <a:pt x="403" y="338"/>
                    </a:cubicBezTo>
                    <a:cubicBezTo>
                      <a:pt x="406" y="346"/>
                      <a:pt x="402" y="355"/>
                      <a:pt x="395" y="358"/>
                    </a:cubicBezTo>
                    <a:lnTo>
                      <a:pt x="162" y="457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îŝḷidè">
                <a:extLst>
                  <a:ext uri="{FF2B5EF4-FFF2-40B4-BE49-F238E27FC236}">
                    <a16:creationId xmlns:a16="http://schemas.microsoft.com/office/drawing/2014/main" xmlns="" id="{51CBC57B-8620-4D1C-AEAE-F4D4EBAC937B}"/>
                  </a:ext>
                </a:extLst>
              </p:cNvPr>
              <p:cNvSpPr/>
              <p:nvPr/>
            </p:nvSpPr>
            <p:spPr bwMode="auto">
              <a:xfrm>
                <a:off x="4881563" y="3571875"/>
                <a:ext cx="725488" cy="339725"/>
              </a:xfrm>
              <a:custGeom>
                <a:avLst/>
                <a:gdLst>
                  <a:gd name="T0" fmla="*/ 3 w 266"/>
                  <a:gd name="T1" fmla="*/ 122 h 128"/>
                  <a:gd name="T2" fmla="*/ 6 w 266"/>
                  <a:gd name="T3" fmla="*/ 128 h 128"/>
                  <a:gd name="T4" fmla="*/ 14 w 266"/>
                  <a:gd name="T5" fmla="*/ 108 h 128"/>
                  <a:gd name="T6" fmla="*/ 246 w 266"/>
                  <a:gd name="T7" fmla="*/ 9 h 128"/>
                  <a:gd name="T8" fmla="*/ 266 w 266"/>
                  <a:gd name="T9" fmla="*/ 17 h 128"/>
                  <a:gd name="T10" fmla="*/ 263 w 266"/>
                  <a:gd name="T11" fmla="*/ 11 h 128"/>
                  <a:gd name="T12" fmla="*/ 243 w 266"/>
                  <a:gd name="T13" fmla="*/ 3 h 128"/>
                  <a:gd name="T14" fmla="*/ 11 w 266"/>
                  <a:gd name="T15" fmla="*/ 102 h 128"/>
                  <a:gd name="T16" fmla="*/ 3 w 266"/>
                  <a:gd name="T17" fmla="*/ 12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6" h="128">
                    <a:moveTo>
                      <a:pt x="3" y="122"/>
                    </a:moveTo>
                    <a:cubicBezTo>
                      <a:pt x="6" y="128"/>
                      <a:pt x="6" y="128"/>
                      <a:pt x="6" y="128"/>
                    </a:cubicBezTo>
                    <a:cubicBezTo>
                      <a:pt x="2" y="120"/>
                      <a:pt x="6" y="111"/>
                      <a:pt x="14" y="108"/>
                    </a:cubicBezTo>
                    <a:cubicBezTo>
                      <a:pt x="246" y="9"/>
                      <a:pt x="246" y="9"/>
                      <a:pt x="246" y="9"/>
                    </a:cubicBezTo>
                    <a:cubicBezTo>
                      <a:pt x="254" y="6"/>
                      <a:pt x="263" y="10"/>
                      <a:pt x="266" y="17"/>
                    </a:cubicBezTo>
                    <a:cubicBezTo>
                      <a:pt x="263" y="11"/>
                      <a:pt x="263" y="11"/>
                      <a:pt x="263" y="11"/>
                    </a:cubicBezTo>
                    <a:cubicBezTo>
                      <a:pt x="260" y="4"/>
                      <a:pt x="251" y="0"/>
                      <a:pt x="243" y="3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3" y="106"/>
                      <a:pt x="0" y="115"/>
                      <a:pt x="3" y="122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iṣḻîḋê">
                <a:extLst>
                  <a:ext uri="{FF2B5EF4-FFF2-40B4-BE49-F238E27FC236}">
                    <a16:creationId xmlns:a16="http://schemas.microsoft.com/office/drawing/2014/main" xmlns="" id="{B85CFFDA-2395-4C02-875F-D0DFBC955AAD}"/>
                  </a:ext>
                </a:extLst>
              </p:cNvPr>
              <p:cNvSpPr/>
              <p:nvPr/>
            </p:nvSpPr>
            <p:spPr bwMode="auto">
              <a:xfrm>
                <a:off x="4881563" y="3571875"/>
                <a:ext cx="1106488" cy="1223963"/>
              </a:xfrm>
              <a:custGeom>
                <a:avLst/>
                <a:gdLst>
                  <a:gd name="T0" fmla="*/ 162 w 406"/>
                  <a:gd name="T1" fmla="*/ 457 h 460"/>
                  <a:gd name="T2" fmla="*/ 142 w 406"/>
                  <a:gd name="T3" fmla="*/ 449 h 460"/>
                  <a:gd name="T4" fmla="*/ 3 w 406"/>
                  <a:gd name="T5" fmla="*/ 122 h 460"/>
                  <a:gd name="T6" fmla="*/ 11 w 406"/>
                  <a:gd name="T7" fmla="*/ 102 h 460"/>
                  <a:gd name="T8" fmla="*/ 243 w 406"/>
                  <a:gd name="T9" fmla="*/ 3 h 460"/>
                  <a:gd name="T10" fmla="*/ 263 w 406"/>
                  <a:gd name="T11" fmla="*/ 11 h 460"/>
                  <a:gd name="T12" fmla="*/ 403 w 406"/>
                  <a:gd name="T13" fmla="*/ 338 h 460"/>
                  <a:gd name="T14" fmla="*/ 395 w 406"/>
                  <a:gd name="T15" fmla="*/ 358 h 460"/>
                  <a:gd name="T16" fmla="*/ 162 w 406"/>
                  <a:gd name="T17" fmla="*/ 457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6" h="460">
                    <a:moveTo>
                      <a:pt x="162" y="457"/>
                    </a:moveTo>
                    <a:cubicBezTo>
                      <a:pt x="155" y="460"/>
                      <a:pt x="146" y="457"/>
                      <a:pt x="142" y="449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0" y="115"/>
                      <a:pt x="3" y="106"/>
                      <a:pt x="11" y="102"/>
                    </a:cubicBezTo>
                    <a:cubicBezTo>
                      <a:pt x="243" y="3"/>
                      <a:pt x="243" y="3"/>
                      <a:pt x="243" y="3"/>
                    </a:cubicBezTo>
                    <a:cubicBezTo>
                      <a:pt x="251" y="0"/>
                      <a:pt x="260" y="4"/>
                      <a:pt x="263" y="11"/>
                    </a:cubicBezTo>
                    <a:cubicBezTo>
                      <a:pt x="403" y="338"/>
                      <a:pt x="403" y="338"/>
                      <a:pt x="403" y="338"/>
                    </a:cubicBezTo>
                    <a:cubicBezTo>
                      <a:pt x="406" y="346"/>
                      <a:pt x="402" y="355"/>
                      <a:pt x="395" y="358"/>
                    </a:cubicBezTo>
                    <a:lnTo>
                      <a:pt x="162" y="4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iṥ1íde">
                <a:extLst>
                  <a:ext uri="{FF2B5EF4-FFF2-40B4-BE49-F238E27FC236}">
                    <a16:creationId xmlns:a16="http://schemas.microsoft.com/office/drawing/2014/main" xmlns="" id="{A9412B0A-1F68-444D-BA3F-C04EE27D8862}"/>
                  </a:ext>
                </a:extLst>
              </p:cNvPr>
              <p:cNvSpPr/>
              <p:nvPr/>
            </p:nvSpPr>
            <p:spPr bwMode="auto">
              <a:xfrm>
                <a:off x="5511801" y="3616325"/>
                <a:ext cx="30163" cy="30163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íŝlïḓê">
                <a:extLst>
                  <a:ext uri="{FF2B5EF4-FFF2-40B4-BE49-F238E27FC236}">
                    <a16:creationId xmlns:a16="http://schemas.microsoft.com/office/drawing/2014/main" xmlns="" id="{2909A073-771D-4CD5-9E7E-BD897AEBAB2A}"/>
                  </a:ext>
                </a:extLst>
              </p:cNvPr>
              <p:cNvSpPr/>
              <p:nvPr/>
            </p:nvSpPr>
            <p:spPr bwMode="auto">
              <a:xfrm>
                <a:off x="5440363" y="3646488"/>
                <a:ext cx="30163" cy="28575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îṡlíḓé">
                <a:extLst>
                  <a:ext uri="{FF2B5EF4-FFF2-40B4-BE49-F238E27FC236}">
                    <a16:creationId xmlns:a16="http://schemas.microsoft.com/office/drawing/2014/main" xmlns="" id="{755C0C67-B136-455F-9C10-863F21C771BE}"/>
                  </a:ext>
                </a:extLst>
              </p:cNvPr>
              <p:cNvSpPr/>
              <p:nvPr/>
            </p:nvSpPr>
            <p:spPr bwMode="auto">
              <a:xfrm>
                <a:off x="5368926" y="3675063"/>
                <a:ext cx="30163" cy="28575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îSḻïdê">
                <a:extLst>
                  <a:ext uri="{FF2B5EF4-FFF2-40B4-BE49-F238E27FC236}">
                    <a16:creationId xmlns:a16="http://schemas.microsoft.com/office/drawing/2014/main" xmlns="" id="{EDCB5F4E-2F36-487A-9447-6E4CBE95802C}"/>
                  </a:ext>
                </a:extLst>
              </p:cNvPr>
              <p:cNvSpPr/>
              <p:nvPr/>
            </p:nvSpPr>
            <p:spPr bwMode="auto">
              <a:xfrm>
                <a:off x="5299076" y="3703638"/>
                <a:ext cx="30163" cy="30163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iŝlïďe">
                <a:extLst>
                  <a:ext uri="{FF2B5EF4-FFF2-40B4-BE49-F238E27FC236}">
                    <a16:creationId xmlns:a16="http://schemas.microsoft.com/office/drawing/2014/main" xmlns="" id="{D895CB27-2DD6-4201-BF9A-3E1C73C6D23B}"/>
                  </a:ext>
                </a:extLst>
              </p:cNvPr>
              <p:cNvSpPr/>
              <p:nvPr/>
            </p:nvSpPr>
            <p:spPr bwMode="auto">
              <a:xfrm>
                <a:off x="5227638" y="3733800"/>
                <a:ext cx="30163" cy="28575"/>
              </a:xfrm>
              <a:custGeom>
                <a:avLst/>
                <a:gdLst>
                  <a:gd name="T0" fmla="*/ 4 w 11"/>
                  <a:gd name="T1" fmla="*/ 1 h 11"/>
                  <a:gd name="T2" fmla="*/ 2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2" y="2"/>
                      <a:pt x="0" y="5"/>
                      <a:pt x="2" y="7"/>
                    </a:cubicBezTo>
                    <a:cubicBezTo>
                      <a:pt x="3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7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î$ľiḑè">
                <a:extLst>
                  <a:ext uri="{FF2B5EF4-FFF2-40B4-BE49-F238E27FC236}">
                    <a16:creationId xmlns:a16="http://schemas.microsoft.com/office/drawing/2014/main" xmlns="" id="{42A8E3E4-B7B2-497A-BC9F-7EAB9230C7A3}"/>
                  </a:ext>
                </a:extLst>
              </p:cNvPr>
              <p:cNvSpPr/>
              <p:nvPr/>
            </p:nvSpPr>
            <p:spPr bwMode="auto">
              <a:xfrm>
                <a:off x="5159376" y="3762375"/>
                <a:ext cx="30163" cy="30163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ïSḷíḍé">
                <a:extLst>
                  <a:ext uri="{FF2B5EF4-FFF2-40B4-BE49-F238E27FC236}">
                    <a16:creationId xmlns:a16="http://schemas.microsoft.com/office/drawing/2014/main" xmlns="" id="{B021283D-E98D-423A-8755-B64A74232A14}"/>
                  </a:ext>
                </a:extLst>
              </p:cNvPr>
              <p:cNvSpPr/>
              <p:nvPr/>
            </p:nvSpPr>
            <p:spPr bwMode="auto">
              <a:xfrm>
                <a:off x="5089526" y="3792538"/>
                <a:ext cx="28575" cy="28575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iŝḻïḍê">
                <a:extLst>
                  <a:ext uri="{FF2B5EF4-FFF2-40B4-BE49-F238E27FC236}">
                    <a16:creationId xmlns:a16="http://schemas.microsoft.com/office/drawing/2014/main" xmlns="" id="{AB69DB42-3C49-482E-802F-A0172D08EF97}"/>
                  </a:ext>
                </a:extLst>
              </p:cNvPr>
              <p:cNvSpPr/>
              <p:nvPr/>
            </p:nvSpPr>
            <p:spPr bwMode="auto">
              <a:xfrm>
                <a:off x="5018088" y="3821113"/>
                <a:ext cx="30163" cy="30163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iṣḻíďè">
                <a:extLst>
                  <a:ext uri="{FF2B5EF4-FFF2-40B4-BE49-F238E27FC236}">
                    <a16:creationId xmlns:a16="http://schemas.microsoft.com/office/drawing/2014/main" xmlns="" id="{F5E689BA-BCE8-45BD-B3E6-C2CF38BADEF4}"/>
                  </a:ext>
                </a:extLst>
              </p:cNvPr>
              <p:cNvSpPr/>
              <p:nvPr/>
            </p:nvSpPr>
            <p:spPr bwMode="auto">
              <a:xfrm>
                <a:off x="4946651" y="3851275"/>
                <a:ext cx="30163" cy="28575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iśľídè">
                <a:extLst>
                  <a:ext uri="{FF2B5EF4-FFF2-40B4-BE49-F238E27FC236}">
                    <a16:creationId xmlns:a16="http://schemas.microsoft.com/office/drawing/2014/main" xmlns="" id="{1A762D41-E3FB-4869-B164-0026BCD2B52C}"/>
                  </a:ext>
                </a:extLst>
              </p:cNvPr>
              <p:cNvSpPr/>
              <p:nvPr/>
            </p:nvSpPr>
            <p:spPr bwMode="auto">
              <a:xfrm>
                <a:off x="4972051" y="3721100"/>
                <a:ext cx="638175" cy="279400"/>
              </a:xfrm>
              <a:custGeom>
                <a:avLst/>
                <a:gdLst>
                  <a:gd name="T0" fmla="*/ 233 w 234"/>
                  <a:gd name="T1" fmla="*/ 7 h 105"/>
                  <a:gd name="T2" fmla="*/ 4 w 234"/>
                  <a:gd name="T3" fmla="*/ 105 h 105"/>
                  <a:gd name="T4" fmla="*/ 1 w 234"/>
                  <a:gd name="T5" fmla="*/ 104 h 105"/>
                  <a:gd name="T6" fmla="*/ 0 w 234"/>
                  <a:gd name="T7" fmla="*/ 101 h 105"/>
                  <a:gd name="T8" fmla="*/ 1 w 234"/>
                  <a:gd name="T9" fmla="*/ 98 h 105"/>
                  <a:gd name="T10" fmla="*/ 230 w 234"/>
                  <a:gd name="T11" fmla="*/ 0 h 105"/>
                  <a:gd name="T12" fmla="*/ 233 w 234"/>
                  <a:gd name="T13" fmla="*/ 1 h 105"/>
                  <a:gd name="T14" fmla="*/ 234 w 234"/>
                  <a:gd name="T15" fmla="*/ 4 h 105"/>
                  <a:gd name="T16" fmla="*/ 233 w 234"/>
                  <a:gd name="T17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105">
                    <a:moveTo>
                      <a:pt x="233" y="7"/>
                    </a:moveTo>
                    <a:cubicBezTo>
                      <a:pt x="4" y="105"/>
                      <a:pt x="4" y="105"/>
                      <a:pt x="4" y="105"/>
                    </a:cubicBezTo>
                    <a:cubicBezTo>
                      <a:pt x="3" y="105"/>
                      <a:pt x="2" y="105"/>
                      <a:pt x="1" y="10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0"/>
                      <a:pt x="0" y="99"/>
                      <a:pt x="1" y="98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1" y="0"/>
                      <a:pt x="232" y="0"/>
                      <a:pt x="233" y="1"/>
                    </a:cubicBezTo>
                    <a:cubicBezTo>
                      <a:pt x="234" y="4"/>
                      <a:pt x="234" y="4"/>
                      <a:pt x="234" y="4"/>
                    </a:cubicBezTo>
                    <a:cubicBezTo>
                      <a:pt x="234" y="5"/>
                      <a:pt x="234" y="6"/>
                      <a:pt x="233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ïṩḻidé">
                <a:extLst>
                  <a:ext uri="{FF2B5EF4-FFF2-40B4-BE49-F238E27FC236}">
                    <a16:creationId xmlns:a16="http://schemas.microsoft.com/office/drawing/2014/main" xmlns="" id="{1C5F6156-ADB1-4498-904F-3981D2421A1A}"/>
                  </a:ext>
                </a:extLst>
              </p:cNvPr>
              <p:cNvSpPr/>
              <p:nvPr/>
            </p:nvSpPr>
            <p:spPr bwMode="auto">
              <a:xfrm>
                <a:off x="5002213" y="3786188"/>
                <a:ext cx="636588" cy="279400"/>
              </a:xfrm>
              <a:custGeom>
                <a:avLst/>
                <a:gdLst>
                  <a:gd name="T0" fmla="*/ 231 w 234"/>
                  <a:gd name="T1" fmla="*/ 7 h 105"/>
                  <a:gd name="T2" fmla="*/ 5 w 234"/>
                  <a:gd name="T3" fmla="*/ 104 h 105"/>
                  <a:gd name="T4" fmla="*/ 0 w 234"/>
                  <a:gd name="T5" fmla="*/ 102 h 105"/>
                  <a:gd name="T6" fmla="*/ 2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7"/>
                    </a:moveTo>
                    <a:cubicBezTo>
                      <a:pt x="5" y="104"/>
                      <a:pt x="5" y="104"/>
                      <a:pt x="5" y="104"/>
                    </a:cubicBezTo>
                    <a:cubicBezTo>
                      <a:pt x="3" y="105"/>
                      <a:pt x="1" y="104"/>
                      <a:pt x="0" y="102"/>
                    </a:cubicBezTo>
                    <a:cubicBezTo>
                      <a:pt x="0" y="101"/>
                      <a:pt x="1" y="98"/>
                      <a:pt x="2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2" y="1"/>
                      <a:pt x="233" y="3"/>
                    </a:cubicBezTo>
                    <a:cubicBezTo>
                      <a:pt x="234" y="4"/>
                      <a:pt x="233" y="7"/>
                      <a:pt x="231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íṥḻïḑé">
                <a:extLst>
                  <a:ext uri="{FF2B5EF4-FFF2-40B4-BE49-F238E27FC236}">
                    <a16:creationId xmlns:a16="http://schemas.microsoft.com/office/drawing/2014/main" xmlns="" id="{F819D03B-E35A-4BF6-BD27-EE5CC862D4C8}"/>
                  </a:ext>
                </a:extLst>
              </p:cNvPr>
              <p:cNvSpPr/>
              <p:nvPr/>
            </p:nvSpPr>
            <p:spPr bwMode="auto">
              <a:xfrm>
                <a:off x="5029201" y="3852863"/>
                <a:ext cx="639763" cy="279400"/>
              </a:xfrm>
              <a:custGeom>
                <a:avLst/>
                <a:gdLst>
                  <a:gd name="T0" fmla="*/ 232 w 235"/>
                  <a:gd name="T1" fmla="*/ 7 h 105"/>
                  <a:gd name="T2" fmla="*/ 6 w 235"/>
                  <a:gd name="T3" fmla="*/ 104 h 105"/>
                  <a:gd name="T4" fmla="*/ 1 w 235"/>
                  <a:gd name="T5" fmla="*/ 102 h 105"/>
                  <a:gd name="T6" fmla="*/ 3 w 235"/>
                  <a:gd name="T7" fmla="*/ 98 h 105"/>
                  <a:gd name="T8" fmla="*/ 229 w 235"/>
                  <a:gd name="T9" fmla="*/ 1 h 105"/>
                  <a:gd name="T10" fmla="*/ 234 w 235"/>
                  <a:gd name="T11" fmla="*/ 3 h 105"/>
                  <a:gd name="T12" fmla="*/ 232 w 235"/>
                  <a:gd name="T13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105">
                    <a:moveTo>
                      <a:pt x="232" y="7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2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5" y="4"/>
                      <a:pt x="234" y="7"/>
                      <a:pt x="232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ïsļiḑè">
                <a:extLst>
                  <a:ext uri="{FF2B5EF4-FFF2-40B4-BE49-F238E27FC236}">
                    <a16:creationId xmlns:a16="http://schemas.microsoft.com/office/drawing/2014/main" xmlns="" id="{6996B46C-45B8-481D-8B17-5AEEDE2322BC}"/>
                  </a:ext>
                </a:extLst>
              </p:cNvPr>
              <p:cNvSpPr/>
              <p:nvPr/>
            </p:nvSpPr>
            <p:spPr bwMode="auto">
              <a:xfrm>
                <a:off x="5059363" y="3919538"/>
                <a:ext cx="636588" cy="279400"/>
              </a:xfrm>
              <a:custGeom>
                <a:avLst/>
                <a:gdLst>
                  <a:gd name="T0" fmla="*/ 232 w 234"/>
                  <a:gd name="T1" fmla="*/ 7 h 105"/>
                  <a:gd name="T2" fmla="*/ 6 w 234"/>
                  <a:gd name="T3" fmla="*/ 104 h 105"/>
                  <a:gd name="T4" fmla="*/ 1 w 234"/>
                  <a:gd name="T5" fmla="*/ 102 h 105"/>
                  <a:gd name="T6" fmla="*/ 3 w 234"/>
                  <a:gd name="T7" fmla="*/ 98 h 105"/>
                  <a:gd name="T8" fmla="*/ 229 w 234"/>
                  <a:gd name="T9" fmla="*/ 1 h 105"/>
                  <a:gd name="T10" fmla="*/ 234 w 234"/>
                  <a:gd name="T11" fmla="*/ 3 h 105"/>
                  <a:gd name="T12" fmla="*/ 232 w 234"/>
                  <a:gd name="T13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2" y="7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2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4" y="4"/>
                      <a:pt x="234" y="7"/>
                      <a:pt x="232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ïślîḓe">
                <a:extLst>
                  <a:ext uri="{FF2B5EF4-FFF2-40B4-BE49-F238E27FC236}">
                    <a16:creationId xmlns:a16="http://schemas.microsoft.com/office/drawing/2014/main" xmlns="" id="{E7611B65-D5E4-4D38-BC50-7CB33A6C6A5C}"/>
                  </a:ext>
                </a:extLst>
              </p:cNvPr>
              <p:cNvSpPr/>
              <p:nvPr/>
            </p:nvSpPr>
            <p:spPr bwMode="auto">
              <a:xfrm>
                <a:off x="5089526" y="3986213"/>
                <a:ext cx="636588" cy="279400"/>
              </a:xfrm>
              <a:custGeom>
                <a:avLst/>
                <a:gdLst>
                  <a:gd name="T0" fmla="*/ 231 w 234"/>
                  <a:gd name="T1" fmla="*/ 8 h 105"/>
                  <a:gd name="T2" fmla="*/ 6 w 234"/>
                  <a:gd name="T3" fmla="*/ 104 h 105"/>
                  <a:gd name="T4" fmla="*/ 1 w 234"/>
                  <a:gd name="T5" fmla="*/ 102 h 105"/>
                  <a:gd name="T6" fmla="*/ 3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2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3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iṩľiďè">
                <a:extLst>
                  <a:ext uri="{FF2B5EF4-FFF2-40B4-BE49-F238E27FC236}">
                    <a16:creationId xmlns:a16="http://schemas.microsoft.com/office/drawing/2014/main" xmlns="" id="{3B69433B-82B2-41E5-8B41-B96F71AD9DCB}"/>
                  </a:ext>
                </a:extLst>
              </p:cNvPr>
              <p:cNvSpPr/>
              <p:nvPr/>
            </p:nvSpPr>
            <p:spPr bwMode="auto">
              <a:xfrm>
                <a:off x="5118101" y="4052888"/>
                <a:ext cx="638175" cy="279400"/>
              </a:xfrm>
              <a:custGeom>
                <a:avLst/>
                <a:gdLst>
                  <a:gd name="T0" fmla="*/ 231 w 234"/>
                  <a:gd name="T1" fmla="*/ 8 h 105"/>
                  <a:gd name="T2" fmla="*/ 5 w 234"/>
                  <a:gd name="T3" fmla="*/ 104 h 105"/>
                  <a:gd name="T4" fmla="*/ 0 w 234"/>
                  <a:gd name="T5" fmla="*/ 102 h 105"/>
                  <a:gd name="T6" fmla="*/ 2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5" y="104"/>
                      <a:pt x="5" y="104"/>
                      <a:pt x="5" y="104"/>
                    </a:cubicBezTo>
                    <a:cubicBezTo>
                      <a:pt x="3" y="105"/>
                      <a:pt x="1" y="104"/>
                      <a:pt x="0" y="102"/>
                    </a:cubicBezTo>
                    <a:cubicBezTo>
                      <a:pt x="0" y="101"/>
                      <a:pt x="1" y="98"/>
                      <a:pt x="2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2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iṣḻîḓe">
                <a:extLst>
                  <a:ext uri="{FF2B5EF4-FFF2-40B4-BE49-F238E27FC236}">
                    <a16:creationId xmlns:a16="http://schemas.microsoft.com/office/drawing/2014/main" xmlns="" id="{343859D8-0406-41BC-B65C-C37F84238882}"/>
                  </a:ext>
                </a:extLst>
              </p:cNvPr>
              <p:cNvSpPr/>
              <p:nvPr/>
            </p:nvSpPr>
            <p:spPr bwMode="auto">
              <a:xfrm>
                <a:off x="5146676" y="4119563"/>
                <a:ext cx="639763" cy="279400"/>
              </a:xfrm>
              <a:custGeom>
                <a:avLst/>
                <a:gdLst>
                  <a:gd name="T0" fmla="*/ 232 w 235"/>
                  <a:gd name="T1" fmla="*/ 8 h 105"/>
                  <a:gd name="T2" fmla="*/ 6 w 235"/>
                  <a:gd name="T3" fmla="*/ 104 h 105"/>
                  <a:gd name="T4" fmla="*/ 1 w 235"/>
                  <a:gd name="T5" fmla="*/ 103 h 105"/>
                  <a:gd name="T6" fmla="*/ 3 w 235"/>
                  <a:gd name="T7" fmla="*/ 98 h 105"/>
                  <a:gd name="T8" fmla="*/ 229 w 235"/>
                  <a:gd name="T9" fmla="*/ 1 h 105"/>
                  <a:gd name="T10" fmla="*/ 234 w 235"/>
                  <a:gd name="T11" fmla="*/ 3 h 105"/>
                  <a:gd name="T12" fmla="*/ 232 w 235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105">
                    <a:moveTo>
                      <a:pt x="232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3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5" y="5"/>
                      <a:pt x="234" y="7"/>
                      <a:pt x="232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ï$ḷíḑê">
                <a:extLst>
                  <a:ext uri="{FF2B5EF4-FFF2-40B4-BE49-F238E27FC236}">
                    <a16:creationId xmlns:a16="http://schemas.microsoft.com/office/drawing/2014/main" xmlns="" id="{AC5B5E1E-32A1-4358-ABF7-FB311DC39DF4}"/>
                  </a:ext>
                </a:extLst>
              </p:cNvPr>
              <p:cNvSpPr/>
              <p:nvPr/>
            </p:nvSpPr>
            <p:spPr bwMode="auto">
              <a:xfrm>
                <a:off x="5176838" y="4186238"/>
                <a:ext cx="636588" cy="279400"/>
              </a:xfrm>
              <a:custGeom>
                <a:avLst/>
                <a:gdLst>
                  <a:gd name="T0" fmla="*/ 232 w 234"/>
                  <a:gd name="T1" fmla="*/ 8 h 105"/>
                  <a:gd name="T2" fmla="*/ 6 w 234"/>
                  <a:gd name="T3" fmla="*/ 104 h 105"/>
                  <a:gd name="T4" fmla="*/ 1 w 234"/>
                  <a:gd name="T5" fmla="*/ 103 h 105"/>
                  <a:gd name="T6" fmla="*/ 3 w 234"/>
                  <a:gd name="T7" fmla="*/ 98 h 105"/>
                  <a:gd name="T8" fmla="*/ 229 w 234"/>
                  <a:gd name="T9" fmla="*/ 1 h 105"/>
                  <a:gd name="T10" fmla="*/ 234 w 234"/>
                  <a:gd name="T11" fmla="*/ 3 h 105"/>
                  <a:gd name="T12" fmla="*/ 232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2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3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4" y="5"/>
                      <a:pt x="233" y="7"/>
                      <a:pt x="232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ïś1íḍê">
                <a:extLst>
                  <a:ext uri="{FF2B5EF4-FFF2-40B4-BE49-F238E27FC236}">
                    <a16:creationId xmlns:a16="http://schemas.microsoft.com/office/drawing/2014/main" xmlns="" id="{A114784A-7427-4124-99FC-FB3231D8EE49}"/>
                  </a:ext>
                </a:extLst>
              </p:cNvPr>
              <p:cNvSpPr/>
              <p:nvPr/>
            </p:nvSpPr>
            <p:spPr bwMode="auto">
              <a:xfrm>
                <a:off x="5205413" y="4252913"/>
                <a:ext cx="638175" cy="279400"/>
              </a:xfrm>
              <a:custGeom>
                <a:avLst/>
                <a:gdLst>
                  <a:gd name="T0" fmla="*/ 231 w 234"/>
                  <a:gd name="T1" fmla="*/ 8 h 105"/>
                  <a:gd name="T2" fmla="*/ 6 w 234"/>
                  <a:gd name="T3" fmla="*/ 104 h 105"/>
                  <a:gd name="T4" fmla="*/ 1 w 234"/>
                  <a:gd name="T5" fmla="*/ 103 h 105"/>
                  <a:gd name="T6" fmla="*/ 3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1" y="104"/>
                      <a:pt x="1" y="103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3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îšļiḍê">
                <a:extLst>
                  <a:ext uri="{FF2B5EF4-FFF2-40B4-BE49-F238E27FC236}">
                    <a16:creationId xmlns:a16="http://schemas.microsoft.com/office/drawing/2014/main" xmlns="" id="{297547DB-FAD2-4781-B1A2-A551F55DE607}"/>
                  </a:ext>
                </a:extLst>
              </p:cNvPr>
              <p:cNvSpPr/>
              <p:nvPr/>
            </p:nvSpPr>
            <p:spPr bwMode="auto">
              <a:xfrm>
                <a:off x="5235576" y="4319588"/>
                <a:ext cx="638175" cy="279400"/>
              </a:xfrm>
              <a:custGeom>
                <a:avLst/>
                <a:gdLst>
                  <a:gd name="T0" fmla="*/ 231 w 234"/>
                  <a:gd name="T1" fmla="*/ 8 h 105"/>
                  <a:gd name="T2" fmla="*/ 5 w 234"/>
                  <a:gd name="T3" fmla="*/ 105 h 105"/>
                  <a:gd name="T4" fmla="*/ 0 w 234"/>
                  <a:gd name="T5" fmla="*/ 103 h 105"/>
                  <a:gd name="T6" fmla="*/ 2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5" y="105"/>
                      <a:pt x="5" y="105"/>
                      <a:pt x="5" y="105"/>
                    </a:cubicBezTo>
                    <a:cubicBezTo>
                      <a:pt x="3" y="105"/>
                      <a:pt x="1" y="104"/>
                      <a:pt x="0" y="103"/>
                    </a:cubicBezTo>
                    <a:cubicBezTo>
                      <a:pt x="0" y="101"/>
                      <a:pt x="0" y="98"/>
                      <a:pt x="2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2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ïśḷîḓé">
                <a:extLst>
                  <a:ext uri="{FF2B5EF4-FFF2-40B4-BE49-F238E27FC236}">
                    <a16:creationId xmlns:a16="http://schemas.microsoft.com/office/drawing/2014/main" xmlns="" id="{8B457F52-B93A-47F2-A7BB-90C89719565D}"/>
                  </a:ext>
                </a:extLst>
              </p:cNvPr>
              <p:cNvSpPr/>
              <p:nvPr/>
            </p:nvSpPr>
            <p:spPr bwMode="auto">
              <a:xfrm>
                <a:off x="5262563" y="4386263"/>
                <a:ext cx="641350" cy="280988"/>
              </a:xfrm>
              <a:custGeom>
                <a:avLst/>
                <a:gdLst>
                  <a:gd name="T0" fmla="*/ 233 w 235"/>
                  <a:gd name="T1" fmla="*/ 7 h 106"/>
                  <a:gd name="T2" fmla="*/ 5 w 235"/>
                  <a:gd name="T3" fmla="*/ 105 h 106"/>
                  <a:gd name="T4" fmla="*/ 2 w 235"/>
                  <a:gd name="T5" fmla="*/ 104 h 106"/>
                  <a:gd name="T6" fmla="*/ 1 w 235"/>
                  <a:gd name="T7" fmla="*/ 101 h 106"/>
                  <a:gd name="T8" fmla="*/ 2 w 235"/>
                  <a:gd name="T9" fmla="*/ 98 h 106"/>
                  <a:gd name="T10" fmla="*/ 230 w 235"/>
                  <a:gd name="T11" fmla="*/ 0 h 106"/>
                  <a:gd name="T12" fmla="*/ 233 w 235"/>
                  <a:gd name="T13" fmla="*/ 1 h 106"/>
                  <a:gd name="T14" fmla="*/ 234 w 235"/>
                  <a:gd name="T15" fmla="*/ 4 h 106"/>
                  <a:gd name="T16" fmla="*/ 233 w 235"/>
                  <a:gd name="T17" fmla="*/ 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5" h="106">
                    <a:moveTo>
                      <a:pt x="233" y="7"/>
                    </a:moveTo>
                    <a:cubicBezTo>
                      <a:pt x="5" y="105"/>
                      <a:pt x="5" y="105"/>
                      <a:pt x="5" y="105"/>
                    </a:cubicBezTo>
                    <a:cubicBezTo>
                      <a:pt x="4" y="106"/>
                      <a:pt x="2" y="105"/>
                      <a:pt x="2" y="104"/>
                    </a:cubicBezTo>
                    <a:cubicBezTo>
                      <a:pt x="1" y="101"/>
                      <a:pt x="1" y="101"/>
                      <a:pt x="1" y="101"/>
                    </a:cubicBezTo>
                    <a:cubicBezTo>
                      <a:pt x="0" y="100"/>
                      <a:pt x="1" y="99"/>
                      <a:pt x="2" y="98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1" y="0"/>
                      <a:pt x="233" y="0"/>
                      <a:pt x="233" y="1"/>
                    </a:cubicBezTo>
                    <a:cubicBezTo>
                      <a:pt x="234" y="4"/>
                      <a:pt x="234" y="4"/>
                      <a:pt x="234" y="4"/>
                    </a:cubicBezTo>
                    <a:cubicBezTo>
                      <a:pt x="235" y="5"/>
                      <a:pt x="234" y="7"/>
                      <a:pt x="233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iśļîḓe">
                <a:extLst>
                  <a:ext uri="{FF2B5EF4-FFF2-40B4-BE49-F238E27FC236}">
                    <a16:creationId xmlns:a16="http://schemas.microsoft.com/office/drawing/2014/main" xmlns="" id="{65EA98E4-46F7-41ED-8ED6-9CB105F02680}"/>
                  </a:ext>
                </a:extLst>
              </p:cNvPr>
              <p:cNvSpPr/>
              <p:nvPr/>
            </p:nvSpPr>
            <p:spPr bwMode="auto">
              <a:xfrm>
                <a:off x="5702301" y="3694113"/>
                <a:ext cx="400050" cy="822325"/>
              </a:xfrm>
              <a:custGeom>
                <a:avLst/>
                <a:gdLst>
                  <a:gd name="T0" fmla="*/ 10 w 252"/>
                  <a:gd name="T1" fmla="*/ 518 h 518"/>
                  <a:gd name="T2" fmla="*/ 0 w 252"/>
                  <a:gd name="T3" fmla="*/ 513 h 518"/>
                  <a:gd name="T4" fmla="*/ 242 w 252"/>
                  <a:gd name="T5" fmla="*/ 0 h 518"/>
                  <a:gd name="T6" fmla="*/ 252 w 252"/>
                  <a:gd name="T7" fmla="*/ 5 h 518"/>
                  <a:gd name="T8" fmla="*/ 10 w 252"/>
                  <a:gd name="T9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518">
                    <a:moveTo>
                      <a:pt x="10" y="518"/>
                    </a:moveTo>
                    <a:lnTo>
                      <a:pt x="0" y="513"/>
                    </a:lnTo>
                    <a:lnTo>
                      <a:pt x="242" y="0"/>
                    </a:lnTo>
                    <a:lnTo>
                      <a:pt x="252" y="5"/>
                    </a:lnTo>
                    <a:lnTo>
                      <a:pt x="10" y="51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3" name="îśľîḍè">
                <a:extLst>
                  <a:ext uri="{FF2B5EF4-FFF2-40B4-BE49-F238E27FC236}">
                    <a16:creationId xmlns:a16="http://schemas.microsoft.com/office/drawing/2014/main" xmlns="" id="{5F6B0D69-6701-49A2-BC12-CFD3D57A520C}"/>
                  </a:ext>
                </a:extLst>
              </p:cNvPr>
              <p:cNvSpPr/>
              <p:nvPr/>
            </p:nvSpPr>
            <p:spPr bwMode="auto">
              <a:xfrm>
                <a:off x="5718176" y="3702050"/>
                <a:ext cx="403225" cy="822325"/>
              </a:xfrm>
              <a:custGeom>
                <a:avLst/>
                <a:gdLst>
                  <a:gd name="T0" fmla="*/ 12 w 254"/>
                  <a:gd name="T1" fmla="*/ 518 h 518"/>
                  <a:gd name="T2" fmla="*/ 0 w 254"/>
                  <a:gd name="T3" fmla="*/ 513 h 518"/>
                  <a:gd name="T4" fmla="*/ 242 w 254"/>
                  <a:gd name="T5" fmla="*/ 0 h 518"/>
                  <a:gd name="T6" fmla="*/ 254 w 254"/>
                  <a:gd name="T7" fmla="*/ 5 h 518"/>
                  <a:gd name="T8" fmla="*/ 12 w 254"/>
                  <a:gd name="T9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518">
                    <a:moveTo>
                      <a:pt x="12" y="518"/>
                    </a:moveTo>
                    <a:lnTo>
                      <a:pt x="0" y="513"/>
                    </a:lnTo>
                    <a:lnTo>
                      <a:pt x="242" y="0"/>
                    </a:lnTo>
                    <a:lnTo>
                      <a:pt x="254" y="5"/>
                    </a:lnTo>
                    <a:lnTo>
                      <a:pt x="12" y="5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4" name="îṡḷîḑè">
                <a:extLst>
                  <a:ext uri="{FF2B5EF4-FFF2-40B4-BE49-F238E27FC236}">
                    <a16:creationId xmlns:a16="http://schemas.microsoft.com/office/drawing/2014/main" xmlns="" id="{056E5EEA-8693-423C-B3CA-D6474FAAAD1B}"/>
                  </a:ext>
                </a:extLst>
              </p:cNvPr>
              <p:cNvSpPr/>
              <p:nvPr/>
            </p:nvSpPr>
            <p:spPr bwMode="auto">
              <a:xfrm>
                <a:off x="5737226" y="3709988"/>
                <a:ext cx="401638" cy="822325"/>
              </a:xfrm>
              <a:custGeom>
                <a:avLst/>
                <a:gdLst>
                  <a:gd name="T0" fmla="*/ 11 w 253"/>
                  <a:gd name="T1" fmla="*/ 518 h 518"/>
                  <a:gd name="T2" fmla="*/ 0 w 253"/>
                  <a:gd name="T3" fmla="*/ 513 h 518"/>
                  <a:gd name="T4" fmla="*/ 242 w 253"/>
                  <a:gd name="T5" fmla="*/ 0 h 518"/>
                  <a:gd name="T6" fmla="*/ 253 w 253"/>
                  <a:gd name="T7" fmla="*/ 5 h 518"/>
                  <a:gd name="T8" fmla="*/ 11 w 253"/>
                  <a:gd name="T9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518">
                    <a:moveTo>
                      <a:pt x="11" y="518"/>
                    </a:moveTo>
                    <a:lnTo>
                      <a:pt x="0" y="513"/>
                    </a:lnTo>
                    <a:lnTo>
                      <a:pt x="242" y="0"/>
                    </a:lnTo>
                    <a:lnTo>
                      <a:pt x="253" y="5"/>
                    </a:lnTo>
                    <a:lnTo>
                      <a:pt x="11" y="51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5" name="iš1îḍe">
                <a:extLst>
                  <a:ext uri="{FF2B5EF4-FFF2-40B4-BE49-F238E27FC236}">
                    <a16:creationId xmlns:a16="http://schemas.microsoft.com/office/drawing/2014/main" xmlns="" id="{67D59C4D-D927-4248-B474-620202A91F90}"/>
                  </a:ext>
                </a:extLst>
              </p:cNvPr>
              <p:cNvSpPr/>
              <p:nvPr/>
            </p:nvSpPr>
            <p:spPr bwMode="auto">
              <a:xfrm>
                <a:off x="6086476" y="3587750"/>
                <a:ext cx="80963" cy="114300"/>
              </a:xfrm>
              <a:custGeom>
                <a:avLst/>
                <a:gdLst>
                  <a:gd name="T0" fmla="*/ 10 w 51"/>
                  <a:gd name="T1" fmla="*/ 72 h 72"/>
                  <a:gd name="T2" fmla="*/ 51 w 51"/>
                  <a:gd name="T3" fmla="*/ 0 h 72"/>
                  <a:gd name="T4" fmla="*/ 0 w 51"/>
                  <a:gd name="T5" fmla="*/ 67 h 72"/>
                  <a:gd name="T6" fmla="*/ 10 w 51"/>
                  <a:gd name="T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72">
                    <a:moveTo>
                      <a:pt x="10" y="72"/>
                    </a:moveTo>
                    <a:lnTo>
                      <a:pt x="51" y="0"/>
                    </a:lnTo>
                    <a:lnTo>
                      <a:pt x="0" y="67"/>
                    </a:lnTo>
                    <a:lnTo>
                      <a:pt x="10" y="72"/>
                    </a:lnTo>
                    <a:close/>
                  </a:path>
                </a:pathLst>
              </a:custGeom>
              <a:solidFill>
                <a:srgbClr val="EFD5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6" name="îş1iḑè">
                <a:extLst>
                  <a:ext uri="{FF2B5EF4-FFF2-40B4-BE49-F238E27FC236}">
                    <a16:creationId xmlns:a16="http://schemas.microsoft.com/office/drawing/2014/main" xmlns="" id="{C456FA94-BA1E-46B4-83FE-A3ACFD0F4B74}"/>
                  </a:ext>
                </a:extLst>
              </p:cNvPr>
              <p:cNvSpPr/>
              <p:nvPr/>
            </p:nvSpPr>
            <p:spPr bwMode="auto">
              <a:xfrm>
                <a:off x="6102351" y="3587750"/>
                <a:ext cx="65088" cy="122238"/>
              </a:xfrm>
              <a:custGeom>
                <a:avLst/>
                <a:gdLst>
                  <a:gd name="T0" fmla="*/ 41 w 41"/>
                  <a:gd name="T1" fmla="*/ 0 h 77"/>
                  <a:gd name="T2" fmla="*/ 12 w 41"/>
                  <a:gd name="T3" fmla="*/ 77 h 77"/>
                  <a:gd name="T4" fmla="*/ 0 w 41"/>
                  <a:gd name="T5" fmla="*/ 72 h 77"/>
                  <a:gd name="T6" fmla="*/ 41 w 41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77">
                    <a:moveTo>
                      <a:pt x="41" y="0"/>
                    </a:moveTo>
                    <a:lnTo>
                      <a:pt x="12" y="77"/>
                    </a:lnTo>
                    <a:lnTo>
                      <a:pt x="0" y="72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D6B5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7" name="ísľiḋe">
                <a:extLst>
                  <a:ext uri="{FF2B5EF4-FFF2-40B4-BE49-F238E27FC236}">
                    <a16:creationId xmlns:a16="http://schemas.microsoft.com/office/drawing/2014/main" xmlns="" id="{A6E60AB8-3D73-494D-AA07-D8A41A0F69CF}"/>
                  </a:ext>
                </a:extLst>
              </p:cNvPr>
              <p:cNvSpPr/>
              <p:nvPr/>
            </p:nvSpPr>
            <p:spPr bwMode="auto">
              <a:xfrm>
                <a:off x="6121401" y="3587750"/>
                <a:ext cx="46038" cy="130175"/>
              </a:xfrm>
              <a:custGeom>
                <a:avLst/>
                <a:gdLst>
                  <a:gd name="T0" fmla="*/ 29 w 29"/>
                  <a:gd name="T1" fmla="*/ 0 h 82"/>
                  <a:gd name="T2" fmla="*/ 11 w 29"/>
                  <a:gd name="T3" fmla="*/ 82 h 82"/>
                  <a:gd name="T4" fmla="*/ 0 w 29"/>
                  <a:gd name="T5" fmla="*/ 77 h 82"/>
                  <a:gd name="T6" fmla="*/ 29 w 29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82">
                    <a:moveTo>
                      <a:pt x="29" y="0"/>
                    </a:moveTo>
                    <a:lnTo>
                      <a:pt x="11" y="82"/>
                    </a:lnTo>
                    <a:lnTo>
                      <a:pt x="0" y="77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C3A3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8" name="iṡļiḓe">
                <a:extLst>
                  <a:ext uri="{FF2B5EF4-FFF2-40B4-BE49-F238E27FC236}">
                    <a16:creationId xmlns:a16="http://schemas.microsoft.com/office/drawing/2014/main" xmlns="" id="{8043D1A5-1654-4BBE-B85D-B10CB685E919}"/>
                  </a:ext>
                </a:extLst>
              </p:cNvPr>
              <p:cNvSpPr/>
              <p:nvPr/>
            </p:nvSpPr>
            <p:spPr bwMode="auto">
              <a:xfrm>
                <a:off x="6146801" y="3587750"/>
                <a:ext cx="20638" cy="31750"/>
              </a:xfrm>
              <a:custGeom>
                <a:avLst/>
                <a:gdLst>
                  <a:gd name="T0" fmla="*/ 3 w 8"/>
                  <a:gd name="T1" fmla="*/ 12 h 12"/>
                  <a:gd name="T2" fmla="*/ 3 w 8"/>
                  <a:gd name="T3" fmla="*/ 12 h 12"/>
                  <a:gd name="T4" fmla="*/ 2 w 8"/>
                  <a:gd name="T5" fmla="*/ 11 h 12"/>
                  <a:gd name="T6" fmla="*/ 0 w 8"/>
                  <a:gd name="T7" fmla="*/ 10 h 12"/>
                  <a:gd name="T8" fmla="*/ 8 w 8"/>
                  <a:gd name="T9" fmla="*/ 0 h 12"/>
                  <a:gd name="T10" fmla="*/ 5 w 8"/>
                  <a:gd name="T11" fmla="*/ 12 h 12"/>
                  <a:gd name="T12" fmla="*/ 3 w 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2"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1" y="10"/>
                      <a:pt x="0" y="1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2"/>
                      <a:pt x="4" y="12"/>
                      <a:pt x="3" y="12"/>
                    </a:cubicBezTo>
                    <a:close/>
                  </a:path>
                </a:pathLst>
              </a:custGeom>
              <a:solidFill>
                <a:srgbClr val="5D5F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í$ľiḍe">
                <a:extLst>
                  <a:ext uri="{FF2B5EF4-FFF2-40B4-BE49-F238E27FC236}">
                    <a16:creationId xmlns:a16="http://schemas.microsoft.com/office/drawing/2014/main" xmlns="" id="{23CC59E1-FAEB-488D-A6A7-A5A2A920714B}"/>
                  </a:ext>
                </a:extLst>
              </p:cNvPr>
              <p:cNvSpPr/>
              <p:nvPr/>
            </p:nvSpPr>
            <p:spPr bwMode="auto">
              <a:xfrm>
                <a:off x="6337301" y="4032250"/>
                <a:ext cx="2916238" cy="1084263"/>
              </a:xfrm>
              <a:custGeom>
                <a:avLst/>
                <a:gdLst>
                  <a:gd name="T0" fmla="*/ 1837 w 1837"/>
                  <a:gd name="T1" fmla="*/ 481 h 683"/>
                  <a:gd name="T2" fmla="*/ 57 w 1837"/>
                  <a:gd name="T3" fmla="*/ 683 h 683"/>
                  <a:gd name="T4" fmla="*/ 0 w 1837"/>
                  <a:gd name="T5" fmla="*/ 202 h 683"/>
                  <a:gd name="T6" fmla="*/ 1779 w 1837"/>
                  <a:gd name="T7" fmla="*/ 0 h 683"/>
                  <a:gd name="T8" fmla="*/ 1837 w 1837"/>
                  <a:gd name="T9" fmla="*/ 481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7" h="683">
                    <a:moveTo>
                      <a:pt x="1837" y="481"/>
                    </a:moveTo>
                    <a:lnTo>
                      <a:pt x="57" y="683"/>
                    </a:lnTo>
                    <a:lnTo>
                      <a:pt x="0" y="202"/>
                    </a:lnTo>
                    <a:lnTo>
                      <a:pt x="1779" y="0"/>
                    </a:lnTo>
                    <a:lnTo>
                      <a:pt x="1837" y="481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0" name="iṩḷíḑê">
                <a:extLst>
                  <a:ext uri="{FF2B5EF4-FFF2-40B4-BE49-F238E27FC236}">
                    <a16:creationId xmlns:a16="http://schemas.microsoft.com/office/drawing/2014/main" xmlns="" id="{5CAF2A8B-AF6F-4F82-AEA6-9695AA3E81E4}"/>
                  </a:ext>
                </a:extLst>
              </p:cNvPr>
              <p:cNvSpPr/>
              <p:nvPr/>
            </p:nvSpPr>
            <p:spPr bwMode="auto">
              <a:xfrm>
                <a:off x="7013576" y="4746625"/>
                <a:ext cx="762000" cy="231775"/>
              </a:xfrm>
              <a:custGeom>
                <a:avLst/>
                <a:gdLst>
                  <a:gd name="T0" fmla="*/ 480 w 480"/>
                  <a:gd name="T1" fmla="*/ 93 h 146"/>
                  <a:gd name="T2" fmla="*/ 10 w 480"/>
                  <a:gd name="T3" fmla="*/ 146 h 146"/>
                  <a:gd name="T4" fmla="*/ 0 w 480"/>
                  <a:gd name="T5" fmla="*/ 54 h 146"/>
                  <a:gd name="T6" fmla="*/ 470 w 480"/>
                  <a:gd name="T7" fmla="*/ 0 h 146"/>
                  <a:gd name="T8" fmla="*/ 480 w 480"/>
                  <a:gd name="T9" fmla="*/ 9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146">
                    <a:moveTo>
                      <a:pt x="480" y="93"/>
                    </a:moveTo>
                    <a:lnTo>
                      <a:pt x="10" y="146"/>
                    </a:lnTo>
                    <a:lnTo>
                      <a:pt x="0" y="54"/>
                    </a:lnTo>
                    <a:lnTo>
                      <a:pt x="470" y="0"/>
                    </a:lnTo>
                    <a:lnTo>
                      <a:pt x="480" y="9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1" name="îṣḻîďê">
                <a:extLst>
                  <a:ext uri="{FF2B5EF4-FFF2-40B4-BE49-F238E27FC236}">
                    <a16:creationId xmlns:a16="http://schemas.microsoft.com/office/drawing/2014/main" xmlns="" id="{42929414-36FA-4859-A48D-389AB32DDABA}"/>
                  </a:ext>
                </a:extLst>
              </p:cNvPr>
              <p:cNvSpPr/>
              <p:nvPr/>
            </p:nvSpPr>
            <p:spPr bwMode="auto">
              <a:xfrm>
                <a:off x="6813551" y="4835525"/>
                <a:ext cx="185738" cy="165100"/>
              </a:xfrm>
              <a:custGeom>
                <a:avLst/>
                <a:gdLst>
                  <a:gd name="T0" fmla="*/ 117 w 117"/>
                  <a:gd name="T1" fmla="*/ 92 h 104"/>
                  <a:gd name="T2" fmla="*/ 11 w 117"/>
                  <a:gd name="T3" fmla="*/ 104 h 104"/>
                  <a:gd name="T4" fmla="*/ 0 w 117"/>
                  <a:gd name="T5" fmla="*/ 12 h 104"/>
                  <a:gd name="T6" fmla="*/ 107 w 117"/>
                  <a:gd name="T7" fmla="*/ 0 h 104"/>
                  <a:gd name="T8" fmla="*/ 117 w 117"/>
                  <a:gd name="T9" fmla="*/ 9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04">
                    <a:moveTo>
                      <a:pt x="117" y="92"/>
                    </a:moveTo>
                    <a:lnTo>
                      <a:pt x="11" y="104"/>
                    </a:lnTo>
                    <a:lnTo>
                      <a:pt x="0" y="12"/>
                    </a:lnTo>
                    <a:lnTo>
                      <a:pt x="107" y="0"/>
                    </a:lnTo>
                    <a:lnTo>
                      <a:pt x="117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2" name="ïṩḷïḋè">
                <a:extLst>
                  <a:ext uri="{FF2B5EF4-FFF2-40B4-BE49-F238E27FC236}">
                    <a16:creationId xmlns:a16="http://schemas.microsoft.com/office/drawing/2014/main" xmlns="" id="{B7BD41DA-DE06-4DF6-8906-16C18A67E694}"/>
                  </a:ext>
                </a:extLst>
              </p:cNvPr>
              <p:cNvSpPr/>
              <p:nvPr/>
            </p:nvSpPr>
            <p:spPr bwMode="auto">
              <a:xfrm>
                <a:off x="6653213" y="4856163"/>
                <a:ext cx="150813" cy="161925"/>
              </a:xfrm>
              <a:custGeom>
                <a:avLst/>
                <a:gdLst>
                  <a:gd name="T0" fmla="*/ 95 w 95"/>
                  <a:gd name="T1" fmla="*/ 92 h 102"/>
                  <a:gd name="T2" fmla="*/ 10 w 95"/>
                  <a:gd name="T3" fmla="*/ 102 h 102"/>
                  <a:gd name="T4" fmla="*/ 0 w 95"/>
                  <a:gd name="T5" fmla="*/ 10 h 102"/>
                  <a:gd name="T6" fmla="*/ 84 w 95"/>
                  <a:gd name="T7" fmla="*/ 0 h 102"/>
                  <a:gd name="T8" fmla="*/ 95 w 95"/>
                  <a:gd name="T9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2">
                    <a:moveTo>
                      <a:pt x="95" y="92"/>
                    </a:moveTo>
                    <a:lnTo>
                      <a:pt x="10" y="102"/>
                    </a:lnTo>
                    <a:lnTo>
                      <a:pt x="0" y="10"/>
                    </a:lnTo>
                    <a:lnTo>
                      <a:pt x="84" y="0"/>
                    </a:lnTo>
                    <a:lnTo>
                      <a:pt x="95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iṣ1îḋe">
                <a:extLst>
                  <a:ext uri="{FF2B5EF4-FFF2-40B4-BE49-F238E27FC236}">
                    <a16:creationId xmlns:a16="http://schemas.microsoft.com/office/drawing/2014/main" xmlns="" id="{61ACB89C-5184-421F-B4D7-F85A2B109BCF}"/>
                  </a:ext>
                </a:extLst>
              </p:cNvPr>
              <p:cNvSpPr/>
              <p:nvPr/>
            </p:nvSpPr>
            <p:spPr bwMode="auto">
              <a:xfrm>
                <a:off x="6473826" y="4875213"/>
                <a:ext cx="168275" cy="165100"/>
              </a:xfrm>
              <a:custGeom>
                <a:avLst/>
                <a:gdLst>
                  <a:gd name="T0" fmla="*/ 106 w 106"/>
                  <a:gd name="T1" fmla="*/ 92 h 104"/>
                  <a:gd name="T2" fmla="*/ 10 w 106"/>
                  <a:gd name="T3" fmla="*/ 104 h 104"/>
                  <a:gd name="T4" fmla="*/ 0 w 106"/>
                  <a:gd name="T5" fmla="*/ 12 h 104"/>
                  <a:gd name="T6" fmla="*/ 96 w 106"/>
                  <a:gd name="T7" fmla="*/ 0 h 104"/>
                  <a:gd name="T8" fmla="*/ 106 w 106"/>
                  <a:gd name="T9" fmla="*/ 9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04">
                    <a:moveTo>
                      <a:pt x="106" y="92"/>
                    </a:moveTo>
                    <a:lnTo>
                      <a:pt x="10" y="104"/>
                    </a:lnTo>
                    <a:lnTo>
                      <a:pt x="0" y="12"/>
                    </a:lnTo>
                    <a:lnTo>
                      <a:pt x="96" y="0"/>
                    </a:lnTo>
                    <a:lnTo>
                      <a:pt x="106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4" name="ïslïḋe">
                <a:extLst>
                  <a:ext uri="{FF2B5EF4-FFF2-40B4-BE49-F238E27FC236}">
                    <a16:creationId xmlns:a16="http://schemas.microsoft.com/office/drawing/2014/main" xmlns="" id="{648FF0F3-0244-40A7-A3D9-0363C3D46260}"/>
                  </a:ext>
                </a:extLst>
              </p:cNvPr>
              <p:cNvSpPr/>
              <p:nvPr/>
            </p:nvSpPr>
            <p:spPr bwMode="auto">
              <a:xfrm>
                <a:off x="8132763" y="4691063"/>
                <a:ext cx="134938" cy="160338"/>
              </a:xfrm>
              <a:custGeom>
                <a:avLst/>
                <a:gdLst>
                  <a:gd name="T0" fmla="*/ 85 w 85"/>
                  <a:gd name="T1" fmla="*/ 92 h 101"/>
                  <a:gd name="T2" fmla="*/ 11 w 85"/>
                  <a:gd name="T3" fmla="*/ 101 h 101"/>
                  <a:gd name="T4" fmla="*/ 0 w 85"/>
                  <a:gd name="T5" fmla="*/ 9 h 101"/>
                  <a:gd name="T6" fmla="*/ 74 w 85"/>
                  <a:gd name="T7" fmla="*/ 0 h 101"/>
                  <a:gd name="T8" fmla="*/ 85 w 85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01">
                    <a:moveTo>
                      <a:pt x="85" y="92"/>
                    </a:moveTo>
                    <a:lnTo>
                      <a:pt x="11" y="101"/>
                    </a:lnTo>
                    <a:lnTo>
                      <a:pt x="0" y="9"/>
                    </a:lnTo>
                    <a:lnTo>
                      <a:pt x="74" y="0"/>
                    </a:lnTo>
                    <a:lnTo>
                      <a:pt x="85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îṩļide">
                <a:extLst>
                  <a:ext uri="{FF2B5EF4-FFF2-40B4-BE49-F238E27FC236}">
                    <a16:creationId xmlns:a16="http://schemas.microsoft.com/office/drawing/2014/main" xmlns="" id="{486820D5-4D3C-41CF-873A-94B378F491CD}"/>
                  </a:ext>
                </a:extLst>
              </p:cNvPr>
              <p:cNvSpPr/>
              <p:nvPr/>
            </p:nvSpPr>
            <p:spPr bwMode="auto">
              <a:xfrm>
                <a:off x="8275638" y="4678363"/>
                <a:ext cx="92075" cy="157163"/>
              </a:xfrm>
              <a:custGeom>
                <a:avLst/>
                <a:gdLst>
                  <a:gd name="T0" fmla="*/ 58 w 58"/>
                  <a:gd name="T1" fmla="*/ 92 h 99"/>
                  <a:gd name="T2" fmla="*/ 10 w 58"/>
                  <a:gd name="T3" fmla="*/ 99 h 99"/>
                  <a:gd name="T4" fmla="*/ 0 w 58"/>
                  <a:gd name="T5" fmla="*/ 7 h 99"/>
                  <a:gd name="T6" fmla="*/ 48 w 58"/>
                  <a:gd name="T7" fmla="*/ 0 h 99"/>
                  <a:gd name="T8" fmla="*/ 58 w 58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9">
                    <a:moveTo>
                      <a:pt x="58" y="92"/>
                    </a:moveTo>
                    <a:lnTo>
                      <a:pt x="10" y="99"/>
                    </a:lnTo>
                    <a:lnTo>
                      <a:pt x="0" y="7"/>
                    </a:lnTo>
                    <a:lnTo>
                      <a:pt x="48" y="0"/>
                    </a:lnTo>
                    <a:lnTo>
                      <a:pt x="58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ïSļíḍé">
                <a:extLst>
                  <a:ext uri="{FF2B5EF4-FFF2-40B4-BE49-F238E27FC236}">
                    <a16:creationId xmlns:a16="http://schemas.microsoft.com/office/drawing/2014/main" xmlns="" id="{59248888-217F-4A83-B27B-E43E4EED382B}"/>
                  </a:ext>
                </a:extLst>
              </p:cNvPr>
              <p:cNvSpPr/>
              <p:nvPr/>
            </p:nvSpPr>
            <p:spPr bwMode="auto">
              <a:xfrm>
                <a:off x="8488363" y="4654550"/>
                <a:ext cx="92075" cy="153988"/>
              </a:xfrm>
              <a:custGeom>
                <a:avLst/>
                <a:gdLst>
                  <a:gd name="T0" fmla="*/ 58 w 58"/>
                  <a:gd name="T1" fmla="*/ 92 h 97"/>
                  <a:gd name="T2" fmla="*/ 10 w 58"/>
                  <a:gd name="T3" fmla="*/ 97 h 97"/>
                  <a:gd name="T4" fmla="*/ 0 w 58"/>
                  <a:gd name="T5" fmla="*/ 7 h 97"/>
                  <a:gd name="T6" fmla="*/ 48 w 58"/>
                  <a:gd name="T7" fmla="*/ 0 h 97"/>
                  <a:gd name="T8" fmla="*/ 58 w 58"/>
                  <a:gd name="T9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58" y="92"/>
                    </a:moveTo>
                    <a:lnTo>
                      <a:pt x="10" y="97"/>
                    </a:lnTo>
                    <a:lnTo>
                      <a:pt x="0" y="7"/>
                    </a:lnTo>
                    <a:lnTo>
                      <a:pt x="48" y="0"/>
                    </a:lnTo>
                    <a:lnTo>
                      <a:pt x="58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iṣľïde">
                <a:extLst>
                  <a:ext uri="{FF2B5EF4-FFF2-40B4-BE49-F238E27FC236}">
                    <a16:creationId xmlns:a16="http://schemas.microsoft.com/office/drawing/2014/main" xmlns="" id="{1F4403BE-302C-422E-B4E8-52D25A97AD0C}"/>
                  </a:ext>
                </a:extLst>
              </p:cNvPr>
              <p:cNvSpPr/>
              <p:nvPr/>
            </p:nvSpPr>
            <p:spPr bwMode="auto">
              <a:xfrm>
                <a:off x="7972426" y="4706938"/>
                <a:ext cx="150813" cy="163513"/>
              </a:xfrm>
              <a:custGeom>
                <a:avLst/>
                <a:gdLst>
                  <a:gd name="T0" fmla="*/ 95 w 95"/>
                  <a:gd name="T1" fmla="*/ 93 h 103"/>
                  <a:gd name="T2" fmla="*/ 10 w 95"/>
                  <a:gd name="T3" fmla="*/ 103 h 103"/>
                  <a:gd name="T4" fmla="*/ 0 w 95"/>
                  <a:gd name="T5" fmla="*/ 10 h 103"/>
                  <a:gd name="T6" fmla="*/ 84 w 95"/>
                  <a:gd name="T7" fmla="*/ 0 h 103"/>
                  <a:gd name="T8" fmla="*/ 95 w 95"/>
                  <a:gd name="T9" fmla="*/ 9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3">
                    <a:moveTo>
                      <a:pt x="95" y="93"/>
                    </a:moveTo>
                    <a:lnTo>
                      <a:pt x="10" y="103"/>
                    </a:lnTo>
                    <a:lnTo>
                      <a:pt x="0" y="10"/>
                    </a:lnTo>
                    <a:lnTo>
                      <a:pt x="84" y="0"/>
                    </a:lnTo>
                    <a:lnTo>
                      <a:pt x="95" y="9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8" name="íṩ1idê">
                <a:extLst>
                  <a:ext uri="{FF2B5EF4-FFF2-40B4-BE49-F238E27FC236}">
                    <a16:creationId xmlns:a16="http://schemas.microsoft.com/office/drawing/2014/main" xmlns="" id="{F9453038-ADDD-474C-83C8-1B59192C35CB}"/>
                  </a:ext>
                </a:extLst>
              </p:cNvPr>
              <p:cNvSpPr/>
              <p:nvPr/>
            </p:nvSpPr>
            <p:spPr bwMode="auto">
              <a:xfrm>
                <a:off x="8375651" y="4667250"/>
                <a:ext cx="93663" cy="66675"/>
              </a:xfrm>
              <a:custGeom>
                <a:avLst/>
                <a:gdLst>
                  <a:gd name="T0" fmla="*/ 59 w 59"/>
                  <a:gd name="T1" fmla="*/ 35 h 42"/>
                  <a:gd name="T2" fmla="*/ 4 w 59"/>
                  <a:gd name="T3" fmla="*/ 42 h 42"/>
                  <a:gd name="T4" fmla="*/ 0 w 59"/>
                  <a:gd name="T5" fmla="*/ 5 h 42"/>
                  <a:gd name="T6" fmla="*/ 55 w 59"/>
                  <a:gd name="T7" fmla="*/ 0 h 42"/>
                  <a:gd name="T8" fmla="*/ 59 w 59"/>
                  <a:gd name="T9" fmla="*/ 3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2">
                    <a:moveTo>
                      <a:pt x="59" y="35"/>
                    </a:moveTo>
                    <a:lnTo>
                      <a:pt x="4" y="42"/>
                    </a:lnTo>
                    <a:lnTo>
                      <a:pt x="0" y="5"/>
                    </a:lnTo>
                    <a:lnTo>
                      <a:pt x="55" y="0"/>
                    </a:lnTo>
                    <a:lnTo>
                      <a:pt x="59" y="3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ïṥ1íḍè">
                <a:extLst>
                  <a:ext uri="{FF2B5EF4-FFF2-40B4-BE49-F238E27FC236}">
                    <a16:creationId xmlns:a16="http://schemas.microsoft.com/office/drawing/2014/main" xmlns="" id="{FD8C0FC5-37E5-4949-8A43-3D58BE1E9462}"/>
                  </a:ext>
                </a:extLst>
              </p:cNvPr>
              <p:cNvSpPr/>
              <p:nvPr/>
            </p:nvSpPr>
            <p:spPr bwMode="auto">
              <a:xfrm>
                <a:off x="8386763" y="4756150"/>
                <a:ext cx="92075" cy="65088"/>
              </a:xfrm>
              <a:custGeom>
                <a:avLst/>
                <a:gdLst>
                  <a:gd name="T0" fmla="*/ 58 w 58"/>
                  <a:gd name="T1" fmla="*/ 36 h 41"/>
                  <a:gd name="T2" fmla="*/ 4 w 58"/>
                  <a:gd name="T3" fmla="*/ 41 h 41"/>
                  <a:gd name="T4" fmla="*/ 0 w 58"/>
                  <a:gd name="T5" fmla="*/ 6 h 41"/>
                  <a:gd name="T6" fmla="*/ 53 w 58"/>
                  <a:gd name="T7" fmla="*/ 0 h 41"/>
                  <a:gd name="T8" fmla="*/ 58 w 58"/>
                  <a:gd name="T9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41">
                    <a:moveTo>
                      <a:pt x="58" y="36"/>
                    </a:moveTo>
                    <a:lnTo>
                      <a:pt x="4" y="41"/>
                    </a:lnTo>
                    <a:lnTo>
                      <a:pt x="0" y="6"/>
                    </a:lnTo>
                    <a:lnTo>
                      <a:pt x="53" y="0"/>
                    </a:lnTo>
                    <a:lnTo>
                      <a:pt x="58" y="36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0" name="îṣľïďè">
                <a:extLst>
                  <a:ext uri="{FF2B5EF4-FFF2-40B4-BE49-F238E27FC236}">
                    <a16:creationId xmlns:a16="http://schemas.microsoft.com/office/drawing/2014/main" xmlns="" id="{FD7D39DA-D733-431B-8976-55122FD1E58C}"/>
                  </a:ext>
                </a:extLst>
              </p:cNvPr>
              <p:cNvSpPr/>
              <p:nvPr/>
            </p:nvSpPr>
            <p:spPr bwMode="auto">
              <a:xfrm>
                <a:off x="7793038" y="4725988"/>
                <a:ext cx="168275" cy="161925"/>
              </a:xfrm>
              <a:custGeom>
                <a:avLst/>
                <a:gdLst>
                  <a:gd name="T0" fmla="*/ 106 w 106"/>
                  <a:gd name="T1" fmla="*/ 92 h 102"/>
                  <a:gd name="T2" fmla="*/ 10 w 106"/>
                  <a:gd name="T3" fmla="*/ 102 h 102"/>
                  <a:gd name="T4" fmla="*/ 0 w 106"/>
                  <a:gd name="T5" fmla="*/ 10 h 102"/>
                  <a:gd name="T6" fmla="*/ 96 w 106"/>
                  <a:gd name="T7" fmla="*/ 0 h 102"/>
                  <a:gd name="T8" fmla="*/ 106 w 106"/>
                  <a:gd name="T9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02">
                    <a:moveTo>
                      <a:pt x="106" y="92"/>
                    </a:moveTo>
                    <a:lnTo>
                      <a:pt x="10" y="102"/>
                    </a:lnTo>
                    <a:lnTo>
                      <a:pt x="0" y="10"/>
                    </a:lnTo>
                    <a:lnTo>
                      <a:pt x="96" y="0"/>
                    </a:lnTo>
                    <a:lnTo>
                      <a:pt x="106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íṧľîḋe">
                <a:extLst>
                  <a:ext uri="{FF2B5EF4-FFF2-40B4-BE49-F238E27FC236}">
                    <a16:creationId xmlns:a16="http://schemas.microsoft.com/office/drawing/2014/main" xmlns="" id="{5DE6D003-B447-4B5F-8558-B98A210C7596}"/>
                  </a:ext>
                </a:extLst>
              </p:cNvPr>
              <p:cNvSpPr/>
              <p:nvPr/>
            </p:nvSpPr>
            <p:spPr bwMode="auto">
              <a:xfrm>
                <a:off x="6699251" y="4662488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2" name="îŝ1íḋé">
                <a:extLst>
                  <a:ext uri="{FF2B5EF4-FFF2-40B4-BE49-F238E27FC236}">
                    <a16:creationId xmlns:a16="http://schemas.microsoft.com/office/drawing/2014/main" xmlns="" id="{941BFAD6-E8DF-48CB-AD31-25A4AF8F76E4}"/>
                  </a:ext>
                </a:extLst>
              </p:cNvPr>
              <p:cNvSpPr/>
              <p:nvPr/>
            </p:nvSpPr>
            <p:spPr bwMode="auto">
              <a:xfrm>
                <a:off x="6448426" y="4678363"/>
                <a:ext cx="234950" cy="169863"/>
              </a:xfrm>
              <a:custGeom>
                <a:avLst/>
                <a:gdLst>
                  <a:gd name="T0" fmla="*/ 148 w 148"/>
                  <a:gd name="T1" fmla="*/ 92 h 107"/>
                  <a:gd name="T2" fmla="*/ 12 w 148"/>
                  <a:gd name="T3" fmla="*/ 107 h 107"/>
                  <a:gd name="T4" fmla="*/ 0 w 148"/>
                  <a:gd name="T5" fmla="*/ 17 h 107"/>
                  <a:gd name="T6" fmla="*/ 138 w 148"/>
                  <a:gd name="T7" fmla="*/ 0 h 107"/>
                  <a:gd name="T8" fmla="*/ 148 w 148"/>
                  <a:gd name="T9" fmla="*/ 9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107">
                    <a:moveTo>
                      <a:pt x="148" y="92"/>
                    </a:moveTo>
                    <a:lnTo>
                      <a:pt x="12" y="107"/>
                    </a:lnTo>
                    <a:lnTo>
                      <a:pt x="0" y="17"/>
                    </a:lnTo>
                    <a:lnTo>
                      <a:pt x="138" y="0"/>
                    </a:lnTo>
                    <a:lnTo>
                      <a:pt x="148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ïs1iḑê">
                <a:extLst>
                  <a:ext uri="{FF2B5EF4-FFF2-40B4-BE49-F238E27FC236}">
                    <a16:creationId xmlns:a16="http://schemas.microsoft.com/office/drawing/2014/main" xmlns="" id="{DC85A22C-82E2-4954-BBA6-4A14ACD76E37}"/>
                  </a:ext>
                </a:extLst>
              </p:cNvPr>
              <p:cNvSpPr/>
              <p:nvPr/>
            </p:nvSpPr>
            <p:spPr bwMode="auto">
              <a:xfrm>
                <a:off x="6843713" y="4646613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4" name="iṥľïdé">
                <a:extLst>
                  <a:ext uri="{FF2B5EF4-FFF2-40B4-BE49-F238E27FC236}">
                    <a16:creationId xmlns:a16="http://schemas.microsoft.com/office/drawing/2014/main" xmlns="" id="{8CBFCBD9-EB1C-4B77-A733-748F9BE60E41}"/>
                  </a:ext>
                </a:extLst>
              </p:cNvPr>
              <p:cNvSpPr/>
              <p:nvPr/>
            </p:nvSpPr>
            <p:spPr bwMode="auto">
              <a:xfrm>
                <a:off x="6988176" y="462756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ïśļiḓê">
                <a:extLst>
                  <a:ext uri="{FF2B5EF4-FFF2-40B4-BE49-F238E27FC236}">
                    <a16:creationId xmlns:a16="http://schemas.microsoft.com/office/drawing/2014/main" xmlns="" id="{AF836E24-425A-4CD9-AC1C-24764D2B5711}"/>
                  </a:ext>
                </a:extLst>
              </p:cNvPr>
              <p:cNvSpPr/>
              <p:nvPr/>
            </p:nvSpPr>
            <p:spPr bwMode="auto">
              <a:xfrm>
                <a:off x="7132638" y="461168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6" name="iṩḷïḑè">
                <a:extLst>
                  <a:ext uri="{FF2B5EF4-FFF2-40B4-BE49-F238E27FC236}">
                    <a16:creationId xmlns:a16="http://schemas.microsoft.com/office/drawing/2014/main" xmlns="" id="{20B2F01D-5CA6-49A2-9D46-0331FB65F835}"/>
                  </a:ext>
                </a:extLst>
              </p:cNvPr>
              <p:cNvSpPr/>
              <p:nvPr/>
            </p:nvSpPr>
            <p:spPr bwMode="auto">
              <a:xfrm>
                <a:off x="7277101" y="459581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ïṣlïḍè">
                <a:extLst>
                  <a:ext uri="{FF2B5EF4-FFF2-40B4-BE49-F238E27FC236}">
                    <a16:creationId xmlns:a16="http://schemas.microsoft.com/office/drawing/2014/main" xmlns="" id="{694EC371-0867-47BF-8FE7-882100F38110}"/>
                  </a:ext>
                </a:extLst>
              </p:cNvPr>
              <p:cNvSpPr/>
              <p:nvPr/>
            </p:nvSpPr>
            <p:spPr bwMode="auto">
              <a:xfrm>
                <a:off x="7421563" y="4579938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8" name="îṥlíḑè">
                <a:extLst>
                  <a:ext uri="{FF2B5EF4-FFF2-40B4-BE49-F238E27FC236}">
                    <a16:creationId xmlns:a16="http://schemas.microsoft.com/office/drawing/2014/main" xmlns="" id="{AA07FB0C-9DC4-4DB7-B9C9-08DC48A35FA2}"/>
                  </a:ext>
                </a:extLst>
              </p:cNvPr>
              <p:cNvSpPr/>
              <p:nvPr/>
            </p:nvSpPr>
            <p:spPr bwMode="auto">
              <a:xfrm>
                <a:off x="7566026" y="4564063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íṣ1îḓè">
                <a:extLst>
                  <a:ext uri="{FF2B5EF4-FFF2-40B4-BE49-F238E27FC236}">
                    <a16:creationId xmlns:a16="http://schemas.microsoft.com/office/drawing/2014/main" xmlns="" id="{2D716A75-3390-42BF-B2C0-F12589C7030B}"/>
                  </a:ext>
                </a:extLst>
              </p:cNvPr>
              <p:cNvSpPr/>
              <p:nvPr/>
            </p:nvSpPr>
            <p:spPr bwMode="auto">
              <a:xfrm>
                <a:off x="7710488" y="4548188"/>
                <a:ext cx="133350" cy="157163"/>
              </a:xfrm>
              <a:custGeom>
                <a:avLst/>
                <a:gdLst>
                  <a:gd name="T0" fmla="*/ 84 w 84"/>
                  <a:gd name="T1" fmla="*/ 90 h 99"/>
                  <a:gd name="T2" fmla="*/ 12 w 84"/>
                  <a:gd name="T3" fmla="*/ 99 h 99"/>
                  <a:gd name="T4" fmla="*/ 0 w 84"/>
                  <a:gd name="T5" fmla="*/ 6 h 99"/>
                  <a:gd name="T6" fmla="*/ 72 w 84"/>
                  <a:gd name="T7" fmla="*/ 0 h 99"/>
                  <a:gd name="T8" fmla="*/ 84 w 84"/>
                  <a:gd name="T9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99">
                    <a:moveTo>
                      <a:pt x="84" y="90"/>
                    </a:moveTo>
                    <a:lnTo>
                      <a:pt x="12" y="99"/>
                    </a:lnTo>
                    <a:lnTo>
                      <a:pt x="0" y="6"/>
                    </a:lnTo>
                    <a:lnTo>
                      <a:pt x="72" y="0"/>
                    </a:lnTo>
                    <a:lnTo>
                      <a:pt x="84" y="90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0" name="iṥḷïḓê">
                <a:extLst>
                  <a:ext uri="{FF2B5EF4-FFF2-40B4-BE49-F238E27FC236}">
                    <a16:creationId xmlns:a16="http://schemas.microsoft.com/office/drawing/2014/main" xmlns="" id="{03647660-514D-4552-92DF-74128441E525}"/>
                  </a:ext>
                </a:extLst>
              </p:cNvPr>
              <p:cNvSpPr/>
              <p:nvPr/>
            </p:nvSpPr>
            <p:spPr bwMode="auto">
              <a:xfrm>
                <a:off x="7854951" y="452913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1" name="îṩḻíḋê">
                <a:extLst>
                  <a:ext uri="{FF2B5EF4-FFF2-40B4-BE49-F238E27FC236}">
                    <a16:creationId xmlns:a16="http://schemas.microsoft.com/office/drawing/2014/main" xmlns="" id="{F26A432F-3A64-483F-8606-0868F05A89C3}"/>
                  </a:ext>
                </a:extLst>
              </p:cNvPr>
              <p:cNvSpPr/>
              <p:nvPr/>
            </p:nvSpPr>
            <p:spPr bwMode="auto">
              <a:xfrm>
                <a:off x="7999413" y="451326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2" name="ïşļïdê">
                <a:extLst>
                  <a:ext uri="{FF2B5EF4-FFF2-40B4-BE49-F238E27FC236}">
                    <a16:creationId xmlns:a16="http://schemas.microsoft.com/office/drawing/2014/main" xmlns="" id="{4A3FF212-D3F7-4C02-BB7F-FBFCB40AEC91}"/>
                  </a:ext>
                </a:extLst>
              </p:cNvPr>
              <p:cNvSpPr/>
              <p:nvPr/>
            </p:nvSpPr>
            <p:spPr bwMode="auto">
              <a:xfrm>
                <a:off x="8143876" y="449738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î$1idé">
                <a:extLst>
                  <a:ext uri="{FF2B5EF4-FFF2-40B4-BE49-F238E27FC236}">
                    <a16:creationId xmlns:a16="http://schemas.microsoft.com/office/drawing/2014/main" xmlns="" id="{8E770043-BAA1-4554-87EB-AA75961A1AC1}"/>
                  </a:ext>
                </a:extLst>
              </p:cNvPr>
              <p:cNvSpPr/>
              <p:nvPr/>
            </p:nvSpPr>
            <p:spPr bwMode="auto">
              <a:xfrm>
                <a:off x="8288338" y="4481513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4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íṩḷíďe">
                <a:extLst>
                  <a:ext uri="{FF2B5EF4-FFF2-40B4-BE49-F238E27FC236}">
                    <a16:creationId xmlns:a16="http://schemas.microsoft.com/office/drawing/2014/main" xmlns="" id="{A81DA185-C085-498C-A565-FCDB4721B3DF}"/>
                  </a:ext>
                </a:extLst>
              </p:cNvPr>
              <p:cNvSpPr/>
              <p:nvPr/>
            </p:nvSpPr>
            <p:spPr bwMode="auto">
              <a:xfrm>
                <a:off x="6604001" y="4481513"/>
                <a:ext cx="133350" cy="157163"/>
              </a:xfrm>
              <a:custGeom>
                <a:avLst/>
                <a:gdLst>
                  <a:gd name="T0" fmla="*/ 84 w 84"/>
                  <a:gd name="T1" fmla="*/ 90 h 99"/>
                  <a:gd name="T2" fmla="*/ 12 w 84"/>
                  <a:gd name="T3" fmla="*/ 99 h 99"/>
                  <a:gd name="T4" fmla="*/ 0 w 84"/>
                  <a:gd name="T5" fmla="*/ 7 h 99"/>
                  <a:gd name="T6" fmla="*/ 74 w 84"/>
                  <a:gd name="T7" fmla="*/ 0 h 99"/>
                  <a:gd name="T8" fmla="*/ 84 w 84"/>
                  <a:gd name="T9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99">
                    <a:moveTo>
                      <a:pt x="84" y="90"/>
                    </a:moveTo>
                    <a:lnTo>
                      <a:pt x="12" y="99"/>
                    </a:lnTo>
                    <a:lnTo>
                      <a:pt x="0" y="7"/>
                    </a:lnTo>
                    <a:lnTo>
                      <a:pt x="74" y="0"/>
                    </a:lnTo>
                    <a:lnTo>
                      <a:pt x="84" y="90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ïṥḷíďe">
                <a:extLst>
                  <a:ext uri="{FF2B5EF4-FFF2-40B4-BE49-F238E27FC236}">
                    <a16:creationId xmlns:a16="http://schemas.microsoft.com/office/drawing/2014/main" xmlns="" id="{B34112C9-B034-4F8D-A44C-AC27549D10AB}"/>
                  </a:ext>
                </a:extLst>
              </p:cNvPr>
              <p:cNvSpPr/>
              <p:nvPr/>
            </p:nvSpPr>
            <p:spPr bwMode="auto">
              <a:xfrm>
                <a:off x="6427788" y="4497388"/>
                <a:ext cx="163513" cy="161925"/>
              </a:xfrm>
              <a:custGeom>
                <a:avLst/>
                <a:gdLst>
                  <a:gd name="T0" fmla="*/ 103 w 103"/>
                  <a:gd name="T1" fmla="*/ 92 h 102"/>
                  <a:gd name="T2" fmla="*/ 12 w 103"/>
                  <a:gd name="T3" fmla="*/ 102 h 102"/>
                  <a:gd name="T4" fmla="*/ 0 w 103"/>
                  <a:gd name="T5" fmla="*/ 10 h 102"/>
                  <a:gd name="T6" fmla="*/ 92 w 103"/>
                  <a:gd name="T7" fmla="*/ 0 h 102"/>
                  <a:gd name="T8" fmla="*/ 103 w 103"/>
                  <a:gd name="T9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2">
                    <a:moveTo>
                      <a:pt x="103" y="92"/>
                    </a:moveTo>
                    <a:lnTo>
                      <a:pt x="12" y="102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10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îsḷíḋê">
                <a:extLst>
                  <a:ext uri="{FF2B5EF4-FFF2-40B4-BE49-F238E27FC236}">
                    <a16:creationId xmlns:a16="http://schemas.microsoft.com/office/drawing/2014/main" xmlns="" id="{1C80D83E-0968-46E6-8381-F2AD5BD701CE}"/>
                  </a:ext>
                </a:extLst>
              </p:cNvPr>
              <p:cNvSpPr/>
              <p:nvPr/>
            </p:nvSpPr>
            <p:spPr bwMode="auto">
              <a:xfrm>
                <a:off x="6748463" y="446246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9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9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7" name="íṡlíḑé">
                <a:extLst>
                  <a:ext uri="{FF2B5EF4-FFF2-40B4-BE49-F238E27FC236}">
                    <a16:creationId xmlns:a16="http://schemas.microsoft.com/office/drawing/2014/main" xmlns="" id="{C70217E2-9A3C-44B4-BFFD-A74FC370D277}"/>
                  </a:ext>
                </a:extLst>
              </p:cNvPr>
              <p:cNvSpPr/>
              <p:nvPr/>
            </p:nvSpPr>
            <p:spPr bwMode="auto">
              <a:xfrm>
                <a:off x="6892926" y="444658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8" name="ïṥļidé">
                <a:extLst>
                  <a:ext uri="{FF2B5EF4-FFF2-40B4-BE49-F238E27FC236}">
                    <a16:creationId xmlns:a16="http://schemas.microsoft.com/office/drawing/2014/main" xmlns="" id="{D85B6B7E-9E22-4727-9371-EB0F15B934B0}"/>
                  </a:ext>
                </a:extLst>
              </p:cNvPr>
              <p:cNvSpPr/>
              <p:nvPr/>
            </p:nvSpPr>
            <p:spPr bwMode="auto">
              <a:xfrm>
                <a:off x="7037388" y="443071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9" name="iSľiḑè">
                <a:extLst>
                  <a:ext uri="{FF2B5EF4-FFF2-40B4-BE49-F238E27FC236}">
                    <a16:creationId xmlns:a16="http://schemas.microsoft.com/office/drawing/2014/main" xmlns="" id="{D1BAC574-E312-4EC9-B314-B3F406CD5530}"/>
                  </a:ext>
                </a:extLst>
              </p:cNvPr>
              <p:cNvSpPr/>
              <p:nvPr/>
            </p:nvSpPr>
            <p:spPr bwMode="auto">
              <a:xfrm>
                <a:off x="7181851" y="441483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iśļïḑé">
                <a:extLst>
                  <a:ext uri="{FF2B5EF4-FFF2-40B4-BE49-F238E27FC236}">
                    <a16:creationId xmlns:a16="http://schemas.microsoft.com/office/drawing/2014/main" xmlns="" id="{3FA0B32E-257C-46E5-9D1F-DFA54390F2AF}"/>
                  </a:ext>
                </a:extLst>
              </p:cNvPr>
              <p:cNvSpPr/>
              <p:nvPr/>
            </p:nvSpPr>
            <p:spPr bwMode="auto">
              <a:xfrm>
                <a:off x="7326313" y="4398963"/>
                <a:ext cx="133350" cy="157163"/>
              </a:xfrm>
              <a:custGeom>
                <a:avLst/>
                <a:gdLst>
                  <a:gd name="T0" fmla="*/ 84 w 84"/>
                  <a:gd name="T1" fmla="*/ 92 h 99"/>
                  <a:gd name="T2" fmla="*/ 12 w 84"/>
                  <a:gd name="T3" fmla="*/ 99 h 99"/>
                  <a:gd name="T4" fmla="*/ 0 w 84"/>
                  <a:gd name="T5" fmla="*/ 7 h 99"/>
                  <a:gd name="T6" fmla="*/ 74 w 84"/>
                  <a:gd name="T7" fmla="*/ 0 h 99"/>
                  <a:gd name="T8" fmla="*/ 84 w 84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99">
                    <a:moveTo>
                      <a:pt x="84" y="92"/>
                    </a:moveTo>
                    <a:lnTo>
                      <a:pt x="12" y="99"/>
                    </a:lnTo>
                    <a:lnTo>
                      <a:pt x="0" y="7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1" name="iṣ1îḋe">
                <a:extLst>
                  <a:ext uri="{FF2B5EF4-FFF2-40B4-BE49-F238E27FC236}">
                    <a16:creationId xmlns:a16="http://schemas.microsoft.com/office/drawing/2014/main" xmlns="" id="{E41C371D-088B-483C-8FF4-B0C56678B9AB}"/>
                  </a:ext>
                </a:extLst>
              </p:cNvPr>
              <p:cNvSpPr/>
              <p:nvPr/>
            </p:nvSpPr>
            <p:spPr bwMode="auto">
              <a:xfrm>
                <a:off x="7473951" y="4379913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2" name="isḻiḑé">
                <a:extLst>
                  <a:ext uri="{FF2B5EF4-FFF2-40B4-BE49-F238E27FC236}">
                    <a16:creationId xmlns:a16="http://schemas.microsoft.com/office/drawing/2014/main" xmlns="" id="{92DD4956-5330-45DA-9953-4535BD5D4702}"/>
                  </a:ext>
                </a:extLst>
              </p:cNvPr>
              <p:cNvSpPr/>
              <p:nvPr/>
            </p:nvSpPr>
            <p:spPr bwMode="auto">
              <a:xfrm>
                <a:off x="7618413" y="4364038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3" name="íšḻiḑè">
                <a:extLst>
                  <a:ext uri="{FF2B5EF4-FFF2-40B4-BE49-F238E27FC236}">
                    <a16:creationId xmlns:a16="http://schemas.microsoft.com/office/drawing/2014/main" xmlns="" id="{8C3CB919-D75F-46CB-8B82-4692925D46A8}"/>
                  </a:ext>
                </a:extLst>
              </p:cNvPr>
              <p:cNvSpPr/>
              <p:nvPr/>
            </p:nvSpPr>
            <p:spPr bwMode="auto">
              <a:xfrm>
                <a:off x="7762876" y="4348163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8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4" name="îŝľidê">
                <a:extLst>
                  <a:ext uri="{FF2B5EF4-FFF2-40B4-BE49-F238E27FC236}">
                    <a16:creationId xmlns:a16="http://schemas.microsoft.com/office/drawing/2014/main" xmlns="" id="{12AB2572-DBB3-4091-AB89-C2D7C9B78F53}"/>
                  </a:ext>
                </a:extLst>
              </p:cNvPr>
              <p:cNvSpPr/>
              <p:nvPr/>
            </p:nvSpPr>
            <p:spPr bwMode="auto">
              <a:xfrm>
                <a:off x="7907338" y="4332288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8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5" name="îṩļîḋê">
                <a:extLst>
                  <a:ext uri="{FF2B5EF4-FFF2-40B4-BE49-F238E27FC236}">
                    <a16:creationId xmlns:a16="http://schemas.microsoft.com/office/drawing/2014/main" xmlns="" id="{BC2A02D8-4F94-4198-B502-240B3B7B5757}"/>
                  </a:ext>
                </a:extLst>
              </p:cNvPr>
              <p:cNvSpPr/>
              <p:nvPr/>
            </p:nvSpPr>
            <p:spPr bwMode="auto">
              <a:xfrm>
                <a:off x="8051801" y="4316413"/>
                <a:ext cx="130175" cy="157163"/>
              </a:xfrm>
              <a:custGeom>
                <a:avLst/>
                <a:gdLst>
                  <a:gd name="T0" fmla="*/ 82 w 82"/>
                  <a:gd name="T1" fmla="*/ 92 h 99"/>
                  <a:gd name="T2" fmla="*/ 10 w 82"/>
                  <a:gd name="T3" fmla="*/ 99 h 99"/>
                  <a:gd name="T4" fmla="*/ 0 w 82"/>
                  <a:gd name="T5" fmla="*/ 8 h 99"/>
                  <a:gd name="T6" fmla="*/ 72 w 82"/>
                  <a:gd name="T7" fmla="*/ 0 h 99"/>
                  <a:gd name="T8" fmla="*/ 82 w 82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99">
                    <a:moveTo>
                      <a:pt x="82" y="92"/>
                    </a:moveTo>
                    <a:lnTo>
                      <a:pt x="10" y="99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6" name="íṣḻîḋê">
                <a:extLst>
                  <a:ext uri="{FF2B5EF4-FFF2-40B4-BE49-F238E27FC236}">
                    <a16:creationId xmlns:a16="http://schemas.microsoft.com/office/drawing/2014/main" xmlns="" id="{F72B2FEA-75EE-49EA-B95B-C97E38472707}"/>
                  </a:ext>
                </a:extLst>
              </p:cNvPr>
              <p:cNvSpPr/>
              <p:nvPr/>
            </p:nvSpPr>
            <p:spPr bwMode="auto">
              <a:xfrm>
                <a:off x="8196263" y="4297363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7" name="î$ľíďe">
                <a:extLst>
                  <a:ext uri="{FF2B5EF4-FFF2-40B4-BE49-F238E27FC236}">
                    <a16:creationId xmlns:a16="http://schemas.microsoft.com/office/drawing/2014/main" xmlns="" id="{99B8DE6F-E4F4-4CA0-A137-AFCCF54344E2}"/>
                  </a:ext>
                </a:extLst>
              </p:cNvPr>
              <p:cNvSpPr/>
              <p:nvPr/>
            </p:nvSpPr>
            <p:spPr bwMode="auto">
              <a:xfrm>
                <a:off x="8334376" y="4276725"/>
                <a:ext cx="223838" cy="347663"/>
              </a:xfrm>
              <a:custGeom>
                <a:avLst/>
                <a:gdLst>
                  <a:gd name="T0" fmla="*/ 66 w 141"/>
                  <a:gd name="T1" fmla="*/ 5 h 219"/>
                  <a:gd name="T2" fmla="*/ 43 w 141"/>
                  <a:gd name="T3" fmla="*/ 7 h 219"/>
                  <a:gd name="T4" fmla="*/ 0 w 141"/>
                  <a:gd name="T5" fmla="*/ 12 h 219"/>
                  <a:gd name="T6" fmla="*/ 11 w 141"/>
                  <a:gd name="T7" fmla="*/ 104 h 219"/>
                  <a:gd name="T8" fmla="*/ 54 w 141"/>
                  <a:gd name="T9" fmla="*/ 99 h 219"/>
                  <a:gd name="T10" fmla="*/ 69 w 141"/>
                  <a:gd name="T11" fmla="*/ 219 h 219"/>
                  <a:gd name="T12" fmla="*/ 141 w 141"/>
                  <a:gd name="T13" fmla="*/ 211 h 219"/>
                  <a:gd name="T14" fmla="*/ 116 w 141"/>
                  <a:gd name="T15" fmla="*/ 0 h 219"/>
                  <a:gd name="T16" fmla="*/ 66 w 141"/>
                  <a:gd name="T17" fmla="*/ 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219">
                    <a:moveTo>
                      <a:pt x="66" y="5"/>
                    </a:moveTo>
                    <a:lnTo>
                      <a:pt x="43" y="7"/>
                    </a:lnTo>
                    <a:lnTo>
                      <a:pt x="0" y="12"/>
                    </a:lnTo>
                    <a:lnTo>
                      <a:pt x="11" y="104"/>
                    </a:lnTo>
                    <a:lnTo>
                      <a:pt x="54" y="99"/>
                    </a:lnTo>
                    <a:lnTo>
                      <a:pt x="69" y="219"/>
                    </a:lnTo>
                    <a:lnTo>
                      <a:pt x="141" y="211"/>
                    </a:lnTo>
                    <a:lnTo>
                      <a:pt x="116" y="0"/>
                    </a:lnTo>
                    <a:lnTo>
                      <a:pt x="66" y="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8" name="îSļïďé">
                <a:extLst>
                  <a:ext uri="{FF2B5EF4-FFF2-40B4-BE49-F238E27FC236}">
                    <a16:creationId xmlns:a16="http://schemas.microsoft.com/office/drawing/2014/main" xmlns="" id="{9B64C0B8-062C-4BCA-9716-7F1758744AB9}"/>
                  </a:ext>
                </a:extLst>
              </p:cNvPr>
              <p:cNvSpPr/>
              <p:nvPr/>
            </p:nvSpPr>
            <p:spPr bwMode="auto">
              <a:xfrm>
                <a:off x="8564563" y="4257675"/>
                <a:ext cx="130175" cy="157163"/>
              </a:xfrm>
              <a:custGeom>
                <a:avLst/>
                <a:gdLst>
                  <a:gd name="T0" fmla="*/ 82 w 82"/>
                  <a:gd name="T1" fmla="*/ 92 h 99"/>
                  <a:gd name="T2" fmla="*/ 10 w 82"/>
                  <a:gd name="T3" fmla="*/ 99 h 99"/>
                  <a:gd name="T4" fmla="*/ 0 w 82"/>
                  <a:gd name="T5" fmla="*/ 8 h 99"/>
                  <a:gd name="T6" fmla="*/ 72 w 82"/>
                  <a:gd name="T7" fmla="*/ 0 h 99"/>
                  <a:gd name="T8" fmla="*/ 82 w 82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99">
                    <a:moveTo>
                      <a:pt x="82" y="92"/>
                    </a:moveTo>
                    <a:lnTo>
                      <a:pt x="10" y="99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9" name="ísḷíḋê">
                <a:extLst>
                  <a:ext uri="{FF2B5EF4-FFF2-40B4-BE49-F238E27FC236}">
                    <a16:creationId xmlns:a16="http://schemas.microsoft.com/office/drawing/2014/main" xmlns="" id="{3ECF0875-7806-4F44-B290-D85F413B2935}"/>
                  </a:ext>
                </a:extLst>
              </p:cNvPr>
              <p:cNvSpPr/>
              <p:nvPr/>
            </p:nvSpPr>
            <p:spPr bwMode="auto">
              <a:xfrm>
                <a:off x="8709026" y="4238625"/>
                <a:ext cx="130175" cy="160338"/>
              </a:xfrm>
              <a:custGeom>
                <a:avLst/>
                <a:gdLst>
                  <a:gd name="T0" fmla="*/ 82 w 82"/>
                  <a:gd name="T1" fmla="*/ 93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3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3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0" name="işľíďé">
                <a:extLst>
                  <a:ext uri="{FF2B5EF4-FFF2-40B4-BE49-F238E27FC236}">
                    <a16:creationId xmlns:a16="http://schemas.microsoft.com/office/drawing/2014/main" xmlns="" id="{70F45DCF-5845-4C3F-A065-DFBDF62C50F8}"/>
                  </a:ext>
                </a:extLst>
              </p:cNvPr>
              <p:cNvSpPr/>
              <p:nvPr/>
            </p:nvSpPr>
            <p:spPr bwMode="auto">
              <a:xfrm>
                <a:off x="8853488" y="4222750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1" name="íṣḻïďê">
                <a:extLst>
                  <a:ext uri="{FF2B5EF4-FFF2-40B4-BE49-F238E27FC236}">
                    <a16:creationId xmlns:a16="http://schemas.microsoft.com/office/drawing/2014/main" xmlns="" id="{B533081E-FF3B-482B-93D9-F0BF16D9FE37}"/>
                  </a:ext>
                </a:extLst>
              </p:cNvPr>
              <p:cNvSpPr/>
              <p:nvPr/>
            </p:nvSpPr>
            <p:spPr bwMode="auto">
              <a:xfrm>
                <a:off x="9010651" y="4348163"/>
                <a:ext cx="128588" cy="122238"/>
              </a:xfrm>
              <a:custGeom>
                <a:avLst/>
                <a:gdLst>
                  <a:gd name="T0" fmla="*/ 81 w 81"/>
                  <a:gd name="T1" fmla="*/ 69 h 77"/>
                  <a:gd name="T2" fmla="*/ 9 w 81"/>
                  <a:gd name="T3" fmla="*/ 77 h 77"/>
                  <a:gd name="T4" fmla="*/ 0 w 81"/>
                  <a:gd name="T5" fmla="*/ 8 h 77"/>
                  <a:gd name="T6" fmla="*/ 72 w 81"/>
                  <a:gd name="T7" fmla="*/ 0 h 77"/>
                  <a:gd name="T8" fmla="*/ 81 w 81"/>
                  <a:gd name="T9" fmla="*/ 6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7">
                    <a:moveTo>
                      <a:pt x="81" y="69"/>
                    </a:moveTo>
                    <a:lnTo>
                      <a:pt x="9" y="77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1" y="69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2" name="ïṣļiḍè">
                <a:extLst>
                  <a:ext uri="{FF2B5EF4-FFF2-40B4-BE49-F238E27FC236}">
                    <a16:creationId xmlns:a16="http://schemas.microsoft.com/office/drawing/2014/main" xmlns="" id="{4BC74432-2D27-489C-80D9-E9876BA49DB6}"/>
                  </a:ext>
                </a:extLst>
              </p:cNvPr>
              <p:cNvSpPr/>
              <p:nvPr/>
            </p:nvSpPr>
            <p:spPr bwMode="auto">
              <a:xfrm>
                <a:off x="8994776" y="4206875"/>
                <a:ext cx="128588" cy="125413"/>
              </a:xfrm>
              <a:custGeom>
                <a:avLst/>
                <a:gdLst>
                  <a:gd name="T0" fmla="*/ 81 w 81"/>
                  <a:gd name="T1" fmla="*/ 71 h 79"/>
                  <a:gd name="T2" fmla="*/ 9 w 81"/>
                  <a:gd name="T3" fmla="*/ 79 h 79"/>
                  <a:gd name="T4" fmla="*/ 0 w 81"/>
                  <a:gd name="T5" fmla="*/ 9 h 79"/>
                  <a:gd name="T6" fmla="*/ 72 w 81"/>
                  <a:gd name="T7" fmla="*/ 0 h 79"/>
                  <a:gd name="T8" fmla="*/ 81 w 81"/>
                  <a:gd name="T9" fmla="*/ 7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9">
                    <a:moveTo>
                      <a:pt x="81" y="71"/>
                    </a:moveTo>
                    <a:lnTo>
                      <a:pt x="9" y="79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1" y="71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3" name="ïsḷíḑe">
                <a:extLst>
                  <a:ext uri="{FF2B5EF4-FFF2-40B4-BE49-F238E27FC236}">
                    <a16:creationId xmlns:a16="http://schemas.microsoft.com/office/drawing/2014/main" xmlns="" id="{D01AA368-C7B2-4070-A12C-4731CB5E84D0}"/>
                  </a:ext>
                </a:extLst>
              </p:cNvPr>
              <p:cNvSpPr/>
              <p:nvPr/>
            </p:nvSpPr>
            <p:spPr bwMode="auto">
              <a:xfrm>
                <a:off x="9028113" y="4484688"/>
                <a:ext cx="144463" cy="261938"/>
              </a:xfrm>
              <a:custGeom>
                <a:avLst/>
                <a:gdLst>
                  <a:gd name="T0" fmla="*/ 91 w 91"/>
                  <a:gd name="T1" fmla="*/ 157 h 165"/>
                  <a:gd name="T2" fmla="*/ 18 w 91"/>
                  <a:gd name="T3" fmla="*/ 165 h 165"/>
                  <a:gd name="T4" fmla="*/ 0 w 91"/>
                  <a:gd name="T5" fmla="*/ 8 h 165"/>
                  <a:gd name="T6" fmla="*/ 72 w 91"/>
                  <a:gd name="T7" fmla="*/ 0 h 165"/>
                  <a:gd name="T8" fmla="*/ 91 w 91"/>
                  <a:gd name="T9" fmla="*/ 15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65">
                    <a:moveTo>
                      <a:pt x="91" y="157"/>
                    </a:moveTo>
                    <a:lnTo>
                      <a:pt x="18" y="165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91" y="157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4" name="íṧļïḋe">
                <a:extLst>
                  <a:ext uri="{FF2B5EF4-FFF2-40B4-BE49-F238E27FC236}">
                    <a16:creationId xmlns:a16="http://schemas.microsoft.com/office/drawing/2014/main" xmlns="" id="{823AE215-4E67-4A72-A80D-3D59C040C18B}"/>
                  </a:ext>
                </a:extLst>
              </p:cNvPr>
              <p:cNvSpPr/>
              <p:nvPr/>
            </p:nvSpPr>
            <p:spPr bwMode="auto">
              <a:xfrm>
                <a:off x="8585201" y="4446588"/>
                <a:ext cx="131763" cy="160338"/>
              </a:xfrm>
              <a:custGeom>
                <a:avLst/>
                <a:gdLst>
                  <a:gd name="T0" fmla="*/ 83 w 83"/>
                  <a:gd name="T1" fmla="*/ 92 h 101"/>
                  <a:gd name="T2" fmla="*/ 11 w 83"/>
                  <a:gd name="T3" fmla="*/ 101 h 101"/>
                  <a:gd name="T4" fmla="*/ 0 w 83"/>
                  <a:gd name="T5" fmla="*/ 8 h 101"/>
                  <a:gd name="T6" fmla="*/ 73 w 83"/>
                  <a:gd name="T7" fmla="*/ 0 h 101"/>
                  <a:gd name="T8" fmla="*/ 83 w 83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01">
                    <a:moveTo>
                      <a:pt x="83" y="92"/>
                    </a:moveTo>
                    <a:lnTo>
                      <a:pt x="11" y="101"/>
                    </a:lnTo>
                    <a:lnTo>
                      <a:pt x="0" y="8"/>
                    </a:lnTo>
                    <a:lnTo>
                      <a:pt x="73" y="0"/>
                    </a:lnTo>
                    <a:lnTo>
                      <a:pt x="8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5" name="iSľiḍè">
                <a:extLst>
                  <a:ext uri="{FF2B5EF4-FFF2-40B4-BE49-F238E27FC236}">
                    <a16:creationId xmlns:a16="http://schemas.microsoft.com/office/drawing/2014/main" xmlns="" id="{A90FEAD8-E22C-4F99-B70C-BC48D33A73DC}"/>
                  </a:ext>
                </a:extLst>
              </p:cNvPr>
              <p:cNvSpPr/>
              <p:nvPr/>
            </p:nvSpPr>
            <p:spPr bwMode="auto">
              <a:xfrm>
                <a:off x="8729663" y="4430713"/>
                <a:ext cx="131763" cy="160338"/>
              </a:xfrm>
              <a:custGeom>
                <a:avLst/>
                <a:gdLst>
                  <a:gd name="T0" fmla="*/ 83 w 83"/>
                  <a:gd name="T1" fmla="*/ 92 h 101"/>
                  <a:gd name="T2" fmla="*/ 11 w 83"/>
                  <a:gd name="T3" fmla="*/ 101 h 101"/>
                  <a:gd name="T4" fmla="*/ 0 w 83"/>
                  <a:gd name="T5" fmla="*/ 8 h 101"/>
                  <a:gd name="T6" fmla="*/ 73 w 83"/>
                  <a:gd name="T7" fmla="*/ 0 h 101"/>
                  <a:gd name="T8" fmla="*/ 83 w 83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01">
                    <a:moveTo>
                      <a:pt x="83" y="92"/>
                    </a:moveTo>
                    <a:lnTo>
                      <a:pt x="11" y="101"/>
                    </a:lnTo>
                    <a:lnTo>
                      <a:pt x="0" y="8"/>
                    </a:lnTo>
                    <a:lnTo>
                      <a:pt x="73" y="0"/>
                    </a:lnTo>
                    <a:lnTo>
                      <a:pt x="8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6" name="íślîďè">
                <a:extLst>
                  <a:ext uri="{FF2B5EF4-FFF2-40B4-BE49-F238E27FC236}">
                    <a16:creationId xmlns:a16="http://schemas.microsoft.com/office/drawing/2014/main" xmlns="" id="{DE6EF0D7-775A-4784-9F82-B20373FA9902}"/>
                  </a:ext>
                </a:extLst>
              </p:cNvPr>
              <p:cNvSpPr/>
              <p:nvPr/>
            </p:nvSpPr>
            <p:spPr bwMode="auto">
              <a:xfrm>
                <a:off x="8874126" y="4414838"/>
                <a:ext cx="131763" cy="157163"/>
              </a:xfrm>
              <a:custGeom>
                <a:avLst/>
                <a:gdLst>
                  <a:gd name="T0" fmla="*/ 83 w 83"/>
                  <a:gd name="T1" fmla="*/ 92 h 99"/>
                  <a:gd name="T2" fmla="*/ 11 w 83"/>
                  <a:gd name="T3" fmla="*/ 99 h 99"/>
                  <a:gd name="T4" fmla="*/ 0 w 83"/>
                  <a:gd name="T5" fmla="*/ 8 h 99"/>
                  <a:gd name="T6" fmla="*/ 73 w 83"/>
                  <a:gd name="T7" fmla="*/ 0 h 99"/>
                  <a:gd name="T8" fmla="*/ 83 w 83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9">
                    <a:moveTo>
                      <a:pt x="83" y="92"/>
                    </a:moveTo>
                    <a:lnTo>
                      <a:pt x="11" y="99"/>
                    </a:lnTo>
                    <a:lnTo>
                      <a:pt x="0" y="8"/>
                    </a:lnTo>
                    <a:lnTo>
                      <a:pt x="73" y="0"/>
                    </a:lnTo>
                    <a:lnTo>
                      <a:pt x="8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7" name="iŝlîde">
                <a:extLst>
                  <a:ext uri="{FF2B5EF4-FFF2-40B4-BE49-F238E27FC236}">
                    <a16:creationId xmlns:a16="http://schemas.microsoft.com/office/drawing/2014/main" xmlns="" id="{B3439F6A-DE81-489B-AC17-0BB3C60AC705}"/>
                  </a:ext>
                </a:extLst>
              </p:cNvPr>
              <p:cNvSpPr/>
              <p:nvPr/>
            </p:nvSpPr>
            <p:spPr bwMode="auto">
              <a:xfrm>
                <a:off x="8607426" y="4635500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8" name="iśḷîḋe">
                <a:extLst>
                  <a:ext uri="{FF2B5EF4-FFF2-40B4-BE49-F238E27FC236}">
                    <a16:creationId xmlns:a16="http://schemas.microsoft.com/office/drawing/2014/main" xmlns="" id="{6EAC5E22-0F83-4D3E-BDD0-C61491A95837}"/>
                  </a:ext>
                </a:extLst>
              </p:cNvPr>
              <p:cNvSpPr/>
              <p:nvPr/>
            </p:nvSpPr>
            <p:spPr bwMode="auto">
              <a:xfrm>
                <a:off x="8751888" y="4619625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9" name="iṧľíde">
                <a:extLst>
                  <a:ext uri="{FF2B5EF4-FFF2-40B4-BE49-F238E27FC236}">
                    <a16:creationId xmlns:a16="http://schemas.microsoft.com/office/drawing/2014/main" xmlns="" id="{ED20ADDB-5618-425D-9752-594765CAAC29}"/>
                  </a:ext>
                </a:extLst>
              </p:cNvPr>
              <p:cNvSpPr/>
              <p:nvPr/>
            </p:nvSpPr>
            <p:spPr bwMode="auto">
              <a:xfrm>
                <a:off x="8896351" y="4603750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0" name="iṥľïḓê">
                <a:extLst>
                  <a:ext uri="{FF2B5EF4-FFF2-40B4-BE49-F238E27FC236}">
                    <a16:creationId xmlns:a16="http://schemas.microsoft.com/office/drawing/2014/main" xmlns="" id="{D53998FB-D474-47B8-9C86-A26CE3823633}"/>
                  </a:ext>
                </a:extLst>
              </p:cNvPr>
              <p:cNvSpPr/>
              <p:nvPr/>
            </p:nvSpPr>
            <p:spPr bwMode="auto">
              <a:xfrm>
                <a:off x="6416676" y="4398963"/>
                <a:ext cx="155575" cy="87313"/>
              </a:xfrm>
              <a:custGeom>
                <a:avLst/>
                <a:gdLst>
                  <a:gd name="T0" fmla="*/ 98 w 98"/>
                  <a:gd name="T1" fmla="*/ 44 h 55"/>
                  <a:gd name="T2" fmla="*/ 5 w 98"/>
                  <a:gd name="T3" fmla="*/ 55 h 55"/>
                  <a:gd name="T4" fmla="*/ 0 w 98"/>
                  <a:gd name="T5" fmla="*/ 10 h 55"/>
                  <a:gd name="T6" fmla="*/ 91 w 98"/>
                  <a:gd name="T7" fmla="*/ 0 h 55"/>
                  <a:gd name="T8" fmla="*/ 98 w 98"/>
                  <a:gd name="T9" fmla="*/ 4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4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1" y="0"/>
                    </a:lnTo>
                    <a:lnTo>
                      <a:pt x="98" y="44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1" name="íŝlíḑe">
                <a:extLst>
                  <a:ext uri="{FF2B5EF4-FFF2-40B4-BE49-F238E27FC236}">
                    <a16:creationId xmlns:a16="http://schemas.microsoft.com/office/drawing/2014/main" xmlns="" id="{96D90E5A-B430-4FA2-9F24-8E48EDC9DB50}"/>
                  </a:ext>
                </a:extLst>
              </p:cNvPr>
              <p:cNvSpPr/>
              <p:nvPr/>
            </p:nvSpPr>
            <p:spPr bwMode="auto">
              <a:xfrm>
                <a:off x="6584951" y="4378325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1 h 55"/>
                  <a:gd name="T6" fmla="*/ 91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1"/>
                    </a:lnTo>
                    <a:lnTo>
                      <a:pt x="91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2" name="iś1îḋê">
                <a:extLst>
                  <a:ext uri="{FF2B5EF4-FFF2-40B4-BE49-F238E27FC236}">
                    <a16:creationId xmlns:a16="http://schemas.microsoft.com/office/drawing/2014/main" xmlns="" id="{703FFD28-F21F-4DE7-8B8B-9386D903939D}"/>
                  </a:ext>
                </a:extLst>
              </p:cNvPr>
              <p:cNvSpPr/>
              <p:nvPr/>
            </p:nvSpPr>
            <p:spPr bwMode="auto">
              <a:xfrm>
                <a:off x="6754813" y="4359275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0 h 55"/>
                  <a:gd name="T6" fmla="*/ 92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3" name="ïṣḷíďê">
                <a:extLst>
                  <a:ext uri="{FF2B5EF4-FFF2-40B4-BE49-F238E27FC236}">
                    <a16:creationId xmlns:a16="http://schemas.microsoft.com/office/drawing/2014/main" xmlns="" id="{232E441C-535B-486F-BF33-66C028BCB0E3}"/>
                  </a:ext>
                </a:extLst>
              </p:cNvPr>
              <p:cNvSpPr/>
              <p:nvPr/>
            </p:nvSpPr>
            <p:spPr bwMode="auto">
              <a:xfrm>
                <a:off x="6923088" y="4340225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4" name="íŝḷídé">
                <a:extLst>
                  <a:ext uri="{FF2B5EF4-FFF2-40B4-BE49-F238E27FC236}">
                    <a16:creationId xmlns:a16="http://schemas.microsoft.com/office/drawing/2014/main" xmlns="" id="{E489CE43-0EAD-4F6B-91FC-DE0221909E43}"/>
                  </a:ext>
                </a:extLst>
              </p:cNvPr>
              <p:cNvSpPr/>
              <p:nvPr/>
            </p:nvSpPr>
            <p:spPr bwMode="auto">
              <a:xfrm>
                <a:off x="7092951" y="4321175"/>
                <a:ext cx="153988" cy="88900"/>
              </a:xfrm>
              <a:custGeom>
                <a:avLst/>
                <a:gdLst>
                  <a:gd name="T0" fmla="*/ 97 w 97"/>
                  <a:gd name="T1" fmla="*/ 44 h 56"/>
                  <a:gd name="T2" fmla="*/ 5 w 97"/>
                  <a:gd name="T3" fmla="*/ 56 h 56"/>
                  <a:gd name="T4" fmla="*/ 0 w 97"/>
                  <a:gd name="T5" fmla="*/ 10 h 56"/>
                  <a:gd name="T6" fmla="*/ 92 w 97"/>
                  <a:gd name="T7" fmla="*/ 0 h 56"/>
                  <a:gd name="T8" fmla="*/ 97 w 97"/>
                  <a:gd name="T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56">
                    <a:moveTo>
                      <a:pt x="97" y="44"/>
                    </a:moveTo>
                    <a:lnTo>
                      <a:pt x="5" y="56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97" y="44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5" name="ïSliḑè">
                <a:extLst>
                  <a:ext uri="{FF2B5EF4-FFF2-40B4-BE49-F238E27FC236}">
                    <a16:creationId xmlns:a16="http://schemas.microsoft.com/office/drawing/2014/main" xmlns="" id="{60A25C43-86B3-4DD2-B827-4B388802DD61}"/>
                  </a:ext>
                </a:extLst>
              </p:cNvPr>
              <p:cNvSpPr/>
              <p:nvPr/>
            </p:nvSpPr>
            <p:spPr bwMode="auto">
              <a:xfrm>
                <a:off x="7261226" y="430053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2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2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6" name="ïṡḻídè">
                <a:extLst>
                  <a:ext uri="{FF2B5EF4-FFF2-40B4-BE49-F238E27FC236}">
                    <a16:creationId xmlns:a16="http://schemas.microsoft.com/office/drawing/2014/main" xmlns="" id="{97CE8F1E-270A-4562-9FBE-BB9EE3080C67}"/>
                  </a:ext>
                </a:extLst>
              </p:cNvPr>
              <p:cNvSpPr/>
              <p:nvPr/>
            </p:nvSpPr>
            <p:spPr bwMode="auto">
              <a:xfrm>
                <a:off x="7429501" y="428148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7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7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7" name="ïṧḷîḍê">
                <a:extLst>
                  <a:ext uri="{FF2B5EF4-FFF2-40B4-BE49-F238E27FC236}">
                    <a16:creationId xmlns:a16="http://schemas.microsoft.com/office/drawing/2014/main" xmlns="" id="{1D9490FD-57FF-45F5-B37A-F3FE470E353D}"/>
                  </a:ext>
                </a:extLst>
              </p:cNvPr>
              <p:cNvSpPr/>
              <p:nvPr/>
            </p:nvSpPr>
            <p:spPr bwMode="auto">
              <a:xfrm>
                <a:off x="7602538" y="4262438"/>
                <a:ext cx="152400" cy="88900"/>
              </a:xfrm>
              <a:custGeom>
                <a:avLst/>
                <a:gdLst>
                  <a:gd name="T0" fmla="*/ 96 w 96"/>
                  <a:gd name="T1" fmla="*/ 46 h 56"/>
                  <a:gd name="T2" fmla="*/ 5 w 96"/>
                  <a:gd name="T3" fmla="*/ 56 h 56"/>
                  <a:gd name="T4" fmla="*/ 0 w 96"/>
                  <a:gd name="T5" fmla="*/ 11 h 56"/>
                  <a:gd name="T6" fmla="*/ 91 w 96"/>
                  <a:gd name="T7" fmla="*/ 0 h 56"/>
                  <a:gd name="T8" fmla="*/ 96 w 96"/>
                  <a:gd name="T9" fmla="*/ 4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6">
                    <a:moveTo>
                      <a:pt x="96" y="46"/>
                    </a:moveTo>
                    <a:lnTo>
                      <a:pt x="5" y="56"/>
                    </a:lnTo>
                    <a:lnTo>
                      <a:pt x="0" y="11"/>
                    </a:lnTo>
                    <a:lnTo>
                      <a:pt x="91" y="0"/>
                    </a:lnTo>
                    <a:lnTo>
                      <a:pt x="96" y="46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8" name="iṥļíḑè">
                <a:extLst>
                  <a:ext uri="{FF2B5EF4-FFF2-40B4-BE49-F238E27FC236}">
                    <a16:creationId xmlns:a16="http://schemas.microsoft.com/office/drawing/2014/main" xmlns="" id="{9CECCCB8-85FB-465D-91F7-61ADEB5488B7}"/>
                  </a:ext>
                </a:extLst>
              </p:cNvPr>
              <p:cNvSpPr/>
              <p:nvPr/>
            </p:nvSpPr>
            <p:spPr bwMode="auto">
              <a:xfrm>
                <a:off x="7770813" y="4244975"/>
                <a:ext cx="152400" cy="87313"/>
              </a:xfrm>
              <a:custGeom>
                <a:avLst/>
                <a:gdLst>
                  <a:gd name="T0" fmla="*/ 96 w 96"/>
                  <a:gd name="T1" fmla="*/ 43 h 55"/>
                  <a:gd name="T2" fmla="*/ 5 w 96"/>
                  <a:gd name="T3" fmla="*/ 55 h 55"/>
                  <a:gd name="T4" fmla="*/ 0 w 96"/>
                  <a:gd name="T5" fmla="*/ 10 h 55"/>
                  <a:gd name="T6" fmla="*/ 91 w 96"/>
                  <a:gd name="T7" fmla="*/ 0 h 55"/>
                  <a:gd name="T8" fmla="*/ 96 w 96"/>
                  <a:gd name="T9" fmla="*/ 4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5">
                    <a:moveTo>
                      <a:pt x="96" y="43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1" y="0"/>
                    </a:lnTo>
                    <a:lnTo>
                      <a:pt x="96" y="4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9" name="íŝļîḍe">
                <a:extLst>
                  <a:ext uri="{FF2B5EF4-FFF2-40B4-BE49-F238E27FC236}">
                    <a16:creationId xmlns:a16="http://schemas.microsoft.com/office/drawing/2014/main" xmlns="" id="{69DDBBB6-FAAB-4677-8434-C735B0DD8420}"/>
                  </a:ext>
                </a:extLst>
              </p:cNvPr>
              <p:cNvSpPr/>
              <p:nvPr/>
            </p:nvSpPr>
            <p:spPr bwMode="auto">
              <a:xfrm>
                <a:off x="7940676" y="4222750"/>
                <a:ext cx="153988" cy="88900"/>
              </a:xfrm>
              <a:custGeom>
                <a:avLst/>
                <a:gdLst>
                  <a:gd name="T0" fmla="*/ 97 w 97"/>
                  <a:gd name="T1" fmla="*/ 46 h 56"/>
                  <a:gd name="T2" fmla="*/ 5 w 97"/>
                  <a:gd name="T3" fmla="*/ 56 h 56"/>
                  <a:gd name="T4" fmla="*/ 0 w 97"/>
                  <a:gd name="T5" fmla="*/ 12 h 56"/>
                  <a:gd name="T6" fmla="*/ 91 w 97"/>
                  <a:gd name="T7" fmla="*/ 0 h 56"/>
                  <a:gd name="T8" fmla="*/ 97 w 97"/>
                  <a:gd name="T9" fmla="*/ 4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56">
                    <a:moveTo>
                      <a:pt x="97" y="46"/>
                    </a:moveTo>
                    <a:lnTo>
                      <a:pt x="5" y="56"/>
                    </a:lnTo>
                    <a:lnTo>
                      <a:pt x="0" y="12"/>
                    </a:lnTo>
                    <a:lnTo>
                      <a:pt x="91" y="0"/>
                    </a:lnTo>
                    <a:lnTo>
                      <a:pt x="97" y="46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0" name="i$ļîḍé">
                <a:extLst>
                  <a:ext uri="{FF2B5EF4-FFF2-40B4-BE49-F238E27FC236}">
                    <a16:creationId xmlns:a16="http://schemas.microsoft.com/office/drawing/2014/main" xmlns="" id="{B44462CE-D5C3-46B6-B74E-D586C30F952E}"/>
                  </a:ext>
                </a:extLst>
              </p:cNvPr>
              <p:cNvSpPr/>
              <p:nvPr/>
            </p:nvSpPr>
            <p:spPr bwMode="auto">
              <a:xfrm>
                <a:off x="8108951" y="420528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1" name="ïSḷîḓê">
                <a:extLst>
                  <a:ext uri="{FF2B5EF4-FFF2-40B4-BE49-F238E27FC236}">
                    <a16:creationId xmlns:a16="http://schemas.microsoft.com/office/drawing/2014/main" xmlns="" id="{0DE0B4BF-6CDB-4E4F-B0DC-B8DF5FF15E28}"/>
                  </a:ext>
                </a:extLst>
              </p:cNvPr>
              <p:cNvSpPr/>
              <p:nvPr/>
            </p:nvSpPr>
            <p:spPr bwMode="auto">
              <a:xfrm>
                <a:off x="8277226" y="418623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6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6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2" name="ïṩľíḍe">
                <a:extLst>
                  <a:ext uri="{FF2B5EF4-FFF2-40B4-BE49-F238E27FC236}">
                    <a16:creationId xmlns:a16="http://schemas.microsoft.com/office/drawing/2014/main" xmlns="" id="{4EB2905F-4267-4615-87DC-D1D8EC45BF05}"/>
                  </a:ext>
                </a:extLst>
              </p:cNvPr>
              <p:cNvSpPr/>
              <p:nvPr/>
            </p:nvSpPr>
            <p:spPr bwMode="auto">
              <a:xfrm>
                <a:off x="8447088" y="4167188"/>
                <a:ext cx="155575" cy="87313"/>
              </a:xfrm>
              <a:custGeom>
                <a:avLst/>
                <a:gdLst>
                  <a:gd name="T0" fmla="*/ 98 w 98"/>
                  <a:gd name="T1" fmla="*/ 44 h 55"/>
                  <a:gd name="T2" fmla="*/ 5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4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4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3" name="iṣlïḋé">
                <a:extLst>
                  <a:ext uri="{FF2B5EF4-FFF2-40B4-BE49-F238E27FC236}">
                    <a16:creationId xmlns:a16="http://schemas.microsoft.com/office/drawing/2014/main" xmlns="" id="{019DF92E-F8A6-49DF-9049-56E52F658E6C}"/>
                  </a:ext>
                </a:extLst>
              </p:cNvPr>
              <p:cNvSpPr/>
              <p:nvPr/>
            </p:nvSpPr>
            <p:spPr bwMode="auto">
              <a:xfrm>
                <a:off x="8615363" y="4146550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1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1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4" name="iṩļïḑê">
                <a:extLst>
                  <a:ext uri="{FF2B5EF4-FFF2-40B4-BE49-F238E27FC236}">
                    <a16:creationId xmlns:a16="http://schemas.microsoft.com/office/drawing/2014/main" xmlns="" id="{95637172-C4E8-46CF-B932-22C2F52793B2}"/>
                  </a:ext>
                </a:extLst>
              </p:cNvPr>
              <p:cNvSpPr/>
              <p:nvPr/>
            </p:nvSpPr>
            <p:spPr bwMode="auto">
              <a:xfrm>
                <a:off x="8785226" y="4127500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7 w 98"/>
                  <a:gd name="T3" fmla="*/ 55 h 55"/>
                  <a:gd name="T4" fmla="*/ 0 w 98"/>
                  <a:gd name="T5" fmla="*/ 10 h 55"/>
                  <a:gd name="T6" fmla="*/ 92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7" y="55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5" name="ï$ḻïḍê">
                <a:extLst>
                  <a:ext uri="{FF2B5EF4-FFF2-40B4-BE49-F238E27FC236}">
                    <a16:creationId xmlns:a16="http://schemas.microsoft.com/office/drawing/2014/main" xmlns="" id="{4DB90123-30C8-4818-A0FB-0464505CC54F}"/>
                  </a:ext>
                </a:extLst>
              </p:cNvPr>
              <p:cNvSpPr/>
              <p:nvPr/>
            </p:nvSpPr>
            <p:spPr bwMode="auto">
              <a:xfrm>
                <a:off x="8953501" y="4108450"/>
                <a:ext cx="155575" cy="88900"/>
              </a:xfrm>
              <a:custGeom>
                <a:avLst/>
                <a:gdLst>
                  <a:gd name="T0" fmla="*/ 98 w 98"/>
                  <a:gd name="T1" fmla="*/ 45 h 56"/>
                  <a:gd name="T2" fmla="*/ 7 w 98"/>
                  <a:gd name="T3" fmla="*/ 56 h 56"/>
                  <a:gd name="T4" fmla="*/ 0 w 98"/>
                  <a:gd name="T5" fmla="*/ 10 h 56"/>
                  <a:gd name="T6" fmla="*/ 93 w 98"/>
                  <a:gd name="T7" fmla="*/ 0 h 56"/>
                  <a:gd name="T8" fmla="*/ 98 w 98"/>
                  <a:gd name="T9" fmla="*/ 4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6">
                    <a:moveTo>
                      <a:pt x="98" y="45"/>
                    </a:moveTo>
                    <a:lnTo>
                      <a:pt x="7" y="56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6" name="îśľiďè">
                <a:extLst>
                  <a:ext uri="{FF2B5EF4-FFF2-40B4-BE49-F238E27FC236}">
                    <a16:creationId xmlns:a16="http://schemas.microsoft.com/office/drawing/2014/main" xmlns="" id="{BC602FD0-4E39-4E03-BBE4-A73C48102DCF}"/>
                  </a:ext>
                </a:extLst>
              </p:cNvPr>
              <p:cNvSpPr/>
              <p:nvPr/>
            </p:nvSpPr>
            <p:spPr bwMode="auto">
              <a:xfrm>
                <a:off x="6427788" y="4795838"/>
                <a:ext cx="2828925" cy="355600"/>
              </a:xfrm>
              <a:custGeom>
                <a:avLst/>
                <a:gdLst>
                  <a:gd name="T0" fmla="*/ 1780 w 1782"/>
                  <a:gd name="T1" fmla="*/ 0 h 224"/>
                  <a:gd name="T2" fmla="*/ 0 w 1782"/>
                  <a:gd name="T3" fmla="*/ 202 h 224"/>
                  <a:gd name="T4" fmla="*/ 3 w 1782"/>
                  <a:gd name="T5" fmla="*/ 224 h 224"/>
                  <a:gd name="T6" fmla="*/ 1782 w 1782"/>
                  <a:gd name="T7" fmla="*/ 21 h 224"/>
                  <a:gd name="T8" fmla="*/ 1780 w 1782"/>
                  <a:gd name="T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2" h="224">
                    <a:moveTo>
                      <a:pt x="1780" y="0"/>
                    </a:moveTo>
                    <a:lnTo>
                      <a:pt x="0" y="202"/>
                    </a:lnTo>
                    <a:lnTo>
                      <a:pt x="3" y="224"/>
                    </a:lnTo>
                    <a:lnTo>
                      <a:pt x="1782" y="21"/>
                    </a:lnTo>
                    <a:lnTo>
                      <a:pt x="1780" y="0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7" name="iṡḻîḍe">
                <a:extLst>
                  <a:ext uri="{FF2B5EF4-FFF2-40B4-BE49-F238E27FC236}">
                    <a16:creationId xmlns:a16="http://schemas.microsoft.com/office/drawing/2014/main" xmlns="" id="{7A000D2D-6CD1-4EFD-9A34-148BF644B6F0}"/>
                  </a:ext>
                </a:extLst>
              </p:cNvPr>
              <p:cNvSpPr/>
              <p:nvPr/>
            </p:nvSpPr>
            <p:spPr bwMode="auto">
              <a:xfrm>
                <a:off x="6332538" y="3997325"/>
                <a:ext cx="2830513" cy="371475"/>
              </a:xfrm>
              <a:custGeom>
                <a:avLst/>
                <a:gdLst>
                  <a:gd name="T0" fmla="*/ 1783 w 1783"/>
                  <a:gd name="T1" fmla="*/ 32 h 234"/>
                  <a:gd name="T2" fmla="*/ 3 w 1783"/>
                  <a:gd name="T3" fmla="*/ 234 h 234"/>
                  <a:gd name="T4" fmla="*/ 0 w 1783"/>
                  <a:gd name="T5" fmla="*/ 203 h 234"/>
                  <a:gd name="T6" fmla="*/ 1780 w 1783"/>
                  <a:gd name="T7" fmla="*/ 0 h 234"/>
                  <a:gd name="T8" fmla="*/ 1783 w 1783"/>
                  <a:gd name="T9" fmla="*/ 3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3" h="234">
                    <a:moveTo>
                      <a:pt x="1783" y="32"/>
                    </a:moveTo>
                    <a:lnTo>
                      <a:pt x="3" y="234"/>
                    </a:lnTo>
                    <a:lnTo>
                      <a:pt x="0" y="203"/>
                    </a:lnTo>
                    <a:lnTo>
                      <a:pt x="1780" y="0"/>
                    </a:lnTo>
                    <a:lnTo>
                      <a:pt x="1783" y="32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8" name="ïşlíḍê">
                <a:extLst>
                  <a:ext uri="{FF2B5EF4-FFF2-40B4-BE49-F238E27FC236}">
                    <a16:creationId xmlns:a16="http://schemas.microsoft.com/office/drawing/2014/main" xmlns="" id="{C00415CF-EEF5-4D9B-A235-1621F90055F0}"/>
                  </a:ext>
                </a:extLst>
              </p:cNvPr>
              <p:cNvSpPr/>
              <p:nvPr/>
            </p:nvSpPr>
            <p:spPr bwMode="auto">
              <a:xfrm>
                <a:off x="9390063" y="2863850"/>
                <a:ext cx="438150" cy="428625"/>
              </a:xfrm>
              <a:custGeom>
                <a:avLst/>
                <a:gdLst>
                  <a:gd name="T0" fmla="*/ 119 w 161"/>
                  <a:gd name="T1" fmla="*/ 140 h 161"/>
                  <a:gd name="T2" fmla="*/ 22 w 161"/>
                  <a:gd name="T3" fmla="*/ 119 h 161"/>
                  <a:gd name="T4" fmla="*/ 42 w 161"/>
                  <a:gd name="T5" fmla="*/ 22 h 161"/>
                  <a:gd name="T6" fmla="*/ 140 w 161"/>
                  <a:gd name="T7" fmla="*/ 42 h 161"/>
                  <a:gd name="T8" fmla="*/ 119 w 161"/>
                  <a:gd name="T9" fmla="*/ 14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61">
                    <a:moveTo>
                      <a:pt x="119" y="140"/>
                    </a:moveTo>
                    <a:cubicBezTo>
                      <a:pt x="87" y="161"/>
                      <a:pt x="43" y="152"/>
                      <a:pt x="22" y="119"/>
                    </a:cubicBezTo>
                    <a:cubicBezTo>
                      <a:pt x="0" y="87"/>
                      <a:pt x="10" y="43"/>
                      <a:pt x="42" y="22"/>
                    </a:cubicBezTo>
                    <a:cubicBezTo>
                      <a:pt x="75" y="0"/>
                      <a:pt x="119" y="10"/>
                      <a:pt x="140" y="42"/>
                    </a:cubicBezTo>
                    <a:cubicBezTo>
                      <a:pt x="161" y="75"/>
                      <a:pt x="152" y="119"/>
                      <a:pt x="119" y="140"/>
                    </a:cubicBezTo>
                    <a:close/>
                  </a:path>
                </a:pathLst>
              </a:custGeom>
              <a:solidFill>
                <a:srgbClr val="C3E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9" name="ï$ḻiḑê">
                <a:extLst>
                  <a:ext uri="{FF2B5EF4-FFF2-40B4-BE49-F238E27FC236}">
                    <a16:creationId xmlns:a16="http://schemas.microsoft.com/office/drawing/2014/main" xmlns="" id="{1832782E-1B0E-485B-90CC-C4C56B7CEAD5}"/>
                  </a:ext>
                </a:extLst>
              </p:cNvPr>
              <p:cNvSpPr/>
              <p:nvPr/>
            </p:nvSpPr>
            <p:spPr bwMode="auto">
              <a:xfrm>
                <a:off x="9307513" y="2828925"/>
                <a:ext cx="561975" cy="500063"/>
              </a:xfrm>
              <a:custGeom>
                <a:avLst/>
                <a:gdLst>
                  <a:gd name="T0" fmla="*/ 0 w 206"/>
                  <a:gd name="T1" fmla="*/ 154 h 188"/>
                  <a:gd name="T2" fmla="*/ 12 w 206"/>
                  <a:gd name="T3" fmla="*/ 173 h 188"/>
                  <a:gd name="T4" fmla="*/ 48 w 206"/>
                  <a:gd name="T5" fmla="*/ 150 h 188"/>
                  <a:gd name="T6" fmla="*/ 156 w 206"/>
                  <a:gd name="T7" fmla="*/ 165 h 188"/>
                  <a:gd name="T8" fmla="*/ 180 w 206"/>
                  <a:gd name="T9" fmla="*/ 50 h 188"/>
                  <a:gd name="T10" fmla="*/ 65 w 206"/>
                  <a:gd name="T11" fmla="*/ 25 h 188"/>
                  <a:gd name="T12" fmla="*/ 35 w 206"/>
                  <a:gd name="T13" fmla="*/ 131 h 188"/>
                  <a:gd name="T14" fmla="*/ 0 w 206"/>
                  <a:gd name="T15" fmla="*/ 154 h 188"/>
                  <a:gd name="T16" fmla="*/ 76 w 206"/>
                  <a:gd name="T17" fmla="*/ 42 h 188"/>
                  <a:gd name="T18" fmla="*/ 164 w 206"/>
                  <a:gd name="T19" fmla="*/ 61 h 188"/>
                  <a:gd name="T20" fmla="*/ 145 w 206"/>
                  <a:gd name="T21" fmla="*/ 148 h 188"/>
                  <a:gd name="T22" fmla="*/ 58 w 206"/>
                  <a:gd name="T23" fmla="*/ 130 h 188"/>
                  <a:gd name="T24" fmla="*/ 76 w 206"/>
                  <a:gd name="T25" fmla="*/ 42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188">
                    <a:moveTo>
                      <a:pt x="0" y="154"/>
                    </a:moveTo>
                    <a:cubicBezTo>
                      <a:pt x="12" y="173"/>
                      <a:pt x="12" y="173"/>
                      <a:pt x="12" y="173"/>
                    </a:cubicBezTo>
                    <a:cubicBezTo>
                      <a:pt x="48" y="150"/>
                      <a:pt x="48" y="150"/>
                      <a:pt x="48" y="150"/>
                    </a:cubicBezTo>
                    <a:cubicBezTo>
                      <a:pt x="74" y="181"/>
                      <a:pt x="121" y="188"/>
                      <a:pt x="156" y="165"/>
                    </a:cubicBezTo>
                    <a:cubicBezTo>
                      <a:pt x="195" y="140"/>
                      <a:pt x="206" y="88"/>
                      <a:pt x="180" y="50"/>
                    </a:cubicBezTo>
                    <a:cubicBezTo>
                      <a:pt x="155" y="11"/>
                      <a:pt x="104" y="0"/>
                      <a:pt x="65" y="25"/>
                    </a:cubicBezTo>
                    <a:cubicBezTo>
                      <a:pt x="30" y="48"/>
                      <a:pt x="18" y="94"/>
                      <a:pt x="35" y="131"/>
                    </a:cubicBezTo>
                    <a:lnTo>
                      <a:pt x="0" y="154"/>
                    </a:lnTo>
                    <a:close/>
                    <a:moveTo>
                      <a:pt x="76" y="42"/>
                    </a:moveTo>
                    <a:cubicBezTo>
                      <a:pt x="105" y="23"/>
                      <a:pt x="145" y="31"/>
                      <a:pt x="164" y="61"/>
                    </a:cubicBezTo>
                    <a:cubicBezTo>
                      <a:pt x="183" y="90"/>
                      <a:pt x="174" y="129"/>
                      <a:pt x="145" y="148"/>
                    </a:cubicBezTo>
                    <a:cubicBezTo>
                      <a:pt x="116" y="167"/>
                      <a:pt x="77" y="159"/>
                      <a:pt x="58" y="130"/>
                    </a:cubicBezTo>
                    <a:cubicBezTo>
                      <a:pt x="39" y="100"/>
                      <a:pt x="47" y="61"/>
                      <a:pt x="76" y="42"/>
                    </a:cubicBezTo>
                    <a:close/>
                  </a:path>
                </a:pathLst>
              </a:custGeom>
              <a:solidFill>
                <a:srgbClr val="FF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0" name="işľiḓè">
                <a:extLst>
                  <a:ext uri="{FF2B5EF4-FFF2-40B4-BE49-F238E27FC236}">
                    <a16:creationId xmlns:a16="http://schemas.microsoft.com/office/drawing/2014/main" xmlns="" id="{0CB8B0E9-E335-497A-A14A-628C700B158F}"/>
                  </a:ext>
                </a:extLst>
              </p:cNvPr>
              <p:cNvSpPr/>
              <p:nvPr/>
            </p:nvSpPr>
            <p:spPr bwMode="auto">
              <a:xfrm>
                <a:off x="9501188" y="2986088"/>
                <a:ext cx="261938" cy="255588"/>
              </a:xfrm>
              <a:custGeom>
                <a:avLst/>
                <a:gdLst>
                  <a:gd name="T0" fmla="*/ 71 w 96"/>
                  <a:gd name="T1" fmla="*/ 84 h 96"/>
                  <a:gd name="T2" fmla="*/ 13 w 96"/>
                  <a:gd name="T3" fmla="*/ 71 h 96"/>
                  <a:gd name="T4" fmla="*/ 25 w 96"/>
                  <a:gd name="T5" fmla="*/ 13 h 96"/>
                  <a:gd name="T6" fmla="*/ 83 w 96"/>
                  <a:gd name="T7" fmla="*/ 25 h 96"/>
                  <a:gd name="T8" fmla="*/ 71 w 96"/>
                  <a:gd name="T9" fmla="*/ 8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71" y="84"/>
                    </a:moveTo>
                    <a:cubicBezTo>
                      <a:pt x="51" y="96"/>
                      <a:pt x="25" y="91"/>
                      <a:pt x="13" y="71"/>
                    </a:cubicBezTo>
                    <a:cubicBezTo>
                      <a:pt x="0" y="52"/>
                      <a:pt x="5" y="26"/>
                      <a:pt x="25" y="13"/>
                    </a:cubicBezTo>
                    <a:cubicBezTo>
                      <a:pt x="44" y="0"/>
                      <a:pt x="70" y="6"/>
                      <a:pt x="83" y="25"/>
                    </a:cubicBezTo>
                    <a:cubicBezTo>
                      <a:pt x="96" y="45"/>
                      <a:pt x="90" y="71"/>
                      <a:pt x="71" y="84"/>
                    </a:cubicBezTo>
                    <a:close/>
                  </a:path>
                </a:pathLst>
              </a:custGeom>
              <a:solidFill>
                <a:srgbClr val="E1F1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1" name="ïS1íḓe">
                <a:extLst>
                  <a:ext uri="{FF2B5EF4-FFF2-40B4-BE49-F238E27FC236}">
                    <a16:creationId xmlns:a16="http://schemas.microsoft.com/office/drawing/2014/main" xmlns="" id="{BB6EFEEF-ADFD-4056-B612-D51005B48EC8}"/>
                  </a:ext>
                </a:extLst>
              </p:cNvPr>
              <p:cNvSpPr/>
              <p:nvPr/>
            </p:nvSpPr>
            <p:spPr bwMode="auto">
              <a:xfrm>
                <a:off x="9621838" y="3121025"/>
                <a:ext cx="90488" cy="90488"/>
              </a:xfrm>
              <a:custGeom>
                <a:avLst/>
                <a:gdLst>
                  <a:gd name="T0" fmla="*/ 24 w 33"/>
                  <a:gd name="T1" fmla="*/ 29 h 34"/>
                  <a:gd name="T2" fmla="*/ 4 w 33"/>
                  <a:gd name="T3" fmla="*/ 25 h 34"/>
                  <a:gd name="T4" fmla="*/ 8 w 33"/>
                  <a:gd name="T5" fmla="*/ 5 h 34"/>
                  <a:gd name="T6" fmla="*/ 29 w 33"/>
                  <a:gd name="T7" fmla="*/ 9 h 34"/>
                  <a:gd name="T8" fmla="*/ 24 w 33"/>
                  <a:gd name="T9" fmla="*/ 2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4" y="29"/>
                    </a:moveTo>
                    <a:cubicBezTo>
                      <a:pt x="18" y="34"/>
                      <a:pt x="9" y="32"/>
                      <a:pt x="4" y="25"/>
                    </a:cubicBezTo>
                    <a:cubicBezTo>
                      <a:pt x="0" y="18"/>
                      <a:pt x="2" y="9"/>
                      <a:pt x="8" y="5"/>
                    </a:cubicBezTo>
                    <a:cubicBezTo>
                      <a:pt x="15" y="0"/>
                      <a:pt x="24" y="2"/>
                      <a:pt x="29" y="9"/>
                    </a:cubicBezTo>
                    <a:cubicBezTo>
                      <a:pt x="33" y="16"/>
                      <a:pt x="31" y="25"/>
                      <a:pt x="24" y="29"/>
                    </a:cubicBezTo>
                    <a:close/>
                  </a:path>
                </a:pathLst>
              </a:custGeom>
              <a:solidFill>
                <a:srgbClr val="FD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2" name="ïSḷïḑê">
                <a:extLst>
                  <a:ext uri="{FF2B5EF4-FFF2-40B4-BE49-F238E27FC236}">
                    <a16:creationId xmlns:a16="http://schemas.microsoft.com/office/drawing/2014/main" xmlns="" id="{B7273C84-843F-41A6-A0E5-61B571E6558F}"/>
                  </a:ext>
                </a:extLst>
              </p:cNvPr>
              <p:cNvSpPr/>
              <p:nvPr/>
            </p:nvSpPr>
            <p:spPr bwMode="auto">
              <a:xfrm>
                <a:off x="8826501" y="3214688"/>
                <a:ext cx="536575" cy="381000"/>
              </a:xfrm>
              <a:custGeom>
                <a:avLst/>
                <a:gdLst>
                  <a:gd name="T0" fmla="*/ 176 w 197"/>
                  <a:gd name="T1" fmla="*/ 0 h 143"/>
                  <a:gd name="T2" fmla="*/ 172 w 197"/>
                  <a:gd name="T3" fmla="*/ 2 h 143"/>
                  <a:gd name="T4" fmla="*/ 19 w 197"/>
                  <a:gd name="T5" fmla="*/ 102 h 143"/>
                  <a:gd name="T6" fmla="*/ 6 w 197"/>
                  <a:gd name="T7" fmla="*/ 134 h 143"/>
                  <a:gd name="T8" fmla="*/ 41 w 197"/>
                  <a:gd name="T9" fmla="*/ 135 h 143"/>
                  <a:gd name="T10" fmla="*/ 194 w 197"/>
                  <a:gd name="T11" fmla="*/ 35 h 143"/>
                  <a:gd name="T12" fmla="*/ 197 w 197"/>
                  <a:gd name="T13" fmla="*/ 32 h 143"/>
                  <a:gd name="T14" fmla="*/ 176 w 197"/>
                  <a:gd name="T15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7" h="143">
                    <a:moveTo>
                      <a:pt x="176" y="0"/>
                    </a:moveTo>
                    <a:cubicBezTo>
                      <a:pt x="175" y="0"/>
                      <a:pt x="173" y="1"/>
                      <a:pt x="172" y="2"/>
                    </a:cubicBezTo>
                    <a:cubicBezTo>
                      <a:pt x="19" y="102"/>
                      <a:pt x="19" y="102"/>
                      <a:pt x="19" y="102"/>
                    </a:cubicBezTo>
                    <a:cubicBezTo>
                      <a:pt x="6" y="110"/>
                      <a:pt x="0" y="125"/>
                      <a:pt x="6" y="134"/>
                    </a:cubicBezTo>
                    <a:cubicBezTo>
                      <a:pt x="12" y="143"/>
                      <a:pt x="27" y="143"/>
                      <a:pt x="41" y="135"/>
                    </a:cubicBezTo>
                    <a:cubicBezTo>
                      <a:pt x="194" y="35"/>
                      <a:pt x="194" y="35"/>
                      <a:pt x="194" y="35"/>
                    </a:cubicBezTo>
                    <a:cubicBezTo>
                      <a:pt x="195" y="34"/>
                      <a:pt x="196" y="33"/>
                      <a:pt x="197" y="32"/>
                    </a:cubicBezTo>
                    <a:lnTo>
                      <a:pt x="176" y="0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3" name="îṡ1íďé">
                <a:extLst>
                  <a:ext uri="{FF2B5EF4-FFF2-40B4-BE49-F238E27FC236}">
                    <a16:creationId xmlns:a16="http://schemas.microsoft.com/office/drawing/2014/main" xmlns="" id="{99BCFC17-81A5-49D0-82AC-20C22A54BC39}"/>
                  </a:ext>
                </a:extLst>
              </p:cNvPr>
              <p:cNvSpPr/>
              <p:nvPr/>
            </p:nvSpPr>
            <p:spPr bwMode="auto">
              <a:xfrm>
                <a:off x="7056438" y="3246438"/>
                <a:ext cx="1101725" cy="350838"/>
              </a:xfrm>
              <a:custGeom>
                <a:avLst/>
                <a:gdLst>
                  <a:gd name="T0" fmla="*/ 404 w 404"/>
                  <a:gd name="T1" fmla="*/ 0 h 132"/>
                  <a:gd name="T2" fmla="*/ 401 w 404"/>
                  <a:gd name="T3" fmla="*/ 0 h 132"/>
                  <a:gd name="T4" fmla="*/ 199 w 404"/>
                  <a:gd name="T5" fmla="*/ 125 h 132"/>
                  <a:gd name="T6" fmla="*/ 197 w 404"/>
                  <a:gd name="T7" fmla="*/ 125 h 132"/>
                  <a:gd name="T8" fmla="*/ 190 w 404"/>
                  <a:gd name="T9" fmla="*/ 125 h 132"/>
                  <a:gd name="T10" fmla="*/ 97 w 404"/>
                  <a:gd name="T11" fmla="*/ 102 h 132"/>
                  <a:gd name="T12" fmla="*/ 4 w 404"/>
                  <a:gd name="T13" fmla="*/ 21 h 132"/>
                  <a:gd name="T14" fmla="*/ 0 w 404"/>
                  <a:gd name="T15" fmla="*/ 15 h 132"/>
                  <a:gd name="T16" fmla="*/ 199 w 404"/>
                  <a:gd name="T17" fmla="*/ 132 h 132"/>
                  <a:gd name="T18" fmla="*/ 200 w 404"/>
                  <a:gd name="T19" fmla="*/ 132 h 132"/>
                  <a:gd name="T20" fmla="*/ 404 w 404"/>
                  <a:gd name="T2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4" h="132">
                    <a:moveTo>
                      <a:pt x="404" y="0"/>
                    </a:moveTo>
                    <a:cubicBezTo>
                      <a:pt x="401" y="0"/>
                      <a:pt x="401" y="0"/>
                      <a:pt x="401" y="0"/>
                    </a:cubicBezTo>
                    <a:cubicBezTo>
                      <a:pt x="381" y="56"/>
                      <a:pt x="298" y="125"/>
                      <a:pt x="199" y="125"/>
                    </a:cubicBezTo>
                    <a:cubicBezTo>
                      <a:pt x="198" y="125"/>
                      <a:pt x="198" y="125"/>
                      <a:pt x="197" y="125"/>
                    </a:cubicBezTo>
                    <a:cubicBezTo>
                      <a:pt x="195" y="125"/>
                      <a:pt x="192" y="125"/>
                      <a:pt x="190" y="125"/>
                    </a:cubicBezTo>
                    <a:cubicBezTo>
                      <a:pt x="156" y="124"/>
                      <a:pt x="125" y="116"/>
                      <a:pt x="97" y="102"/>
                    </a:cubicBezTo>
                    <a:cubicBezTo>
                      <a:pt x="55" y="82"/>
                      <a:pt x="21" y="51"/>
                      <a:pt x="4" y="21"/>
                    </a:cubicBezTo>
                    <a:cubicBezTo>
                      <a:pt x="2" y="19"/>
                      <a:pt x="1" y="17"/>
                      <a:pt x="0" y="15"/>
                    </a:cubicBezTo>
                    <a:cubicBezTo>
                      <a:pt x="26" y="70"/>
                      <a:pt x="105" y="132"/>
                      <a:pt x="199" y="132"/>
                    </a:cubicBezTo>
                    <a:cubicBezTo>
                      <a:pt x="199" y="132"/>
                      <a:pt x="200" y="132"/>
                      <a:pt x="200" y="132"/>
                    </a:cubicBezTo>
                    <a:cubicBezTo>
                      <a:pt x="301" y="131"/>
                      <a:pt x="385" y="58"/>
                      <a:pt x="404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4" name="íṡḷide">
                <a:extLst>
                  <a:ext uri="{FF2B5EF4-FFF2-40B4-BE49-F238E27FC236}">
                    <a16:creationId xmlns:a16="http://schemas.microsoft.com/office/drawing/2014/main" xmlns="" id="{046F6FDA-D6DC-42EB-B817-1C4CD8F5FCB0}"/>
                  </a:ext>
                </a:extLst>
              </p:cNvPr>
              <p:cNvSpPr/>
              <p:nvPr/>
            </p:nvSpPr>
            <p:spPr bwMode="auto">
              <a:xfrm>
                <a:off x="7026276" y="2900363"/>
                <a:ext cx="1136650" cy="681038"/>
              </a:xfrm>
              <a:custGeom>
                <a:avLst/>
                <a:gdLst>
                  <a:gd name="T0" fmla="*/ 417 w 417"/>
                  <a:gd name="T1" fmla="*/ 105 h 256"/>
                  <a:gd name="T2" fmla="*/ 210 w 417"/>
                  <a:gd name="T3" fmla="*/ 255 h 256"/>
                  <a:gd name="T4" fmla="*/ 1 w 417"/>
                  <a:gd name="T5" fmla="*/ 108 h 256"/>
                  <a:gd name="T6" fmla="*/ 208 w 417"/>
                  <a:gd name="T7" fmla="*/ 1 h 256"/>
                  <a:gd name="T8" fmla="*/ 417 w 417"/>
                  <a:gd name="T9" fmla="*/ 105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7" h="256">
                    <a:moveTo>
                      <a:pt x="417" y="105"/>
                    </a:moveTo>
                    <a:cubicBezTo>
                      <a:pt x="417" y="163"/>
                      <a:pt x="324" y="255"/>
                      <a:pt x="210" y="255"/>
                    </a:cubicBezTo>
                    <a:cubicBezTo>
                      <a:pt x="94" y="256"/>
                      <a:pt x="1" y="166"/>
                      <a:pt x="1" y="108"/>
                    </a:cubicBezTo>
                    <a:cubicBezTo>
                      <a:pt x="0" y="49"/>
                      <a:pt x="93" y="2"/>
                      <a:pt x="208" y="1"/>
                    </a:cubicBezTo>
                    <a:cubicBezTo>
                      <a:pt x="323" y="0"/>
                      <a:pt x="417" y="47"/>
                      <a:pt x="417" y="105"/>
                    </a:cubicBezTo>
                  </a:path>
                </a:pathLst>
              </a:custGeom>
              <a:solidFill>
                <a:srgbClr val="4B7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5" name="iṥḷîdê">
                <a:extLst>
                  <a:ext uri="{FF2B5EF4-FFF2-40B4-BE49-F238E27FC236}">
                    <a16:creationId xmlns:a16="http://schemas.microsoft.com/office/drawing/2014/main" xmlns="" id="{7D70B4FD-2EF7-4282-8C81-8AA5A1A70CEE}"/>
                  </a:ext>
                </a:extLst>
              </p:cNvPr>
              <p:cNvSpPr/>
              <p:nvPr/>
            </p:nvSpPr>
            <p:spPr bwMode="auto">
              <a:xfrm>
                <a:off x="7021513" y="2892425"/>
                <a:ext cx="1136650" cy="688975"/>
              </a:xfrm>
              <a:custGeom>
                <a:avLst/>
                <a:gdLst>
                  <a:gd name="T0" fmla="*/ 417 w 417"/>
                  <a:gd name="T1" fmla="*/ 104 h 259"/>
                  <a:gd name="T2" fmla="*/ 210 w 417"/>
                  <a:gd name="T3" fmla="*/ 258 h 259"/>
                  <a:gd name="T4" fmla="*/ 1 w 417"/>
                  <a:gd name="T5" fmla="*/ 107 h 259"/>
                  <a:gd name="T6" fmla="*/ 209 w 417"/>
                  <a:gd name="T7" fmla="*/ 0 h 259"/>
                  <a:gd name="T8" fmla="*/ 417 w 417"/>
                  <a:gd name="T9" fmla="*/ 104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7" h="259">
                    <a:moveTo>
                      <a:pt x="417" y="104"/>
                    </a:moveTo>
                    <a:cubicBezTo>
                      <a:pt x="417" y="163"/>
                      <a:pt x="325" y="258"/>
                      <a:pt x="210" y="258"/>
                    </a:cubicBezTo>
                    <a:cubicBezTo>
                      <a:pt x="94" y="259"/>
                      <a:pt x="1" y="165"/>
                      <a:pt x="1" y="107"/>
                    </a:cubicBezTo>
                    <a:cubicBezTo>
                      <a:pt x="0" y="49"/>
                      <a:pt x="93" y="1"/>
                      <a:pt x="209" y="0"/>
                    </a:cubicBezTo>
                    <a:cubicBezTo>
                      <a:pt x="323" y="0"/>
                      <a:pt x="417" y="46"/>
                      <a:pt x="417" y="104"/>
                    </a:cubicBezTo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6" name="ïsļíḓè">
                <a:extLst>
                  <a:ext uri="{FF2B5EF4-FFF2-40B4-BE49-F238E27FC236}">
                    <a16:creationId xmlns:a16="http://schemas.microsoft.com/office/drawing/2014/main" xmlns="" id="{2E25753D-67A9-44A0-8C6B-9F5278776050}"/>
                  </a:ext>
                </a:extLst>
              </p:cNvPr>
              <p:cNvSpPr/>
              <p:nvPr/>
            </p:nvSpPr>
            <p:spPr bwMode="auto">
              <a:xfrm>
                <a:off x="5740401" y="2305050"/>
                <a:ext cx="3749675" cy="173038"/>
              </a:xfrm>
              <a:custGeom>
                <a:avLst/>
                <a:gdLst>
                  <a:gd name="T0" fmla="*/ 1376 w 1376"/>
                  <a:gd name="T1" fmla="*/ 43 h 65"/>
                  <a:gd name="T2" fmla="*/ 1358 w 1376"/>
                  <a:gd name="T3" fmla="*/ 56 h 65"/>
                  <a:gd name="T4" fmla="*/ 18 w 1376"/>
                  <a:gd name="T5" fmla="*/ 64 h 65"/>
                  <a:gd name="T6" fmla="*/ 0 w 1376"/>
                  <a:gd name="T7" fmla="*/ 51 h 65"/>
                  <a:gd name="T8" fmla="*/ 0 w 1376"/>
                  <a:gd name="T9" fmla="*/ 22 h 65"/>
                  <a:gd name="T10" fmla="*/ 18 w 1376"/>
                  <a:gd name="T11" fmla="*/ 8 h 65"/>
                  <a:gd name="T12" fmla="*/ 1357 w 1376"/>
                  <a:gd name="T13" fmla="*/ 0 h 65"/>
                  <a:gd name="T14" fmla="*/ 1376 w 1376"/>
                  <a:gd name="T15" fmla="*/ 14 h 65"/>
                  <a:gd name="T16" fmla="*/ 1376 w 1376"/>
                  <a:gd name="T17" fmla="*/ 4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6" h="65">
                    <a:moveTo>
                      <a:pt x="1376" y="43"/>
                    </a:moveTo>
                    <a:cubicBezTo>
                      <a:pt x="1376" y="50"/>
                      <a:pt x="1368" y="56"/>
                      <a:pt x="1358" y="56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8" y="65"/>
                      <a:pt x="0" y="58"/>
                      <a:pt x="0" y="5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5"/>
                      <a:pt x="8" y="8"/>
                      <a:pt x="18" y="8"/>
                    </a:cubicBezTo>
                    <a:cubicBezTo>
                      <a:pt x="1357" y="0"/>
                      <a:pt x="1357" y="0"/>
                      <a:pt x="1357" y="0"/>
                    </a:cubicBezTo>
                    <a:cubicBezTo>
                      <a:pt x="1367" y="0"/>
                      <a:pt x="1376" y="7"/>
                      <a:pt x="1376" y="14"/>
                    </a:cubicBezTo>
                    <a:lnTo>
                      <a:pt x="1376" y="43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7" name="ïṩ1iḓè">
                <a:extLst>
                  <a:ext uri="{FF2B5EF4-FFF2-40B4-BE49-F238E27FC236}">
                    <a16:creationId xmlns:a16="http://schemas.microsoft.com/office/drawing/2014/main" xmlns="" id="{F2ED5BA3-6E64-414E-8CB6-E45F95C869D6}"/>
                  </a:ext>
                </a:extLst>
              </p:cNvPr>
              <p:cNvSpPr/>
              <p:nvPr/>
            </p:nvSpPr>
            <p:spPr bwMode="auto">
              <a:xfrm>
                <a:off x="8158163" y="3214688"/>
                <a:ext cx="822325" cy="31750"/>
              </a:xfrm>
              <a:custGeom>
                <a:avLst/>
                <a:gdLst>
                  <a:gd name="T0" fmla="*/ 302 w 302"/>
                  <a:gd name="T1" fmla="*/ 0 h 12"/>
                  <a:gd name="T2" fmla="*/ 286 w 302"/>
                  <a:gd name="T3" fmla="*/ 6 h 12"/>
                  <a:gd name="T4" fmla="*/ 1 w 302"/>
                  <a:gd name="T5" fmla="*/ 8 h 12"/>
                  <a:gd name="T6" fmla="*/ 0 w 302"/>
                  <a:gd name="T7" fmla="*/ 12 h 12"/>
                  <a:gd name="T8" fmla="*/ 282 w 302"/>
                  <a:gd name="T9" fmla="*/ 11 h 12"/>
                  <a:gd name="T10" fmla="*/ 301 w 302"/>
                  <a:gd name="T11" fmla="*/ 1 h 12"/>
                  <a:gd name="T12" fmla="*/ 302 w 30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2" h="12">
                    <a:moveTo>
                      <a:pt x="302" y="0"/>
                    </a:moveTo>
                    <a:cubicBezTo>
                      <a:pt x="298" y="4"/>
                      <a:pt x="291" y="6"/>
                      <a:pt x="286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0" y="11"/>
                      <a:pt x="0" y="12"/>
                    </a:cubicBezTo>
                    <a:cubicBezTo>
                      <a:pt x="282" y="11"/>
                      <a:pt x="282" y="11"/>
                      <a:pt x="282" y="11"/>
                    </a:cubicBezTo>
                    <a:cubicBezTo>
                      <a:pt x="289" y="11"/>
                      <a:pt x="298" y="6"/>
                      <a:pt x="301" y="1"/>
                    </a:cubicBezTo>
                    <a:cubicBezTo>
                      <a:pt x="302" y="0"/>
                      <a:pt x="302" y="0"/>
                      <a:pt x="302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8" name="išļïḍè">
                <a:extLst>
                  <a:ext uri="{FF2B5EF4-FFF2-40B4-BE49-F238E27FC236}">
                    <a16:creationId xmlns:a16="http://schemas.microsoft.com/office/drawing/2014/main" xmlns="" id="{1BCB5574-358E-4C9E-B514-BA4AB6AAA2FF}"/>
                  </a:ext>
                </a:extLst>
              </p:cNvPr>
              <p:cNvSpPr/>
              <p:nvPr/>
            </p:nvSpPr>
            <p:spPr bwMode="auto">
              <a:xfrm>
                <a:off x="8150226" y="3235325"/>
                <a:ext cx="11113" cy="11113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4 h 4"/>
                  <a:gd name="T6" fmla="*/ 3 w 4"/>
                  <a:gd name="T7" fmla="*/ 4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4" y="1"/>
                      <a:pt x="4" y="0"/>
                    </a:cubicBezTo>
                  </a:path>
                </a:pathLst>
              </a:custGeom>
              <a:solidFill>
                <a:srgbClr val="8C8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9" name="ïṥ1îḑè">
                <a:extLst>
                  <a:ext uri="{FF2B5EF4-FFF2-40B4-BE49-F238E27FC236}">
                    <a16:creationId xmlns:a16="http://schemas.microsoft.com/office/drawing/2014/main" xmlns="" id="{B7444679-11B9-4BE2-98D3-3976FC036FED}"/>
                  </a:ext>
                </a:extLst>
              </p:cNvPr>
              <p:cNvSpPr/>
              <p:nvPr/>
            </p:nvSpPr>
            <p:spPr bwMode="auto">
              <a:xfrm>
                <a:off x="8142288" y="3235325"/>
                <a:ext cx="12700" cy="11113"/>
              </a:xfrm>
              <a:custGeom>
                <a:avLst/>
                <a:gdLst>
                  <a:gd name="T0" fmla="*/ 5 w 5"/>
                  <a:gd name="T1" fmla="*/ 0 h 4"/>
                  <a:gd name="T2" fmla="*/ 2 w 5"/>
                  <a:gd name="T3" fmla="*/ 0 h 4"/>
                  <a:gd name="T4" fmla="*/ 0 w 5"/>
                  <a:gd name="T5" fmla="*/ 4 h 4"/>
                  <a:gd name="T6" fmla="*/ 3 w 5"/>
                  <a:gd name="T7" fmla="*/ 4 h 4"/>
                  <a:gd name="T8" fmla="*/ 5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4" y="1"/>
                      <a:pt x="5" y="0"/>
                    </a:cubicBezTo>
                  </a:path>
                </a:pathLst>
              </a:custGeom>
              <a:solidFill>
                <a:srgbClr val="385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0" name="îṧḻïḍè">
                <a:extLst>
                  <a:ext uri="{FF2B5EF4-FFF2-40B4-BE49-F238E27FC236}">
                    <a16:creationId xmlns:a16="http://schemas.microsoft.com/office/drawing/2014/main" xmlns="" id="{89FC93BD-A07E-4180-A9BC-024BB4B15E0F}"/>
                  </a:ext>
                </a:extLst>
              </p:cNvPr>
              <p:cNvSpPr/>
              <p:nvPr/>
            </p:nvSpPr>
            <p:spPr bwMode="auto">
              <a:xfrm>
                <a:off x="6972301" y="3241675"/>
                <a:ext cx="68263" cy="12700"/>
              </a:xfrm>
              <a:custGeom>
                <a:avLst/>
                <a:gdLst>
                  <a:gd name="T0" fmla="*/ 23 w 25"/>
                  <a:gd name="T1" fmla="*/ 0 h 5"/>
                  <a:gd name="T2" fmla="*/ 0 w 25"/>
                  <a:gd name="T3" fmla="*/ 0 h 5"/>
                  <a:gd name="T4" fmla="*/ 6 w 25"/>
                  <a:gd name="T5" fmla="*/ 5 h 5"/>
                  <a:gd name="T6" fmla="*/ 25 w 25"/>
                  <a:gd name="T7" fmla="*/ 5 h 5"/>
                  <a:gd name="T8" fmla="*/ 23 w 2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2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3"/>
                      <a:pt x="24" y="2"/>
                      <a:pt x="23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1" name="í$ḻïďè">
                <a:extLst>
                  <a:ext uri="{FF2B5EF4-FFF2-40B4-BE49-F238E27FC236}">
                    <a16:creationId xmlns:a16="http://schemas.microsoft.com/office/drawing/2014/main" xmlns="" id="{4558E3BD-EFC7-47C9-8005-22E843AB9F3F}"/>
                  </a:ext>
                </a:extLst>
              </p:cNvPr>
              <p:cNvSpPr/>
              <p:nvPr/>
            </p:nvSpPr>
            <p:spPr bwMode="auto">
              <a:xfrm>
                <a:off x="6842126" y="3241675"/>
                <a:ext cx="146050" cy="12700"/>
              </a:xfrm>
              <a:custGeom>
                <a:avLst/>
                <a:gdLst>
                  <a:gd name="T0" fmla="*/ 82 w 92"/>
                  <a:gd name="T1" fmla="*/ 0 h 8"/>
                  <a:gd name="T2" fmla="*/ 5 w 92"/>
                  <a:gd name="T3" fmla="*/ 2 h 8"/>
                  <a:gd name="T4" fmla="*/ 0 w 92"/>
                  <a:gd name="T5" fmla="*/ 8 h 8"/>
                  <a:gd name="T6" fmla="*/ 24 w 92"/>
                  <a:gd name="T7" fmla="*/ 8 h 8"/>
                  <a:gd name="T8" fmla="*/ 25 w 92"/>
                  <a:gd name="T9" fmla="*/ 7 h 8"/>
                  <a:gd name="T10" fmla="*/ 27 w 92"/>
                  <a:gd name="T11" fmla="*/ 8 h 8"/>
                  <a:gd name="T12" fmla="*/ 92 w 92"/>
                  <a:gd name="T13" fmla="*/ 8 h 8"/>
                  <a:gd name="T14" fmla="*/ 82 w 92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8">
                    <a:moveTo>
                      <a:pt x="82" y="0"/>
                    </a:moveTo>
                    <a:lnTo>
                      <a:pt x="5" y="2"/>
                    </a:lnTo>
                    <a:lnTo>
                      <a:pt x="0" y="8"/>
                    </a:lnTo>
                    <a:lnTo>
                      <a:pt x="24" y="8"/>
                    </a:lnTo>
                    <a:lnTo>
                      <a:pt x="25" y="7"/>
                    </a:lnTo>
                    <a:lnTo>
                      <a:pt x="27" y="8"/>
                    </a:lnTo>
                    <a:lnTo>
                      <a:pt x="92" y="8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2" name="íśļîḍè">
                <a:extLst>
                  <a:ext uri="{FF2B5EF4-FFF2-40B4-BE49-F238E27FC236}">
                    <a16:creationId xmlns:a16="http://schemas.microsoft.com/office/drawing/2014/main" xmlns="" id="{C6BA3533-1405-44B9-B004-A74ED9F975A4}"/>
                  </a:ext>
                </a:extLst>
              </p:cNvPr>
              <p:cNvSpPr/>
              <p:nvPr/>
            </p:nvSpPr>
            <p:spPr bwMode="auto">
              <a:xfrm>
                <a:off x="6842126" y="3241675"/>
                <a:ext cx="146050" cy="12700"/>
              </a:xfrm>
              <a:custGeom>
                <a:avLst/>
                <a:gdLst>
                  <a:gd name="T0" fmla="*/ 82 w 92"/>
                  <a:gd name="T1" fmla="*/ 0 h 8"/>
                  <a:gd name="T2" fmla="*/ 5 w 92"/>
                  <a:gd name="T3" fmla="*/ 2 h 8"/>
                  <a:gd name="T4" fmla="*/ 0 w 92"/>
                  <a:gd name="T5" fmla="*/ 8 h 8"/>
                  <a:gd name="T6" fmla="*/ 24 w 92"/>
                  <a:gd name="T7" fmla="*/ 8 h 8"/>
                  <a:gd name="T8" fmla="*/ 25 w 92"/>
                  <a:gd name="T9" fmla="*/ 7 h 8"/>
                  <a:gd name="T10" fmla="*/ 27 w 92"/>
                  <a:gd name="T11" fmla="*/ 8 h 8"/>
                  <a:gd name="T12" fmla="*/ 92 w 92"/>
                  <a:gd name="T13" fmla="*/ 8 h 8"/>
                  <a:gd name="T14" fmla="*/ 82 w 92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8">
                    <a:moveTo>
                      <a:pt x="82" y="0"/>
                    </a:moveTo>
                    <a:lnTo>
                      <a:pt x="5" y="2"/>
                    </a:lnTo>
                    <a:lnTo>
                      <a:pt x="0" y="8"/>
                    </a:lnTo>
                    <a:lnTo>
                      <a:pt x="24" y="8"/>
                    </a:lnTo>
                    <a:lnTo>
                      <a:pt x="25" y="7"/>
                    </a:lnTo>
                    <a:lnTo>
                      <a:pt x="27" y="8"/>
                    </a:lnTo>
                    <a:lnTo>
                      <a:pt x="92" y="8"/>
                    </a:lnTo>
                    <a:lnTo>
                      <a:pt x="8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3" name="îṡļídè">
                <a:extLst>
                  <a:ext uri="{FF2B5EF4-FFF2-40B4-BE49-F238E27FC236}">
                    <a16:creationId xmlns:a16="http://schemas.microsoft.com/office/drawing/2014/main" xmlns="" id="{A77FC038-5382-4A2E-9E89-1CC5D5394555}"/>
                  </a:ext>
                </a:extLst>
              </p:cNvPr>
              <p:cNvSpPr/>
              <p:nvPr/>
            </p:nvSpPr>
            <p:spPr bwMode="auto">
              <a:xfrm>
                <a:off x="6842126" y="3244850"/>
                <a:ext cx="7938" cy="9525"/>
              </a:xfrm>
              <a:custGeom>
                <a:avLst/>
                <a:gdLst>
                  <a:gd name="T0" fmla="*/ 5 w 5"/>
                  <a:gd name="T1" fmla="*/ 0 h 6"/>
                  <a:gd name="T2" fmla="*/ 1 w 5"/>
                  <a:gd name="T3" fmla="*/ 0 h 6"/>
                  <a:gd name="T4" fmla="*/ 0 w 5"/>
                  <a:gd name="T5" fmla="*/ 6 h 6"/>
                  <a:gd name="T6" fmla="*/ 0 w 5"/>
                  <a:gd name="T7" fmla="*/ 6 h 6"/>
                  <a:gd name="T8" fmla="*/ 5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1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4" name="îS1íḓé">
                <a:extLst>
                  <a:ext uri="{FF2B5EF4-FFF2-40B4-BE49-F238E27FC236}">
                    <a16:creationId xmlns:a16="http://schemas.microsoft.com/office/drawing/2014/main" xmlns="" id="{C9BFFF18-4268-4975-A4C1-42E77EB5660F}"/>
                  </a:ext>
                </a:extLst>
              </p:cNvPr>
              <p:cNvSpPr/>
              <p:nvPr/>
            </p:nvSpPr>
            <p:spPr bwMode="auto">
              <a:xfrm>
                <a:off x="6842126" y="3244850"/>
                <a:ext cx="7938" cy="9525"/>
              </a:xfrm>
              <a:custGeom>
                <a:avLst/>
                <a:gdLst>
                  <a:gd name="T0" fmla="*/ 5 w 5"/>
                  <a:gd name="T1" fmla="*/ 0 h 6"/>
                  <a:gd name="T2" fmla="*/ 1 w 5"/>
                  <a:gd name="T3" fmla="*/ 0 h 6"/>
                  <a:gd name="T4" fmla="*/ 0 w 5"/>
                  <a:gd name="T5" fmla="*/ 6 h 6"/>
                  <a:gd name="T6" fmla="*/ 0 w 5"/>
                  <a:gd name="T7" fmla="*/ 6 h 6"/>
                  <a:gd name="T8" fmla="*/ 5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1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5" name="ï$ļiḓê">
                <a:extLst>
                  <a:ext uri="{FF2B5EF4-FFF2-40B4-BE49-F238E27FC236}">
                    <a16:creationId xmlns:a16="http://schemas.microsoft.com/office/drawing/2014/main" xmlns="" id="{FBEAD0CD-4B96-4AF2-8AD4-657D2FAD254A}"/>
                  </a:ext>
                </a:extLst>
              </p:cNvPr>
              <p:cNvSpPr/>
              <p:nvPr/>
            </p:nvSpPr>
            <p:spPr bwMode="auto">
              <a:xfrm>
                <a:off x="6880226" y="3252788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6" name="ís1ïḑè">
                <a:extLst>
                  <a:ext uri="{FF2B5EF4-FFF2-40B4-BE49-F238E27FC236}">
                    <a16:creationId xmlns:a16="http://schemas.microsoft.com/office/drawing/2014/main" xmlns="" id="{D5C65F9A-19FE-4330-B1E0-F58567F216D3}"/>
                  </a:ext>
                </a:extLst>
              </p:cNvPr>
              <p:cNvSpPr/>
              <p:nvPr/>
            </p:nvSpPr>
            <p:spPr bwMode="auto">
              <a:xfrm>
                <a:off x="6880226" y="3252788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7" name="íśḻiḑe">
                <a:extLst>
                  <a:ext uri="{FF2B5EF4-FFF2-40B4-BE49-F238E27FC236}">
                    <a16:creationId xmlns:a16="http://schemas.microsoft.com/office/drawing/2014/main" xmlns="" id="{045BDF60-37E1-4331-BDBC-CB8950055B74}"/>
                  </a:ext>
                </a:extLst>
              </p:cNvPr>
              <p:cNvSpPr/>
              <p:nvPr/>
            </p:nvSpPr>
            <p:spPr bwMode="auto">
              <a:xfrm>
                <a:off x="6215063" y="3235325"/>
                <a:ext cx="628650" cy="22225"/>
              </a:xfrm>
              <a:custGeom>
                <a:avLst/>
                <a:gdLst>
                  <a:gd name="T0" fmla="*/ 34 w 231"/>
                  <a:gd name="T1" fmla="*/ 4 h 8"/>
                  <a:gd name="T2" fmla="*/ 22 w 231"/>
                  <a:gd name="T3" fmla="*/ 4 h 8"/>
                  <a:gd name="T4" fmla="*/ 20 w 231"/>
                  <a:gd name="T5" fmla="*/ 8 h 8"/>
                  <a:gd name="T6" fmla="*/ 33 w 231"/>
                  <a:gd name="T7" fmla="*/ 8 h 8"/>
                  <a:gd name="T8" fmla="*/ 34 w 231"/>
                  <a:gd name="T9" fmla="*/ 4 h 8"/>
                  <a:gd name="T10" fmla="*/ 57 w 231"/>
                  <a:gd name="T11" fmla="*/ 4 h 8"/>
                  <a:gd name="T12" fmla="*/ 45 w 231"/>
                  <a:gd name="T13" fmla="*/ 4 h 8"/>
                  <a:gd name="T14" fmla="*/ 43 w 231"/>
                  <a:gd name="T15" fmla="*/ 8 h 8"/>
                  <a:gd name="T16" fmla="*/ 56 w 231"/>
                  <a:gd name="T17" fmla="*/ 8 h 8"/>
                  <a:gd name="T18" fmla="*/ 57 w 231"/>
                  <a:gd name="T19" fmla="*/ 4 h 8"/>
                  <a:gd name="T20" fmla="*/ 80 w 231"/>
                  <a:gd name="T21" fmla="*/ 4 h 8"/>
                  <a:gd name="T22" fmla="*/ 68 w 231"/>
                  <a:gd name="T23" fmla="*/ 4 h 8"/>
                  <a:gd name="T24" fmla="*/ 67 w 231"/>
                  <a:gd name="T25" fmla="*/ 8 h 8"/>
                  <a:gd name="T26" fmla="*/ 79 w 231"/>
                  <a:gd name="T27" fmla="*/ 8 h 8"/>
                  <a:gd name="T28" fmla="*/ 80 w 231"/>
                  <a:gd name="T29" fmla="*/ 4 h 8"/>
                  <a:gd name="T30" fmla="*/ 104 w 231"/>
                  <a:gd name="T31" fmla="*/ 3 h 8"/>
                  <a:gd name="T32" fmla="*/ 91 w 231"/>
                  <a:gd name="T33" fmla="*/ 3 h 8"/>
                  <a:gd name="T34" fmla="*/ 90 w 231"/>
                  <a:gd name="T35" fmla="*/ 8 h 8"/>
                  <a:gd name="T36" fmla="*/ 102 w 231"/>
                  <a:gd name="T37" fmla="*/ 8 h 8"/>
                  <a:gd name="T38" fmla="*/ 104 w 231"/>
                  <a:gd name="T39" fmla="*/ 3 h 8"/>
                  <a:gd name="T40" fmla="*/ 127 w 231"/>
                  <a:gd name="T41" fmla="*/ 3 h 8"/>
                  <a:gd name="T42" fmla="*/ 114 w 231"/>
                  <a:gd name="T43" fmla="*/ 3 h 8"/>
                  <a:gd name="T44" fmla="*/ 113 w 231"/>
                  <a:gd name="T45" fmla="*/ 8 h 8"/>
                  <a:gd name="T46" fmla="*/ 126 w 231"/>
                  <a:gd name="T47" fmla="*/ 8 h 8"/>
                  <a:gd name="T48" fmla="*/ 127 w 231"/>
                  <a:gd name="T49" fmla="*/ 3 h 8"/>
                  <a:gd name="T50" fmla="*/ 150 w 231"/>
                  <a:gd name="T51" fmla="*/ 3 h 8"/>
                  <a:gd name="T52" fmla="*/ 138 w 231"/>
                  <a:gd name="T53" fmla="*/ 3 h 8"/>
                  <a:gd name="T54" fmla="*/ 136 w 231"/>
                  <a:gd name="T55" fmla="*/ 8 h 8"/>
                  <a:gd name="T56" fmla="*/ 149 w 231"/>
                  <a:gd name="T57" fmla="*/ 8 h 8"/>
                  <a:gd name="T58" fmla="*/ 150 w 231"/>
                  <a:gd name="T59" fmla="*/ 3 h 8"/>
                  <a:gd name="T60" fmla="*/ 173 w 231"/>
                  <a:gd name="T61" fmla="*/ 3 h 8"/>
                  <a:gd name="T62" fmla="*/ 161 w 231"/>
                  <a:gd name="T63" fmla="*/ 3 h 8"/>
                  <a:gd name="T64" fmla="*/ 160 w 231"/>
                  <a:gd name="T65" fmla="*/ 8 h 8"/>
                  <a:gd name="T66" fmla="*/ 172 w 231"/>
                  <a:gd name="T67" fmla="*/ 7 h 8"/>
                  <a:gd name="T68" fmla="*/ 173 w 231"/>
                  <a:gd name="T69" fmla="*/ 3 h 8"/>
                  <a:gd name="T70" fmla="*/ 231 w 231"/>
                  <a:gd name="T71" fmla="*/ 3 h 8"/>
                  <a:gd name="T72" fmla="*/ 183 w 231"/>
                  <a:gd name="T73" fmla="*/ 3 h 8"/>
                  <a:gd name="T74" fmla="*/ 184 w 231"/>
                  <a:gd name="T75" fmla="*/ 3 h 8"/>
                  <a:gd name="T76" fmla="*/ 183 w 231"/>
                  <a:gd name="T77" fmla="*/ 7 h 8"/>
                  <a:gd name="T78" fmla="*/ 195 w 231"/>
                  <a:gd name="T79" fmla="*/ 7 h 8"/>
                  <a:gd name="T80" fmla="*/ 195 w 231"/>
                  <a:gd name="T81" fmla="*/ 7 h 8"/>
                  <a:gd name="T82" fmla="*/ 197 w 231"/>
                  <a:gd name="T83" fmla="*/ 7 h 8"/>
                  <a:gd name="T84" fmla="*/ 230 w 231"/>
                  <a:gd name="T85" fmla="*/ 7 h 8"/>
                  <a:gd name="T86" fmla="*/ 231 w 231"/>
                  <a:gd name="T87" fmla="*/ 3 h 8"/>
                  <a:gd name="T88" fmla="*/ 0 w 231"/>
                  <a:gd name="T89" fmla="*/ 0 h 8"/>
                  <a:gd name="T90" fmla="*/ 0 w 231"/>
                  <a:gd name="T91" fmla="*/ 0 h 8"/>
                  <a:gd name="T92" fmla="*/ 10 w 231"/>
                  <a:gd name="T93" fmla="*/ 7 h 8"/>
                  <a:gd name="T94" fmla="*/ 11 w 231"/>
                  <a:gd name="T95" fmla="*/ 4 h 8"/>
                  <a:gd name="T96" fmla="*/ 0 w 231"/>
                  <a:gd name="T9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1" h="8">
                    <a:moveTo>
                      <a:pt x="34" y="4"/>
                    </a:moveTo>
                    <a:cubicBezTo>
                      <a:pt x="22" y="4"/>
                      <a:pt x="22" y="4"/>
                      <a:pt x="22" y="4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4" y="4"/>
                      <a:pt x="34" y="4"/>
                      <a:pt x="34" y="4"/>
                    </a:cubicBezTo>
                    <a:moveTo>
                      <a:pt x="57" y="4"/>
                    </a:moveTo>
                    <a:cubicBezTo>
                      <a:pt x="45" y="4"/>
                      <a:pt x="45" y="4"/>
                      <a:pt x="45" y="4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7" y="4"/>
                      <a:pt x="57" y="4"/>
                      <a:pt x="57" y="4"/>
                    </a:cubicBezTo>
                    <a:moveTo>
                      <a:pt x="80" y="4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80" y="4"/>
                      <a:pt x="80" y="4"/>
                      <a:pt x="80" y="4"/>
                    </a:cubicBezTo>
                    <a:moveTo>
                      <a:pt x="104" y="3"/>
                    </a:moveTo>
                    <a:cubicBezTo>
                      <a:pt x="91" y="3"/>
                      <a:pt x="91" y="3"/>
                      <a:pt x="91" y="3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4" y="3"/>
                      <a:pt x="104" y="3"/>
                      <a:pt x="104" y="3"/>
                    </a:cubicBezTo>
                    <a:moveTo>
                      <a:pt x="127" y="3"/>
                    </a:moveTo>
                    <a:cubicBezTo>
                      <a:pt x="114" y="3"/>
                      <a:pt x="114" y="3"/>
                      <a:pt x="114" y="3"/>
                    </a:cubicBezTo>
                    <a:cubicBezTo>
                      <a:pt x="113" y="8"/>
                      <a:pt x="113" y="8"/>
                      <a:pt x="113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7" y="3"/>
                      <a:pt x="127" y="3"/>
                      <a:pt x="127" y="3"/>
                    </a:cubicBezTo>
                    <a:moveTo>
                      <a:pt x="150" y="3"/>
                    </a:moveTo>
                    <a:cubicBezTo>
                      <a:pt x="138" y="3"/>
                      <a:pt x="138" y="3"/>
                      <a:pt x="138" y="3"/>
                    </a:cubicBezTo>
                    <a:cubicBezTo>
                      <a:pt x="136" y="8"/>
                      <a:pt x="136" y="8"/>
                      <a:pt x="136" y="8"/>
                    </a:cubicBezTo>
                    <a:cubicBezTo>
                      <a:pt x="149" y="8"/>
                      <a:pt x="149" y="8"/>
                      <a:pt x="149" y="8"/>
                    </a:cubicBezTo>
                    <a:cubicBezTo>
                      <a:pt x="150" y="3"/>
                      <a:pt x="150" y="3"/>
                      <a:pt x="150" y="3"/>
                    </a:cubicBezTo>
                    <a:moveTo>
                      <a:pt x="173" y="3"/>
                    </a:moveTo>
                    <a:cubicBezTo>
                      <a:pt x="161" y="3"/>
                      <a:pt x="161" y="3"/>
                      <a:pt x="161" y="3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72" y="7"/>
                      <a:pt x="172" y="7"/>
                      <a:pt x="172" y="7"/>
                    </a:cubicBezTo>
                    <a:cubicBezTo>
                      <a:pt x="173" y="3"/>
                      <a:pt x="173" y="3"/>
                      <a:pt x="173" y="3"/>
                    </a:cubicBezTo>
                    <a:moveTo>
                      <a:pt x="231" y="3"/>
                    </a:moveTo>
                    <a:cubicBezTo>
                      <a:pt x="183" y="3"/>
                      <a:pt x="183" y="3"/>
                      <a:pt x="183" y="3"/>
                    </a:cubicBezTo>
                    <a:cubicBezTo>
                      <a:pt x="184" y="3"/>
                      <a:pt x="184" y="3"/>
                      <a:pt x="184" y="3"/>
                    </a:cubicBezTo>
                    <a:cubicBezTo>
                      <a:pt x="183" y="7"/>
                      <a:pt x="183" y="7"/>
                      <a:pt x="183" y="7"/>
                    </a:cubicBezTo>
                    <a:cubicBezTo>
                      <a:pt x="195" y="7"/>
                      <a:pt x="195" y="7"/>
                      <a:pt x="195" y="7"/>
                    </a:cubicBezTo>
                    <a:cubicBezTo>
                      <a:pt x="195" y="7"/>
                      <a:pt x="195" y="7"/>
                      <a:pt x="195" y="7"/>
                    </a:cubicBezTo>
                    <a:cubicBezTo>
                      <a:pt x="197" y="7"/>
                      <a:pt x="197" y="7"/>
                      <a:pt x="197" y="7"/>
                    </a:cubicBezTo>
                    <a:cubicBezTo>
                      <a:pt x="230" y="7"/>
                      <a:pt x="230" y="7"/>
                      <a:pt x="230" y="7"/>
                    </a:cubicBezTo>
                    <a:cubicBezTo>
                      <a:pt x="231" y="3"/>
                      <a:pt x="231" y="3"/>
                      <a:pt x="231" y="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6" y="6"/>
                      <a:pt x="10" y="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7" y="3"/>
                      <a:pt x="3" y="2"/>
                      <a:pt x="0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8" name="îs1îde">
                <a:extLst>
                  <a:ext uri="{FF2B5EF4-FFF2-40B4-BE49-F238E27FC236}">
                    <a16:creationId xmlns:a16="http://schemas.microsoft.com/office/drawing/2014/main" xmlns="" id="{8CDE909C-72CC-4C82-9703-F348902505DF}"/>
                  </a:ext>
                </a:extLst>
              </p:cNvPr>
              <p:cNvSpPr/>
              <p:nvPr/>
            </p:nvSpPr>
            <p:spPr bwMode="auto">
              <a:xfrm>
                <a:off x="6208713" y="3233738"/>
                <a:ext cx="6350" cy="158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9" name="ï$ļîḋè">
                <a:extLst>
                  <a:ext uri="{FF2B5EF4-FFF2-40B4-BE49-F238E27FC236}">
                    <a16:creationId xmlns:a16="http://schemas.microsoft.com/office/drawing/2014/main" xmlns="" id="{9C11BB99-23BC-4F9D-9843-E74D98745BD5}"/>
                  </a:ext>
                </a:extLst>
              </p:cNvPr>
              <p:cNvSpPr/>
              <p:nvPr/>
            </p:nvSpPr>
            <p:spPr bwMode="auto">
              <a:xfrm>
                <a:off x="6242051" y="3246438"/>
                <a:ext cx="31750" cy="11113"/>
              </a:xfrm>
              <a:custGeom>
                <a:avLst/>
                <a:gdLst>
                  <a:gd name="T0" fmla="*/ 1 w 12"/>
                  <a:gd name="T1" fmla="*/ 0 h 4"/>
                  <a:gd name="T2" fmla="*/ 0 w 12"/>
                  <a:gd name="T3" fmla="*/ 3 h 4"/>
                  <a:gd name="T4" fmla="*/ 7 w 12"/>
                  <a:gd name="T5" fmla="*/ 4 h 4"/>
                  <a:gd name="T6" fmla="*/ 7 w 12"/>
                  <a:gd name="T7" fmla="*/ 4 h 4"/>
                  <a:gd name="T8" fmla="*/ 10 w 12"/>
                  <a:gd name="T9" fmla="*/ 4 h 4"/>
                  <a:gd name="T10" fmla="*/ 12 w 12"/>
                  <a:gd name="T11" fmla="*/ 0 h 4"/>
                  <a:gd name="T12" fmla="*/ 4 w 12"/>
                  <a:gd name="T13" fmla="*/ 0 h 4"/>
                  <a:gd name="T14" fmla="*/ 4 w 12"/>
                  <a:gd name="T15" fmla="*/ 0 h 4"/>
                  <a:gd name="T16" fmla="*/ 1 w 1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5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0" name="iSļíďê">
                <a:extLst>
                  <a:ext uri="{FF2B5EF4-FFF2-40B4-BE49-F238E27FC236}">
                    <a16:creationId xmlns:a16="http://schemas.microsoft.com/office/drawing/2014/main" xmlns="" id="{B44986D0-4C26-456D-A01A-BABB414A8BC0}"/>
                  </a:ext>
                </a:extLst>
              </p:cNvPr>
              <p:cNvSpPr/>
              <p:nvPr/>
            </p:nvSpPr>
            <p:spPr bwMode="auto">
              <a:xfrm>
                <a:off x="6303963" y="3246438"/>
                <a:ext cx="33338" cy="11113"/>
              </a:xfrm>
              <a:custGeom>
                <a:avLst/>
                <a:gdLst>
                  <a:gd name="T0" fmla="*/ 21 w 21"/>
                  <a:gd name="T1" fmla="*/ 0 h 7"/>
                  <a:gd name="T2" fmla="*/ 2 w 21"/>
                  <a:gd name="T3" fmla="*/ 0 h 7"/>
                  <a:gd name="T4" fmla="*/ 0 w 21"/>
                  <a:gd name="T5" fmla="*/ 7 h 7"/>
                  <a:gd name="T6" fmla="*/ 18 w 21"/>
                  <a:gd name="T7" fmla="*/ 7 h 7"/>
                  <a:gd name="T8" fmla="*/ 21 w 2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">
                    <a:moveTo>
                      <a:pt x="21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8" y="7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1" name="ïṡļîḋè">
                <a:extLst>
                  <a:ext uri="{FF2B5EF4-FFF2-40B4-BE49-F238E27FC236}">
                    <a16:creationId xmlns:a16="http://schemas.microsoft.com/office/drawing/2014/main" xmlns="" id="{22C95F28-3867-4516-9B6A-BCCD1D412682}"/>
                  </a:ext>
                </a:extLst>
              </p:cNvPr>
              <p:cNvSpPr/>
              <p:nvPr/>
            </p:nvSpPr>
            <p:spPr bwMode="auto">
              <a:xfrm>
                <a:off x="6303963" y="3246438"/>
                <a:ext cx="33338" cy="11113"/>
              </a:xfrm>
              <a:custGeom>
                <a:avLst/>
                <a:gdLst>
                  <a:gd name="T0" fmla="*/ 21 w 21"/>
                  <a:gd name="T1" fmla="*/ 0 h 7"/>
                  <a:gd name="T2" fmla="*/ 2 w 21"/>
                  <a:gd name="T3" fmla="*/ 0 h 7"/>
                  <a:gd name="T4" fmla="*/ 0 w 21"/>
                  <a:gd name="T5" fmla="*/ 7 h 7"/>
                  <a:gd name="T6" fmla="*/ 18 w 21"/>
                  <a:gd name="T7" fmla="*/ 7 h 7"/>
                  <a:gd name="T8" fmla="*/ 21 w 2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">
                    <a:moveTo>
                      <a:pt x="21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8" y="7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2" name="íŝḷidê">
                <a:extLst>
                  <a:ext uri="{FF2B5EF4-FFF2-40B4-BE49-F238E27FC236}">
                    <a16:creationId xmlns:a16="http://schemas.microsoft.com/office/drawing/2014/main" xmlns="" id="{2B5919B5-30EE-474A-9575-CC9B13DFC9DB}"/>
                  </a:ext>
                </a:extLst>
              </p:cNvPr>
              <p:cNvSpPr/>
              <p:nvPr/>
            </p:nvSpPr>
            <p:spPr bwMode="auto">
              <a:xfrm>
                <a:off x="6367463" y="3246438"/>
                <a:ext cx="31750" cy="11113"/>
              </a:xfrm>
              <a:custGeom>
                <a:avLst/>
                <a:gdLst>
                  <a:gd name="T0" fmla="*/ 20 w 20"/>
                  <a:gd name="T1" fmla="*/ 0 h 7"/>
                  <a:gd name="T2" fmla="*/ 2 w 20"/>
                  <a:gd name="T3" fmla="*/ 0 h 7"/>
                  <a:gd name="T4" fmla="*/ 0 w 20"/>
                  <a:gd name="T5" fmla="*/ 7 h 7"/>
                  <a:gd name="T6" fmla="*/ 19 w 20"/>
                  <a:gd name="T7" fmla="*/ 7 h 7"/>
                  <a:gd name="T8" fmla="*/ 20 w 2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">
                    <a:moveTo>
                      <a:pt x="20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9" y="7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3" name="íṩľïḓé">
                <a:extLst>
                  <a:ext uri="{FF2B5EF4-FFF2-40B4-BE49-F238E27FC236}">
                    <a16:creationId xmlns:a16="http://schemas.microsoft.com/office/drawing/2014/main" xmlns="" id="{3A3A9300-014A-4E4C-9E7A-48CF0A3D1A36}"/>
                  </a:ext>
                </a:extLst>
              </p:cNvPr>
              <p:cNvSpPr/>
              <p:nvPr/>
            </p:nvSpPr>
            <p:spPr bwMode="auto">
              <a:xfrm>
                <a:off x="6367463" y="3246438"/>
                <a:ext cx="31750" cy="11113"/>
              </a:xfrm>
              <a:custGeom>
                <a:avLst/>
                <a:gdLst>
                  <a:gd name="T0" fmla="*/ 20 w 20"/>
                  <a:gd name="T1" fmla="*/ 0 h 7"/>
                  <a:gd name="T2" fmla="*/ 2 w 20"/>
                  <a:gd name="T3" fmla="*/ 0 h 7"/>
                  <a:gd name="T4" fmla="*/ 0 w 20"/>
                  <a:gd name="T5" fmla="*/ 7 h 7"/>
                  <a:gd name="T6" fmla="*/ 19 w 20"/>
                  <a:gd name="T7" fmla="*/ 7 h 7"/>
                  <a:gd name="T8" fmla="*/ 20 w 2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">
                    <a:moveTo>
                      <a:pt x="20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9" y="7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4" name="ís1íḋé">
                <a:extLst>
                  <a:ext uri="{FF2B5EF4-FFF2-40B4-BE49-F238E27FC236}">
                    <a16:creationId xmlns:a16="http://schemas.microsoft.com/office/drawing/2014/main" xmlns="" id="{D5CC8C50-760C-4E0A-9B4A-EA0B786C79CD}"/>
                  </a:ext>
                </a:extLst>
              </p:cNvPr>
              <p:cNvSpPr/>
              <p:nvPr/>
            </p:nvSpPr>
            <p:spPr bwMode="auto">
              <a:xfrm>
                <a:off x="6429376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1 h 8"/>
                  <a:gd name="T4" fmla="*/ 0 w 21"/>
                  <a:gd name="T5" fmla="*/ 8 h 8"/>
                  <a:gd name="T6" fmla="*/ 19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1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5" name="íšḷîḑé">
                <a:extLst>
                  <a:ext uri="{FF2B5EF4-FFF2-40B4-BE49-F238E27FC236}">
                    <a16:creationId xmlns:a16="http://schemas.microsoft.com/office/drawing/2014/main" xmlns="" id="{C16E812F-8102-48A5-9ADF-01550B0A9AFA}"/>
                  </a:ext>
                </a:extLst>
              </p:cNvPr>
              <p:cNvSpPr/>
              <p:nvPr/>
            </p:nvSpPr>
            <p:spPr bwMode="auto">
              <a:xfrm>
                <a:off x="6429376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1 h 8"/>
                  <a:gd name="T4" fmla="*/ 0 w 21"/>
                  <a:gd name="T5" fmla="*/ 8 h 8"/>
                  <a:gd name="T6" fmla="*/ 19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1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6" name="ïşliḋe">
                <a:extLst>
                  <a:ext uri="{FF2B5EF4-FFF2-40B4-BE49-F238E27FC236}">
                    <a16:creationId xmlns:a16="http://schemas.microsoft.com/office/drawing/2014/main" xmlns="" id="{ADF5F630-DE8B-4544-9158-4838CE0BC191}"/>
                  </a:ext>
                </a:extLst>
              </p:cNvPr>
              <p:cNvSpPr/>
              <p:nvPr/>
            </p:nvSpPr>
            <p:spPr bwMode="auto">
              <a:xfrm>
                <a:off x="6492876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3 w 20"/>
                  <a:gd name="T3" fmla="*/ 0 h 8"/>
                  <a:gd name="T4" fmla="*/ 0 w 20"/>
                  <a:gd name="T5" fmla="*/ 8 h 8"/>
                  <a:gd name="T6" fmla="*/ 19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7" name="îšḻîḍè">
                <a:extLst>
                  <a:ext uri="{FF2B5EF4-FFF2-40B4-BE49-F238E27FC236}">
                    <a16:creationId xmlns:a16="http://schemas.microsoft.com/office/drawing/2014/main" xmlns="" id="{AE737C2F-7834-4E38-90E1-0DB0571294FF}"/>
                  </a:ext>
                </a:extLst>
              </p:cNvPr>
              <p:cNvSpPr/>
              <p:nvPr/>
            </p:nvSpPr>
            <p:spPr bwMode="auto">
              <a:xfrm>
                <a:off x="6492876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3 w 20"/>
                  <a:gd name="T3" fmla="*/ 0 h 8"/>
                  <a:gd name="T4" fmla="*/ 0 w 20"/>
                  <a:gd name="T5" fmla="*/ 8 h 8"/>
                  <a:gd name="T6" fmla="*/ 19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8" name="íŝ1ïdê">
                <a:extLst>
                  <a:ext uri="{FF2B5EF4-FFF2-40B4-BE49-F238E27FC236}">
                    <a16:creationId xmlns:a16="http://schemas.microsoft.com/office/drawing/2014/main" xmlns="" id="{F97FD797-861A-4376-94DE-A8F9FFDD24F2}"/>
                  </a:ext>
                </a:extLst>
              </p:cNvPr>
              <p:cNvSpPr/>
              <p:nvPr/>
            </p:nvSpPr>
            <p:spPr bwMode="auto">
              <a:xfrm>
                <a:off x="6557963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0 h 8"/>
                  <a:gd name="T4" fmla="*/ 0 w 21"/>
                  <a:gd name="T5" fmla="*/ 8 h 8"/>
                  <a:gd name="T6" fmla="*/ 17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17" y="8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9" name="ïṡlïďê">
                <a:extLst>
                  <a:ext uri="{FF2B5EF4-FFF2-40B4-BE49-F238E27FC236}">
                    <a16:creationId xmlns:a16="http://schemas.microsoft.com/office/drawing/2014/main" xmlns="" id="{B6D83D19-CF75-44E0-BC21-22E5E7EF8A9A}"/>
                  </a:ext>
                </a:extLst>
              </p:cNvPr>
              <p:cNvSpPr/>
              <p:nvPr/>
            </p:nvSpPr>
            <p:spPr bwMode="auto">
              <a:xfrm>
                <a:off x="6557963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0 h 8"/>
                  <a:gd name="T4" fmla="*/ 0 w 21"/>
                  <a:gd name="T5" fmla="*/ 8 h 8"/>
                  <a:gd name="T6" fmla="*/ 17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17" y="8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0" name="ïṩ1iḍè">
                <a:extLst>
                  <a:ext uri="{FF2B5EF4-FFF2-40B4-BE49-F238E27FC236}">
                    <a16:creationId xmlns:a16="http://schemas.microsoft.com/office/drawing/2014/main" xmlns="" id="{6A163C92-7075-4E72-86BA-5AADBC6D82D9}"/>
                  </a:ext>
                </a:extLst>
              </p:cNvPr>
              <p:cNvSpPr/>
              <p:nvPr/>
            </p:nvSpPr>
            <p:spPr bwMode="auto">
              <a:xfrm>
                <a:off x="6621463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1 w 20"/>
                  <a:gd name="T3" fmla="*/ 0 h 8"/>
                  <a:gd name="T4" fmla="*/ 0 w 20"/>
                  <a:gd name="T5" fmla="*/ 8 h 8"/>
                  <a:gd name="T6" fmla="*/ 18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8" y="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1" name="îṣ1ide">
                <a:extLst>
                  <a:ext uri="{FF2B5EF4-FFF2-40B4-BE49-F238E27FC236}">
                    <a16:creationId xmlns:a16="http://schemas.microsoft.com/office/drawing/2014/main" xmlns="" id="{7941726A-E5D9-4210-A968-3B893A294183}"/>
                  </a:ext>
                </a:extLst>
              </p:cNvPr>
              <p:cNvSpPr/>
              <p:nvPr/>
            </p:nvSpPr>
            <p:spPr bwMode="auto">
              <a:xfrm>
                <a:off x="6621463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1 w 20"/>
                  <a:gd name="T3" fmla="*/ 0 h 8"/>
                  <a:gd name="T4" fmla="*/ 0 w 20"/>
                  <a:gd name="T5" fmla="*/ 8 h 8"/>
                  <a:gd name="T6" fmla="*/ 18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8" y="8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2" name="îṩlíḋê">
                <a:extLst>
                  <a:ext uri="{FF2B5EF4-FFF2-40B4-BE49-F238E27FC236}">
                    <a16:creationId xmlns:a16="http://schemas.microsoft.com/office/drawing/2014/main" xmlns="" id="{53177B04-82A6-4A24-9ABC-F58890A811F9}"/>
                  </a:ext>
                </a:extLst>
              </p:cNvPr>
              <p:cNvSpPr/>
              <p:nvPr/>
            </p:nvSpPr>
            <p:spPr bwMode="auto">
              <a:xfrm>
                <a:off x="6683376" y="3244850"/>
                <a:ext cx="33338" cy="9525"/>
              </a:xfrm>
              <a:custGeom>
                <a:avLst/>
                <a:gdLst>
                  <a:gd name="T0" fmla="*/ 19 w 21"/>
                  <a:gd name="T1" fmla="*/ 0 h 6"/>
                  <a:gd name="T2" fmla="*/ 2 w 21"/>
                  <a:gd name="T3" fmla="*/ 0 h 6"/>
                  <a:gd name="T4" fmla="*/ 0 w 21"/>
                  <a:gd name="T5" fmla="*/ 6 h 6"/>
                  <a:gd name="T6" fmla="*/ 19 w 21"/>
                  <a:gd name="T7" fmla="*/ 6 h 6"/>
                  <a:gd name="T8" fmla="*/ 21 w 21"/>
                  <a:gd name="T9" fmla="*/ 0 h 6"/>
                  <a:gd name="T10" fmla="*/ 19 w 21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6">
                    <a:moveTo>
                      <a:pt x="19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19" y="6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3" name="îṧļîdé">
                <a:extLst>
                  <a:ext uri="{FF2B5EF4-FFF2-40B4-BE49-F238E27FC236}">
                    <a16:creationId xmlns:a16="http://schemas.microsoft.com/office/drawing/2014/main" xmlns="" id="{EA6A8D02-13BF-49F8-8181-8F793BF6ECA6}"/>
                  </a:ext>
                </a:extLst>
              </p:cNvPr>
              <p:cNvSpPr/>
              <p:nvPr/>
            </p:nvSpPr>
            <p:spPr bwMode="auto">
              <a:xfrm>
                <a:off x="6683376" y="3244850"/>
                <a:ext cx="33338" cy="9525"/>
              </a:xfrm>
              <a:custGeom>
                <a:avLst/>
                <a:gdLst>
                  <a:gd name="T0" fmla="*/ 19 w 21"/>
                  <a:gd name="T1" fmla="*/ 0 h 6"/>
                  <a:gd name="T2" fmla="*/ 2 w 21"/>
                  <a:gd name="T3" fmla="*/ 0 h 6"/>
                  <a:gd name="T4" fmla="*/ 0 w 21"/>
                  <a:gd name="T5" fmla="*/ 6 h 6"/>
                  <a:gd name="T6" fmla="*/ 19 w 21"/>
                  <a:gd name="T7" fmla="*/ 6 h 6"/>
                  <a:gd name="T8" fmla="*/ 21 w 21"/>
                  <a:gd name="T9" fmla="*/ 0 h 6"/>
                  <a:gd name="T10" fmla="*/ 19 w 21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6">
                    <a:moveTo>
                      <a:pt x="19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19" y="6"/>
                    </a:lnTo>
                    <a:lnTo>
                      <a:pt x="21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4" name="íṩḷïḓè">
                <a:extLst>
                  <a:ext uri="{FF2B5EF4-FFF2-40B4-BE49-F238E27FC236}">
                    <a16:creationId xmlns:a16="http://schemas.microsoft.com/office/drawing/2014/main" xmlns="" id="{15AFF34C-0A29-4DD3-9413-D9A97B499A8C}"/>
                  </a:ext>
                </a:extLst>
              </p:cNvPr>
              <p:cNvSpPr/>
              <p:nvPr/>
            </p:nvSpPr>
            <p:spPr bwMode="auto">
              <a:xfrm>
                <a:off x="6745288" y="3254375"/>
                <a:ext cx="6350" cy="0"/>
              </a:xfrm>
              <a:custGeom>
                <a:avLst/>
                <a:gdLst>
                  <a:gd name="T0" fmla="*/ 0 w 4"/>
                  <a:gd name="T1" fmla="*/ 0 w 4"/>
                  <a:gd name="T2" fmla="*/ 4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5" name="íSḻíḋê">
                <a:extLst>
                  <a:ext uri="{FF2B5EF4-FFF2-40B4-BE49-F238E27FC236}">
                    <a16:creationId xmlns:a16="http://schemas.microsoft.com/office/drawing/2014/main" xmlns="" id="{2754E861-E59A-4269-AEF1-48AE9401E5A6}"/>
                  </a:ext>
                </a:extLst>
              </p:cNvPr>
              <p:cNvSpPr/>
              <p:nvPr/>
            </p:nvSpPr>
            <p:spPr bwMode="auto">
              <a:xfrm>
                <a:off x="6745288" y="3254375"/>
                <a:ext cx="6350" cy="0"/>
              </a:xfrm>
              <a:custGeom>
                <a:avLst/>
                <a:gdLst>
                  <a:gd name="T0" fmla="*/ 0 w 4"/>
                  <a:gd name="T1" fmla="*/ 0 w 4"/>
                  <a:gd name="T2" fmla="*/ 4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6" name="iṩľîdê">
                <a:extLst>
                  <a:ext uri="{FF2B5EF4-FFF2-40B4-BE49-F238E27FC236}">
                    <a16:creationId xmlns:a16="http://schemas.microsoft.com/office/drawing/2014/main" xmlns="" id="{03A42DA8-AF9B-4073-BD3A-310B4D0E99C4}"/>
                  </a:ext>
                </a:extLst>
              </p:cNvPr>
              <p:cNvSpPr/>
              <p:nvPr/>
            </p:nvSpPr>
            <p:spPr bwMode="auto">
              <a:xfrm>
                <a:off x="7034213" y="3235325"/>
                <a:ext cx="1112838" cy="19050"/>
              </a:xfrm>
              <a:custGeom>
                <a:avLst/>
                <a:gdLst>
                  <a:gd name="T0" fmla="*/ 408 w 408"/>
                  <a:gd name="T1" fmla="*/ 0 h 7"/>
                  <a:gd name="T2" fmla="*/ 0 w 408"/>
                  <a:gd name="T3" fmla="*/ 2 h 7"/>
                  <a:gd name="T4" fmla="*/ 2 w 408"/>
                  <a:gd name="T5" fmla="*/ 7 h 7"/>
                  <a:gd name="T6" fmla="*/ 406 w 408"/>
                  <a:gd name="T7" fmla="*/ 4 h 7"/>
                  <a:gd name="T8" fmla="*/ 408 w 40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8" h="7">
                    <a:moveTo>
                      <a:pt x="408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2" y="5"/>
                      <a:pt x="2" y="7"/>
                    </a:cubicBezTo>
                    <a:cubicBezTo>
                      <a:pt x="406" y="4"/>
                      <a:pt x="406" y="4"/>
                      <a:pt x="406" y="4"/>
                    </a:cubicBezTo>
                    <a:cubicBezTo>
                      <a:pt x="407" y="3"/>
                      <a:pt x="407" y="1"/>
                      <a:pt x="408" y="0"/>
                    </a:cubicBezTo>
                  </a:path>
                </a:pathLst>
              </a:custGeom>
              <a:solidFill>
                <a:srgbClr val="2122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7" name="ísļiḋé">
                <a:extLst>
                  <a:ext uri="{FF2B5EF4-FFF2-40B4-BE49-F238E27FC236}">
                    <a16:creationId xmlns:a16="http://schemas.microsoft.com/office/drawing/2014/main" xmlns="" id="{3ECAA339-2477-4861-81CB-EE55BC3EC5BE}"/>
                  </a:ext>
                </a:extLst>
              </p:cNvPr>
              <p:cNvSpPr/>
              <p:nvPr/>
            </p:nvSpPr>
            <p:spPr bwMode="auto">
              <a:xfrm>
                <a:off x="5735638" y="2411413"/>
                <a:ext cx="3760788" cy="835025"/>
              </a:xfrm>
              <a:custGeom>
                <a:avLst/>
                <a:gdLst>
                  <a:gd name="T0" fmla="*/ 1367 w 1380"/>
                  <a:gd name="T1" fmla="*/ 0 h 314"/>
                  <a:gd name="T2" fmla="*/ 14 w 1380"/>
                  <a:gd name="T3" fmla="*/ 8 h 314"/>
                  <a:gd name="T4" fmla="*/ 5 w 1380"/>
                  <a:gd name="T5" fmla="*/ 25 h 314"/>
                  <a:gd name="T6" fmla="*/ 150 w 1380"/>
                  <a:gd name="T7" fmla="*/ 274 h 314"/>
                  <a:gd name="T8" fmla="*/ 151 w 1380"/>
                  <a:gd name="T9" fmla="*/ 274 h 314"/>
                  <a:gd name="T10" fmla="*/ 151 w 1380"/>
                  <a:gd name="T11" fmla="*/ 274 h 314"/>
                  <a:gd name="T12" fmla="*/ 171 w 1380"/>
                  <a:gd name="T13" fmla="*/ 305 h 314"/>
                  <a:gd name="T14" fmla="*/ 190 w 1380"/>
                  <a:gd name="T15" fmla="*/ 314 h 314"/>
                  <a:gd name="T16" fmla="*/ 1175 w 1380"/>
                  <a:gd name="T17" fmla="*/ 308 h 314"/>
                  <a:gd name="T18" fmla="*/ 1194 w 1380"/>
                  <a:gd name="T19" fmla="*/ 299 h 314"/>
                  <a:gd name="T20" fmla="*/ 1214 w 1380"/>
                  <a:gd name="T21" fmla="*/ 268 h 314"/>
                  <a:gd name="T22" fmla="*/ 1214 w 1380"/>
                  <a:gd name="T23" fmla="*/ 268 h 314"/>
                  <a:gd name="T24" fmla="*/ 1214 w 1380"/>
                  <a:gd name="T25" fmla="*/ 267 h 314"/>
                  <a:gd name="T26" fmla="*/ 1374 w 1380"/>
                  <a:gd name="T27" fmla="*/ 17 h 314"/>
                  <a:gd name="T28" fmla="*/ 1367 w 1380"/>
                  <a:gd name="T29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80" h="314">
                    <a:moveTo>
                      <a:pt x="1367" y="0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3" y="9"/>
                      <a:pt x="0" y="16"/>
                      <a:pt x="5" y="25"/>
                    </a:cubicBezTo>
                    <a:cubicBezTo>
                      <a:pt x="150" y="274"/>
                      <a:pt x="150" y="274"/>
                      <a:pt x="150" y="274"/>
                    </a:cubicBezTo>
                    <a:cubicBezTo>
                      <a:pt x="151" y="274"/>
                      <a:pt x="151" y="274"/>
                      <a:pt x="151" y="274"/>
                    </a:cubicBezTo>
                    <a:cubicBezTo>
                      <a:pt x="151" y="274"/>
                      <a:pt x="151" y="274"/>
                      <a:pt x="151" y="274"/>
                    </a:cubicBezTo>
                    <a:cubicBezTo>
                      <a:pt x="171" y="305"/>
                      <a:pt x="171" y="305"/>
                      <a:pt x="171" y="305"/>
                    </a:cubicBezTo>
                    <a:cubicBezTo>
                      <a:pt x="174" y="310"/>
                      <a:pt x="182" y="314"/>
                      <a:pt x="190" y="314"/>
                    </a:cubicBezTo>
                    <a:cubicBezTo>
                      <a:pt x="1175" y="308"/>
                      <a:pt x="1175" y="308"/>
                      <a:pt x="1175" y="308"/>
                    </a:cubicBezTo>
                    <a:cubicBezTo>
                      <a:pt x="1182" y="308"/>
                      <a:pt x="1191" y="304"/>
                      <a:pt x="1194" y="299"/>
                    </a:cubicBezTo>
                    <a:cubicBezTo>
                      <a:pt x="1214" y="268"/>
                      <a:pt x="1214" y="268"/>
                      <a:pt x="1214" y="268"/>
                    </a:cubicBezTo>
                    <a:cubicBezTo>
                      <a:pt x="1214" y="268"/>
                      <a:pt x="1214" y="268"/>
                      <a:pt x="1214" y="268"/>
                    </a:cubicBezTo>
                    <a:cubicBezTo>
                      <a:pt x="1214" y="267"/>
                      <a:pt x="1214" y="267"/>
                      <a:pt x="1214" y="267"/>
                    </a:cubicBezTo>
                    <a:cubicBezTo>
                      <a:pt x="1374" y="17"/>
                      <a:pt x="1374" y="17"/>
                      <a:pt x="1374" y="17"/>
                    </a:cubicBezTo>
                    <a:cubicBezTo>
                      <a:pt x="1380" y="8"/>
                      <a:pt x="1377" y="0"/>
                      <a:pt x="1367" y="0"/>
                    </a:cubicBezTo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8" name="îṣ1íḋe">
                <a:extLst>
                  <a:ext uri="{FF2B5EF4-FFF2-40B4-BE49-F238E27FC236}">
                    <a16:creationId xmlns:a16="http://schemas.microsoft.com/office/drawing/2014/main" xmlns="" id="{BDD12419-E81C-4F61-A08B-169ED89AFD8D}"/>
                  </a:ext>
                </a:extLst>
              </p:cNvPr>
              <p:cNvSpPr/>
              <p:nvPr/>
            </p:nvSpPr>
            <p:spPr bwMode="auto">
              <a:xfrm>
                <a:off x="5800725" y="2462213"/>
                <a:ext cx="3611563" cy="720725"/>
              </a:xfrm>
              <a:custGeom>
                <a:avLst/>
                <a:gdLst>
                  <a:gd name="T0" fmla="*/ 0 w 1325"/>
                  <a:gd name="T1" fmla="*/ 8 h 271"/>
                  <a:gd name="T2" fmla="*/ 160 w 1325"/>
                  <a:gd name="T3" fmla="*/ 271 h 271"/>
                  <a:gd name="T4" fmla="*/ 1156 w 1325"/>
                  <a:gd name="T5" fmla="*/ 265 h 271"/>
                  <a:gd name="T6" fmla="*/ 1324 w 1325"/>
                  <a:gd name="T7" fmla="*/ 1 h 271"/>
                  <a:gd name="T8" fmla="*/ 0 w 1325"/>
                  <a:gd name="T9" fmla="*/ 8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5" h="271">
                    <a:moveTo>
                      <a:pt x="0" y="8"/>
                    </a:moveTo>
                    <a:cubicBezTo>
                      <a:pt x="160" y="271"/>
                      <a:pt x="160" y="271"/>
                      <a:pt x="160" y="271"/>
                    </a:cubicBezTo>
                    <a:cubicBezTo>
                      <a:pt x="1156" y="265"/>
                      <a:pt x="1156" y="265"/>
                      <a:pt x="1156" y="265"/>
                    </a:cubicBezTo>
                    <a:cubicBezTo>
                      <a:pt x="1324" y="1"/>
                      <a:pt x="1324" y="1"/>
                      <a:pt x="1324" y="1"/>
                    </a:cubicBezTo>
                    <a:cubicBezTo>
                      <a:pt x="1325" y="0"/>
                      <a:pt x="0" y="8"/>
                      <a:pt x="0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9" name="i$ľîḓê">
                <a:extLst>
                  <a:ext uri="{FF2B5EF4-FFF2-40B4-BE49-F238E27FC236}">
                    <a16:creationId xmlns:a16="http://schemas.microsoft.com/office/drawing/2014/main" xmlns="" id="{DCA88DA2-1216-4127-83B9-01C0AB251E52}"/>
                  </a:ext>
                </a:extLst>
              </p:cNvPr>
              <p:cNvSpPr/>
              <p:nvPr/>
            </p:nvSpPr>
            <p:spPr bwMode="auto">
              <a:xfrm>
                <a:off x="5789613" y="2462213"/>
                <a:ext cx="3622675" cy="733425"/>
              </a:xfrm>
              <a:custGeom>
                <a:avLst/>
                <a:gdLst>
                  <a:gd name="T0" fmla="*/ 0 w 2282"/>
                  <a:gd name="T1" fmla="*/ 11 h 462"/>
                  <a:gd name="T2" fmla="*/ 273 w 2282"/>
                  <a:gd name="T3" fmla="*/ 462 h 462"/>
                  <a:gd name="T4" fmla="*/ 1997 w 2282"/>
                  <a:gd name="T5" fmla="*/ 444 h 462"/>
                  <a:gd name="T6" fmla="*/ 2282 w 2282"/>
                  <a:gd name="T7" fmla="*/ 0 h 462"/>
                  <a:gd name="T8" fmla="*/ 0 w 2282"/>
                  <a:gd name="T9" fmla="*/ 11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2" h="462">
                    <a:moveTo>
                      <a:pt x="0" y="11"/>
                    </a:moveTo>
                    <a:lnTo>
                      <a:pt x="273" y="462"/>
                    </a:lnTo>
                    <a:lnTo>
                      <a:pt x="1997" y="444"/>
                    </a:lnTo>
                    <a:lnTo>
                      <a:pt x="2282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0" name="îṧḻïďe">
                <a:extLst>
                  <a:ext uri="{FF2B5EF4-FFF2-40B4-BE49-F238E27FC236}">
                    <a16:creationId xmlns:a16="http://schemas.microsoft.com/office/drawing/2014/main" xmlns="" id="{2DC266F8-A4F1-4E63-9FC7-B81AB36C98B4}"/>
                  </a:ext>
                </a:extLst>
              </p:cNvPr>
              <p:cNvSpPr/>
              <p:nvPr/>
            </p:nvSpPr>
            <p:spPr bwMode="auto">
              <a:xfrm>
                <a:off x="5789613" y="2462213"/>
                <a:ext cx="3622675" cy="733425"/>
              </a:xfrm>
              <a:custGeom>
                <a:avLst/>
                <a:gdLst>
                  <a:gd name="T0" fmla="*/ 0 w 2282"/>
                  <a:gd name="T1" fmla="*/ 11 h 462"/>
                  <a:gd name="T2" fmla="*/ 273 w 2282"/>
                  <a:gd name="T3" fmla="*/ 462 h 462"/>
                  <a:gd name="T4" fmla="*/ 1997 w 2282"/>
                  <a:gd name="T5" fmla="*/ 444 h 462"/>
                  <a:gd name="T6" fmla="*/ 2282 w 2282"/>
                  <a:gd name="T7" fmla="*/ 0 h 462"/>
                  <a:gd name="T8" fmla="*/ 0 w 2282"/>
                  <a:gd name="T9" fmla="*/ 11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2" h="462">
                    <a:moveTo>
                      <a:pt x="0" y="11"/>
                    </a:moveTo>
                    <a:lnTo>
                      <a:pt x="273" y="462"/>
                    </a:lnTo>
                    <a:lnTo>
                      <a:pt x="1997" y="444"/>
                    </a:lnTo>
                    <a:lnTo>
                      <a:pt x="2282" y="0"/>
                    </a:lnTo>
                    <a:lnTo>
                      <a:pt x="0" y="1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1" name="is1íḋê">
                <a:extLst>
                  <a:ext uri="{FF2B5EF4-FFF2-40B4-BE49-F238E27FC236}">
                    <a16:creationId xmlns:a16="http://schemas.microsoft.com/office/drawing/2014/main" xmlns="" id="{85B33D7A-3B99-4F90-8599-C93BCEFAE4D2}"/>
                  </a:ext>
                </a:extLst>
              </p:cNvPr>
              <p:cNvSpPr/>
              <p:nvPr/>
            </p:nvSpPr>
            <p:spPr bwMode="auto">
              <a:xfrm>
                <a:off x="5789613" y="2479675"/>
                <a:ext cx="1825625" cy="715963"/>
              </a:xfrm>
              <a:custGeom>
                <a:avLst/>
                <a:gdLst>
                  <a:gd name="T0" fmla="*/ 0 w 1150"/>
                  <a:gd name="T1" fmla="*/ 0 h 451"/>
                  <a:gd name="T2" fmla="*/ 273 w 1150"/>
                  <a:gd name="T3" fmla="*/ 451 h 451"/>
                  <a:gd name="T4" fmla="*/ 1150 w 1150"/>
                  <a:gd name="T5" fmla="*/ 438 h 451"/>
                  <a:gd name="T6" fmla="*/ 0 w 1150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0" h="451">
                    <a:moveTo>
                      <a:pt x="0" y="0"/>
                    </a:moveTo>
                    <a:lnTo>
                      <a:pt x="273" y="451"/>
                    </a:lnTo>
                    <a:lnTo>
                      <a:pt x="1150" y="4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2" name="íSḷïḋê">
                <a:extLst>
                  <a:ext uri="{FF2B5EF4-FFF2-40B4-BE49-F238E27FC236}">
                    <a16:creationId xmlns:a16="http://schemas.microsoft.com/office/drawing/2014/main" xmlns="" id="{11096090-1F3D-4DEA-A990-FA5CDBA89D36}"/>
                  </a:ext>
                </a:extLst>
              </p:cNvPr>
              <p:cNvSpPr/>
              <p:nvPr/>
            </p:nvSpPr>
            <p:spPr bwMode="auto">
              <a:xfrm>
                <a:off x="5789613" y="2479675"/>
                <a:ext cx="1825625" cy="715963"/>
              </a:xfrm>
              <a:custGeom>
                <a:avLst/>
                <a:gdLst>
                  <a:gd name="T0" fmla="*/ 0 w 1150"/>
                  <a:gd name="T1" fmla="*/ 0 h 451"/>
                  <a:gd name="T2" fmla="*/ 273 w 1150"/>
                  <a:gd name="T3" fmla="*/ 451 h 451"/>
                  <a:gd name="T4" fmla="*/ 1150 w 1150"/>
                  <a:gd name="T5" fmla="*/ 438 h 451"/>
                  <a:gd name="T6" fmla="*/ 0 w 1150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0" h="451">
                    <a:moveTo>
                      <a:pt x="0" y="0"/>
                    </a:moveTo>
                    <a:lnTo>
                      <a:pt x="273" y="451"/>
                    </a:lnTo>
                    <a:lnTo>
                      <a:pt x="1150" y="43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3" name="iṡlide">
                <a:extLst>
                  <a:ext uri="{FF2B5EF4-FFF2-40B4-BE49-F238E27FC236}">
                    <a16:creationId xmlns:a16="http://schemas.microsoft.com/office/drawing/2014/main" xmlns="" id="{E6F48BEF-8128-466F-85C3-708EEB6DEE2D}"/>
                  </a:ext>
                </a:extLst>
              </p:cNvPr>
              <p:cNvSpPr/>
              <p:nvPr/>
            </p:nvSpPr>
            <p:spPr bwMode="auto">
              <a:xfrm>
                <a:off x="9594850" y="3206750"/>
                <a:ext cx="715963" cy="963613"/>
              </a:xfrm>
              <a:custGeom>
                <a:avLst/>
                <a:gdLst>
                  <a:gd name="T0" fmla="*/ 163 w 263"/>
                  <a:gd name="T1" fmla="*/ 361 h 362"/>
                  <a:gd name="T2" fmla="*/ 3 w 263"/>
                  <a:gd name="T3" fmla="*/ 311 h 362"/>
                  <a:gd name="T4" fmla="*/ 1 w 263"/>
                  <a:gd name="T5" fmla="*/ 306 h 362"/>
                  <a:gd name="T6" fmla="*/ 94 w 263"/>
                  <a:gd name="T7" fmla="*/ 7 h 362"/>
                  <a:gd name="T8" fmla="*/ 104 w 263"/>
                  <a:gd name="T9" fmla="*/ 1 h 362"/>
                  <a:gd name="T10" fmla="*/ 256 w 263"/>
                  <a:gd name="T11" fmla="*/ 49 h 362"/>
                  <a:gd name="T12" fmla="*/ 262 w 263"/>
                  <a:gd name="T13" fmla="*/ 59 h 362"/>
                  <a:gd name="T14" fmla="*/ 168 w 263"/>
                  <a:gd name="T15" fmla="*/ 358 h 362"/>
                  <a:gd name="T16" fmla="*/ 163 w 263"/>
                  <a:gd name="T17" fmla="*/ 361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3" h="362">
                    <a:moveTo>
                      <a:pt x="163" y="361"/>
                    </a:moveTo>
                    <a:cubicBezTo>
                      <a:pt x="3" y="311"/>
                      <a:pt x="3" y="311"/>
                      <a:pt x="3" y="311"/>
                    </a:cubicBezTo>
                    <a:cubicBezTo>
                      <a:pt x="1" y="310"/>
                      <a:pt x="0" y="308"/>
                      <a:pt x="1" y="306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5" y="2"/>
                      <a:pt x="100" y="0"/>
                      <a:pt x="104" y="1"/>
                    </a:cubicBezTo>
                    <a:cubicBezTo>
                      <a:pt x="256" y="49"/>
                      <a:pt x="256" y="49"/>
                      <a:pt x="256" y="49"/>
                    </a:cubicBezTo>
                    <a:cubicBezTo>
                      <a:pt x="261" y="50"/>
                      <a:pt x="263" y="55"/>
                      <a:pt x="262" y="59"/>
                    </a:cubicBezTo>
                    <a:cubicBezTo>
                      <a:pt x="168" y="358"/>
                      <a:pt x="168" y="358"/>
                      <a:pt x="168" y="358"/>
                    </a:cubicBezTo>
                    <a:cubicBezTo>
                      <a:pt x="168" y="360"/>
                      <a:pt x="166" y="362"/>
                      <a:pt x="163" y="361"/>
                    </a:cubicBezTo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4" name="íšḷîḋe">
                <a:extLst>
                  <a:ext uri="{FF2B5EF4-FFF2-40B4-BE49-F238E27FC236}">
                    <a16:creationId xmlns:a16="http://schemas.microsoft.com/office/drawing/2014/main" xmlns="" id="{5F6F32D6-143D-456C-BD98-B10815919268}"/>
                  </a:ext>
                </a:extLst>
              </p:cNvPr>
              <p:cNvSpPr/>
              <p:nvPr/>
            </p:nvSpPr>
            <p:spPr bwMode="auto">
              <a:xfrm>
                <a:off x="9648825" y="3297238"/>
                <a:ext cx="615950" cy="755650"/>
              </a:xfrm>
              <a:custGeom>
                <a:avLst/>
                <a:gdLst>
                  <a:gd name="T0" fmla="*/ 153 w 226"/>
                  <a:gd name="T1" fmla="*/ 284 h 284"/>
                  <a:gd name="T2" fmla="*/ 0 w 226"/>
                  <a:gd name="T3" fmla="*/ 237 h 284"/>
                  <a:gd name="T4" fmla="*/ 73 w 226"/>
                  <a:gd name="T5" fmla="*/ 3 h 284"/>
                  <a:gd name="T6" fmla="*/ 78 w 226"/>
                  <a:gd name="T7" fmla="*/ 0 h 284"/>
                  <a:gd name="T8" fmla="*/ 223 w 226"/>
                  <a:gd name="T9" fmla="*/ 45 h 284"/>
                  <a:gd name="T10" fmla="*/ 226 w 226"/>
                  <a:gd name="T11" fmla="*/ 50 h 284"/>
                  <a:gd name="T12" fmla="*/ 153 w 226"/>
                  <a:gd name="T1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4">
                    <a:moveTo>
                      <a:pt x="153" y="284"/>
                    </a:moveTo>
                    <a:cubicBezTo>
                      <a:pt x="0" y="237"/>
                      <a:pt x="0" y="237"/>
                      <a:pt x="0" y="237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1"/>
                      <a:pt x="76" y="0"/>
                      <a:pt x="78" y="0"/>
                    </a:cubicBezTo>
                    <a:cubicBezTo>
                      <a:pt x="223" y="45"/>
                      <a:pt x="223" y="45"/>
                      <a:pt x="223" y="45"/>
                    </a:cubicBezTo>
                    <a:cubicBezTo>
                      <a:pt x="225" y="46"/>
                      <a:pt x="226" y="48"/>
                      <a:pt x="226" y="50"/>
                    </a:cubicBezTo>
                    <a:cubicBezTo>
                      <a:pt x="153" y="284"/>
                      <a:pt x="153" y="284"/>
                      <a:pt x="153" y="284"/>
                    </a:cubicBezTo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5" name="íṩḷîďe">
                <a:extLst>
                  <a:ext uri="{FF2B5EF4-FFF2-40B4-BE49-F238E27FC236}">
                    <a16:creationId xmlns:a16="http://schemas.microsoft.com/office/drawing/2014/main" xmlns="" id="{85E5AE1F-D809-42A9-AE86-4AA5A39496BA}"/>
                  </a:ext>
                </a:extLst>
              </p:cNvPr>
              <p:cNvSpPr/>
              <p:nvPr/>
            </p:nvSpPr>
            <p:spPr bwMode="auto">
              <a:xfrm>
                <a:off x="10029825" y="3305175"/>
                <a:ext cx="82550" cy="26988"/>
              </a:xfrm>
              <a:custGeom>
                <a:avLst/>
                <a:gdLst>
                  <a:gd name="T0" fmla="*/ 28 w 30"/>
                  <a:gd name="T1" fmla="*/ 10 h 10"/>
                  <a:gd name="T2" fmla="*/ 1 w 30"/>
                  <a:gd name="T3" fmla="*/ 2 h 10"/>
                  <a:gd name="T4" fmla="*/ 0 w 30"/>
                  <a:gd name="T5" fmla="*/ 1 h 10"/>
                  <a:gd name="T6" fmla="*/ 2 w 30"/>
                  <a:gd name="T7" fmla="*/ 0 h 10"/>
                  <a:gd name="T8" fmla="*/ 29 w 30"/>
                  <a:gd name="T9" fmla="*/ 8 h 10"/>
                  <a:gd name="T10" fmla="*/ 29 w 30"/>
                  <a:gd name="T11" fmla="*/ 10 h 10"/>
                  <a:gd name="T12" fmla="*/ 28 w 3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0">
                    <a:moveTo>
                      <a:pt x="28" y="1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9"/>
                      <a:pt x="30" y="9"/>
                      <a:pt x="29" y="10"/>
                    </a:cubicBezTo>
                    <a:cubicBezTo>
                      <a:pt x="29" y="10"/>
                      <a:pt x="29" y="10"/>
                      <a:pt x="28" y="10"/>
                    </a:cubicBezTo>
                    <a:close/>
                  </a:path>
                </a:pathLst>
              </a:custGeom>
              <a:solidFill>
                <a:srgbClr val="343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6" name="ïṩlíďe">
                <a:extLst>
                  <a:ext uri="{FF2B5EF4-FFF2-40B4-BE49-F238E27FC236}">
                    <a16:creationId xmlns:a16="http://schemas.microsoft.com/office/drawing/2014/main" xmlns="" id="{BF75D31B-50A2-4D1E-8745-CEE778FA68F2}"/>
                  </a:ext>
                </a:extLst>
              </p:cNvPr>
              <p:cNvSpPr/>
              <p:nvPr/>
            </p:nvSpPr>
            <p:spPr bwMode="auto">
              <a:xfrm>
                <a:off x="10002838" y="3294063"/>
                <a:ext cx="17463" cy="14288"/>
              </a:xfrm>
              <a:custGeom>
                <a:avLst/>
                <a:gdLst>
                  <a:gd name="T0" fmla="*/ 5 w 6"/>
                  <a:gd name="T1" fmla="*/ 3 h 5"/>
                  <a:gd name="T2" fmla="*/ 2 w 6"/>
                  <a:gd name="T3" fmla="*/ 4 h 5"/>
                  <a:gd name="T4" fmla="*/ 1 w 6"/>
                  <a:gd name="T5" fmla="*/ 2 h 5"/>
                  <a:gd name="T6" fmla="*/ 4 w 6"/>
                  <a:gd name="T7" fmla="*/ 0 h 5"/>
                  <a:gd name="T8" fmla="*/ 5 w 6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3"/>
                    </a:moveTo>
                    <a:cubicBezTo>
                      <a:pt x="5" y="4"/>
                      <a:pt x="3" y="5"/>
                      <a:pt x="2" y="4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0"/>
                      <a:pt x="2" y="0"/>
                      <a:pt x="4" y="0"/>
                    </a:cubicBezTo>
                    <a:cubicBezTo>
                      <a:pt x="5" y="0"/>
                      <a:pt x="6" y="2"/>
                      <a:pt x="5" y="3"/>
                    </a:cubicBezTo>
                    <a:close/>
                  </a:path>
                </a:pathLst>
              </a:custGeom>
              <a:solidFill>
                <a:srgbClr val="343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7" name="îṡľiďe">
                <a:extLst>
                  <a:ext uri="{FF2B5EF4-FFF2-40B4-BE49-F238E27FC236}">
                    <a16:creationId xmlns:a16="http://schemas.microsoft.com/office/drawing/2014/main" xmlns="" id="{C7946EFC-74A0-424D-BB18-B82370867D5F}"/>
                  </a:ext>
                </a:extLst>
              </p:cNvPr>
              <p:cNvSpPr/>
              <p:nvPr/>
            </p:nvSpPr>
            <p:spPr bwMode="auto">
              <a:xfrm>
                <a:off x="9798050" y="4005263"/>
                <a:ext cx="82550" cy="79375"/>
              </a:xfrm>
              <a:custGeom>
                <a:avLst/>
                <a:gdLst>
                  <a:gd name="T0" fmla="*/ 27 w 30"/>
                  <a:gd name="T1" fmla="*/ 19 h 30"/>
                  <a:gd name="T2" fmla="*/ 11 w 30"/>
                  <a:gd name="T3" fmla="*/ 27 h 30"/>
                  <a:gd name="T4" fmla="*/ 2 w 30"/>
                  <a:gd name="T5" fmla="*/ 11 h 30"/>
                  <a:gd name="T6" fmla="*/ 19 w 30"/>
                  <a:gd name="T7" fmla="*/ 2 h 30"/>
                  <a:gd name="T8" fmla="*/ 27 w 30"/>
                  <a:gd name="T9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27" y="19"/>
                    </a:moveTo>
                    <a:cubicBezTo>
                      <a:pt x="25" y="26"/>
                      <a:pt x="18" y="30"/>
                      <a:pt x="11" y="27"/>
                    </a:cubicBezTo>
                    <a:cubicBezTo>
                      <a:pt x="4" y="25"/>
                      <a:pt x="0" y="18"/>
                      <a:pt x="2" y="11"/>
                    </a:cubicBezTo>
                    <a:cubicBezTo>
                      <a:pt x="5" y="4"/>
                      <a:pt x="12" y="0"/>
                      <a:pt x="19" y="2"/>
                    </a:cubicBezTo>
                    <a:cubicBezTo>
                      <a:pt x="26" y="5"/>
                      <a:pt x="30" y="12"/>
                      <a:pt x="27" y="19"/>
                    </a:cubicBez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8" name="îṡḻîḑè">
                <a:extLst>
                  <a:ext uri="{FF2B5EF4-FFF2-40B4-BE49-F238E27FC236}">
                    <a16:creationId xmlns:a16="http://schemas.microsoft.com/office/drawing/2014/main" xmlns="" id="{3444F33E-D80D-4B17-82A3-63901FDD5C08}"/>
                  </a:ext>
                </a:extLst>
              </p:cNvPr>
              <p:cNvSpPr/>
              <p:nvPr/>
            </p:nvSpPr>
            <p:spPr bwMode="auto">
              <a:xfrm>
                <a:off x="9826625" y="4029075"/>
                <a:ext cx="26988" cy="31750"/>
              </a:xfrm>
              <a:custGeom>
                <a:avLst/>
                <a:gdLst>
                  <a:gd name="T0" fmla="*/ 6 w 10"/>
                  <a:gd name="T1" fmla="*/ 11 h 12"/>
                  <a:gd name="T2" fmla="*/ 1 w 10"/>
                  <a:gd name="T3" fmla="*/ 10 h 12"/>
                  <a:gd name="T4" fmla="*/ 0 w 10"/>
                  <a:gd name="T5" fmla="*/ 8 h 12"/>
                  <a:gd name="T6" fmla="*/ 2 w 10"/>
                  <a:gd name="T7" fmla="*/ 1 h 12"/>
                  <a:gd name="T8" fmla="*/ 4 w 10"/>
                  <a:gd name="T9" fmla="*/ 1 h 12"/>
                  <a:gd name="T10" fmla="*/ 9 w 10"/>
                  <a:gd name="T11" fmla="*/ 2 h 12"/>
                  <a:gd name="T12" fmla="*/ 10 w 10"/>
                  <a:gd name="T13" fmla="*/ 4 h 12"/>
                  <a:gd name="T14" fmla="*/ 8 w 10"/>
                  <a:gd name="T15" fmla="*/ 10 h 12"/>
                  <a:gd name="T16" fmla="*/ 6 w 10"/>
                  <a:gd name="T17" fmla="*/ 11 h 12"/>
                  <a:gd name="T18" fmla="*/ 3 w 10"/>
                  <a:gd name="T19" fmla="*/ 1 h 12"/>
                  <a:gd name="T20" fmla="*/ 2 w 10"/>
                  <a:gd name="T21" fmla="*/ 2 h 12"/>
                  <a:gd name="T22" fmla="*/ 0 w 10"/>
                  <a:gd name="T23" fmla="*/ 8 h 12"/>
                  <a:gd name="T24" fmla="*/ 1 w 10"/>
                  <a:gd name="T25" fmla="*/ 9 h 12"/>
                  <a:gd name="T26" fmla="*/ 6 w 10"/>
                  <a:gd name="T27" fmla="*/ 11 h 12"/>
                  <a:gd name="T28" fmla="*/ 8 w 10"/>
                  <a:gd name="T29" fmla="*/ 10 h 12"/>
                  <a:gd name="T30" fmla="*/ 10 w 10"/>
                  <a:gd name="T31" fmla="*/ 4 h 12"/>
                  <a:gd name="T32" fmla="*/ 9 w 10"/>
                  <a:gd name="T33" fmla="*/ 3 h 12"/>
                  <a:gd name="T34" fmla="*/ 3 w 10"/>
                  <a:gd name="T3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12">
                    <a:moveTo>
                      <a:pt x="6" y="11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3"/>
                      <a:pt x="10" y="4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1"/>
                      <a:pt x="7" y="12"/>
                      <a:pt x="6" y="11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2" y="1"/>
                      <a:pt x="2" y="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1"/>
                      <a:pt x="7" y="11"/>
                      <a:pt x="8" y="1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3"/>
                      <a:pt x="9" y="3"/>
                      <a:pt x="9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9" name="îṣḷïḑe">
                <a:extLst>
                  <a:ext uri="{FF2B5EF4-FFF2-40B4-BE49-F238E27FC236}">
                    <a16:creationId xmlns:a16="http://schemas.microsoft.com/office/drawing/2014/main" xmlns="" id="{83A0640F-4894-440F-8C9D-E03ED2177D5F}"/>
                  </a:ext>
                </a:extLst>
              </p:cNvPr>
              <p:cNvSpPr/>
              <p:nvPr/>
            </p:nvSpPr>
            <p:spPr bwMode="auto">
              <a:xfrm>
                <a:off x="9758363" y="3297238"/>
                <a:ext cx="506413" cy="282575"/>
              </a:xfrm>
              <a:custGeom>
                <a:avLst/>
                <a:gdLst>
                  <a:gd name="T0" fmla="*/ 185 w 186"/>
                  <a:gd name="T1" fmla="*/ 47 h 106"/>
                  <a:gd name="T2" fmla="*/ 186 w 186"/>
                  <a:gd name="T3" fmla="*/ 50 h 106"/>
                  <a:gd name="T4" fmla="*/ 185 w 186"/>
                  <a:gd name="T5" fmla="*/ 47 h 106"/>
                  <a:gd name="T6" fmla="*/ 183 w 186"/>
                  <a:gd name="T7" fmla="*/ 45 h 106"/>
                  <a:gd name="T8" fmla="*/ 183 w 186"/>
                  <a:gd name="T9" fmla="*/ 45 h 106"/>
                  <a:gd name="T10" fmla="*/ 183 w 186"/>
                  <a:gd name="T11" fmla="*/ 45 h 106"/>
                  <a:gd name="T12" fmla="*/ 183 w 186"/>
                  <a:gd name="T13" fmla="*/ 45 h 106"/>
                  <a:gd name="T14" fmla="*/ 183 w 186"/>
                  <a:gd name="T15" fmla="*/ 45 h 106"/>
                  <a:gd name="T16" fmla="*/ 182 w 186"/>
                  <a:gd name="T17" fmla="*/ 45 h 106"/>
                  <a:gd name="T18" fmla="*/ 182 w 186"/>
                  <a:gd name="T19" fmla="*/ 45 h 106"/>
                  <a:gd name="T20" fmla="*/ 182 w 186"/>
                  <a:gd name="T21" fmla="*/ 45 h 106"/>
                  <a:gd name="T22" fmla="*/ 182 w 186"/>
                  <a:gd name="T23" fmla="*/ 45 h 106"/>
                  <a:gd name="T24" fmla="*/ 182 w 186"/>
                  <a:gd name="T25" fmla="*/ 45 h 106"/>
                  <a:gd name="T26" fmla="*/ 182 w 186"/>
                  <a:gd name="T27" fmla="*/ 45 h 106"/>
                  <a:gd name="T28" fmla="*/ 182 w 186"/>
                  <a:gd name="T29" fmla="*/ 45 h 106"/>
                  <a:gd name="T30" fmla="*/ 182 w 186"/>
                  <a:gd name="T31" fmla="*/ 45 h 106"/>
                  <a:gd name="T32" fmla="*/ 182 w 186"/>
                  <a:gd name="T33" fmla="*/ 45 h 106"/>
                  <a:gd name="T34" fmla="*/ 182 w 186"/>
                  <a:gd name="T35" fmla="*/ 45 h 106"/>
                  <a:gd name="T36" fmla="*/ 182 w 186"/>
                  <a:gd name="T37" fmla="*/ 45 h 106"/>
                  <a:gd name="T38" fmla="*/ 182 w 186"/>
                  <a:gd name="T39" fmla="*/ 45 h 106"/>
                  <a:gd name="T40" fmla="*/ 180 w 186"/>
                  <a:gd name="T41" fmla="*/ 44 h 106"/>
                  <a:gd name="T42" fmla="*/ 180 w 186"/>
                  <a:gd name="T43" fmla="*/ 44 h 106"/>
                  <a:gd name="T44" fmla="*/ 180 w 186"/>
                  <a:gd name="T45" fmla="*/ 44 h 106"/>
                  <a:gd name="T46" fmla="*/ 33 w 186"/>
                  <a:gd name="T47" fmla="*/ 3 h 106"/>
                  <a:gd name="T48" fmla="*/ 33 w 186"/>
                  <a:gd name="T49" fmla="*/ 3 h 106"/>
                  <a:gd name="T50" fmla="*/ 0 w 186"/>
                  <a:gd name="T51" fmla="*/ 106 h 106"/>
                  <a:gd name="T52" fmla="*/ 33 w 186"/>
                  <a:gd name="T53" fmla="*/ 3 h 106"/>
                  <a:gd name="T54" fmla="*/ 33 w 186"/>
                  <a:gd name="T55" fmla="*/ 3 h 106"/>
                  <a:gd name="T56" fmla="*/ 38 w 186"/>
                  <a:gd name="T57" fmla="*/ 0 h 106"/>
                  <a:gd name="T58" fmla="*/ 38 w 186"/>
                  <a:gd name="T59" fmla="*/ 0 h 106"/>
                  <a:gd name="T60" fmla="*/ 38 w 186"/>
                  <a:gd name="T61" fmla="*/ 0 h 106"/>
                  <a:gd name="T62" fmla="*/ 38 w 186"/>
                  <a:gd name="T63" fmla="*/ 0 h 106"/>
                  <a:gd name="T64" fmla="*/ 38 w 186"/>
                  <a:gd name="T65" fmla="*/ 0 h 106"/>
                  <a:gd name="T66" fmla="*/ 38 w 186"/>
                  <a:gd name="T67" fmla="*/ 0 h 106"/>
                  <a:gd name="T68" fmla="*/ 38 w 186"/>
                  <a:gd name="T69" fmla="*/ 0 h 106"/>
                  <a:gd name="T70" fmla="*/ 38 w 186"/>
                  <a:gd name="T71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6" h="106">
                    <a:moveTo>
                      <a:pt x="185" y="47"/>
                    </a:moveTo>
                    <a:cubicBezTo>
                      <a:pt x="186" y="48"/>
                      <a:pt x="186" y="49"/>
                      <a:pt x="186" y="50"/>
                    </a:cubicBezTo>
                    <a:cubicBezTo>
                      <a:pt x="186" y="49"/>
                      <a:pt x="186" y="47"/>
                      <a:pt x="185" y="47"/>
                    </a:cubicBezTo>
                    <a:moveTo>
                      <a:pt x="183" y="45"/>
                    </a:move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0" y="44"/>
                    </a:moveTo>
                    <a:cubicBezTo>
                      <a:pt x="180" y="44"/>
                      <a:pt x="180" y="44"/>
                      <a:pt x="180" y="44"/>
                    </a:cubicBezTo>
                    <a:cubicBezTo>
                      <a:pt x="180" y="44"/>
                      <a:pt x="180" y="44"/>
                      <a:pt x="180" y="44"/>
                    </a:cubicBezTo>
                    <a:moveTo>
                      <a:pt x="33" y="3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rgbClr val="5F63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0" name="íṡḻiďé">
                <a:extLst>
                  <a:ext uri="{FF2B5EF4-FFF2-40B4-BE49-F238E27FC236}">
                    <a16:creationId xmlns:a16="http://schemas.microsoft.com/office/drawing/2014/main" xmlns="" id="{F43F440E-2275-4849-9CF5-91F494807E24}"/>
                  </a:ext>
                </a:extLst>
              </p:cNvPr>
              <p:cNvSpPr/>
              <p:nvPr/>
            </p:nvSpPr>
            <p:spPr bwMode="auto">
              <a:xfrm>
                <a:off x="9758363" y="3297238"/>
                <a:ext cx="506413" cy="282575"/>
              </a:xfrm>
              <a:custGeom>
                <a:avLst/>
                <a:gdLst>
                  <a:gd name="T0" fmla="*/ 37 w 186"/>
                  <a:gd name="T1" fmla="*/ 0 h 106"/>
                  <a:gd name="T2" fmla="*/ 33 w 186"/>
                  <a:gd name="T3" fmla="*/ 3 h 106"/>
                  <a:gd name="T4" fmla="*/ 33 w 186"/>
                  <a:gd name="T5" fmla="*/ 3 h 106"/>
                  <a:gd name="T6" fmla="*/ 0 w 186"/>
                  <a:gd name="T7" fmla="*/ 106 h 106"/>
                  <a:gd name="T8" fmla="*/ 186 w 186"/>
                  <a:gd name="T9" fmla="*/ 50 h 106"/>
                  <a:gd name="T10" fmla="*/ 186 w 186"/>
                  <a:gd name="T11" fmla="*/ 50 h 106"/>
                  <a:gd name="T12" fmla="*/ 185 w 186"/>
                  <a:gd name="T13" fmla="*/ 47 h 106"/>
                  <a:gd name="T14" fmla="*/ 183 w 186"/>
                  <a:gd name="T15" fmla="*/ 45 h 106"/>
                  <a:gd name="T16" fmla="*/ 183 w 186"/>
                  <a:gd name="T17" fmla="*/ 45 h 106"/>
                  <a:gd name="T18" fmla="*/ 183 w 186"/>
                  <a:gd name="T19" fmla="*/ 45 h 106"/>
                  <a:gd name="T20" fmla="*/ 182 w 186"/>
                  <a:gd name="T21" fmla="*/ 45 h 106"/>
                  <a:gd name="T22" fmla="*/ 182 w 186"/>
                  <a:gd name="T23" fmla="*/ 45 h 106"/>
                  <a:gd name="T24" fmla="*/ 182 w 186"/>
                  <a:gd name="T25" fmla="*/ 45 h 106"/>
                  <a:gd name="T26" fmla="*/ 182 w 186"/>
                  <a:gd name="T27" fmla="*/ 45 h 106"/>
                  <a:gd name="T28" fmla="*/ 182 w 186"/>
                  <a:gd name="T29" fmla="*/ 45 h 106"/>
                  <a:gd name="T30" fmla="*/ 182 w 186"/>
                  <a:gd name="T31" fmla="*/ 45 h 106"/>
                  <a:gd name="T32" fmla="*/ 182 w 186"/>
                  <a:gd name="T33" fmla="*/ 45 h 106"/>
                  <a:gd name="T34" fmla="*/ 182 w 186"/>
                  <a:gd name="T35" fmla="*/ 45 h 106"/>
                  <a:gd name="T36" fmla="*/ 180 w 186"/>
                  <a:gd name="T37" fmla="*/ 44 h 106"/>
                  <a:gd name="T38" fmla="*/ 180 w 186"/>
                  <a:gd name="T39" fmla="*/ 44 h 106"/>
                  <a:gd name="T40" fmla="*/ 38 w 186"/>
                  <a:gd name="T41" fmla="*/ 0 h 106"/>
                  <a:gd name="T42" fmla="*/ 38 w 186"/>
                  <a:gd name="T43" fmla="*/ 0 h 106"/>
                  <a:gd name="T44" fmla="*/ 38 w 186"/>
                  <a:gd name="T45" fmla="*/ 0 h 106"/>
                  <a:gd name="T46" fmla="*/ 38 w 186"/>
                  <a:gd name="T47" fmla="*/ 0 h 106"/>
                  <a:gd name="T48" fmla="*/ 38 w 186"/>
                  <a:gd name="T49" fmla="*/ 0 h 106"/>
                  <a:gd name="T50" fmla="*/ 37 w 186"/>
                  <a:gd name="T51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6" h="106">
                    <a:moveTo>
                      <a:pt x="37" y="0"/>
                    </a:moveTo>
                    <a:cubicBezTo>
                      <a:pt x="34" y="0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86" y="49"/>
                      <a:pt x="186" y="48"/>
                      <a:pt x="185" y="47"/>
                    </a:cubicBezTo>
                    <a:cubicBezTo>
                      <a:pt x="184" y="46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1" y="45"/>
                      <a:pt x="181" y="45"/>
                      <a:pt x="180" y="44"/>
                    </a:cubicBezTo>
                    <a:cubicBezTo>
                      <a:pt x="180" y="44"/>
                      <a:pt x="180" y="44"/>
                      <a:pt x="180" y="44"/>
                    </a:cubicBezTo>
                    <a:cubicBezTo>
                      <a:pt x="159" y="38"/>
                      <a:pt x="41" y="1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4D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1" name="iš1íďê">
                <a:extLst>
                  <a:ext uri="{FF2B5EF4-FFF2-40B4-BE49-F238E27FC236}">
                    <a16:creationId xmlns:a16="http://schemas.microsoft.com/office/drawing/2014/main" xmlns="" id="{ED29DC60-D5A0-4BB5-BD3A-6796AD9264F8}"/>
                  </a:ext>
                </a:extLst>
              </p:cNvPr>
              <p:cNvSpPr/>
              <p:nvPr/>
            </p:nvSpPr>
            <p:spPr bwMode="auto">
              <a:xfrm>
                <a:off x="9588500" y="4576763"/>
                <a:ext cx="460375" cy="349250"/>
              </a:xfrm>
              <a:custGeom>
                <a:avLst/>
                <a:gdLst>
                  <a:gd name="T0" fmla="*/ 164 w 169"/>
                  <a:gd name="T1" fmla="*/ 92 h 131"/>
                  <a:gd name="T2" fmla="*/ 31 w 169"/>
                  <a:gd name="T3" fmla="*/ 130 h 131"/>
                  <a:gd name="T4" fmla="*/ 23 w 169"/>
                  <a:gd name="T5" fmla="*/ 125 h 131"/>
                  <a:gd name="T6" fmla="*/ 1 w 169"/>
                  <a:gd name="T7" fmla="*/ 47 h 131"/>
                  <a:gd name="T8" fmla="*/ 5 w 169"/>
                  <a:gd name="T9" fmla="*/ 39 h 131"/>
                  <a:gd name="T10" fmla="*/ 138 w 169"/>
                  <a:gd name="T11" fmla="*/ 1 h 131"/>
                  <a:gd name="T12" fmla="*/ 146 w 169"/>
                  <a:gd name="T13" fmla="*/ 6 h 131"/>
                  <a:gd name="T14" fmla="*/ 168 w 169"/>
                  <a:gd name="T15" fmla="*/ 84 h 131"/>
                  <a:gd name="T16" fmla="*/ 164 w 169"/>
                  <a:gd name="T17" fmla="*/ 9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131">
                    <a:moveTo>
                      <a:pt x="164" y="92"/>
                    </a:moveTo>
                    <a:cubicBezTo>
                      <a:pt x="31" y="130"/>
                      <a:pt x="31" y="130"/>
                      <a:pt x="31" y="130"/>
                    </a:cubicBezTo>
                    <a:cubicBezTo>
                      <a:pt x="28" y="131"/>
                      <a:pt x="24" y="129"/>
                      <a:pt x="23" y="125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0" y="43"/>
                      <a:pt x="2" y="40"/>
                      <a:pt x="5" y="39"/>
                    </a:cubicBezTo>
                    <a:cubicBezTo>
                      <a:pt x="138" y="1"/>
                      <a:pt x="138" y="1"/>
                      <a:pt x="138" y="1"/>
                    </a:cubicBezTo>
                    <a:cubicBezTo>
                      <a:pt x="141" y="0"/>
                      <a:pt x="145" y="2"/>
                      <a:pt x="146" y="6"/>
                    </a:cubicBezTo>
                    <a:cubicBezTo>
                      <a:pt x="168" y="84"/>
                      <a:pt x="168" y="84"/>
                      <a:pt x="168" y="84"/>
                    </a:cubicBezTo>
                    <a:cubicBezTo>
                      <a:pt x="169" y="88"/>
                      <a:pt x="167" y="91"/>
                      <a:pt x="164" y="92"/>
                    </a:cubicBez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2" name="îṣļiḍé">
                <a:extLst>
                  <a:ext uri="{FF2B5EF4-FFF2-40B4-BE49-F238E27FC236}">
                    <a16:creationId xmlns:a16="http://schemas.microsoft.com/office/drawing/2014/main" xmlns="" id="{4CB8FB6B-6B37-4388-9EE8-26502D69560C}"/>
                  </a:ext>
                </a:extLst>
              </p:cNvPr>
              <p:cNvSpPr/>
              <p:nvPr/>
            </p:nvSpPr>
            <p:spPr bwMode="auto">
              <a:xfrm>
                <a:off x="9596438" y="4611688"/>
                <a:ext cx="412750" cy="168275"/>
              </a:xfrm>
              <a:custGeom>
                <a:avLst/>
                <a:gdLst>
                  <a:gd name="T0" fmla="*/ 260 w 260"/>
                  <a:gd name="T1" fmla="*/ 35 h 106"/>
                  <a:gd name="T2" fmla="*/ 11 w 260"/>
                  <a:gd name="T3" fmla="*/ 106 h 106"/>
                  <a:gd name="T4" fmla="*/ 0 w 260"/>
                  <a:gd name="T5" fmla="*/ 69 h 106"/>
                  <a:gd name="T6" fmla="*/ 249 w 260"/>
                  <a:gd name="T7" fmla="*/ 0 h 106"/>
                  <a:gd name="T8" fmla="*/ 260 w 260"/>
                  <a:gd name="T9" fmla="*/ 3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106">
                    <a:moveTo>
                      <a:pt x="260" y="35"/>
                    </a:moveTo>
                    <a:lnTo>
                      <a:pt x="11" y="106"/>
                    </a:lnTo>
                    <a:lnTo>
                      <a:pt x="0" y="69"/>
                    </a:lnTo>
                    <a:lnTo>
                      <a:pt x="249" y="0"/>
                    </a:lnTo>
                    <a:lnTo>
                      <a:pt x="260" y="35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3" name="îsḻîḋê">
                <a:extLst>
                  <a:ext uri="{FF2B5EF4-FFF2-40B4-BE49-F238E27FC236}">
                    <a16:creationId xmlns:a16="http://schemas.microsoft.com/office/drawing/2014/main" xmlns="" id="{931D7052-863F-4F8B-B7DB-FEA41056B8D1}"/>
                  </a:ext>
                </a:extLst>
              </p:cNvPr>
              <p:cNvSpPr/>
              <p:nvPr/>
            </p:nvSpPr>
            <p:spPr bwMode="auto">
              <a:xfrm>
                <a:off x="9625013" y="4705350"/>
                <a:ext cx="414338" cy="177800"/>
              </a:xfrm>
              <a:custGeom>
                <a:avLst/>
                <a:gdLst>
                  <a:gd name="T0" fmla="*/ 261 w 261"/>
                  <a:gd name="T1" fmla="*/ 43 h 112"/>
                  <a:gd name="T2" fmla="*/ 12 w 261"/>
                  <a:gd name="T3" fmla="*/ 112 h 112"/>
                  <a:gd name="T4" fmla="*/ 0 w 261"/>
                  <a:gd name="T5" fmla="*/ 68 h 112"/>
                  <a:gd name="T6" fmla="*/ 249 w 261"/>
                  <a:gd name="T7" fmla="*/ 0 h 112"/>
                  <a:gd name="T8" fmla="*/ 261 w 261"/>
                  <a:gd name="T9" fmla="*/ 4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12">
                    <a:moveTo>
                      <a:pt x="261" y="43"/>
                    </a:moveTo>
                    <a:lnTo>
                      <a:pt x="12" y="112"/>
                    </a:lnTo>
                    <a:lnTo>
                      <a:pt x="0" y="68"/>
                    </a:lnTo>
                    <a:lnTo>
                      <a:pt x="249" y="0"/>
                    </a:lnTo>
                    <a:lnTo>
                      <a:pt x="261" y="43"/>
                    </a:lnTo>
                    <a:close/>
                  </a:path>
                </a:pathLst>
              </a:custGeom>
              <a:solidFill>
                <a:srgbClr val="E9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4" name="išḻíďè">
                <a:extLst>
                  <a:ext uri="{FF2B5EF4-FFF2-40B4-BE49-F238E27FC236}">
                    <a16:creationId xmlns:a16="http://schemas.microsoft.com/office/drawing/2014/main" xmlns="" id="{4FA350CB-29B5-4661-936A-6B50172DE32C}"/>
                  </a:ext>
                </a:extLst>
              </p:cNvPr>
              <p:cNvSpPr/>
              <p:nvPr/>
            </p:nvSpPr>
            <p:spPr bwMode="auto">
              <a:xfrm>
                <a:off x="9853613" y="4764088"/>
                <a:ext cx="68263" cy="31750"/>
              </a:xfrm>
              <a:custGeom>
                <a:avLst/>
                <a:gdLst>
                  <a:gd name="T0" fmla="*/ 43 w 43"/>
                  <a:gd name="T1" fmla="*/ 8 h 20"/>
                  <a:gd name="T2" fmla="*/ 3 w 43"/>
                  <a:gd name="T3" fmla="*/ 20 h 20"/>
                  <a:gd name="T4" fmla="*/ 0 w 43"/>
                  <a:gd name="T5" fmla="*/ 11 h 20"/>
                  <a:gd name="T6" fmla="*/ 41 w 43"/>
                  <a:gd name="T7" fmla="*/ 0 h 20"/>
                  <a:gd name="T8" fmla="*/ 43 w 43"/>
                  <a:gd name="T9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0">
                    <a:moveTo>
                      <a:pt x="43" y="8"/>
                    </a:moveTo>
                    <a:lnTo>
                      <a:pt x="3" y="20"/>
                    </a:lnTo>
                    <a:lnTo>
                      <a:pt x="0" y="11"/>
                    </a:lnTo>
                    <a:lnTo>
                      <a:pt x="41" y="0"/>
                    </a:lnTo>
                    <a:lnTo>
                      <a:pt x="43" y="8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5" name="îSḻidè">
                <a:extLst>
                  <a:ext uri="{FF2B5EF4-FFF2-40B4-BE49-F238E27FC236}">
                    <a16:creationId xmlns:a16="http://schemas.microsoft.com/office/drawing/2014/main" xmlns="" id="{4425D410-0728-4CBC-BB4C-253983C2D5BF}"/>
                  </a:ext>
                </a:extLst>
              </p:cNvPr>
              <p:cNvSpPr/>
              <p:nvPr/>
            </p:nvSpPr>
            <p:spPr bwMode="auto">
              <a:xfrm>
                <a:off x="9940925" y="4745038"/>
                <a:ext cx="50800" cy="23813"/>
              </a:xfrm>
              <a:custGeom>
                <a:avLst/>
                <a:gdLst>
                  <a:gd name="T0" fmla="*/ 32 w 32"/>
                  <a:gd name="T1" fmla="*/ 8 h 15"/>
                  <a:gd name="T2" fmla="*/ 3 w 32"/>
                  <a:gd name="T3" fmla="*/ 15 h 15"/>
                  <a:gd name="T4" fmla="*/ 0 w 32"/>
                  <a:gd name="T5" fmla="*/ 8 h 15"/>
                  <a:gd name="T6" fmla="*/ 29 w 32"/>
                  <a:gd name="T7" fmla="*/ 0 h 15"/>
                  <a:gd name="T8" fmla="*/ 32 w 32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2" y="8"/>
                    </a:moveTo>
                    <a:lnTo>
                      <a:pt x="3" y="15"/>
                    </a:lnTo>
                    <a:lnTo>
                      <a:pt x="0" y="8"/>
                    </a:lnTo>
                    <a:lnTo>
                      <a:pt x="29" y="0"/>
                    </a:lnTo>
                    <a:lnTo>
                      <a:pt x="32" y="8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6" name="íṩľïde">
                <a:extLst>
                  <a:ext uri="{FF2B5EF4-FFF2-40B4-BE49-F238E27FC236}">
                    <a16:creationId xmlns:a16="http://schemas.microsoft.com/office/drawing/2014/main" xmlns="" id="{6082877F-FA02-4E76-82C2-439DB26DF6ED}"/>
                  </a:ext>
                </a:extLst>
              </p:cNvPr>
              <p:cNvSpPr/>
              <p:nvPr/>
            </p:nvSpPr>
            <p:spPr bwMode="auto">
              <a:xfrm>
                <a:off x="9605963" y="4600575"/>
                <a:ext cx="334963" cy="96838"/>
              </a:xfrm>
              <a:custGeom>
                <a:avLst/>
                <a:gdLst>
                  <a:gd name="T0" fmla="*/ 211 w 211"/>
                  <a:gd name="T1" fmla="*/ 2 h 61"/>
                  <a:gd name="T2" fmla="*/ 0 w 211"/>
                  <a:gd name="T3" fmla="*/ 61 h 61"/>
                  <a:gd name="T4" fmla="*/ 0 w 211"/>
                  <a:gd name="T5" fmla="*/ 59 h 61"/>
                  <a:gd name="T6" fmla="*/ 211 w 211"/>
                  <a:gd name="T7" fmla="*/ 0 h 61"/>
                  <a:gd name="T8" fmla="*/ 211 w 211"/>
                  <a:gd name="T9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61">
                    <a:moveTo>
                      <a:pt x="211" y="2"/>
                    </a:moveTo>
                    <a:lnTo>
                      <a:pt x="0" y="61"/>
                    </a:lnTo>
                    <a:lnTo>
                      <a:pt x="0" y="59"/>
                    </a:lnTo>
                    <a:lnTo>
                      <a:pt x="211" y="0"/>
                    </a:lnTo>
                    <a:lnTo>
                      <a:pt x="211" y="2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7" name="iSľiḓê">
                <a:extLst>
                  <a:ext uri="{FF2B5EF4-FFF2-40B4-BE49-F238E27FC236}">
                    <a16:creationId xmlns:a16="http://schemas.microsoft.com/office/drawing/2014/main" xmlns="" id="{19EAD67B-6B86-404E-BAA1-2F64CC200866}"/>
                  </a:ext>
                </a:extLst>
              </p:cNvPr>
              <p:cNvSpPr/>
              <p:nvPr/>
            </p:nvSpPr>
            <p:spPr bwMode="auto">
              <a:xfrm>
                <a:off x="9664700" y="4811713"/>
                <a:ext cx="327025" cy="95250"/>
              </a:xfrm>
              <a:custGeom>
                <a:avLst/>
                <a:gdLst>
                  <a:gd name="T0" fmla="*/ 206 w 206"/>
                  <a:gd name="T1" fmla="*/ 3 h 60"/>
                  <a:gd name="T2" fmla="*/ 2 w 206"/>
                  <a:gd name="T3" fmla="*/ 60 h 60"/>
                  <a:gd name="T4" fmla="*/ 0 w 206"/>
                  <a:gd name="T5" fmla="*/ 55 h 60"/>
                  <a:gd name="T6" fmla="*/ 205 w 206"/>
                  <a:gd name="T7" fmla="*/ 0 h 60"/>
                  <a:gd name="T8" fmla="*/ 206 w 206"/>
                  <a:gd name="T9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60">
                    <a:moveTo>
                      <a:pt x="206" y="3"/>
                    </a:moveTo>
                    <a:lnTo>
                      <a:pt x="2" y="60"/>
                    </a:lnTo>
                    <a:lnTo>
                      <a:pt x="0" y="55"/>
                    </a:lnTo>
                    <a:lnTo>
                      <a:pt x="205" y="0"/>
                    </a:lnTo>
                    <a:lnTo>
                      <a:pt x="206" y="3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8" name="ïṣ1ïḋè">
                <a:extLst>
                  <a:ext uri="{FF2B5EF4-FFF2-40B4-BE49-F238E27FC236}">
                    <a16:creationId xmlns:a16="http://schemas.microsoft.com/office/drawing/2014/main" xmlns="" id="{9C61DC24-625A-4287-9471-89D198943FBB}"/>
                  </a:ext>
                </a:extLst>
              </p:cNvPr>
              <p:cNvSpPr/>
              <p:nvPr/>
            </p:nvSpPr>
            <p:spPr bwMode="auto">
              <a:xfrm>
                <a:off x="9556750" y="4745038"/>
                <a:ext cx="490538" cy="404813"/>
              </a:xfrm>
              <a:custGeom>
                <a:avLst/>
                <a:gdLst>
                  <a:gd name="T0" fmla="*/ 135 w 180"/>
                  <a:gd name="T1" fmla="*/ 150 h 152"/>
                  <a:gd name="T2" fmla="*/ 4 w 180"/>
                  <a:gd name="T3" fmla="*/ 90 h 152"/>
                  <a:gd name="T4" fmla="*/ 1 w 180"/>
                  <a:gd name="T5" fmla="*/ 82 h 152"/>
                  <a:gd name="T6" fmla="*/ 37 w 180"/>
                  <a:gd name="T7" fmla="*/ 4 h 152"/>
                  <a:gd name="T8" fmla="*/ 45 w 180"/>
                  <a:gd name="T9" fmla="*/ 1 h 152"/>
                  <a:gd name="T10" fmla="*/ 176 w 180"/>
                  <a:gd name="T11" fmla="*/ 61 h 152"/>
                  <a:gd name="T12" fmla="*/ 179 w 180"/>
                  <a:gd name="T13" fmla="*/ 69 h 152"/>
                  <a:gd name="T14" fmla="*/ 143 w 180"/>
                  <a:gd name="T15" fmla="*/ 147 h 152"/>
                  <a:gd name="T16" fmla="*/ 135 w 180"/>
                  <a:gd name="T17" fmla="*/ 1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0" h="152">
                    <a:moveTo>
                      <a:pt x="135" y="150"/>
                    </a:moveTo>
                    <a:cubicBezTo>
                      <a:pt x="4" y="90"/>
                      <a:pt x="4" y="90"/>
                      <a:pt x="4" y="90"/>
                    </a:cubicBezTo>
                    <a:cubicBezTo>
                      <a:pt x="1" y="89"/>
                      <a:pt x="0" y="85"/>
                      <a:pt x="1" y="82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1"/>
                      <a:pt x="42" y="0"/>
                      <a:pt x="45" y="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9" y="62"/>
                      <a:pt x="180" y="66"/>
                      <a:pt x="179" y="69"/>
                    </a:cubicBezTo>
                    <a:cubicBezTo>
                      <a:pt x="143" y="147"/>
                      <a:pt x="143" y="147"/>
                      <a:pt x="143" y="147"/>
                    </a:cubicBezTo>
                    <a:cubicBezTo>
                      <a:pt x="142" y="150"/>
                      <a:pt x="138" y="152"/>
                      <a:pt x="135" y="150"/>
                    </a:cubicBez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9" name="iṧlïďe">
                <a:extLst>
                  <a:ext uri="{FF2B5EF4-FFF2-40B4-BE49-F238E27FC236}">
                    <a16:creationId xmlns:a16="http://schemas.microsoft.com/office/drawing/2014/main" xmlns="" id="{6537CBAF-23D7-4EA6-A9B0-205B9E52CD6B}"/>
                  </a:ext>
                </a:extLst>
              </p:cNvPr>
              <p:cNvSpPr/>
              <p:nvPr/>
            </p:nvSpPr>
            <p:spPr bwMode="auto">
              <a:xfrm>
                <a:off x="9831388" y="5035550"/>
                <a:ext cx="76200" cy="71438"/>
              </a:xfrm>
              <a:custGeom>
                <a:avLst/>
                <a:gdLst>
                  <a:gd name="T0" fmla="*/ 25 w 28"/>
                  <a:gd name="T1" fmla="*/ 19 h 27"/>
                  <a:gd name="T2" fmla="*/ 9 w 28"/>
                  <a:gd name="T3" fmla="*/ 24 h 27"/>
                  <a:gd name="T4" fmla="*/ 3 w 28"/>
                  <a:gd name="T5" fmla="*/ 9 h 27"/>
                  <a:gd name="T6" fmla="*/ 19 w 28"/>
                  <a:gd name="T7" fmla="*/ 3 h 27"/>
                  <a:gd name="T8" fmla="*/ 25 w 28"/>
                  <a:gd name="T9" fmla="*/ 1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25" y="19"/>
                    </a:moveTo>
                    <a:cubicBezTo>
                      <a:pt x="22" y="25"/>
                      <a:pt x="15" y="27"/>
                      <a:pt x="9" y="24"/>
                    </a:cubicBezTo>
                    <a:cubicBezTo>
                      <a:pt x="3" y="22"/>
                      <a:pt x="0" y="15"/>
                      <a:pt x="3" y="9"/>
                    </a:cubicBezTo>
                    <a:cubicBezTo>
                      <a:pt x="6" y="3"/>
                      <a:pt x="13" y="0"/>
                      <a:pt x="19" y="3"/>
                    </a:cubicBezTo>
                    <a:cubicBezTo>
                      <a:pt x="25" y="5"/>
                      <a:pt x="28" y="13"/>
                      <a:pt x="25" y="19"/>
                    </a:cubicBezTo>
                    <a:close/>
                  </a:path>
                </a:pathLst>
              </a:custGeom>
              <a:solidFill>
                <a:srgbClr val="F9D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0" name="îṣ1îďê">
                <a:extLst>
                  <a:ext uri="{FF2B5EF4-FFF2-40B4-BE49-F238E27FC236}">
                    <a16:creationId xmlns:a16="http://schemas.microsoft.com/office/drawing/2014/main" xmlns="" id="{DA2F3B81-106C-4F97-9BA3-4B3226944221}"/>
                  </a:ext>
                </a:extLst>
              </p:cNvPr>
              <p:cNvSpPr/>
              <p:nvPr/>
            </p:nvSpPr>
            <p:spPr bwMode="auto">
              <a:xfrm>
                <a:off x="9872663" y="5053013"/>
                <a:ext cx="76200" cy="73025"/>
              </a:xfrm>
              <a:custGeom>
                <a:avLst/>
                <a:gdLst>
                  <a:gd name="T0" fmla="*/ 25 w 28"/>
                  <a:gd name="T1" fmla="*/ 18 h 27"/>
                  <a:gd name="T2" fmla="*/ 9 w 28"/>
                  <a:gd name="T3" fmla="*/ 24 h 27"/>
                  <a:gd name="T4" fmla="*/ 3 w 28"/>
                  <a:gd name="T5" fmla="*/ 8 h 27"/>
                  <a:gd name="T6" fmla="*/ 19 w 28"/>
                  <a:gd name="T7" fmla="*/ 3 h 27"/>
                  <a:gd name="T8" fmla="*/ 25 w 28"/>
                  <a:gd name="T9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25" y="18"/>
                    </a:moveTo>
                    <a:cubicBezTo>
                      <a:pt x="22" y="24"/>
                      <a:pt x="15" y="27"/>
                      <a:pt x="9" y="24"/>
                    </a:cubicBezTo>
                    <a:cubicBezTo>
                      <a:pt x="3" y="22"/>
                      <a:pt x="0" y="14"/>
                      <a:pt x="3" y="8"/>
                    </a:cubicBezTo>
                    <a:cubicBezTo>
                      <a:pt x="6" y="2"/>
                      <a:pt x="13" y="0"/>
                      <a:pt x="19" y="3"/>
                    </a:cubicBezTo>
                    <a:cubicBezTo>
                      <a:pt x="25" y="5"/>
                      <a:pt x="28" y="12"/>
                      <a:pt x="25" y="18"/>
                    </a:cubicBezTo>
                    <a:close/>
                  </a:path>
                </a:pathLst>
              </a:custGeom>
              <a:solidFill>
                <a:srgbClr val="E84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1" name="ïṣļiḓe">
                <a:extLst>
                  <a:ext uri="{FF2B5EF4-FFF2-40B4-BE49-F238E27FC236}">
                    <a16:creationId xmlns:a16="http://schemas.microsoft.com/office/drawing/2014/main" xmlns="" id="{CB30D54D-2FCC-4D90-B8EF-16AB8A7EF2D5}"/>
                  </a:ext>
                </a:extLst>
              </p:cNvPr>
              <p:cNvSpPr/>
              <p:nvPr/>
            </p:nvSpPr>
            <p:spPr bwMode="auto">
              <a:xfrm>
                <a:off x="9564688" y="4926013"/>
                <a:ext cx="266700" cy="138113"/>
              </a:xfrm>
              <a:custGeom>
                <a:avLst/>
                <a:gdLst>
                  <a:gd name="T0" fmla="*/ 159 w 168"/>
                  <a:gd name="T1" fmla="*/ 87 h 87"/>
                  <a:gd name="T2" fmla="*/ 0 w 168"/>
                  <a:gd name="T3" fmla="*/ 15 h 87"/>
                  <a:gd name="T4" fmla="*/ 8 w 168"/>
                  <a:gd name="T5" fmla="*/ 0 h 87"/>
                  <a:gd name="T6" fmla="*/ 168 w 168"/>
                  <a:gd name="T7" fmla="*/ 70 h 87"/>
                  <a:gd name="T8" fmla="*/ 159 w 168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87">
                    <a:moveTo>
                      <a:pt x="159" y="87"/>
                    </a:moveTo>
                    <a:lnTo>
                      <a:pt x="0" y="15"/>
                    </a:lnTo>
                    <a:lnTo>
                      <a:pt x="8" y="0"/>
                    </a:lnTo>
                    <a:lnTo>
                      <a:pt x="168" y="70"/>
                    </a:lnTo>
                    <a:lnTo>
                      <a:pt x="159" y="87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2" name="íṧ1ïḍe">
                <a:extLst>
                  <a:ext uri="{FF2B5EF4-FFF2-40B4-BE49-F238E27FC236}">
                    <a16:creationId xmlns:a16="http://schemas.microsoft.com/office/drawing/2014/main" xmlns="" id="{00DF3396-942D-4D6A-AA2A-5F5E530B6228}"/>
                  </a:ext>
                </a:extLst>
              </p:cNvPr>
              <p:cNvSpPr/>
              <p:nvPr/>
            </p:nvSpPr>
            <p:spPr bwMode="auto">
              <a:xfrm>
                <a:off x="9618663" y="4749800"/>
                <a:ext cx="428625" cy="258763"/>
              </a:xfrm>
              <a:custGeom>
                <a:avLst/>
                <a:gdLst>
                  <a:gd name="T0" fmla="*/ 244 w 270"/>
                  <a:gd name="T1" fmla="*/ 163 h 163"/>
                  <a:gd name="T2" fmla="*/ 0 w 270"/>
                  <a:gd name="T3" fmla="*/ 54 h 163"/>
                  <a:gd name="T4" fmla="*/ 26 w 270"/>
                  <a:gd name="T5" fmla="*/ 0 h 163"/>
                  <a:gd name="T6" fmla="*/ 270 w 270"/>
                  <a:gd name="T7" fmla="*/ 109 h 163"/>
                  <a:gd name="T8" fmla="*/ 244 w 270"/>
                  <a:gd name="T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3">
                    <a:moveTo>
                      <a:pt x="244" y="163"/>
                    </a:moveTo>
                    <a:lnTo>
                      <a:pt x="0" y="54"/>
                    </a:lnTo>
                    <a:lnTo>
                      <a:pt x="26" y="0"/>
                    </a:lnTo>
                    <a:lnTo>
                      <a:pt x="270" y="109"/>
                    </a:lnTo>
                    <a:lnTo>
                      <a:pt x="244" y="163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3" name="îş1iḑe">
                <a:extLst>
                  <a:ext uri="{FF2B5EF4-FFF2-40B4-BE49-F238E27FC236}">
                    <a16:creationId xmlns:a16="http://schemas.microsoft.com/office/drawing/2014/main" xmlns="" id="{527C6823-4DFF-4639-8ECA-E68A4241252D}"/>
                  </a:ext>
                </a:extLst>
              </p:cNvPr>
              <p:cNvSpPr/>
              <p:nvPr/>
            </p:nvSpPr>
            <p:spPr bwMode="auto">
              <a:xfrm>
                <a:off x="9750425" y="4832350"/>
                <a:ext cx="31750" cy="38100"/>
              </a:xfrm>
              <a:custGeom>
                <a:avLst/>
                <a:gdLst>
                  <a:gd name="T0" fmla="*/ 15 w 20"/>
                  <a:gd name="T1" fmla="*/ 14 h 24"/>
                  <a:gd name="T2" fmla="*/ 10 w 20"/>
                  <a:gd name="T3" fmla="*/ 12 h 24"/>
                  <a:gd name="T4" fmla="*/ 6 w 20"/>
                  <a:gd name="T5" fmla="*/ 17 h 24"/>
                  <a:gd name="T6" fmla="*/ 12 w 20"/>
                  <a:gd name="T7" fmla="*/ 19 h 24"/>
                  <a:gd name="T8" fmla="*/ 13 w 20"/>
                  <a:gd name="T9" fmla="*/ 17 h 24"/>
                  <a:gd name="T10" fmla="*/ 15 w 20"/>
                  <a:gd name="T11" fmla="*/ 19 h 24"/>
                  <a:gd name="T12" fmla="*/ 13 w 20"/>
                  <a:gd name="T13" fmla="*/ 24 h 24"/>
                  <a:gd name="T14" fmla="*/ 0 w 20"/>
                  <a:gd name="T15" fmla="*/ 17 h 24"/>
                  <a:gd name="T16" fmla="*/ 0 w 20"/>
                  <a:gd name="T17" fmla="*/ 15 h 24"/>
                  <a:gd name="T18" fmla="*/ 3 w 20"/>
                  <a:gd name="T19" fmla="*/ 15 h 24"/>
                  <a:gd name="T20" fmla="*/ 8 w 20"/>
                  <a:gd name="T21" fmla="*/ 3 h 24"/>
                  <a:gd name="T22" fmla="*/ 6 w 20"/>
                  <a:gd name="T23" fmla="*/ 2 h 24"/>
                  <a:gd name="T24" fmla="*/ 8 w 20"/>
                  <a:gd name="T25" fmla="*/ 0 h 24"/>
                  <a:gd name="T26" fmla="*/ 13 w 20"/>
                  <a:gd name="T27" fmla="*/ 2 h 24"/>
                  <a:gd name="T28" fmla="*/ 20 w 20"/>
                  <a:gd name="T29" fmla="*/ 5 h 24"/>
                  <a:gd name="T30" fmla="*/ 18 w 20"/>
                  <a:gd name="T31" fmla="*/ 10 h 24"/>
                  <a:gd name="T32" fmla="*/ 17 w 20"/>
                  <a:gd name="T33" fmla="*/ 9 h 24"/>
                  <a:gd name="T34" fmla="*/ 17 w 20"/>
                  <a:gd name="T35" fmla="*/ 7 h 24"/>
                  <a:gd name="T36" fmla="*/ 12 w 20"/>
                  <a:gd name="T37" fmla="*/ 5 h 24"/>
                  <a:gd name="T38" fmla="*/ 10 w 20"/>
                  <a:gd name="T39" fmla="*/ 9 h 24"/>
                  <a:gd name="T40" fmla="*/ 15 w 20"/>
                  <a:gd name="T41" fmla="*/ 12 h 24"/>
                  <a:gd name="T42" fmla="*/ 15 w 20"/>
                  <a:gd name="T43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" h="24">
                    <a:moveTo>
                      <a:pt x="15" y="14"/>
                    </a:moveTo>
                    <a:lnTo>
                      <a:pt x="10" y="12"/>
                    </a:lnTo>
                    <a:lnTo>
                      <a:pt x="6" y="17"/>
                    </a:lnTo>
                    <a:lnTo>
                      <a:pt x="12" y="19"/>
                    </a:lnTo>
                    <a:lnTo>
                      <a:pt x="13" y="17"/>
                    </a:lnTo>
                    <a:lnTo>
                      <a:pt x="15" y="19"/>
                    </a:lnTo>
                    <a:lnTo>
                      <a:pt x="13" y="24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8" y="3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3" y="2"/>
                    </a:lnTo>
                    <a:lnTo>
                      <a:pt x="20" y="5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7" y="7"/>
                    </a:lnTo>
                    <a:lnTo>
                      <a:pt x="12" y="5"/>
                    </a:lnTo>
                    <a:lnTo>
                      <a:pt x="10" y="9"/>
                    </a:lnTo>
                    <a:lnTo>
                      <a:pt x="15" y="12"/>
                    </a:ln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4" name="íṣḻíďe">
                <a:extLst>
                  <a:ext uri="{FF2B5EF4-FFF2-40B4-BE49-F238E27FC236}">
                    <a16:creationId xmlns:a16="http://schemas.microsoft.com/office/drawing/2014/main" xmlns="" id="{C325B8E2-C94E-49E4-AFBB-88B1ECB2BFFC}"/>
                  </a:ext>
                </a:extLst>
              </p:cNvPr>
              <p:cNvSpPr/>
              <p:nvPr/>
            </p:nvSpPr>
            <p:spPr bwMode="auto">
              <a:xfrm>
                <a:off x="9779000" y="4856163"/>
                <a:ext cx="14288" cy="11113"/>
              </a:xfrm>
              <a:custGeom>
                <a:avLst/>
                <a:gdLst>
                  <a:gd name="T0" fmla="*/ 7 w 9"/>
                  <a:gd name="T1" fmla="*/ 7 h 7"/>
                  <a:gd name="T2" fmla="*/ 0 w 9"/>
                  <a:gd name="T3" fmla="*/ 4 h 7"/>
                  <a:gd name="T4" fmla="*/ 2 w 9"/>
                  <a:gd name="T5" fmla="*/ 0 h 7"/>
                  <a:gd name="T6" fmla="*/ 9 w 9"/>
                  <a:gd name="T7" fmla="*/ 4 h 7"/>
                  <a:gd name="T8" fmla="*/ 7 w 9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7" y="7"/>
                    </a:moveTo>
                    <a:lnTo>
                      <a:pt x="0" y="4"/>
                    </a:lnTo>
                    <a:lnTo>
                      <a:pt x="2" y="0"/>
                    </a:lnTo>
                    <a:lnTo>
                      <a:pt x="9" y="4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5" name="iśľídè">
                <a:extLst>
                  <a:ext uri="{FF2B5EF4-FFF2-40B4-BE49-F238E27FC236}">
                    <a16:creationId xmlns:a16="http://schemas.microsoft.com/office/drawing/2014/main" xmlns="" id="{C97C0F8D-9B79-432B-81C1-BD489DD64966}"/>
                  </a:ext>
                </a:extLst>
              </p:cNvPr>
              <p:cNvSpPr/>
              <p:nvPr/>
            </p:nvSpPr>
            <p:spPr bwMode="auto">
              <a:xfrm>
                <a:off x="9793288" y="4851400"/>
                <a:ext cx="34925" cy="36513"/>
              </a:xfrm>
              <a:custGeom>
                <a:avLst/>
                <a:gdLst>
                  <a:gd name="T0" fmla="*/ 10 w 13"/>
                  <a:gd name="T1" fmla="*/ 5 h 14"/>
                  <a:gd name="T2" fmla="*/ 9 w 13"/>
                  <a:gd name="T3" fmla="*/ 4 h 14"/>
                  <a:gd name="T4" fmla="*/ 4 w 13"/>
                  <a:gd name="T5" fmla="*/ 6 h 14"/>
                  <a:gd name="T6" fmla="*/ 5 w 13"/>
                  <a:gd name="T7" fmla="*/ 11 h 14"/>
                  <a:gd name="T8" fmla="*/ 9 w 13"/>
                  <a:gd name="T9" fmla="*/ 11 h 14"/>
                  <a:gd name="T10" fmla="*/ 9 w 13"/>
                  <a:gd name="T11" fmla="*/ 13 h 14"/>
                  <a:gd name="T12" fmla="*/ 4 w 13"/>
                  <a:gd name="T13" fmla="*/ 13 h 14"/>
                  <a:gd name="T14" fmla="*/ 2 w 13"/>
                  <a:gd name="T15" fmla="*/ 5 h 14"/>
                  <a:gd name="T16" fmla="*/ 9 w 13"/>
                  <a:gd name="T17" fmla="*/ 2 h 14"/>
                  <a:gd name="T18" fmla="*/ 13 w 13"/>
                  <a:gd name="T19" fmla="*/ 4 h 14"/>
                  <a:gd name="T20" fmla="*/ 11 w 13"/>
                  <a:gd name="T21" fmla="*/ 7 h 14"/>
                  <a:gd name="T22" fmla="*/ 10 w 13"/>
                  <a:gd name="T23" fmla="*/ 6 h 14"/>
                  <a:gd name="T24" fmla="*/ 10 w 13"/>
                  <a:gd name="T25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10" y="5"/>
                    </a:moveTo>
                    <a:cubicBezTo>
                      <a:pt x="10" y="5"/>
                      <a:pt x="10" y="4"/>
                      <a:pt x="9" y="4"/>
                    </a:cubicBezTo>
                    <a:cubicBezTo>
                      <a:pt x="7" y="3"/>
                      <a:pt x="6" y="4"/>
                      <a:pt x="4" y="6"/>
                    </a:cubicBezTo>
                    <a:cubicBezTo>
                      <a:pt x="3" y="9"/>
                      <a:pt x="4" y="10"/>
                      <a:pt x="5" y="11"/>
                    </a:cubicBezTo>
                    <a:cubicBezTo>
                      <a:pt x="7" y="11"/>
                      <a:pt x="9" y="11"/>
                      <a:pt x="9" y="11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7" y="14"/>
                      <a:pt x="4" y="13"/>
                    </a:cubicBezTo>
                    <a:cubicBezTo>
                      <a:pt x="1" y="11"/>
                      <a:pt x="0" y="9"/>
                      <a:pt x="2" y="5"/>
                    </a:cubicBezTo>
                    <a:cubicBezTo>
                      <a:pt x="3" y="1"/>
                      <a:pt x="6" y="0"/>
                      <a:pt x="9" y="2"/>
                    </a:cubicBezTo>
                    <a:cubicBezTo>
                      <a:pt x="11" y="3"/>
                      <a:pt x="13" y="4"/>
                      <a:pt x="13" y="4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6"/>
                      <a:pt x="10" y="6"/>
                      <a:pt x="10" y="6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6" name="iṡ1íḍe">
                <a:extLst>
                  <a:ext uri="{FF2B5EF4-FFF2-40B4-BE49-F238E27FC236}">
                    <a16:creationId xmlns:a16="http://schemas.microsoft.com/office/drawing/2014/main" xmlns="" id="{B416DC21-3E5B-4BB6-A11F-2331286B3AA2}"/>
                  </a:ext>
                </a:extLst>
              </p:cNvPr>
              <p:cNvSpPr/>
              <p:nvPr/>
            </p:nvSpPr>
            <p:spPr bwMode="auto">
              <a:xfrm>
                <a:off x="9815513" y="4867275"/>
                <a:ext cx="31750" cy="34925"/>
              </a:xfrm>
              <a:custGeom>
                <a:avLst/>
                <a:gdLst>
                  <a:gd name="T0" fmla="*/ 20 w 20"/>
                  <a:gd name="T1" fmla="*/ 22 h 22"/>
                  <a:gd name="T2" fmla="*/ 12 w 20"/>
                  <a:gd name="T3" fmla="*/ 18 h 22"/>
                  <a:gd name="T4" fmla="*/ 12 w 20"/>
                  <a:gd name="T5" fmla="*/ 17 h 22"/>
                  <a:gd name="T6" fmla="*/ 15 w 20"/>
                  <a:gd name="T7" fmla="*/ 17 h 22"/>
                  <a:gd name="T8" fmla="*/ 15 w 20"/>
                  <a:gd name="T9" fmla="*/ 15 h 22"/>
                  <a:gd name="T10" fmla="*/ 8 w 20"/>
                  <a:gd name="T11" fmla="*/ 12 h 22"/>
                  <a:gd name="T12" fmla="*/ 8 w 20"/>
                  <a:gd name="T13" fmla="*/ 13 h 22"/>
                  <a:gd name="T14" fmla="*/ 10 w 20"/>
                  <a:gd name="T15" fmla="*/ 15 h 22"/>
                  <a:gd name="T16" fmla="*/ 8 w 20"/>
                  <a:gd name="T17" fmla="*/ 17 h 22"/>
                  <a:gd name="T18" fmla="*/ 0 w 20"/>
                  <a:gd name="T19" fmla="*/ 13 h 22"/>
                  <a:gd name="T20" fmla="*/ 1 w 20"/>
                  <a:gd name="T21" fmla="*/ 12 h 22"/>
                  <a:gd name="T22" fmla="*/ 3 w 20"/>
                  <a:gd name="T23" fmla="*/ 12 h 22"/>
                  <a:gd name="T24" fmla="*/ 17 w 20"/>
                  <a:gd name="T25" fmla="*/ 0 h 22"/>
                  <a:gd name="T26" fmla="*/ 20 w 20"/>
                  <a:gd name="T27" fmla="*/ 2 h 22"/>
                  <a:gd name="T28" fmla="*/ 19 w 20"/>
                  <a:gd name="T29" fmla="*/ 18 h 22"/>
                  <a:gd name="T30" fmla="*/ 20 w 20"/>
                  <a:gd name="T31" fmla="*/ 20 h 22"/>
                  <a:gd name="T32" fmla="*/ 20 w 20"/>
                  <a:gd name="T33" fmla="*/ 22 h 22"/>
                  <a:gd name="T34" fmla="*/ 17 w 20"/>
                  <a:gd name="T35" fmla="*/ 5 h 22"/>
                  <a:gd name="T36" fmla="*/ 12 w 20"/>
                  <a:gd name="T37" fmla="*/ 10 h 22"/>
                  <a:gd name="T38" fmla="*/ 15 w 20"/>
                  <a:gd name="T39" fmla="*/ 12 h 22"/>
                  <a:gd name="T40" fmla="*/ 17 w 20"/>
                  <a:gd name="T41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22">
                    <a:moveTo>
                      <a:pt x="20" y="22"/>
                    </a:moveTo>
                    <a:lnTo>
                      <a:pt x="12" y="18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8" y="12"/>
                    </a:lnTo>
                    <a:lnTo>
                      <a:pt x="8" y="13"/>
                    </a:lnTo>
                    <a:lnTo>
                      <a:pt x="10" y="15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3" y="12"/>
                    </a:lnTo>
                    <a:lnTo>
                      <a:pt x="17" y="0"/>
                    </a:lnTo>
                    <a:lnTo>
                      <a:pt x="20" y="2"/>
                    </a:lnTo>
                    <a:lnTo>
                      <a:pt x="19" y="18"/>
                    </a:lnTo>
                    <a:lnTo>
                      <a:pt x="20" y="20"/>
                    </a:lnTo>
                    <a:lnTo>
                      <a:pt x="20" y="22"/>
                    </a:lnTo>
                    <a:close/>
                    <a:moveTo>
                      <a:pt x="17" y="5"/>
                    </a:moveTo>
                    <a:lnTo>
                      <a:pt x="12" y="10"/>
                    </a:lnTo>
                    <a:lnTo>
                      <a:pt x="15" y="12"/>
                    </a:lnTo>
                    <a:lnTo>
                      <a:pt x="17" y="5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7" name="íṧḷiḑè">
                <a:extLst>
                  <a:ext uri="{FF2B5EF4-FFF2-40B4-BE49-F238E27FC236}">
                    <a16:creationId xmlns:a16="http://schemas.microsoft.com/office/drawing/2014/main" xmlns="" id="{06CF1014-AD86-417D-860E-491FB8106488}"/>
                  </a:ext>
                </a:extLst>
              </p:cNvPr>
              <p:cNvSpPr/>
              <p:nvPr/>
            </p:nvSpPr>
            <p:spPr bwMode="auto">
              <a:xfrm>
                <a:off x="9847263" y="4875213"/>
                <a:ext cx="36513" cy="39688"/>
              </a:xfrm>
              <a:custGeom>
                <a:avLst/>
                <a:gdLst>
                  <a:gd name="T0" fmla="*/ 1 w 13"/>
                  <a:gd name="T1" fmla="*/ 9 h 15"/>
                  <a:gd name="T2" fmla="*/ 2 w 13"/>
                  <a:gd name="T3" fmla="*/ 9 h 15"/>
                  <a:gd name="T4" fmla="*/ 5 w 13"/>
                  <a:gd name="T5" fmla="*/ 2 h 15"/>
                  <a:gd name="T6" fmla="*/ 4 w 13"/>
                  <a:gd name="T7" fmla="*/ 1 h 15"/>
                  <a:gd name="T8" fmla="*/ 5 w 13"/>
                  <a:gd name="T9" fmla="*/ 0 h 15"/>
                  <a:gd name="T10" fmla="*/ 9 w 13"/>
                  <a:gd name="T11" fmla="*/ 2 h 15"/>
                  <a:gd name="T12" fmla="*/ 10 w 13"/>
                  <a:gd name="T13" fmla="*/ 2 h 15"/>
                  <a:gd name="T14" fmla="*/ 12 w 13"/>
                  <a:gd name="T15" fmla="*/ 7 h 15"/>
                  <a:gd name="T16" fmla="*/ 9 w 13"/>
                  <a:gd name="T17" fmla="*/ 9 h 15"/>
                  <a:gd name="T18" fmla="*/ 9 w 13"/>
                  <a:gd name="T19" fmla="*/ 10 h 15"/>
                  <a:gd name="T20" fmla="*/ 9 w 13"/>
                  <a:gd name="T21" fmla="*/ 13 h 15"/>
                  <a:gd name="T22" fmla="*/ 10 w 13"/>
                  <a:gd name="T23" fmla="*/ 14 h 15"/>
                  <a:gd name="T24" fmla="*/ 10 w 13"/>
                  <a:gd name="T25" fmla="*/ 15 h 15"/>
                  <a:gd name="T26" fmla="*/ 7 w 13"/>
                  <a:gd name="T27" fmla="*/ 14 h 15"/>
                  <a:gd name="T28" fmla="*/ 7 w 13"/>
                  <a:gd name="T29" fmla="*/ 10 h 15"/>
                  <a:gd name="T30" fmla="*/ 6 w 13"/>
                  <a:gd name="T31" fmla="*/ 8 h 15"/>
                  <a:gd name="T32" fmla="*/ 6 w 13"/>
                  <a:gd name="T33" fmla="*/ 8 h 15"/>
                  <a:gd name="T34" fmla="*/ 4 w 13"/>
                  <a:gd name="T35" fmla="*/ 11 h 15"/>
                  <a:gd name="T36" fmla="*/ 5 w 13"/>
                  <a:gd name="T37" fmla="*/ 11 h 15"/>
                  <a:gd name="T38" fmla="*/ 5 w 13"/>
                  <a:gd name="T39" fmla="*/ 13 h 15"/>
                  <a:gd name="T40" fmla="*/ 0 w 13"/>
                  <a:gd name="T41" fmla="*/ 11 h 15"/>
                  <a:gd name="T42" fmla="*/ 1 w 13"/>
                  <a:gd name="T43" fmla="*/ 9 h 15"/>
                  <a:gd name="T44" fmla="*/ 7 w 13"/>
                  <a:gd name="T45" fmla="*/ 7 h 15"/>
                  <a:gd name="T46" fmla="*/ 10 w 13"/>
                  <a:gd name="T47" fmla="*/ 6 h 15"/>
                  <a:gd name="T48" fmla="*/ 9 w 13"/>
                  <a:gd name="T49" fmla="*/ 4 h 15"/>
                  <a:gd name="T50" fmla="*/ 8 w 13"/>
                  <a:gd name="T51" fmla="*/ 3 h 15"/>
                  <a:gd name="T52" fmla="*/ 6 w 13"/>
                  <a:gd name="T53" fmla="*/ 6 h 15"/>
                  <a:gd name="T54" fmla="*/ 7 w 13"/>
                  <a:gd name="T5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15">
                    <a:moveTo>
                      <a:pt x="1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3"/>
                      <a:pt x="13" y="5"/>
                      <a:pt x="12" y="7"/>
                    </a:cubicBezTo>
                    <a:cubicBezTo>
                      <a:pt x="12" y="8"/>
                      <a:pt x="10" y="9"/>
                      <a:pt x="9" y="9"/>
                    </a:cubicBezTo>
                    <a:cubicBezTo>
                      <a:pt x="9" y="9"/>
                      <a:pt x="9" y="10"/>
                      <a:pt x="9" y="10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9"/>
                      <a:pt x="7" y="9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1" y="9"/>
                    </a:lnTo>
                    <a:close/>
                    <a:moveTo>
                      <a:pt x="7" y="7"/>
                    </a:moveTo>
                    <a:cubicBezTo>
                      <a:pt x="8" y="7"/>
                      <a:pt x="9" y="7"/>
                      <a:pt x="10" y="6"/>
                    </a:cubicBezTo>
                    <a:cubicBezTo>
                      <a:pt x="10" y="5"/>
                      <a:pt x="10" y="4"/>
                      <a:pt x="9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6"/>
                      <a:pt x="6" y="6"/>
                      <a:pt x="6" y="6"/>
                    </a:cubicBez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8" name="íṡľiḍe">
                <a:extLst>
                  <a:ext uri="{FF2B5EF4-FFF2-40B4-BE49-F238E27FC236}">
                    <a16:creationId xmlns:a16="http://schemas.microsoft.com/office/drawing/2014/main" xmlns="" id="{394078C8-9CE0-49C2-99CE-7E8DCC63C2D2}"/>
                  </a:ext>
                </a:extLst>
              </p:cNvPr>
              <p:cNvSpPr/>
              <p:nvPr/>
            </p:nvSpPr>
            <p:spPr bwMode="auto">
              <a:xfrm>
                <a:off x="9875838" y="4887913"/>
                <a:ext cx="38100" cy="38100"/>
              </a:xfrm>
              <a:custGeom>
                <a:avLst/>
                <a:gdLst>
                  <a:gd name="T0" fmla="*/ 6 w 14"/>
                  <a:gd name="T1" fmla="*/ 2 h 14"/>
                  <a:gd name="T2" fmla="*/ 5 w 14"/>
                  <a:gd name="T3" fmla="*/ 1 h 14"/>
                  <a:gd name="T4" fmla="*/ 5 w 14"/>
                  <a:gd name="T5" fmla="*/ 0 h 14"/>
                  <a:gd name="T6" fmla="*/ 9 w 14"/>
                  <a:gd name="T7" fmla="*/ 1 h 14"/>
                  <a:gd name="T8" fmla="*/ 10 w 14"/>
                  <a:gd name="T9" fmla="*/ 2 h 14"/>
                  <a:gd name="T10" fmla="*/ 13 w 14"/>
                  <a:gd name="T11" fmla="*/ 9 h 14"/>
                  <a:gd name="T12" fmla="*/ 5 w 14"/>
                  <a:gd name="T13" fmla="*/ 13 h 14"/>
                  <a:gd name="T14" fmla="*/ 0 w 14"/>
                  <a:gd name="T15" fmla="*/ 10 h 14"/>
                  <a:gd name="T16" fmla="*/ 1 w 14"/>
                  <a:gd name="T17" fmla="*/ 9 h 14"/>
                  <a:gd name="T18" fmla="*/ 2 w 14"/>
                  <a:gd name="T19" fmla="*/ 9 h 14"/>
                  <a:gd name="T20" fmla="*/ 6 w 14"/>
                  <a:gd name="T21" fmla="*/ 2 h 14"/>
                  <a:gd name="T22" fmla="*/ 6 w 14"/>
                  <a:gd name="T23" fmla="*/ 11 h 14"/>
                  <a:gd name="T24" fmla="*/ 10 w 14"/>
                  <a:gd name="T25" fmla="*/ 8 h 14"/>
                  <a:gd name="T26" fmla="*/ 9 w 14"/>
                  <a:gd name="T27" fmla="*/ 4 h 14"/>
                  <a:gd name="T28" fmla="*/ 8 w 14"/>
                  <a:gd name="T29" fmla="*/ 3 h 14"/>
                  <a:gd name="T30" fmla="*/ 5 w 14"/>
                  <a:gd name="T31" fmla="*/ 10 h 14"/>
                  <a:gd name="T32" fmla="*/ 6 w 14"/>
                  <a:gd name="T33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14">
                    <a:moveTo>
                      <a:pt x="6" y="2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3" y="3"/>
                      <a:pt x="14" y="6"/>
                      <a:pt x="13" y="9"/>
                    </a:cubicBezTo>
                    <a:cubicBezTo>
                      <a:pt x="11" y="13"/>
                      <a:pt x="8" y="14"/>
                      <a:pt x="5" y="1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2" y="9"/>
                    </a:cubicBezTo>
                    <a:lnTo>
                      <a:pt x="6" y="2"/>
                    </a:lnTo>
                    <a:close/>
                    <a:moveTo>
                      <a:pt x="6" y="11"/>
                    </a:moveTo>
                    <a:cubicBezTo>
                      <a:pt x="7" y="11"/>
                      <a:pt x="9" y="11"/>
                      <a:pt x="10" y="8"/>
                    </a:cubicBezTo>
                    <a:cubicBezTo>
                      <a:pt x="11" y="6"/>
                      <a:pt x="11" y="4"/>
                      <a:pt x="9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10"/>
                      <a:pt x="5" y="10"/>
                      <a:pt x="5" y="10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9" name="ïŝ1ïḍè">
                <a:extLst>
                  <a:ext uri="{FF2B5EF4-FFF2-40B4-BE49-F238E27FC236}">
                    <a16:creationId xmlns:a16="http://schemas.microsoft.com/office/drawing/2014/main" xmlns="" id="{71DEEFE3-E9A8-4E25-ACB8-DF88D4EEAB84}"/>
                  </a:ext>
                </a:extLst>
              </p:cNvPr>
              <p:cNvSpPr/>
              <p:nvPr/>
            </p:nvSpPr>
            <p:spPr bwMode="auto">
              <a:xfrm>
                <a:off x="9605963" y="4875213"/>
                <a:ext cx="376238" cy="176213"/>
              </a:xfrm>
              <a:custGeom>
                <a:avLst/>
                <a:gdLst>
                  <a:gd name="T0" fmla="*/ 233 w 237"/>
                  <a:gd name="T1" fmla="*/ 111 h 111"/>
                  <a:gd name="T2" fmla="*/ 0 w 237"/>
                  <a:gd name="T3" fmla="*/ 7 h 111"/>
                  <a:gd name="T4" fmla="*/ 3 w 237"/>
                  <a:gd name="T5" fmla="*/ 0 h 111"/>
                  <a:gd name="T6" fmla="*/ 237 w 237"/>
                  <a:gd name="T7" fmla="*/ 104 h 111"/>
                  <a:gd name="T8" fmla="*/ 233 w 237"/>
                  <a:gd name="T9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111">
                    <a:moveTo>
                      <a:pt x="233" y="111"/>
                    </a:moveTo>
                    <a:lnTo>
                      <a:pt x="0" y="7"/>
                    </a:lnTo>
                    <a:lnTo>
                      <a:pt x="3" y="0"/>
                    </a:lnTo>
                    <a:lnTo>
                      <a:pt x="237" y="104"/>
                    </a:lnTo>
                    <a:lnTo>
                      <a:pt x="233" y="111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iṩḷíḓè">
              <a:extLst>
                <a:ext uri="{FF2B5EF4-FFF2-40B4-BE49-F238E27FC236}">
                  <a16:creationId xmlns:a16="http://schemas.microsoft.com/office/drawing/2014/main" xmlns="" id="{EB22BD3B-3D09-44F4-A66A-5715179F7710}"/>
                </a:ext>
              </a:extLst>
            </p:cNvPr>
            <p:cNvSpPr txBox="1"/>
            <p:nvPr/>
          </p:nvSpPr>
          <p:spPr>
            <a:xfrm>
              <a:off x="684218" y="1202554"/>
              <a:ext cx="737452" cy="59918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prstTxWarp prst="textPlain">
                <a:avLst/>
              </a:prstTxWarp>
              <a:normAutofit/>
            </a:bodyPr>
            <a:lstStyle/>
            <a:p>
              <a:r>
                <a:rPr lang="en-US" altLang="zh-CN" dirty="0">
                  <a:solidFill>
                    <a:schemeClr val="tx1">
                      <a:lumMod val="20000"/>
                      <a:lumOff val="80000"/>
                    </a:schemeClr>
                  </a:solidFill>
                </a:rPr>
                <a:t>“</a:t>
              </a:r>
            </a:p>
          </p:txBody>
        </p:sp>
        <p:grpSp>
          <p:nvGrpSpPr>
            <p:cNvPr id="8" name="îS1iďê">
              <a:extLst>
                <a:ext uri="{FF2B5EF4-FFF2-40B4-BE49-F238E27FC236}">
                  <a16:creationId xmlns:a16="http://schemas.microsoft.com/office/drawing/2014/main" xmlns="" id="{7CCA59B3-6530-4710-B9EB-4FEA191201E5}"/>
                </a:ext>
              </a:extLst>
            </p:cNvPr>
            <p:cNvGrpSpPr/>
            <p:nvPr/>
          </p:nvGrpSpPr>
          <p:grpSpPr>
            <a:xfrm>
              <a:off x="1424844" y="1526623"/>
              <a:ext cx="3506254" cy="1968022"/>
              <a:chOff x="803485" y="1408719"/>
              <a:chExt cx="3506254" cy="1968022"/>
            </a:xfrm>
          </p:grpSpPr>
          <p:sp>
            <p:nvSpPr>
              <p:cNvPr id="34" name="îšḷîḓe">
                <a:extLst>
                  <a:ext uri="{FF2B5EF4-FFF2-40B4-BE49-F238E27FC236}">
                    <a16:creationId xmlns:a16="http://schemas.microsoft.com/office/drawing/2014/main" xmlns="" id="{DBB9DF28-587A-488D-8AC7-EA79B7699822}"/>
                  </a:ext>
                </a:extLst>
              </p:cNvPr>
              <p:cNvSpPr txBox="1"/>
              <p:nvPr/>
            </p:nvSpPr>
            <p:spPr>
              <a:xfrm>
                <a:off x="806660" y="1408719"/>
                <a:ext cx="3503079" cy="1137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 fontScale="92500"/>
              </a:bodyPr>
              <a:lstStyle/>
              <a:p>
                <a:pPr>
                  <a:buSzPct val="25000"/>
                </a:pPr>
                <a:r>
                  <a:rPr lang="en-US" altLang="zh-CN" sz="28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altLang="zh-CN" sz="2800" b="1" dirty="0"/>
                  <a:t>reading more fluent.</a:t>
                </a:r>
              </a:p>
            </p:txBody>
          </p:sp>
          <p:sp>
            <p:nvSpPr>
              <p:cNvPr id="35" name="ïsļïḓê">
                <a:extLst>
                  <a:ext uri="{FF2B5EF4-FFF2-40B4-BE49-F238E27FC236}">
                    <a16:creationId xmlns:a16="http://schemas.microsoft.com/office/drawing/2014/main" xmlns="" id="{17EA1DA5-228F-4C42-8417-AA044E1F8FAE}"/>
                  </a:ext>
                </a:extLst>
              </p:cNvPr>
              <p:cNvSpPr txBox="1"/>
              <p:nvPr/>
            </p:nvSpPr>
            <p:spPr>
              <a:xfrm>
                <a:off x="803485" y="2549119"/>
                <a:ext cx="3503079" cy="82762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9" name="îŝľïḋê">
              <a:extLst>
                <a:ext uri="{FF2B5EF4-FFF2-40B4-BE49-F238E27FC236}">
                  <a16:creationId xmlns:a16="http://schemas.microsoft.com/office/drawing/2014/main" xmlns="" id="{E7D2632D-8B32-4E1A-84AA-6043702FD31E}"/>
                </a:ext>
              </a:extLst>
            </p:cNvPr>
            <p:cNvGrpSpPr/>
            <p:nvPr/>
          </p:nvGrpSpPr>
          <p:grpSpPr>
            <a:xfrm>
              <a:off x="2713283" y="4701473"/>
              <a:ext cx="920600" cy="521720"/>
              <a:chOff x="2825421" y="4679520"/>
              <a:chExt cx="920600" cy="521720"/>
            </a:xfrm>
          </p:grpSpPr>
          <p:cxnSp>
            <p:nvCxnSpPr>
              <p:cNvPr id="32" name="直接箭头连接符 31">
                <a:extLst>
                  <a:ext uri="{FF2B5EF4-FFF2-40B4-BE49-F238E27FC236}">
                    <a16:creationId xmlns:a16="http://schemas.microsoft.com/office/drawing/2014/main" xmlns="" id="{3D4C9396-2ACB-4D3E-A2A9-DB9E3893E797}"/>
                  </a:ext>
                </a:extLst>
              </p:cNvPr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ís1íďé">
                <a:extLst>
                  <a:ext uri="{FF2B5EF4-FFF2-40B4-BE49-F238E27FC236}">
                    <a16:creationId xmlns:a16="http://schemas.microsoft.com/office/drawing/2014/main" xmlns="" id="{7FE45D4A-0C6C-4689-B1DD-55F0F8DEFF0A}"/>
                  </a:ext>
                </a:extLst>
              </p:cNvPr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</p:grpSp>
        <p:grpSp>
          <p:nvGrpSpPr>
            <p:cNvPr id="10" name="îṥľidé">
              <a:extLst>
                <a:ext uri="{FF2B5EF4-FFF2-40B4-BE49-F238E27FC236}">
                  <a16:creationId xmlns:a16="http://schemas.microsoft.com/office/drawing/2014/main" xmlns="" id="{FA556982-169A-417F-A8D4-9DB9DD4C26CF}"/>
                </a:ext>
              </a:extLst>
            </p:cNvPr>
            <p:cNvGrpSpPr/>
            <p:nvPr/>
          </p:nvGrpSpPr>
          <p:grpSpPr>
            <a:xfrm>
              <a:off x="683363" y="4967600"/>
              <a:ext cx="2086424" cy="908538"/>
              <a:chOff x="1324731" y="1619185"/>
              <a:chExt cx="2086424" cy="908538"/>
            </a:xfrm>
          </p:grpSpPr>
          <p:sp>
            <p:nvSpPr>
              <p:cNvPr id="30" name="ï$ḻíḍè">
                <a:extLst>
                  <a:ext uri="{FF2B5EF4-FFF2-40B4-BE49-F238E27FC236}">
                    <a16:creationId xmlns:a16="http://schemas.microsoft.com/office/drawing/2014/main" xmlns="" id="{C2D72D1C-1DC0-4480-84FB-9F4A4F3E8F85}"/>
                  </a:ext>
                </a:extLst>
              </p:cNvPr>
              <p:cNvSpPr/>
              <p:nvPr/>
            </p:nvSpPr>
            <p:spPr bwMode="auto">
              <a:xfrm>
                <a:off x="1324731" y="1970324"/>
                <a:ext cx="2086424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í$ḻïḍê">
                <a:extLst>
                  <a:ext uri="{FF2B5EF4-FFF2-40B4-BE49-F238E27FC236}">
                    <a16:creationId xmlns:a16="http://schemas.microsoft.com/office/drawing/2014/main" xmlns="" id="{54746C62-136B-40EB-A46A-BA5BA00DF9E9}"/>
                  </a:ext>
                </a:extLst>
              </p:cNvPr>
              <p:cNvSpPr txBox="1"/>
              <p:nvPr/>
            </p:nvSpPr>
            <p:spPr bwMode="auto">
              <a:xfrm>
                <a:off x="1324731" y="1619185"/>
                <a:ext cx="2086424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1" name="íSḷiďe">
              <a:extLst>
                <a:ext uri="{FF2B5EF4-FFF2-40B4-BE49-F238E27FC236}">
                  <a16:creationId xmlns:a16="http://schemas.microsoft.com/office/drawing/2014/main" xmlns="" id="{19A70F61-E0AD-4AA6-9F3F-B01AEDC06F63}"/>
                </a:ext>
              </a:extLst>
            </p:cNvPr>
            <p:cNvGrpSpPr/>
            <p:nvPr/>
          </p:nvGrpSpPr>
          <p:grpSpPr>
            <a:xfrm>
              <a:off x="3627682" y="4943745"/>
              <a:ext cx="2036410" cy="908538"/>
              <a:chOff x="3699872" y="4927059"/>
              <a:chExt cx="2036410" cy="908538"/>
            </a:xfrm>
          </p:grpSpPr>
          <p:sp>
            <p:nvSpPr>
              <p:cNvPr id="28" name="îšḻíḑé">
                <a:extLst>
                  <a:ext uri="{FF2B5EF4-FFF2-40B4-BE49-F238E27FC236}">
                    <a16:creationId xmlns:a16="http://schemas.microsoft.com/office/drawing/2014/main" xmlns="" id="{618AEDC6-B15C-4A98-898C-4AC66CD48508}"/>
                  </a:ext>
                </a:extLst>
              </p:cNvPr>
              <p:cNvSpPr/>
              <p:nvPr/>
            </p:nvSpPr>
            <p:spPr bwMode="auto">
              <a:xfrm>
                <a:off x="3706071" y="5278198"/>
                <a:ext cx="2030211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îšļidè">
                <a:extLst>
                  <a:ext uri="{FF2B5EF4-FFF2-40B4-BE49-F238E27FC236}">
                    <a16:creationId xmlns:a16="http://schemas.microsoft.com/office/drawing/2014/main" xmlns="" id="{D3DCDB46-A70E-4096-B45D-5364229C2DBF}"/>
                  </a:ext>
                </a:extLst>
              </p:cNvPr>
              <p:cNvSpPr txBox="1"/>
              <p:nvPr/>
            </p:nvSpPr>
            <p:spPr bwMode="auto">
              <a:xfrm>
                <a:off x="3699872" y="4927059"/>
                <a:ext cx="20364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2" name="îṥḻïḓé">
              <a:extLst>
                <a:ext uri="{FF2B5EF4-FFF2-40B4-BE49-F238E27FC236}">
                  <a16:creationId xmlns:a16="http://schemas.microsoft.com/office/drawing/2014/main" xmlns="" id="{9B46D818-5EFD-4536-BAE3-92F6FBC4FAB7}"/>
                </a:ext>
              </a:extLst>
            </p:cNvPr>
            <p:cNvGrpSpPr/>
            <p:nvPr/>
          </p:nvGrpSpPr>
          <p:grpSpPr>
            <a:xfrm>
              <a:off x="5610822" y="4701473"/>
              <a:ext cx="920600" cy="521720"/>
              <a:chOff x="2825421" y="4679520"/>
              <a:chExt cx="920600" cy="521720"/>
            </a:xfrm>
          </p:grpSpPr>
          <p:cxnSp>
            <p:nvCxnSpPr>
              <p:cNvPr id="26" name="直接箭头连接符 25">
                <a:extLst>
                  <a:ext uri="{FF2B5EF4-FFF2-40B4-BE49-F238E27FC236}">
                    <a16:creationId xmlns:a16="http://schemas.microsoft.com/office/drawing/2014/main" xmlns="" id="{2F5F7588-A123-4D30-B63E-EFF0846ED8FF}"/>
                  </a:ext>
                </a:extLst>
              </p:cNvPr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ísḻiḋè">
                <a:extLst>
                  <a:ext uri="{FF2B5EF4-FFF2-40B4-BE49-F238E27FC236}">
                    <a16:creationId xmlns:a16="http://schemas.microsoft.com/office/drawing/2014/main" xmlns="" id="{FB91D669-7E63-4FD4-ACE0-F5289EE9D3FE}"/>
                  </a:ext>
                </a:extLst>
              </p:cNvPr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</p:grpSp>
        <p:grpSp>
          <p:nvGrpSpPr>
            <p:cNvPr id="13" name="ïşlîḓé">
              <a:extLst>
                <a:ext uri="{FF2B5EF4-FFF2-40B4-BE49-F238E27FC236}">
                  <a16:creationId xmlns:a16="http://schemas.microsoft.com/office/drawing/2014/main" xmlns="" id="{BF15FE10-389C-4D77-AB7B-44300F861348}"/>
                </a:ext>
              </a:extLst>
            </p:cNvPr>
            <p:cNvGrpSpPr/>
            <p:nvPr/>
          </p:nvGrpSpPr>
          <p:grpSpPr>
            <a:xfrm>
              <a:off x="6528185" y="4935584"/>
              <a:ext cx="2036681" cy="908538"/>
              <a:chOff x="3702835" y="4927059"/>
              <a:chExt cx="2036681" cy="908538"/>
            </a:xfrm>
          </p:grpSpPr>
          <p:sp>
            <p:nvSpPr>
              <p:cNvPr id="24" name="íṣľiḑé">
                <a:extLst>
                  <a:ext uri="{FF2B5EF4-FFF2-40B4-BE49-F238E27FC236}">
                    <a16:creationId xmlns:a16="http://schemas.microsoft.com/office/drawing/2014/main" xmlns="" id="{5B0665B4-6D8B-44A1-9B4D-5FF81D27AEA6}"/>
                  </a:ext>
                </a:extLst>
              </p:cNvPr>
              <p:cNvSpPr/>
              <p:nvPr/>
            </p:nvSpPr>
            <p:spPr bwMode="auto">
              <a:xfrm>
                <a:off x="3702835" y="5278198"/>
                <a:ext cx="2036681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îSľíḋé">
                <a:extLst>
                  <a:ext uri="{FF2B5EF4-FFF2-40B4-BE49-F238E27FC236}">
                    <a16:creationId xmlns:a16="http://schemas.microsoft.com/office/drawing/2014/main" xmlns="" id="{CD42FE24-00CD-4830-8FD9-2DA4C3C181BF}"/>
                  </a:ext>
                </a:extLst>
              </p:cNvPr>
              <p:cNvSpPr txBox="1"/>
              <p:nvPr/>
            </p:nvSpPr>
            <p:spPr bwMode="auto">
              <a:xfrm>
                <a:off x="3703105" y="4927059"/>
                <a:ext cx="2030211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4" name="íSlïḋè">
              <a:extLst>
                <a:ext uri="{FF2B5EF4-FFF2-40B4-BE49-F238E27FC236}">
                  <a16:creationId xmlns:a16="http://schemas.microsoft.com/office/drawing/2014/main" xmlns="" id="{756646A7-7149-402C-AFEF-CA2B7168F194}"/>
                </a:ext>
              </a:extLst>
            </p:cNvPr>
            <p:cNvGrpSpPr/>
            <p:nvPr/>
          </p:nvGrpSpPr>
          <p:grpSpPr>
            <a:xfrm>
              <a:off x="8508362" y="4701473"/>
              <a:ext cx="920600" cy="521720"/>
              <a:chOff x="2825421" y="4679520"/>
              <a:chExt cx="920600" cy="521720"/>
            </a:xfrm>
          </p:grpSpPr>
          <p:cxnSp>
            <p:nvCxnSpPr>
              <p:cNvPr id="22" name="直接箭头连接符 21">
                <a:extLst>
                  <a:ext uri="{FF2B5EF4-FFF2-40B4-BE49-F238E27FC236}">
                    <a16:creationId xmlns:a16="http://schemas.microsoft.com/office/drawing/2014/main" xmlns="" id="{95939F1B-DA33-4795-8EE2-4237ABBB9172}"/>
                  </a:ext>
                </a:extLst>
              </p:cNvPr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íSḷîḋê">
                <a:extLst>
                  <a:ext uri="{FF2B5EF4-FFF2-40B4-BE49-F238E27FC236}">
                    <a16:creationId xmlns:a16="http://schemas.microsoft.com/office/drawing/2014/main" xmlns="" id="{8A612B4F-E017-4490-9A44-15A4473E34BF}"/>
                  </a:ext>
                </a:extLst>
              </p:cNvPr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</p:grpSp>
        <p:grpSp>
          <p:nvGrpSpPr>
            <p:cNvPr id="15" name="îṣḷïḍê">
              <a:extLst>
                <a:ext uri="{FF2B5EF4-FFF2-40B4-BE49-F238E27FC236}">
                  <a16:creationId xmlns:a16="http://schemas.microsoft.com/office/drawing/2014/main" xmlns="" id="{89AFFEC9-4EEE-4EC6-B690-5C11B171A1B0}"/>
                </a:ext>
              </a:extLst>
            </p:cNvPr>
            <p:cNvGrpSpPr/>
            <p:nvPr/>
          </p:nvGrpSpPr>
          <p:grpSpPr>
            <a:xfrm>
              <a:off x="9422762" y="4967671"/>
              <a:ext cx="2092624" cy="908538"/>
              <a:chOff x="3699873" y="4927059"/>
              <a:chExt cx="2092624" cy="908538"/>
            </a:xfrm>
          </p:grpSpPr>
          <p:sp>
            <p:nvSpPr>
              <p:cNvPr id="20" name="ï$ļíďe">
                <a:extLst>
                  <a:ext uri="{FF2B5EF4-FFF2-40B4-BE49-F238E27FC236}">
                    <a16:creationId xmlns:a16="http://schemas.microsoft.com/office/drawing/2014/main" xmlns="" id="{B668B851-0BA7-47B5-96AB-41FBDF73ADD4}"/>
                  </a:ext>
                </a:extLst>
              </p:cNvPr>
              <p:cNvSpPr/>
              <p:nvPr/>
            </p:nvSpPr>
            <p:spPr bwMode="auto">
              <a:xfrm>
                <a:off x="3699873" y="5278198"/>
                <a:ext cx="2092624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1" name="iṣ1îďè">
                <a:extLst>
                  <a:ext uri="{FF2B5EF4-FFF2-40B4-BE49-F238E27FC236}">
                    <a16:creationId xmlns:a16="http://schemas.microsoft.com/office/drawing/2014/main" xmlns="" id="{62CA73C7-9E19-4BFB-A0A3-45A7F36BF465}"/>
                  </a:ext>
                </a:extLst>
              </p:cNvPr>
              <p:cNvSpPr txBox="1"/>
              <p:nvPr/>
            </p:nvSpPr>
            <p:spPr bwMode="auto">
              <a:xfrm>
                <a:off x="3706073" y="4927059"/>
                <a:ext cx="2086424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sp>
          <p:nvSpPr>
            <p:cNvPr id="16" name="í$ḻîḑé">
              <a:extLst>
                <a:ext uri="{FF2B5EF4-FFF2-40B4-BE49-F238E27FC236}">
                  <a16:creationId xmlns:a16="http://schemas.microsoft.com/office/drawing/2014/main" xmlns="" id="{58C63633-96E5-4426-B7EF-8EDB9068150D}"/>
                </a:ext>
              </a:extLst>
            </p:cNvPr>
            <p:cNvSpPr/>
            <p:nvPr/>
          </p:nvSpPr>
          <p:spPr bwMode="auto">
            <a:xfrm>
              <a:off x="1491173" y="4469161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ṡľíḓé">
              <a:extLst>
                <a:ext uri="{FF2B5EF4-FFF2-40B4-BE49-F238E27FC236}">
                  <a16:creationId xmlns:a16="http://schemas.microsoft.com/office/drawing/2014/main" xmlns="" id="{50FBF316-0A8B-484D-B278-F2ADD84BC576}"/>
                </a:ext>
              </a:extLst>
            </p:cNvPr>
            <p:cNvSpPr/>
            <p:nvPr/>
          </p:nvSpPr>
          <p:spPr bwMode="auto">
            <a:xfrm>
              <a:off x="4388712" y="4485483"/>
              <a:ext cx="461080" cy="332731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8" name="i$ḷïďe">
              <a:extLst>
                <a:ext uri="{FF2B5EF4-FFF2-40B4-BE49-F238E27FC236}">
                  <a16:creationId xmlns:a16="http://schemas.microsoft.com/office/drawing/2014/main" xmlns="" id="{A411ED0C-5C2D-4F5C-8543-46CC81FD0AF1}"/>
                </a:ext>
              </a:extLst>
            </p:cNvPr>
            <p:cNvSpPr/>
            <p:nvPr/>
          </p:nvSpPr>
          <p:spPr bwMode="auto">
            <a:xfrm>
              <a:off x="7323526" y="4421612"/>
              <a:ext cx="461080" cy="460474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šḷïḋe">
              <a:extLst>
                <a:ext uri="{FF2B5EF4-FFF2-40B4-BE49-F238E27FC236}">
                  <a16:creationId xmlns:a16="http://schemas.microsoft.com/office/drawing/2014/main" xmlns="" id="{30B045E6-45E5-4882-A59A-EF1E2741878A}"/>
                </a:ext>
              </a:extLst>
            </p:cNvPr>
            <p:cNvSpPr/>
            <p:nvPr/>
          </p:nvSpPr>
          <p:spPr bwMode="auto">
            <a:xfrm>
              <a:off x="10180608" y="4489847"/>
              <a:ext cx="461080" cy="324003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35227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0496972" y="298404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22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247604B-251B-4733-9B0D-E51E954E2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DA163C-65F9-47D5-82E8-298BC0FBD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5602675-2CDB-4170-A9B7-2AB2CC15E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063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B16C74B-8A00-43EA-9613-3CAF0F7039A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142123"/>
            <a:ext cx="10544874" cy="5001502"/>
            <a:chOff x="673101" y="1142123"/>
            <a:chExt cx="10544874" cy="5001502"/>
          </a:xfrm>
        </p:grpSpPr>
        <p:sp>
          <p:nvSpPr>
            <p:cNvPr id="6" name="i$ļíḍè">
              <a:extLst>
                <a:ext uri="{FF2B5EF4-FFF2-40B4-BE49-F238E27FC236}">
                  <a16:creationId xmlns:a16="http://schemas.microsoft.com/office/drawing/2014/main" xmlns="" id="{46F5D577-2D96-4868-BB70-E48066C0C1C8}"/>
                </a:ext>
              </a:extLst>
            </p:cNvPr>
            <p:cNvSpPr txBox="1"/>
            <p:nvPr/>
          </p:nvSpPr>
          <p:spPr>
            <a:xfrm>
              <a:off x="673103" y="2645782"/>
              <a:ext cx="3606798" cy="7141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7" name="iṣļíḍè">
              <a:extLst>
                <a:ext uri="{FF2B5EF4-FFF2-40B4-BE49-F238E27FC236}">
                  <a16:creationId xmlns:a16="http://schemas.microsoft.com/office/drawing/2014/main" xmlns="" id="{ACAE8512-EB3A-4794-8CD4-B138E95015A9}"/>
                </a:ext>
              </a:extLst>
            </p:cNvPr>
            <p:cNvSpPr txBox="1"/>
            <p:nvPr/>
          </p:nvSpPr>
          <p:spPr>
            <a:xfrm>
              <a:off x="673101" y="3359901"/>
              <a:ext cx="3606799" cy="10559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DDC47AE-CA97-4C90-9CC2-BB73CE44A13E}"/>
                </a:ext>
              </a:extLst>
            </p:cNvPr>
            <p:cNvCxnSpPr/>
            <p:nvPr/>
          </p:nvCxnSpPr>
          <p:spPr>
            <a:xfrm>
              <a:off x="4685691" y="1142123"/>
              <a:ext cx="0" cy="500150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ïṥlîḍè">
              <a:extLst>
                <a:ext uri="{FF2B5EF4-FFF2-40B4-BE49-F238E27FC236}">
                  <a16:creationId xmlns:a16="http://schemas.microsoft.com/office/drawing/2014/main" xmlns="" id="{7A9AA9D3-B5F1-47ED-A880-9541ABD61D59}"/>
                </a:ext>
              </a:extLst>
            </p:cNvPr>
            <p:cNvGrpSpPr/>
            <p:nvPr/>
          </p:nvGrpSpPr>
          <p:grpSpPr>
            <a:xfrm>
              <a:off x="4964923" y="2060849"/>
              <a:ext cx="2709752" cy="2822342"/>
              <a:chOff x="5260198" y="2060849"/>
              <a:chExt cx="2709752" cy="2822342"/>
            </a:xfrm>
          </p:grpSpPr>
          <p:grpSp>
            <p:nvGrpSpPr>
              <p:cNvPr id="19" name="iŝḻíḓê">
                <a:extLst>
                  <a:ext uri="{FF2B5EF4-FFF2-40B4-BE49-F238E27FC236}">
                    <a16:creationId xmlns:a16="http://schemas.microsoft.com/office/drawing/2014/main" xmlns="" id="{2A753CCD-6336-4AA0-BD55-38B671D3B7FE}"/>
                  </a:ext>
                </a:extLst>
              </p:cNvPr>
              <p:cNvGrpSpPr/>
              <p:nvPr/>
            </p:nvGrpSpPr>
            <p:grpSpPr>
              <a:xfrm>
                <a:off x="6027960" y="2060849"/>
                <a:ext cx="1802879" cy="1165378"/>
                <a:chOff x="968009" y="2060849"/>
                <a:chExt cx="1802879" cy="1165378"/>
              </a:xfrm>
            </p:grpSpPr>
            <p:sp>
              <p:nvSpPr>
                <p:cNvPr id="23" name="išļîḑè">
                  <a:extLst>
                    <a:ext uri="{FF2B5EF4-FFF2-40B4-BE49-F238E27FC236}">
                      <a16:creationId xmlns:a16="http://schemas.microsoft.com/office/drawing/2014/main" xmlns="" id="{F87AA0E3-3D2D-4E52-97DD-4607FBC50094}"/>
                    </a:ext>
                  </a:extLst>
                </p:cNvPr>
                <p:cNvSpPr/>
                <p:nvPr/>
              </p:nvSpPr>
              <p:spPr bwMode="auto">
                <a:xfrm>
                  <a:off x="1357821" y="3114156"/>
                  <a:ext cx="775563" cy="112071"/>
                </a:xfrm>
                <a:custGeom>
                  <a:avLst/>
                  <a:gdLst>
                    <a:gd name="T0" fmla="+- 0 10800 961"/>
                    <a:gd name="T1" fmla="*/ T0 w 19679"/>
                    <a:gd name="T2" fmla="+- 0 10800 961"/>
                    <a:gd name="T3" fmla="*/ 10800 h 19679"/>
                    <a:gd name="T4" fmla="+- 0 10800 961"/>
                    <a:gd name="T5" fmla="*/ T4 w 19679"/>
                    <a:gd name="T6" fmla="+- 0 10800 961"/>
                    <a:gd name="T7" fmla="*/ 10800 h 19679"/>
                    <a:gd name="T8" fmla="+- 0 10800 961"/>
                    <a:gd name="T9" fmla="*/ T8 w 19679"/>
                    <a:gd name="T10" fmla="+- 0 10800 961"/>
                    <a:gd name="T11" fmla="*/ 10800 h 19679"/>
                    <a:gd name="T12" fmla="+- 0 10800 961"/>
                    <a:gd name="T13" fmla="*/ T12 w 19679"/>
                    <a:gd name="T14" fmla="+- 0 10800 961"/>
                    <a:gd name="T15" fmla="*/ 10800 h 1967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679" h="19679">
                      <a:moveTo>
                        <a:pt x="16796" y="2881"/>
                      </a:moveTo>
                      <a:cubicBezTo>
                        <a:pt x="20639" y="6724"/>
                        <a:pt x="20639" y="12953"/>
                        <a:pt x="16796" y="16796"/>
                      </a:cubicBezTo>
                      <a:cubicBezTo>
                        <a:pt x="12953" y="20638"/>
                        <a:pt x="6724" y="20638"/>
                        <a:pt x="2881" y="16796"/>
                      </a:cubicBezTo>
                      <a:cubicBezTo>
                        <a:pt x="-961" y="12953"/>
                        <a:pt x="-961" y="6724"/>
                        <a:pt x="2881" y="2881"/>
                      </a:cubicBezTo>
                      <a:cubicBezTo>
                        <a:pt x="6724" y="-961"/>
                        <a:pt x="12953" y="-961"/>
                        <a:pt x="16796" y="2881"/>
                      </a:cubicBezTo>
                      <a:close/>
                    </a:path>
                  </a:pathLst>
                </a:custGeom>
                <a:solidFill>
                  <a:srgbClr val="53585F">
                    <a:alpha val="2688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4" name="íṩlîḓe">
                  <a:extLst>
                    <a:ext uri="{FF2B5EF4-FFF2-40B4-BE49-F238E27FC236}">
                      <a16:creationId xmlns:a16="http://schemas.microsoft.com/office/drawing/2014/main" xmlns="" id="{37610852-77C6-4478-BB45-10E15FC79FEE}"/>
                    </a:ext>
                  </a:extLst>
                </p:cNvPr>
                <p:cNvSpPr/>
                <p:nvPr/>
              </p:nvSpPr>
              <p:spPr bwMode="auto">
                <a:xfrm>
                  <a:off x="968009" y="2060849"/>
                  <a:ext cx="1165375" cy="1165378"/>
                </a:xfrm>
                <a:custGeom>
                  <a:avLst/>
                  <a:gdLst>
                    <a:gd name="T0" fmla="+- 0 11026 981"/>
                    <a:gd name="T1" fmla="*/ T0 w 20090"/>
                    <a:gd name="T2" fmla="*/ 10297 h 20595"/>
                    <a:gd name="T3" fmla="+- 0 11026 981"/>
                    <a:gd name="T4" fmla="*/ T3 w 20090"/>
                    <a:gd name="T5" fmla="*/ 10297 h 20595"/>
                    <a:gd name="T6" fmla="+- 0 11026 981"/>
                    <a:gd name="T7" fmla="*/ T6 w 20090"/>
                    <a:gd name="T8" fmla="*/ 10297 h 20595"/>
                    <a:gd name="T9" fmla="+- 0 11026 981"/>
                    <a:gd name="T10" fmla="*/ T9 w 20090"/>
                    <a:gd name="T11" fmla="*/ 10297 h 20595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90" h="20595">
                      <a:moveTo>
                        <a:pt x="10048" y="0"/>
                      </a:moveTo>
                      <a:cubicBezTo>
                        <a:pt x="7476" y="0"/>
                        <a:pt x="4905" y="1002"/>
                        <a:pt x="2943" y="3012"/>
                      </a:cubicBezTo>
                      <a:cubicBezTo>
                        <a:pt x="-981" y="7034"/>
                        <a:pt x="-981" y="13557"/>
                        <a:pt x="2943" y="17578"/>
                      </a:cubicBezTo>
                      <a:cubicBezTo>
                        <a:pt x="6867" y="21599"/>
                        <a:pt x="13229" y="21599"/>
                        <a:pt x="17153" y="17578"/>
                      </a:cubicBezTo>
                      <a:cubicBezTo>
                        <a:pt x="19748" y="14919"/>
                        <a:pt x="20618" y="11168"/>
                        <a:pt x="19782" y="7768"/>
                      </a:cubicBezTo>
                      <a:cubicBezTo>
                        <a:pt x="18191" y="8614"/>
                        <a:pt x="16192" y="8372"/>
                        <a:pt x="14857" y="7004"/>
                      </a:cubicBezTo>
                      <a:cubicBezTo>
                        <a:pt x="13287" y="5395"/>
                        <a:pt x="13228" y="2841"/>
                        <a:pt x="14647" y="1140"/>
                      </a:cubicBezTo>
                      <a:cubicBezTo>
                        <a:pt x="13208" y="380"/>
                        <a:pt x="11629" y="0"/>
                        <a:pt x="10048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  <a:ex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5" name="iṣļîḑê">
                  <a:extLst>
                    <a:ext uri="{FF2B5EF4-FFF2-40B4-BE49-F238E27FC236}">
                      <a16:creationId xmlns:a16="http://schemas.microsoft.com/office/drawing/2014/main" xmlns="" id="{692EB5E5-5B79-4B72-86EC-34723D798107}"/>
                    </a:ext>
                  </a:extLst>
                </p:cNvPr>
                <p:cNvSpPr/>
                <p:nvPr/>
              </p:nvSpPr>
              <p:spPr bwMode="auto">
                <a:xfrm>
                  <a:off x="1893812" y="2099830"/>
                  <a:ext cx="877076" cy="34352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599"/>
                      </a:lnTo>
                      <a:lnTo>
                        <a:pt x="0" y="21599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l">
                    <a:buSzTx/>
                    <a:buFontTx/>
                    <a:buNone/>
                  </a:pPr>
                  <a:r>
                    <a:rPr lang="en-US" altLang="zh-CN" sz="1800" b="1" dirty="0">
                      <a:solidFill>
                        <a:schemeClr val="accent1"/>
                      </a:solidFill>
                    </a:rPr>
                    <a:t>Text</a:t>
                  </a:r>
                  <a:endParaRPr lang="zh-CN" altLang="en-US" sz="18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6" name="iS1iḋe">
                  <a:extLst>
                    <a:ext uri="{FF2B5EF4-FFF2-40B4-BE49-F238E27FC236}">
                      <a16:creationId xmlns:a16="http://schemas.microsoft.com/office/drawing/2014/main" xmlns="" id="{196FDD83-5F04-40F5-8CDC-AD4430332D95}"/>
                    </a:ext>
                  </a:extLst>
                </p:cNvPr>
                <p:cNvSpPr/>
                <p:nvPr/>
              </p:nvSpPr>
              <p:spPr bwMode="auto">
                <a:xfrm>
                  <a:off x="1378448" y="2464468"/>
                  <a:ext cx="344495" cy="358139"/>
                </a:xfrm>
                <a:custGeom>
                  <a:avLst/>
                  <a:gdLst>
                    <a:gd name="connsiteX0" fmla="*/ 466115 w 584423"/>
                    <a:gd name="connsiteY0" fmla="*/ 268189 h 607568"/>
                    <a:gd name="connsiteX1" fmla="*/ 479022 w 584423"/>
                    <a:gd name="connsiteY1" fmla="*/ 270337 h 607568"/>
                    <a:gd name="connsiteX2" fmla="*/ 502991 w 584423"/>
                    <a:gd name="connsiteY2" fmla="*/ 288288 h 607568"/>
                    <a:gd name="connsiteX3" fmla="*/ 527113 w 584423"/>
                    <a:gd name="connsiteY3" fmla="*/ 270337 h 607568"/>
                    <a:gd name="connsiteX4" fmla="*/ 539866 w 584423"/>
                    <a:gd name="connsiteY4" fmla="*/ 268189 h 607568"/>
                    <a:gd name="connsiteX5" fmla="*/ 552004 w 584423"/>
                    <a:gd name="connsiteY5" fmla="*/ 271871 h 607568"/>
                    <a:gd name="connsiteX6" fmla="*/ 584423 w 584423"/>
                    <a:gd name="connsiteY6" fmla="*/ 316826 h 607568"/>
                    <a:gd name="connsiteX7" fmla="*/ 584423 w 584423"/>
                    <a:gd name="connsiteY7" fmla="*/ 389092 h 607568"/>
                    <a:gd name="connsiteX8" fmla="*/ 582118 w 584423"/>
                    <a:gd name="connsiteY8" fmla="*/ 396917 h 607568"/>
                    <a:gd name="connsiteX9" fmla="*/ 557842 w 584423"/>
                    <a:gd name="connsiteY9" fmla="*/ 433894 h 607568"/>
                    <a:gd name="connsiteX10" fmla="*/ 557842 w 584423"/>
                    <a:gd name="connsiteY10" fmla="*/ 530708 h 607568"/>
                    <a:gd name="connsiteX11" fmla="*/ 543553 w 584423"/>
                    <a:gd name="connsiteY11" fmla="*/ 544977 h 607568"/>
                    <a:gd name="connsiteX12" fmla="*/ 462428 w 584423"/>
                    <a:gd name="connsiteY12" fmla="*/ 544977 h 607568"/>
                    <a:gd name="connsiteX13" fmla="*/ 448139 w 584423"/>
                    <a:gd name="connsiteY13" fmla="*/ 530708 h 607568"/>
                    <a:gd name="connsiteX14" fmla="*/ 448139 w 584423"/>
                    <a:gd name="connsiteY14" fmla="*/ 433894 h 607568"/>
                    <a:gd name="connsiteX15" fmla="*/ 423863 w 584423"/>
                    <a:gd name="connsiteY15" fmla="*/ 396917 h 607568"/>
                    <a:gd name="connsiteX16" fmla="*/ 421558 w 584423"/>
                    <a:gd name="connsiteY16" fmla="*/ 389092 h 607568"/>
                    <a:gd name="connsiteX17" fmla="*/ 421558 w 584423"/>
                    <a:gd name="connsiteY17" fmla="*/ 316826 h 607568"/>
                    <a:gd name="connsiteX18" fmla="*/ 453977 w 584423"/>
                    <a:gd name="connsiteY18" fmla="*/ 271871 h 607568"/>
                    <a:gd name="connsiteX19" fmla="*/ 466115 w 584423"/>
                    <a:gd name="connsiteY19" fmla="*/ 268189 h 607568"/>
                    <a:gd name="connsiteX20" fmla="*/ 44557 w 584423"/>
                    <a:gd name="connsiteY20" fmla="*/ 268189 h 607568"/>
                    <a:gd name="connsiteX21" fmla="*/ 57310 w 584423"/>
                    <a:gd name="connsiteY21" fmla="*/ 270337 h 607568"/>
                    <a:gd name="connsiteX22" fmla="*/ 81432 w 584423"/>
                    <a:gd name="connsiteY22" fmla="*/ 288288 h 607568"/>
                    <a:gd name="connsiteX23" fmla="*/ 105401 w 584423"/>
                    <a:gd name="connsiteY23" fmla="*/ 270337 h 607568"/>
                    <a:gd name="connsiteX24" fmla="*/ 118308 w 584423"/>
                    <a:gd name="connsiteY24" fmla="*/ 268189 h 607568"/>
                    <a:gd name="connsiteX25" fmla="*/ 130446 w 584423"/>
                    <a:gd name="connsiteY25" fmla="*/ 271871 h 607568"/>
                    <a:gd name="connsiteX26" fmla="*/ 162865 w 584423"/>
                    <a:gd name="connsiteY26" fmla="*/ 316826 h 607568"/>
                    <a:gd name="connsiteX27" fmla="*/ 162865 w 584423"/>
                    <a:gd name="connsiteY27" fmla="*/ 389092 h 607568"/>
                    <a:gd name="connsiteX28" fmla="*/ 160560 w 584423"/>
                    <a:gd name="connsiteY28" fmla="*/ 396917 h 607568"/>
                    <a:gd name="connsiteX29" fmla="*/ 136284 w 584423"/>
                    <a:gd name="connsiteY29" fmla="*/ 433894 h 607568"/>
                    <a:gd name="connsiteX30" fmla="*/ 136284 w 584423"/>
                    <a:gd name="connsiteY30" fmla="*/ 530708 h 607568"/>
                    <a:gd name="connsiteX31" fmla="*/ 121995 w 584423"/>
                    <a:gd name="connsiteY31" fmla="*/ 544977 h 607568"/>
                    <a:gd name="connsiteX32" fmla="*/ 40870 w 584423"/>
                    <a:gd name="connsiteY32" fmla="*/ 544977 h 607568"/>
                    <a:gd name="connsiteX33" fmla="*/ 26581 w 584423"/>
                    <a:gd name="connsiteY33" fmla="*/ 530708 h 607568"/>
                    <a:gd name="connsiteX34" fmla="*/ 26581 w 584423"/>
                    <a:gd name="connsiteY34" fmla="*/ 433894 h 607568"/>
                    <a:gd name="connsiteX35" fmla="*/ 2305 w 584423"/>
                    <a:gd name="connsiteY35" fmla="*/ 396917 h 607568"/>
                    <a:gd name="connsiteX36" fmla="*/ 0 w 584423"/>
                    <a:gd name="connsiteY36" fmla="*/ 389092 h 607568"/>
                    <a:gd name="connsiteX37" fmla="*/ 0 w 584423"/>
                    <a:gd name="connsiteY37" fmla="*/ 316826 h 607568"/>
                    <a:gd name="connsiteX38" fmla="*/ 32419 w 584423"/>
                    <a:gd name="connsiteY38" fmla="*/ 271871 h 607568"/>
                    <a:gd name="connsiteX39" fmla="*/ 44557 w 584423"/>
                    <a:gd name="connsiteY39" fmla="*/ 268189 h 607568"/>
                    <a:gd name="connsiteX40" fmla="*/ 283757 w 584423"/>
                    <a:gd name="connsiteY40" fmla="*/ 227644 h 607568"/>
                    <a:gd name="connsiteX41" fmla="*/ 300667 w 584423"/>
                    <a:gd name="connsiteY41" fmla="*/ 227644 h 607568"/>
                    <a:gd name="connsiteX42" fmla="*/ 306663 w 584423"/>
                    <a:gd name="connsiteY42" fmla="*/ 230253 h 607568"/>
                    <a:gd name="connsiteX43" fmla="*/ 307739 w 584423"/>
                    <a:gd name="connsiteY43" fmla="*/ 239459 h 607568"/>
                    <a:gd name="connsiteX44" fmla="*/ 298669 w 584423"/>
                    <a:gd name="connsiteY44" fmla="*/ 252962 h 607568"/>
                    <a:gd name="connsiteX45" fmla="*/ 302973 w 584423"/>
                    <a:gd name="connsiteY45" fmla="*/ 288561 h 607568"/>
                    <a:gd name="connsiteX46" fmla="*/ 294672 w 584423"/>
                    <a:gd name="connsiteY46" fmla="*/ 310810 h 607568"/>
                    <a:gd name="connsiteX47" fmla="*/ 289752 w 584423"/>
                    <a:gd name="connsiteY47" fmla="*/ 310810 h 607568"/>
                    <a:gd name="connsiteX48" fmla="*/ 281451 w 584423"/>
                    <a:gd name="connsiteY48" fmla="*/ 288561 h 607568"/>
                    <a:gd name="connsiteX49" fmla="*/ 285755 w 584423"/>
                    <a:gd name="connsiteY49" fmla="*/ 252962 h 607568"/>
                    <a:gd name="connsiteX50" fmla="*/ 276685 w 584423"/>
                    <a:gd name="connsiteY50" fmla="*/ 239459 h 607568"/>
                    <a:gd name="connsiteX51" fmla="*/ 277761 w 584423"/>
                    <a:gd name="connsiteY51" fmla="*/ 230253 h 607568"/>
                    <a:gd name="connsiteX52" fmla="*/ 283757 w 584423"/>
                    <a:gd name="connsiteY52" fmla="*/ 227644 h 607568"/>
                    <a:gd name="connsiteX53" fmla="*/ 243694 w 584423"/>
                    <a:gd name="connsiteY53" fmla="*/ 226776 h 607568"/>
                    <a:gd name="connsiteX54" fmla="*/ 248918 w 584423"/>
                    <a:gd name="connsiteY54" fmla="*/ 230304 h 607568"/>
                    <a:gd name="connsiteX55" fmla="*/ 285947 w 584423"/>
                    <a:gd name="connsiteY55" fmla="*/ 331870 h 607568"/>
                    <a:gd name="connsiteX56" fmla="*/ 298546 w 584423"/>
                    <a:gd name="connsiteY56" fmla="*/ 331870 h 607568"/>
                    <a:gd name="connsiteX57" fmla="*/ 335575 w 584423"/>
                    <a:gd name="connsiteY57" fmla="*/ 230304 h 607568"/>
                    <a:gd name="connsiteX58" fmla="*/ 342336 w 584423"/>
                    <a:gd name="connsiteY58" fmla="*/ 226929 h 607568"/>
                    <a:gd name="connsiteX59" fmla="*/ 360005 w 584423"/>
                    <a:gd name="connsiteY59" fmla="*/ 232299 h 607568"/>
                    <a:gd name="connsiteX60" fmla="*/ 360005 w 584423"/>
                    <a:gd name="connsiteY60" fmla="*/ 232452 h 607568"/>
                    <a:gd name="connsiteX61" fmla="*/ 397495 w 584423"/>
                    <a:gd name="connsiteY61" fmla="*/ 284002 h 607568"/>
                    <a:gd name="connsiteX62" fmla="*/ 397495 w 584423"/>
                    <a:gd name="connsiteY62" fmla="*/ 391704 h 607568"/>
                    <a:gd name="connsiteX63" fmla="*/ 396573 w 584423"/>
                    <a:gd name="connsiteY63" fmla="*/ 394619 h 607568"/>
                    <a:gd name="connsiteX64" fmla="*/ 358008 w 584423"/>
                    <a:gd name="connsiteY64" fmla="*/ 453379 h 607568"/>
                    <a:gd name="connsiteX65" fmla="*/ 358008 w 584423"/>
                    <a:gd name="connsiteY65" fmla="*/ 602045 h 607568"/>
                    <a:gd name="connsiteX66" fmla="*/ 352476 w 584423"/>
                    <a:gd name="connsiteY66" fmla="*/ 607568 h 607568"/>
                    <a:gd name="connsiteX67" fmla="*/ 232017 w 584423"/>
                    <a:gd name="connsiteY67" fmla="*/ 607568 h 607568"/>
                    <a:gd name="connsiteX68" fmla="*/ 226485 w 584423"/>
                    <a:gd name="connsiteY68" fmla="*/ 602045 h 607568"/>
                    <a:gd name="connsiteX69" fmla="*/ 226485 w 584423"/>
                    <a:gd name="connsiteY69" fmla="*/ 453379 h 607568"/>
                    <a:gd name="connsiteX70" fmla="*/ 187920 w 584423"/>
                    <a:gd name="connsiteY70" fmla="*/ 394619 h 607568"/>
                    <a:gd name="connsiteX71" fmla="*/ 186998 w 584423"/>
                    <a:gd name="connsiteY71" fmla="*/ 391704 h 607568"/>
                    <a:gd name="connsiteX72" fmla="*/ 186998 w 584423"/>
                    <a:gd name="connsiteY72" fmla="*/ 284309 h 607568"/>
                    <a:gd name="connsiteX73" fmla="*/ 224488 w 584423"/>
                    <a:gd name="connsiteY73" fmla="*/ 232299 h 607568"/>
                    <a:gd name="connsiteX74" fmla="*/ 243694 w 584423"/>
                    <a:gd name="connsiteY74" fmla="*/ 226776 h 607568"/>
                    <a:gd name="connsiteX75" fmla="*/ 503026 w 584423"/>
                    <a:gd name="connsiteY75" fmla="*/ 160466 h 607568"/>
                    <a:gd name="connsiteX76" fmla="*/ 550975 w 584423"/>
                    <a:gd name="connsiteY76" fmla="*/ 208274 h 607568"/>
                    <a:gd name="connsiteX77" fmla="*/ 503026 w 584423"/>
                    <a:gd name="connsiteY77" fmla="*/ 256082 h 607568"/>
                    <a:gd name="connsiteX78" fmla="*/ 455077 w 584423"/>
                    <a:gd name="connsiteY78" fmla="*/ 208274 h 607568"/>
                    <a:gd name="connsiteX79" fmla="*/ 503026 w 584423"/>
                    <a:gd name="connsiteY79" fmla="*/ 160466 h 607568"/>
                    <a:gd name="connsiteX80" fmla="*/ 81397 w 584423"/>
                    <a:gd name="connsiteY80" fmla="*/ 160466 h 607568"/>
                    <a:gd name="connsiteX81" fmla="*/ 129346 w 584423"/>
                    <a:gd name="connsiteY81" fmla="*/ 208274 h 607568"/>
                    <a:gd name="connsiteX82" fmla="*/ 81397 w 584423"/>
                    <a:gd name="connsiteY82" fmla="*/ 256082 h 607568"/>
                    <a:gd name="connsiteX83" fmla="*/ 33448 w 584423"/>
                    <a:gd name="connsiteY83" fmla="*/ 208274 h 607568"/>
                    <a:gd name="connsiteX84" fmla="*/ 81397 w 584423"/>
                    <a:gd name="connsiteY84" fmla="*/ 160466 h 607568"/>
                    <a:gd name="connsiteX85" fmla="*/ 292212 w 584423"/>
                    <a:gd name="connsiteY85" fmla="*/ 79174 h 607568"/>
                    <a:gd name="connsiteX86" fmla="*/ 353957 w 584423"/>
                    <a:gd name="connsiteY86" fmla="*/ 140848 h 607568"/>
                    <a:gd name="connsiteX87" fmla="*/ 292212 w 584423"/>
                    <a:gd name="connsiteY87" fmla="*/ 202522 h 607568"/>
                    <a:gd name="connsiteX88" fmla="*/ 230467 w 584423"/>
                    <a:gd name="connsiteY88" fmla="*/ 140848 h 607568"/>
                    <a:gd name="connsiteX89" fmla="*/ 292212 w 584423"/>
                    <a:gd name="connsiteY89" fmla="*/ 79174 h 607568"/>
                    <a:gd name="connsiteX90" fmla="*/ 292212 w 584423"/>
                    <a:gd name="connsiteY90" fmla="*/ 0 h 607568"/>
                    <a:gd name="connsiteX91" fmla="*/ 504683 w 584423"/>
                    <a:gd name="connsiteY91" fmla="*/ 105068 h 607568"/>
                    <a:gd name="connsiteX92" fmla="*/ 501764 w 584423"/>
                    <a:gd name="connsiteY92" fmla="*/ 126542 h 607568"/>
                    <a:gd name="connsiteX93" fmla="*/ 492546 w 584423"/>
                    <a:gd name="connsiteY93" fmla="*/ 129610 h 607568"/>
                    <a:gd name="connsiteX94" fmla="*/ 480409 w 584423"/>
                    <a:gd name="connsiteY94" fmla="*/ 123628 h 607568"/>
                    <a:gd name="connsiteX95" fmla="*/ 292212 w 584423"/>
                    <a:gd name="connsiteY95" fmla="*/ 30677 h 607568"/>
                    <a:gd name="connsiteX96" fmla="*/ 104014 w 584423"/>
                    <a:gd name="connsiteY96" fmla="*/ 123628 h 607568"/>
                    <a:gd name="connsiteX97" fmla="*/ 82659 w 584423"/>
                    <a:gd name="connsiteY97" fmla="*/ 126542 h 607568"/>
                    <a:gd name="connsiteX98" fmla="*/ 79740 w 584423"/>
                    <a:gd name="connsiteY98" fmla="*/ 105068 h 607568"/>
                    <a:gd name="connsiteX99" fmla="*/ 292212 w 584423"/>
                    <a:gd name="connsiteY99" fmla="*/ 0 h 60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</a:cxnLst>
                  <a:rect l="l" t="t" r="r" b="b"/>
                  <a:pathLst>
                    <a:path w="584423" h="607568">
                      <a:moveTo>
                        <a:pt x="466115" y="268189"/>
                      </a:moveTo>
                      <a:cubicBezTo>
                        <a:pt x="470571" y="266808"/>
                        <a:pt x="475334" y="267575"/>
                        <a:pt x="479022" y="270337"/>
                      </a:cubicBezTo>
                      <a:lnTo>
                        <a:pt x="502991" y="288288"/>
                      </a:lnTo>
                      <a:lnTo>
                        <a:pt x="527113" y="270337"/>
                      </a:lnTo>
                      <a:cubicBezTo>
                        <a:pt x="530647" y="267575"/>
                        <a:pt x="535410" y="266808"/>
                        <a:pt x="539866" y="268189"/>
                      </a:cubicBezTo>
                      <a:cubicBezTo>
                        <a:pt x="539866" y="268189"/>
                        <a:pt x="551850" y="271871"/>
                        <a:pt x="552004" y="271871"/>
                      </a:cubicBezTo>
                      <a:cubicBezTo>
                        <a:pt x="571363" y="278315"/>
                        <a:pt x="584423" y="296420"/>
                        <a:pt x="584423" y="316826"/>
                      </a:cubicBezTo>
                      <a:lnTo>
                        <a:pt x="584423" y="389092"/>
                      </a:lnTo>
                      <a:cubicBezTo>
                        <a:pt x="584423" y="391854"/>
                        <a:pt x="583655" y="394615"/>
                        <a:pt x="582118" y="396917"/>
                      </a:cubicBezTo>
                      <a:lnTo>
                        <a:pt x="557842" y="433894"/>
                      </a:lnTo>
                      <a:lnTo>
                        <a:pt x="557842" y="530708"/>
                      </a:lnTo>
                      <a:cubicBezTo>
                        <a:pt x="557842" y="538686"/>
                        <a:pt x="551389" y="544977"/>
                        <a:pt x="543553" y="544977"/>
                      </a:cubicBezTo>
                      <a:lnTo>
                        <a:pt x="462428" y="544977"/>
                      </a:lnTo>
                      <a:cubicBezTo>
                        <a:pt x="454592" y="544977"/>
                        <a:pt x="448139" y="538686"/>
                        <a:pt x="448139" y="530708"/>
                      </a:cubicBezTo>
                      <a:lnTo>
                        <a:pt x="448139" y="433894"/>
                      </a:lnTo>
                      <a:lnTo>
                        <a:pt x="423863" y="396917"/>
                      </a:lnTo>
                      <a:cubicBezTo>
                        <a:pt x="422326" y="394615"/>
                        <a:pt x="421558" y="391854"/>
                        <a:pt x="421558" y="389092"/>
                      </a:cubicBezTo>
                      <a:lnTo>
                        <a:pt x="421558" y="316826"/>
                      </a:lnTo>
                      <a:cubicBezTo>
                        <a:pt x="421558" y="296420"/>
                        <a:pt x="434618" y="278315"/>
                        <a:pt x="453977" y="271871"/>
                      </a:cubicBezTo>
                      <a:cubicBezTo>
                        <a:pt x="454131" y="271871"/>
                        <a:pt x="466115" y="268189"/>
                        <a:pt x="466115" y="268189"/>
                      </a:cubicBezTo>
                      <a:close/>
                      <a:moveTo>
                        <a:pt x="44557" y="268189"/>
                      </a:moveTo>
                      <a:cubicBezTo>
                        <a:pt x="49013" y="266808"/>
                        <a:pt x="53776" y="267575"/>
                        <a:pt x="57310" y="270337"/>
                      </a:cubicBezTo>
                      <a:lnTo>
                        <a:pt x="81432" y="288288"/>
                      </a:lnTo>
                      <a:lnTo>
                        <a:pt x="105401" y="270337"/>
                      </a:lnTo>
                      <a:cubicBezTo>
                        <a:pt x="109089" y="267575"/>
                        <a:pt x="113852" y="266808"/>
                        <a:pt x="118308" y="268189"/>
                      </a:cubicBezTo>
                      <a:cubicBezTo>
                        <a:pt x="118308" y="268189"/>
                        <a:pt x="130292" y="271871"/>
                        <a:pt x="130446" y="271871"/>
                      </a:cubicBezTo>
                      <a:cubicBezTo>
                        <a:pt x="149805" y="278315"/>
                        <a:pt x="162865" y="296420"/>
                        <a:pt x="162865" y="316826"/>
                      </a:cubicBezTo>
                      <a:lnTo>
                        <a:pt x="162865" y="389092"/>
                      </a:lnTo>
                      <a:cubicBezTo>
                        <a:pt x="162865" y="391854"/>
                        <a:pt x="162097" y="394615"/>
                        <a:pt x="160560" y="396917"/>
                      </a:cubicBezTo>
                      <a:lnTo>
                        <a:pt x="136284" y="433894"/>
                      </a:lnTo>
                      <a:lnTo>
                        <a:pt x="136284" y="530708"/>
                      </a:lnTo>
                      <a:cubicBezTo>
                        <a:pt x="136284" y="538686"/>
                        <a:pt x="129831" y="544977"/>
                        <a:pt x="121995" y="544977"/>
                      </a:cubicBezTo>
                      <a:lnTo>
                        <a:pt x="40870" y="544977"/>
                      </a:lnTo>
                      <a:cubicBezTo>
                        <a:pt x="33034" y="544977"/>
                        <a:pt x="26581" y="538686"/>
                        <a:pt x="26581" y="530708"/>
                      </a:cubicBezTo>
                      <a:lnTo>
                        <a:pt x="26581" y="433894"/>
                      </a:lnTo>
                      <a:lnTo>
                        <a:pt x="2305" y="396917"/>
                      </a:lnTo>
                      <a:cubicBezTo>
                        <a:pt x="768" y="394615"/>
                        <a:pt x="0" y="391854"/>
                        <a:pt x="0" y="389092"/>
                      </a:cubicBezTo>
                      <a:lnTo>
                        <a:pt x="0" y="316826"/>
                      </a:lnTo>
                      <a:cubicBezTo>
                        <a:pt x="0" y="296420"/>
                        <a:pt x="13060" y="278315"/>
                        <a:pt x="32419" y="271871"/>
                      </a:cubicBezTo>
                      <a:cubicBezTo>
                        <a:pt x="32573" y="271871"/>
                        <a:pt x="44557" y="268189"/>
                        <a:pt x="44557" y="268189"/>
                      </a:cubicBezTo>
                      <a:close/>
                      <a:moveTo>
                        <a:pt x="283757" y="227644"/>
                      </a:moveTo>
                      <a:lnTo>
                        <a:pt x="300667" y="227644"/>
                      </a:lnTo>
                      <a:cubicBezTo>
                        <a:pt x="302973" y="227644"/>
                        <a:pt x="305126" y="228565"/>
                        <a:pt x="306663" y="230253"/>
                      </a:cubicBezTo>
                      <a:cubicBezTo>
                        <a:pt x="309123" y="232861"/>
                        <a:pt x="309430" y="236544"/>
                        <a:pt x="307739" y="239459"/>
                      </a:cubicBezTo>
                      <a:lnTo>
                        <a:pt x="298669" y="252962"/>
                      </a:lnTo>
                      <a:lnTo>
                        <a:pt x="302973" y="288561"/>
                      </a:lnTo>
                      <a:lnTo>
                        <a:pt x="294672" y="310810"/>
                      </a:lnTo>
                      <a:cubicBezTo>
                        <a:pt x="293749" y="312958"/>
                        <a:pt x="290675" y="312958"/>
                        <a:pt x="289752" y="310810"/>
                      </a:cubicBezTo>
                      <a:lnTo>
                        <a:pt x="281451" y="288561"/>
                      </a:lnTo>
                      <a:lnTo>
                        <a:pt x="285755" y="252962"/>
                      </a:lnTo>
                      <a:lnTo>
                        <a:pt x="276685" y="239459"/>
                      </a:lnTo>
                      <a:cubicBezTo>
                        <a:pt x="274994" y="236544"/>
                        <a:pt x="275302" y="232861"/>
                        <a:pt x="277761" y="230253"/>
                      </a:cubicBezTo>
                      <a:cubicBezTo>
                        <a:pt x="279299" y="228565"/>
                        <a:pt x="281451" y="227644"/>
                        <a:pt x="283757" y="227644"/>
                      </a:cubicBezTo>
                      <a:close/>
                      <a:moveTo>
                        <a:pt x="243694" y="226776"/>
                      </a:moveTo>
                      <a:cubicBezTo>
                        <a:pt x="245999" y="226776"/>
                        <a:pt x="248150" y="228157"/>
                        <a:pt x="248918" y="230304"/>
                      </a:cubicBezTo>
                      <a:lnTo>
                        <a:pt x="285947" y="331870"/>
                      </a:lnTo>
                      <a:cubicBezTo>
                        <a:pt x="288098" y="337700"/>
                        <a:pt x="296395" y="337700"/>
                        <a:pt x="298546" y="331870"/>
                      </a:cubicBezTo>
                      <a:lnTo>
                        <a:pt x="335575" y="230304"/>
                      </a:lnTo>
                      <a:cubicBezTo>
                        <a:pt x="336651" y="227543"/>
                        <a:pt x="339570" y="226162"/>
                        <a:pt x="342336" y="226929"/>
                      </a:cubicBezTo>
                      <a:lnTo>
                        <a:pt x="360005" y="232299"/>
                      </a:lnTo>
                      <a:lnTo>
                        <a:pt x="360005" y="232452"/>
                      </a:lnTo>
                      <a:cubicBezTo>
                        <a:pt x="382438" y="239663"/>
                        <a:pt x="397495" y="260528"/>
                        <a:pt x="397495" y="284002"/>
                      </a:cubicBezTo>
                      <a:lnTo>
                        <a:pt x="397495" y="391704"/>
                      </a:lnTo>
                      <a:cubicBezTo>
                        <a:pt x="397495" y="392778"/>
                        <a:pt x="397188" y="393852"/>
                        <a:pt x="396573" y="394619"/>
                      </a:cubicBezTo>
                      <a:lnTo>
                        <a:pt x="358008" y="453379"/>
                      </a:lnTo>
                      <a:lnTo>
                        <a:pt x="358008" y="602045"/>
                      </a:lnTo>
                      <a:cubicBezTo>
                        <a:pt x="358008" y="605113"/>
                        <a:pt x="355549" y="607568"/>
                        <a:pt x="352476" y="607568"/>
                      </a:cubicBezTo>
                      <a:lnTo>
                        <a:pt x="232017" y="607568"/>
                      </a:lnTo>
                      <a:cubicBezTo>
                        <a:pt x="228944" y="607568"/>
                        <a:pt x="226485" y="605113"/>
                        <a:pt x="226485" y="602045"/>
                      </a:cubicBezTo>
                      <a:lnTo>
                        <a:pt x="226485" y="453379"/>
                      </a:lnTo>
                      <a:lnTo>
                        <a:pt x="187920" y="394619"/>
                      </a:lnTo>
                      <a:cubicBezTo>
                        <a:pt x="187305" y="393852"/>
                        <a:pt x="186998" y="392778"/>
                        <a:pt x="186998" y="391704"/>
                      </a:cubicBezTo>
                      <a:lnTo>
                        <a:pt x="186998" y="284309"/>
                      </a:lnTo>
                      <a:cubicBezTo>
                        <a:pt x="186998" y="260682"/>
                        <a:pt x="202055" y="239817"/>
                        <a:pt x="224488" y="232299"/>
                      </a:cubicBezTo>
                      <a:cubicBezTo>
                        <a:pt x="224488" y="232299"/>
                        <a:pt x="243233" y="226776"/>
                        <a:pt x="243694" y="226776"/>
                      </a:cubicBezTo>
                      <a:close/>
                      <a:moveTo>
                        <a:pt x="503026" y="160466"/>
                      </a:moveTo>
                      <a:cubicBezTo>
                        <a:pt x="529508" y="160466"/>
                        <a:pt x="550975" y="181870"/>
                        <a:pt x="550975" y="208274"/>
                      </a:cubicBezTo>
                      <a:cubicBezTo>
                        <a:pt x="550975" y="234678"/>
                        <a:pt x="529508" y="256082"/>
                        <a:pt x="503026" y="256082"/>
                      </a:cubicBezTo>
                      <a:cubicBezTo>
                        <a:pt x="476544" y="256082"/>
                        <a:pt x="455077" y="234678"/>
                        <a:pt x="455077" y="208274"/>
                      </a:cubicBezTo>
                      <a:cubicBezTo>
                        <a:pt x="455077" y="181870"/>
                        <a:pt x="476544" y="160466"/>
                        <a:pt x="503026" y="160466"/>
                      </a:cubicBezTo>
                      <a:close/>
                      <a:moveTo>
                        <a:pt x="81397" y="160466"/>
                      </a:moveTo>
                      <a:cubicBezTo>
                        <a:pt x="107879" y="160466"/>
                        <a:pt x="129346" y="181870"/>
                        <a:pt x="129346" y="208274"/>
                      </a:cubicBezTo>
                      <a:cubicBezTo>
                        <a:pt x="129346" y="234678"/>
                        <a:pt x="107879" y="256082"/>
                        <a:pt x="81397" y="256082"/>
                      </a:cubicBezTo>
                      <a:cubicBezTo>
                        <a:pt x="54915" y="256082"/>
                        <a:pt x="33448" y="234678"/>
                        <a:pt x="33448" y="208274"/>
                      </a:cubicBezTo>
                      <a:cubicBezTo>
                        <a:pt x="33448" y="181870"/>
                        <a:pt x="54915" y="160466"/>
                        <a:pt x="81397" y="160466"/>
                      </a:cubicBezTo>
                      <a:close/>
                      <a:moveTo>
                        <a:pt x="292212" y="79174"/>
                      </a:moveTo>
                      <a:cubicBezTo>
                        <a:pt x="326313" y="79174"/>
                        <a:pt x="353957" y="106786"/>
                        <a:pt x="353957" y="140848"/>
                      </a:cubicBezTo>
                      <a:cubicBezTo>
                        <a:pt x="353957" y="174910"/>
                        <a:pt x="326313" y="202522"/>
                        <a:pt x="292212" y="202522"/>
                      </a:cubicBezTo>
                      <a:cubicBezTo>
                        <a:pt x="258111" y="202522"/>
                        <a:pt x="230467" y="174910"/>
                        <a:pt x="230467" y="140848"/>
                      </a:cubicBezTo>
                      <a:cubicBezTo>
                        <a:pt x="230467" y="106786"/>
                        <a:pt x="258111" y="79174"/>
                        <a:pt x="292212" y="79174"/>
                      </a:cubicBezTo>
                      <a:close/>
                      <a:moveTo>
                        <a:pt x="292212" y="0"/>
                      </a:moveTo>
                      <a:cubicBezTo>
                        <a:pt x="376247" y="0"/>
                        <a:pt x="453677" y="38346"/>
                        <a:pt x="504683" y="105068"/>
                      </a:cubicBezTo>
                      <a:cubicBezTo>
                        <a:pt x="509906" y="111817"/>
                        <a:pt x="508523" y="121481"/>
                        <a:pt x="501764" y="126542"/>
                      </a:cubicBezTo>
                      <a:cubicBezTo>
                        <a:pt x="498998" y="128690"/>
                        <a:pt x="495772" y="129610"/>
                        <a:pt x="492546" y="129610"/>
                      </a:cubicBezTo>
                      <a:cubicBezTo>
                        <a:pt x="487937" y="129610"/>
                        <a:pt x="483328" y="127616"/>
                        <a:pt x="480409" y="123628"/>
                      </a:cubicBezTo>
                      <a:cubicBezTo>
                        <a:pt x="435088" y="64575"/>
                        <a:pt x="366569" y="30677"/>
                        <a:pt x="292212" y="30677"/>
                      </a:cubicBezTo>
                      <a:cubicBezTo>
                        <a:pt x="217854" y="30677"/>
                        <a:pt x="149335" y="64575"/>
                        <a:pt x="104014" y="123628"/>
                      </a:cubicBezTo>
                      <a:cubicBezTo>
                        <a:pt x="98944" y="130377"/>
                        <a:pt x="89265" y="131604"/>
                        <a:pt x="82659" y="126542"/>
                      </a:cubicBezTo>
                      <a:cubicBezTo>
                        <a:pt x="75900" y="121481"/>
                        <a:pt x="74517" y="111817"/>
                        <a:pt x="79740" y="105068"/>
                      </a:cubicBezTo>
                      <a:cubicBezTo>
                        <a:pt x="130746" y="38346"/>
                        <a:pt x="208176" y="0"/>
                        <a:pt x="29221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20" name="îṧļide">
                <a:extLst>
                  <a:ext uri="{FF2B5EF4-FFF2-40B4-BE49-F238E27FC236}">
                    <a16:creationId xmlns:a16="http://schemas.microsoft.com/office/drawing/2014/main" xmlns="" id="{4417DF2B-A7DB-4F4F-91AE-9040B6F14584}"/>
                  </a:ext>
                </a:extLst>
              </p:cNvPr>
              <p:cNvSpPr txBox="1"/>
              <p:nvPr/>
            </p:nvSpPr>
            <p:spPr>
              <a:xfrm>
                <a:off x="5260198" y="3767630"/>
                <a:ext cx="2709752" cy="690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</a:p>
            </p:txBody>
          </p:sp>
          <p:sp>
            <p:nvSpPr>
              <p:cNvPr id="21" name="íṡ1îḍê">
                <a:extLst>
                  <a:ext uri="{FF2B5EF4-FFF2-40B4-BE49-F238E27FC236}">
                    <a16:creationId xmlns:a16="http://schemas.microsoft.com/office/drawing/2014/main" xmlns="" id="{8F52CEE7-F295-483B-821F-0A8152BC8264}"/>
                  </a:ext>
                </a:extLst>
              </p:cNvPr>
              <p:cNvSpPr txBox="1"/>
              <p:nvPr/>
            </p:nvSpPr>
            <p:spPr>
              <a:xfrm>
                <a:off x="5260198" y="3375118"/>
                <a:ext cx="2709752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22" name="iŝ1ídê">
                <a:extLst>
                  <a:ext uri="{FF2B5EF4-FFF2-40B4-BE49-F238E27FC236}">
                    <a16:creationId xmlns:a16="http://schemas.microsoft.com/office/drawing/2014/main" xmlns="" id="{8443FB0C-143A-4761-83A1-D23F27BF120F}"/>
                  </a:ext>
                </a:extLst>
              </p:cNvPr>
              <p:cNvSpPr txBox="1"/>
              <p:nvPr/>
            </p:nvSpPr>
            <p:spPr>
              <a:xfrm>
                <a:off x="5260198" y="4463566"/>
                <a:ext cx="2709752" cy="4196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en-US" sz="1600" b="1" dirty="0">
                    <a:solidFill>
                      <a:schemeClr val="accent1"/>
                    </a:solidFill>
                  </a:rPr>
                  <a:t>... ￥ | 40 %</a:t>
                </a:r>
              </a:p>
            </p:txBody>
          </p:sp>
        </p:grpSp>
        <p:grpSp>
          <p:nvGrpSpPr>
            <p:cNvPr id="10" name="îṩľiḑé">
              <a:extLst>
                <a:ext uri="{FF2B5EF4-FFF2-40B4-BE49-F238E27FC236}">
                  <a16:creationId xmlns:a16="http://schemas.microsoft.com/office/drawing/2014/main" xmlns="" id="{4CF210BA-3C18-4413-967D-A449949E1607}"/>
                </a:ext>
              </a:extLst>
            </p:cNvPr>
            <p:cNvGrpSpPr/>
            <p:nvPr/>
          </p:nvGrpSpPr>
          <p:grpSpPr>
            <a:xfrm>
              <a:off x="8508223" y="2060849"/>
              <a:ext cx="2709752" cy="2822342"/>
              <a:chOff x="5260198" y="2060849"/>
              <a:chExt cx="2709752" cy="2822342"/>
            </a:xfrm>
          </p:grpSpPr>
          <p:grpSp>
            <p:nvGrpSpPr>
              <p:cNvPr id="11" name="îSḻídè">
                <a:extLst>
                  <a:ext uri="{FF2B5EF4-FFF2-40B4-BE49-F238E27FC236}">
                    <a16:creationId xmlns:a16="http://schemas.microsoft.com/office/drawing/2014/main" xmlns="" id="{5C1A6AA4-5518-49C1-B51D-0B5979DE50D4}"/>
                  </a:ext>
                </a:extLst>
              </p:cNvPr>
              <p:cNvGrpSpPr/>
              <p:nvPr/>
            </p:nvGrpSpPr>
            <p:grpSpPr>
              <a:xfrm>
                <a:off x="6027960" y="2060849"/>
                <a:ext cx="1802879" cy="1165378"/>
                <a:chOff x="968009" y="2060849"/>
                <a:chExt cx="1802879" cy="1165378"/>
              </a:xfrm>
            </p:grpSpPr>
            <p:sp>
              <p:nvSpPr>
                <p:cNvPr id="15" name="îṣļîḋé">
                  <a:extLst>
                    <a:ext uri="{FF2B5EF4-FFF2-40B4-BE49-F238E27FC236}">
                      <a16:creationId xmlns:a16="http://schemas.microsoft.com/office/drawing/2014/main" xmlns="" id="{7F456558-DC32-40AF-8259-1DDC4DDAA7FB}"/>
                    </a:ext>
                  </a:extLst>
                </p:cNvPr>
                <p:cNvSpPr/>
                <p:nvPr/>
              </p:nvSpPr>
              <p:spPr bwMode="auto">
                <a:xfrm>
                  <a:off x="1357821" y="3114156"/>
                  <a:ext cx="775563" cy="112071"/>
                </a:xfrm>
                <a:custGeom>
                  <a:avLst/>
                  <a:gdLst>
                    <a:gd name="T0" fmla="+- 0 10800 961"/>
                    <a:gd name="T1" fmla="*/ T0 w 19679"/>
                    <a:gd name="T2" fmla="+- 0 10800 961"/>
                    <a:gd name="T3" fmla="*/ 10800 h 19679"/>
                    <a:gd name="T4" fmla="+- 0 10800 961"/>
                    <a:gd name="T5" fmla="*/ T4 w 19679"/>
                    <a:gd name="T6" fmla="+- 0 10800 961"/>
                    <a:gd name="T7" fmla="*/ 10800 h 19679"/>
                    <a:gd name="T8" fmla="+- 0 10800 961"/>
                    <a:gd name="T9" fmla="*/ T8 w 19679"/>
                    <a:gd name="T10" fmla="+- 0 10800 961"/>
                    <a:gd name="T11" fmla="*/ 10800 h 19679"/>
                    <a:gd name="T12" fmla="+- 0 10800 961"/>
                    <a:gd name="T13" fmla="*/ T12 w 19679"/>
                    <a:gd name="T14" fmla="+- 0 10800 961"/>
                    <a:gd name="T15" fmla="*/ 10800 h 1967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679" h="19679">
                      <a:moveTo>
                        <a:pt x="16796" y="2881"/>
                      </a:moveTo>
                      <a:cubicBezTo>
                        <a:pt x="20639" y="6724"/>
                        <a:pt x="20639" y="12953"/>
                        <a:pt x="16796" y="16796"/>
                      </a:cubicBezTo>
                      <a:cubicBezTo>
                        <a:pt x="12953" y="20638"/>
                        <a:pt x="6724" y="20638"/>
                        <a:pt x="2881" y="16796"/>
                      </a:cubicBezTo>
                      <a:cubicBezTo>
                        <a:pt x="-961" y="12953"/>
                        <a:pt x="-961" y="6724"/>
                        <a:pt x="2881" y="2881"/>
                      </a:cubicBezTo>
                      <a:cubicBezTo>
                        <a:pt x="6724" y="-961"/>
                        <a:pt x="12953" y="-961"/>
                        <a:pt x="16796" y="2881"/>
                      </a:cubicBezTo>
                      <a:close/>
                    </a:path>
                  </a:pathLst>
                </a:custGeom>
                <a:solidFill>
                  <a:srgbClr val="53585F">
                    <a:alpha val="2688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6" name="ïṡ1ïḋè">
                  <a:extLst>
                    <a:ext uri="{FF2B5EF4-FFF2-40B4-BE49-F238E27FC236}">
                      <a16:creationId xmlns:a16="http://schemas.microsoft.com/office/drawing/2014/main" xmlns="" id="{AD6FA3CA-39C9-463A-94EE-ED39D33CAAAE}"/>
                    </a:ext>
                  </a:extLst>
                </p:cNvPr>
                <p:cNvSpPr/>
                <p:nvPr/>
              </p:nvSpPr>
              <p:spPr bwMode="auto">
                <a:xfrm>
                  <a:off x="968009" y="2060849"/>
                  <a:ext cx="1165375" cy="1165378"/>
                </a:xfrm>
                <a:custGeom>
                  <a:avLst/>
                  <a:gdLst>
                    <a:gd name="T0" fmla="+- 0 11026 981"/>
                    <a:gd name="T1" fmla="*/ T0 w 20090"/>
                    <a:gd name="T2" fmla="*/ 10297 h 20595"/>
                    <a:gd name="T3" fmla="+- 0 11026 981"/>
                    <a:gd name="T4" fmla="*/ T3 w 20090"/>
                    <a:gd name="T5" fmla="*/ 10297 h 20595"/>
                    <a:gd name="T6" fmla="+- 0 11026 981"/>
                    <a:gd name="T7" fmla="*/ T6 w 20090"/>
                    <a:gd name="T8" fmla="*/ 10297 h 20595"/>
                    <a:gd name="T9" fmla="+- 0 11026 981"/>
                    <a:gd name="T10" fmla="*/ T9 w 20090"/>
                    <a:gd name="T11" fmla="*/ 10297 h 20595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90" h="20595">
                      <a:moveTo>
                        <a:pt x="10048" y="0"/>
                      </a:moveTo>
                      <a:cubicBezTo>
                        <a:pt x="7476" y="0"/>
                        <a:pt x="4905" y="1002"/>
                        <a:pt x="2943" y="3012"/>
                      </a:cubicBezTo>
                      <a:cubicBezTo>
                        <a:pt x="-981" y="7034"/>
                        <a:pt x="-981" y="13557"/>
                        <a:pt x="2943" y="17578"/>
                      </a:cubicBezTo>
                      <a:cubicBezTo>
                        <a:pt x="6867" y="21599"/>
                        <a:pt x="13229" y="21599"/>
                        <a:pt x="17153" y="17578"/>
                      </a:cubicBezTo>
                      <a:cubicBezTo>
                        <a:pt x="19748" y="14919"/>
                        <a:pt x="20618" y="11168"/>
                        <a:pt x="19782" y="7768"/>
                      </a:cubicBezTo>
                      <a:cubicBezTo>
                        <a:pt x="18191" y="8614"/>
                        <a:pt x="16192" y="8372"/>
                        <a:pt x="14857" y="7004"/>
                      </a:cubicBezTo>
                      <a:cubicBezTo>
                        <a:pt x="13287" y="5395"/>
                        <a:pt x="13228" y="2841"/>
                        <a:pt x="14647" y="1140"/>
                      </a:cubicBezTo>
                      <a:cubicBezTo>
                        <a:pt x="13208" y="380"/>
                        <a:pt x="11629" y="0"/>
                        <a:pt x="10048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  <a:ex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7" name="iSḷîďê">
                  <a:extLst>
                    <a:ext uri="{FF2B5EF4-FFF2-40B4-BE49-F238E27FC236}">
                      <a16:creationId xmlns:a16="http://schemas.microsoft.com/office/drawing/2014/main" xmlns="" id="{2DA9D8BC-2FF9-48AC-8FA1-F80BD70DC500}"/>
                    </a:ext>
                  </a:extLst>
                </p:cNvPr>
                <p:cNvSpPr/>
                <p:nvPr/>
              </p:nvSpPr>
              <p:spPr bwMode="auto">
                <a:xfrm>
                  <a:off x="1893812" y="2099830"/>
                  <a:ext cx="877076" cy="34352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599"/>
                      </a:lnTo>
                      <a:lnTo>
                        <a:pt x="0" y="21599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l">
                    <a:buSzTx/>
                    <a:buFontTx/>
                    <a:buNone/>
                  </a:pPr>
                  <a:r>
                    <a:rPr lang="en-US" altLang="zh-CN" sz="1800" b="1" dirty="0">
                      <a:solidFill>
                        <a:schemeClr val="accent1"/>
                      </a:solidFill>
                    </a:rPr>
                    <a:t>Text</a:t>
                  </a:r>
                  <a:endParaRPr lang="zh-CN" altLang="en-US" sz="18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8" name="ïṡľídè">
                  <a:extLst>
                    <a:ext uri="{FF2B5EF4-FFF2-40B4-BE49-F238E27FC236}">
                      <a16:creationId xmlns:a16="http://schemas.microsoft.com/office/drawing/2014/main" xmlns="" id="{F757EBAB-C8EF-4680-AC5F-FDFE6DF6A71A}"/>
                    </a:ext>
                  </a:extLst>
                </p:cNvPr>
                <p:cNvSpPr/>
                <p:nvPr/>
              </p:nvSpPr>
              <p:spPr bwMode="auto">
                <a:xfrm>
                  <a:off x="1371627" y="2470686"/>
                  <a:ext cx="358139" cy="345703"/>
                </a:xfrm>
                <a:custGeom>
                  <a:avLst/>
                  <a:gdLst>
                    <a:gd name="connsiteX0" fmla="*/ 147225 w 603618"/>
                    <a:gd name="connsiteY0" fmla="*/ 418175 h 582659"/>
                    <a:gd name="connsiteX1" fmla="*/ 129666 w 603618"/>
                    <a:gd name="connsiteY1" fmla="*/ 424618 h 582659"/>
                    <a:gd name="connsiteX2" fmla="*/ 159231 w 603618"/>
                    <a:gd name="connsiteY2" fmla="*/ 444246 h 582659"/>
                    <a:gd name="connsiteX3" fmla="*/ 147225 w 603618"/>
                    <a:gd name="connsiteY3" fmla="*/ 418175 h 582659"/>
                    <a:gd name="connsiteX4" fmla="*/ 235619 w 603618"/>
                    <a:gd name="connsiteY4" fmla="*/ 400345 h 582659"/>
                    <a:gd name="connsiteX5" fmla="*/ 196149 w 603618"/>
                    <a:gd name="connsiteY5" fmla="*/ 405440 h 582659"/>
                    <a:gd name="connsiteX6" fmla="*/ 235619 w 603618"/>
                    <a:gd name="connsiteY6" fmla="*/ 461476 h 582659"/>
                    <a:gd name="connsiteX7" fmla="*/ 453241 w 603618"/>
                    <a:gd name="connsiteY7" fmla="*/ 335186 h 582659"/>
                    <a:gd name="connsiteX8" fmla="*/ 453241 w 603618"/>
                    <a:gd name="connsiteY8" fmla="*/ 501720 h 582659"/>
                    <a:gd name="connsiteX9" fmla="*/ 410469 w 603618"/>
                    <a:gd name="connsiteY9" fmla="*/ 458889 h 582659"/>
                    <a:gd name="connsiteX10" fmla="*/ 379853 w 603618"/>
                    <a:gd name="connsiteY10" fmla="*/ 363192 h 582659"/>
                    <a:gd name="connsiteX11" fmla="*/ 453242 w 603618"/>
                    <a:gd name="connsiteY11" fmla="*/ 304902 h 582659"/>
                    <a:gd name="connsiteX12" fmla="*/ 444688 w 603618"/>
                    <a:gd name="connsiteY12" fmla="*/ 306400 h 582659"/>
                    <a:gd name="connsiteX13" fmla="*/ 364853 w 603618"/>
                    <a:gd name="connsiteY13" fmla="*/ 336813 h 582659"/>
                    <a:gd name="connsiteX14" fmla="*/ 349547 w 603618"/>
                    <a:gd name="connsiteY14" fmla="*/ 361682 h 582659"/>
                    <a:gd name="connsiteX15" fmla="*/ 453242 w 603618"/>
                    <a:gd name="connsiteY15" fmla="*/ 531722 h 582659"/>
                    <a:gd name="connsiteX16" fmla="*/ 556936 w 603618"/>
                    <a:gd name="connsiteY16" fmla="*/ 361682 h 582659"/>
                    <a:gd name="connsiteX17" fmla="*/ 541630 w 603618"/>
                    <a:gd name="connsiteY17" fmla="*/ 336813 h 582659"/>
                    <a:gd name="connsiteX18" fmla="*/ 461795 w 603618"/>
                    <a:gd name="connsiteY18" fmla="*/ 306400 h 582659"/>
                    <a:gd name="connsiteX19" fmla="*/ 453242 w 603618"/>
                    <a:gd name="connsiteY19" fmla="*/ 304902 h 582659"/>
                    <a:gd name="connsiteX20" fmla="*/ 170186 w 603618"/>
                    <a:gd name="connsiteY20" fmla="*/ 285126 h 582659"/>
                    <a:gd name="connsiteX21" fmla="*/ 180542 w 603618"/>
                    <a:gd name="connsiteY21" fmla="*/ 357794 h 582659"/>
                    <a:gd name="connsiteX22" fmla="*/ 235619 w 603618"/>
                    <a:gd name="connsiteY22" fmla="*/ 350452 h 582659"/>
                    <a:gd name="connsiteX23" fmla="*/ 235619 w 603618"/>
                    <a:gd name="connsiteY23" fmla="*/ 285126 h 582659"/>
                    <a:gd name="connsiteX24" fmla="*/ 51476 w 603618"/>
                    <a:gd name="connsiteY24" fmla="*/ 285126 h 582659"/>
                    <a:gd name="connsiteX25" fmla="*/ 92297 w 603618"/>
                    <a:gd name="connsiteY25" fmla="*/ 386261 h 582659"/>
                    <a:gd name="connsiteX26" fmla="*/ 132217 w 603618"/>
                    <a:gd name="connsiteY26" fmla="*/ 370679 h 582659"/>
                    <a:gd name="connsiteX27" fmla="*/ 120211 w 603618"/>
                    <a:gd name="connsiteY27" fmla="*/ 285126 h 582659"/>
                    <a:gd name="connsiteX28" fmla="*/ 453242 w 603618"/>
                    <a:gd name="connsiteY28" fmla="*/ 253965 h 582659"/>
                    <a:gd name="connsiteX29" fmla="*/ 465697 w 603618"/>
                    <a:gd name="connsiteY29" fmla="*/ 256362 h 582659"/>
                    <a:gd name="connsiteX30" fmla="*/ 581247 w 603618"/>
                    <a:gd name="connsiteY30" fmla="*/ 300407 h 582659"/>
                    <a:gd name="connsiteX31" fmla="*/ 603456 w 603618"/>
                    <a:gd name="connsiteY31" fmla="*/ 336363 h 582659"/>
                    <a:gd name="connsiteX32" fmla="*/ 453242 w 603618"/>
                    <a:gd name="connsiteY32" fmla="*/ 582659 h 582659"/>
                    <a:gd name="connsiteX33" fmla="*/ 303027 w 603618"/>
                    <a:gd name="connsiteY33" fmla="*/ 336363 h 582659"/>
                    <a:gd name="connsiteX34" fmla="*/ 325236 w 603618"/>
                    <a:gd name="connsiteY34" fmla="*/ 300407 h 582659"/>
                    <a:gd name="connsiteX35" fmla="*/ 440786 w 603618"/>
                    <a:gd name="connsiteY35" fmla="*/ 256362 h 582659"/>
                    <a:gd name="connsiteX36" fmla="*/ 453242 w 603618"/>
                    <a:gd name="connsiteY36" fmla="*/ 253965 h 582659"/>
                    <a:gd name="connsiteX37" fmla="*/ 338422 w 603618"/>
                    <a:gd name="connsiteY37" fmla="*/ 162865 h 582659"/>
                    <a:gd name="connsiteX38" fmla="*/ 285595 w 603618"/>
                    <a:gd name="connsiteY38" fmla="*/ 169607 h 582659"/>
                    <a:gd name="connsiteX39" fmla="*/ 285595 w 603618"/>
                    <a:gd name="connsiteY39" fmla="*/ 235083 h 582659"/>
                    <a:gd name="connsiteX40" fmla="*/ 348627 w 603618"/>
                    <a:gd name="connsiteY40" fmla="*/ 235083 h 582659"/>
                    <a:gd name="connsiteX41" fmla="*/ 338422 w 603618"/>
                    <a:gd name="connsiteY41" fmla="*/ 162865 h 582659"/>
                    <a:gd name="connsiteX42" fmla="*/ 180542 w 603618"/>
                    <a:gd name="connsiteY42" fmla="*/ 162415 h 582659"/>
                    <a:gd name="connsiteX43" fmla="*/ 170186 w 603618"/>
                    <a:gd name="connsiteY43" fmla="*/ 235083 h 582659"/>
                    <a:gd name="connsiteX44" fmla="*/ 235619 w 603618"/>
                    <a:gd name="connsiteY44" fmla="*/ 235083 h 582659"/>
                    <a:gd name="connsiteX45" fmla="*/ 235619 w 603618"/>
                    <a:gd name="connsiteY45" fmla="*/ 169607 h 582659"/>
                    <a:gd name="connsiteX46" fmla="*/ 180542 w 603618"/>
                    <a:gd name="connsiteY46" fmla="*/ 162415 h 582659"/>
                    <a:gd name="connsiteX47" fmla="*/ 92297 w 603618"/>
                    <a:gd name="connsiteY47" fmla="*/ 133948 h 582659"/>
                    <a:gd name="connsiteX48" fmla="*/ 51476 w 603618"/>
                    <a:gd name="connsiteY48" fmla="*/ 235083 h 582659"/>
                    <a:gd name="connsiteX49" fmla="*/ 120211 w 603618"/>
                    <a:gd name="connsiteY49" fmla="*/ 235083 h 582659"/>
                    <a:gd name="connsiteX50" fmla="*/ 132217 w 603618"/>
                    <a:gd name="connsiteY50" fmla="*/ 149530 h 582659"/>
                    <a:gd name="connsiteX51" fmla="*/ 92297 w 603618"/>
                    <a:gd name="connsiteY51" fmla="*/ 133948 h 582659"/>
                    <a:gd name="connsiteX52" fmla="*/ 159231 w 603618"/>
                    <a:gd name="connsiteY52" fmla="*/ 75814 h 582659"/>
                    <a:gd name="connsiteX53" fmla="*/ 129666 w 603618"/>
                    <a:gd name="connsiteY53" fmla="*/ 95591 h 582659"/>
                    <a:gd name="connsiteX54" fmla="*/ 147225 w 603618"/>
                    <a:gd name="connsiteY54" fmla="*/ 102034 h 582659"/>
                    <a:gd name="connsiteX55" fmla="*/ 159231 w 603618"/>
                    <a:gd name="connsiteY55" fmla="*/ 75814 h 582659"/>
                    <a:gd name="connsiteX56" fmla="*/ 358682 w 603618"/>
                    <a:gd name="connsiteY56" fmla="*/ 74165 h 582659"/>
                    <a:gd name="connsiteX57" fmla="*/ 371888 w 603618"/>
                    <a:gd name="connsiteY57" fmla="*/ 102783 h 582659"/>
                    <a:gd name="connsiteX58" fmla="*/ 391548 w 603618"/>
                    <a:gd name="connsiteY58" fmla="*/ 95591 h 582659"/>
                    <a:gd name="connsiteX59" fmla="*/ 358682 w 603618"/>
                    <a:gd name="connsiteY59" fmla="*/ 74165 h 582659"/>
                    <a:gd name="connsiteX60" fmla="*/ 285595 w 603618"/>
                    <a:gd name="connsiteY60" fmla="*/ 60381 h 582659"/>
                    <a:gd name="connsiteX61" fmla="*/ 285595 w 603618"/>
                    <a:gd name="connsiteY61" fmla="*/ 119864 h 582659"/>
                    <a:gd name="connsiteX62" fmla="*/ 322964 w 603618"/>
                    <a:gd name="connsiteY62" fmla="*/ 115219 h 582659"/>
                    <a:gd name="connsiteX63" fmla="*/ 285595 w 603618"/>
                    <a:gd name="connsiteY63" fmla="*/ 60381 h 582659"/>
                    <a:gd name="connsiteX64" fmla="*/ 235619 w 603618"/>
                    <a:gd name="connsiteY64" fmla="*/ 58583 h 582659"/>
                    <a:gd name="connsiteX65" fmla="*/ 196149 w 603618"/>
                    <a:gd name="connsiteY65" fmla="*/ 114769 h 582659"/>
                    <a:gd name="connsiteX66" fmla="*/ 235619 w 603618"/>
                    <a:gd name="connsiteY66" fmla="*/ 119864 h 582659"/>
                    <a:gd name="connsiteX67" fmla="*/ 259482 w 603618"/>
                    <a:gd name="connsiteY67" fmla="*/ 0 h 582659"/>
                    <a:gd name="connsiteX68" fmla="*/ 260532 w 603618"/>
                    <a:gd name="connsiteY68" fmla="*/ 0 h 582659"/>
                    <a:gd name="connsiteX69" fmla="*/ 520914 w 603618"/>
                    <a:gd name="connsiteY69" fmla="*/ 247369 h 582659"/>
                    <a:gd name="connsiteX70" fmla="*/ 475741 w 603618"/>
                    <a:gd name="connsiteY70" fmla="*/ 230138 h 582659"/>
                    <a:gd name="connsiteX71" fmla="*/ 468688 w 603618"/>
                    <a:gd name="connsiteY71" fmla="*/ 228041 h 582659"/>
                    <a:gd name="connsiteX72" fmla="*/ 428917 w 603618"/>
                    <a:gd name="connsiteY72" fmla="*/ 133948 h 582659"/>
                    <a:gd name="connsiteX73" fmla="*/ 386746 w 603618"/>
                    <a:gd name="connsiteY73" fmla="*/ 150279 h 582659"/>
                    <a:gd name="connsiteX74" fmla="*/ 398752 w 603618"/>
                    <a:gd name="connsiteY74" fmla="*/ 235083 h 582659"/>
                    <a:gd name="connsiteX75" fmla="*/ 417812 w 603618"/>
                    <a:gd name="connsiteY75" fmla="*/ 235083 h 582659"/>
                    <a:gd name="connsiteX76" fmla="*/ 315310 w 603618"/>
                    <a:gd name="connsiteY76" fmla="*/ 274188 h 582659"/>
                    <a:gd name="connsiteX77" fmla="*/ 297001 w 603618"/>
                    <a:gd name="connsiteY77" fmla="*/ 285126 h 582659"/>
                    <a:gd name="connsiteX78" fmla="*/ 285595 w 603618"/>
                    <a:gd name="connsiteY78" fmla="*/ 285126 h 582659"/>
                    <a:gd name="connsiteX79" fmla="*/ 285595 w 603618"/>
                    <a:gd name="connsiteY79" fmla="*/ 297861 h 582659"/>
                    <a:gd name="connsiteX80" fmla="*/ 275089 w 603618"/>
                    <a:gd name="connsiteY80" fmla="*/ 339065 h 582659"/>
                    <a:gd name="connsiteX81" fmla="*/ 285895 w 603618"/>
                    <a:gd name="connsiteY81" fmla="*/ 400345 h 582659"/>
                    <a:gd name="connsiteX82" fmla="*/ 285595 w 603618"/>
                    <a:gd name="connsiteY82" fmla="*/ 400345 h 582659"/>
                    <a:gd name="connsiteX83" fmla="*/ 285595 w 603618"/>
                    <a:gd name="connsiteY83" fmla="*/ 459828 h 582659"/>
                    <a:gd name="connsiteX84" fmla="*/ 299552 w 603618"/>
                    <a:gd name="connsiteY84" fmla="*/ 445594 h 582659"/>
                    <a:gd name="connsiteX85" fmla="*/ 328516 w 603618"/>
                    <a:gd name="connsiteY85" fmla="*/ 511219 h 582659"/>
                    <a:gd name="connsiteX86" fmla="*/ 259482 w 603618"/>
                    <a:gd name="connsiteY86" fmla="*/ 520209 h 582659"/>
                    <a:gd name="connsiteX87" fmla="*/ 0 w 603618"/>
                    <a:gd name="connsiteY87" fmla="*/ 260104 h 582659"/>
                    <a:gd name="connsiteX88" fmla="*/ 259482 w 603618"/>
                    <a:gd name="connsiteY88" fmla="*/ 0 h 582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603618" h="582659">
                      <a:moveTo>
                        <a:pt x="147225" y="418175"/>
                      </a:moveTo>
                      <a:cubicBezTo>
                        <a:pt x="141372" y="420123"/>
                        <a:pt x="135519" y="422221"/>
                        <a:pt x="129666" y="424618"/>
                      </a:cubicBezTo>
                      <a:cubicBezTo>
                        <a:pt x="138970" y="431959"/>
                        <a:pt x="148875" y="438552"/>
                        <a:pt x="159231" y="444246"/>
                      </a:cubicBezTo>
                      <a:cubicBezTo>
                        <a:pt x="155179" y="436604"/>
                        <a:pt x="151277" y="428364"/>
                        <a:pt x="147225" y="418175"/>
                      </a:cubicBezTo>
                      <a:close/>
                      <a:moveTo>
                        <a:pt x="235619" y="400345"/>
                      </a:moveTo>
                      <a:cubicBezTo>
                        <a:pt x="222413" y="401244"/>
                        <a:pt x="209206" y="402893"/>
                        <a:pt x="196149" y="405440"/>
                      </a:cubicBezTo>
                      <a:cubicBezTo>
                        <a:pt x="204704" y="425367"/>
                        <a:pt x="217910" y="448740"/>
                        <a:pt x="235619" y="461476"/>
                      </a:cubicBezTo>
                      <a:close/>
                      <a:moveTo>
                        <a:pt x="453241" y="335186"/>
                      </a:moveTo>
                      <a:lnTo>
                        <a:pt x="453241" y="501720"/>
                      </a:lnTo>
                      <a:cubicBezTo>
                        <a:pt x="444386" y="501720"/>
                        <a:pt x="427728" y="490488"/>
                        <a:pt x="410469" y="458889"/>
                      </a:cubicBezTo>
                      <a:cubicBezTo>
                        <a:pt x="395161" y="431033"/>
                        <a:pt x="383605" y="394791"/>
                        <a:pt x="379853" y="363192"/>
                      </a:cubicBezTo>
                      <a:close/>
                      <a:moveTo>
                        <a:pt x="453242" y="304902"/>
                      </a:moveTo>
                      <a:cubicBezTo>
                        <a:pt x="450390" y="304902"/>
                        <a:pt x="447389" y="305351"/>
                        <a:pt x="444688" y="306400"/>
                      </a:cubicBezTo>
                      <a:lnTo>
                        <a:pt x="364853" y="336813"/>
                      </a:lnTo>
                      <a:cubicBezTo>
                        <a:pt x="354799" y="340708"/>
                        <a:pt x="348496" y="350896"/>
                        <a:pt x="349547" y="361682"/>
                      </a:cubicBezTo>
                      <a:cubicBezTo>
                        <a:pt x="356450" y="432395"/>
                        <a:pt x="400119" y="531722"/>
                        <a:pt x="453242" y="531722"/>
                      </a:cubicBezTo>
                      <a:cubicBezTo>
                        <a:pt x="506364" y="531722"/>
                        <a:pt x="550033" y="432395"/>
                        <a:pt x="556936" y="361682"/>
                      </a:cubicBezTo>
                      <a:cubicBezTo>
                        <a:pt x="558137" y="350896"/>
                        <a:pt x="551834" y="340708"/>
                        <a:pt x="541630" y="336813"/>
                      </a:cubicBezTo>
                      <a:lnTo>
                        <a:pt x="461795" y="306400"/>
                      </a:lnTo>
                      <a:cubicBezTo>
                        <a:pt x="459094" y="305351"/>
                        <a:pt x="456093" y="304902"/>
                        <a:pt x="453242" y="304902"/>
                      </a:cubicBezTo>
                      <a:close/>
                      <a:moveTo>
                        <a:pt x="170186" y="285126"/>
                      </a:moveTo>
                      <a:cubicBezTo>
                        <a:pt x="171687" y="310597"/>
                        <a:pt x="175139" y="335169"/>
                        <a:pt x="180542" y="357794"/>
                      </a:cubicBezTo>
                      <a:cubicBezTo>
                        <a:pt x="198701" y="354048"/>
                        <a:pt x="217160" y="351651"/>
                        <a:pt x="235619" y="350452"/>
                      </a:cubicBezTo>
                      <a:lnTo>
                        <a:pt x="235619" y="285126"/>
                      </a:lnTo>
                      <a:close/>
                      <a:moveTo>
                        <a:pt x="51476" y="285126"/>
                      </a:moveTo>
                      <a:cubicBezTo>
                        <a:pt x="55978" y="322733"/>
                        <a:pt x="70536" y="357344"/>
                        <a:pt x="92297" y="386261"/>
                      </a:cubicBezTo>
                      <a:cubicBezTo>
                        <a:pt x="105353" y="380268"/>
                        <a:pt x="118560" y="375174"/>
                        <a:pt x="132217" y="370679"/>
                      </a:cubicBezTo>
                      <a:cubicBezTo>
                        <a:pt x="125764" y="343860"/>
                        <a:pt x="121562" y="314942"/>
                        <a:pt x="120211" y="285126"/>
                      </a:cubicBezTo>
                      <a:close/>
                      <a:moveTo>
                        <a:pt x="453242" y="253965"/>
                      </a:moveTo>
                      <a:cubicBezTo>
                        <a:pt x="457443" y="253965"/>
                        <a:pt x="461645" y="254714"/>
                        <a:pt x="465697" y="256362"/>
                      </a:cubicBezTo>
                      <a:lnTo>
                        <a:pt x="581247" y="300407"/>
                      </a:lnTo>
                      <a:cubicBezTo>
                        <a:pt x="595953" y="305951"/>
                        <a:pt x="604957" y="320782"/>
                        <a:pt x="603456" y="336363"/>
                      </a:cubicBezTo>
                      <a:cubicBezTo>
                        <a:pt x="593402" y="438687"/>
                        <a:pt x="530075" y="582659"/>
                        <a:pt x="453242" y="582659"/>
                      </a:cubicBezTo>
                      <a:cubicBezTo>
                        <a:pt x="376408" y="582659"/>
                        <a:pt x="313081" y="438687"/>
                        <a:pt x="303027" y="336363"/>
                      </a:cubicBezTo>
                      <a:cubicBezTo>
                        <a:pt x="301526" y="320782"/>
                        <a:pt x="310530" y="305951"/>
                        <a:pt x="325236" y="300407"/>
                      </a:cubicBezTo>
                      <a:lnTo>
                        <a:pt x="440786" y="256362"/>
                      </a:lnTo>
                      <a:cubicBezTo>
                        <a:pt x="444838" y="254714"/>
                        <a:pt x="449040" y="253965"/>
                        <a:pt x="453242" y="253965"/>
                      </a:cubicBezTo>
                      <a:close/>
                      <a:moveTo>
                        <a:pt x="338422" y="162865"/>
                      </a:moveTo>
                      <a:cubicBezTo>
                        <a:pt x="321013" y="166311"/>
                        <a:pt x="303304" y="168558"/>
                        <a:pt x="285595" y="169607"/>
                      </a:cubicBezTo>
                      <a:lnTo>
                        <a:pt x="285595" y="235083"/>
                      </a:lnTo>
                      <a:lnTo>
                        <a:pt x="348627" y="235083"/>
                      </a:lnTo>
                      <a:cubicBezTo>
                        <a:pt x="347276" y="209761"/>
                        <a:pt x="343824" y="185339"/>
                        <a:pt x="338422" y="162865"/>
                      </a:cubicBezTo>
                      <a:close/>
                      <a:moveTo>
                        <a:pt x="180542" y="162415"/>
                      </a:moveTo>
                      <a:cubicBezTo>
                        <a:pt x="175139" y="185040"/>
                        <a:pt x="171687" y="209612"/>
                        <a:pt x="170186" y="235083"/>
                      </a:cubicBezTo>
                      <a:lnTo>
                        <a:pt x="235619" y="235083"/>
                      </a:lnTo>
                      <a:lnTo>
                        <a:pt x="235619" y="169607"/>
                      </a:lnTo>
                      <a:cubicBezTo>
                        <a:pt x="217160" y="168558"/>
                        <a:pt x="198701" y="166161"/>
                        <a:pt x="180542" y="162415"/>
                      </a:cubicBezTo>
                      <a:close/>
                      <a:moveTo>
                        <a:pt x="92297" y="133948"/>
                      </a:moveTo>
                      <a:cubicBezTo>
                        <a:pt x="70536" y="162865"/>
                        <a:pt x="55978" y="197475"/>
                        <a:pt x="51476" y="235083"/>
                      </a:cubicBezTo>
                      <a:lnTo>
                        <a:pt x="120211" y="235083"/>
                      </a:lnTo>
                      <a:cubicBezTo>
                        <a:pt x="121562" y="205117"/>
                        <a:pt x="125764" y="176349"/>
                        <a:pt x="132217" y="149530"/>
                      </a:cubicBezTo>
                      <a:cubicBezTo>
                        <a:pt x="118560" y="145035"/>
                        <a:pt x="105353" y="139791"/>
                        <a:pt x="92297" y="133948"/>
                      </a:cubicBezTo>
                      <a:close/>
                      <a:moveTo>
                        <a:pt x="159231" y="75814"/>
                      </a:moveTo>
                      <a:cubicBezTo>
                        <a:pt x="148875" y="81657"/>
                        <a:pt x="138970" y="88249"/>
                        <a:pt x="129666" y="95591"/>
                      </a:cubicBezTo>
                      <a:cubicBezTo>
                        <a:pt x="135519" y="97839"/>
                        <a:pt x="141372" y="100086"/>
                        <a:pt x="147225" y="102034"/>
                      </a:cubicBezTo>
                      <a:cubicBezTo>
                        <a:pt x="151277" y="91845"/>
                        <a:pt x="155179" y="83605"/>
                        <a:pt x="159231" y="75814"/>
                      </a:cubicBezTo>
                      <a:close/>
                      <a:moveTo>
                        <a:pt x="358682" y="74165"/>
                      </a:moveTo>
                      <a:cubicBezTo>
                        <a:pt x="363184" y="82556"/>
                        <a:pt x="367386" y="91546"/>
                        <a:pt x="371888" y="102783"/>
                      </a:cubicBezTo>
                      <a:cubicBezTo>
                        <a:pt x="378492" y="100536"/>
                        <a:pt x="385095" y="98138"/>
                        <a:pt x="391548" y="95591"/>
                      </a:cubicBezTo>
                      <a:cubicBezTo>
                        <a:pt x="381343" y="87500"/>
                        <a:pt x="370238" y="80309"/>
                        <a:pt x="358682" y="74165"/>
                      </a:cubicBezTo>
                      <a:close/>
                      <a:moveTo>
                        <a:pt x="285595" y="60381"/>
                      </a:moveTo>
                      <a:lnTo>
                        <a:pt x="285595" y="119864"/>
                      </a:lnTo>
                      <a:cubicBezTo>
                        <a:pt x="298051" y="118965"/>
                        <a:pt x="310507" y="117466"/>
                        <a:pt x="322964" y="115219"/>
                      </a:cubicBezTo>
                      <a:cubicBezTo>
                        <a:pt x="314559" y="95741"/>
                        <a:pt x="302253" y="73566"/>
                        <a:pt x="285595" y="60381"/>
                      </a:cubicBezTo>
                      <a:close/>
                      <a:moveTo>
                        <a:pt x="235619" y="58583"/>
                      </a:moveTo>
                      <a:cubicBezTo>
                        <a:pt x="217910" y="71469"/>
                        <a:pt x="204704" y="94692"/>
                        <a:pt x="196149" y="114769"/>
                      </a:cubicBezTo>
                      <a:cubicBezTo>
                        <a:pt x="209206" y="117167"/>
                        <a:pt x="222413" y="118965"/>
                        <a:pt x="235619" y="119864"/>
                      </a:cubicBezTo>
                      <a:close/>
                      <a:moveTo>
                        <a:pt x="259482" y="0"/>
                      </a:moveTo>
                      <a:lnTo>
                        <a:pt x="260532" y="0"/>
                      </a:lnTo>
                      <a:cubicBezTo>
                        <a:pt x="399953" y="0"/>
                        <a:pt x="514161" y="109825"/>
                        <a:pt x="520914" y="247369"/>
                      </a:cubicBezTo>
                      <a:lnTo>
                        <a:pt x="475741" y="230138"/>
                      </a:lnTo>
                      <a:cubicBezTo>
                        <a:pt x="473340" y="229239"/>
                        <a:pt x="471089" y="228640"/>
                        <a:pt x="468688" y="228041"/>
                      </a:cubicBezTo>
                      <a:cubicBezTo>
                        <a:pt x="463285" y="193130"/>
                        <a:pt x="449328" y="160917"/>
                        <a:pt x="428917" y="133948"/>
                      </a:cubicBezTo>
                      <a:cubicBezTo>
                        <a:pt x="415260" y="140240"/>
                        <a:pt x="401153" y="145634"/>
                        <a:pt x="386746" y="150279"/>
                      </a:cubicBezTo>
                      <a:cubicBezTo>
                        <a:pt x="393199" y="176799"/>
                        <a:pt x="397251" y="205416"/>
                        <a:pt x="398752" y="235083"/>
                      </a:cubicBezTo>
                      <a:lnTo>
                        <a:pt x="417812" y="235083"/>
                      </a:lnTo>
                      <a:lnTo>
                        <a:pt x="315310" y="274188"/>
                      </a:lnTo>
                      <a:cubicBezTo>
                        <a:pt x="308556" y="276885"/>
                        <a:pt x="302403" y="280481"/>
                        <a:pt x="297001" y="285126"/>
                      </a:cubicBezTo>
                      <a:lnTo>
                        <a:pt x="285595" y="285126"/>
                      </a:lnTo>
                      <a:lnTo>
                        <a:pt x="285595" y="297861"/>
                      </a:lnTo>
                      <a:cubicBezTo>
                        <a:pt x="277641" y="309698"/>
                        <a:pt x="273589" y="324231"/>
                        <a:pt x="275089" y="339065"/>
                      </a:cubicBezTo>
                      <a:cubicBezTo>
                        <a:pt x="277040" y="358992"/>
                        <a:pt x="280792" y="379669"/>
                        <a:pt x="285895" y="400345"/>
                      </a:cubicBezTo>
                      <a:cubicBezTo>
                        <a:pt x="285745" y="400345"/>
                        <a:pt x="285745" y="400345"/>
                        <a:pt x="285595" y="400345"/>
                      </a:cubicBezTo>
                      <a:lnTo>
                        <a:pt x="285595" y="459828"/>
                      </a:lnTo>
                      <a:cubicBezTo>
                        <a:pt x="290397" y="456082"/>
                        <a:pt x="295050" y="451288"/>
                        <a:pt x="299552" y="445594"/>
                      </a:cubicBezTo>
                      <a:cubicBezTo>
                        <a:pt x="307656" y="468818"/>
                        <a:pt x="317411" y="491142"/>
                        <a:pt x="328516" y="511219"/>
                      </a:cubicBezTo>
                      <a:cubicBezTo>
                        <a:pt x="305405" y="517512"/>
                        <a:pt x="282893" y="520209"/>
                        <a:pt x="259482" y="520209"/>
                      </a:cubicBezTo>
                      <a:cubicBezTo>
                        <a:pt x="118260" y="520209"/>
                        <a:pt x="0" y="404541"/>
                        <a:pt x="0" y="260104"/>
                      </a:cubicBezTo>
                      <a:cubicBezTo>
                        <a:pt x="0" y="115519"/>
                        <a:pt x="118560" y="0"/>
                        <a:pt x="25948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12" name="iṣlïḍê">
                <a:extLst>
                  <a:ext uri="{FF2B5EF4-FFF2-40B4-BE49-F238E27FC236}">
                    <a16:creationId xmlns:a16="http://schemas.microsoft.com/office/drawing/2014/main" xmlns="" id="{2D4861CD-3420-4E6B-8CEC-711694A279F4}"/>
                  </a:ext>
                </a:extLst>
              </p:cNvPr>
              <p:cNvSpPr txBox="1"/>
              <p:nvPr/>
            </p:nvSpPr>
            <p:spPr>
              <a:xfrm>
                <a:off x="5260198" y="3767630"/>
                <a:ext cx="2709752" cy="690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</a:p>
            </p:txBody>
          </p:sp>
          <p:sp>
            <p:nvSpPr>
              <p:cNvPr id="13" name="ïŝḻiḍé">
                <a:extLst>
                  <a:ext uri="{FF2B5EF4-FFF2-40B4-BE49-F238E27FC236}">
                    <a16:creationId xmlns:a16="http://schemas.microsoft.com/office/drawing/2014/main" xmlns="" id="{6C88E8E1-5937-4E4D-BC01-A9378FAA2A2C}"/>
                  </a:ext>
                </a:extLst>
              </p:cNvPr>
              <p:cNvSpPr txBox="1"/>
              <p:nvPr/>
            </p:nvSpPr>
            <p:spPr>
              <a:xfrm>
                <a:off x="5260198" y="3375118"/>
                <a:ext cx="2709752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14" name="îsļïḋé">
                <a:extLst>
                  <a:ext uri="{FF2B5EF4-FFF2-40B4-BE49-F238E27FC236}">
                    <a16:creationId xmlns:a16="http://schemas.microsoft.com/office/drawing/2014/main" xmlns="" id="{E63BA9EC-2A59-4735-B712-183361E0EB34}"/>
                  </a:ext>
                </a:extLst>
              </p:cNvPr>
              <p:cNvSpPr txBox="1"/>
              <p:nvPr/>
            </p:nvSpPr>
            <p:spPr>
              <a:xfrm>
                <a:off x="5260198" y="4463566"/>
                <a:ext cx="2709752" cy="4196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en-US" sz="1600" b="1" dirty="0">
                    <a:solidFill>
                      <a:schemeClr val="accent1"/>
                    </a:solidFill>
                  </a:rPr>
                  <a:t>... ￥ | 60 %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646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420F92-FA1D-4FE5-826E-8F6AB74A1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95CC788-679F-4BA8-B217-F6C48083D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DE11B5B-81D3-406D-AD5C-F3669926E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177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99B7FFB-EFD2-4D11-A30D-900BA31A860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560" y="1969081"/>
            <a:ext cx="10850880" cy="3338738"/>
            <a:chOff x="670560" y="1969081"/>
            <a:chExt cx="10850880" cy="3338738"/>
          </a:xfrm>
        </p:grpSpPr>
        <p:cxnSp>
          <p:nvCxnSpPr>
            <p:cNvPr id="6" name="肘形连接符 32">
              <a:extLst>
                <a:ext uri="{FF2B5EF4-FFF2-40B4-BE49-F238E27FC236}">
                  <a16:creationId xmlns:a16="http://schemas.microsoft.com/office/drawing/2014/main" xmlns="" id="{458AEC83-58B3-4D03-82A7-9BFBC7D5C1D8}"/>
                </a:ext>
              </a:extLst>
            </p:cNvPr>
            <p:cNvCxnSpPr>
              <a:cxnSpLocks/>
              <a:stCxn id="8" idx="2"/>
              <a:endCxn id="14" idx="1"/>
            </p:cNvCxnSpPr>
            <p:nvPr/>
          </p:nvCxnSpPr>
          <p:spPr>
            <a:xfrm rot="16200000" flipH="1">
              <a:off x="2662415" y="2645721"/>
              <a:ext cx="1441730" cy="280796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肘形连接符 33">
              <a:extLst>
                <a:ext uri="{FF2B5EF4-FFF2-40B4-BE49-F238E27FC236}">
                  <a16:creationId xmlns:a16="http://schemas.microsoft.com/office/drawing/2014/main" xmlns="" id="{0AEE4653-2315-4245-BF75-1469AB7E1ADF}"/>
                </a:ext>
              </a:extLst>
            </p:cNvPr>
            <p:cNvCxnSpPr>
              <a:cxnSpLocks/>
              <a:stCxn id="14" idx="0"/>
              <a:endCxn id="16" idx="1"/>
            </p:cNvCxnSpPr>
            <p:nvPr/>
          </p:nvCxnSpPr>
          <p:spPr>
            <a:xfrm rot="5400000" flipH="1" flipV="1">
              <a:off x="6779118" y="2108470"/>
              <a:ext cx="1441730" cy="280796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iSľîḓê">
              <a:extLst>
                <a:ext uri="{FF2B5EF4-FFF2-40B4-BE49-F238E27FC236}">
                  <a16:creationId xmlns:a16="http://schemas.microsoft.com/office/drawing/2014/main" xmlns="" id="{647CDF12-E9A7-463C-A22B-1EBB7C3739AF}"/>
                </a:ext>
              </a:extLst>
            </p:cNvPr>
            <p:cNvSpPr txBox="1"/>
            <p:nvPr/>
          </p:nvSpPr>
          <p:spPr>
            <a:xfrm>
              <a:off x="670560" y="2254336"/>
              <a:ext cx="2617475" cy="107450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9" name="íŝlíḋé">
              <a:extLst>
                <a:ext uri="{FF2B5EF4-FFF2-40B4-BE49-F238E27FC236}">
                  <a16:creationId xmlns:a16="http://schemas.microsoft.com/office/drawing/2014/main" xmlns="" id="{549BC0CF-BD00-49B8-95C7-FFD7D63BF115}"/>
                </a:ext>
              </a:extLst>
            </p:cNvPr>
            <p:cNvSpPr/>
            <p:nvPr/>
          </p:nvSpPr>
          <p:spPr>
            <a:xfrm>
              <a:off x="892634" y="1969081"/>
              <a:ext cx="818566" cy="546097"/>
            </a:xfrm>
            <a:prstGeom prst="roundRect">
              <a:avLst>
                <a:gd name="adj" fmla="val 29255"/>
              </a:avLst>
            </a:prstGeom>
            <a:solidFill>
              <a:schemeClr val="accent1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b="1" i="1" dirty="0">
                  <a:solidFill>
                    <a:schemeClr val="bg1"/>
                  </a:solidFill>
                </a:rPr>
                <a:t>1</a:t>
              </a:r>
              <a:endParaRPr b="1" i="1" dirty="0">
                <a:solidFill>
                  <a:schemeClr val="bg1"/>
                </a:solidFill>
              </a:endParaRPr>
            </a:p>
          </p:txBody>
        </p:sp>
        <p:sp>
          <p:nvSpPr>
            <p:cNvPr id="10" name="ïṣļïḍe">
              <a:extLst>
                <a:ext uri="{FF2B5EF4-FFF2-40B4-BE49-F238E27FC236}">
                  <a16:creationId xmlns:a16="http://schemas.microsoft.com/office/drawing/2014/main" xmlns="" id="{AF9CBCFC-811E-43B1-B514-EE0CEC85642C}"/>
                </a:ext>
              </a:extLst>
            </p:cNvPr>
            <p:cNvSpPr txBox="1"/>
            <p:nvPr/>
          </p:nvSpPr>
          <p:spPr>
            <a:xfrm>
              <a:off x="670560" y="4233317"/>
              <a:ext cx="2617475" cy="107450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ïṡḷíḋe">
              <a:extLst>
                <a:ext uri="{FF2B5EF4-FFF2-40B4-BE49-F238E27FC236}">
                  <a16:creationId xmlns:a16="http://schemas.microsoft.com/office/drawing/2014/main" xmlns="" id="{5BD95D5B-1EB6-410E-AFB1-4656AEC1C4E1}"/>
                </a:ext>
              </a:extLst>
            </p:cNvPr>
            <p:cNvSpPr/>
            <p:nvPr/>
          </p:nvSpPr>
          <p:spPr>
            <a:xfrm>
              <a:off x="892634" y="3948062"/>
              <a:ext cx="818566" cy="546097"/>
            </a:xfrm>
            <a:prstGeom prst="roundRect">
              <a:avLst>
                <a:gd name="adj" fmla="val 29255"/>
              </a:avLst>
            </a:prstGeom>
            <a:solidFill>
              <a:schemeClr val="accent2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b="1" i="1" dirty="0">
                  <a:solidFill>
                    <a:schemeClr val="bg1"/>
                  </a:solidFill>
                </a:rPr>
                <a:t>2</a:t>
              </a:r>
              <a:endParaRPr b="1" i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Sļïḓè">
              <a:extLst>
                <a:ext uri="{FF2B5EF4-FFF2-40B4-BE49-F238E27FC236}">
                  <a16:creationId xmlns:a16="http://schemas.microsoft.com/office/drawing/2014/main" xmlns="" id="{4C9FDE9B-F18C-4E33-9057-DB279B5801E6}"/>
                </a:ext>
              </a:extLst>
            </p:cNvPr>
            <p:cNvSpPr txBox="1"/>
            <p:nvPr/>
          </p:nvSpPr>
          <p:spPr>
            <a:xfrm>
              <a:off x="4787264" y="2254336"/>
              <a:ext cx="2617475" cy="107450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îş1ïḋé">
              <a:extLst>
                <a:ext uri="{FF2B5EF4-FFF2-40B4-BE49-F238E27FC236}">
                  <a16:creationId xmlns:a16="http://schemas.microsoft.com/office/drawing/2014/main" xmlns="" id="{510895F5-7881-4374-A90F-4FC949F81DC0}"/>
                </a:ext>
              </a:extLst>
            </p:cNvPr>
            <p:cNvSpPr/>
            <p:nvPr/>
          </p:nvSpPr>
          <p:spPr>
            <a:xfrm>
              <a:off x="5009338" y="1969081"/>
              <a:ext cx="818566" cy="546097"/>
            </a:xfrm>
            <a:prstGeom prst="roundRect">
              <a:avLst>
                <a:gd name="adj" fmla="val 29255"/>
              </a:avLst>
            </a:prstGeom>
            <a:solidFill>
              <a:schemeClr val="accent4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b="1" i="1" dirty="0">
                  <a:solidFill>
                    <a:schemeClr val="bg1"/>
                  </a:solidFill>
                </a:rPr>
                <a:t>4</a:t>
              </a:r>
              <a:endParaRPr b="1" i="1" dirty="0">
                <a:solidFill>
                  <a:schemeClr val="bg1"/>
                </a:solidFill>
              </a:endParaRPr>
            </a:p>
          </p:txBody>
        </p:sp>
        <p:sp>
          <p:nvSpPr>
            <p:cNvPr id="14" name="íṥḻidê">
              <a:extLst>
                <a:ext uri="{FF2B5EF4-FFF2-40B4-BE49-F238E27FC236}">
                  <a16:creationId xmlns:a16="http://schemas.microsoft.com/office/drawing/2014/main" xmlns="" id="{D4D1952A-34C9-4D63-B616-74B4C51394DD}"/>
                </a:ext>
              </a:extLst>
            </p:cNvPr>
            <p:cNvSpPr txBox="1"/>
            <p:nvPr/>
          </p:nvSpPr>
          <p:spPr>
            <a:xfrm>
              <a:off x="4787263" y="4233317"/>
              <a:ext cx="2617475" cy="107450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íṡľíḍè">
              <a:extLst>
                <a:ext uri="{FF2B5EF4-FFF2-40B4-BE49-F238E27FC236}">
                  <a16:creationId xmlns:a16="http://schemas.microsoft.com/office/drawing/2014/main" xmlns="" id="{EED63E79-A26F-4752-A089-D751CBAF12A5}"/>
                </a:ext>
              </a:extLst>
            </p:cNvPr>
            <p:cNvSpPr/>
            <p:nvPr/>
          </p:nvSpPr>
          <p:spPr>
            <a:xfrm>
              <a:off x="5009337" y="3948062"/>
              <a:ext cx="818566" cy="546097"/>
            </a:xfrm>
            <a:prstGeom prst="roundRect">
              <a:avLst>
                <a:gd name="adj" fmla="val 29255"/>
              </a:avLst>
            </a:prstGeom>
            <a:solidFill>
              <a:schemeClr val="accent3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b="1" i="1" dirty="0">
                  <a:solidFill>
                    <a:schemeClr val="bg1"/>
                  </a:solidFill>
                </a:rPr>
                <a:t>3</a:t>
              </a:r>
              <a:endParaRPr b="1" i="1" dirty="0">
                <a:solidFill>
                  <a:schemeClr val="bg1"/>
                </a:solidFill>
              </a:endParaRPr>
            </a:p>
          </p:txBody>
        </p:sp>
        <p:sp>
          <p:nvSpPr>
            <p:cNvPr id="16" name="îślïḍe">
              <a:extLst>
                <a:ext uri="{FF2B5EF4-FFF2-40B4-BE49-F238E27FC236}">
                  <a16:creationId xmlns:a16="http://schemas.microsoft.com/office/drawing/2014/main" xmlns="" id="{3894A121-817E-4D72-BE20-9968AC03634D}"/>
                </a:ext>
              </a:extLst>
            </p:cNvPr>
            <p:cNvSpPr txBox="1"/>
            <p:nvPr/>
          </p:nvSpPr>
          <p:spPr>
            <a:xfrm>
              <a:off x="8903965" y="2254336"/>
              <a:ext cx="2617475" cy="107450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îŝḷiḋé">
              <a:extLst>
                <a:ext uri="{FF2B5EF4-FFF2-40B4-BE49-F238E27FC236}">
                  <a16:creationId xmlns:a16="http://schemas.microsoft.com/office/drawing/2014/main" xmlns="" id="{735078D9-F4DA-4F5C-8BE7-A7253B625739}"/>
                </a:ext>
              </a:extLst>
            </p:cNvPr>
            <p:cNvSpPr/>
            <p:nvPr/>
          </p:nvSpPr>
          <p:spPr>
            <a:xfrm>
              <a:off x="9126039" y="1969081"/>
              <a:ext cx="818566" cy="546097"/>
            </a:xfrm>
            <a:prstGeom prst="roundRect">
              <a:avLst>
                <a:gd name="adj" fmla="val 29255"/>
              </a:avLst>
            </a:prstGeom>
            <a:solidFill>
              <a:schemeClr val="accent5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b="1" i="1" dirty="0">
                  <a:solidFill>
                    <a:schemeClr val="bg1"/>
                  </a:solidFill>
                </a:rPr>
                <a:t>5</a:t>
              </a:r>
              <a:endParaRPr b="1" i="1" dirty="0">
                <a:solidFill>
                  <a:schemeClr val="bg1"/>
                </a:solidFill>
              </a:endParaRPr>
            </a:p>
          </p:txBody>
        </p:sp>
        <p:sp>
          <p:nvSpPr>
            <p:cNvPr id="18" name="iṡḻïḓè">
              <a:extLst>
                <a:ext uri="{FF2B5EF4-FFF2-40B4-BE49-F238E27FC236}">
                  <a16:creationId xmlns:a16="http://schemas.microsoft.com/office/drawing/2014/main" xmlns="" id="{A93D46FE-93FA-432F-999E-841611A09247}"/>
                </a:ext>
              </a:extLst>
            </p:cNvPr>
            <p:cNvSpPr txBox="1"/>
            <p:nvPr/>
          </p:nvSpPr>
          <p:spPr>
            <a:xfrm>
              <a:off x="8903965" y="4233317"/>
              <a:ext cx="2617475" cy="107450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îšľiḋê">
              <a:extLst>
                <a:ext uri="{FF2B5EF4-FFF2-40B4-BE49-F238E27FC236}">
                  <a16:creationId xmlns:a16="http://schemas.microsoft.com/office/drawing/2014/main" xmlns="" id="{0EFD2E2F-C3C3-4FB5-93A5-853F4E3F82C0}"/>
                </a:ext>
              </a:extLst>
            </p:cNvPr>
            <p:cNvSpPr/>
            <p:nvPr/>
          </p:nvSpPr>
          <p:spPr>
            <a:xfrm>
              <a:off x="9126039" y="3948062"/>
              <a:ext cx="818566" cy="546097"/>
            </a:xfrm>
            <a:prstGeom prst="roundRect">
              <a:avLst>
                <a:gd name="adj" fmla="val 29255"/>
              </a:avLst>
            </a:prstGeom>
            <a:solidFill>
              <a:schemeClr val="accent6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b="1" i="1" dirty="0">
                  <a:solidFill>
                    <a:schemeClr val="bg1"/>
                  </a:solidFill>
                </a:rPr>
                <a:t>6</a:t>
              </a:r>
              <a:endParaRPr b="1" i="1" dirty="0">
                <a:solidFill>
                  <a:schemeClr val="bg1"/>
                </a:solidFill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C0833986-31B9-46FA-9918-568E5A9E0F96}"/>
                </a:ext>
              </a:extLst>
            </p:cNvPr>
            <p:cNvCxnSpPr>
              <a:cxnSpLocks/>
              <a:stCxn id="16" idx="2"/>
              <a:endCxn id="18" idx="0"/>
            </p:cNvCxnSpPr>
            <p:nvPr/>
          </p:nvCxnSpPr>
          <p:spPr>
            <a:xfrm>
              <a:off x="10212703" y="3328838"/>
              <a:ext cx="0" cy="90447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íṧlïdê">
              <a:extLst>
                <a:ext uri="{FF2B5EF4-FFF2-40B4-BE49-F238E27FC236}">
                  <a16:creationId xmlns:a16="http://schemas.microsoft.com/office/drawing/2014/main" xmlns="" id="{E5AD959D-1490-4CB9-85E3-5788C6859689}"/>
                </a:ext>
              </a:extLst>
            </p:cNvPr>
            <p:cNvSpPr/>
            <p:nvPr/>
          </p:nvSpPr>
          <p:spPr>
            <a:xfrm rot="5400000">
              <a:off x="1891596" y="3693377"/>
              <a:ext cx="175400" cy="17540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32500" lnSpcReduction="20000"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ïşļiḋè">
              <a:extLst>
                <a:ext uri="{FF2B5EF4-FFF2-40B4-BE49-F238E27FC236}">
                  <a16:creationId xmlns:a16="http://schemas.microsoft.com/office/drawing/2014/main" xmlns="" id="{A140708D-989E-45B8-A65E-208B7F2931CD}"/>
                </a:ext>
              </a:extLst>
            </p:cNvPr>
            <p:cNvSpPr/>
            <p:nvPr/>
          </p:nvSpPr>
          <p:spPr>
            <a:xfrm rot="16200000" flipV="1">
              <a:off x="6008300" y="3693377"/>
              <a:ext cx="175400" cy="17540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32500" lnSpcReduction="20000"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išļïḋé">
              <a:extLst>
                <a:ext uri="{FF2B5EF4-FFF2-40B4-BE49-F238E27FC236}">
                  <a16:creationId xmlns:a16="http://schemas.microsoft.com/office/drawing/2014/main" xmlns="" id="{1F76DE36-78F2-40C7-B939-BC094F6AD5CA}"/>
                </a:ext>
              </a:extLst>
            </p:cNvPr>
            <p:cNvSpPr/>
            <p:nvPr/>
          </p:nvSpPr>
          <p:spPr>
            <a:xfrm rot="5400000">
              <a:off x="10125004" y="3693377"/>
              <a:ext cx="175400" cy="17540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32500" lnSpcReduction="20000"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ï$liďé">
              <a:extLst>
                <a:ext uri="{FF2B5EF4-FFF2-40B4-BE49-F238E27FC236}">
                  <a16:creationId xmlns:a16="http://schemas.microsoft.com/office/drawing/2014/main" xmlns="" id="{A936F9A5-8B09-4876-8772-0AFC3C96526D}"/>
                </a:ext>
              </a:extLst>
            </p:cNvPr>
            <p:cNvSpPr/>
            <p:nvPr/>
          </p:nvSpPr>
          <p:spPr>
            <a:xfrm>
              <a:off x="3949949" y="4682868"/>
              <a:ext cx="175400" cy="17540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32500" lnSpcReduction="20000"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iṥļiḓé">
              <a:extLst>
                <a:ext uri="{FF2B5EF4-FFF2-40B4-BE49-F238E27FC236}">
                  <a16:creationId xmlns:a16="http://schemas.microsoft.com/office/drawing/2014/main" xmlns="" id="{B73A52E9-CA54-4FB2-B764-E95DD5B7B504}"/>
                </a:ext>
              </a:extLst>
            </p:cNvPr>
            <p:cNvSpPr/>
            <p:nvPr/>
          </p:nvSpPr>
          <p:spPr>
            <a:xfrm>
              <a:off x="8066652" y="2703887"/>
              <a:ext cx="175400" cy="17540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32500" lnSpcReduction="20000"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670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AB78E2E-879A-45BE-9185-FA3AA39DA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424D837-2C1E-429A-A2AE-DE4BBF5FE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19FD625-A3DF-4327-AE92-184346E8C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42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4B277E3-2041-451E-84BF-947EDB9D5DC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2053634"/>
            <a:ext cx="10864315" cy="2580040"/>
            <a:chOff x="669924" y="2053634"/>
            <a:chExt cx="10864315" cy="2580040"/>
          </a:xfrm>
        </p:grpSpPr>
        <p:grpSp>
          <p:nvGrpSpPr>
            <p:cNvPr id="6" name="iṥḻíḓe">
              <a:extLst>
                <a:ext uri="{FF2B5EF4-FFF2-40B4-BE49-F238E27FC236}">
                  <a16:creationId xmlns:a16="http://schemas.microsoft.com/office/drawing/2014/main" xmlns="" id="{FD875623-AA15-434C-86B8-3C09E3C22127}"/>
                </a:ext>
              </a:extLst>
            </p:cNvPr>
            <p:cNvGrpSpPr/>
            <p:nvPr/>
          </p:nvGrpSpPr>
          <p:grpSpPr>
            <a:xfrm>
              <a:off x="1154194" y="2238332"/>
              <a:ext cx="1412468" cy="1154880"/>
              <a:chOff x="988678" y="2238332"/>
              <a:chExt cx="1412468" cy="1154880"/>
            </a:xfrm>
          </p:grpSpPr>
          <p:sp>
            <p:nvSpPr>
              <p:cNvPr id="122" name="îṧḻiḋe">
                <a:extLst>
                  <a:ext uri="{FF2B5EF4-FFF2-40B4-BE49-F238E27FC236}">
                    <a16:creationId xmlns:a16="http://schemas.microsoft.com/office/drawing/2014/main" xmlns="" id="{CCD5B1D3-DC42-4395-BF7F-ABFFB986CF32}"/>
                  </a:ext>
                </a:extLst>
              </p:cNvPr>
              <p:cNvSpPr/>
              <p:nvPr/>
            </p:nvSpPr>
            <p:spPr bwMode="auto">
              <a:xfrm>
                <a:off x="1010854" y="2238332"/>
                <a:ext cx="1390292" cy="1154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iṥ1iḑè">
                <a:extLst>
                  <a:ext uri="{FF2B5EF4-FFF2-40B4-BE49-F238E27FC236}">
                    <a16:creationId xmlns:a16="http://schemas.microsoft.com/office/drawing/2014/main" xmlns="" id="{12261F54-BC87-4912-8B40-8D377136D8E2}"/>
                  </a:ext>
                </a:extLst>
              </p:cNvPr>
              <p:cNvSpPr/>
              <p:nvPr/>
            </p:nvSpPr>
            <p:spPr bwMode="auto">
              <a:xfrm>
                <a:off x="1814324" y="2814066"/>
                <a:ext cx="524558" cy="579146"/>
              </a:xfrm>
              <a:custGeom>
                <a:avLst/>
                <a:gdLst>
                  <a:gd name="T0" fmla="*/ 236 w 259"/>
                  <a:gd name="T1" fmla="*/ 6 h 286"/>
                  <a:gd name="T2" fmla="*/ 248 w 259"/>
                  <a:gd name="T3" fmla="*/ 61 h 286"/>
                  <a:gd name="T4" fmla="*/ 188 w 259"/>
                  <a:gd name="T5" fmla="*/ 78 h 286"/>
                  <a:gd name="T6" fmla="*/ 241 w 259"/>
                  <a:gd name="T7" fmla="*/ 32 h 286"/>
                  <a:gd name="T8" fmla="*/ 188 w 259"/>
                  <a:gd name="T9" fmla="*/ 34 h 286"/>
                  <a:gd name="T10" fmla="*/ 188 w 259"/>
                  <a:gd name="T11" fmla="*/ 96 h 286"/>
                  <a:gd name="T12" fmla="*/ 223 w 259"/>
                  <a:gd name="T13" fmla="*/ 179 h 286"/>
                  <a:gd name="T14" fmla="*/ 188 w 259"/>
                  <a:gd name="T15" fmla="*/ 96 h 286"/>
                  <a:gd name="T16" fmla="*/ 188 w 259"/>
                  <a:gd name="T17" fmla="*/ 203 h 286"/>
                  <a:gd name="T18" fmla="*/ 223 w 259"/>
                  <a:gd name="T19" fmla="*/ 286 h 286"/>
                  <a:gd name="T20" fmla="*/ 68 w 259"/>
                  <a:gd name="T21" fmla="*/ 96 h 286"/>
                  <a:gd name="T22" fmla="*/ 68 w 259"/>
                  <a:gd name="T23" fmla="*/ 92 h 286"/>
                  <a:gd name="T24" fmla="*/ 119 w 259"/>
                  <a:gd name="T25" fmla="*/ 84 h 286"/>
                  <a:gd name="T26" fmla="*/ 68 w 259"/>
                  <a:gd name="T27" fmla="*/ 35 h 286"/>
                  <a:gd name="T28" fmla="*/ 79 w 259"/>
                  <a:gd name="T29" fmla="*/ 23 h 286"/>
                  <a:gd name="T30" fmla="*/ 170 w 259"/>
                  <a:gd name="T31" fmla="*/ 26 h 286"/>
                  <a:gd name="T32" fmla="*/ 188 w 259"/>
                  <a:gd name="T33" fmla="*/ 34 h 286"/>
                  <a:gd name="T34" fmla="*/ 134 w 259"/>
                  <a:gd name="T35" fmla="*/ 85 h 286"/>
                  <a:gd name="T36" fmla="*/ 188 w 259"/>
                  <a:gd name="T37" fmla="*/ 94 h 286"/>
                  <a:gd name="T38" fmla="*/ 188 w 259"/>
                  <a:gd name="T39" fmla="*/ 96 h 286"/>
                  <a:gd name="T40" fmla="*/ 140 w 259"/>
                  <a:gd name="T41" fmla="*/ 179 h 286"/>
                  <a:gd name="T42" fmla="*/ 116 w 259"/>
                  <a:gd name="T43" fmla="*/ 100 h 286"/>
                  <a:gd name="T44" fmla="*/ 68 w 259"/>
                  <a:gd name="T45" fmla="*/ 179 h 286"/>
                  <a:gd name="T46" fmla="*/ 188 w 259"/>
                  <a:gd name="T47" fmla="*/ 203 h 286"/>
                  <a:gd name="T48" fmla="*/ 140 w 259"/>
                  <a:gd name="T49" fmla="*/ 286 h 286"/>
                  <a:gd name="T50" fmla="*/ 188 w 259"/>
                  <a:gd name="T51" fmla="*/ 203 h 286"/>
                  <a:gd name="T52" fmla="*/ 68 w 259"/>
                  <a:gd name="T53" fmla="*/ 203 h 286"/>
                  <a:gd name="T54" fmla="*/ 116 w 259"/>
                  <a:gd name="T55" fmla="*/ 286 h 286"/>
                  <a:gd name="T56" fmla="*/ 34 w 259"/>
                  <a:gd name="T57" fmla="*/ 96 h 286"/>
                  <a:gd name="T58" fmla="*/ 68 w 259"/>
                  <a:gd name="T59" fmla="*/ 179 h 286"/>
                  <a:gd name="T60" fmla="*/ 34 w 259"/>
                  <a:gd name="T61" fmla="*/ 96 h 286"/>
                  <a:gd name="T62" fmla="*/ 11 w 259"/>
                  <a:gd name="T63" fmla="*/ 59 h 286"/>
                  <a:gd name="T64" fmla="*/ 22 w 259"/>
                  <a:gd name="T65" fmla="*/ 3 h 286"/>
                  <a:gd name="T66" fmla="*/ 68 w 259"/>
                  <a:gd name="T67" fmla="*/ 35 h 286"/>
                  <a:gd name="T68" fmla="*/ 18 w 259"/>
                  <a:gd name="T69" fmla="*/ 28 h 286"/>
                  <a:gd name="T70" fmla="*/ 68 w 259"/>
                  <a:gd name="T71" fmla="*/ 72 h 286"/>
                  <a:gd name="T72" fmla="*/ 68 w 259"/>
                  <a:gd name="T73" fmla="*/ 203 h 286"/>
                  <a:gd name="T74" fmla="*/ 34 w 259"/>
                  <a:gd name="T75" fmla="*/ 286 h 286"/>
                  <a:gd name="T76" fmla="*/ 68 w 259"/>
                  <a:gd name="T77" fmla="*/ 203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9" h="286">
                    <a:moveTo>
                      <a:pt x="188" y="15"/>
                    </a:moveTo>
                    <a:cubicBezTo>
                      <a:pt x="207" y="4"/>
                      <a:pt x="224" y="2"/>
                      <a:pt x="236" y="6"/>
                    </a:cubicBezTo>
                    <a:cubicBezTo>
                      <a:pt x="248" y="9"/>
                      <a:pt x="255" y="18"/>
                      <a:pt x="257" y="28"/>
                    </a:cubicBezTo>
                    <a:cubicBezTo>
                      <a:pt x="259" y="38"/>
                      <a:pt x="257" y="50"/>
                      <a:pt x="248" y="61"/>
                    </a:cubicBezTo>
                    <a:cubicBezTo>
                      <a:pt x="236" y="77"/>
                      <a:pt x="214" y="88"/>
                      <a:pt x="188" y="94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207" y="73"/>
                      <a:pt x="224" y="65"/>
                      <a:pt x="235" y="51"/>
                    </a:cubicBezTo>
                    <a:cubicBezTo>
                      <a:pt x="240" y="44"/>
                      <a:pt x="242" y="37"/>
                      <a:pt x="241" y="32"/>
                    </a:cubicBezTo>
                    <a:cubicBezTo>
                      <a:pt x="240" y="27"/>
                      <a:pt x="237" y="23"/>
                      <a:pt x="231" y="21"/>
                    </a:cubicBezTo>
                    <a:cubicBezTo>
                      <a:pt x="221" y="18"/>
                      <a:pt x="206" y="21"/>
                      <a:pt x="188" y="34"/>
                    </a:cubicBezTo>
                    <a:cubicBezTo>
                      <a:pt x="188" y="15"/>
                      <a:pt x="188" y="15"/>
                      <a:pt x="188" y="15"/>
                    </a:cubicBezTo>
                    <a:close/>
                    <a:moveTo>
                      <a:pt x="188" y="96"/>
                    </a:moveTo>
                    <a:cubicBezTo>
                      <a:pt x="223" y="96"/>
                      <a:pt x="223" y="96"/>
                      <a:pt x="223" y="96"/>
                    </a:cubicBezTo>
                    <a:cubicBezTo>
                      <a:pt x="223" y="179"/>
                      <a:pt x="223" y="179"/>
                      <a:pt x="223" y="179"/>
                    </a:cubicBezTo>
                    <a:cubicBezTo>
                      <a:pt x="188" y="179"/>
                      <a:pt x="188" y="179"/>
                      <a:pt x="188" y="179"/>
                    </a:cubicBezTo>
                    <a:cubicBezTo>
                      <a:pt x="188" y="96"/>
                      <a:pt x="188" y="96"/>
                      <a:pt x="188" y="96"/>
                    </a:cubicBezTo>
                    <a:close/>
                    <a:moveTo>
                      <a:pt x="188" y="286"/>
                    </a:moveTo>
                    <a:cubicBezTo>
                      <a:pt x="188" y="203"/>
                      <a:pt x="188" y="203"/>
                      <a:pt x="188" y="203"/>
                    </a:cubicBezTo>
                    <a:cubicBezTo>
                      <a:pt x="223" y="203"/>
                      <a:pt x="223" y="203"/>
                      <a:pt x="223" y="203"/>
                    </a:cubicBezTo>
                    <a:cubicBezTo>
                      <a:pt x="223" y="286"/>
                      <a:pt x="223" y="286"/>
                      <a:pt x="223" y="286"/>
                    </a:cubicBezTo>
                    <a:lnTo>
                      <a:pt x="188" y="286"/>
                    </a:lnTo>
                    <a:close/>
                    <a:moveTo>
                      <a:pt x="68" y="96"/>
                    </a:moveTo>
                    <a:cubicBezTo>
                      <a:pt x="86" y="96"/>
                      <a:pt x="86" y="96"/>
                      <a:pt x="86" y="96"/>
                    </a:cubicBezTo>
                    <a:cubicBezTo>
                      <a:pt x="80" y="95"/>
                      <a:pt x="74" y="94"/>
                      <a:pt x="68" y="92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92" y="79"/>
                      <a:pt x="116" y="83"/>
                      <a:pt x="119" y="84"/>
                    </a:cubicBezTo>
                    <a:cubicBezTo>
                      <a:pt x="117" y="80"/>
                      <a:pt x="74" y="40"/>
                      <a:pt x="69" y="3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72" y="17"/>
                      <a:pt x="75" y="20"/>
                      <a:pt x="79" y="23"/>
                    </a:cubicBezTo>
                    <a:cubicBezTo>
                      <a:pt x="95" y="36"/>
                      <a:pt x="111" y="51"/>
                      <a:pt x="127" y="67"/>
                    </a:cubicBezTo>
                    <a:cubicBezTo>
                      <a:pt x="142" y="51"/>
                      <a:pt x="157" y="37"/>
                      <a:pt x="170" y="26"/>
                    </a:cubicBezTo>
                    <a:cubicBezTo>
                      <a:pt x="176" y="22"/>
                      <a:pt x="182" y="18"/>
                      <a:pt x="188" y="15"/>
                    </a:cubicBezTo>
                    <a:cubicBezTo>
                      <a:pt x="188" y="34"/>
                      <a:pt x="188" y="34"/>
                      <a:pt x="188" y="34"/>
                    </a:cubicBezTo>
                    <a:cubicBezTo>
                      <a:pt x="185" y="36"/>
                      <a:pt x="183" y="37"/>
                      <a:pt x="180" y="39"/>
                    </a:cubicBezTo>
                    <a:cubicBezTo>
                      <a:pt x="169" y="48"/>
                      <a:pt x="141" y="73"/>
                      <a:pt x="134" y="85"/>
                    </a:cubicBezTo>
                    <a:cubicBezTo>
                      <a:pt x="149" y="84"/>
                      <a:pt x="169" y="82"/>
                      <a:pt x="188" y="78"/>
                    </a:cubicBezTo>
                    <a:cubicBezTo>
                      <a:pt x="188" y="94"/>
                      <a:pt x="188" y="94"/>
                      <a:pt x="188" y="94"/>
                    </a:cubicBezTo>
                    <a:cubicBezTo>
                      <a:pt x="184" y="95"/>
                      <a:pt x="180" y="96"/>
                      <a:pt x="175" y="96"/>
                    </a:cubicBezTo>
                    <a:cubicBezTo>
                      <a:pt x="188" y="96"/>
                      <a:pt x="188" y="96"/>
                      <a:pt x="188" y="96"/>
                    </a:cubicBezTo>
                    <a:cubicBezTo>
                      <a:pt x="188" y="179"/>
                      <a:pt x="188" y="179"/>
                      <a:pt x="188" y="179"/>
                    </a:cubicBezTo>
                    <a:cubicBezTo>
                      <a:pt x="140" y="179"/>
                      <a:pt x="140" y="179"/>
                      <a:pt x="140" y="179"/>
                    </a:cubicBezTo>
                    <a:cubicBezTo>
                      <a:pt x="140" y="100"/>
                      <a:pt x="140" y="100"/>
                      <a:pt x="140" y="100"/>
                    </a:cubicBezTo>
                    <a:cubicBezTo>
                      <a:pt x="132" y="100"/>
                      <a:pt x="124" y="100"/>
                      <a:pt x="116" y="100"/>
                    </a:cubicBezTo>
                    <a:cubicBezTo>
                      <a:pt x="116" y="179"/>
                      <a:pt x="116" y="179"/>
                      <a:pt x="116" y="179"/>
                    </a:cubicBezTo>
                    <a:cubicBezTo>
                      <a:pt x="68" y="179"/>
                      <a:pt x="68" y="179"/>
                      <a:pt x="68" y="179"/>
                    </a:cubicBezTo>
                    <a:cubicBezTo>
                      <a:pt x="68" y="96"/>
                      <a:pt x="68" y="96"/>
                      <a:pt x="68" y="96"/>
                    </a:cubicBezTo>
                    <a:close/>
                    <a:moveTo>
                      <a:pt x="188" y="203"/>
                    </a:moveTo>
                    <a:cubicBezTo>
                      <a:pt x="188" y="286"/>
                      <a:pt x="188" y="286"/>
                      <a:pt x="188" y="286"/>
                    </a:cubicBezTo>
                    <a:cubicBezTo>
                      <a:pt x="140" y="286"/>
                      <a:pt x="140" y="286"/>
                      <a:pt x="140" y="286"/>
                    </a:cubicBezTo>
                    <a:cubicBezTo>
                      <a:pt x="140" y="203"/>
                      <a:pt x="140" y="203"/>
                      <a:pt x="140" y="203"/>
                    </a:cubicBezTo>
                    <a:cubicBezTo>
                      <a:pt x="188" y="203"/>
                      <a:pt x="188" y="203"/>
                      <a:pt x="188" y="203"/>
                    </a:cubicBezTo>
                    <a:close/>
                    <a:moveTo>
                      <a:pt x="68" y="286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116" y="203"/>
                      <a:pt x="116" y="203"/>
                      <a:pt x="116" y="203"/>
                    </a:cubicBezTo>
                    <a:cubicBezTo>
                      <a:pt x="116" y="286"/>
                      <a:pt x="116" y="286"/>
                      <a:pt x="116" y="286"/>
                    </a:cubicBezTo>
                    <a:lnTo>
                      <a:pt x="68" y="286"/>
                    </a:lnTo>
                    <a:close/>
                    <a:moveTo>
                      <a:pt x="34" y="96"/>
                    </a:moveTo>
                    <a:cubicBezTo>
                      <a:pt x="68" y="96"/>
                      <a:pt x="68" y="96"/>
                      <a:pt x="68" y="96"/>
                    </a:cubicBezTo>
                    <a:cubicBezTo>
                      <a:pt x="68" y="179"/>
                      <a:pt x="68" y="179"/>
                      <a:pt x="68" y="179"/>
                    </a:cubicBezTo>
                    <a:cubicBezTo>
                      <a:pt x="34" y="179"/>
                      <a:pt x="34" y="179"/>
                      <a:pt x="34" y="179"/>
                    </a:cubicBezTo>
                    <a:cubicBezTo>
                      <a:pt x="34" y="96"/>
                      <a:pt x="34" y="96"/>
                      <a:pt x="34" y="96"/>
                    </a:cubicBezTo>
                    <a:close/>
                    <a:moveTo>
                      <a:pt x="68" y="92"/>
                    </a:moveTo>
                    <a:cubicBezTo>
                      <a:pt x="43" y="86"/>
                      <a:pt x="23" y="74"/>
                      <a:pt x="11" y="59"/>
                    </a:cubicBezTo>
                    <a:cubicBezTo>
                      <a:pt x="3" y="48"/>
                      <a:pt x="0" y="36"/>
                      <a:pt x="2" y="26"/>
                    </a:cubicBezTo>
                    <a:cubicBezTo>
                      <a:pt x="4" y="15"/>
                      <a:pt x="11" y="6"/>
                      <a:pt x="22" y="3"/>
                    </a:cubicBezTo>
                    <a:cubicBezTo>
                      <a:pt x="34" y="0"/>
                      <a:pt x="50" y="3"/>
                      <a:pt x="68" y="1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50" y="20"/>
                      <a:pt x="36" y="16"/>
                      <a:pt x="27" y="19"/>
                    </a:cubicBezTo>
                    <a:cubicBezTo>
                      <a:pt x="22" y="20"/>
                      <a:pt x="19" y="24"/>
                      <a:pt x="18" y="28"/>
                    </a:cubicBezTo>
                    <a:cubicBezTo>
                      <a:pt x="17" y="34"/>
                      <a:pt x="19" y="42"/>
                      <a:pt x="24" y="49"/>
                    </a:cubicBezTo>
                    <a:cubicBezTo>
                      <a:pt x="31" y="59"/>
                      <a:pt x="50" y="67"/>
                      <a:pt x="68" y="72"/>
                    </a:cubicBezTo>
                    <a:cubicBezTo>
                      <a:pt x="68" y="92"/>
                      <a:pt x="68" y="92"/>
                      <a:pt x="68" y="92"/>
                    </a:cubicBezTo>
                    <a:close/>
                    <a:moveTo>
                      <a:pt x="68" y="203"/>
                    </a:moveTo>
                    <a:cubicBezTo>
                      <a:pt x="68" y="286"/>
                      <a:pt x="68" y="286"/>
                      <a:pt x="68" y="286"/>
                    </a:cubicBezTo>
                    <a:cubicBezTo>
                      <a:pt x="34" y="286"/>
                      <a:pt x="34" y="286"/>
                      <a:pt x="34" y="286"/>
                    </a:cubicBezTo>
                    <a:cubicBezTo>
                      <a:pt x="34" y="203"/>
                      <a:pt x="34" y="203"/>
                      <a:pt x="34" y="203"/>
                    </a:cubicBezTo>
                    <a:lnTo>
                      <a:pt x="68" y="203"/>
                    </a:lnTo>
                    <a:close/>
                  </a:path>
                </a:pathLst>
              </a:custGeom>
              <a:solidFill>
                <a:srgbClr val="88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4" name="išḻïďe">
                <a:extLst>
                  <a:ext uri="{FF2B5EF4-FFF2-40B4-BE49-F238E27FC236}">
                    <a16:creationId xmlns:a16="http://schemas.microsoft.com/office/drawing/2014/main" xmlns="" id="{E16A5E65-52F0-44F9-9529-21741F0C34DE}"/>
                  </a:ext>
                </a:extLst>
              </p:cNvPr>
              <p:cNvSpPr/>
              <p:nvPr/>
            </p:nvSpPr>
            <p:spPr bwMode="auto">
              <a:xfrm>
                <a:off x="988678" y="2558184"/>
                <a:ext cx="827351" cy="87000"/>
              </a:xfrm>
              <a:custGeom>
                <a:avLst/>
                <a:gdLst>
                  <a:gd name="T0" fmla="*/ 358 w 409"/>
                  <a:gd name="T1" fmla="*/ 43 h 43"/>
                  <a:gd name="T2" fmla="*/ 371 w 409"/>
                  <a:gd name="T3" fmla="*/ 43 h 43"/>
                  <a:gd name="T4" fmla="*/ 371 w 409"/>
                  <a:gd name="T5" fmla="*/ 1 h 43"/>
                  <a:gd name="T6" fmla="*/ 358 w 409"/>
                  <a:gd name="T7" fmla="*/ 1 h 43"/>
                  <a:gd name="T8" fmla="*/ 358 w 409"/>
                  <a:gd name="T9" fmla="*/ 4 h 43"/>
                  <a:gd name="T10" fmla="*/ 375 w 409"/>
                  <a:gd name="T11" fmla="*/ 22 h 43"/>
                  <a:gd name="T12" fmla="*/ 358 w 409"/>
                  <a:gd name="T13" fmla="*/ 39 h 43"/>
                  <a:gd name="T14" fmla="*/ 358 w 409"/>
                  <a:gd name="T15" fmla="*/ 43 h 43"/>
                  <a:gd name="T16" fmla="*/ 52 w 409"/>
                  <a:gd name="T17" fmla="*/ 43 h 43"/>
                  <a:gd name="T18" fmla="*/ 358 w 409"/>
                  <a:gd name="T19" fmla="*/ 43 h 43"/>
                  <a:gd name="T20" fmla="*/ 358 w 409"/>
                  <a:gd name="T21" fmla="*/ 39 h 43"/>
                  <a:gd name="T22" fmla="*/ 340 w 409"/>
                  <a:gd name="T23" fmla="*/ 22 h 43"/>
                  <a:gd name="T24" fmla="*/ 358 w 409"/>
                  <a:gd name="T25" fmla="*/ 4 h 43"/>
                  <a:gd name="T26" fmla="*/ 358 w 409"/>
                  <a:gd name="T27" fmla="*/ 1 h 43"/>
                  <a:gd name="T28" fmla="*/ 52 w 409"/>
                  <a:gd name="T29" fmla="*/ 1 h 43"/>
                  <a:gd name="T30" fmla="*/ 52 w 409"/>
                  <a:gd name="T31" fmla="*/ 4 h 43"/>
                  <a:gd name="T32" fmla="*/ 70 w 409"/>
                  <a:gd name="T33" fmla="*/ 22 h 43"/>
                  <a:gd name="T34" fmla="*/ 52 w 409"/>
                  <a:gd name="T35" fmla="*/ 39 h 43"/>
                  <a:gd name="T36" fmla="*/ 52 w 409"/>
                  <a:gd name="T37" fmla="*/ 43 h 43"/>
                  <a:gd name="T38" fmla="*/ 39 w 409"/>
                  <a:gd name="T39" fmla="*/ 43 h 43"/>
                  <a:gd name="T40" fmla="*/ 52 w 409"/>
                  <a:gd name="T41" fmla="*/ 43 h 43"/>
                  <a:gd name="T42" fmla="*/ 52 w 409"/>
                  <a:gd name="T43" fmla="*/ 39 h 43"/>
                  <a:gd name="T44" fmla="*/ 34 w 409"/>
                  <a:gd name="T45" fmla="*/ 22 h 43"/>
                  <a:gd name="T46" fmla="*/ 52 w 409"/>
                  <a:gd name="T47" fmla="*/ 4 h 43"/>
                  <a:gd name="T48" fmla="*/ 52 w 409"/>
                  <a:gd name="T49" fmla="*/ 1 h 43"/>
                  <a:gd name="T50" fmla="*/ 39 w 409"/>
                  <a:gd name="T51" fmla="*/ 1 h 43"/>
                  <a:gd name="T52" fmla="*/ 39 w 409"/>
                  <a:gd name="T5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09" h="43">
                    <a:moveTo>
                      <a:pt x="358" y="43"/>
                    </a:moveTo>
                    <a:cubicBezTo>
                      <a:pt x="371" y="43"/>
                      <a:pt x="371" y="43"/>
                      <a:pt x="371" y="43"/>
                    </a:cubicBezTo>
                    <a:cubicBezTo>
                      <a:pt x="408" y="43"/>
                      <a:pt x="409" y="1"/>
                      <a:pt x="371" y="1"/>
                    </a:cubicBezTo>
                    <a:cubicBezTo>
                      <a:pt x="358" y="1"/>
                      <a:pt x="358" y="1"/>
                      <a:pt x="358" y="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67" y="4"/>
                      <a:pt x="375" y="12"/>
                      <a:pt x="375" y="22"/>
                    </a:cubicBezTo>
                    <a:cubicBezTo>
                      <a:pt x="375" y="31"/>
                      <a:pt x="367" y="39"/>
                      <a:pt x="358" y="39"/>
                    </a:cubicBezTo>
                    <a:lnTo>
                      <a:pt x="358" y="43"/>
                    </a:lnTo>
                    <a:close/>
                    <a:moveTo>
                      <a:pt x="52" y="43"/>
                    </a:moveTo>
                    <a:cubicBezTo>
                      <a:pt x="358" y="43"/>
                      <a:pt x="358" y="43"/>
                      <a:pt x="358" y="43"/>
                    </a:cubicBezTo>
                    <a:cubicBezTo>
                      <a:pt x="358" y="39"/>
                      <a:pt x="358" y="39"/>
                      <a:pt x="358" y="39"/>
                    </a:cubicBezTo>
                    <a:cubicBezTo>
                      <a:pt x="348" y="39"/>
                      <a:pt x="340" y="31"/>
                      <a:pt x="340" y="22"/>
                    </a:cubicBezTo>
                    <a:cubicBezTo>
                      <a:pt x="340" y="12"/>
                      <a:pt x="348" y="4"/>
                      <a:pt x="358" y="4"/>
                    </a:cubicBezTo>
                    <a:cubicBezTo>
                      <a:pt x="358" y="1"/>
                      <a:pt x="358" y="1"/>
                      <a:pt x="358" y="1"/>
                    </a:cubicBezTo>
                    <a:cubicBezTo>
                      <a:pt x="256" y="0"/>
                      <a:pt x="154" y="0"/>
                      <a:pt x="52" y="1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62" y="4"/>
                      <a:pt x="70" y="12"/>
                      <a:pt x="70" y="22"/>
                    </a:cubicBezTo>
                    <a:cubicBezTo>
                      <a:pt x="70" y="31"/>
                      <a:pt x="62" y="39"/>
                      <a:pt x="52" y="39"/>
                    </a:cubicBezTo>
                    <a:lnTo>
                      <a:pt x="52" y="43"/>
                    </a:lnTo>
                    <a:close/>
                    <a:moveTo>
                      <a:pt x="39" y="43"/>
                    </a:move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42" y="39"/>
                      <a:pt x="34" y="31"/>
                      <a:pt x="34" y="22"/>
                    </a:cubicBezTo>
                    <a:cubicBezTo>
                      <a:pt x="34" y="12"/>
                      <a:pt x="42" y="4"/>
                      <a:pt x="52" y="4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0" y="1"/>
                      <a:pt x="2" y="43"/>
                      <a:pt x="39" y="43"/>
                    </a:cubicBezTo>
                    <a:close/>
                  </a:path>
                </a:pathLst>
              </a:custGeom>
              <a:solidFill>
                <a:srgbClr val="88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îSḷïḑê">
                <a:extLst>
                  <a:ext uri="{FF2B5EF4-FFF2-40B4-BE49-F238E27FC236}">
                    <a16:creationId xmlns:a16="http://schemas.microsoft.com/office/drawing/2014/main" xmlns="" id="{7CD5BFC0-08A8-459A-B5B7-948059D539CB}"/>
                  </a:ext>
                </a:extLst>
              </p:cNvPr>
              <p:cNvSpPr/>
              <p:nvPr/>
            </p:nvSpPr>
            <p:spPr bwMode="auto">
              <a:xfrm>
                <a:off x="1416001" y="2269038"/>
                <a:ext cx="70794" cy="70794"/>
              </a:xfrm>
              <a:prstGeom prst="ellipse">
                <a:avLst/>
              </a:prstGeom>
              <a:solidFill>
                <a:srgbClr val="88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íṥḷíḍè">
                <a:extLst>
                  <a:ext uri="{FF2B5EF4-FFF2-40B4-BE49-F238E27FC236}">
                    <a16:creationId xmlns:a16="http://schemas.microsoft.com/office/drawing/2014/main" xmlns="" id="{B4D9ECEF-E46D-4EDF-9712-DDA33C7B007E}"/>
                  </a:ext>
                </a:extLst>
              </p:cNvPr>
              <p:cNvSpPr/>
              <p:nvPr/>
            </p:nvSpPr>
            <p:spPr bwMode="auto">
              <a:xfrm>
                <a:off x="1454383" y="2313391"/>
                <a:ext cx="277205" cy="306205"/>
              </a:xfrm>
              <a:custGeom>
                <a:avLst/>
                <a:gdLst>
                  <a:gd name="T0" fmla="*/ 135 w 137"/>
                  <a:gd name="T1" fmla="*/ 138 h 151"/>
                  <a:gd name="T2" fmla="*/ 14 w 137"/>
                  <a:gd name="T3" fmla="*/ 3 h 151"/>
                  <a:gd name="T4" fmla="*/ 3 w 137"/>
                  <a:gd name="T5" fmla="*/ 3 h 151"/>
                  <a:gd name="T6" fmla="*/ 3 w 137"/>
                  <a:gd name="T7" fmla="*/ 3 h 151"/>
                  <a:gd name="T8" fmla="*/ 3 w 137"/>
                  <a:gd name="T9" fmla="*/ 13 h 151"/>
                  <a:gd name="T10" fmla="*/ 123 w 137"/>
                  <a:gd name="T11" fmla="*/ 148 h 151"/>
                  <a:gd name="T12" fmla="*/ 134 w 137"/>
                  <a:gd name="T13" fmla="*/ 149 h 151"/>
                  <a:gd name="T14" fmla="*/ 134 w 137"/>
                  <a:gd name="T15" fmla="*/ 149 h 151"/>
                  <a:gd name="T16" fmla="*/ 135 w 137"/>
                  <a:gd name="T17" fmla="*/ 13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" h="151">
                    <a:moveTo>
                      <a:pt x="135" y="138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11" y="0"/>
                      <a:pt x="7" y="0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0" y="5"/>
                      <a:pt x="0" y="10"/>
                      <a:pt x="3" y="13"/>
                    </a:cubicBezTo>
                    <a:cubicBezTo>
                      <a:pt x="123" y="148"/>
                      <a:pt x="123" y="148"/>
                      <a:pt x="123" y="148"/>
                    </a:cubicBezTo>
                    <a:cubicBezTo>
                      <a:pt x="126" y="151"/>
                      <a:pt x="131" y="151"/>
                      <a:pt x="134" y="149"/>
                    </a:cubicBezTo>
                    <a:cubicBezTo>
                      <a:pt x="134" y="149"/>
                      <a:pt x="134" y="149"/>
                      <a:pt x="134" y="149"/>
                    </a:cubicBezTo>
                    <a:cubicBezTo>
                      <a:pt x="137" y="146"/>
                      <a:pt x="137" y="141"/>
                      <a:pt x="135" y="138"/>
                    </a:cubicBezTo>
                    <a:close/>
                  </a:path>
                </a:pathLst>
              </a:custGeom>
              <a:solidFill>
                <a:srgbClr val="88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íŝ1idê">
                <a:extLst>
                  <a:ext uri="{FF2B5EF4-FFF2-40B4-BE49-F238E27FC236}">
                    <a16:creationId xmlns:a16="http://schemas.microsoft.com/office/drawing/2014/main" xmlns="" id="{2483160B-6E57-42F6-BC3A-A0DA07D150F4}"/>
                  </a:ext>
                </a:extLst>
              </p:cNvPr>
              <p:cNvSpPr/>
              <p:nvPr/>
            </p:nvSpPr>
            <p:spPr bwMode="auto">
              <a:xfrm>
                <a:off x="1320472" y="2269038"/>
                <a:ext cx="70794" cy="70794"/>
              </a:xfrm>
              <a:prstGeom prst="ellipse">
                <a:avLst/>
              </a:prstGeom>
              <a:solidFill>
                <a:srgbClr val="88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8" name="îšḷiḍe">
                <a:extLst>
                  <a:ext uri="{FF2B5EF4-FFF2-40B4-BE49-F238E27FC236}">
                    <a16:creationId xmlns:a16="http://schemas.microsoft.com/office/drawing/2014/main" xmlns="" id="{AD589D77-0026-4719-8F41-FEC10CFBEC3E}"/>
                  </a:ext>
                </a:extLst>
              </p:cNvPr>
              <p:cNvSpPr/>
              <p:nvPr/>
            </p:nvSpPr>
            <p:spPr bwMode="auto">
              <a:xfrm>
                <a:off x="1073972" y="2288655"/>
                <a:ext cx="299382" cy="330941"/>
              </a:xfrm>
              <a:custGeom>
                <a:avLst/>
                <a:gdLst>
                  <a:gd name="T0" fmla="*/ 3 w 148"/>
                  <a:gd name="T1" fmla="*/ 150 h 163"/>
                  <a:gd name="T2" fmla="*/ 134 w 148"/>
                  <a:gd name="T3" fmla="*/ 3 h 163"/>
                  <a:gd name="T4" fmla="*/ 145 w 148"/>
                  <a:gd name="T5" fmla="*/ 2 h 163"/>
                  <a:gd name="T6" fmla="*/ 145 w 148"/>
                  <a:gd name="T7" fmla="*/ 2 h 163"/>
                  <a:gd name="T8" fmla="*/ 146 w 148"/>
                  <a:gd name="T9" fmla="*/ 13 h 163"/>
                  <a:gd name="T10" fmla="*/ 14 w 148"/>
                  <a:gd name="T11" fmla="*/ 160 h 163"/>
                  <a:gd name="T12" fmla="*/ 4 w 148"/>
                  <a:gd name="T13" fmla="*/ 161 h 163"/>
                  <a:gd name="T14" fmla="*/ 4 w 148"/>
                  <a:gd name="T15" fmla="*/ 161 h 163"/>
                  <a:gd name="T16" fmla="*/ 3 w 148"/>
                  <a:gd name="T17" fmla="*/ 15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163">
                    <a:moveTo>
                      <a:pt x="3" y="150"/>
                    </a:moveTo>
                    <a:cubicBezTo>
                      <a:pt x="134" y="3"/>
                      <a:pt x="134" y="3"/>
                      <a:pt x="134" y="3"/>
                    </a:cubicBezTo>
                    <a:cubicBezTo>
                      <a:pt x="137" y="0"/>
                      <a:pt x="142" y="0"/>
                      <a:pt x="145" y="2"/>
                    </a:cubicBezTo>
                    <a:cubicBezTo>
                      <a:pt x="145" y="2"/>
                      <a:pt x="145" y="2"/>
                      <a:pt x="145" y="2"/>
                    </a:cubicBezTo>
                    <a:cubicBezTo>
                      <a:pt x="148" y="5"/>
                      <a:pt x="148" y="10"/>
                      <a:pt x="146" y="13"/>
                    </a:cubicBezTo>
                    <a:cubicBezTo>
                      <a:pt x="14" y="160"/>
                      <a:pt x="14" y="160"/>
                      <a:pt x="14" y="160"/>
                    </a:cubicBezTo>
                    <a:cubicBezTo>
                      <a:pt x="12" y="163"/>
                      <a:pt x="7" y="163"/>
                      <a:pt x="4" y="161"/>
                    </a:cubicBezTo>
                    <a:cubicBezTo>
                      <a:pt x="4" y="161"/>
                      <a:pt x="4" y="161"/>
                      <a:pt x="4" y="161"/>
                    </a:cubicBezTo>
                    <a:cubicBezTo>
                      <a:pt x="1" y="158"/>
                      <a:pt x="0" y="153"/>
                      <a:pt x="3" y="150"/>
                    </a:cubicBezTo>
                    <a:close/>
                  </a:path>
                </a:pathLst>
              </a:custGeom>
              <a:solidFill>
                <a:srgbClr val="88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îṡľïḓè">
                <a:extLst>
                  <a:ext uri="{FF2B5EF4-FFF2-40B4-BE49-F238E27FC236}">
                    <a16:creationId xmlns:a16="http://schemas.microsoft.com/office/drawing/2014/main" xmlns="" id="{0E5D16D7-3A1D-4D4B-A2BB-F5FA19DB8769}"/>
                  </a:ext>
                </a:extLst>
              </p:cNvPr>
              <p:cNvSpPr/>
              <p:nvPr/>
            </p:nvSpPr>
            <p:spPr bwMode="auto">
              <a:xfrm>
                <a:off x="1071413" y="2669919"/>
                <a:ext cx="661881" cy="259294"/>
              </a:xfrm>
              <a:custGeom>
                <a:avLst/>
                <a:gdLst>
                  <a:gd name="T0" fmla="*/ 327 w 327"/>
                  <a:gd name="T1" fmla="*/ 0 h 128"/>
                  <a:gd name="T2" fmla="*/ 267 w 327"/>
                  <a:gd name="T3" fmla="*/ 128 h 128"/>
                  <a:gd name="T4" fmla="*/ 266 w 327"/>
                  <a:gd name="T5" fmla="*/ 100 h 128"/>
                  <a:gd name="T6" fmla="*/ 279 w 327"/>
                  <a:gd name="T7" fmla="*/ 57 h 128"/>
                  <a:gd name="T8" fmla="*/ 271 w 327"/>
                  <a:gd name="T9" fmla="*/ 12 h 128"/>
                  <a:gd name="T10" fmla="*/ 266 w 327"/>
                  <a:gd name="T11" fmla="*/ 13 h 128"/>
                  <a:gd name="T12" fmla="*/ 215 w 327"/>
                  <a:gd name="T13" fmla="*/ 0 h 128"/>
                  <a:gd name="T14" fmla="*/ 266 w 327"/>
                  <a:gd name="T15" fmla="*/ 13 h 128"/>
                  <a:gd name="T16" fmla="*/ 252 w 327"/>
                  <a:gd name="T17" fmla="*/ 57 h 128"/>
                  <a:gd name="T18" fmla="*/ 260 w 327"/>
                  <a:gd name="T19" fmla="*/ 102 h 128"/>
                  <a:gd name="T20" fmla="*/ 266 w 327"/>
                  <a:gd name="T21" fmla="*/ 100 h 128"/>
                  <a:gd name="T22" fmla="*/ 215 w 327"/>
                  <a:gd name="T23" fmla="*/ 128 h 128"/>
                  <a:gd name="T24" fmla="*/ 225 w 327"/>
                  <a:gd name="T25" fmla="*/ 89 h 128"/>
                  <a:gd name="T26" fmla="*/ 230 w 327"/>
                  <a:gd name="T27" fmla="*/ 25 h 128"/>
                  <a:gd name="T28" fmla="*/ 217 w 327"/>
                  <a:gd name="T29" fmla="*/ 12 h 128"/>
                  <a:gd name="T30" fmla="*/ 215 w 327"/>
                  <a:gd name="T31" fmla="*/ 0 h 128"/>
                  <a:gd name="T32" fmla="*/ 215 w 327"/>
                  <a:gd name="T33" fmla="*/ 0 h 128"/>
                  <a:gd name="T34" fmla="*/ 203 w 327"/>
                  <a:gd name="T35" fmla="*/ 25 h 128"/>
                  <a:gd name="T36" fmla="*/ 200 w 327"/>
                  <a:gd name="T37" fmla="*/ 89 h 128"/>
                  <a:gd name="T38" fmla="*/ 212 w 327"/>
                  <a:gd name="T39" fmla="*/ 102 h 128"/>
                  <a:gd name="T40" fmla="*/ 215 w 327"/>
                  <a:gd name="T41" fmla="*/ 128 h 128"/>
                  <a:gd name="T42" fmla="*/ 164 w 327"/>
                  <a:gd name="T43" fmla="*/ 102 h 128"/>
                  <a:gd name="T44" fmla="*/ 177 w 327"/>
                  <a:gd name="T45" fmla="*/ 57 h 128"/>
                  <a:gd name="T46" fmla="*/ 164 w 327"/>
                  <a:gd name="T47" fmla="*/ 12 h 128"/>
                  <a:gd name="T48" fmla="*/ 164 w 327"/>
                  <a:gd name="T49" fmla="*/ 12 h 128"/>
                  <a:gd name="T50" fmla="*/ 112 w 327"/>
                  <a:gd name="T51" fmla="*/ 0 h 128"/>
                  <a:gd name="T52" fmla="*/ 164 w 327"/>
                  <a:gd name="T53" fmla="*/ 12 h 128"/>
                  <a:gd name="T54" fmla="*/ 150 w 327"/>
                  <a:gd name="T55" fmla="*/ 57 h 128"/>
                  <a:gd name="T56" fmla="*/ 164 w 327"/>
                  <a:gd name="T57" fmla="*/ 102 h 128"/>
                  <a:gd name="T58" fmla="*/ 164 w 327"/>
                  <a:gd name="T59" fmla="*/ 102 h 128"/>
                  <a:gd name="T60" fmla="*/ 112 w 327"/>
                  <a:gd name="T61" fmla="*/ 128 h 128"/>
                  <a:gd name="T62" fmla="*/ 116 w 327"/>
                  <a:gd name="T63" fmla="*/ 102 h 128"/>
                  <a:gd name="T64" fmla="*/ 128 w 327"/>
                  <a:gd name="T65" fmla="*/ 89 h 128"/>
                  <a:gd name="T66" fmla="*/ 125 w 327"/>
                  <a:gd name="T67" fmla="*/ 25 h 128"/>
                  <a:gd name="T68" fmla="*/ 112 w 327"/>
                  <a:gd name="T69" fmla="*/ 0 h 128"/>
                  <a:gd name="T70" fmla="*/ 112 w 327"/>
                  <a:gd name="T71" fmla="*/ 0 h 128"/>
                  <a:gd name="T72" fmla="*/ 110 w 327"/>
                  <a:gd name="T73" fmla="*/ 12 h 128"/>
                  <a:gd name="T74" fmla="*/ 97 w 327"/>
                  <a:gd name="T75" fmla="*/ 25 h 128"/>
                  <a:gd name="T76" fmla="*/ 102 w 327"/>
                  <a:gd name="T77" fmla="*/ 89 h 128"/>
                  <a:gd name="T78" fmla="*/ 112 w 327"/>
                  <a:gd name="T79" fmla="*/ 128 h 128"/>
                  <a:gd name="T80" fmla="*/ 62 w 327"/>
                  <a:gd name="T81" fmla="*/ 100 h 128"/>
                  <a:gd name="T82" fmla="*/ 68 w 327"/>
                  <a:gd name="T83" fmla="*/ 102 h 128"/>
                  <a:gd name="T84" fmla="*/ 76 w 327"/>
                  <a:gd name="T85" fmla="*/ 57 h 128"/>
                  <a:gd name="T86" fmla="*/ 62 w 327"/>
                  <a:gd name="T87" fmla="*/ 13 h 128"/>
                  <a:gd name="T88" fmla="*/ 60 w 327"/>
                  <a:gd name="T89" fmla="*/ 128 h 128"/>
                  <a:gd name="T90" fmla="*/ 0 w 327"/>
                  <a:gd name="T91" fmla="*/ 0 h 128"/>
                  <a:gd name="T92" fmla="*/ 62 w 327"/>
                  <a:gd name="T93" fmla="*/ 13 h 128"/>
                  <a:gd name="T94" fmla="*/ 57 w 327"/>
                  <a:gd name="T95" fmla="*/ 12 h 128"/>
                  <a:gd name="T96" fmla="*/ 49 w 327"/>
                  <a:gd name="T97" fmla="*/ 57 h 128"/>
                  <a:gd name="T98" fmla="*/ 62 w 327"/>
                  <a:gd name="T99" fmla="*/ 100 h 128"/>
                  <a:gd name="T100" fmla="*/ 60 w 327"/>
                  <a:gd name="T101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7" h="128">
                    <a:moveTo>
                      <a:pt x="266" y="0"/>
                    </a:moveTo>
                    <a:cubicBezTo>
                      <a:pt x="327" y="0"/>
                      <a:pt x="327" y="0"/>
                      <a:pt x="327" y="0"/>
                    </a:cubicBezTo>
                    <a:cubicBezTo>
                      <a:pt x="311" y="93"/>
                      <a:pt x="311" y="93"/>
                      <a:pt x="311" y="93"/>
                    </a:cubicBezTo>
                    <a:cubicBezTo>
                      <a:pt x="308" y="113"/>
                      <a:pt x="298" y="128"/>
                      <a:pt x="267" y="128"/>
                    </a:cubicBezTo>
                    <a:cubicBezTo>
                      <a:pt x="266" y="128"/>
                      <a:pt x="266" y="128"/>
                      <a:pt x="266" y="128"/>
                    </a:cubicBezTo>
                    <a:cubicBezTo>
                      <a:pt x="266" y="100"/>
                      <a:pt x="266" y="100"/>
                      <a:pt x="266" y="100"/>
                    </a:cubicBezTo>
                    <a:cubicBezTo>
                      <a:pt x="270" y="98"/>
                      <a:pt x="274" y="94"/>
                      <a:pt x="274" y="89"/>
                    </a:cubicBezTo>
                    <a:cubicBezTo>
                      <a:pt x="276" y="78"/>
                      <a:pt x="277" y="68"/>
                      <a:pt x="279" y="57"/>
                    </a:cubicBezTo>
                    <a:cubicBezTo>
                      <a:pt x="280" y="46"/>
                      <a:pt x="282" y="36"/>
                      <a:pt x="283" y="25"/>
                    </a:cubicBezTo>
                    <a:cubicBezTo>
                      <a:pt x="284" y="18"/>
                      <a:pt x="278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69" y="12"/>
                      <a:pt x="267" y="12"/>
                      <a:pt x="266" y="13"/>
                    </a:cubicBezTo>
                    <a:lnTo>
                      <a:pt x="266" y="0"/>
                    </a:lnTo>
                    <a:close/>
                    <a:moveTo>
                      <a:pt x="215" y="0"/>
                    </a:moveTo>
                    <a:cubicBezTo>
                      <a:pt x="266" y="0"/>
                      <a:pt x="266" y="0"/>
                      <a:pt x="266" y="0"/>
                    </a:cubicBezTo>
                    <a:cubicBezTo>
                      <a:pt x="266" y="13"/>
                      <a:pt x="266" y="13"/>
                      <a:pt x="266" y="13"/>
                    </a:cubicBezTo>
                    <a:cubicBezTo>
                      <a:pt x="260" y="15"/>
                      <a:pt x="256" y="20"/>
                      <a:pt x="255" y="25"/>
                    </a:cubicBezTo>
                    <a:cubicBezTo>
                      <a:pt x="254" y="36"/>
                      <a:pt x="253" y="46"/>
                      <a:pt x="252" y="57"/>
                    </a:cubicBezTo>
                    <a:cubicBezTo>
                      <a:pt x="251" y="68"/>
                      <a:pt x="250" y="78"/>
                      <a:pt x="249" y="89"/>
                    </a:cubicBezTo>
                    <a:cubicBezTo>
                      <a:pt x="248" y="96"/>
                      <a:pt x="253" y="102"/>
                      <a:pt x="260" y="102"/>
                    </a:cubicBezTo>
                    <a:cubicBezTo>
                      <a:pt x="260" y="102"/>
                      <a:pt x="260" y="102"/>
                      <a:pt x="260" y="102"/>
                    </a:cubicBezTo>
                    <a:cubicBezTo>
                      <a:pt x="262" y="102"/>
                      <a:pt x="264" y="101"/>
                      <a:pt x="266" y="100"/>
                    </a:cubicBezTo>
                    <a:cubicBezTo>
                      <a:pt x="266" y="128"/>
                      <a:pt x="266" y="128"/>
                      <a:pt x="266" y="128"/>
                    </a:cubicBezTo>
                    <a:cubicBezTo>
                      <a:pt x="215" y="128"/>
                      <a:pt x="215" y="128"/>
                      <a:pt x="215" y="128"/>
                    </a:cubicBezTo>
                    <a:cubicBezTo>
                      <a:pt x="215" y="101"/>
                      <a:pt x="215" y="101"/>
                      <a:pt x="215" y="101"/>
                    </a:cubicBezTo>
                    <a:cubicBezTo>
                      <a:pt x="221" y="100"/>
                      <a:pt x="225" y="95"/>
                      <a:pt x="225" y="89"/>
                    </a:cubicBezTo>
                    <a:cubicBezTo>
                      <a:pt x="226" y="78"/>
                      <a:pt x="227" y="68"/>
                      <a:pt x="228" y="57"/>
                    </a:cubicBezTo>
                    <a:cubicBezTo>
                      <a:pt x="229" y="46"/>
                      <a:pt x="229" y="36"/>
                      <a:pt x="230" y="25"/>
                    </a:cubicBezTo>
                    <a:cubicBezTo>
                      <a:pt x="231" y="18"/>
                      <a:pt x="225" y="12"/>
                      <a:pt x="217" y="12"/>
                    </a:cubicBezTo>
                    <a:cubicBezTo>
                      <a:pt x="217" y="12"/>
                      <a:pt x="217" y="12"/>
                      <a:pt x="217" y="12"/>
                    </a:cubicBezTo>
                    <a:cubicBezTo>
                      <a:pt x="216" y="12"/>
                      <a:pt x="216" y="12"/>
                      <a:pt x="215" y="12"/>
                    </a:cubicBezTo>
                    <a:lnTo>
                      <a:pt x="215" y="0"/>
                    </a:lnTo>
                    <a:close/>
                    <a:moveTo>
                      <a:pt x="164" y="0"/>
                    </a:moveTo>
                    <a:cubicBezTo>
                      <a:pt x="215" y="0"/>
                      <a:pt x="215" y="0"/>
                      <a:pt x="215" y="0"/>
                    </a:cubicBezTo>
                    <a:cubicBezTo>
                      <a:pt x="215" y="12"/>
                      <a:pt x="215" y="12"/>
                      <a:pt x="215" y="12"/>
                    </a:cubicBezTo>
                    <a:cubicBezTo>
                      <a:pt x="208" y="13"/>
                      <a:pt x="203" y="19"/>
                      <a:pt x="203" y="25"/>
                    </a:cubicBezTo>
                    <a:cubicBezTo>
                      <a:pt x="202" y="36"/>
                      <a:pt x="202" y="46"/>
                      <a:pt x="201" y="57"/>
                    </a:cubicBezTo>
                    <a:cubicBezTo>
                      <a:pt x="201" y="68"/>
                      <a:pt x="200" y="78"/>
                      <a:pt x="200" y="89"/>
                    </a:cubicBezTo>
                    <a:cubicBezTo>
                      <a:pt x="199" y="96"/>
                      <a:pt x="205" y="102"/>
                      <a:pt x="212" y="102"/>
                    </a:cubicBezTo>
                    <a:cubicBezTo>
                      <a:pt x="212" y="102"/>
                      <a:pt x="212" y="102"/>
                      <a:pt x="212" y="102"/>
                    </a:cubicBezTo>
                    <a:cubicBezTo>
                      <a:pt x="213" y="102"/>
                      <a:pt x="214" y="102"/>
                      <a:pt x="215" y="101"/>
                    </a:cubicBezTo>
                    <a:cubicBezTo>
                      <a:pt x="215" y="128"/>
                      <a:pt x="215" y="128"/>
                      <a:pt x="215" y="128"/>
                    </a:cubicBezTo>
                    <a:cubicBezTo>
                      <a:pt x="164" y="128"/>
                      <a:pt x="164" y="128"/>
                      <a:pt x="164" y="128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1" y="102"/>
                      <a:pt x="176" y="96"/>
                      <a:pt x="177" y="89"/>
                    </a:cubicBezTo>
                    <a:cubicBezTo>
                      <a:pt x="177" y="78"/>
                      <a:pt x="177" y="68"/>
                      <a:pt x="177" y="57"/>
                    </a:cubicBezTo>
                    <a:cubicBezTo>
                      <a:pt x="177" y="46"/>
                      <a:pt x="177" y="36"/>
                      <a:pt x="178" y="25"/>
                    </a:cubicBezTo>
                    <a:cubicBezTo>
                      <a:pt x="178" y="18"/>
                      <a:pt x="172" y="12"/>
                      <a:pt x="164" y="12"/>
                    </a:cubicBezTo>
                    <a:cubicBezTo>
                      <a:pt x="164" y="12"/>
                      <a:pt x="164" y="12"/>
                      <a:pt x="164" y="12"/>
                    </a:cubicBezTo>
                    <a:cubicBezTo>
                      <a:pt x="164" y="12"/>
                      <a:pt x="164" y="12"/>
                      <a:pt x="164" y="12"/>
                    </a:cubicBezTo>
                    <a:lnTo>
                      <a:pt x="164" y="0"/>
                    </a:lnTo>
                    <a:close/>
                    <a:moveTo>
                      <a:pt x="112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12"/>
                      <a:pt x="164" y="12"/>
                      <a:pt x="164" y="12"/>
                    </a:cubicBezTo>
                    <a:cubicBezTo>
                      <a:pt x="156" y="12"/>
                      <a:pt x="150" y="18"/>
                      <a:pt x="150" y="25"/>
                    </a:cubicBezTo>
                    <a:cubicBezTo>
                      <a:pt x="150" y="36"/>
                      <a:pt x="150" y="46"/>
                      <a:pt x="150" y="57"/>
                    </a:cubicBezTo>
                    <a:cubicBezTo>
                      <a:pt x="151" y="68"/>
                      <a:pt x="151" y="78"/>
                      <a:pt x="151" y="89"/>
                    </a:cubicBezTo>
                    <a:cubicBezTo>
                      <a:pt x="151" y="96"/>
                      <a:pt x="157" y="102"/>
                      <a:pt x="164" y="102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64" y="128"/>
                      <a:pt x="164" y="128"/>
                      <a:pt x="164" y="128"/>
                    </a:cubicBez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2" y="101"/>
                      <a:pt x="112" y="101"/>
                      <a:pt x="112" y="101"/>
                    </a:cubicBezTo>
                    <a:cubicBezTo>
                      <a:pt x="114" y="102"/>
                      <a:pt x="115" y="102"/>
                      <a:pt x="116" y="102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23" y="102"/>
                      <a:pt x="128" y="96"/>
                      <a:pt x="128" y="89"/>
                    </a:cubicBezTo>
                    <a:cubicBezTo>
                      <a:pt x="127" y="78"/>
                      <a:pt x="127" y="68"/>
                      <a:pt x="126" y="57"/>
                    </a:cubicBezTo>
                    <a:cubicBezTo>
                      <a:pt x="126" y="46"/>
                      <a:pt x="125" y="36"/>
                      <a:pt x="125" y="25"/>
                    </a:cubicBezTo>
                    <a:cubicBezTo>
                      <a:pt x="125" y="19"/>
                      <a:pt x="119" y="13"/>
                      <a:pt x="112" y="12"/>
                    </a:cubicBezTo>
                    <a:lnTo>
                      <a:pt x="112" y="0"/>
                    </a:lnTo>
                    <a:close/>
                    <a:moveTo>
                      <a:pt x="62" y="0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12"/>
                      <a:pt x="112" y="12"/>
                      <a:pt x="112" y="12"/>
                    </a:cubicBezTo>
                    <a:cubicBezTo>
                      <a:pt x="112" y="12"/>
                      <a:pt x="111" y="12"/>
                      <a:pt x="110" y="12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03" y="12"/>
                      <a:pt x="97" y="18"/>
                      <a:pt x="97" y="25"/>
                    </a:cubicBezTo>
                    <a:cubicBezTo>
                      <a:pt x="98" y="36"/>
                      <a:pt x="99" y="46"/>
                      <a:pt x="100" y="57"/>
                    </a:cubicBezTo>
                    <a:cubicBezTo>
                      <a:pt x="100" y="68"/>
                      <a:pt x="101" y="78"/>
                      <a:pt x="102" y="89"/>
                    </a:cubicBezTo>
                    <a:cubicBezTo>
                      <a:pt x="103" y="95"/>
                      <a:pt x="107" y="100"/>
                      <a:pt x="112" y="101"/>
                    </a:cubicBezTo>
                    <a:cubicBezTo>
                      <a:pt x="112" y="128"/>
                      <a:pt x="112" y="128"/>
                      <a:pt x="112" y="128"/>
                    </a:cubicBezTo>
                    <a:cubicBezTo>
                      <a:pt x="62" y="128"/>
                      <a:pt x="62" y="128"/>
                      <a:pt x="62" y="128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4" y="101"/>
                      <a:pt x="66" y="102"/>
                      <a:pt x="68" y="102"/>
                    </a:cubicBezTo>
                    <a:cubicBezTo>
                      <a:pt x="68" y="102"/>
                      <a:pt x="68" y="102"/>
                      <a:pt x="68" y="102"/>
                    </a:cubicBezTo>
                    <a:cubicBezTo>
                      <a:pt x="75" y="102"/>
                      <a:pt x="80" y="96"/>
                      <a:pt x="79" y="89"/>
                    </a:cubicBezTo>
                    <a:cubicBezTo>
                      <a:pt x="78" y="78"/>
                      <a:pt x="77" y="68"/>
                      <a:pt x="76" y="57"/>
                    </a:cubicBezTo>
                    <a:cubicBezTo>
                      <a:pt x="75" y="46"/>
                      <a:pt x="73" y="36"/>
                      <a:pt x="72" y="25"/>
                    </a:cubicBezTo>
                    <a:cubicBezTo>
                      <a:pt x="72" y="20"/>
                      <a:pt x="67" y="15"/>
                      <a:pt x="62" y="13"/>
                    </a:cubicBezTo>
                    <a:lnTo>
                      <a:pt x="62" y="0"/>
                    </a:lnTo>
                    <a:close/>
                    <a:moveTo>
                      <a:pt x="60" y="128"/>
                    </a:moveTo>
                    <a:cubicBezTo>
                      <a:pt x="30" y="128"/>
                      <a:pt x="20" y="113"/>
                      <a:pt x="16" y="9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0" y="12"/>
                      <a:pt x="59" y="12"/>
                      <a:pt x="57" y="1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49" y="12"/>
                      <a:pt x="44" y="18"/>
                      <a:pt x="45" y="25"/>
                    </a:cubicBezTo>
                    <a:cubicBezTo>
                      <a:pt x="46" y="36"/>
                      <a:pt x="47" y="46"/>
                      <a:pt x="49" y="57"/>
                    </a:cubicBezTo>
                    <a:cubicBezTo>
                      <a:pt x="50" y="68"/>
                      <a:pt x="52" y="78"/>
                      <a:pt x="53" y="89"/>
                    </a:cubicBezTo>
                    <a:cubicBezTo>
                      <a:pt x="54" y="94"/>
                      <a:pt x="57" y="98"/>
                      <a:pt x="62" y="100"/>
                    </a:cubicBezTo>
                    <a:cubicBezTo>
                      <a:pt x="62" y="128"/>
                      <a:pt x="62" y="128"/>
                      <a:pt x="62" y="128"/>
                    </a:cubicBezTo>
                    <a:lnTo>
                      <a:pt x="60" y="128"/>
                    </a:lnTo>
                    <a:close/>
                  </a:path>
                </a:pathLst>
              </a:custGeom>
              <a:solidFill>
                <a:srgbClr val="88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0" name="íṧļîdè">
                <a:extLst>
                  <a:ext uri="{FF2B5EF4-FFF2-40B4-BE49-F238E27FC236}">
                    <a16:creationId xmlns:a16="http://schemas.microsoft.com/office/drawing/2014/main" xmlns="" id="{F97AC3C8-B1DA-4414-A014-987F2BBC18B4}"/>
                  </a:ext>
                </a:extLst>
              </p:cNvPr>
              <p:cNvSpPr/>
              <p:nvPr/>
            </p:nvSpPr>
            <p:spPr bwMode="auto">
              <a:xfrm>
                <a:off x="1444148" y="2238332"/>
                <a:ext cx="542470" cy="997086"/>
              </a:xfrm>
              <a:custGeom>
                <a:avLst/>
                <a:gdLst>
                  <a:gd name="T0" fmla="*/ 44 w 268"/>
                  <a:gd name="T1" fmla="*/ 0 h 492"/>
                  <a:gd name="T2" fmla="*/ 224 w 268"/>
                  <a:gd name="T3" fmla="*/ 0 h 492"/>
                  <a:gd name="T4" fmla="*/ 268 w 268"/>
                  <a:gd name="T5" fmla="*/ 43 h 492"/>
                  <a:gd name="T6" fmla="*/ 268 w 268"/>
                  <a:gd name="T7" fmla="*/ 449 h 492"/>
                  <a:gd name="T8" fmla="*/ 224 w 268"/>
                  <a:gd name="T9" fmla="*/ 492 h 492"/>
                  <a:gd name="T10" fmla="*/ 44 w 268"/>
                  <a:gd name="T11" fmla="*/ 492 h 492"/>
                  <a:gd name="T12" fmla="*/ 0 w 268"/>
                  <a:gd name="T13" fmla="*/ 449 h 492"/>
                  <a:gd name="T14" fmla="*/ 0 w 268"/>
                  <a:gd name="T15" fmla="*/ 43 h 492"/>
                  <a:gd name="T16" fmla="*/ 44 w 268"/>
                  <a:gd name="T17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8" h="492">
                    <a:moveTo>
                      <a:pt x="44" y="0"/>
                    </a:moveTo>
                    <a:cubicBezTo>
                      <a:pt x="224" y="0"/>
                      <a:pt x="224" y="0"/>
                      <a:pt x="224" y="0"/>
                    </a:cubicBezTo>
                    <a:cubicBezTo>
                      <a:pt x="248" y="0"/>
                      <a:pt x="268" y="19"/>
                      <a:pt x="268" y="43"/>
                    </a:cubicBezTo>
                    <a:cubicBezTo>
                      <a:pt x="268" y="449"/>
                      <a:pt x="268" y="449"/>
                      <a:pt x="268" y="449"/>
                    </a:cubicBezTo>
                    <a:cubicBezTo>
                      <a:pt x="268" y="473"/>
                      <a:pt x="248" y="492"/>
                      <a:pt x="224" y="492"/>
                    </a:cubicBezTo>
                    <a:cubicBezTo>
                      <a:pt x="44" y="492"/>
                      <a:pt x="44" y="492"/>
                      <a:pt x="44" y="492"/>
                    </a:cubicBezTo>
                    <a:cubicBezTo>
                      <a:pt x="20" y="492"/>
                      <a:pt x="0" y="473"/>
                      <a:pt x="0" y="449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19"/>
                      <a:pt x="20" y="0"/>
                      <a:pt x="44" y="0"/>
                    </a:cubicBezTo>
                    <a:close/>
                  </a:path>
                </a:pathLst>
              </a:cu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išlïḑé">
                <a:extLst>
                  <a:ext uri="{FF2B5EF4-FFF2-40B4-BE49-F238E27FC236}">
                    <a16:creationId xmlns:a16="http://schemas.microsoft.com/office/drawing/2014/main" xmlns="" id="{AA4ABFDC-990B-4523-9A80-646494C74777}"/>
                  </a:ext>
                </a:extLst>
              </p:cNvPr>
              <p:cNvSpPr/>
              <p:nvPr/>
            </p:nvSpPr>
            <p:spPr bwMode="auto">
              <a:xfrm>
                <a:off x="1460354" y="2325332"/>
                <a:ext cx="507499" cy="836734"/>
              </a:xfrm>
              <a:prstGeom prst="rect">
                <a:avLst/>
              </a:prstGeom>
              <a:solidFill>
                <a:srgbClr val="FFFD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2" name="íŝ1îḑê">
                <a:extLst>
                  <a:ext uri="{FF2B5EF4-FFF2-40B4-BE49-F238E27FC236}">
                    <a16:creationId xmlns:a16="http://schemas.microsoft.com/office/drawing/2014/main" xmlns="" id="{7A080074-FC38-4CFB-97AE-68793F70EC9B}"/>
                  </a:ext>
                </a:extLst>
              </p:cNvPr>
              <p:cNvSpPr/>
              <p:nvPr/>
            </p:nvSpPr>
            <p:spPr bwMode="auto">
              <a:xfrm>
                <a:off x="1662500" y="2294626"/>
                <a:ext cx="104912" cy="10235"/>
              </a:xfrm>
              <a:prstGeom prst="rect">
                <a:avLst/>
              </a:prstGeom>
              <a:solidFill>
                <a:srgbClr val="FFB8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íšḷide">
                <a:extLst>
                  <a:ext uri="{FF2B5EF4-FFF2-40B4-BE49-F238E27FC236}">
                    <a16:creationId xmlns:a16="http://schemas.microsoft.com/office/drawing/2014/main" xmlns="" id="{8752CE4B-6307-4F48-BCC8-D01CB61F71A2}"/>
                  </a:ext>
                </a:extLst>
              </p:cNvPr>
              <p:cNvSpPr/>
              <p:nvPr/>
            </p:nvSpPr>
            <p:spPr bwMode="auto">
              <a:xfrm>
                <a:off x="1705147" y="2262214"/>
                <a:ext cx="20471" cy="20471"/>
              </a:xfrm>
              <a:prstGeom prst="ellipse">
                <a:avLst/>
              </a:prstGeom>
              <a:solidFill>
                <a:srgbClr val="FFB8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4" name="íṣḷîde">
                <a:extLst>
                  <a:ext uri="{FF2B5EF4-FFF2-40B4-BE49-F238E27FC236}">
                    <a16:creationId xmlns:a16="http://schemas.microsoft.com/office/drawing/2014/main" xmlns="" id="{3C55F2DC-720E-421E-90F9-D833D838B49A}"/>
                  </a:ext>
                </a:extLst>
              </p:cNvPr>
              <p:cNvSpPr/>
              <p:nvPr/>
            </p:nvSpPr>
            <p:spPr bwMode="auto">
              <a:xfrm>
                <a:off x="1693206" y="3176565"/>
                <a:ext cx="44353" cy="44353"/>
              </a:xfrm>
              <a:prstGeom prst="ellipse">
                <a:avLst/>
              </a:prstGeom>
              <a:solidFill>
                <a:srgbClr val="FFB8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îṥḷidé">
                <a:extLst>
                  <a:ext uri="{FF2B5EF4-FFF2-40B4-BE49-F238E27FC236}">
                    <a16:creationId xmlns:a16="http://schemas.microsoft.com/office/drawing/2014/main" xmlns="" id="{14751CE3-43C1-4218-8670-C24F67291F72}"/>
                  </a:ext>
                </a:extLst>
              </p:cNvPr>
              <p:cNvSpPr/>
              <p:nvPr/>
            </p:nvSpPr>
            <p:spPr bwMode="auto">
              <a:xfrm>
                <a:off x="1547353" y="2593155"/>
                <a:ext cx="336058" cy="34118"/>
              </a:xfrm>
              <a:custGeom>
                <a:avLst/>
                <a:gdLst>
                  <a:gd name="T0" fmla="*/ 145 w 166"/>
                  <a:gd name="T1" fmla="*/ 17 h 17"/>
                  <a:gd name="T2" fmla="*/ 150 w 166"/>
                  <a:gd name="T3" fmla="*/ 17 h 17"/>
                  <a:gd name="T4" fmla="*/ 150 w 166"/>
                  <a:gd name="T5" fmla="*/ 0 h 17"/>
                  <a:gd name="T6" fmla="*/ 145 w 166"/>
                  <a:gd name="T7" fmla="*/ 0 h 17"/>
                  <a:gd name="T8" fmla="*/ 145 w 166"/>
                  <a:gd name="T9" fmla="*/ 1 h 17"/>
                  <a:gd name="T10" fmla="*/ 152 w 166"/>
                  <a:gd name="T11" fmla="*/ 8 h 17"/>
                  <a:gd name="T12" fmla="*/ 145 w 166"/>
                  <a:gd name="T13" fmla="*/ 15 h 17"/>
                  <a:gd name="T14" fmla="*/ 145 w 166"/>
                  <a:gd name="T15" fmla="*/ 17 h 17"/>
                  <a:gd name="T16" fmla="*/ 21 w 166"/>
                  <a:gd name="T17" fmla="*/ 17 h 17"/>
                  <a:gd name="T18" fmla="*/ 145 w 166"/>
                  <a:gd name="T19" fmla="*/ 17 h 17"/>
                  <a:gd name="T20" fmla="*/ 145 w 166"/>
                  <a:gd name="T21" fmla="*/ 15 h 17"/>
                  <a:gd name="T22" fmla="*/ 138 w 166"/>
                  <a:gd name="T23" fmla="*/ 8 h 17"/>
                  <a:gd name="T24" fmla="*/ 145 w 166"/>
                  <a:gd name="T25" fmla="*/ 1 h 17"/>
                  <a:gd name="T26" fmla="*/ 145 w 166"/>
                  <a:gd name="T27" fmla="*/ 0 h 17"/>
                  <a:gd name="T28" fmla="*/ 21 w 166"/>
                  <a:gd name="T29" fmla="*/ 0 h 17"/>
                  <a:gd name="T30" fmla="*/ 21 w 166"/>
                  <a:gd name="T31" fmla="*/ 1 h 17"/>
                  <a:gd name="T32" fmla="*/ 28 w 166"/>
                  <a:gd name="T33" fmla="*/ 8 h 17"/>
                  <a:gd name="T34" fmla="*/ 21 w 166"/>
                  <a:gd name="T35" fmla="*/ 15 h 17"/>
                  <a:gd name="T36" fmla="*/ 21 w 166"/>
                  <a:gd name="T37" fmla="*/ 17 h 17"/>
                  <a:gd name="T38" fmla="*/ 16 w 166"/>
                  <a:gd name="T39" fmla="*/ 17 h 17"/>
                  <a:gd name="T40" fmla="*/ 21 w 166"/>
                  <a:gd name="T41" fmla="*/ 17 h 17"/>
                  <a:gd name="T42" fmla="*/ 21 w 166"/>
                  <a:gd name="T43" fmla="*/ 15 h 17"/>
                  <a:gd name="T44" fmla="*/ 14 w 166"/>
                  <a:gd name="T45" fmla="*/ 8 h 17"/>
                  <a:gd name="T46" fmla="*/ 21 w 166"/>
                  <a:gd name="T47" fmla="*/ 1 h 17"/>
                  <a:gd name="T48" fmla="*/ 21 w 166"/>
                  <a:gd name="T49" fmla="*/ 0 h 17"/>
                  <a:gd name="T50" fmla="*/ 16 w 166"/>
                  <a:gd name="T51" fmla="*/ 0 h 17"/>
                  <a:gd name="T52" fmla="*/ 16 w 166"/>
                  <a:gd name="T5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6" h="17">
                    <a:moveTo>
                      <a:pt x="145" y="17"/>
                    </a:moveTo>
                    <a:cubicBezTo>
                      <a:pt x="150" y="17"/>
                      <a:pt x="150" y="17"/>
                      <a:pt x="150" y="17"/>
                    </a:cubicBezTo>
                    <a:cubicBezTo>
                      <a:pt x="165" y="17"/>
                      <a:pt x="166" y="0"/>
                      <a:pt x="150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1"/>
                      <a:pt x="145" y="1"/>
                      <a:pt x="145" y="1"/>
                    </a:cubicBezTo>
                    <a:cubicBezTo>
                      <a:pt x="149" y="1"/>
                      <a:pt x="152" y="4"/>
                      <a:pt x="152" y="8"/>
                    </a:cubicBezTo>
                    <a:cubicBezTo>
                      <a:pt x="152" y="12"/>
                      <a:pt x="149" y="15"/>
                      <a:pt x="145" y="15"/>
                    </a:cubicBezTo>
                    <a:lnTo>
                      <a:pt x="145" y="17"/>
                    </a:lnTo>
                    <a:close/>
                    <a:moveTo>
                      <a:pt x="21" y="17"/>
                    </a:moveTo>
                    <a:cubicBezTo>
                      <a:pt x="145" y="17"/>
                      <a:pt x="145" y="17"/>
                      <a:pt x="145" y="17"/>
                    </a:cubicBezTo>
                    <a:cubicBezTo>
                      <a:pt x="145" y="15"/>
                      <a:pt x="145" y="15"/>
                      <a:pt x="145" y="15"/>
                    </a:cubicBezTo>
                    <a:cubicBezTo>
                      <a:pt x="141" y="15"/>
                      <a:pt x="138" y="12"/>
                      <a:pt x="138" y="8"/>
                    </a:cubicBezTo>
                    <a:cubicBezTo>
                      <a:pt x="138" y="4"/>
                      <a:pt x="141" y="1"/>
                      <a:pt x="145" y="1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4" y="0"/>
                      <a:pt x="62" y="0"/>
                      <a:pt x="21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5" y="1"/>
                      <a:pt x="28" y="4"/>
                      <a:pt x="28" y="8"/>
                    </a:cubicBezTo>
                    <a:cubicBezTo>
                      <a:pt x="28" y="12"/>
                      <a:pt x="25" y="15"/>
                      <a:pt x="21" y="15"/>
                    </a:cubicBezTo>
                    <a:lnTo>
                      <a:pt x="21" y="17"/>
                    </a:lnTo>
                    <a:close/>
                    <a:moveTo>
                      <a:pt x="16" y="17"/>
                    </a:move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17" y="15"/>
                      <a:pt x="14" y="12"/>
                      <a:pt x="14" y="8"/>
                    </a:cubicBezTo>
                    <a:cubicBezTo>
                      <a:pt x="14" y="4"/>
                      <a:pt x="17" y="1"/>
                      <a:pt x="21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1" y="17"/>
                      <a:pt x="16" y="17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6" name="îšļïdè">
                <a:extLst>
                  <a:ext uri="{FF2B5EF4-FFF2-40B4-BE49-F238E27FC236}">
                    <a16:creationId xmlns:a16="http://schemas.microsoft.com/office/drawing/2014/main" xmlns="" id="{DEB557CB-70BD-44C0-9D48-57D7407170DE}"/>
                  </a:ext>
                </a:extLst>
              </p:cNvPr>
              <p:cNvSpPr/>
              <p:nvPr/>
            </p:nvSpPr>
            <p:spPr bwMode="auto">
              <a:xfrm>
                <a:off x="1718794" y="2473743"/>
                <a:ext cx="30706" cy="29853"/>
              </a:xfrm>
              <a:prstGeom prst="ellipse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îṧliḓé">
                <a:extLst>
                  <a:ext uri="{FF2B5EF4-FFF2-40B4-BE49-F238E27FC236}">
                    <a16:creationId xmlns:a16="http://schemas.microsoft.com/office/drawing/2014/main" xmlns="" id="{9D87B791-22DB-437A-836B-DA7F9DBEA011}"/>
                  </a:ext>
                </a:extLst>
              </p:cNvPr>
              <p:cNvSpPr/>
              <p:nvPr/>
            </p:nvSpPr>
            <p:spPr bwMode="auto">
              <a:xfrm>
                <a:off x="1735000" y="2491655"/>
                <a:ext cx="113441" cy="125382"/>
              </a:xfrm>
              <a:custGeom>
                <a:avLst/>
                <a:gdLst>
                  <a:gd name="T0" fmla="*/ 55 w 56"/>
                  <a:gd name="T1" fmla="*/ 56 h 62"/>
                  <a:gd name="T2" fmla="*/ 6 w 56"/>
                  <a:gd name="T3" fmla="*/ 2 h 62"/>
                  <a:gd name="T4" fmla="*/ 2 w 56"/>
                  <a:gd name="T5" fmla="*/ 1 h 62"/>
                  <a:gd name="T6" fmla="*/ 2 w 56"/>
                  <a:gd name="T7" fmla="*/ 1 h 62"/>
                  <a:gd name="T8" fmla="*/ 1 w 56"/>
                  <a:gd name="T9" fmla="*/ 6 h 62"/>
                  <a:gd name="T10" fmla="*/ 50 w 56"/>
                  <a:gd name="T11" fmla="*/ 60 h 62"/>
                  <a:gd name="T12" fmla="*/ 54 w 56"/>
                  <a:gd name="T13" fmla="*/ 61 h 62"/>
                  <a:gd name="T14" fmla="*/ 54 w 56"/>
                  <a:gd name="T15" fmla="*/ 61 h 62"/>
                  <a:gd name="T16" fmla="*/ 55 w 56"/>
                  <a:gd name="T17" fmla="*/ 5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62">
                    <a:moveTo>
                      <a:pt x="55" y="56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3"/>
                      <a:pt x="0" y="4"/>
                      <a:pt x="1" y="6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1" y="62"/>
                      <a:pt x="53" y="62"/>
                      <a:pt x="54" y="61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56" y="59"/>
                      <a:pt x="56" y="58"/>
                      <a:pt x="55" y="56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8" name="işḷíḑê">
                <a:extLst>
                  <a:ext uri="{FF2B5EF4-FFF2-40B4-BE49-F238E27FC236}">
                    <a16:creationId xmlns:a16="http://schemas.microsoft.com/office/drawing/2014/main" xmlns="" id="{678F08B9-8D8C-455E-9B2B-F72091C323D2}"/>
                  </a:ext>
                </a:extLst>
              </p:cNvPr>
              <p:cNvSpPr/>
              <p:nvPr/>
            </p:nvSpPr>
            <p:spPr bwMode="auto">
              <a:xfrm>
                <a:off x="1680412" y="2473743"/>
                <a:ext cx="30706" cy="29853"/>
              </a:xfrm>
              <a:prstGeom prst="ellipse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îśļîdé">
                <a:extLst>
                  <a:ext uri="{FF2B5EF4-FFF2-40B4-BE49-F238E27FC236}">
                    <a16:creationId xmlns:a16="http://schemas.microsoft.com/office/drawing/2014/main" xmlns="" id="{846B5BEE-6C03-4BFD-B275-21318D94ED1B}"/>
                  </a:ext>
                </a:extLst>
              </p:cNvPr>
              <p:cNvSpPr/>
              <p:nvPr/>
            </p:nvSpPr>
            <p:spPr bwMode="auto">
              <a:xfrm>
                <a:off x="1581471" y="2481420"/>
                <a:ext cx="121970" cy="135617"/>
              </a:xfrm>
              <a:custGeom>
                <a:avLst/>
                <a:gdLst>
                  <a:gd name="T0" fmla="*/ 1 w 60"/>
                  <a:gd name="T1" fmla="*/ 61 h 67"/>
                  <a:gd name="T2" fmla="*/ 54 w 60"/>
                  <a:gd name="T3" fmla="*/ 2 h 67"/>
                  <a:gd name="T4" fmla="*/ 59 w 60"/>
                  <a:gd name="T5" fmla="*/ 1 h 67"/>
                  <a:gd name="T6" fmla="*/ 59 w 60"/>
                  <a:gd name="T7" fmla="*/ 1 h 67"/>
                  <a:gd name="T8" fmla="*/ 59 w 60"/>
                  <a:gd name="T9" fmla="*/ 6 h 67"/>
                  <a:gd name="T10" fmla="*/ 6 w 60"/>
                  <a:gd name="T11" fmla="*/ 65 h 67"/>
                  <a:gd name="T12" fmla="*/ 1 w 60"/>
                  <a:gd name="T13" fmla="*/ 66 h 67"/>
                  <a:gd name="T14" fmla="*/ 1 w 60"/>
                  <a:gd name="T15" fmla="*/ 66 h 67"/>
                  <a:gd name="T16" fmla="*/ 1 w 60"/>
                  <a:gd name="T17" fmla="*/ 6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67">
                    <a:moveTo>
                      <a:pt x="1" y="61"/>
                    </a:moveTo>
                    <a:cubicBezTo>
                      <a:pt x="54" y="2"/>
                      <a:pt x="54" y="2"/>
                      <a:pt x="54" y="2"/>
                    </a:cubicBezTo>
                    <a:cubicBezTo>
                      <a:pt x="55" y="0"/>
                      <a:pt x="57" y="0"/>
                      <a:pt x="59" y="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60" y="3"/>
                      <a:pt x="60" y="4"/>
                      <a:pt x="59" y="6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5" y="67"/>
                      <a:pt x="3" y="67"/>
                      <a:pt x="1" y="66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0" y="64"/>
                      <a:pt x="0" y="63"/>
                      <a:pt x="1" y="61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0" name="îṥḷiḍe">
                <a:extLst>
                  <a:ext uri="{FF2B5EF4-FFF2-40B4-BE49-F238E27FC236}">
                    <a16:creationId xmlns:a16="http://schemas.microsoft.com/office/drawing/2014/main" xmlns="" id="{53217BC2-5324-4C06-A228-FDDEC6089E72}"/>
                  </a:ext>
                </a:extLst>
              </p:cNvPr>
              <p:cNvSpPr/>
              <p:nvPr/>
            </p:nvSpPr>
            <p:spPr bwMode="auto">
              <a:xfrm>
                <a:off x="1579765" y="2637508"/>
                <a:ext cx="268676" cy="104912"/>
              </a:xfrm>
              <a:custGeom>
                <a:avLst/>
                <a:gdLst>
                  <a:gd name="T0" fmla="*/ 133 w 133"/>
                  <a:gd name="T1" fmla="*/ 0 h 52"/>
                  <a:gd name="T2" fmla="*/ 109 w 133"/>
                  <a:gd name="T3" fmla="*/ 52 h 52"/>
                  <a:gd name="T4" fmla="*/ 108 w 133"/>
                  <a:gd name="T5" fmla="*/ 40 h 52"/>
                  <a:gd name="T6" fmla="*/ 114 w 133"/>
                  <a:gd name="T7" fmla="*/ 23 h 52"/>
                  <a:gd name="T8" fmla="*/ 110 w 133"/>
                  <a:gd name="T9" fmla="*/ 5 h 52"/>
                  <a:gd name="T10" fmla="*/ 108 w 133"/>
                  <a:gd name="T11" fmla="*/ 5 h 52"/>
                  <a:gd name="T12" fmla="*/ 88 w 133"/>
                  <a:gd name="T13" fmla="*/ 0 h 52"/>
                  <a:gd name="T14" fmla="*/ 108 w 133"/>
                  <a:gd name="T15" fmla="*/ 5 h 52"/>
                  <a:gd name="T16" fmla="*/ 103 w 133"/>
                  <a:gd name="T17" fmla="*/ 23 h 52"/>
                  <a:gd name="T18" fmla="*/ 106 w 133"/>
                  <a:gd name="T19" fmla="*/ 41 h 52"/>
                  <a:gd name="T20" fmla="*/ 108 w 133"/>
                  <a:gd name="T21" fmla="*/ 40 h 52"/>
                  <a:gd name="T22" fmla="*/ 88 w 133"/>
                  <a:gd name="T23" fmla="*/ 52 h 52"/>
                  <a:gd name="T24" fmla="*/ 92 w 133"/>
                  <a:gd name="T25" fmla="*/ 36 h 52"/>
                  <a:gd name="T26" fmla="*/ 94 w 133"/>
                  <a:gd name="T27" fmla="*/ 10 h 52"/>
                  <a:gd name="T28" fmla="*/ 89 w 133"/>
                  <a:gd name="T29" fmla="*/ 5 h 52"/>
                  <a:gd name="T30" fmla="*/ 88 w 133"/>
                  <a:gd name="T31" fmla="*/ 0 h 52"/>
                  <a:gd name="T32" fmla="*/ 88 w 133"/>
                  <a:gd name="T33" fmla="*/ 0 h 52"/>
                  <a:gd name="T34" fmla="*/ 83 w 133"/>
                  <a:gd name="T35" fmla="*/ 10 h 52"/>
                  <a:gd name="T36" fmla="*/ 81 w 133"/>
                  <a:gd name="T37" fmla="*/ 36 h 52"/>
                  <a:gd name="T38" fmla="*/ 86 w 133"/>
                  <a:gd name="T39" fmla="*/ 41 h 52"/>
                  <a:gd name="T40" fmla="*/ 88 w 133"/>
                  <a:gd name="T41" fmla="*/ 52 h 52"/>
                  <a:gd name="T42" fmla="*/ 67 w 133"/>
                  <a:gd name="T43" fmla="*/ 41 h 52"/>
                  <a:gd name="T44" fmla="*/ 72 w 133"/>
                  <a:gd name="T45" fmla="*/ 23 h 52"/>
                  <a:gd name="T46" fmla="*/ 67 w 133"/>
                  <a:gd name="T47" fmla="*/ 5 h 52"/>
                  <a:gd name="T48" fmla="*/ 67 w 133"/>
                  <a:gd name="T49" fmla="*/ 5 h 52"/>
                  <a:gd name="T50" fmla="*/ 46 w 133"/>
                  <a:gd name="T51" fmla="*/ 0 h 52"/>
                  <a:gd name="T52" fmla="*/ 67 w 133"/>
                  <a:gd name="T53" fmla="*/ 5 h 52"/>
                  <a:gd name="T54" fmla="*/ 61 w 133"/>
                  <a:gd name="T55" fmla="*/ 23 h 52"/>
                  <a:gd name="T56" fmla="*/ 67 w 133"/>
                  <a:gd name="T57" fmla="*/ 41 h 52"/>
                  <a:gd name="T58" fmla="*/ 67 w 133"/>
                  <a:gd name="T59" fmla="*/ 41 h 52"/>
                  <a:gd name="T60" fmla="*/ 46 w 133"/>
                  <a:gd name="T61" fmla="*/ 52 h 52"/>
                  <a:gd name="T62" fmla="*/ 47 w 133"/>
                  <a:gd name="T63" fmla="*/ 41 h 52"/>
                  <a:gd name="T64" fmla="*/ 52 w 133"/>
                  <a:gd name="T65" fmla="*/ 36 h 52"/>
                  <a:gd name="T66" fmla="*/ 51 w 133"/>
                  <a:gd name="T67" fmla="*/ 10 h 52"/>
                  <a:gd name="T68" fmla="*/ 46 w 133"/>
                  <a:gd name="T69" fmla="*/ 0 h 52"/>
                  <a:gd name="T70" fmla="*/ 46 w 133"/>
                  <a:gd name="T71" fmla="*/ 0 h 52"/>
                  <a:gd name="T72" fmla="*/ 45 w 133"/>
                  <a:gd name="T73" fmla="*/ 5 h 52"/>
                  <a:gd name="T74" fmla="*/ 40 w 133"/>
                  <a:gd name="T75" fmla="*/ 10 h 52"/>
                  <a:gd name="T76" fmla="*/ 42 w 133"/>
                  <a:gd name="T77" fmla="*/ 36 h 52"/>
                  <a:gd name="T78" fmla="*/ 46 w 133"/>
                  <a:gd name="T79" fmla="*/ 52 h 52"/>
                  <a:gd name="T80" fmla="*/ 25 w 133"/>
                  <a:gd name="T81" fmla="*/ 40 h 52"/>
                  <a:gd name="T82" fmla="*/ 28 w 133"/>
                  <a:gd name="T83" fmla="*/ 41 h 52"/>
                  <a:gd name="T84" fmla="*/ 31 w 133"/>
                  <a:gd name="T85" fmla="*/ 23 h 52"/>
                  <a:gd name="T86" fmla="*/ 25 w 133"/>
                  <a:gd name="T87" fmla="*/ 5 h 52"/>
                  <a:gd name="T88" fmla="*/ 25 w 133"/>
                  <a:gd name="T89" fmla="*/ 52 h 52"/>
                  <a:gd name="T90" fmla="*/ 0 w 133"/>
                  <a:gd name="T91" fmla="*/ 0 h 52"/>
                  <a:gd name="T92" fmla="*/ 25 w 133"/>
                  <a:gd name="T93" fmla="*/ 5 h 52"/>
                  <a:gd name="T94" fmla="*/ 23 w 133"/>
                  <a:gd name="T95" fmla="*/ 5 h 52"/>
                  <a:gd name="T96" fmla="*/ 20 w 133"/>
                  <a:gd name="T97" fmla="*/ 23 h 52"/>
                  <a:gd name="T98" fmla="*/ 25 w 133"/>
                  <a:gd name="T99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3" h="52">
                    <a:moveTo>
                      <a:pt x="108" y="0"/>
                    </a:moveTo>
                    <a:cubicBezTo>
                      <a:pt x="133" y="0"/>
                      <a:pt x="133" y="0"/>
                      <a:pt x="133" y="0"/>
                    </a:cubicBezTo>
                    <a:cubicBezTo>
                      <a:pt x="127" y="38"/>
                      <a:pt x="127" y="38"/>
                      <a:pt x="127" y="38"/>
                    </a:cubicBezTo>
                    <a:cubicBezTo>
                      <a:pt x="125" y="46"/>
                      <a:pt x="121" y="52"/>
                      <a:pt x="109" y="52"/>
                    </a:cubicBezTo>
                    <a:cubicBezTo>
                      <a:pt x="108" y="52"/>
                      <a:pt x="108" y="52"/>
                      <a:pt x="108" y="52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10" y="40"/>
                      <a:pt x="111" y="38"/>
                      <a:pt x="112" y="36"/>
                    </a:cubicBezTo>
                    <a:cubicBezTo>
                      <a:pt x="112" y="31"/>
                      <a:pt x="113" y="27"/>
                      <a:pt x="114" y="23"/>
                    </a:cubicBezTo>
                    <a:cubicBezTo>
                      <a:pt x="114" y="19"/>
                      <a:pt x="115" y="14"/>
                      <a:pt x="115" y="10"/>
                    </a:cubicBezTo>
                    <a:cubicBezTo>
                      <a:pt x="116" y="7"/>
                      <a:pt x="113" y="5"/>
                      <a:pt x="110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5"/>
                      <a:pt x="109" y="5"/>
                      <a:pt x="108" y="5"/>
                    </a:cubicBezTo>
                    <a:lnTo>
                      <a:pt x="108" y="0"/>
                    </a:lnTo>
                    <a:close/>
                    <a:moveTo>
                      <a:pt x="88" y="0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6" y="6"/>
                      <a:pt x="104" y="8"/>
                      <a:pt x="104" y="10"/>
                    </a:cubicBezTo>
                    <a:cubicBezTo>
                      <a:pt x="104" y="14"/>
                      <a:pt x="103" y="19"/>
                      <a:pt x="103" y="23"/>
                    </a:cubicBezTo>
                    <a:cubicBezTo>
                      <a:pt x="102" y="27"/>
                      <a:pt x="102" y="31"/>
                      <a:pt x="101" y="36"/>
                    </a:cubicBezTo>
                    <a:cubicBezTo>
                      <a:pt x="101" y="39"/>
                      <a:pt x="103" y="41"/>
                      <a:pt x="106" y="41"/>
                    </a:cubicBezTo>
                    <a:cubicBezTo>
                      <a:pt x="106" y="41"/>
                      <a:pt x="106" y="41"/>
                      <a:pt x="106" y="41"/>
                    </a:cubicBezTo>
                    <a:cubicBezTo>
                      <a:pt x="107" y="41"/>
                      <a:pt x="108" y="41"/>
                      <a:pt x="108" y="40"/>
                    </a:cubicBezTo>
                    <a:cubicBezTo>
                      <a:pt x="108" y="52"/>
                      <a:pt x="108" y="52"/>
                      <a:pt x="108" y="52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90" y="40"/>
                      <a:pt x="92" y="38"/>
                      <a:pt x="92" y="36"/>
                    </a:cubicBezTo>
                    <a:cubicBezTo>
                      <a:pt x="92" y="31"/>
                      <a:pt x="93" y="27"/>
                      <a:pt x="93" y="23"/>
                    </a:cubicBezTo>
                    <a:cubicBezTo>
                      <a:pt x="93" y="19"/>
                      <a:pt x="94" y="14"/>
                      <a:pt x="94" y="10"/>
                    </a:cubicBezTo>
                    <a:cubicBezTo>
                      <a:pt x="94" y="7"/>
                      <a:pt x="92" y="5"/>
                      <a:pt x="89" y="5"/>
                    </a:cubicBezTo>
                    <a:cubicBezTo>
                      <a:pt x="89" y="5"/>
                      <a:pt x="89" y="5"/>
                      <a:pt x="89" y="5"/>
                    </a:cubicBezTo>
                    <a:cubicBezTo>
                      <a:pt x="88" y="5"/>
                      <a:pt x="88" y="5"/>
                      <a:pt x="88" y="5"/>
                    </a:cubicBezTo>
                    <a:lnTo>
                      <a:pt x="88" y="0"/>
                    </a:lnTo>
                    <a:close/>
                    <a:moveTo>
                      <a:pt x="67" y="0"/>
                    </a:moveTo>
                    <a:cubicBezTo>
                      <a:pt x="88" y="0"/>
                      <a:pt x="88" y="0"/>
                      <a:pt x="88" y="0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5" y="5"/>
                      <a:pt x="83" y="7"/>
                      <a:pt x="83" y="10"/>
                    </a:cubicBezTo>
                    <a:cubicBezTo>
                      <a:pt x="82" y="14"/>
                      <a:pt x="82" y="19"/>
                      <a:pt x="82" y="23"/>
                    </a:cubicBezTo>
                    <a:cubicBezTo>
                      <a:pt x="82" y="27"/>
                      <a:pt x="82" y="31"/>
                      <a:pt x="81" y="36"/>
                    </a:cubicBezTo>
                    <a:cubicBezTo>
                      <a:pt x="81" y="39"/>
                      <a:pt x="84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7" y="41"/>
                      <a:pt x="87" y="41"/>
                      <a:pt x="88" y="41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67" y="52"/>
                      <a:pt x="67" y="52"/>
                      <a:pt x="67" y="52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70" y="41"/>
                      <a:pt x="72" y="39"/>
                      <a:pt x="72" y="36"/>
                    </a:cubicBezTo>
                    <a:cubicBezTo>
                      <a:pt x="72" y="31"/>
                      <a:pt x="72" y="27"/>
                      <a:pt x="72" y="23"/>
                    </a:cubicBezTo>
                    <a:cubicBezTo>
                      <a:pt x="72" y="19"/>
                      <a:pt x="72" y="14"/>
                      <a:pt x="73" y="10"/>
                    </a:cubicBezTo>
                    <a:cubicBezTo>
                      <a:pt x="73" y="7"/>
                      <a:pt x="70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lnTo>
                      <a:pt x="67" y="0"/>
                    </a:lnTo>
                    <a:close/>
                    <a:moveTo>
                      <a:pt x="46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4" y="5"/>
                      <a:pt x="61" y="7"/>
                      <a:pt x="61" y="10"/>
                    </a:cubicBezTo>
                    <a:cubicBezTo>
                      <a:pt x="61" y="14"/>
                      <a:pt x="61" y="19"/>
                      <a:pt x="61" y="23"/>
                    </a:cubicBezTo>
                    <a:cubicBezTo>
                      <a:pt x="62" y="27"/>
                      <a:pt x="62" y="31"/>
                      <a:pt x="62" y="36"/>
                    </a:cubicBezTo>
                    <a:cubicBezTo>
                      <a:pt x="62" y="39"/>
                      <a:pt x="64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52"/>
                      <a:pt x="67" y="52"/>
                      <a:pt x="67" y="52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41"/>
                      <a:pt x="47" y="41"/>
                      <a:pt x="47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50" y="41"/>
                      <a:pt x="52" y="39"/>
                      <a:pt x="52" y="36"/>
                    </a:cubicBezTo>
                    <a:cubicBezTo>
                      <a:pt x="52" y="31"/>
                      <a:pt x="52" y="27"/>
                      <a:pt x="52" y="23"/>
                    </a:cubicBezTo>
                    <a:cubicBezTo>
                      <a:pt x="52" y="19"/>
                      <a:pt x="51" y="14"/>
                      <a:pt x="51" y="10"/>
                    </a:cubicBezTo>
                    <a:cubicBezTo>
                      <a:pt x="51" y="7"/>
                      <a:pt x="49" y="5"/>
                      <a:pt x="46" y="5"/>
                    </a:cubicBezTo>
                    <a:lnTo>
                      <a:pt x="46" y="0"/>
                    </a:lnTo>
                    <a:close/>
                    <a:moveTo>
                      <a:pt x="25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2" y="5"/>
                      <a:pt x="40" y="7"/>
                      <a:pt x="40" y="10"/>
                    </a:cubicBezTo>
                    <a:cubicBezTo>
                      <a:pt x="40" y="14"/>
                      <a:pt x="41" y="19"/>
                      <a:pt x="41" y="23"/>
                    </a:cubicBezTo>
                    <a:cubicBezTo>
                      <a:pt x="41" y="27"/>
                      <a:pt x="42" y="31"/>
                      <a:pt x="42" y="36"/>
                    </a:cubicBezTo>
                    <a:cubicBezTo>
                      <a:pt x="42" y="38"/>
                      <a:pt x="44" y="40"/>
                      <a:pt x="46" y="41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7" y="41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31" y="41"/>
                      <a:pt x="33" y="39"/>
                      <a:pt x="32" y="36"/>
                    </a:cubicBezTo>
                    <a:cubicBezTo>
                      <a:pt x="32" y="31"/>
                      <a:pt x="32" y="27"/>
                      <a:pt x="31" y="23"/>
                    </a:cubicBezTo>
                    <a:cubicBezTo>
                      <a:pt x="31" y="19"/>
                      <a:pt x="30" y="14"/>
                      <a:pt x="30" y="10"/>
                    </a:cubicBezTo>
                    <a:cubicBezTo>
                      <a:pt x="30" y="8"/>
                      <a:pt x="28" y="6"/>
                      <a:pt x="25" y="5"/>
                    </a:cubicBezTo>
                    <a:lnTo>
                      <a:pt x="25" y="0"/>
                    </a:lnTo>
                    <a:close/>
                    <a:moveTo>
                      <a:pt x="25" y="52"/>
                    </a:moveTo>
                    <a:cubicBezTo>
                      <a:pt x="12" y="52"/>
                      <a:pt x="8" y="46"/>
                      <a:pt x="7" y="3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0" y="5"/>
                      <a:pt x="18" y="7"/>
                      <a:pt x="19" y="10"/>
                    </a:cubicBezTo>
                    <a:cubicBezTo>
                      <a:pt x="19" y="14"/>
                      <a:pt x="20" y="19"/>
                      <a:pt x="20" y="23"/>
                    </a:cubicBezTo>
                    <a:cubicBezTo>
                      <a:pt x="21" y="27"/>
                      <a:pt x="21" y="31"/>
                      <a:pt x="22" y="36"/>
                    </a:cubicBezTo>
                    <a:cubicBezTo>
                      <a:pt x="22" y="38"/>
                      <a:pt x="24" y="40"/>
                      <a:pt x="25" y="40"/>
                    </a:cubicBezTo>
                    <a:cubicBezTo>
                      <a:pt x="25" y="52"/>
                      <a:pt x="25" y="52"/>
                      <a:pt x="25" y="52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1" name="ï$ļídê">
                <a:extLst>
                  <a:ext uri="{FF2B5EF4-FFF2-40B4-BE49-F238E27FC236}">
                    <a16:creationId xmlns:a16="http://schemas.microsoft.com/office/drawing/2014/main" xmlns="" id="{BA0B9E24-0750-4143-85E1-26122E4824A2}"/>
                  </a:ext>
                </a:extLst>
              </p:cNvPr>
              <p:cNvSpPr/>
              <p:nvPr/>
            </p:nvSpPr>
            <p:spPr bwMode="auto">
              <a:xfrm>
                <a:off x="1193384" y="2758625"/>
                <a:ext cx="44353" cy="133911"/>
              </a:xfrm>
              <a:custGeom>
                <a:avLst/>
                <a:gdLst>
                  <a:gd name="T0" fmla="*/ 0 w 52"/>
                  <a:gd name="T1" fmla="*/ 157 h 157"/>
                  <a:gd name="T2" fmla="*/ 52 w 52"/>
                  <a:gd name="T3" fmla="*/ 157 h 157"/>
                  <a:gd name="T4" fmla="*/ 52 w 52"/>
                  <a:gd name="T5" fmla="*/ 0 h 157"/>
                  <a:gd name="T6" fmla="*/ 0 w 52"/>
                  <a:gd name="T7" fmla="*/ 55 h 157"/>
                  <a:gd name="T8" fmla="*/ 0 w 52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57">
                    <a:moveTo>
                      <a:pt x="0" y="157"/>
                    </a:moveTo>
                    <a:lnTo>
                      <a:pt x="52" y="157"/>
                    </a:lnTo>
                    <a:lnTo>
                      <a:pt x="52" y="0"/>
                    </a:lnTo>
                    <a:lnTo>
                      <a:pt x="0" y="55"/>
                    </a:lnTo>
                    <a:lnTo>
                      <a:pt x="0" y="157"/>
                    </a:lnTo>
                    <a:close/>
                  </a:path>
                </a:pathLst>
              </a:custGeom>
              <a:solidFill>
                <a:srgbClr val="498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2" name="íṥḻíḋè">
                <a:extLst>
                  <a:ext uri="{FF2B5EF4-FFF2-40B4-BE49-F238E27FC236}">
                    <a16:creationId xmlns:a16="http://schemas.microsoft.com/office/drawing/2014/main" xmlns="" id="{8C75770C-4F66-4AA9-868A-157E2D034311}"/>
                  </a:ext>
                </a:extLst>
              </p:cNvPr>
              <p:cNvSpPr/>
              <p:nvPr/>
            </p:nvSpPr>
            <p:spPr bwMode="auto">
              <a:xfrm>
                <a:off x="1429648" y="2758625"/>
                <a:ext cx="46912" cy="133911"/>
              </a:xfrm>
              <a:custGeom>
                <a:avLst/>
                <a:gdLst>
                  <a:gd name="T0" fmla="*/ 55 w 55"/>
                  <a:gd name="T1" fmla="*/ 157 h 157"/>
                  <a:gd name="T2" fmla="*/ 0 w 55"/>
                  <a:gd name="T3" fmla="*/ 157 h 157"/>
                  <a:gd name="T4" fmla="*/ 0 w 55"/>
                  <a:gd name="T5" fmla="*/ 0 h 157"/>
                  <a:gd name="T6" fmla="*/ 55 w 55"/>
                  <a:gd name="T7" fmla="*/ 55 h 157"/>
                  <a:gd name="T8" fmla="*/ 55 w 55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57">
                    <a:moveTo>
                      <a:pt x="55" y="157"/>
                    </a:moveTo>
                    <a:lnTo>
                      <a:pt x="0" y="157"/>
                    </a:lnTo>
                    <a:lnTo>
                      <a:pt x="0" y="0"/>
                    </a:lnTo>
                    <a:lnTo>
                      <a:pt x="55" y="55"/>
                    </a:lnTo>
                    <a:lnTo>
                      <a:pt x="55" y="157"/>
                    </a:lnTo>
                    <a:close/>
                  </a:path>
                </a:pathLst>
              </a:custGeom>
              <a:solidFill>
                <a:srgbClr val="498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ï$ḻiḍe">
                <a:extLst>
                  <a:ext uri="{FF2B5EF4-FFF2-40B4-BE49-F238E27FC236}">
                    <a16:creationId xmlns:a16="http://schemas.microsoft.com/office/drawing/2014/main" xmlns="" id="{0B4E350F-0087-4082-9E15-32246A50FF78}"/>
                  </a:ext>
                </a:extLst>
              </p:cNvPr>
              <p:cNvSpPr/>
              <p:nvPr/>
            </p:nvSpPr>
            <p:spPr bwMode="auto">
              <a:xfrm>
                <a:off x="1193384" y="2758625"/>
                <a:ext cx="283176" cy="46912"/>
              </a:xfrm>
              <a:custGeom>
                <a:avLst/>
                <a:gdLst>
                  <a:gd name="T0" fmla="*/ 0 w 332"/>
                  <a:gd name="T1" fmla="*/ 55 h 55"/>
                  <a:gd name="T2" fmla="*/ 52 w 332"/>
                  <a:gd name="T3" fmla="*/ 0 h 55"/>
                  <a:gd name="T4" fmla="*/ 277 w 332"/>
                  <a:gd name="T5" fmla="*/ 0 h 55"/>
                  <a:gd name="T6" fmla="*/ 332 w 332"/>
                  <a:gd name="T7" fmla="*/ 55 h 55"/>
                  <a:gd name="T8" fmla="*/ 0 w 332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55">
                    <a:moveTo>
                      <a:pt x="0" y="55"/>
                    </a:moveTo>
                    <a:lnTo>
                      <a:pt x="52" y="0"/>
                    </a:lnTo>
                    <a:lnTo>
                      <a:pt x="277" y="0"/>
                    </a:lnTo>
                    <a:lnTo>
                      <a:pt x="332" y="55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ís1ïḑê">
                <a:extLst>
                  <a:ext uri="{FF2B5EF4-FFF2-40B4-BE49-F238E27FC236}">
                    <a16:creationId xmlns:a16="http://schemas.microsoft.com/office/drawing/2014/main" xmlns="" id="{CA106D75-6544-43D7-AFA9-D05C57D75621}"/>
                  </a:ext>
                </a:extLst>
              </p:cNvPr>
              <p:cNvSpPr/>
              <p:nvPr/>
            </p:nvSpPr>
            <p:spPr bwMode="auto">
              <a:xfrm>
                <a:off x="1097854" y="2872919"/>
                <a:ext cx="473381" cy="455470"/>
              </a:xfrm>
              <a:prstGeom prst="rect">
                <a:avLst/>
              </a:pr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isḷïdè">
                <a:extLst>
                  <a:ext uri="{FF2B5EF4-FFF2-40B4-BE49-F238E27FC236}">
                    <a16:creationId xmlns:a16="http://schemas.microsoft.com/office/drawing/2014/main" xmlns="" id="{346E2E1B-37A5-4EC6-8F76-ABDA4BF2D79A}"/>
                  </a:ext>
                </a:extLst>
              </p:cNvPr>
              <p:cNvSpPr/>
              <p:nvPr/>
            </p:nvSpPr>
            <p:spPr bwMode="auto">
              <a:xfrm>
                <a:off x="1862941" y="2372243"/>
                <a:ext cx="536499" cy="342029"/>
              </a:xfrm>
              <a:custGeom>
                <a:avLst/>
                <a:gdLst>
                  <a:gd name="T0" fmla="*/ 9 w 265"/>
                  <a:gd name="T1" fmla="*/ 0 h 169"/>
                  <a:gd name="T2" fmla="*/ 257 w 265"/>
                  <a:gd name="T3" fmla="*/ 0 h 169"/>
                  <a:gd name="T4" fmla="*/ 265 w 265"/>
                  <a:gd name="T5" fmla="*/ 9 h 169"/>
                  <a:gd name="T6" fmla="*/ 265 w 265"/>
                  <a:gd name="T7" fmla="*/ 160 h 169"/>
                  <a:gd name="T8" fmla="*/ 257 w 265"/>
                  <a:gd name="T9" fmla="*/ 169 h 169"/>
                  <a:gd name="T10" fmla="*/ 9 w 265"/>
                  <a:gd name="T11" fmla="*/ 169 h 169"/>
                  <a:gd name="T12" fmla="*/ 0 w 265"/>
                  <a:gd name="T13" fmla="*/ 160 h 169"/>
                  <a:gd name="T14" fmla="*/ 0 w 265"/>
                  <a:gd name="T15" fmla="*/ 9 h 169"/>
                  <a:gd name="T16" fmla="*/ 9 w 265"/>
                  <a:gd name="T17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5" h="169">
                    <a:moveTo>
                      <a:pt x="9" y="0"/>
                    </a:moveTo>
                    <a:cubicBezTo>
                      <a:pt x="257" y="0"/>
                      <a:pt x="257" y="0"/>
                      <a:pt x="257" y="0"/>
                    </a:cubicBezTo>
                    <a:cubicBezTo>
                      <a:pt x="261" y="0"/>
                      <a:pt x="265" y="4"/>
                      <a:pt x="265" y="9"/>
                    </a:cubicBezTo>
                    <a:cubicBezTo>
                      <a:pt x="265" y="160"/>
                      <a:pt x="265" y="160"/>
                      <a:pt x="265" y="160"/>
                    </a:cubicBezTo>
                    <a:cubicBezTo>
                      <a:pt x="265" y="165"/>
                      <a:pt x="261" y="169"/>
                      <a:pt x="257" y="169"/>
                    </a:cubicBezTo>
                    <a:cubicBezTo>
                      <a:pt x="9" y="169"/>
                      <a:pt x="9" y="169"/>
                      <a:pt x="9" y="169"/>
                    </a:cubicBezTo>
                    <a:cubicBezTo>
                      <a:pt x="4" y="169"/>
                      <a:pt x="0" y="165"/>
                      <a:pt x="0" y="16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îŝľiḋé">
                <a:extLst>
                  <a:ext uri="{FF2B5EF4-FFF2-40B4-BE49-F238E27FC236}">
                    <a16:creationId xmlns:a16="http://schemas.microsoft.com/office/drawing/2014/main" xmlns="" id="{A8EB1E7E-E287-42B8-A2EA-2E413C35C22F}"/>
                  </a:ext>
                </a:extLst>
              </p:cNvPr>
              <p:cNvSpPr/>
              <p:nvPr/>
            </p:nvSpPr>
            <p:spPr bwMode="auto">
              <a:xfrm>
                <a:off x="1862941" y="2611067"/>
                <a:ext cx="536499" cy="64823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7" name="iŝḻiďe">
                <a:extLst>
                  <a:ext uri="{FF2B5EF4-FFF2-40B4-BE49-F238E27FC236}">
                    <a16:creationId xmlns:a16="http://schemas.microsoft.com/office/drawing/2014/main" xmlns="" id="{B0C4811E-437B-4F2E-9509-04DCABE6C043}"/>
                  </a:ext>
                </a:extLst>
              </p:cNvPr>
              <p:cNvSpPr/>
              <p:nvPr/>
            </p:nvSpPr>
            <p:spPr bwMode="auto">
              <a:xfrm>
                <a:off x="1897059" y="2404655"/>
                <a:ext cx="121970" cy="87000"/>
              </a:xfrm>
              <a:custGeom>
                <a:avLst/>
                <a:gdLst>
                  <a:gd name="T0" fmla="*/ 5 w 60"/>
                  <a:gd name="T1" fmla="*/ 0 h 43"/>
                  <a:gd name="T2" fmla="*/ 55 w 60"/>
                  <a:gd name="T3" fmla="*/ 0 h 43"/>
                  <a:gd name="T4" fmla="*/ 60 w 60"/>
                  <a:gd name="T5" fmla="*/ 5 h 43"/>
                  <a:gd name="T6" fmla="*/ 60 w 60"/>
                  <a:gd name="T7" fmla="*/ 38 h 43"/>
                  <a:gd name="T8" fmla="*/ 55 w 60"/>
                  <a:gd name="T9" fmla="*/ 43 h 43"/>
                  <a:gd name="T10" fmla="*/ 5 w 60"/>
                  <a:gd name="T11" fmla="*/ 43 h 43"/>
                  <a:gd name="T12" fmla="*/ 0 w 60"/>
                  <a:gd name="T13" fmla="*/ 38 h 43"/>
                  <a:gd name="T14" fmla="*/ 0 w 60"/>
                  <a:gd name="T15" fmla="*/ 5 h 43"/>
                  <a:gd name="T16" fmla="*/ 5 w 60"/>
                  <a:gd name="T1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43">
                    <a:moveTo>
                      <a:pt x="5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8" y="0"/>
                      <a:pt x="60" y="2"/>
                      <a:pt x="60" y="5"/>
                    </a:cubicBezTo>
                    <a:cubicBezTo>
                      <a:pt x="60" y="38"/>
                      <a:pt x="60" y="38"/>
                      <a:pt x="60" y="38"/>
                    </a:cubicBezTo>
                    <a:cubicBezTo>
                      <a:pt x="60" y="41"/>
                      <a:pt x="58" y="43"/>
                      <a:pt x="5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2" y="43"/>
                      <a:pt x="0" y="41"/>
                      <a:pt x="0" y="3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8" name="ïśḻíḓê">
                <a:extLst>
                  <a:ext uri="{FF2B5EF4-FFF2-40B4-BE49-F238E27FC236}">
                    <a16:creationId xmlns:a16="http://schemas.microsoft.com/office/drawing/2014/main" xmlns="" id="{D813CEAB-9510-45A9-A427-E5DDEF8D3235}"/>
                  </a:ext>
                </a:extLst>
              </p:cNvPr>
              <p:cNvSpPr/>
              <p:nvPr/>
            </p:nvSpPr>
            <p:spPr bwMode="auto">
              <a:xfrm>
                <a:off x="1631794" y="2789331"/>
                <a:ext cx="166323" cy="51176"/>
              </a:xfrm>
              <a:custGeom>
                <a:avLst/>
                <a:gdLst>
                  <a:gd name="T0" fmla="*/ 3 w 82"/>
                  <a:gd name="T1" fmla="*/ 0 h 25"/>
                  <a:gd name="T2" fmla="*/ 79 w 82"/>
                  <a:gd name="T3" fmla="*/ 0 h 25"/>
                  <a:gd name="T4" fmla="*/ 82 w 82"/>
                  <a:gd name="T5" fmla="*/ 2 h 25"/>
                  <a:gd name="T6" fmla="*/ 82 w 82"/>
                  <a:gd name="T7" fmla="*/ 23 h 25"/>
                  <a:gd name="T8" fmla="*/ 79 w 82"/>
                  <a:gd name="T9" fmla="*/ 25 h 25"/>
                  <a:gd name="T10" fmla="*/ 3 w 82"/>
                  <a:gd name="T11" fmla="*/ 25 h 25"/>
                  <a:gd name="T12" fmla="*/ 0 w 82"/>
                  <a:gd name="T13" fmla="*/ 23 h 25"/>
                  <a:gd name="T14" fmla="*/ 0 w 82"/>
                  <a:gd name="T15" fmla="*/ 2 h 25"/>
                  <a:gd name="T16" fmla="*/ 3 w 82"/>
                  <a:gd name="T1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25">
                    <a:moveTo>
                      <a:pt x="3" y="0"/>
                    </a:moveTo>
                    <a:cubicBezTo>
                      <a:pt x="79" y="0"/>
                      <a:pt x="79" y="0"/>
                      <a:pt x="79" y="0"/>
                    </a:cubicBezTo>
                    <a:cubicBezTo>
                      <a:pt x="81" y="0"/>
                      <a:pt x="82" y="1"/>
                      <a:pt x="82" y="2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4"/>
                      <a:pt x="81" y="25"/>
                      <a:pt x="79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25"/>
                      <a:pt x="0" y="24"/>
                      <a:pt x="0" y="2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9" name="îṣlíḓe">
                <a:extLst>
                  <a:ext uri="{FF2B5EF4-FFF2-40B4-BE49-F238E27FC236}">
                    <a16:creationId xmlns:a16="http://schemas.microsoft.com/office/drawing/2014/main" xmlns="" id="{1935286F-0ED9-4317-B93B-37843ACEF4AC}"/>
                  </a:ext>
                </a:extLst>
              </p:cNvPr>
              <p:cNvSpPr/>
              <p:nvPr/>
            </p:nvSpPr>
            <p:spPr bwMode="auto">
              <a:xfrm>
                <a:off x="1687236" y="2864390"/>
                <a:ext cx="56294" cy="147559"/>
              </a:xfrm>
              <a:prstGeom prst="rect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işļîḍê">
                <a:extLst>
                  <a:ext uri="{FF2B5EF4-FFF2-40B4-BE49-F238E27FC236}">
                    <a16:creationId xmlns:a16="http://schemas.microsoft.com/office/drawing/2014/main" xmlns="" id="{2C512585-ED14-4B33-B874-A1B2DA5CE48F}"/>
                  </a:ext>
                </a:extLst>
              </p:cNvPr>
              <p:cNvSpPr/>
              <p:nvPr/>
            </p:nvSpPr>
            <p:spPr bwMode="auto">
              <a:xfrm>
                <a:off x="1646294" y="2982095"/>
                <a:ext cx="137323" cy="91265"/>
              </a:xfrm>
              <a:custGeom>
                <a:avLst/>
                <a:gdLst>
                  <a:gd name="T0" fmla="*/ 81 w 161"/>
                  <a:gd name="T1" fmla="*/ 107 h 107"/>
                  <a:gd name="T2" fmla="*/ 161 w 161"/>
                  <a:gd name="T3" fmla="*/ 0 h 107"/>
                  <a:gd name="T4" fmla="*/ 0 w 161"/>
                  <a:gd name="T5" fmla="*/ 0 h 107"/>
                  <a:gd name="T6" fmla="*/ 81 w 161"/>
                  <a:gd name="T7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107">
                    <a:moveTo>
                      <a:pt x="81" y="107"/>
                    </a:moveTo>
                    <a:lnTo>
                      <a:pt x="161" y="0"/>
                    </a:lnTo>
                    <a:lnTo>
                      <a:pt x="0" y="0"/>
                    </a:lnTo>
                    <a:lnTo>
                      <a:pt x="81" y="107"/>
                    </a:ln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íSliďé">
              <a:extLst>
                <a:ext uri="{FF2B5EF4-FFF2-40B4-BE49-F238E27FC236}">
                  <a16:creationId xmlns:a16="http://schemas.microsoft.com/office/drawing/2014/main" xmlns="" id="{89DA9ADB-B8EF-42FE-86E9-137C8F7C59D8}"/>
                </a:ext>
              </a:extLst>
            </p:cNvPr>
            <p:cNvGrpSpPr/>
            <p:nvPr/>
          </p:nvGrpSpPr>
          <p:grpSpPr>
            <a:xfrm>
              <a:off x="4036924" y="2071945"/>
              <a:ext cx="1302544" cy="1364767"/>
              <a:chOff x="3988013" y="2071945"/>
              <a:chExt cx="1302544" cy="1364767"/>
            </a:xfrm>
          </p:grpSpPr>
          <p:sp>
            <p:nvSpPr>
              <p:cNvPr id="81" name="iṩľíḓé">
                <a:extLst>
                  <a:ext uri="{FF2B5EF4-FFF2-40B4-BE49-F238E27FC236}">
                    <a16:creationId xmlns:a16="http://schemas.microsoft.com/office/drawing/2014/main" xmlns="" id="{90BE054C-9B58-4E66-93D6-3BFD1471B0E4}"/>
                  </a:ext>
                </a:extLst>
              </p:cNvPr>
              <p:cNvSpPr/>
              <p:nvPr/>
            </p:nvSpPr>
            <p:spPr bwMode="auto">
              <a:xfrm>
                <a:off x="3988013" y="2074019"/>
                <a:ext cx="1300470" cy="13606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ïŝḻídé">
                <a:extLst>
                  <a:ext uri="{FF2B5EF4-FFF2-40B4-BE49-F238E27FC236}">
                    <a16:creationId xmlns:a16="http://schemas.microsoft.com/office/drawing/2014/main" xmlns="" id="{CFFC04FC-F861-4791-B0F7-5CBC2324665D}"/>
                  </a:ext>
                </a:extLst>
              </p:cNvPr>
              <p:cNvSpPr/>
              <p:nvPr/>
            </p:nvSpPr>
            <p:spPr bwMode="auto">
              <a:xfrm>
                <a:off x="4790695" y="3375526"/>
                <a:ext cx="44593" cy="44593"/>
              </a:xfrm>
              <a:custGeom>
                <a:avLst/>
                <a:gdLst>
                  <a:gd name="T0" fmla="*/ 0 w 18"/>
                  <a:gd name="T1" fmla="*/ 18 h 18"/>
                  <a:gd name="T2" fmla="*/ 0 w 18"/>
                  <a:gd name="T3" fmla="*/ 10 h 18"/>
                  <a:gd name="T4" fmla="*/ 6 w 18"/>
                  <a:gd name="T5" fmla="*/ 0 h 18"/>
                  <a:gd name="T6" fmla="*/ 6 w 18"/>
                  <a:gd name="T7" fmla="*/ 0 h 18"/>
                  <a:gd name="T8" fmla="*/ 6 w 18"/>
                  <a:gd name="T9" fmla="*/ 0 h 18"/>
                  <a:gd name="T10" fmla="*/ 10 w 18"/>
                  <a:gd name="T11" fmla="*/ 0 h 18"/>
                  <a:gd name="T12" fmla="*/ 10 w 18"/>
                  <a:gd name="T13" fmla="*/ 15 h 18"/>
                  <a:gd name="T14" fmla="*/ 10 w 18"/>
                  <a:gd name="T15" fmla="*/ 15 h 18"/>
                  <a:gd name="T16" fmla="*/ 8 w 18"/>
                  <a:gd name="T17" fmla="*/ 16 h 18"/>
                  <a:gd name="T18" fmla="*/ 7 w 18"/>
                  <a:gd name="T19" fmla="*/ 16 h 18"/>
                  <a:gd name="T20" fmla="*/ 5 w 18"/>
                  <a:gd name="T21" fmla="*/ 16 h 18"/>
                  <a:gd name="T22" fmla="*/ 4 w 18"/>
                  <a:gd name="T23" fmla="*/ 17 h 18"/>
                  <a:gd name="T24" fmla="*/ 2 w 18"/>
                  <a:gd name="T25" fmla="*/ 17 h 18"/>
                  <a:gd name="T26" fmla="*/ 0 w 18"/>
                  <a:gd name="T27" fmla="*/ 18 h 18"/>
                  <a:gd name="T28" fmla="*/ 0 w 18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8">
                    <a:moveTo>
                      <a:pt x="0" y="18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8" y="0"/>
                      <a:pt x="10" y="0"/>
                    </a:cubicBezTo>
                    <a:cubicBezTo>
                      <a:pt x="17" y="2"/>
                      <a:pt x="18" y="13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íṡ1ïďe">
                <a:extLst>
                  <a:ext uri="{FF2B5EF4-FFF2-40B4-BE49-F238E27FC236}">
                    <a16:creationId xmlns:a16="http://schemas.microsoft.com/office/drawing/2014/main" xmlns="" id="{EEB63DF0-9338-4106-95DB-F8D7E8D71C36}"/>
                  </a:ext>
                </a:extLst>
              </p:cNvPr>
              <p:cNvSpPr/>
              <p:nvPr/>
            </p:nvSpPr>
            <p:spPr bwMode="auto">
              <a:xfrm>
                <a:off x="4790695" y="3375526"/>
                <a:ext cx="15556" cy="5185"/>
              </a:xfrm>
              <a:custGeom>
                <a:avLst/>
                <a:gdLst>
                  <a:gd name="T0" fmla="*/ 0 w 15"/>
                  <a:gd name="T1" fmla="*/ 5 h 5"/>
                  <a:gd name="T2" fmla="*/ 3 w 15"/>
                  <a:gd name="T3" fmla="*/ 5 h 5"/>
                  <a:gd name="T4" fmla="*/ 7 w 15"/>
                  <a:gd name="T5" fmla="*/ 2 h 5"/>
                  <a:gd name="T6" fmla="*/ 10 w 15"/>
                  <a:gd name="T7" fmla="*/ 2 h 5"/>
                  <a:gd name="T8" fmla="*/ 15 w 15"/>
                  <a:gd name="T9" fmla="*/ 0 h 5"/>
                  <a:gd name="T10" fmla="*/ 0 w 15"/>
                  <a:gd name="T11" fmla="*/ 5 h 5"/>
                  <a:gd name="T12" fmla="*/ 0 w 15"/>
                  <a:gd name="T13" fmla="*/ 5 h 5"/>
                  <a:gd name="T14" fmla="*/ 0 w 15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5">
                    <a:moveTo>
                      <a:pt x="0" y="5"/>
                    </a:moveTo>
                    <a:lnTo>
                      <a:pt x="3" y="5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ïṧľïḍè">
                <a:extLst>
                  <a:ext uri="{FF2B5EF4-FFF2-40B4-BE49-F238E27FC236}">
                    <a16:creationId xmlns:a16="http://schemas.microsoft.com/office/drawing/2014/main" xmlns="" id="{47E13749-2ADA-4409-AB73-3959E1D66EE1}"/>
                  </a:ext>
                </a:extLst>
              </p:cNvPr>
              <p:cNvSpPr/>
              <p:nvPr/>
            </p:nvSpPr>
            <p:spPr bwMode="auto">
              <a:xfrm>
                <a:off x="4790695" y="2147650"/>
                <a:ext cx="66372" cy="54964"/>
              </a:xfrm>
              <a:custGeom>
                <a:avLst/>
                <a:gdLst>
                  <a:gd name="T0" fmla="*/ 0 w 27"/>
                  <a:gd name="T1" fmla="*/ 16 h 22"/>
                  <a:gd name="T2" fmla="*/ 0 w 27"/>
                  <a:gd name="T3" fmla="*/ 1 h 22"/>
                  <a:gd name="T4" fmla="*/ 3 w 27"/>
                  <a:gd name="T5" fmla="*/ 1 h 22"/>
                  <a:gd name="T6" fmla="*/ 4 w 27"/>
                  <a:gd name="T7" fmla="*/ 1 h 22"/>
                  <a:gd name="T8" fmla="*/ 5 w 27"/>
                  <a:gd name="T9" fmla="*/ 1 h 22"/>
                  <a:gd name="T10" fmla="*/ 7 w 27"/>
                  <a:gd name="T11" fmla="*/ 2 h 22"/>
                  <a:gd name="T12" fmla="*/ 8 w 27"/>
                  <a:gd name="T13" fmla="*/ 2 h 22"/>
                  <a:gd name="T14" fmla="*/ 10 w 27"/>
                  <a:gd name="T15" fmla="*/ 3 h 22"/>
                  <a:gd name="T16" fmla="*/ 12 w 27"/>
                  <a:gd name="T17" fmla="*/ 3 h 22"/>
                  <a:gd name="T18" fmla="*/ 13 w 27"/>
                  <a:gd name="T19" fmla="*/ 3 h 22"/>
                  <a:gd name="T20" fmla="*/ 15 w 27"/>
                  <a:gd name="T21" fmla="*/ 4 h 22"/>
                  <a:gd name="T22" fmla="*/ 16 w 27"/>
                  <a:gd name="T23" fmla="*/ 4 h 22"/>
                  <a:gd name="T24" fmla="*/ 18 w 27"/>
                  <a:gd name="T25" fmla="*/ 5 h 22"/>
                  <a:gd name="T26" fmla="*/ 18 w 27"/>
                  <a:gd name="T27" fmla="*/ 5 h 22"/>
                  <a:gd name="T28" fmla="*/ 22 w 27"/>
                  <a:gd name="T29" fmla="*/ 7 h 22"/>
                  <a:gd name="T30" fmla="*/ 14 w 27"/>
                  <a:gd name="T31" fmla="*/ 20 h 22"/>
                  <a:gd name="T32" fmla="*/ 13 w 27"/>
                  <a:gd name="T33" fmla="*/ 20 h 22"/>
                  <a:gd name="T34" fmla="*/ 12 w 27"/>
                  <a:gd name="T35" fmla="*/ 19 h 22"/>
                  <a:gd name="T36" fmla="*/ 10 w 27"/>
                  <a:gd name="T37" fmla="*/ 19 h 22"/>
                  <a:gd name="T38" fmla="*/ 9 w 27"/>
                  <a:gd name="T39" fmla="*/ 18 h 22"/>
                  <a:gd name="T40" fmla="*/ 7 w 27"/>
                  <a:gd name="T41" fmla="*/ 18 h 22"/>
                  <a:gd name="T42" fmla="*/ 6 w 27"/>
                  <a:gd name="T43" fmla="*/ 17 h 22"/>
                  <a:gd name="T44" fmla="*/ 4 w 27"/>
                  <a:gd name="T45" fmla="*/ 17 h 22"/>
                  <a:gd name="T46" fmla="*/ 3 w 27"/>
                  <a:gd name="T47" fmla="*/ 17 h 22"/>
                  <a:gd name="T48" fmla="*/ 1 w 27"/>
                  <a:gd name="T49" fmla="*/ 16 h 22"/>
                  <a:gd name="T50" fmla="*/ 0 w 27"/>
                  <a:gd name="T51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" h="22">
                    <a:moveTo>
                      <a:pt x="0" y="16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0" y="5"/>
                      <a:pt x="21" y="6"/>
                      <a:pt x="22" y="7"/>
                    </a:cubicBezTo>
                    <a:cubicBezTo>
                      <a:pt x="27" y="13"/>
                      <a:pt x="21" y="22"/>
                      <a:pt x="14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6"/>
                      <a:pt x="0" y="16"/>
                      <a:pt x="0" y="16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ísḻidè">
                <a:extLst>
                  <a:ext uri="{FF2B5EF4-FFF2-40B4-BE49-F238E27FC236}">
                    <a16:creationId xmlns:a16="http://schemas.microsoft.com/office/drawing/2014/main" xmlns="" id="{CECEDF18-A8A3-4F99-BCF1-1F37CA1D2C10}"/>
                  </a:ext>
                </a:extLst>
              </p:cNvPr>
              <p:cNvSpPr/>
              <p:nvPr/>
            </p:nvSpPr>
            <p:spPr bwMode="auto">
              <a:xfrm>
                <a:off x="4892327" y="3318488"/>
                <a:ext cx="82965" cy="54964"/>
              </a:xfrm>
              <a:custGeom>
                <a:avLst/>
                <a:gdLst>
                  <a:gd name="T0" fmla="*/ 7 w 34"/>
                  <a:gd name="T1" fmla="*/ 8 h 22"/>
                  <a:gd name="T2" fmla="*/ 9 w 34"/>
                  <a:gd name="T3" fmla="*/ 22 h 22"/>
                  <a:gd name="T4" fmla="*/ 13 w 34"/>
                  <a:gd name="T5" fmla="*/ 21 h 22"/>
                  <a:gd name="T6" fmla="*/ 14 w 34"/>
                  <a:gd name="T7" fmla="*/ 21 h 22"/>
                  <a:gd name="T8" fmla="*/ 16 w 34"/>
                  <a:gd name="T9" fmla="*/ 20 h 22"/>
                  <a:gd name="T10" fmla="*/ 17 w 34"/>
                  <a:gd name="T11" fmla="*/ 20 h 22"/>
                  <a:gd name="T12" fmla="*/ 19 w 34"/>
                  <a:gd name="T13" fmla="*/ 19 h 22"/>
                  <a:gd name="T14" fmla="*/ 20 w 34"/>
                  <a:gd name="T15" fmla="*/ 18 h 22"/>
                  <a:gd name="T16" fmla="*/ 22 w 34"/>
                  <a:gd name="T17" fmla="*/ 17 h 22"/>
                  <a:gd name="T18" fmla="*/ 23 w 34"/>
                  <a:gd name="T19" fmla="*/ 17 h 22"/>
                  <a:gd name="T20" fmla="*/ 24 w 34"/>
                  <a:gd name="T21" fmla="*/ 16 h 22"/>
                  <a:gd name="T22" fmla="*/ 26 w 34"/>
                  <a:gd name="T23" fmla="*/ 15 h 22"/>
                  <a:gd name="T24" fmla="*/ 27 w 34"/>
                  <a:gd name="T25" fmla="*/ 14 h 22"/>
                  <a:gd name="T26" fmla="*/ 27 w 34"/>
                  <a:gd name="T27" fmla="*/ 14 h 22"/>
                  <a:gd name="T28" fmla="*/ 24 w 34"/>
                  <a:gd name="T29" fmla="*/ 0 h 22"/>
                  <a:gd name="T30" fmla="*/ 20 w 34"/>
                  <a:gd name="T31" fmla="*/ 1 h 22"/>
                  <a:gd name="T32" fmla="*/ 20 w 34"/>
                  <a:gd name="T33" fmla="*/ 1 h 22"/>
                  <a:gd name="T34" fmla="*/ 18 w 34"/>
                  <a:gd name="T35" fmla="*/ 2 h 22"/>
                  <a:gd name="T36" fmla="*/ 17 w 34"/>
                  <a:gd name="T37" fmla="*/ 2 h 22"/>
                  <a:gd name="T38" fmla="*/ 16 w 34"/>
                  <a:gd name="T39" fmla="*/ 3 h 22"/>
                  <a:gd name="T40" fmla="*/ 14 w 34"/>
                  <a:gd name="T41" fmla="*/ 4 h 22"/>
                  <a:gd name="T42" fmla="*/ 13 w 34"/>
                  <a:gd name="T43" fmla="*/ 4 h 22"/>
                  <a:gd name="T44" fmla="*/ 12 w 34"/>
                  <a:gd name="T45" fmla="*/ 5 h 22"/>
                  <a:gd name="T46" fmla="*/ 10 w 34"/>
                  <a:gd name="T47" fmla="*/ 6 h 22"/>
                  <a:gd name="T48" fmla="*/ 9 w 34"/>
                  <a:gd name="T49" fmla="*/ 6 h 22"/>
                  <a:gd name="T50" fmla="*/ 8 w 34"/>
                  <a:gd name="T51" fmla="*/ 7 h 22"/>
                  <a:gd name="T52" fmla="*/ 7 w 34"/>
                  <a:gd name="T53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22">
                    <a:moveTo>
                      <a:pt x="7" y="8"/>
                    </a:moveTo>
                    <a:cubicBezTo>
                      <a:pt x="0" y="11"/>
                      <a:pt x="1" y="21"/>
                      <a:pt x="9" y="22"/>
                    </a:cubicBezTo>
                    <a:cubicBezTo>
                      <a:pt x="11" y="22"/>
                      <a:pt x="12" y="22"/>
                      <a:pt x="13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34" y="10"/>
                      <a:pt x="32" y="0"/>
                      <a:pt x="24" y="0"/>
                    </a:cubicBezTo>
                    <a:cubicBezTo>
                      <a:pt x="23" y="0"/>
                      <a:pt x="21" y="0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8"/>
                      <a:pt x="7" y="8"/>
                      <a:pt x="7" y="8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ïṡlïďé">
                <a:extLst>
                  <a:ext uri="{FF2B5EF4-FFF2-40B4-BE49-F238E27FC236}">
                    <a16:creationId xmlns:a16="http://schemas.microsoft.com/office/drawing/2014/main" xmlns="" id="{AC4DC0A3-C12E-4109-BED7-5DC2AB30F777}"/>
                  </a:ext>
                </a:extLst>
              </p:cNvPr>
              <p:cNvSpPr/>
              <p:nvPr/>
            </p:nvSpPr>
            <p:spPr bwMode="auto">
              <a:xfrm>
                <a:off x="5022996" y="3225152"/>
                <a:ext cx="70520" cy="71557"/>
              </a:xfrm>
              <a:custGeom>
                <a:avLst/>
                <a:gdLst>
                  <a:gd name="T0" fmla="*/ 4 w 29"/>
                  <a:gd name="T1" fmla="*/ 13 h 29"/>
                  <a:gd name="T2" fmla="*/ 2 w 29"/>
                  <a:gd name="T3" fmla="*/ 23 h 29"/>
                  <a:gd name="T4" fmla="*/ 14 w 29"/>
                  <a:gd name="T5" fmla="*/ 25 h 29"/>
                  <a:gd name="T6" fmla="*/ 14 w 29"/>
                  <a:gd name="T7" fmla="*/ 25 h 29"/>
                  <a:gd name="T8" fmla="*/ 15 w 29"/>
                  <a:gd name="T9" fmla="*/ 24 h 29"/>
                  <a:gd name="T10" fmla="*/ 16 w 29"/>
                  <a:gd name="T11" fmla="*/ 23 h 29"/>
                  <a:gd name="T12" fmla="*/ 17 w 29"/>
                  <a:gd name="T13" fmla="*/ 22 h 29"/>
                  <a:gd name="T14" fmla="*/ 18 w 29"/>
                  <a:gd name="T15" fmla="*/ 21 h 29"/>
                  <a:gd name="T16" fmla="*/ 20 w 29"/>
                  <a:gd name="T17" fmla="*/ 20 h 29"/>
                  <a:gd name="T18" fmla="*/ 21 w 29"/>
                  <a:gd name="T19" fmla="*/ 19 h 29"/>
                  <a:gd name="T20" fmla="*/ 22 w 29"/>
                  <a:gd name="T21" fmla="*/ 18 h 29"/>
                  <a:gd name="T22" fmla="*/ 23 w 29"/>
                  <a:gd name="T23" fmla="*/ 17 h 29"/>
                  <a:gd name="T24" fmla="*/ 24 w 29"/>
                  <a:gd name="T25" fmla="*/ 16 h 29"/>
                  <a:gd name="T26" fmla="*/ 25 w 29"/>
                  <a:gd name="T27" fmla="*/ 15 h 29"/>
                  <a:gd name="T28" fmla="*/ 27 w 29"/>
                  <a:gd name="T29" fmla="*/ 6 h 29"/>
                  <a:gd name="T30" fmla="*/ 15 w 29"/>
                  <a:gd name="T31" fmla="*/ 4 h 29"/>
                  <a:gd name="T32" fmla="*/ 14 w 29"/>
                  <a:gd name="T33" fmla="*/ 5 h 29"/>
                  <a:gd name="T34" fmla="*/ 13 w 29"/>
                  <a:gd name="T35" fmla="*/ 6 h 29"/>
                  <a:gd name="T36" fmla="*/ 12 w 29"/>
                  <a:gd name="T37" fmla="*/ 7 h 29"/>
                  <a:gd name="T38" fmla="*/ 11 w 29"/>
                  <a:gd name="T39" fmla="*/ 8 h 29"/>
                  <a:gd name="T40" fmla="*/ 9 w 29"/>
                  <a:gd name="T41" fmla="*/ 9 h 29"/>
                  <a:gd name="T42" fmla="*/ 8 w 29"/>
                  <a:gd name="T43" fmla="*/ 10 h 29"/>
                  <a:gd name="T44" fmla="*/ 7 w 29"/>
                  <a:gd name="T45" fmla="*/ 11 h 29"/>
                  <a:gd name="T46" fmla="*/ 6 w 29"/>
                  <a:gd name="T47" fmla="*/ 12 h 29"/>
                  <a:gd name="T48" fmla="*/ 5 w 29"/>
                  <a:gd name="T49" fmla="*/ 12 h 29"/>
                  <a:gd name="T50" fmla="*/ 4 w 29"/>
                  <a:gd name="T51" fmla="*/ 13 h 29"/>
                  <a:gd name="T52" fmla="*/ 4 w 29"/>
                  <a:gd name="T53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" h="29">
                    <a:moveTo>
                      <a:pt x="4" y="13"/>
                    </a:moveTo>
                    <a:cubicBezTo>
                      <a:pt x="1" y="16"/>
                      <a:pt x="0" y="19"/>
                      <a:pt x="2" y="23"/>
                    </a:cubicBezTo>
                    <a:cubicBezTo>
                      <a:pt x="4" y="27"/>
                      <a:pt x="10" y="29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8" y="13"/>
                      <a:pt x="29" y="9"/>
                      <a:pt x="27" y="6"/>
                    </a:cubicBezTo>
                    <a:cubicBezTo>
                      <a:pt x="25" y="1"/>
                      <a:pt x="19" y="0"/>
                      <a:pt x="15" y="4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îṣľíḋê">
                <a:extLst>
                  <a:ext uri="{FF2B5EF4-FFF2-40B4-BE49-F238E27FC236}">
                    <a16:creationId xmlns:a16="http://schemas.microsoft.com/office/drawing/2014/main" xmlns="" id="{DB1193FB-70C8-4750-81D2-4F0CD9421BB5}"/>
                  </a:ext>
                </a:extLst>
              </p:cNvPr>
              <p:cNvSpPr/>
              <p:nvPr/>
            </p:nvSpPr>
            <p:spPr bwMode="auto">
              <a:xfrm>
                <a:off x="5128776" y="3112113"/>
                <a:ext cx="66372" cy="73631"/>
              </a:xfrm>
              <a:custGeom>
                <a:avLst/>
                <a:gdLst>
                  <a:gd name="T0" fmla="*/ 2 w 27"/>
                  <a:gd name="T1" fmla="*/ 16 h 30"/>
                  <a:gd name="T2" fmla="*/ 2 w 27"/>
                  <a:gd name="T3" fmla="*/ 26 h 30"/>
                  <a:gd name="T4" fmla="*/ 14 w 27"/>
                  <a:gd name="T5" fmla="*/ 26 h 30"/>
                  <a:gd name="T6" fmla="*/ 14 w 27"/>
                  <a:gd name="T7" fmla="*/ 25 h 30"/>
                  <a:gd name="T8" fmla="*/ 15 w 27"/>
                  <a:gd name="T9" fmla="*/ 24 h 30"/>
                  <a:gd name="T10" fmla="*/ 16 w 27"/>
                  <a:gd name="T11" fmla="*/ 23 h 30"/>
                  <a:gd name="T12" fmla="*/ 17 w 27"/>
                  <a:gd name="T13" fmla="*/ 22 h 30"/>
                  <a:gd name="T14" fmla="*/ 18 w 27"/>
                  <a:gd name="T15" fmla="*/ 20 h 30"/>
                  <a:gd name="T16" fmla="*/ 19 w 27"/>
                  <a:gd name="T17" fmla="*/ 19 h 30"/>
                  <a:gd name="T18" fmla="*/ 20 w 27"/>
                  <a:gd name="T19" fmla="*/ 18 h 30"/>
                  <a:gd name="T20" fmla="*/ 21 w 27"/>
                  <a:gd name="T21" fmla="*/ 16 h 30"/>
                  <a:gd name="T22" fmla="*/ 22 w 27"/>
                  <a:gd name="T23" fmla="*/ 15 h 30"/>
                  <a:gd name="T24" fmla="*/ 23 w 27"/>
                  <a:gd name="T25" fmla="*/ 14 h 30"/>
                  <a:gd name="T26" fmla="*/ 23 w 27"/>
                  <a:gd name="T27" fmla="*/ 13 h 30"/>
                  <a:gd name="T28" fmla="*/ 15 w 27"/>
                  <a:gd name="T29" fmla="*/ 1 h 30"/>
                  <a:gd name="T30" fmla="*/ 10 w 27"/>
                  <a:gd name="T31" fmla="*/ 4 h 30"/>
                  <a:gd name="T32" fmla="*/ 10 w 27"/>
                  <a:gd name="T33" fmla="*/ 5 h 30"/>
                  <a:gd name="T34" fmla="*/ 9 w 27"/>
                  <a:gd name="T35" fmla="*/ 6 h 30"/>
                  <a:gd name="T36" fmla="*/ 8 w 27"/>
                  <a:gd name="T37" fmla="*/ 8 h 30"/>
                  <a:gd name="T38" fmla="*/ 7 w 27"/>
                  <a:gd name="T39" fmla="*/ 9 h 30"/>
                  <a:gd name="T40" fmla="*/ 6 w 27"/>
                  <a:gd name="T41" fmla="*/ 10 h 30"/>
                  <a:gd name="T42" fmla="*/ 6 w 27"/>
                  <a:gd name="T43" fmla="*/ 11 h 30"/>
                  <a:gd name="T44" fmla="*/ 5 w 27"/>
                  <a:gd name="T45" fmla="*/ 13 h 30"/>
                  <a:gd name="T46" fmla="*/ 4 w 27"/>
                  <a:gd name="T47" fmla="*/ 14 h 30"/>
                  <a:gd name="T48" fmla="*/ 3 w 27"/>
                  <a:gd name="T49" fmla="*/ 15 h 30"/>
                  <a:gd name="T50" fmla="*/ 2 w 27"/>
                  <a:gd name="T51" fmla="*/ 16 h 30"/>
                  <a:gd name="T52" fmla="*/ 2 w 27"/>
                  <a:gd name="T53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" h="30">
                    <a:moveTo>
                      <a:pt x="2" y="16"/>
                    </a:moveTo>
                    <a:cubicBezTo>
                      <a:pt x="0" y="19"/>
                      <a:pt x="0" y="23"/>
                      <a:pt x="2" y="26"/>
                    </a:cubicBezTo>
                    <a:cubicBezTo>
                      <a:pt x="5" y="30"/>
                      <a:pt x="11" y="30"/>
                      <a:pt x="14" y="26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7" y="7"/>
                      <a:pt x="22" y="0"/>
                      <a:pt x="15" y="1"/>
                    </a:cubicBezTo>
                    <a:cubicBezTo>
                      <a:pt x="13" y="1"/>
                      <a:pt x="12" y="2"/>
                      <a:pt x="10" y="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ï$ļídè">
                <a:extLst>
                  <a:ext uri="{FF2B5EF4-FFF2-40B4-BE49-F238E27FC236}">
                    <a16:creationId xmlns:a16="http://schemas.microsoft.com/office/drawing/2014/main" xmlns="" id="{CCDE808B-E946-44B2-9B70-7054B0AC8925}"/>
                  </a:ext>
                </a:extLst>
              </p:cNvPr>
              <p:cNvSpPr/>
              <p:nvPr/>
            </p:nvSpPr>
            <p:spPr bwMode="auto">
              <a:xfrm>
                <a:off x="5202407" y="2968999"/>
                <a:ext cx="59112" cy="86076"/>
              </a:xfrm>
              <a:custGeom>
                <a:avLst/>
                <a:gdLst>
                  <a:gd name="T0" fmla="*/ 2 w 24"/>
                  <a:gd name="T1" fmla="*/ 23 h 35"/>
                  <a:gd name="T2" fmla="*/ 6 w 24"/>
                  <a:gd name="T3" fmla="*/ 33 h 35"/>
                  <a:gd name="T4" fmla="*/ 16 w 24"/>
                  <a:gd name="T5" fmla="*/ 29 h 35"/>
                  <a:gd name="T6" fmla="*/ 16 w 24"/>
                  <a:gd name="T7" fmla="*/ 28 h 35"/>
                  <a:gd name="T8" fmla="*/ 17 w 24"/>
                  <a:gd name="T9" fmla="*/ 27 h 35"/>
                  <a:gd name="T10" fmla="*/ 17 w 24"/>
                  <a:gd name="T11" fmla="*/ 25 h 35"/>
                  <a:gd name="T12" fmla="*/ 18 w 24"/>
                  <a:gd name="T13" fmla="*/ 24 h 35"/>
                  <a:gd name="T14" fmla="*/ 19 w 24"/>
                  <a:gd name="T15" fmla="*/ 22 h 35"/>
                  <a:gd name="T16" fmla="*/ 19 w 24"/>
                  <a:gd name="T17" fmla="*/ 21 h 35"/>
                  <a:gd name="T18" fmla="*/ 20 w 24"/>
                  <a:gd name="T19" fmla="*/ 19 h 35"/>
                  <a:gd name="T20" fmla="*/ 20 w 24"/>
                  <a:gd name="T21" fmla="*/ 17 h 35"/>
                  <a:gd name="T22" fmla="*/ 21 w 24"/>
                  <a:gd name="T23" fmla="*/ 16 h 35"/>
                  <a:gd name="T24" fmla="*/ 21 w 24"/>
                  <a:gd name="T25" fmla="*/ 14 h 35"/>
                  <a:gd name="T26" fmla="*/ 21 w 24"/>
                  <a:gd name="T27" fmla="*/ 14 h 35"/>
                  <a:gd name="T28" fmla="*/ 9 w 24"/>
                  <a:gd name="T29" fmla="*/ 7 h 35"/>
                  <a:gd name="T30" fmla="*/ 7 w 24"/>
                  <a:gd name="T31" fmla="*/ 9 h 35"/>
                  <a:gd name="T32" fmla="*/ 7 w 24"/>
                  <a:gd name="T33" fmla="*/ 9 h 35"/>
                  <a:gd name="T34" fmla="*/ 6 w 24"/>
                  <a:gd name="T35" fmla="*/ 11 h 35"/>
                  <a:gd name="T36" fmla="*/ 6 w 24"/>
                  <a:gd name="T37" fmla="*/ 12 h 35"/>
                  <a:gd name="T38" fmla="*/ 5 w 24"/>
                  <a:gd name="T39" fmla="*/ 14 h 35"/>
                  <a:gd name="T40" fmla="*/ 5 w 24"/>
                  <a:gd name="T41" fmla="*/ 15 h 35"/>
                  <a:gd name="T42" fmla="*/ 4 w 24"/>
                  <a:gd name="T43" fmla="*/ 16 h 35"/>
                  <a:gd name="T44" fmla="*/ 4 w 24"/>
                  <a:gd name="T45" fmla="*/ 18 h 35"/>
                  <a:gd name="T46" fmla="*/ 3 w 24"/>
                  <a:gd name="T47" fmla="*/ 19 h 35"/>
                  <a:gd name="T48" fmla="*/ 3 w 24"/>
                  <a:gd name="T49" fmla="*/ 21 h 35"/>
                  <a:gd name="T50" fmla="*/ 2 w 24"/>
                  <a:gd name="T51" fmla="*/ 22 h 35"/>
                  <a:gd name="T52" fmla="*/ 2 w 24"/>
                  <a:gd name="T53" fmla="*/ 2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4" h="35">
                    <a:moveTo>
                      <a:pt x="2" y="23"/>
                    </a:moveTo>
                    <a:cubicBezTo>
                      <a:pt x="0" y="27"/>
                      <a:pt x="2" y="32"/>
                      <a:pt x="6" y="33"/>
                    </a:cubicBezTo>
                    <a:cubicBezTo>
                      <a:pt x="10" y="35"/>
                      <a:pt x="14" y="33"/>
                      <a:pt x="16" y="29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4" y="6"/>
                      <a:pt x="14" y="0"/>
                      <a:pt x="9" y="7"/>
                    </a:cubicBezTo>
                    <a:cubicBezTo>
                      <a:pt x="8" y="7"/>
                      <a:pt x="7" y="8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3"/>
                      <a:pt x="2" y="23"/>
                      <a:pt x="2" y="23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is1íḓé">
                <a:extLst>
                  <a:ext uri="{FF2B5EF4-FFF2-40B4-BE49-F238E27FC236}">
                    <a16:creationId xmlns:a16="http://schemas.microsoft.com/office/drawing/2014/main" xmlns="" id="{390952D1-5002-41E7-B7B1-D1EF5F02020F}"/>
                  </a:ext>
                </a:extLst>
              </p:cNvPr>
              <p:cNvSpPr/>
              <p:nvPr/>
            </p:nvSpPr>
            <p:spPr bwMode="auto">
              <a:xfrm>
                <a:off x="5247001" y="2823811"/>
                <a:ext cx="43556" cy="86076"/>
              </a:xfrm>
              <a:custGeom>
                <a:avLst/>
                <a:gdLst>
                  <a:gd name="T0" fmla="*/ 0 w 18"/>
                  <a:gd name="T1" fmla="*/ 25 h 35"/>
                  <a:gd name="T2" fmla="*/ 4 w 18"/>
                  <a:gd name="T3" fmla="*/ 33 h 35"/>
                  <a:gd name="T4" fmla="*/ 15 w 18"/>
                  <a:gd name="T5" fmla="*/ 27 h 35"/>
                  <a:gd name="T6" fmla="*/ 16 w 18"/>
                  <a:gd name="T7" fmla="*/ 26 h 35"/>
                  <a:gd name="T8" fmla="*/ 16 w 18"/>
                  <a:gd name="T9" fmla="*/ 24 h 35"/>
                  <a:gd name="T10" fmla="*/ 16 w 18"/>
                  <a:gd name="T11" fmla="*/ 23 h 35"/>
                  <a:gd name="T12" fmla="*/ 16 w 18"/>
                  <a:gd name="T13" fmla="*/ 21 h 35"/>
                  <a:gd name="T14" fmla="*/ 17 w 18"/>
                  <a:gd name="T15" fmla="*/ 19 h 35"/>
                  <a:gd name="T16" fmla="*/ 17 w 18"/>
                  <a:gd name="T17" fmla="*/ 18 h 35"/>
                  <a:gd name="T18" fmla="*/ 17 w 18"/>
                  <a:gd name="T19" fmla="*/ 16 h 35"/>
                  <a:gd name="T20" fmla="*/ 17 w 18"/>
                  <a:gd name="T21" fmla="*/ 14 h 35"/>
                  <a:gd name="T22" fmla="*/ 17 w 18"/>
                  <a:gd name="T23" fmla="*/ 13 h 35"/>
                  <a:gd name="T24" fmla="*/ 18 w 18"/>
                  <a:gd name="T25" fmla="*/ 12 h 35"/>
                  <a:gd name="T26" fmla="*/ 4 w 18"/>
                  <a:gd name="T27" fmla="*/ 7 h 35"/>
                  <a:gd name="T28" fmla="*/ 2 w 18"/>
                  <a:gd name="T29" fmla="*/ 10 h 35"/>
                  <a:gd name="T30" fmla="*/ 2 w 18"/>
                  <a:gd name="T31" fmla="*/ 11 h 35"/>
                  <a:gd name="T32" fmla="*/ 2 w 18"/>
                  <a:gd name="T33" fmla="*/ 13 h 35"/>
                  <a:gd name="T34" fmla="*/ 2 w 18"/>
                  <a:gd name="T35" fmla="*/ 14 h 35"/>
                  <a:gd name="T36" fmla="*/ 2 w 18"/>
                  <a:gd name="T37" fmla="*/ 16 h 35"/>
                  <a:gd name="T38" fmla="*/ 1 w 18"/>
                  <a:gd name="T39" fmla="*/ 17 h 35"/>
                  <a:gd name="T40" fmla="*/ 1 w 18"/>
                  <a:gd name="T41" fmla="*/ 19 h 35"/>
                  <a:gd name="T42" fmla="*/ 1 w 18"/>
                  <a:gd name="T43" fmla="*/ 20 h 35"/>
                  <a:gd name="T44" fmla="*/ 1 w 18"/>
                  <a:gd name="T45" fmla="*/ 22 h 35"/>
                  <a:gd name="T46" fmla="*/ 0 w 18"/>
                  <a:gd name="T47" fmla="*/ 23 h 35"/>
                  <a:gd name="T48" fmla="*/ 0 w 18"/>
                  <a:gd name="T49" fmla="*/ 2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" h="35">
                    <a:moveTo>
                      <a:pt x="0" y="25"/>
                    </a:moveTo>
                    <a:cubicBezTo>
                      <a:pt x="0" y="28"/>
                      <a:pt x="1" y="31"/>
                      <a:pt x="4" y="33"/>
                    </a:cubicBezTo>
                    <a:cubicBezTo>
                      <a:pt x="9" y="35"/>
                      <a:pt x="15" y="33"/>
                      <a:pt x="15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4"/>
                      <a:pt x="8" y="0"/>
                      <a:pt x="4" y="7"/>
                    </a:cubicBezTo>
                    <a:cubicBezTo>
                      <a:pt x="3" y="8"/>
                      <a:pt x="2" y="9"/>
                      <a:pt x="2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0" y="25"/>
                      <a:pt x="0" y="25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î$1ïdé">
                <a:extLst>
                  <a:ext uri="{FF2B5EF4-FFF2-40B4-BE49-F238E27FC236}">
                    <a16:creationId xmlns:a16="http://schemas.microsoft.com/office/drawing/2014/main" xmlns="" id="{FCB868F0-C732-4737-8119-33F530888A62}"/>
                  </a:ext>
                </a:extLst>
              </p:cNvPr>
              <p:cNvSpPr/>
              <p:nvPr/>
            </p:nvSpPr>
            <p:spPr bwMode="auto">
              <a:xfrm>
                <a:off x="5249075" y="2673438"/>
                <a:ext cx="41482" cy="88150"/>
              </a:xfrm>
              <a:custGeom>
                <a:avLst/>
                <a:gdLst>
                  <a:gd name="T0" fmla="*/ 2 w 17"/>
                  <a:gd name="T1" fmla="*/ 27 h 36"/>
                  <a:gd name="T2" fmla="*/ 16 w 17"/>
                  <a:gd name="T3" fmla="*/ 30 h 36"/>
                  <a:gd name="T4" fmla="*/ 17 w 17"/>
                  <a:gd name="T5" fmla="*/ 25 h 36"/>
                  <a:gd name="T6" fmla="*/ 17 w 17"/>
                  <a:gd name="T7" fmla="*/ 25 h 36"/>
                  <a:gd name="T8" fmla="*/ 17 w 17"/>
                  <a:gd name="T9" fmla="*/ 23 h 36"/>
                  <a:gd name="T10" fmla="*/ 17 w 17"/>
                  <a:gd name="T11" fmla="*/ 21 h 36"/>
                  <a:gd name="T12" fmla="*/ 17 w 17"/>
                  <a:gd name="T13" fmla="*/ 19 h 36"/>
                  <a:gd name="T14" fmla="*/ 17 w 17"/>
                  <a:gd name="T15" fmla="*/ 18 h 36"/>
                  <a:gd name="T16" fmla="*/ 16 w 17"/>
                  <a:gd name="T17" fmla="*/ 16 h 36"/>
                  <a:gd name="T18" fmla="*/ 16 w 17"/>
                  <a:gd name="T19" fmla="*/ 14 h 36"/>
                  <a:gd name="T20" fmla="*/ 16 w 17"/>
                  <a:gd name="T21" fmla="*/ 13 h 36"/>
                  <a:gd name="T22" fmla="*/ 16 w 17"/>
                  <a:gd name="T23" fmla="*/ 11 h 36"/>
                  <a:gd name="T24" fmla="*/ 16 w 17"/>
                  <a:gd name="T25" fmla="*/ 10 h 36"/>
                  <a:gd name="T26" fmla="*/ 1 w 17"/>
                  <a:gd name="T27" fmla="*/ 7 h 36"/>
                  <a:gd name="T28" fmla="*/ 0 w 17"/>
                  <a:gd name="T29" fmla="*/ 12 h 36"/>
                  <a:gd name="T30" fmla="*/ 1 w 17"/>
                  <a:gd name="T31" fmla="*/ 13 h 36"/>
                  <a:gd name="T32" fmla="*/ 1 w 17"/>
                  <a:gd name="T33" fmla="*/ 15 h 36"/>
                  <a:gd name="T34" fmla="*/ 1 w 17"/>
                  <a:gd name="T35" fmla="*/ 16 h 36"/>
                  <a:gd name="T36" fmla="*/ 1 w 17"/>
                  <a:gd name="T37" fmla="*/ 18 h 36"/>
                  <a:gd name="T38" fmla="*/ 1 w 17"/>
                  <a:gd name="T39" fmla="*/ 19 h 36"/>
                  <a:gd name="T40" fmla="*/ 1 w 17"/>
                  <a:gd name="T41" fmla="*/ 21 h 36"/>
                  <a:gd name="T42" fmla="*/ 2 w 17"/>
                  <a:gd name="T43" fmla="*/ 23 h 36"/>
                  <a:gd name="T44" fmla="*/ 2 w 17"/>
                  <a:gd name="T45" fmla="*/ 24 h 36"/>
                  <a:gd name="T46" fmla="*/ 2 w 17"/>
                  <a:gd name="T47" fmla="*/ 26 h 36"/>
                  <a:gd name="T48" fmla="*/ 2 w 17"/>
                  <a:gd name="T49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36">
                    <a:moveTo>
                      <a:pt x="2" y="27"/>
                    </a:moveTo>
                    <a:cubicBezTo>
                      <a:pt x="2" y="34"/>
                      <a:pt x="12" y="36"/>
                      <a:pt x="16" y="30"/>
                    </a:cubicBezTo>
                    <a:cubicBezTo>
                      <a:pt x="17" y="29"/>
                      <a:pt x="17" y="27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2"/>
                      <a:pt x="5" y="0"/>
                      <a:pt x="1" y="7"/>
                    </a:cubicBezTo>
                    <a:cubicBezTo>
                      <a:pt x="0" y="9"/>
                      <a:pt x="0" y="10"/>
                      <a:pt x="0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7"/>
                      <a:pt x="2" y="27"/>
                      <a:pt x="2" y="27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îṧļîḑé">
                <a:extLst>
                  <a:ext uri="{FF2B5EF4-FFF2-40B4-BE49-F238E27FC236}">
                    <a16:creationId xmlns:a16="http://schemas.microsoft.com/office/drawing/2014/main" xmlns="" id="{B3FD3B17-792F-461A-9E76-E895F8BBCDE1}"/>
                  </a:ext>
                </a:extLst>
              </p:cNvPr>
              <p:cNvSpPr/>
              <p:nvPr/>
            </p:nvSpPr>
            <p:spPr bwMode="auto">
              <a:xfrm>
                <a:off x="5211741" y="2527213"/>
                <a:ext cx="51853" cy="87113"/>
              </a:xfrm>
              <a:custGeom>
                <a:avLst/>
                <a:gdLst>
                  <a:gd name="T0" fmla="*/ 6 w 21"/>
                  <a:gd name="T1" fmla="*/ 27 h 35"/>
                  <a:gd name="T2" fmla="*/ 21 w 21"/>
                  <a:gd name="T3" fmla="*/ 25 h 35"/>
                  <a:gd name="T4" fmla="*/ 20 w 21"/>
                  <a:gd name="T5" fmla="*/ 22 h 35"/>
                  <a:gd name="T6" fmla="*/ 20 w 21"/>
                  <a:gd name="T7" fmla="*/ 22 h 35"/>
                  <a:gd name="T8" fmla="*/ 20 w 21"/>
                  <a:gd name="T9" fmla="*/ 20 h 35"/>
                  <a:gd name="T10" fmla="*/ 19 w 21"/>
                  <a:gd name="T11" fmla="*/ 19 h 35"/>
                  <a:gd name="T12" fmla="*/ 19 w 21"/>
                  <a:gd name="T13" fmla="*/ 17 h 35"/>
                  <a:gd name="T14" fmla="*/ 18 w 21"/>
                  <a:gd name="T15" fmla="*/ 16 h 35"/>
                  <a:gd name="T16" fmla="*/ 17 w 21"/>
                  <a:gd name="T17" fmla="*/ 14 h 35"/>
                  <a:gd name="T18" fmla="*/ 17 w 21"/>
                  <a:gd name="T19" fmla="*/ 13 h 35"/>
                  <a:gd name="T20" fmla="*/ 16 w 21"/>
                  <a:gd name="T21" fmla="*/ 11 h 35"/>
                  <a:gd name="T22" fmla="*/ 16 w 21"/>
                  <a:gd name="T23" fmla="*/ 10 h 35"/>
                  <a:gd name="T24" fmla="*/ 15 w 21"/>
                  <a:gd name="T25" fmla="*/ 8 h 35"/>
                  <a:gd name="T26" fmla="*/ 15 w 21"/>
                  <a:gd name="T27" fmla="*/ 7 h 35"/>
                  <a:gd name="T28" fmla="*/ 0 w 21"/>
                  <a:gd name="T29" fmla="*/ 9 h 35"/>
                  <a:gd name="T30" fmla="*/ 1 w 21"/>
                  <a:gd name="T31" fmla="*/ 13 h 35"/>
                  <a:gd name="T32" fmla="*/ 1 w 21"/>
                  <a:gd name="T33" fmla="*/ 14 h 35"/>
                  <a:gd name="T34" fmla="*/ 1 w 21"/>
                  <a:gd name="T35" fmla="*/ 15 h 35"/>
                  <a:gd name="T36" fmla="*/ 2 w 21"/>
                  <a:gd name="T37" fmla="*/ 17 h 35"/>
                  <a:gd name="T38" fmla="*/ 2 w 21"/>
                  <a:gd name="T39" fmla="*/ 18 h 35"/>
                  <a:gd name="T40" fmla="*/ 3 w 21"/>
                  <a:gd name="T41" fmla="*/ 20 h 35"/>
                  <a:gd name="T42" fmla="*/ 3 w 21"/>
                  <a:gd name="T43" fmla="*/ 21 h 35"/>
                  <a:gd name="T44" fmla="*/ 4 w 21"/>
                  <a:gd name="T45" fmla="*/ 22 h 35"/>
                  <a:gd name="T46" fmla="*/ 4 w 21"/>
                  <a:gd name="T47" fmla="*/ 24 h 35"/>
                  <a:gd name="T48" fmla="*/ 5 w 21"/>
                  <a:gd name="T49" fmla="*/ 25 h 35"/>
                  <a:gd name="T50" fmla="*/ 5 w 21"/>
                  <a:gd name="T51" fmla="*/ 27 h 35"/>
                  <a:gd name="T52" fmla="*/ 6 w 21"/>
                  <a:gd name="T53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" h="35">
                    <a:moveTo>
                      <a:pt x="6" y="27"/>
                    </a:moveTo>
                    <a:cubicBezTo>
                      <a:pt x="8" y="35"/>
                      <a:pt x="20" y="34"/>
                      <a:pt x="21" y="25"/>
                    </a:cubicBezTo>
                    <a:cubicBezTo>
                      <a:pt x="21" y="24"/>
                      <a:pt x="21" y="23"/>
                      <a:pt x="20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2" y="0"/>
                      <a:pt x="2" y="1"/>
                      <a:pt x="0" y="9"/>
                    </a:cubicBezTo>
                    <a:cubicBezTo>
                      <a:pt x="0" y="10"/>
                      <a:pt x="0" y="12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6" y="27"/>
                      <a:pt x="6" y="27"/>
                      <a:pt x="6" y="27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íṡľîḍè">
                <a:extLst>
                  <a:ext uri="{FF2B5EF4-FFF2-40B4-BE49-F238E27FC236}">
                    <a16:creationId xmlns:a16="http://schemas.microsoft.com/office/drawing/2014/main" xmlns="" id="{794683EF-5A7D-4699-82BF-9851E390FCB0}"/>
                  </a:ext>
                </a:extLst>
              </p:cNvPr>
              <p:cNvSpPr/>
              <p:nvPr/>
            </p:nvSpPr>
            <p:spPr bwMode="auto">
              <a:xfrm>
                <a:off x="5136035" y="2399655"/>
                <a:ext cx="66372" cy="71557"/>
              </a:xfrm>
              <a:custGeom>
                <a:avLst/>
                <a:gdLst>
                  <a:gd name="T0" fmla="*/ 12 w 27"/>
                  <a:gd name="T1" fmla="*/ 25 h 29"/>
                  <a:gd name="T2" fmla="*/ 20 w 27"/>
                  <a:gd name="T3" fmla="*/ 29 h 29"/>
                  <a:gd name="T4" fmla="*/ 25 w 27"/>
                  <a:gd name="T5" fmla="*/ 17 h 29"/>
                  <a:gd name="T6" fmla="*/ 24 w 27"/>
                  <a:gd name="T7" fmla="*/ 16 h 29"/>
                  <a:gd name="T8" fmla="*/ 23 w 27"/>
                  <a:gd name="T9" fmla="*/ 14 h 29"/>
                  <a:gd name="T10" fmla="*/ 22 w 27"/>
                  <a:gd name="T11" fmla="*/ 13 h 29"/>
                  <a:gd name="T12" fmla="*/ 21 w 27"/>
                  <a:gd name="T13" fmla="*/ 12 h 29"/>
                  <a:gd name="T14" fmla="*/ 20 w 27"/>
                  <a:gd name="T15" fmla="*/ 10 h 29"/>
                  <a:gd name="T16" fmla="*/ 20 w 27"/>
                  <a:gd name="T17" fmla="*/ 9 h 29"/>
                  <a:gd name="T18" fmla="*/ 19 w 27"/>
                  <a:gd name="T19" fmla="*/ 8 h 29"/>
                  <a:gd name="T20" fmla="*/ 18 w 27"/>
                  <a:gd name="T21" fmla="*/ 6 h 29"/>
                  <a:gd name="T22" fmla="*/ 17 w 27"/>
                  <a:gd name="T23" fmla="*/ 5 h 29"/>
                  <a:gd name="T24" fmla="*/ 16 w 27"/>
                  <a:gd name="T25" fmla="*/ 4 h 29"/>
                  <a:gd name="T26" fmla="*/ 8 w 27"/>
                  <a:gd name="T27" fmla="*/ 1 h 29"/>
                  <a:gd name="T28" fmla="*/ 3 w 27"/>
                  <a:gd name="T29" fmla="*/ 13 h 29"/>
                  <a:gd name="T30" fmla="*/ 4 w 27"/>
                  <a:gd name="T31" fmla="*/ 14 h 29"/>
                  <a:gd name="T32" fmla="*/ 5 w 27"/>
                  <a:gd name="T33" fmla="*/ 15 h 29"/>
                  <a:gd name="T34" fmla="*/ 6 w 27"/>
                  <a:gd name="T35" fmla="*/ 16 h 29"/>
                  <a:gd name="T36" fmla="*/ 7 w 27"/>
                  <a:gd name="T37" fmla="*/ 18 h 29"/>
                  <a:gd name="T38" fmla="*/ 8 w 27"/>
                  <a:gd name="T39" fmla="*/ 19 h 29"/>
                  <a:gd name="T40" fmla="*/ 8 w 27"/>
                  <a:gd name="T41" fmla="*/ 20 h 29"/>
                  <a:gd name="T42" fmla="*/ 9 w 27"/>
                  <a:gd name="T43" fmla="*/ 21 h 29"/>
                  <a:gd name="T44" fmla="*/ 10 w 27"/>
                  <a:gd name="T45" fmla="*/ 23 h 29"/>
                  <a:gd name="T46" fmla="*/ 11 w 27"/>
                  <a:gd name="T47" fmla="*/ 24 h 29"/>
                  <a:gd name="T48" fmla="*/ 12 w 27"/>
                  <a:gd name="T4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7" h="29">
                    <a:moveTo>
                      <a:pt x="12" y="25"/>
                    </a:moveTo>
                    <a:cubicBezTo>
                      <a:pt x="13" y="28"/>
                      <a:pt x="17" y="29"/>
                      <a:pt x="20" y="29"/>
                    </a:cubicBezTo>
                    <a:cubicBezTo>
                      <a:pt x="25" y="27"/>
                      <a:pt x="27" y="22"/>
                      <a:pt x="25" y="17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4" y="1"/>
                      <a:pt x="11" y="0"/>
                      <a:pt x="8" y="1"/>
                    </a:cubicBezTo>
                    <a:cubicBezTo>
                      <a:pt x="3" y="2"/>
                      <a:pt x="0" y="8"/>
                      <a:pt x="3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5"/>
                      <a:pt x="12" y="25"/>
                      <a:pt x="12" y="25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ïṥľíďe">
                <a:extLst>
                  <a:ext uri="{FF2B5EF4-FFF2-40B4-BE49-F238E27FC236}">
                    <a16:creationId xmlns:a16="http://schemas.microsoft.com/office/drawing/2014/main" xmlns="" id="{D01229E8-0B18-441F-9A46-C14345FC70F2}"/>
                  </a:ext>
                </a:extLst>
              </p:cNvPr>
              <p:cNvSpPr/>
              <p:nvPr/>
            </p:nvSpPr>
            <p:spPr bwMode="auto">
              <a:xfrm>
                <a:off x="5034404" y="2288690"/>
                <a:ext cx="74668" cy="71557"/>
              </a:xfrm>
              <a:custGeom>
                <a:avLst/>
                <a:gdLst>
                  <a:gd name="T0" fmla="*/ 16 w 30"/>
                  <a:gd name="T1" fmla="*/ 24 h 29"/>
                  <a:gd name="T2" fmla="*/ 29 w 30"/>
                  <a:gd name="T3" fmla="*/ 17 h 29"/>
                  <a:gd name="T4" fmla="*/ 26 w 30"/>
                  <a:gd name="T5" fmla="*/ 13 h 29"/>
                  <a:gd name="T6" fmla="*/ 26 w 30"/>
                  <a:gd name="T7" fmla="*/ 12 h 29"/>
                  <a:gd name="T8" fmla="*/ 25 w 30"/>
                  <a:gd name="T9" fmla="*/ 11 h 29"/>
                  <a:gd name="T10" fmla="*/ 24 w 30"/>
                  <a:gd name="T11" fmla="*/ 10 h 29"/>
                  <a:gd name="T12" fmla="*/ 23 w 30"/>
                  <a:gd name="T13" fmla="*/ 9 h 29"/>
                  <a:gd name="T14" fmla="*/ 22 w 30"/>
                  <a:gd name="T15" fmla="*/ 8 h 29"/>
                  <a:gd name="T16" fmla="*/ 21 w 30"/>
                  <a:gd name="T17" fmla="*/ 7 h 29"/>
                  <a:gd name="T18" fmla="*/ 19 w 30"/>
                  <a:gd name="T19" fmla="*/ 6 h 29"/>
                  <a:gd name="T20" fmla="*/ 18 w 30"/>
                  <a:gd name="T21" fmla="*/ 5 h 29"/>
                  <a:gd name="T22" fmla="*/ 17 w 30"/>
                  <a:gd name="T23" fmla="*/ 4 h 29"/>
                  <a:gd name="T24" fmla="*/ 16 w 30"/>
                  <a:gd name="T25" fmla="*/ 3 h 29"/>
                  <a:gd name="T26" fmla="*/ 15 w 30"/>
                  <a:gd name="T27" fmla="*/ 2 h 29"/>
                  <a:gd name="T28" fmla="*/ 8 w 30"/>
                  <a:gd name="T29" fmla="*/ 0 h 29"/>
                  <a:gd name="T30" fmla="*/ 5 w 30"/>
                  <a:gd name="T31" fmla="*/ 13 h 29"/>
                  <a:gd name="T32" fmla="*/ 6 w 30"/>
                  <a:gd name="T33" fmla="*/ 14 h 29"/>
                  <a:gd name="T34" fmla="*/ 7 w 30"/>
                  <a:gd name="T35" fmla="*/ 15 h 29"/>
                  <a:gd name="T36" fmla="*/ 8 w 30"/>
                  <a:gd name="T37" fmla="*/ 16 h 29"/>
                  <a:gd name="T38" fmla="*/ 9 w 30"/>
                  <a:gd name="T39" fmla="*/ 17 h 29"/>
                  <a:gd name="T40" fmla="*/ 10 w 30"/>
                  <a:gd name="T41" fmla="*/ 18 h 29"/>
                  <a:gd name="T42" fmla="*/ 11 w 30"/>
                  <a:gd name="T43" fmla="*/ 19 h 29"/>
                  <a:gd name="T44" fmla="*/ 12 w 30"/>
                  <a:gd name="T45" fmla="*/ 20 h 29"/>
                  <a:gd name="T46" fmla="*/ 13 w 30"/>
                  <a:gd name="T47" fmla="*/ 21 h 29"/>
                  <a:gd name="T48" fmla="*/ 14 w 30"/>
                  <a:gd name="T49" fmla="*/ 22 h 29"/>
                  <a:gd name="T50" fmla="*/ 15 w 30"/>
                  <a:gd name="T51" fmla="*/ 23 h 29"/>
                  <a:gd name="T52" fmla="*/ 16 w 30"/>
                  <a:gd name="T53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0" h="29">
                    <a:moveTo>
                      <a:pt x="16" y="24"/>
                    </a:moveTo>
                    <a:cubicBezTo>
                      <a:pt x="21" y="29"/>
                      <a:pt x="30" y="24"/>
                      <a:pt x="29" y="17"/>
                    </a:cubicBezTo>
                    <a:cubicBezTo>
                      <a:pt x="28" y="15"/>
                      <a:pt x="28" y="14"/>
                      <a:pt x="26" y="13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3" y="0"/>
                      <a:pt x="10" y="0"/>
                      <a:pt x="8" y="0"/>
                    </a:cubicBezTo>
                    <a:cubicBezTo>
                      <a:pt x="2" y="2"/>
                      <a:pt x="0" y="9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6" y="24"/>
                      <a:pt x="16" y="24"/>
                      <a:pt x="16" y="24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ïšḻîdê">
                <a:extLst>
                  <a:ext uri="{FF2B5EF4-FFF2-40B4-BE49-F238E27FC236}">
                    <a16:creationId xmlns:a16="http://schemas.microsoft.com/office/drawing/2014/main" xmlns="" id="{E94B822A-2958-468B-A456-575274A14E77}"/>
                  </a:ext>
                </a:extLst>
              </p:cNvPr>
              <p:cNvSpPr/>
              <p:nvPr/>
            </p:nvSpPr>
            <p:spPr bwMode="auto">
              <a:xfrm>
                <a:off x="4908920" y="2197429"/>
                <a:ext cx="84002" cy="68446"/>
              </a:xfrm>
              <a:custGeom>
                <a:avLst/>
                <a:gdLst>
                  <a:gd name="T0" fmla="*/ 20 w 34"/>
                  <a:gd name="T1" fmla="*/ 24 h 28"/>
                  <a:gd name="T2" fmla="*/ 30 w 34"/>
                  <a:gd name="T3" fmla="*/ 14 h 28"/>
                  <a:gd name="T4" fmla="*/ 28 w 34"/>
                  <a:gd name="T5" fmla="*/ 11 h 28"/>
                  <a:gd name="T6" fmla="*/ 27 w 34"/>
                  <a:gd name="T7" fmla="*/ 11 h 28"/>
                  <a:gd name="T8" fmla="*/ 26 w 34"/>
                  <a:gd name="T9" fmla="*/ 10 h 28"/>
                  <a:gd name="T10" fmla="*/ 24 w 34"/>
                  <a:gd name="T11" fmla="*/ 9 h 28"/>
                  <a:gd name="T12" fmla="*/ 23 w 34"/>
                  <a:gd name="T13" fmla="*/ 8 h 28"/>
                  <a:gd name="T14" fmla="*/ 22 w 34"/>
                  <a:gd name="T15" fmla="*/ 7 h 28"/>
                  <a:gd name="T16" fmla="*/ 20 w 34"/>
                  <a:gd name="T17" fmla="*/ 7 h 28"/>
                  <a:gd name="T18" fmla="*/ 19 w 34"/>
                  <a:gd name="T19" fmla="*/ 6 h 28"/>
                  <a:gd name="T20" fmla="*/ 17 w 34"/>
                  <a:gd name="T21" fmla="*/ 5 h 28"/>
                  <a:gd name="T22" fmla="*/ 16 w 34"/>
                  <a:gd name="T23" fmla="*/ 4 h 28"/>
                  <a:gd name="T24" fmla="*/ 15 w 34"/>
                  <a:gd name="T25" fmla="*/ 3 h 28"/>
                  <a:gd name="T26" fmla="*/ 14 w 34"/>
                  <a:gd name="T27" fmla="*/ 3 h 28"/>
                  <a:gd name="T28" fmla="*/ 4 w 34"/>
                  <a:gd name="T29" fmla="*/ 14 h 28"/>
                  <a:gd name="T30" fmla="*/ 7 w 34"/>
                  <a:gd name="T31" fmla="*/ 17 h 28"/>
                  <a:gd name="T32" fmla="*/ 7 w 34"/>
                  <a:gd name="T33" fmla="*/ 17 h 28"/>
                  <a:gd name="T34" fmla="*/ 9 w 34"/>
                  <a:gd name="T35" fmla="*/ 18 h 28"/>
                  <a:gd name="T36" fmla="*/ 10 w 34"/>
                  <a:gd name="T37" fmla="*/ 18 h 28"/>
                  <a:gd name="T38" fmla="*/ 11 w 34"/>
                  <a:gd name="T39" fmla="*/ 19 h 28"/>
                  <a:gd name="T40" fmla="*/ 13 w 34"/>
                  <a:gd name="T41" fmla="*/ 20 h 28"/>
                  <a:gd name="T42" fmla="*/ 14 w 34"/>
                  <a:gd name="T43" fmla="*/ 21 h 28"/>
                  <a:gd name="T44" fmla="*/ 15 w 34"/>
                  <a:gd name="T45" fmla="*/ 21 h 28"/>
                  <a:gd name="T46" fmla="*/ 17 w 34"/>
                  <a:gd name="T47" fmla="*/ 22 h 28"/>
                  <a:gd name="T48" fmla="*/ 18 w 34"/>
                  <a:gd name="T49" fmla="*/ 23 h 28"/>
                  <a:gd name="T50" fmla="*/ 19 w 34"/>
                  <a:gd name="T51" fmla="*/ 24 h 28"/>
                  <a:gd name="T52" fmla="*/ 20 w 34"/>
                  <a:gd name="T53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28">
                    <a:moveTo>
                      <a:pt x="20" y="24"/>
                    </a:moveTo>
                    <a:cubicBezTo>
                      <a:pt x="27" y="28"/>
                      <a:pt x="34" y="21"/>
                      <a:pt x="30" y="14"/>
                    </a:cubicBezTo>
                    <a:cubicBezTo>
                      <a:pt x="30" y="12"/>
                      <a:pt x="29" y="12"/>
                      <a:pt x="28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7" y="0"/>
                      <a:pt x="0" y="7"/>
                      <a:pt x="4" y="14"/>
                    </a:cubicBezTo>
                    <a:cubicBezTo>
                      <a:pt x="4" y="15"/>
                      <a:pt x="5" y="16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9" y="24"/>
                      <a:pt x="19" y="24"/>
                      <a:pt x="19" y="24"/>
                    </a:cubicBezTo>
                    <a:lnTo>
                      <a:pt x="20" y="24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iṩļîḍê">
                <a:extLst>
                  <a:ext uri="{FF2B5EF4-FFF2-40B4-BE49-F238E27FC236}">
                    <a16:creationId xmlns:a16="http://schemas.microsoft.com/office/drawing/2014/main" xmlns="" id="{DB71A9E4-E137-4BEC-A328-8375054ADE30}"/>
                  </a:ext>
                </a:extLst>
              </p:cNvPr>
              <p:cNvSpPr/>
              <p:nvPr/>
            </p:nvSpPr>
            <p:spPr bwMode="auto">
              <a:xfrm>
                <a:off x="4768917" y="2150761"/>
                <a:ext cx="21778" cy="36297"/>
              </a:xfrm>
              <a:custGeom>
                <a:avLst/>
                <a:gdLst>
                  <a:gd name="T0" fmla="*/ 9 w 9"/>
                  <a:gd name="T1" fmla="*/ 0 h 15"/>
                  <a:gd name="T2" fmla="*/ 9 w 9"/>
                  <a:gd name="T3" fmla="*/ 15 h 15"/>
                  <a:gd name="T4" fmla="*/ 9 w 9"/>
                  <a:gd name="T5" fmla="*/ 15 h 15"/>
                  <a:gd name="T6" fmla="*/ 8 w 9"/>
                  <a:gd name="T7" fmla="*/ 15 h 15"/>
                  <a:gd name="T8" fmla="*/ 5 w 9"/>
                  <a:gd name="T9" fmla="*/ 13 h 15"/>
                  <a:gd name="T10" fmla="*/ 9 w 9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5">
                    <a:moveTo>
                      <a:pt x="9" y="0"/>
                    </a:move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4"/>
                      <a:pt x="6" y="14"/>
                      <a:pt x="5" y="13"/>
                    </a:cubicBezTo>
                    <a:cubicBezTo>
                      <a:pt x="0" y="9"/>
                      <a:pt x="3" y="0"/>
                      <a:pt x="9" y="0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íŝľïḓè">
                <a:extLst>
                  <a:ext uri="{FF2B5EF4-FFF2-40B4-BE49-F238E27FC236}">
                    <a16:creationId xmlns:a16="http://schemas.microsoft.com/office/drawing/2014/main" xmlns="" id="{FC776B46-59A3-4018-A0E6-23BBA1D20C33}"/>
                  </a:ext>
                </a:extLst>
              </p:cNvPr>
              <p:cNvSpPr/>
              <p:nvPr/>
            </p:nvSpPr>
            <p:spPr bwMode="auto">
              <a:xfrm>
                <a:off x="4768917" y="3380711"/>
                <a:ext cx="21778" cy="4148"/>
              </a:xfrm>
              <a:custGeom>
                <a:avLst/>
                <a:gdLst>
                  <a:gd name="T0" fmla="*/ 21 w 21"/>
                  <a:gd name="T1" fmla="*/ 0 h 4"/>
                  <a:gd name="T2" fmla="*/ 21 w 21"/>
                  <a:gd name="T3" fmla="*/ 0 h 4"/>
                  <a:gd name="T4" fmla="*/ 21 w 21"/>
                  <a:gd name="T5" fmla="*/ 0 h 4"/>
                  <a:gd name="T6" fmla="*/ 17 w 21"/>
                  <a:gd name="T7" fmla="*/ 0 h 4"/>
                  <a:gd name="T8" fmla="*/ 14 w 21"/>
                  <a:gd name="T9" fmla="*/ 2 h 4"/>
                  <a:gd name="T10" fmla="*/ 9 w 21"/>
                  <a:gd name="T11" fmla="*/ 2 h 4"/>
                  <a:gd name="T12" fmla="*/ 7 w 21"/>
                  <a:gd name="T13" fmla="*/ 2 h 4"/>
                  <a:gd name="T14" fmla="*/ 2 w 21"/>
                  <a:gd name="T15" fmla="*/ 4 h 4"/>
                  <a:gd name="T16" fmla="*/ 0 w 21"/>
                  <a:gd name="T17" fmla="*/ 4 h 4"/>
                  <a:gd name="T18" fmla="*/ 21 w 21"/>
                  <a:gd name="T19" fmla="*/ 0 h 4"/>
                  <a:gd name="T20" fmla="*/ 21 w 21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4">
                    <a:moveTo>
                      <a:pt x="21" y="0"/>
                    </a:moveTo>
                    <a:lnTo>
                      <a:pt x="21" y="0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íśļïdê">
                <a:extLst>
                  <a:ext uri="{FF2B5EF4-FFF2-40B4-BE49-F238E27FC236}">
                    <a16:creationId xmlns:a16="http://schemas.microsoft.com/office/drawing/2014/main" xmlns="" id="{B59E4FCA-35DF-4837-811C-421EA00E7305}"/>
                  </a:ext>
                </a:extLst>
              </p:cNvPr>
              <p:cNvSpPr/>
              <p:nvPr/>
            </p:nvSpPr>
            <p:spPr bwMode="auto">
              <a:xfrm>
                <a:off x="4778251" y="3400415"/>
                <a:ext cx="12445" cy="21778"/>
              </a:xfrm>
              <a:custGeom>
                <a:avLst/>
                <a:gdLst>
                  <a:gd name="T0" fmla="*/ 12 w 12"/>
                  <a:gd name="T1" fmla="*/ 0 h 21"/>
                  <a:gd name="T2" fmla="*/ 12 w 12"/>
                  <a:gd name="T3" fmla="*/ 19 h 21"/>
                  <a:gd name="T4" fmla="*/ 10 w 12"/>
                  <a:gd name="T5" fmla="*/ 19 h 21"/>
                  <a:gd name="T6" fmla="*/ 5 w 12"/>
                  <a:gd name="T7" fmla="*/ 19 h 21"/>
                  <a:gd name="T8" fmla="*/ 3 w 12"/>
                  <a:gd name="T9" fmla="*/ 21 h 21"/>
                  <a:gd name="T10" fmla="*/ 0 w 12"/>
                  <a:gd name="T11" fmla="*/ 21 h 21"/>
                  <a:gd name="T12" fmla="*/ 12 w 12"/>
                  <a:gd name="T13" fmla="*/ 0 h 21"/>
                  <a:gd name="T14" fmla="*/ 12 w 12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21">
                    <a:moveTo>
                      <a:pt x="12" y="0"/>
                    </a:moveTo>
                    <a:lnTo>
                      <a:pt x="12" y="19"/>
                    </a:lnTo>
                    <a:lnTo>
                      <a:pt x="10" y="19"/>
                    </a:lnTo>
                    <a:lnTo>
                      <a:pt x="5" y="19"/>
                    </a:lnTo>
                    <a:lnTo>
                      <a:pt x="3" y="21"/>
                    </a:lnTo>
                    <a:lnTo>
                      <a:pt x="0" y="21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ïṩḷîḑe">
                <a:extLst>
                  <a:ext uri="{FF2B5EF4-FFF2-40B4-BE49-F238E27FC236}">
                    <a16:creationId xmlns:a16="http://schemas.microsoft.com/office/drawing/2014/main" xmlns="" id="{4198FE82-4C2D-4808-B5AD-6DB203C5D0D6}"/>
                  </a:ext>
                </a:extLst>
              </p:cNvPr>
              <p:cNvSpPr/>
              <p:nvPr/>
            </p:nvSpPr>
            <p:spPr bwMode="auto">
              <a:xfrm>
                <a:off x="4660026" y="3397304"/>
                <a:ext cx="28001" cy="39408"/>
              </a:xfrm>
              <a:custGeom>
                <a:avLst/>
                <a:gdLst>
                  <a:gd name="T0" fmla="*/ 1 w 11"/>
                  <a:gd name="T1" fmla="*/ 16 h 16"/>
                  <a:gd name="T2" fmla="*/ 0 w 11"/>
                  <a:gd name="T3" fmla="*/ 0 h 16"/>
                  <a:gd name="T4" fmla="*/ 0 w 11"/>
                  <a:gd name="T5" fmla="*/ 0 h 16"/>
                  <a:gd name="T6" fmla="*/ 4 w 11"/>
                  <a:gd name="T7" fmla="*/ 1 h 16"/>
                  <a:gd name="T8" fmla="*/ 1 w 11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6">
                    <a:moveTo>
                      <a:pt x="1" y="1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1"/>
                      <a:pt x="4" y="1"/>
                    </a:cubicBezTo>
                    <a:cubicBezTo>
                      <a:pt x="11" y="5"/>
                      <a:pt x="9" y="15"/>
                      <a:pt x="1" y="16"/>
                    </a:cubicBezTo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iSľïdè">
                <a:extLst>
                  <a:ext uri="{FF2B5EF4-FFF2-40B4-BE49-F238E27FC236}">
                    <a16:creationId xmlns:a16="http://schemas.microsoft.com/office/drawing/2014/main" xmlns="" id="{72402EFA-731D-4746-9598-B8BDB8A325A2}"/>
                  </a:ext>
                </a:extLst>
              </p:cNvPr>
              <p:cNvSpPr/>
              <p:nvPr/>
            </p:nvSpPr>
            <p:spPr bwMode="auto">
              <a:xfrm>
                <a:off x="4650693" y="3397304"/>
                <a:ext cx="9334" cy="0"/>
              </a:xfrm>
              <a:custGeom>
                <a:avLst/>
                <a:gdLst>
                  <a:gd name="T0" fmla="*/ 0 w 9"/>
                  <a:gd name="T1" fmla="*/ 2 w 9"/>
                  <a:gd name="T2" fmla="*/ 7 w 9"/>
                  <a:gd name="T3" fmla="*/ 9 w 9"/>
                  <a:gd name="T4" fmla="*/ 0 w 9"/>
                  <a:gd name="T5" fmla="*/ 0 w 9"/>
                  <a:gd name="T6" fmla="*/ 0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9">
                    <a:moveTo>
                      <a:pt x="0" y="0"/>
                    </a:moveTo>
                    <a:lnTo>
                      <a:pt x="2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îšḷîḍe">
                <a:extLst>
                  <a:ext uri="{FF2B5EF4-FFF2-40B4-BE49-F238E27FC236}">
                    <a16:creationId xmlns:a16="http://schemas.microsoft.com/office/drawing/2014/main" xmlns="" id="{C061C9D6-0ADD-40AC-8A1A-0D27DEA6BD28}"/>
                  </a:ext>
                </a:extLst>
              </p:cNvPr>
              <p:cNvSpPr/>
              <p:nvPr/>
            </p:nvSpPr>
            <p:spPr bwMode="auto">
              <a:xfrm>
                <a:off x="4650693" y="2131057"/>
                <a:ext cx="57038" cy="39408"/>
              </a:xfrm>
              <a:custGeom>
                <a:avLst/>
                <a:gdLst>
                  <a:gd name="T0" fmla="*/ 0 w 23"/>
                  <a:gd name="T1" fmla="*/ 15 h 16"/>
                  <a:gd name="T2" fmla="*/ 0 w 23"/>
                  <a:gd name="T3" fmla="*/ 0 h 16"/>
                  <a:gd name="T4" fmla="*/ 1 w 23"/>
                  <a:gd name="T5" fmla="*/ 0 h 16"/>
                  <a:gd name="T6" fmla="*/ 3 w 23"/>
                  <a:gd name="T7" fmla="*/ 0 h 16"/>
                  <a:gd name="T8" fmla="*/ 5 w 23"/>
                  <a:gd name="T9" fmla="*/ 0 h 16"/>
                  <a:gd name="T10" fmla="*/ 6 w 23"/>
                  <a:gd name="T11" fmla="*/ 0 h 16"/>
                  <a:gd name="T12" fmla="*/ 8 w 23"/>
                  <a:gd name="T13" fmla="*/ 0 h 16"/>
                  <a:gd name="T14" fmla="*/ 10 w 23"/>
                  <a:gd name="T15" fmla="*/ 0 h 16"/>
                  <a:gd name="T16" fmla="*/ 11 w 23"/>
                  <a:gd name="T17" fmla="*/ 0 h 16"/>
                  <a:gd name="T18" fmla="*/ 13 w 23"/>
                  <a:gd name="T19" fmla="*/ 1 h 16"/>
                  <a:gd name="T20" fmla="*/ 18 w 23"/>
                  <a:gd name="T21" fmla="*/ 13 h 16"/>
                  <a:gd name="T22" fmla="*/ 12 w 23"/>
                  <a:gd name="T23" fmla="*/ 16 h 16"/>
                  <a:gd name="T24" fmla="*/ 11 w 23"/>
                  <a:gd name="T25" fmla="*/ 16 h 16"/>
                  <a:gd name="T26" fmla="*/ 9 w 23"/>
                  <a:gd name="T27" fmla="*/ 16 h 16"/>
                  <a:gd name="T28" fmla="*/ 7 w 23"/>
                  <a:gd name="T29" fmla="*/ 16 h 16"/>
                  <a:gd name="T30" fmla="*/ 6 w 23"/>
                  <a:gd name="T31" fmla="*/ 16 h 16"/>
                  <a:gd name="T32" fmla="*/ 4 w 23"/>
                  <a:gd name="T33" fmla="*/ 15 h 16"/>
                  <a:gd name="T34" fmla="*/ 3 w 23"/>
                  <a:gd name="T35" fmla="*/ 15 h 16"/>
                  <a:gd name="T36" fmla="*/ 1 w 23"/>
                  <a:gd name="T37" fmla="*/ 15 h 16"/>
                  <a:gd name="T38" fmla="*/ 0 w 23"/>
                  <a:gd name="T3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" h="16">
                    <a:moveTo>
                      <a:pt x="0" y="1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9" y="1"/>
                      <a:pt x="23" y="9"/>
                      <a:pt x="18" y="13"/>
                    </a:cubicBezTo>
                    <a:cubicBezTo>
                      <a:pt x="17" y="15"/>
                      <a:pt x="14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ïŝḻîḋé">
                <a:extLst>
                  <a:ext uri="{FF2B5EF4-FFF2-40B4-BE49-F238E27FC236}">
                    <a16:creationId xmlns:a16="http://schemas.microsoft.com/office/drawing/2014/main" xmlns="" id="{9FABF92F-6DB0-4A91-A466-AA279D2ADDF2}"/>
                  </a:ext>
                </a:extLst>
              </p:cNvPr>
              <p:cNvSpPr/>
              <p:nvPr/>
            </p:nvSpPr>
            <p:spPr bwMode="auto">
              <a:xfrm>
                <a:off x="4749213" y="3384859"/>
                <a:ext cx="29038" cy="37334"/>
              </a:xfrm>
              <a:custGeom>
                <a:avLst/>
                <a:gdLst>
                  <a:gd name="T0" fmla="*/ 8 w 12"/>
                  <a:gd name="T1" fmla="*/ 0 h 15"/>
                  <a:gd name="T2" fmla="*/ 6 w 12"/>
                  <a:gd name="T3" fmla="*/ 14 h 15"/>
                  <a:gd name="T4" fmla="*/ 12 w 12"/>
                  <a:gd name="T5" fmla="*/ 15 h 15"/>
                  <a:gd name="T6" fmla="*/ 8 w 12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5">
                    <a:moveTo>
                      <a:pt x="8" y="0"/>
                    </a:moveTo>
                    <a:cubicBezTo>
                      <a:pt x="2" y="1"/>
                      <a:pt x="0" y="11"/>
                      <a:pt x="6" y="14"/>
                    </a:cubicBezTo>
                    <a:cubicBezTo>
                      <a:pt x="8" y="15"/>
                      <a:pt x="10" y="15"/>
                      <a:pt x="12" y="15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ïşḷidé">
                <a:extLst>
                  <a:ext uri="{FF2B5EF4-FFF2-40B4-BE49-F238E27FC236}">
                    <a16:creationId xmlns:a16="http://schemas.microsoft.com/office/drawing/2014/main" xmlns="" id="{2538D876-8493-4D00-8CC8-A6F2AF98CC5D}"/>
                  </a:ext>
                </a:extLst>
              </p:cNvPr>
              <p:cNvSpPr/>
              <p:nvPr/>
            </p:nvSpPr>
            <p:spPr bwMode="auto">
              <a:xfrm>
                <a:off x="4325057" y="2184984"/>
                <a:ext cx="87113" cy="53927"/>
              </a:xfrm>
              <a:custGeom>
                <a:avLst/>
                <a:gdLst>
                  <a:gd name="T0" fmla="*/ 10 w 35"/>
                  <a:gd name="T1" fmla="*/ 22 h 22"/>
                  <a:gd name="T2" fmla="*/ 15 w 35"/>
                  <a:gd name="T3" fmla="*/ 21 h 22"/>
                  <a:gd name="T4" fmla="*/ 16 w 35"/>
                  <a:gd name="T5" fmla="*/ 20 h 22"/>
                  <a:gd name="T6" fmla="*/ 16 w 35"/>
                  <a:gd name="T7" fmla="*/ 20 h 22"/>
                  <a:gd name="T8" fmla="*/ 17 w 35"/>
                  <a:gd name="T9" fmla="*/ 19 h 22"/>
                  <a:gd name="T10" fmla="*/ 18 w 35"/>
                  <a:gd name="T11" fmla="*/ 19 h 22"/>
                  <a:gd name="T12" fmla="*/ 19 w 35"/>
                  <a:gd name="T13" fmla="*/ 19 h 22"/>
                  <a:gd name="T14" fmla="*/ 20 w 35"/>
                  <a:gd name="T15" fmla="*/ 18 h 22"/>
                  <a:gd name="T16" fmla="*/ 20 w 35"/>
                  <a:gd name="T17" fmla="*/ 18 h 22"/>
                  <a:gd name="T18" fmla="*/ 21 w 35"/>
                  <a:gd name="T19" fmla="*/ 17 h 22"/>
                  <a:gd name="T20" fmla="*/ 22 w 35"/>
                  <a:gd name="T21" fmla="*/ 17 h 22"/>
                  <a:gd name="T22" fmla="*/ 23 w 35"/>
                  <a:gd name="T23" fmla="*/ 17 h 22"/>
                  <a:gd name="T24" fmla="*/ 24 w 35"/>
                  <a:gd name="T25" fmla="*/ 16 h 22"/>
                  <a:gd name="T26" fmla="*/ 24 w 35"/>
                  <a:gd name="T27" fmla="*/ 16 h 22"/>
                  <a:gd name="T28" fmla="*/ 25 w 35"/>
                  <a:gd name="T29" fmla="*/ 15 h 22"/>
                  <a:gd name="T30" fmla="*/ 26 w 35"/>
                  <a:gd name="T31" fmla="*/ 15 h 22"/>
                  <a:gd name="T32" fmla="*/ 27 w 35"/>
                  <a:gd name="T33" fmla="*/ 15 h 22"/>
                  <a:gd name="T34" fmla="*/ 28 w 35"/>
                  <a:gd name="T35" fmla="*/ 14 h 22"/>
                  <a:gd name="T36" fmla="*/ 25 w 35"/>
                  <a:gd name="T37" fmla="*/ 0 h 22"/>
                  <a:gd name="T38" fmla="*/ 22 w 35"/>
                  <a:gd name="T39" fmla="*/ 0 h 22"/>
                  <a:gd name="T40" fmla="*/ 21 w 35"/>
                  <a:gd name="T41" fmla="*/ 1 h 22"/>
                  <a:gd name="T42" fmla="*/ 20 w 35"/>
                  <a:gd name="T43" fmla="*/ 1 h 22"/>
                  <a:gd name="T44" fmla="*/ 19 w 35"/>
                  <a:gd name="T45" fmla="*/ 1 h 22"/>
                  <a:gd name="T46" fmla="*/ 18 w 35"/>
                  <a:gd name="T47" fmla="*/ 2 h 22"/>
                  <a:gd name="T48" fmla="*/ 17 w 35"/>
                  <a:gd name="T49" fmla="*/ 2 h 22"/>
                  <a:gd name="T50" fmla="*/ 16 w 35"/>
                  <a:gd name="T51" fmla="*/ 3 h 22"/>
                  <a:gd name="T52" fmla="*/ 15 w 35"/>
                  <a:gd name="T53" fmla="*/ 3 h 22"/>
                  <a:gd name="T54" fmla="*/ 15 w 35"/>
                  <a:gd name="T55" fmla="*/ 3 h 22"/>
                  <a:gd name="T56" fmla="*/ 14 w 35"/>
                  <a:gd name="T57" fmla="*/ 4 h 22"/>
                  <a:gd name="T58" fmla="*/ 13 w 35"/>
                  <a:gd name="T59" fmla="*/ 4 h 22"/>
                  <a:gd name="T60" fmla="*/ 12 w 35"/>
                  <a:gd name="T61" fmla="*/ 5 h 22"/>
                  <a:gd name="T62" fmla="*/ 11 w 35"/>
                  <a:gd name="T63" fmla="*/ 5 h 22"/>
                  <a:gd name="T64" fmla="*/ 10 w 35"/>
                  <a:gd name="T65" fmla="*/ 6 h 22"/>
                  <a:gd name="T66" fmla="*/ 9 w 35"/>
                  <a:gd name="T67" fmla="*/ 6 h 22"/>
                  <a:gd name="T68" fmla="*/ 9 w 35"/>
                  <a:gd name="T69" fmla="*/ 6 h 22"/>
                  <a:gd name="T70" fmla="*/ 8 w 35"/>
                  <a:gd name="T71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5" h="22">
                    <a:moveTo>
                      <a:pt x="7" y="7"/>
                    </a:moveTo>
                    <a:cubicBezTo>
                      <a:pt x="0" y="11"/>
                      <a:pt x="3" y="21"/>
                      <a:pt x="10" y="22"/>
                    </a:cubicBezTo>
                    <a:cubicBezTo>
                      <a:pt x="12" y="22"/>
                      <a:pt x="13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35" y="11"/>
                      <a:pt x="33" y="0"/>
                      <a:pt x="25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7" y="7"/>
                      <a:pt x="7" y="7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íşḷiḓé">
                <a:extLst>
                  <a:ext uri="{FF2B5EF4-FFF2-40B4-BE49-F238E27FC236}">
                    <a16:creationId xmlns:a16="http://schemas.microsoft.com/office/drawing/2014/main" xmlns="" id="{A6FE7D43-0D0B-4DC8-A4A6-E824B0371B59}"/>
                  </a:ext>
                </a:extLst>
              </p:cNvPr>
              <p:cNvSpPr/>
              <p:nvPr/>
            </p:nvSpPr>
            <p:spPr bwMode="auto">
              <a:xfrm>
                <a:off x="4618544" y="2131057"/>
                <a:ext cx="32149" cy="36297"/>
              </a:xfrm>
              <a:custGeom>
                <a:avLst/>
                <a:gdLst>
                  <a:gd name="T0" fmla="*/ 13 w 13"/>
                  <a:gd name="T1" fmla="*/ 0 h 15"/>
                  <a:gd name="T2" fmla="*/ 13 w 13"/>
                  <a:gd name="T3" fmla="*/ 15 h 15"/>
                  <a:gd name="T4" fmla="*/ 12 w 13"/>
                  <a:gd name="T5" fmla="*/ 15 h 15"/>
                  <a:gd name="T6" fmla="*/ 11 w 13"/>
                  <a:gd name="T7" fmla="*/ 15 h 15"/>
                  <a:gd name="T8" fmla="*/ 10 w 13"/>
                  <a:gd name="T9" fmla="*/ 15 h 15"/>
                  <a:gd name="T10" fmla="*/ 4 w 13"/>
                  <a:gd name="T11" fmla="*/ 3 h 15"/>
                  <a:gd name="T12" fmla="*/ 10 w 13"/>
                  <a:gd name="T13" fmla="*/ 0 h 15"/>
                  <a:gd name="T14" fmla="*/ 11 w 13"/>
                  <a:gd name="T15" fmla="*/ 0 h 15"/>
                  <a:gd name="T16" fmla="*/ 12 w 13"/>
                  <a:gd name="T17" fmla="*/ 0 h 15"/>
                  <a:gd name="T18" fmla="*/ 13 w 13"/>
                  <a:gd name="T1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5">
                    <a:moveTo>
                      <a:pt x="13" y="0"/>
                    </a:moveTo>
                    <a:cubicBezTo>
                      <a:pt x="13" y="15"/>
                      <a:pt x="13" y="15"/>
                      <a:pt x="13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4" y="15"/>
                      <a:pt x="0" y="8"/>
                      <a:pt x="4" y="3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iṥḷíḑè">
                <a:extLst>
                  <a:ext uri="{FF2B5EF4-FFF2-40B4-BE49-F238E27FC236}">
                    <a16:creationId xmlns:a16="http://schemas.microsoft.com/office/drawing/2014/main" xmlns="" id="{07E4C3CE-2307-4881-8B78-F027777D671C}"/>
                  </a:ext>
                </a:extLst>
              </p:cNvPr>
              <p:cNvSpPr/>
              <p:nvPr/>
            </p:nvSpPr>
            <p:spPr bwMode="auto">
              <a:xfrm>
                <a:off x="4640322" y="3397304"/>
                <a:ext cx="10371" cy="0"/>
              </a:xfrm>
              <a:custGeom>
                <a:avLst/>
                <a:gdLst>
                  <a:gd name="T0" fmla="*/ 10 w 10"/>
                  <a:gd name="T1" fmla="*/ 10 w 10"/>
                  <a:gd name="T2" fmla="*/ 8 w 10"/>
                  <a:gd name="T3" fmla="*/ 5 w 10"/>
                  <a:gd name="T4" fmla="*/ 0 w 10"/>
                  <a:gd name="T5" fmla="*/ 10 w 10"/>
                  <a:gd name="T6" fmla="*/ 10 w 1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0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íṩļidê">
                <a:extLst>
                  <a:ext uri="{FF2B5EF4-FFF2-40B4-BE49-F238E27FC236}">
                    <a16:creationId xmlns:a16="http://schemas.microsoft.com/office/drawing/2014/main" xmlns="" id="{77F6E485-3D60-42F1-8A3C-13D9D15839C9}"/>
                  </a:ext>
                </a:extLst>
              </p:cNvPr>
              <p:cNvSpPr/>
              <p:nvPr/>
            </p:nvSpPr>
            <p:spPr bwMode="auto">
              <a:xfrm>
                <a:off x="3998384" y="2324987"/>
                <a:ext cx="174226" cy="205337"/>
              </a:xfrm>
              <a:custGeom>
                <a:avLst/>
                <a:gdLst>
                  <a:gd name="T0" fmla="*/ 0 w 168"/>
                  <a:gd name="T1" fmla="*/ 103 h 198"/>
                  <a:gd name="T2" fmla="*/ 168 w 168"/>
                  <a:gd name="T3" fmla="*/ 0 h 198"/>
                  <a:gd name="T4" fmla="*/ 166 w 168"/>
                  <a:gd name="T5" fmla="*/ 198 h 198"/>
                  <a:gd name="T6" fmla="*/ 0 w 168"/>
                  <a:gd name="T7" fmla="*/ 103 h 198"/>
                  <a:gd name="T8" fmla="*/ 0 w 168"/>
                  <a:gd name="T9" fmla="*/ 103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98">
                    <a:moveTo>
                      <a:pt x="0" y="103"/>
                    </a:moveTo>
                    <a:lnTo>
                      <a:pt x="168" y="0"/>
                    </a:lnTo>
                    <a:lnTo>
                      <a:pt x="166" y="198"/>
                    </a:lnTo>
                    <a:lnTo>
                      <a:pt x="0" y="103"/>
                    </a:lnTo>
                    <a:lnTo>
                      <a:pt x="0" y="103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îṣḷîďè">
                <a:extLst>
                  <a:ext uri="{FF2B5EF4-FFF2-40B4-BE49-F238E27FC236}">
                    <a16:creationId xmlns:a16="http://schemas.microsoft.com/office/drawing/2014/main" xmlns="" id="{64DFD0BA-E0A1-459B-BC93-3CF91BCB7909}"/>
                  </a:ext>
                </a:extLst>
              </p:cNvPr>
              <p:cNvSpPr/>
              <p:nvPr/>
            </p:nvSpPr>
            <p:spPr bwMode="auto">
              <a:xfrm>
                <a:off x="4018088" y="2532398"/>
                <a:ext cx="50816" cy="81928"/>
              </a:xfrm>
              <a:custGeom>
                <a:avLst/>
                <a:gdLst>
                  <a:gd name="T0" fmla="*/ 20 w 21"/>
                  <a:gd name="T1" fmla="*/ 6 h 33"/>
                  <a:gd name="T2" fmla="*/ 6 w 21"/>
                  <a:gd name="T3" fmla="*/ 7 h 33"/>
                  <a:gd name="T4" fmla="*/ 5 w 21"/>
                  <a:gd name="T5" fmla="*/ 8 h 33"/>
                  <a:gd name="T6" fmla="*/ 5 w 21"/>
                  <a:gd name="T7" fmla="*/ 9 h 33"/>
                  <a:gd name="T8" fmla="*/ 4 w 21"/>
                  <a:gd name="T9" fmla="*/ 10 h 33"/>
                  <a:gd name="T10" fmla="*/ 4 w 21"/>
                  <a:gd name="T11" fmla="*/ 11 h 33"/>
                  <a:gd name="T12" fmla="*/ 4 w 21"/>
                  <a:gd name="T13" fmla="*/ 12 h 33"/>
                  <a:gd name="T14" fmla="*/ 3 w 21"/>
                  <a:gd name="T15" fmla="*/ 13 h 33"/>
                  <a:gd name="T16" fmla="*/ 3 w 21"/>
                  <a:gd name="T17" fmla="*/ 14 h 33"/>
                  <a:gd name="T18" fmla="*/ 3 w 21"/>
                  <a:gd name="T19" fmla="*/ 15 h 33"/>
                  <a:gd name="T20" fmla="*/ 2 w 21"/>
                  <a:gd name="T21" fmla="*/ 16 h 33"/>
                  <a:gd name="T22" fmla="*/ 2 w 21"/>
                  <a:gd name="T23" fmla="*/ 17 h 33"/>
                  <a:gd name="T24" fmla="*/ 2 w 21"/>
                  <a:gd name="T25" fmla="*/ 18 h 33"/>
                  <a:gd name="T26" fmla="*/ 1 w 21"/>
                  <a:gd name="T27" fmla="*/ 19 h 33"/>
                  <a:gd name="T28" fmla="*/ 1 w 21"/>
                  <a:gd name="T29" fmla="*/ 20 h 33"/>
                  <a:gd name="T30" fmla="*/ 1 w 21"/>
                  <a:gd name="T31" fmla="*/ 21 h 33"/>
                  <a:gd name="T32" fmla="*/ 3 w 21"/>
                  <a:gd name="T33" fmla="*/ 30 h 33"/>
                  <a:gd name="T34" fmla="*/ 15 w 21"/>
                  <a:gd name="T35" fmla="*/ 26 h 33"/>
                  <a:gd name="T36" fmla="*/ 16 w 21"/>
                  <a:gd name="T37" fmla="*/ 25 h 33"/>
                  <a:gd name="T38" fmla="*/ 16 w 21"/>
                  <a:gd name="T39" fmla="*/ 24 h 33"/>
                  <a:gd name="T40" fmla="*/ 16 w 21"/>
                  <a:gd name="T41" fmla="*/ 23 h 33"/>
                  <a:gd name="T42" fmla="*/ 17 w 21"/>
                  <a:gd name="T43" fmla="*/ 22 h 33"/>
                  <a:gd name="T44" fmla="*/ 17 w 21"/>
                  <a:gd name="T45" fmla="*/ 21 h 33"/>
                  <a:gd name="T46" fmla="*/ 17 w 21"/>
                  <a:gd name="T47" fmla="*/ 20 h 33"/>
                  <a:gd name="T48" fmla="*/ 18 w 21"/>
                  <a:gd name="T49" fmla="*/ 19 h 33"/>
                  <a:gd name="T50" fmla="*/ 18 w 21"/>
                  <a:gd name="T51" fmla="*/ 18 h 33"/>
                  <a:gd name="T52" fmla="*/ 18 w 21"/>
                  <a:gd name="T53" fmla="*/ 17 h 33"/>
                  <a:gd name="T54" fmla="*/ 19 w 21"/>
                  <a:gd name="T55" fmla="*/ 16 h 33"/>
                  <a:gd name="T56" fmla="*/ 19 w 21"/>
                  <a:gd name="T57" fmla="*/ 16 h 33"/>
                  <a:gd name="T58" fmla="*/ 19 w 21"/>
                  <a:gd name="T59" fmla="*/ 15 h 33"/>
                  <a:gd name="T60" fmla="*/ 20 w 21"/>
                  <a:gd name="T61" fmla="*/ 14 h 33"/>
                  <a:gd name="T62" fmla="*/ 20 w 21"/>
                  <a:gd name="T63" fmla="*/ 1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" h="33">
                    <a:moveTo>
                      <a:pt x="20" y="12"/>
                    </a:moveTo>
                    <a:cubicBezTo>
                      <a:pt x="21" y="10"/>
                      <a:pt x="21" y="8"/>
                      <a:pt x="20" y="6"/>
                    </a:cubicBezTo>
                    <a:cubicBezTo>
                      <a:pt x="17" y="0"/>
                      <a:pt x="8" y="0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5"/>
                      <a:pt x="1" y="28"/>
                      <a:pt x="3" y="30"/>
                    </a:cubicBezTo>
                    <a:cubicBezTo>
                      <a:pt x="8" y="33"/>
                      <a:pt x="14" y="31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ïśliḓé">
                <a:extLst>
                  <a:ext uri="{FF2B5EF4-FFF2-40B4-BE49-F238E27FC236}">
                    <a16:creationId xmlns:a16="http://schemas.microsoft.com/office/drawing/2014/main" xmlns="" id="{98DF7665-AE8C-4C9E-B196-5889B1B5E0CA}"/>
                  </a:ext>
                </a:extLst>
              </p:cNvPr>
              <p:cNvSpPr/>
              <p:nvPr/>
            </p:nvSpPr>
            <p:spPr bwMode="auto">
              <a:xfrm>
                <a:off x="3988013" y="2675512"/>
                <a:ext cx="44593" cy="91261"/>
              </a:xfrm>
              <a:custGeom>
                <a:avLst/>
                <a:gdLst>
                  <a:gd name="T0" fmla="*/ 4 w 18"/>
                  <a:gd name="T1" fmla="*/ 6 h 37"/>
                  <a:gd name="T2" fmla="*/ 2 w 18"/>
                  <a:gd name="T3" fmla="*/ 10 h 37"/>
                  <a:gd name="T4" fmla="*/ 2 w 18"/>
                  <a:gd name="T5" fmla="*/ 11 h 37"/>
                  <a:gd name="T6" fmla="*/ 2 w 18"/>
                  <a:gd name="T7" fmla="*/ 12 h 37"/>
                  <a:gd name="T8" fmla="*/ 2 w 18"/>
                  <a:gd name="T9" fmla="*/ 13 h 37"/>
                  <a:gd name="T10" fmla="*/ 2 w 18"/>
                  <a:gd name="T11" fmla="*/ 15 h 37"/>
                  <a:gd name="T12" fmla="*/ 2 w 18"/>
                  <a:gd name="T13" fmla="*/ 16 h 37"/>
                  <a:gd name="T14" fmla="*/ 2 w 18"/>
                  <a:gd name="T15" fmla="*/ 17 h 37"/>
                  <a:gd name="T16" fmla="*/ 1 w 18"/>
                  <a:gd name="T17" fmla="*/ 18 h 37"/>
                  <a:gd name="T18" fmla="*/ 1 w 18"/>
                  <a:gd name="T19" fmla="*/ 19 h 37"/>
                  <a:gd name="T20" fmla="*/ 1 w 18"/>
                  <a:gd name="T21" fmla="*/ 20 h 37"/>
                  <a:gd name="T22" fmla="*/ 1 w 18"/>
                  <a:gd name="T23" fmla="*/ 21 h 37"/>
                  <a:gd name="T24" fmla="*/ 1 w 18"/>
                  <a:gd name="T25" fmla="*/ 22 h 37"/>
                  <a:gd name="T26" fmla="*/ 1 w 18"/>
                  <a:gd name="T27" fmla="*/ 23 h 37"/>
                  <a:gd name="T28" fmla="*/ 1 w 18"/>
                  <a:gd name="T29" fmla="*/ 24 h 37"/>
                  <a:gd name="T30" fmla="*/ 1 w 18"/>
                  <a:gd name="T31" fmla="*/ 26 h 37"/>
                  <a:gd name="T32" fmla="*/ 15 w 18"/>
                  <a:gd name="T33" fmla="*/ 31 h 37"/>
                  <a:gd name="T34" fmla="*/ 16 w 18"/>
                  <a:gd name="T35" fmla="*/ 27 h 37"/>
                  <a:gd name="T36" fmla="*/ 16 w 18"/>
                  <a:gd name="T37" fmla="*/ 26 h 37"/>
                  <a:gd name="T38" fmla="*/ 16 w 18"/>
                  <a:gd name="T39" fmla="*/ 24 h 37"/>
                  <a:gd name="T40" fmla="*/ 16 w 18"/>
                  <a:gd name="T41" fmla="*/ 23 h 37"/>
                  <a:gd name="T42" fmla="*/ 16 w 18"/>
                  <a:gd name="T43" fmla="*/ 22 h 37"/>
                  <a:gd name="T44" fmla="*/ 17 w 18"/>
                  <a:gd name="T45" fmla="*/ 21 h 37"/>
                  <a:gd name="T46" fmla="*/ 17 w 18"/>
                  <a:gd name="T47" fmla="*/ 20 h 37"/>
                  <a:gd name="T48" fmla="*/ 17 w 18"/>
                  <a:gd name="T49" fmla="*/ 19 h 37"/>
                  <a:gd name="T50" fmla="*/ 17 w 18"/>
                  <a:gd name="T51" fmla="*/ 18 h 37"/>
                  <a:gd name="T52" fmla="*/ 17 w 18"/>
                  <a:gd name="T53" fmla="*/ 17 h 37"/>
                  <a:gd name="T54" fmla="*/ 17 w 18"/>
                  <a:gd name="T55" fmla="*/ 16 h 37"/>
                  <a:gd name="T56" fmla="*/ 17 w 18"/>
                  <a:gd name="T57" fmla="*/ 15 h 37"/>
                  <a:gd name="T58" fmla="*/ 17 w 18"/>
                  <a:gd name="T59" fmla="*/ 14 h 37"/>
                  <a:gd name="T60" fmla="*/ 17 w 18"/>
                  <a:gd name="T61" fmla="*/ 13 h 37"/>
                  <a:gd name="T62" fmla="*/ 18 w 18"/>
                  <a:gd name="T63" fmla="*/ 1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" h="37">
                    <a:moveTo>
                      <a:pt x="18" y="12"/>
                    </a:moveTo>
                    <a:cubicBezTo>
                      <a:pt x="18" y="4"/>
                      <a:pt x="9" y="0"/>
                      <a:pt x="4" y="6"/>
                    </a:cubicBezTo>
                    <a:cubicBezTo>
                      <a:pt x="3" y="7"/>
                      <a:pt x="3" y="8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33"/>
                      <a:pt x="10" y="37"/>
                      <a:pt x="15" y="31"/>
                    </a:cubicBezTo>
                    <a:cubicBezTo>
                      <a:pt x="15" y="30"/>
                      <a:pt x="16" y="28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íSḻïḍe">
                <a:extLst>
                  <a:ext uri="{FF2B5EF4-FFF2-40B4-BE49-F238E27FC236}">
                    <a16:creationId xmlns:a16="http://schemas.microsoft.com/office/drawing/2014/main" xmlns="" id="{31F6EB9D-C79E-44C3-98B1-6DADD45DAC8B}"/>
                  </a:ext>
                </a:extLst>
              </p:cNvPr>
              <p:cNvSpPr/>
              <p:nvPr/>
            </p:nvSpPr>
            <p:spPr bwMode="auto">
              <a:xfrm>
                <a:off x="3993198" y="2827960"/>
                <a:ext cx="41482" cy="86076"/>
              </a:xfrm>
              <a:custGeom>
                <a:avLst/>
                <a:gdLst>
                  <a:gd name="T0" fmla="*/ 15 w 17"/>
                  <a:gd name="T1" fmla="*/ 9 h 35"/>
                  <a:gd name="T2" fmla="*/ 0 w 17"/>
                  <a:gd name="T3" fmla="*/ 8 h 35"/>
                  <a:gd name="T4" fmla="*/ 0 w 17"/>
                  <a:gd name="T5" fmla="*/ 11 h 35"/>
                  <a:gd name="T6" fmla="*/ 0 w 17"/>
                  <a:gd name="T7" fmla="*/ 12 h 35"/>
                  <a:gd name="T8" fmla="*/ 0 w 17"/>
                  <a:gd name="T9" fmla="*/ 14 h 35"/>
                  <a:gd name="T10" fmla="*/ 0 w 17"/>
                  <a:gd name="T11" fmla="*/ 16 h 35"/>
                  <a:gd name="T12" fmla="*/ 0 w 17"/>
                  <a:gd name="T13" fmla="*/ 17 h 35"/>
                  <a:gd name="T14" fmla="*/ 1 w 17"/>
                  <a:gd name="T15" fmla="*/ 19 h 35"/>
                  <a:gd name="T16" fmla="*/ 1 w 17"/>
                  <a:gd name="T17" fmla="*/ 21 h 35"/>
                  <a:gd name="T18" fmla="*/ 1 w 17"/>
                  <a:gd name="T19" fmla="*/ 22 h 35"/>
                  <a:gd name="T20" fmla="*/ 1 w 17"/>
                  <a:gd name="T21" fmla="*/ 24 h 35"/>
                  <a:gd name="T22" fmla="*/ 2 w 17"/>
                  <a:gd name="T23" fmla="*/ 25 h 35"/>
                  <a:gd name="T24" fmla="*/ 2 w 17"/>
                  <a:gd name="T25" fmla="*/ 27 h 35"/>
                  <a:gd name="T26" fmla="*/ 17 w 17"/>
                  <a:gd name="T27" fmla="*/ 27 h 35"/>
                  <a:gd name="T28" fmla="*/ 17 w 17"/>
                  <a:gd name="T29" fmla="*/ 24 h 35"/>
                  <a:gd name="T30" fmla="*/ 17 w 17"/>
                  <a:gd name="T31" fmla="*/ 23 h 35"/>
                  <a:gd name="T32" fmla="*/ 17 w 17"/>
                  <a:gd name="T33" fmla="*/ 21 h 35"/>
                  <a:gd name="T34" fmla="*/ 16 w 17"/>
                  <a:gd name="T35" fmla="*/ 20 h 35"/>
                  <a:gd name="T36" fmla="*/ 16 w 17"/>
                  <a:gd name="T37" fmla="*/ 18 h 35"/>
                  <a:gd name="T38" fmla="*/ 16 w 17"/>
                  <a:gd name="T39" fmla="*/ 17 h 35"/>
                  <a:gd name="T40" fmla="*/ 16 w 17"/>
                  <a:gd name="T41" fmla="*/ 15 h 35"/>
                  <a:gd name="T42" fmla="*/ 16 w 17"/>
                  <a:gd name="T43" fmla="*/ 14 h 35"/>
                  <a:gd name="T44" fmla="*/ 15 w 17"/>
                  <a:gd name="T45" fmla="*/ 12 h 35"/>
                  <a:gd name="T46" fmla="*/ 15 w 17"/>
                  <a:gd name="T47" fmla="*/ 11 h 35"/>
                  <a:gd name="T48" fmla="*/ 15 w 17"/>
                  <a:gd name="T4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35">
                    <a:moveTo>
                      <a:pt x="15" y="9"/>
                    </a:moveTo>
                    <a:cubicBezTo>
                      <a:pt x="14" y="1"/>
                      <a:pt x="3" y="0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35"/>
                      <a:pt x="15" y="35"/>
                      <a:pt x="17" y="27"/>
                    </a:cubicBezTo>
                    <a:cubicBezTo>
                      <a:pt x="17" y="26"/>
                      <a:pt x="17" y="25"/>
                      <a:pt x="17" y="24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9"/>
                      <a:pt x="15" y="9"/>
                      <a:pt x="15" y="9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íṩ1iḑê">
                <a:extLst>
                  <a:ext uri="{FF2B5EF4-FFF2-40B4-BE49-F238E27FC236}">
                    <a16:creationId xmlns:a16="http://schemas.microsoft.com/office/drawing/2014/main" xmlns="" id="{A4BA6AEE-FA69-4C32-B004-20F69384434B}"/>
                  </a:ext>
                </a:extLst>
              </p:cNvPr>
              <p:cNvSpPr/>
              <p:nvPr/>
            </p:nvSpPr>
            <p:spPr bwMode="auto">
              <a:xfrm>
                <a:off x="4025347" y="2976259"/>
                <a:ext cx="53927" cy="86076"/>
              </a:xfrm>
              <a:custGeom>
                <a:avLst/>
                <a:gdLst>
                  <a:gd name="T0" fmla="*/ 16 w 22"/>
                  <a:gd name="T1" fmla="*/ 7 h 35"/>
                  <a:gd name="T2" fmla="*/ 1 w 22"/>
                  <a:gd name="T3" fmla="*/ 9 h 35"/>
                  <a:gd name="T4" fmla="*/ 1 w 22"/>
                  <a:gd name="T5" fmla="*/ 13 h 35"/>
                  <a:gd name="T6" fmla="*/ 1 w 22"/>
                  <a:gd name="T7" fmla="*/ 13 h 35"/>
                  <a:gd name="T8" fmla="*/ 2 w 22"/>
                  <a:gd name="T9" fmla="*/ 14 h 35"/>
                  <a:gd name="T10" fmla="*/ 2 w 22"/>
                  <a:gd name="T11" fmla="*/ 16 h 35"/>
                  <a:gd name="T12" fmla="*/ 3 w 22"/>
                  <a:gd name="T13" fmla="*/ 18 h 35"/>
                  <a:gd name="T14" fmla="*/ 4 w 22"/>
                  <a:gd name="T15" fmla="*/ 19 h 35"/>
                  <a:gd name="T16" fmla="*/ 4 w 22"/>
                  <a:gd name="T17" fmla="*/ 21 h 35"/>
                  <a:gd name="T18" fmla="*/ 5 w 22"/>
                  <a:gd name="T19" fmla="*/ 22 h 35"/>
                  <a:gd name="T20" fmla="*/ 5 w 22"/>
                  <a:gd name="T21" fmla="*/ 24 h 35"/>
                  <a:gd name="T22" fmla="*/ 6 w 22"/>
                  <a:gd name="T23" fmla="*/ 25 h 35"/>
                  <a:gd name="T24" fmla="*/ 7 w 22"/>
                  <a:gd name="T25" fmla="*/ 26 h 35"/>
                  <a:gd name="T26" fmla="*/ 7 w 22"/>
                  <a:gd name="T27" fmla="*/ 27 h 35"/>
                  <a:gd name="T28" fmla="*/ 22 w 22"/>
                  <a:gd name="T29" fmla="*/ 24 h 35"/>
                  <a:gd name="T30" fmla="*/ 21 w 22"/>
                  <a:gd name="T31" fmla="*/ 21 h 35"/>
                  <a:gd name="T32" fmla="*/ 21 w 22"/>
                  <a:gd name="T33" fmla="*/ 20 h 35"/>
                  <a:gd name="T34" fmla="*/ 20 w 22"/>
                  <a:gd name="T35" fmla="*/ 19 h 35"/>
                  <a:gd name="T36" fmla="*/ 20 w 22"/>
                  <a:gd name="T37" fmla="*/ 18 h 35"/>
                  <a:gd name="T38" fmla="*/ 19 w 22"/>
                  <a:gd name="T39" fmla="*/ 16 h 35"/>
                  <a:gd name="T40" fmla="*/ 18 w 22"/>
                  <a:gd name="T41" fmla="*/ 15 h 35"/>
                  <a:gd name="T42" fmla="*/ 18 w 22"/>
                  <a:gd name="T43" fmla="*/ 13 h 35"/>
                  <a:gd name="T44" fmla="*/ 17 w 22"/>
                  <a:gd name="T45" fmla="*/ 12 h 35"/>
                  <a:gd name="T46" fmla="*/ 17 w 22"/>
                  <a:gd name="T47" fmla="*/ 11 h 35"/>
                  <a:gd name="T48" fmla="*/ 16 w 22"/>
                  <a:gd name="T49" fmla="*/ 9 h 35"/>
                  <a:gd name="T50" fmla="*/ 16 w 22"/>
                  <a:gd name="T51" fmla="*/ 8 h 35"/>
                  <a:gd name="T52" fmla="*/ 16 w 22"/>
                  <a:gd name="T53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35">
                    <a:moveTo>
                      <a:pt x="16" y="7"/>
                    </a:moveTo>
                    <a:cubicBezTo>
                      <a:pt x="13" y="0"/>
                      <a:pt x="2" y="1"/>
                      <a:pt x="1" y="9"/>
                    </a:cubicBezTo>
                    <a:cubicBezTo>
                      <a:pt x="0" y="10"/>
                      <a:pt x="1" y="11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10" y="35"/>
                      <a:pt x="22" y="32"/>
                      <a:pt x="22" y="24"/>
                    </a:cubicBezTo>
                    <a:cubicBezTo>
                      <a:pt x="22" y="23"/>
                      <a:pt x="21" y="22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7"/>
                      <a:pt x="16" y="7"/>
                      <a:pt x="16" y="7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íṥ1îḋé">
                <a:extLst>
                  <a:ext uri="{FF2B5EF4-FFF2-40B4-BE49-F238E27FC236}">
                    <a16:creationId xmlns:a16="http://schemas.microsoft.com/office/drawing/2014/main" xmlns="" id="{5C21FE90-B357-43DD-98F0-B3B3661BBFEE}"/>
                  </a:ext>
                </a:extLst>
              </p:cNvPr>
              <p:cNvSpPr/>
              <p:nvPr/>
            </p:nvSpPr>
            <p:spPr bwMode="auto">
              <a:xfrm>
                <a:off x="4091719" y="3106928"/>
                <a:ext cx="66372" cy="78816"/>
              </a:xfrm>
              <a:custGeom>
                <a:avLst/>
                <a:gdLst>
                  <a:gd name="T0" fmla="*/ 15 w 27"/>
                  <a:gd name="T1" fmla="*/ 7 h 32"/>
                  <a:gd name="T2" fmla="*/ 1 w 27"/>
                  <a:gd name="T3" fmla="*/ 13 h 32"/>
                  <a:gd name="T4" fmla="*/ 3 w 27"/>
                  <a:gd name="T5" fmla="*/ 16 h 32"/>
                  <a:gd name="T6" fmla="*/ 3 w 27"/>
                  <a:gd name="T7" fmla="*/ 17 h 32"/>
                  <a:gd name="T8" fmla="*/ 4 w 27"/>
                  <a:gd name="T9" fmla="*/ 18 h 32"/>
                  <a:gd name="T10" fmla="*/ 5 w 27"/>
                  <a:gd name="T11" fmla="*/ 20 h 32"/>
                  <a:gd name="T12" fmla="*/ 6 w 27"/>
                  <a:gd name="T13" fmla="*/ 21 h 32"/>
                  <a:gd name="T14" fmla="*/ 7 w 27"/>
                  <a:gd name="T15" fmla="*/ 22 h 32"/>
                  <a:gd name="T16" fmla="*/ 8 w 27"/>
                  <a:gd name="T17" fmla="*/ 24 h 32"/>
                  <a:gd name="T18" fmla="*/ 9 w 27"/>
                  <a:gd name="T19" fmla="*/ 25 h 32"/>
                  <a:gd name="T20" fmla="*/ 10 w 27"/>
                  <a:gd name="T21" fmla="*/ 26 h 32"/>
                  <a:gd name="T22" fmla="*/ 11 w 27"/>
                  <a:gd name="T23" fmla="*/ 27 h 32"/>
                  <a:gd name="T24" fmla="*/ 12 w 27"/>
                  <a:gd name="T25" fmla="*/ 29 h 32"/>
                  <a:gd name="T26" fmla="*/ 12 w 27"/>
                  <a:gd name="T27" fmla="*/ 29 h 32"/>
                  <a:gd name="T28" fmla="*/ 20 w 27"/>
                  <a:gd name="T29" fmla="*/ 32 h 32"/>
                  <a:gd name="T30" fmla="*/ 24 w 27"/>
                  <a:gd name="T31" fmla="*/ 19 h 32"/>
                  <a:gd name="T32" fmla="*/ 24 w 27"/>
                  <a:gd name="T33" fmla="*/ 19 h 32"/>
                  <a:gd name="T34" fmla="*/ 23 w 27"/>
                  <a:gd name="T35" fmla="*/ 18 h 32"/>
                  <a:gd name="T36" fmla="*/ 22 w 27"/>
                  <a:gd name="T37" fmla="*/ 17 h 32"/>
                  <a:gd name="T38" fmla="*/ 21 w 27"/>
                  <a:gd name="T39" fmla="*/ 16 h 32"/>
                  <a:gd name="T40" fmla="*/ 20 w 27"/>
                  <a:gd name="T41" fmla="*/ 15 h 32"/>
                  <a:gd name="T42" fmla="*/ 20 w 27"/>
                  <a:gd name="T43" fmla="*/ 13 h 32"/>
                  <a:gd name="T44" fmla="*/ 19 w 27"/>
                  <a:gd name="T45" fmla="*/ 12 h 32"/>
                  <a:gd name="T46" fmla="*/ 18 w 27"/>
                  <a:gd name="T47" fmla="*/ 11 h 32"/>
                  <a:gd name="T48" fmla="*/ 17 w 27"/>
                  <a:gd name="T49" fmla="*/ 10 h 32"/>
                  <a:gd name="T50" fmla="*/ 16 w 27"/>
                  <a:gd name="T51" fmla="*/ 8 h 32"/>
                  <a:gd name="T52" fmla="*/ 15 w 27"/>
                  <a:gd name="T53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" h="32">
                    <a:moveTo>
                      <a:pt x="15" y="7"/>
                    </a:moveTo>
                    <a:cubicBezTo>
                      <a:pt x="11" y="0"/>
                      <a:pt x="0" y="5"/>
                      <a:pt x="1" y="13"/>
                    </a:cubicBezTo>
                    <a:cubicBezTo>
                      <a:pt x="2" y="14"/>
                      <a:pt x="2" y="15"/>
                      <a:pt x="3" y="1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4" y="31"/>
                      <a:pt x="17" y="32"/>
                      <a:pt x="20" y="32"/>
                    </a:cubicBezTo>
                    <a:cubicBezTo>
                      <a:pt x="25" y="30"/>
                      <a:pt x="27" y="24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7"/>
                      <a:pt x="15" y="7"/>
                      <a:pt x="15" y="7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iṣḻïḋé">
                <a:extLst>
                  <a:ext uri="{FF2B5EF4-FFF2-40B4-BE49-F238E27FC236}">
                    <a16:creationId xmlns:a16="http://schemas.microsoft.com/office/drawing/2014/main" xmlns="" id="{7D80BB6D-2DBA-45A6-B7F9-ED36B0D10133}"/>
                  </a:ext>
                </a:extLst>
              </p:cNvPr>
              <p:cNvSpPr/>
              <p:nvPr/>
            </p:nvSpPr>
            <p:spPr bwMode="auto">
              <a:xfrm>
                <a:off x="4185054" y="3227226"/>
                <a:ext cx="78816" cy="74668"/>
              </a:xfrm>
              <a:custGeom>
                <a:avLst/>
                <a:gdLst>
                  <a:gd name="T0" fmla="*/ 16 w 32"/>
                  <a:gd name="T1" fmla="*/ 4 h 30"/>
                  <a:gd name="T2" fmla="*/ 12 w 32"/>
                  <a:gd name="T3" fmla="*/ 2 h 30"/>
                  <a:gd name="T4" fmla="*/ 6 w 32"/>
                  <a:gd name="T5" fmla="*/ 15 h 30"/>
                  <a:gd name="T6" fmla="*/ 6 w 32"/>
                  <a:gd name="T7" fmla="*/ 15 h 30"/>
                  <a:gd name="T8" fmla="*/ 7 w 32"/>
                  <a:gd name="T9" fmla="*/ 16 h 30"/>
                  <a:gd name="T10" fmla="*/ 8 w 32"/>
                  <a:gd name="T11" fmla="*/ 17 h 30"/>
                  <a:gd name="T12" fmla="*/ 9 w 32"/>
                  <a:gd name="T13" fmla="*/ 18 h 30"/>
                  <a:gd name="T14" fmla="*/ 10 w 32"/>
                  <a:gd name="T15" fmla="*/ 19 h 30"/>
                  <a:gd name="T16" fmla="*/ 12 w 32"/>
                  <a:gd name="T17" fmla="*/ 20 h 30"/>
                  <a:gd name="T18" fmla="*/ 13 w 32"/>
                  <a:gd name="T19" fmla="*/ 21 h 30"/>
                  <a:gd name="T20" fmla="*/ 14 w 32"/>
                  <a:gd name="T21" fmla="*/ 22 h 30"/>
                  <a:gd name="T22" fmla="*/ 15 w 32"/>
                  <a:gd name="T23" fmla="*/ 23 h 30"/>
                  <a:gd name="T24" fmla="*/ 17 w 32"/>
                  <a:gd name="T25" fmla="*/ 24 h 30"/>
                  <a:gd name="T26" fmla="*/ 18 w 32"/>
                  <a:gd name="T27" fmla="*/ 25 h 30"/>
                  <a:gd name="T28" fmla="*/ 30 w 32"/>
                  <a:gd name="T29" fmla="*/ 17 h 30"/>
                  <a:gd name="T30" fmla="*/ 27 w 32"/>
                  <a:gd name="T31" fmla="*/ 13 h 30"/>
                  <a:gd name="T32" fmla="*/ 26 w 32"/>
                  <a:gd name="T33" fmla="*/ 12 h 30"/>
                  <a:gd name="T34" fmla="*/ 25 w 32"/>
                  <a:gd name="T35" fmla="*/ 11 h 30"/>
                  <a:gd name="T36" fmla="*/ 24 w 32"/>
                  <a:gd name="T37" fmla="*/ 11 h 30"/>
                  <a:gd name="T38" fmla="*/ 23 w 32"/>
                  <a:gd name="T39" fmla="*/ 10 h 30"/>
                  <a:gd name="T40" fmla="*/ 22 w 32"/>
                  <a:gd name="T41" fmla="*/ 9 h 30"/>
                  <a:gd name="T42" fmla="*/ 21 w 32"/>
                  <a:gd name="T43" fmla="*/ 8 h 30"/>
                  <a:gd name="T44" fmla="*/ 20 w 32"/>
                  <a:gd name="T45" fmla="*/ 7 h 30"/>
                  <a:gd name="T46" fmla="*/ 18 w 32"/>
                  <a:gd name="T47" fmla="*/ 6 h 30"/>
                  <a:gd name="T48" fmla="*/ 17 w 32"/>
                  <a:gd name="T49" fmla="*/ 5 h 30"/>
                  <a:gd name="T50" fmla="*/ 16 w 32"/>
                  <a:gd name="T51" fmla="*/ 4 h 30"/>
                  <a:gd name="T52" fmla="*/ 16 w 32"/>
                  <a:gd name="T53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30">
                    <a:moveTo>
                      <a:pt x="16" y="4"/>
                    </a:moveTo>
                    <a:cubicBezTo>
                      <a:pt x="15" y="3"/>
                      <a:pt x="14" y="2"/>
                      <a:pt x="12" y="2"/>
                    </a:cubicBezTo>
                    <a:cubicBezTo>
                      <a:pt x="5" y="0"/>
                      <a:pt x="0" y="10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23" y="30"/>
                      <a:pt x="32" y="24"/>
                      <a:pt x="30" y="17"/>
                    </a:cubicBezTo>
                    <a:cubicBezTo>
                      <a:pt x="29" y="16"/>
                      <a:pt x="29" y="14"/>
                      <a:pt x="27" y="13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îşḻíḍè">
                <a:extLst>
                  <a:ext uri="{FF2B5EF4-FFF2-40B4-BE49-F238E27FC236}">
                    <a16:creationId xmlns:a16="http://schemas.microsoft.com/office/drawing/2014/main" xmlns="" id="{45A79252-F508-421F-9DBC-20A23487C905}"/>
                  </a:ext>
                </a:extLst>
              </p:cNvPr>
              <p:cNvSpPr/>
              <p:nvPr/>
            </p:nvSpPr>
            <p:spPr bwMode="auto">
              <a:xfrm>
                <a:off x="4313649" y="3314339"/>
                <a:ext cx="80890" cy="66372"/>
              </a:xfrm>
              <a:custGeom>
                <a:avLst/>
                <a:gdLst>
                  <a:gd name="T0" fmla="*/ 12 w 33"/>
                  <a:gd name="T1" fmla="*/ 3 h 27"/>
                  <a:gd name="T2" fmla="*/ 1 w 33"/>
                  <a:gd name="T3" fmla="*/ 12 h 27"/>
                  <a:gd name="T4" fmla="*/ 5 w 33"/>
                  <a:gd name="T5" fmla="*/ 17 h 27"/>
                  <a:gd name="T6" fmla="*/ 5 w 33"/>
                  <a:gd name="T7" fmla="*/ 17 h 27"/>
                  <a:gd name="T8" fmla="*/ 7 w 33"/>
                  <a:gd name="T9" fmla="*/ 18 h 27"/>
                  <a:gd name="T10" fmla="*/ 8 w 33"/>
                  <a:gd name="T11" fmla="*/ 19 h 27"/>
                  <a:gd name="T12" fmla="*/ 10 w 33"/>
                  <a:gd name="T13" fmla="*/ 19 h 27"/>
                  <a:gd name="T14" fmla="*/ 11 w 33"/>
                  <a:gd name="T15" fmla="*/ 20 h 27"/>
                  <a:gd name="T16" fmla="*/ 12 w 33"/>
                  <a:gd name="T17" fmla="*/ 21 h 27"/>
                  <a:gd name="T18" fmla="*/ 14 w 33"/>
                  <a:gd name="T19" fmla="*/ 22 h 27"/>
                  <a:gd name="T20" fmla="*/ 15 w 33"/>
                  <a:gd name="T21" fmla="*/ 22 h 27"/>
                  <a:gd name="T22" fmla="*/ 17 w 33"/>
                  <a:gd name="T23" fmla="*/ 23 h 27"/>
                  <a:gd name="T24" fmla="*/ 18 w 33"/>
                  <a:gd name="T25" fmla="*/ 24 h 27"/>
                  <a:gd name="T26" fmla="*/ 19 w 33"/>
                  <a:gd name="T27" fmla="*/ 24 h 27"/>
                  <a:gd name="T28" fmla="*/ 29 w 33"/>
                  <a:gd name="T29" fmla="*/ 13 h 27"/>
                  <a:gd name="T30" fmla="*/ 26 w 33"/>
                  <a:gd name="T31" fmla="*/ 10 h 27"/>
                  <a:gd name="T32" fmla="*/ 25 w 33"/>
                  <a:gd name="T33" fmla="*/ 10 h 27"/>
                  <a:gd name="T34" fmla="*/ 24 w 33"/>
                  <a:gd name="T35" fmla="*/ 9 h 27"/>
                  <a:gd name="T36" fmla="*/ 22 w 33"/>
                  <a:gd name="T37" fmla="*/ 8 h 27"/>
                  <a:gd name="T38" fmla="*/ 21 w 33"/>
                  <a:gd name="T39" fmla="*/ 8 h 27"/>
                  <a:gd name="T40" fmla="*/ 19 w 33"/>
                  <a:gd name="T41" fmla="*/ 7 h 27"/>
                  <a:gd name="T42" fmla="*/ 18 w 33"/>
                  <a:gd name="T43" fmla="*/ 6 h 27"/>
                  <a:gd name="T44" fmla="*/ 17 w 33"/>
                  <a:gd name="T45" fmla="*/ 6 h 27"/>
                  <a:gd name="T46" fmla="*/ 15 w 33"/>
                  <a:gd name="T47" fmla="*/ 5 h 27"/>
                  <a:gd name="T48" fmla="*/ 14 w 33"/>
                  <a:gd name="T49" fmla="*/ 4 h 27"/>
                  <a:gd name="T50" fmla="*/ 13 w 33"/>
                  <a:gd name="T51" fmla="*/ 4 h 27"/>
                  <a:gd name="T52" fmla="*/ 12 w 33"/>
                  <a:gd name="T53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3" h="27">
                    <a:moveTo>
                      <a:pt x="12" y="3"/>
                    </a:moveTo>
                    <a:cubicBezTo>
                      <a:pt x="7" y="0"/>
                      <a:pt x="0" y="5"/>
                      <a:pt x="1" y="12"/>
                    </a:cubicBezTo>
                    <a:cubicBezTo>
                      <a:pt x="2" y="14"/>
                      <a:pt x="3" y="16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6" y="27"/>
                      <a:pt x="33" y="20"/>
                      <a:pt x="29" y="13"/>
                    </a:cubicBezTo>
                    <a:cubicBezTo>
                      <a:pt x="28" y="12"/>
                      <a:pt x="27" y="11"/>
                      <a:pt x="26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3" name="íSḷiďé">
                <a:extLst>
                  <a:ext uri="{FF2B5EF4-FFF2-40B4-BE49-F238E27FC236}">
                    <a16:creationId xmlns:a16="http://schemas.microsoft.com/office/drawing/2014/main" xmlns="" id="{26552CA7-BB94-4522-914F-4FF3D53AC9A6}"/>
                  </a:ext>
                </a:extLst>
              </p:cNvPr>
              <p:cNvSpPr/>
              <p:nvPr/>
            </p:nvSpPr>
            <p:spPr bwMode="auto">
              <a:xfrm>
                <a:off x="4448466" y="3373452"/>
                <a:ext cx="86076" cy="50816"/>
              </a:xfrm>
              <a:custGeom>
                <a:avLst/>
                <a:gdLst>
                  <a:gd name="T0" fmla="*/ 12 w 35"/>
                  <a:gd name="T1" fmla="*/ 2 h 21"/>
                  <a:gd name="T2" fmla="*/ 5 w 35"/>
                  <a:gd name="T3" fmla="*/ 14 h 21"/>
                  <a:gd name="T4" fmla="*/ 8 w 35"/>
                  <a:gd name="T5" fmla="*/ 17 h 21"/>
                  <a:gd name="T6" fmla="*/ 9 w 35"/>
                  <a:gd name="T7" fmla="*/ 17 h 21"/>
                  <a:gd name="T8" fmla="*/ 10 w 35"/>
                  <a:gd name="T9" fmla="*/ 17 h 21"/>
                  <a:gd name="T10" fmla="*/ 12 w 35"/>
                  <a:gd name="T11" fmla="*/ 17 h 21"/>
                  <a:gd name="T12" fmla="*/ 13 w 35"/>
                  <a:gd name="T13" fmla="*/ 18 h 21"/>
                  <a:gd name="T14" fmla="*/ 15 w 35"/>
                  <a:gd name="T15" fmla="*/ 18 h 21"/>
                  <a:gd name="T16" fmla="*/ 17 w 35"/>
                  <a:gd name="T17" fmla="*/ 19 h 21"/>
                  <a:gd name="T18" fmla="*/ 18 w 35"/>
                  <a:gd name="T19" fmla="*/ 19 h 21"/>
                  <a:gd name="T20" fmla="*/ 20 w 35"/>
                  <a:gd name="T21" fmla="*/ 19 h 21"/>
                  <a:gd name="T22" fmla="*/ 21 w 35"/>
                  <a:gd name="T23" fmla="*/ 20 h 21"/>
                  <a:gd name="T24" fmla="*/ 23 w 35"/>
                  <a:gd name="T25" fmla="*/ 20 h 21"/>
                  <a:gd name="T26" fmla="*/ 24 w 35"/>
                  <a:gd name="T27" fmla="*/ 20 h 21"/>
                  <a:gd name="T28" fmla="*/ 29 w 35"/>
                  <a:gd name="T29" fmla="*/ 19 h 21"/>
                  <a:gd name="T30" fmla="*/ 27 w 35"/>
                  <a:gd name="T31" fmla="*/ 5 h 21"/>
                  <a:gd name="T32" fmla="*/ 26 w 35"/>
                  <a:gd name="T33" fmla="*/ 5 h 21"/>
                  <a:gd name="T34" fmla="*/ 25 w 35"/>
                  <a:gd name="T35" fmla="*/ 5 h 21"/>
                  <a:gd name="T36" fmla="*/ 23 w 35"/>
                  <a:gd name="T37" fmla="*/ 4 h 21"/>
                  <a:gd name="T38" fmla="*/ 22 w 35"/>
                  <a:gd name="T39" fmla="*/ 4 h 21"/>
                  <a:gd name="T40" fmla="*/ 20 w 35"/>
                  <a:gd name="T41" fmla="*/ 4 h 21"/>
                  <a:gd name="T42" fmla="*/ 19 w 35"/>
                  <a:gd name="T43" fmla="*/ 3 h 21"/>
                  <a:gd name="T44" fmla="*/ 17 w 35"/>
                  <a:gd name="T45" fmla="*/ 3 h 21"/>
                  <a:gd name="T46" fmla="*/ 16 w 35"/>
                  <a:gd name="T47" fmla="*/ 3 h 21"/>
                  <a:gd name="T48" fmla="*/ 14 w 35"/>
                  <a:gd name="T49" fmla="*/ 2 h 21"/>
                  <a:gd name="T50" fmla="*/ 13 w 35"/>
                  <a:gd name="T51" fmla="*/ 2 h 21"/>
                  <a:gd name="T52" fmla="*/ 12 w 35"/>
                  <a:gd name="T5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5" h="21">
                    <a:moveTo>
                      <a:pt x="12" y="2"/>
                    </a:moveTo>
                    <a:cubicBezTo>
                      <a:pt x="5" y="0"/>
                      <a:pt x="0" y="9"/>
                      <a:pt x="5" y="14"/>
                    </a:cubicBezTo>
                    <a:cubicBezTo>
                      <a:pt x="6" y="15"/>
                      <a:pt x="7" y="16"/>
                      <a:pt x="8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6" y="21"/>
                      <a:pt x="28" y="20"/>
                      <a:pt x="29" y="19"/>
                    </a:cubicBezTo>
                    <a:cubicBezTo>
                      <a:pt x="35" y="16"/>
                      <a:pt x="34" y="7"/>
                      <a:pt x="27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4" name="íṣ1îḓé">
                <a:extLst>
                  <a:ext uri="{FF2B5EF4-FFF2-40B4-BE49-F238E27FC236}">
                    <a16:creationId xmlns:a16="http://schemas.microsoft.com/office/drawing/2014/main" xmlns="" id="{96298585-B3F4-4FE5-B93B-27CAC9740D56}"/>
                  </a:ext>
                </a:extLst>
              </p:cNvPr>
              <p:cNvSpPr/>
              <p:nvPr/>
            </p:nvSpPr>
            <p:spPr bwMode="auto">
              <a:xfrm>
                <a:off x="4598840" y="3397304"/>
                <a:ext cx="41482" cy="39408"/>
              </a:xfrm>
              <a:custGeom>
                <a:avLst/>
                <a:gdLst>
                  <a:gd name="T0" fmla="*/ 17 w 17"/>
                  <a:gd name="T1" fmla="*/ 16 h 16"/>
                  <a:gd name="T2" fmla="*/ 17 w 17"/>
                  <a:gd name="T3" fmla="*/ 0 h 16"/>
                  <a:gd name="T4" fmla="*/ 15 w 17"/>
                  <a:gd name="T5" fmla="*/ 0 h 16"/>
                  <a:gd name="T6" fmla="*/ 14 w 17"/>
                  <a:gd name="T7" fmla="*/ 0 h 16"/>
                  <a:gd name="T8" fmla="*/ 12 w 17"/>
                  <a:gd name="T9" fmla="*/ 0 h 16"/>
                  <a:gd name="T10" fmla="*/ 11 w 17"/>
                  <a:gd name="T11" fmla="*/ 0 h 16"/>
                  <a:gd name="T12" fmla="*/ 10 w 17"/>
                  <a:gd name="T13" fmla="*/ 0 h 16"/>
                  <a:gd name="T14" fmla="*/ 10 w 17"/>
                  <a:gd name="T15" fmla="*/ 0 h 16"/>
                  <a:gd name="T16" fmla="*/ 4 w 17"/>
                  <a:gd name="T17" fmla="*/ 4 h 16"/>
                  <a:gd name="T18" fmla="*/ 10 w 17"/>
                  <a:gd name="T1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6">
                    <a:moveTo>
                      <a:pt x="17" y="16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5" y="1"/>
                      <a:pt x="4" y="4"/>
                    </a:cubicBezTo>
                    <a:cubicBezTo>
                      <a:pt x="0" y="9"/>
                      <a:pt x="4" y="16"/>
                      <a:pt x="10" y="16"/>
                    </a:cubicBezTo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5" name="îṣ1ïḋè">
                <a:extLst>
                  <a:ext uri="{FF2B5EF4-FFF2-40B4-BE49-F238E27FC236}">
                    <a16:creationId xmlns:a16="http://schemas.microsoft.com/office/drawing/2014/main" xmlns="" id="{2C1624F3-3171-4B5B-8D8B-DDF3C743C373}"/>
                  </a:ext>
                </a:extLst>
              </p:cNvPr>
              <p:cNvSpPr/>
              <p:nvPr/>
            </p:nvSpPr>
            <p:spPr bwMode="auto">
              <a:xfrm>
                <a:off x="4468171" y="2140391"/>
                <a:ext cx="86076" cy="46668"/>
              </a:xfrm>
              <a:custGeom>
                <a:avLst/>
                <a:gdLst>
                  <a:gd name="T0" fmla="*/ 27 w 35"/>
                  <a:gd name="T1" fmla="*/ 0 h 19"/>
                  <a:gd name="T2" fmla="*/ 24 w 35"/>
                  <a:gd name="T3" fmla="*/ 0 h 19"/>
                  <a:gd name="T4" fmla="*/ 23 w 35"/>
                  <a:gd name="T5" fmla="*/ 0 h 19"/>
                  <a:gd name="T6" fmla="*/ 22 w 35"/>
                  <a:gd name="T7" fmla="*/ 0 h 19"/>
                  <a:gd name="T8" fmla="*/ 21 w 35"/>
                  <a:gd name="T9" fmla="*/ 1 h 19"/>
                  <a:gd name="T10" fmla="*/ 20 w 35"/>
                  <a:gd name="T11" fmla="*/ 1 h 19"/>
                  <a:gd name="T12" fmla="*/ 19 w 35"/>
                  <a:gd name="T13" fmla="*/ 1 h 19"/>
                  <a:gd name="T14" fmla="*/ 18 w 35"/>
                  <a:gd name="T15" fmla="*/ 1 h 19"/>
                  <a:gd name="T16" fmla="*/ 17 w 35"/>
                  <a:gd name="T17" fmla="*/ 1 h 19"/>
                  <a:gd name="T18" fmla="*/ 16 w 35"/>
                  <a:gd name="T19" fmla="*/ 1 h 19"/>
                  <a:gd name="T20" fmla="*/ 15 w 35"/>
                  <a:gd name="T21" fmla="*/ 2 h 19"/>
                  <a:gd name="T22" fmla="*/ 14 w 35"/>
                  <a:gd name="T23" fmla="*/ 2 h 19"/>
                  <a:gd name="T24" fmla="*/ 13 w 35"/>
                  <a:gd name="T25" fmla="*/ 2 h 19"/>
                  <a:gd name="T26" fmla="*/ 12 w 35"/>
                  <a:gd name="T27" fmla="*/ 2 h 19"/>
                  <a:gd name="T28" fmla="*/ 11 w 35"/>
                  <a:gd name="T29" fmla="*/ 3 h 19"/>
                  <a:gd name="T30" fmla="*/ 10 w 35"/>
                  <a:gd name="T31" fmla="*/ 3 h 19"/>
                  <a:gd name="T32" fmla="*/ 9 w 35"/>
                  <a:gd name="T33" fmla="*/ 3 h 19"/>
                  <a:gd name="T34" fmla="*/ 9 w 35"/>
                  <a:gd name="T35" fmla="*/ 3 h 19"/>
                  <a:gd name="T36" fmla="*/ 12 w 35"/>
                  <a:gd name="T37" fmla="*/ 18 h 19"/>
                  <a:gd name="T38" fmla="*/ 13 w 35"/>
                  <a:gd name="T39" fmla="*/ 18 h 19"/>
                  <a:gd name="T40" fmla="*/ 14 w 35"/>
                  <a:gd name="T41" fmla="*/ 18 h 19"/>
                  <a:gd name="T42" fmla="*/ 15 w 35"/>
                  <a:gd name="T43" fmla="*/ 18 h 19"/>
                  <a:gd name="T44" fmla="*/ 16 w 35"/>
                  <a:gd name="T45" fmla="*/ 17 h 19"/>
                  <a:gd name="T46" fmla="*/ 16 w 35"/>
                  <a:gd name="T47" fmla="*/ 17 h 19"/>
                  <a:gd name="T48" fmla="*/ 17 w 35"/>
                  <a:gd name="T49" fmla="*/ 17 h 19"/>
                  <a:gd name="T50" fmla="*/ 18 w 35"/>
                  <a:gd name="T51" fmla="*/ 17 h 19"/>
                  <a:gd name="T52" fmla="*/ 19 w 35"/>
                  <a:gd name="T53" fmla="*/ 17 h 19"/>
                  <a:gd name="T54" fmla="*/ 20 w 35"/>
                  <a:gd name="T55" fmla="*/ 16 h 19"/>
                  <a:gd name="T56" fmla="*/ 21 w 35"/>
                  <a:gd name="T57" fmla="*/ 16 h 19"/>
                  <a:gd name="T58" fmla="*/ 22 w 35"/>
                  <a:gd name="T59" fmla="*/ 16 h 19"/>
                  <a:gd name="T60" fmla="*/ 23 w 35"/>
                  <a:gd name="T61" fmla="*/ 16 h 19"/>
                  <a:gd name="T62" fmla="*/ 24 w 35"/>
                  <a:gd name="T63" fmla="*/ 16 h 19"/>
                  <a:gd name="T64" fmla="*/ 25 w 35"/>
                  <a:gd name="T65" fmla="*/ 15 h 19"/>
                  <a:gd name="T66" fmla="*/ 26 w 35"/>
                  <a:gd name="T67" fmla="*/ 15 h 19"/>
                  <a:gd name="T68" fmla="*/ 26 w 35"/>
                  <a:gd name="T69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" h="19">
                    <a:moveTo>
                      <a:pt x="27" y="15"/>
                    </a:moveTo>
                    <a:cubicBezTo>
                      <a:pt x="35" y="14"/>
                      <a:pt x="35" y="2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" y="5"/>
                      <a:pt x="0" y="15"/>
                      <a:pt x="7" y="18"/>
                    </a:cubicBezTo>
                    <a:cubicBezTo>
                      <a:pt x="9" y="18"/>
                      <a:pt x="10" y="19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lnTo>
                      <a:pt x="27" y="15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6" name="íś1îde">
                <a:extLst>
                  <a:ext uri="{FF2B5EF4-FFF2-40B4-BE49-F238E27FC236}">
                    <a16:creationId xmlns:a16="http://schemas.microsoft.com/office/drawing/2014/main" xmlns="" id="{A684300C-CE6D-44EC-B349-45F6C3E26BB0}"/>
                  </a:ext>
                </a:extLst>
              </p:cNvPr>
              <p:cNvSpPr/>
              <p:nvPr/>
            </p:nvSpPr>
            <p:spPr bwMode="auto">
              <a:xfrm>
                <a:off x="4138386" y="2281431"/>
                <a:ext cx="1004909" cy="1002834"/>
              </a:xfrm>
              <a:custGeom>
                <a:avLst/>
                <a:gdLst>
                  <a:gd name="T0" fmla="*/ 3 w 408"/>
                  <a:gd name="T1" fmla="*/ 173 h 407"/>
                  <a:gd name="T2" fmla="*/ 0 w 408"/>
                  <a:gd name="T3" fmla="*/ 204 h 407"/>
                  <a:gd name="T4" fmla="*/ 3 w 408"/>
                  <a:gd name="T5" fmla="*/ 235 h 407"/>
                  <a:gd name="T6" fmla="*/ 7 w 408"/>
                  <a:gd name="T7" fmla="*/ 255 h 407"/>
                  <a:gd name="T8" fmla="*/ 16 w 408"/>
                  <a:gd name="T9" fmla="*/ 283 h 407"/>
                  <a:gd name="T10" fmla="*/ 23 w 408"/>
                  <a:gd name="T11" fmla="*/ 297 h 407"/>
                  <a:gd name="T12" fmla="*/ 44 w 408"/>
                  <a:gd name="T13" fmla="*/ 330 h 407"/>
                  <a:gd name="T14" fmla="*/ 60 w 408"/>
                  <a:gd name="T15" fmla="*/ 348 h 407"/>
                  <a:gd name="T16" fmla="*/ 103 w 408"/>
                  <a:gd name="T17" fmla="*/ 380 h 407"/>
                  <a:gd name="T18" fmla="*/ 129 w 408"/>
                  <a:gd name="T19" fmla="*/ 393 h 407"/>
                  <a:gd name="T20" fmla="*/ 204 w 408"/>
                  <a:gd name="T21" fmla="*/ 407 h 407"/>
                  <a:gd name="T22" fmla="*/ 269 w 408"/>
                  <a:gd name="T23" fmla="*/ 397 h 407"/>
                  <a:gd name="T24" fmla="*/ 297 w 408"/>
                  <a:gd name="T25" fmla="*/ 385 h 407"/>
                  <a:gd name="T26" fmla="*/ 341 w 408"/>
                  <a:gd name="T27" fmla="*/ 355 h 407"/>
                  <a:gd name="T28" fmla="*/ 355 w 408"/>
                  <a:gd name="T29" fmla="*/ 341 h 407"/>
                  <a:gd name="T30" fmla="*/ 377 w 408"/>
                  <a:gd name="T31" fmla="*/ 311 h 407"/>
                  <a:gd name="T32" fmla="*/ 385 w 408"/>
                  <a:gd name="T33" fmla="*/ 297 h 407"/>
                  <a:gd name="T34" fmla="*/ 392 w 408"/>
                  <a:gd name="T35" fmla="*/ 283 h 407"/>
                  <a:gd name="T36" fmla="*/ 401 w 408"/>
                  <a:gd name="T37" fmla="*/ 255 h 407"/>
                  <a:gd name="T38" fmla="*/ 405 w 408"/>
                  <a:gd name="T39" fmla="*/ 235 h 407"/>
                  <a:gd name="T40" fmla="*/ 408 w 408"/>
                  <a:gd name="T41" fmla="*/ 204 h 407"/>
                  <a:gd name="T42" fmla="*/ 405 w 408"/>
                  <a:gd name="T43" fmla="*/ 173 h 407"/>
                  <a:gd name="T44" fmla="*/ 401 w 408"/>
                  <a:gd name="T45" fmla="*/ 153 h 407"/>
                  <a:gd name="T46" fmla="*/ 394 w 408"/>
                  <a:gd name="T47" fmla="*/ 129 h 407"/>
                  <a:gd name="T48" fmla="*/ 385 w 408"/>
                  <a:gd name="T49" fmla="*/ 111 h 407"/>
                  <a:gd name="T50" fmla="*/ 364 w 408"/>
                  <a:gd name="T51" fmla="*/ 78 h 407"/>
                  <a:gd name="T52" fmla="*/ 348 w 408"/>
                  <a:gd name="T53" fmla="*/ 60 h 407"/>
                  <a:gd name="T54" fmla="*/ 326 w 408"/>
                  <a:gd name="T55" fmla="*/ 41 h 407"/>
                  <a:gd name="T56" fmla="*/ 297 w 408"/>
                  <a:gd name="T57" fmla="*/ 23 h 407"/>
                  <a:gd name="T58" fmla="*/ 288 w 408"/>
                  <a:gd name="T59" fmla="*/ 18 h 407"/>
                  <a:gd name="T60" fmla="*/ 279 w 408"/>
                  <a:gd name="T61" fmla="*/ 14 h 407"/>
                  <a:gd name="T62" fmla="*/ 271 w 408"/>
                  <a:gd name="T63" fmla="*/ 12 h 407"/>
                  <a:gd name="T64" fmla="*/ 251 w 408"/>
                  <a:gd name="T65" fmla="*/ 6 h 407"/>
                  <a:gd name="T66" fmla="*/ 241 w 408"/>
                  <a:gd name="T67" fmla="*/ 4 h 407"/>
                  <a:gd name="T68" fmla="*/ 204 w 408"/>
                  <a:gd name="T69" fmla="*/ 0 h 407"/>
                  <a:gd name="T70" fmla="*/ 139 w 408"/>
                  <a:gd name="T71" fmla="*/ 11 h 407"/>
                  <a:gd name="T72" fmla="*/ 127 w 408"/>
                  <a:gd name="T73" fmla="*/ 16 h 407"/>
                  <a:gd name="T74" fmla="*/ 111 w 408"/>
                  <a:gd name="T75" fmla="*/ 23 h 407"/>
                  <a:gd name="T76" fmla="*/ 71 w 408"/>
                  <a:gd name="T77" fmla="*/ 50 h 407"/>
                  <a:gd name="T78" fmla="*/ 60 w 408"/>
                  <a:gd name="T79" fmla="*/ 60 h 407"/>
                  <a:gd name="T80" fmla="*/ 44 w 408"/>
                  <a:gd name="T81" fmla="*/ 78 h 407"/>
                  <a:gd name="T82" fmla="*/ 23 w 408"/>
                  <a:gd name="T83" fmla="*/ 111 h 407"/>
                  <a:gd name="T84" fmla="*/ 15 w 408"/>
                  <a:gd name="T85" fmla="*/ 129 h 407"/>
                  <a:gd name="T86" fmla="*/ 7 w 408"/>
                  <a:gd name="T87" fmla="*/ 153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08" h="407">
                    <a:moveTo>
                      <a:pt x="5" y="163"/>
                    </a:moveTo>
                    <a:cubicBezTo>
                      <a:pt x="4" y="166"/>
                      <a:pt x="3" y="170"/>
                      <a:pt x="3" y="173"/>
                    </a:cubicBezTo>
                    <a:cubicBezTo>
                      <a:pt x="2" y="176"/>
                      <a:pt x="2" y="180"/>
                      <a:pt x="2" y="183"/>
                    </a:cubicBezTo>
                    <a:cubicBezTo>
                      <a:pt x="1" y="190"/>
                      <a:pt x="0" y="197"/>
                      <a:pt x="0" y="204"/>
                    </a:cubicBezTo>
                    <a:cubicBezTo>
                      <a:pt x="0" y="211"/>
                      <a:pt x="1" y="218"/>
                      <a:pt x="2" y="225"/>
                    </a:cubicBezTo>
                    <a:cubicBezTo>
                      <a:pt x="2" y="228"/>
                      <a:pt x="2" y="232"/>
                      <a:pt x="3" y="235"/>
                    </a:cubicBezTo>
                    <a:cubicBezTo>
                      <a:pt x="3" y="238"/>
                      <a:pt x="4" y="242"/>
                      <a:pt x="5" y="245"/>
                    </a:cubicBezTo>
                    <a:cubicBezTo>
                      <a:pt x="5" y="248"/>
                      <a:pt x="6" y="252"/>
                      <a:pt x="7" y="255"/>
                    </a:cubicBezTo>
                    <a:cubicBezTo>
                      <a:pt x="9" y="261"/>
                      <a:pt x="11" y="268"/>
                      <a:pt x="13" y="274"/>
                    </a:cubicBezTo>
                    <a:cubicBezTo>
                      <a:pt x="14" y="277"/>
                      <a:pt x="15" y="280"/>
                      <a:pt x="16" y="283"/>
                    </a:cubicBezTo>
                    <a:cubicBezTo>
                      <a:pt x="18" y="286"/>
                      <a:pt x="19" y="289"/>
                      <a:pt x="21" y="292"/>
                    </a:cubicBezTo>
                    <a:cubicBezTo>
                      <a:pt x="21" y="294"/>
                      <a:pt x="22" y="295"/>
                      <a:pt x="23" y="297"/>
                    </a:cubicBezTo>
                    <a:cubicBezTo>
                      <a:pt x="24" y="299"/>
                      <a:pt x="26" y="302"/>
                      <a:pt x="27" y="305"/>
                    </a:cubicBezTo>
                    <a:cubicBezTo>
                      <a:pt x="32" y="314"/>
                      <a:pt x="38" y="322"/>
                      <a:pt x="44" y="330"/>
                    </a:cubicBezTo>
                    <a:cubicBezTo>
                      <a:pt x="47" y="333"/>
                      <a:pt x="50" y="337"/>
                      <a:pt x="53" y="341"/>
                    </a:cubicBezTo>
                    <a:cubicBezTo>
                      <a:pt x="56" y="343"/>
                      <a:pt x="58" y="346"/>
                      <a:pt x="60" y="348"/>
                    </a:cubicBezTo>
                    <a:cubicBezTo>
                      <a:pt x="62" y="350"/>
                      <a:pt x="65" y="352"/>
                      <a:pt x="67" y="355"/>
                    </a:cubicBezTo>
                    <a:cubicBezTo>
                      <a:pt x="78" y="364"/>
                      <a:pt x="90" y="373"/>
                      <a:pt x="103" y="380"/>
                    </a:cubicBezTo>
                    <a:cubicBezTo>
                      <a:pt x="106" y="382"/>
                      <a:pt x="108" y="384"/>
                      <a:pt x="111" y="385"/>
                    </a:cubicBezTo>
                    <a:cubicBezTo>
                      <a:pt x="117" y="388"/>
                      <a:pt x="123" y="391"/>
                      <a:pt x="129" y="393"/>
                    </a:cubicBezTo>
                    <a:cubicBezTo>
                      <a:pt x="132" y="395"/>
                      <a:pt x="136" y="396"/>
                      <a:pt x="139" y="397"/>
                    </a:cubicBezTo>
                    <a:cubicBezTo>
                      <a:pt x="159" y="404"/>
                      <a:pt x="181" y="407"/>
                      <a:pt x="204" y="407"/>
                    </a:cubicBezTo>
                    <a:cubicBezTo>
                      <a:pt x="220" y="407"/>
                      <a:pt x="235" y="406"/>
                      <a:pt x="249" y="402"/>
                    </a:cubicBezTo>
                    <a:cubicBezTo>
                      <a:pt x="256" y="401"/>
                      <a:pt x="263" y="399"/>
                      <a:pt x="269" y="397"/>
                    </a:cubicBezTo>
                    <a:cubicBezTo>
                      <a:pt x="272" y="396"/>
                      <a:pt x="276" y="395"/>
                      <a:pt x="279" y="393"/>
                    </a:cubicBezTo>
                    <a:cubicBezTo>
                      <a:pt x="285" y="391"/>
                      <a:pt x="291" y="388"/>
                      <a:pt x="297" y="385"/>
                    </a:cubicBezTo>
                    <a:cubicBezTo>
                      <a:pt x="300" y="384"/>
                      <a:pt x="303" y="382"/>
                      <a:pt x="305" y="380"/>
                    </a:cubicBezTo>
                    <a:cubicBezTo>
                      <a:pt x="318" y="373"/>
                      <a:pt x="330" y="364"/>
                      <a:pt x="341" y="355"/>
                    </a:cubicBezTo>
                    <a:cubicBezTo>
                      <a:pt x="343" y="352"/>
                      <a:pt x="346" y="350"/>
                      <a:pt x="348" y="348"/>
                    </a:cubicBezTo>
                    <a:cubicBezTo>
                      <a:pt x="350" y="346"/>
                      <a:pt x="353" y="343"/>
                      <a:pt x="355" y="341"/>
                    </a:cubicBezTo>
                    <a:cubicBezTo>
                      <a:pt x="358" y="337"/>
                      <a:pt x="361" y="333"/>
                      <a:pt x="364" y="330"/>
                    </a:cubicBezTo>
                    <a:cubicBezTo>
                      <a:pt x="369" y="323"/>
                      <a:pt x="373" y="317"/>
                      <a:pt x="377" y="311"/>
                    </a:cubicBezTo>
                    <a:cubicBezTo>
                      <a:pt x="379" y="309"/>
                      <a:pt x="380" y="307"/>
                      <a:pt x="381" y="305"/>
                    </a:cubicBezTo>
                    <a:cubicBezTo>
                      <a:pt x="382" y="302"/>
                      <a:pt x="384" y="299"/>
                      <a:pt x="385" y="297"/>
                    </a:cubicBezTo>
                    <a:cubicBezTo>
                      <a:pt x="386" y="295"/>
                      <a:pt x="387" y="294"/>
                      <a:pt x="388" y="292"/>
                    </a:cubicBezTo>
                    <a:cubicBezTo>
                      <a:pt x="389" y="289"/>
                      <a:pt x="390" y="286"/>
                      <a:pt x="392" y="283"/>
                    </a:cubicBezTo>
                    <a:cubicBezTo>
                      <a:pt x="393" y="280"/>
                      <a:pt x="394" y="277"/>
                      <a:pt x="395" y="274"/>
                    </a:cubicBezTo>
                    <a:cubicBezTo>
                      <a:pt x="398" y="268"/>
                      <a:pt x="400" y="261"/>
                      <a:pt x="401" y="255"/>
                    </a:cubicBezTo>
                    <a:cubicBezTo>
                      <a:pt x="402" y="252"/>
                      <a:pt x="403" y="248"/>
                      <a:pt x="403" y="245"/>
                    </a:cubicBezTo>
                    <a:cubicBezTo>
                      <a:pt x="404" y="242"/>
                      <a:pt x="405" y="238"/>
                      <a:pt x="405" y="235"/>
                    </a:cubicBezTo>
                    <a:cubicBezTo>
                      <a:pt x="406" y="232"/>
                      <a:pt x="406" y="228"/>
                      <a:pt x="407" y="225"/>
                    </a:cubicBezTo>
                    <a:cubicBezTo>
                      <a:pt x="407" y="218"/>
                      <a:pt x="408" y="211"/>
                      <a:pt x="408" y="204"/>
                    </a:cubicBezTo>
                    <a:cubicBezTo>
                      <a:pt x="408" y="197"/>
                      <a:pt x="407" y="190"/>
                      <a:pt x="407" y="183"/>
                    </a:cubicBezTo>
                    <a:cubicBezTo>
                      <a:pt x="406" y="180"/>
                      <a:pt x="406" y="176"/>
                      <a:pt x="405" y="173"/>
                    </a:cubicBezTo>
                    <a:cubicBezTo>
                      <a:pt x="405" y="170"/>
                      <a:pt x="404" y="166"/>
                      <a:pt x="403" y="163"/>
                    </a:cubicBezTo>
                    <a:cubicBezTo>
                      <a:pt x="403" y="160"/>
                      <a:pt x="402" y="156"/>
                      <a:pt x="401" y="153"/>
                    </a:cubicBezTo>
                    <a:cubicBezTo>
                      <a:pt x="400" y="147"/>
                      <a:pt x="398" y="140"/>
                      <a:pt x="395" y="134"/>
                    </a:cubicBezTo>
                    <a:cubicBezTo>
                      <a:pt x="395" y="132"/>
                      <a:pt x="394" y="131"/>
                      <a:pt x="394" y="129"/>
                    </a:cubicBezTo>
                    <a:cubicBezTo>
                      <a:pt x="392" y="125"/>
                      <a:pt x="390" y="120"/>
                      <a:pt x="388" y="116"/>
                    </a:cubicBezTo>
                    <a:cubicBezTo>
                      <a:pt x="387" y="114"/>
                      <a:pt x="386" y="113"/>
                      <a:pt x="385" y="111"/>
                    </a:cubicBezTo>
                    <a:cubicBezTo>
                      <a:pt x="384" y="108"/>
                      <a:pt x="382" y="105"/>
                      <a:pt x="381" y="103"/>
                    </a:cubicBezTo>
                    <a:cubicBezTo>
                      <a:pt x="376" y="94"/>
                      <a:pt x="370" y="86"/>
                      <a:pt x="364" y="78"/>
                    </a:cubicBezTo>
                    <a:cubicBezTo>
                      <a:pt x="361" y="74"/>
                      <a:pt x="358" y="71"/>
                      <a:pt x="355" y="67"/>
                    </a:cubicBezTo>
                    <a:cubicBezTo>
                      <a:pt x="353" y="65"/>
                      <a:pt x="350" y="62"/>
                      <a:pt x="348" y="60"/>
                    </a:cubicBezTo>
                    <a:cubicBezTo>
                      <a:pt x="346" y="58"/>
                      <a:pt x="343" y="55"/>
                      <a:pt x="341" y="53"/>
                    </a:cubicBezTo>
                    <a:cubicBezTo>
                      <a:pt x="336" y="49"/>
                      <a:pt x="331" y="45"/>
                      <a:pt x="326" y="41"/>
                    </a:cubicBezTo>
                    <a:cubicBezTo>
                      <a:pt x="320" y="36"/>
                      <a:pt x="313" y="31"/>
                      <a:pt x="305" y="27"/>
                    </a:cubicBezTo>
                    <a:cubicBezTo>
                      <a:pt x="303" y="26"/>
                      <a:pt x="300" y="24"/>
                      <a:pt x="297" y="23"/>
                    </a:cubicBezTo>
                    <a:cubicBezTo>
                      <a:pt x="295" y="22"/>
                      <a:pt x="294" y="21"/>
                      <a:pt x="293" y="21"/>
                    </a:cubicBezTo>
                    <a:cubicBezTo>
                      <a:pt x="291" y="20"/>
                      <a:pt x="289" y="19"/>
                      <a:pt x="288" y="18"/>
                    </a:cubicBezTo>
                    <a:cubicBezTo>
                      <a:pt x="287" y="18"/>
                      <a:pt x="286" y="18"/>
                      <a:pt x="286" y="17"/>
                    </a:cubicBezTo>
                    <a:cubicBezTo>
                      <a:pt x="283" y="16"/>
                      <a:pt x="281" y="15"/>
                      <a:pt x="279" y="14"/>
                    </a:cubicBezTo>
                    <a:cubicBezTo>
                      <a:pt x="279" y="14"/>
                      <a:pt x="279" y="14"/>
                      <a:pt x="279" y="14"/>
                    </a:cubicBezTo>
                    <a:cubicBezTo>
                      <a:pt x="276" y="13"/>
                      <a:pt x="273" y="12"/>
                      <a:pt x="271" y="12"/>
                    </a:cubicBezTo>
                    <a:cubicBezTo>
                      <a:pt x="270" y="11"/>
                      <a:pt x="270" y="11"/>
                      <a:pt x="269" y="11"/>
                    </a:cubicBezTo>
                    <a:cubicBezTo>
                      <a:pt x="263" y="9"/>
                      <a:pt x="257" y="7"/>
                      <a:pt x="251" y="6"/>
                    </a:cubicBezTo>
                    <a:cubicBezTo>
                      <a:pt x="249" y="5"/>
                      <a:pt x="247" y="5"/>
                      <a:pt x="245" y="4"/>
                    </a:cubicBezTo>
                    <a:cubicBezTo>
                      <a:pt x="244" y="4"/>
                      <a:pt x="242" y="4"/>
                      <a:pt x="241" y="4"/>
                    </a:cubicBezTo>
                    <a:cubicBezTo>
                      <a:pt x="230" y="2"/>
                      <a:pt x="219" y="1"/>
                      <a:pt x="208" y="0"/>
                    </a:cubicBezTo>
                    <a:cubicBezTo>
                      <a:pt x="207" y="0"/>
                      <a:pt x="205" y="0"/>
                      <a:pt x="204" y="0"/>
                    </a:cubicBezTo>
                    <a:cubicBezTo>
                      <a:pt x="202" y="0"/>
                      <a:pt x="200" y="0"/>
                      <a:pt x="198" y="0"/>
                    </a:cubicBezTo>
                    <a:cubicBezTo>
                      <a:pt x="177" y="1"/>
                      <a:pt x="157" y="5"/>
                      <a:pt x="139" y="11"/>
                    </a:cubicBezTo>
                    <a:cubicBezTo>
                      <a:pt x="136" y="12"/>
                      <a:pt x="132" y="13"/>
                      <a:pt x="129" y="14"/>
                    </a:cubicBezTo>
                    <a:cubicBezTo>
                      <a:pt x="128" y="15"/>
                      <a:pt x="128" y="15"/>
                      <a:pt x="127" y="16"/>
                    </a:cubicBezTo>
                    <a:cubicBezTo>
                      <a:pt x="124" y="16"/>
                      <a:pt x="122" y="17"/>
                      <a:pt x="120" y="18"/>
                    </a:cubicBezTo>
                    <a:cubicBezTo>
                      <a:pt x="117" y="20"/>
                      <a:pt x="114" y="21"/>
                      <a:pt x="111" y="23"/>
                    </a:cubicBezTo>
                    <a:cubicBezTo>
                      <a:pt x="108" y="24"/>
                      <a:pt x="106" y="26"/>
                      <a:pt x="103" y="27"/>
                    </a:cubicBezTo>
                    <a:cubicBezTo>
                      <a:pt x="91" y="34"/>
                      <a:pt x="81" y="42"/>
                      <a:pt x="71" y="50"/>
                    </a:cubicBezTo>
                    <a:cubicBezTo>
                      <a:pt x="69" y="51"/>
                      <a:pt x="68" y="52"/>
                      <a:pt x="67" y="53"/>
                    </a:cubicBezTo>
                    <a:cubicBezTo>
                      <a:pt x="65" y="55"/>
                      <a:pt x="62" y="58"/>
                      <a:pt x="60" y="60"/>
                    </a:cubicBezTo>
                    <a:cubicBezTo>
                      <a:pt x="58" y="62"/>
                      <a:pt x="56" y="65"/>
                      <a:pt x="53" y="67"/>
                    </a:cubicBezTo>
                    <a:cubicBezTo>
                      <a:pt x="50" y="71"/>
                      <a:pt x="47" y="74"/>
                      <a:pt x="44" y="78"/>
                    </a:cubicBezTo>
                    <a:cubicBezTo>
                      <a:pt x="38" y="86"/>
                      <a:pt x="32" y="94"/>
                      <a:pt x="27" y="103"/>
                    </a:cubicBezTo>
                    <a:cubicBezTo>
                      <a:pt x="26" y="105"/>
                      <a:pt x="24" y="108"/>
                      <a:pt x="23" y="111"/>
                    </a:cubicBezTo>
                    <a:cubicBezTo>
                      <a:pt x="22" y="113"/>
                      <a:pt x="21" y="114"/>
                      <a:pt x="21" y="116"/>
                    </a:cubicBezTo>
                    <a:cubicBezTo>
                      <a:pt x="18" y="120"/>
                      <a:pt x="16" y="125"/>
                      <a:pt x="15" y="129"/>
                    </a:cubicBezTo>
                    <a:cubicBezTo>
                      <a:pt x="14" y="131"/>
                      <a:pt x="13" y="132"/>
                      <a:pt x="13" y="134"/>
                    </a:cubicBezTo>
                    <a:cubicBezTo>
                      <a:pt x="11" y="140"/>
                      <a:pt x="9" y="147"/>
                      <a:pt x="7" y="153"/>
                    </a:cubicBezTo>
                    <a:cubicBezTo>
                      <a:pt x="6" y="156"/>
                      <a:pt x="5" y="160"/>
                      <a:pt x="5" y="163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7" name="îṣḷídè">
                <a:extLst>
                  <a:ext uri="{FF2B5EF4-FFF2-40B4-BE49-F238E27FC236}">
                    <a16:creationId xmlns:a16="http://schemas.microsoft.com/office/drawing/2014/main" xmlns="" id="{F1436D45-987F-4B44-B9C1-2F8814EFE055}"/>
                  </a:ext>
                </a:extLst>
              </p:cNvPr>
              <p:cNvSpPr/>
              <p:nvPr/>
            </p:nvSpPr>
            <p:spPr bwMode="auto">
              <a:xfrm>
                <a:off x="4140460" y="2281431"/>
                <a:ext cx="1002834" cy="961352"/>
              </a:xfrm>
              <a:custGeom>
                <a:avLst/>
                <a:gdLst>
                  <a:gd name="T0" fmla="*/ 352 w 407"/>
                  <a:gd name="T1" fmla="*/ 170 h 390"/>
                  <a:gd name="T2" fmla="*/ 355 w 407"/>
                  <a:gd name="T3" fmla="*/ 159 h 390"/>
                  <a:gd name="T4" fmla="*/ 333 w 407"/>
                  <a:gd name="T5" fmla="*/ 104 h 390"/>
                  <a:gd name="T6" fmla="*/ 354 w 407"/>
                  <a:gd name="T7" fmla="*/ 67 h 390"/>
                  <a:gd name="T8" fmla="*/ 404 w 407"/>
                  <a:gd name="T9" fmla="*/ 173 h 390"/>
                  <a:gd name="T10" fmla="*/ 372 w 407"/>
                  <a:gd name="T11" fmla="*/ 200 h 390"/>
                  <a:gd name="T12" fmla="*/ 376 w 407"/>
                  <a:gd name="T13" fmla="*/ 311 h 390"/>
                  <a:gd name="T14" fmla="*/ 323 w 407"/>
                  <a:gd name="T15" fmla="*/ 166 h 390"/>
                  <a:gd name="T16" fmla="*/ 343 w 407"/>
                  <a:gd name="T17" fmla="*/ 56 h 390"/>
                  <a:gd name="T18" fmla="*/ 301 w 407"/>
                  <a:gd name="T19" fmla="*/ 91 h 390"/>
                  <a:gd name="T20" fmla="*/ 277 w 407"/>
                  <a:gd name="T21" fmla="*/ 122 h 390"/>
                  <a:gd name="T22" fmla="*/ 315 w 407"/>
                  <a:gd name="T23" fmla="*/ 104 h 390"/>
                  <a:gd name="T24" fmla="*/ 277 w 407"/>
                  <a:gd name="T25" fmla="*/ 274 h 390"/>
                  <a:gd name="T26" fmla="*/ 277 w 407"/>
                  <a:gd name="T27" fmla="*/ 113 h 390"/>
                  <a:gd name="T28" fmla="*/ 273 w 407"/>
                  <a:gd name="T29" fmla="*/ 123 h 390"/>
                  <a:gd name="T30" fmla="*/ 273 w 407"/>
                  <a:gd name="T31" fmla="*/ 96 h 390"/>
                  <a:gd name="T32" fmla="*/ 273 w 407"/>
                  <a:gd name="T33" fmla="*/ 164 h 390"/>
                  <a:gd name="T34" fmla="*/ 273 w 407"/>
                  <a:gd name="T35" fmla="*/ 274 h 390"/>
                  <a:gd name="T36" fmla="*/ 261 w 407"/>
                  <a:gd name="T37" fmla="*/ 91 h 390"/>
                  <a:gd name="T38" fmla="*/ 261 w 407"/>
                  <a:gd name="T39" fmla="*/ 176 h 390"/>
                  <a:gd name="T40" fmla="*/ 247 w 407"/>
                  <a:gd name="T41" fmla="*/ 277 h 390"/>
                  <a:gd name="T42" fmla="*/ 247 w 407"/>
                  <a:gd name="T43" fmla="*/ 31 h 390"/>
                  <a:gd name="T44" fmla="*/ 247 w 407"/>
                  <a:gd name="T45" fmla="*/ 120 h 390"/>
                  <a:gd name="T46" fmla="*/ 247 w 407"/>
                  <a:gd name="T47" fmla="*/ 183 h 390"/>
                  <a:gd name="T48" fmla="*/ 226 w 407"/>
                  <a:gd name="T49" fmla="*/ 187 h 390"/>
                  <a:gd name="T50" fmla="*/ 221 w 407"/>
                  <a:gd name="T51" fmla="*/ 69 h 390"/>
                  <a:gd name="T52" fmla="*/ 224 w 407"/>
                  <a:gd name="T53" fmla="*/ 255 h 390"/>
                  <a:gd name="T54" fmla="*/ 223 w 407"/>
                  <a:gd name="T55" fmla="*/ 200 h 390"/>
                  <a:gd name="T56" fmla="*/ 221 w 407"/>
                  <a:gd name="T57" fmla="*/ 55 h 390"/>
                  <a:gd name="T58" fmla="*/ 221 w 407"/>
                  <a:gd name="T59" fmla="*/ 224 h 390"/>
                  <a:gd name="T60" fmla="*/ 209 w 407"/>
                  <a:gd name="T61" fmla="*/ 5 h 390"/>
                  <a:gd name="T62" fmla="*/ 102 w 407"/>
                  <a:gd name="T63" fmla="*/ 120 h 390"/>
                  <a:gd name="T64" fmla="*/ 137 w 407"/>
                  <a:gd name="T65" fmla="*/ 85 h 390"/>
                  <a:gd name="T66" fmla="*/ 126 w 407"/>
                  <a:gd name="T67" fmla="*/ 16 h 390"/>
                  <a:gd name="T68" fmla="*/ 102 w 407"/>
                  <a:gd name="T69" fmla="*/ 381 h 390"/>
                  <a:gd name="T70" fmla="*/ 128 w 407"/>
                  <a:gd name="T71" fmla="*/ 375 h 390"/>
                  <a:gd name="T72" fmla="*/ 108 w 407"/>
                  <a:gd name="T73" fmla="*/ 139 h 390"/>
                  <a:gd name="T74" fmla="*/ 85 w 407"/>
                  <a:gd name="T75" fmla="*/ 126 h 390"/>
                  <a:gd name="T76" fmla="*/ 85 w 407"/>
                  <a:gd name="T77" fmla="*/ 260 h 390"/>
                  <a:gd name="T78" fmla="*/ 85 w 407"/>
                  <a:gd name="T79" fmla="*/ 57 h 390"/>
                  <a:gd name="T80" fmla="*/ 82 w 407"/>
                  <a:gd name="T81" fmla="*/ 83 h 390"/>
                  <a:gd name="T82" fmla="*/ 85 w 407"/>
                  <a:gd name="T83" fmla="*/ 51 h 390"/>
                  <a:gd name="T84" fmla="*/ 85 w 407"/>
                  <a:gd name="T85" fmla="*/ 260 h 390"/>
                  <a:gd name="T86" fmla="*/ 79 w 407"/>
                  <a:gd name="T87" fmla="*/ 64 h 390"/>
                  <a:gd name="T88" fmla="*/ 70 w 407"/>
                  <a:gd name="T89" fmla="*/ 89 h 390"/>
                  <a:gd name="T90" fmla="*/ 70 w 407"/>
                  <a:gd name="T91" fmla="*/ 50 h 390"/>
                  <a:gd name="T92" fmla="*/ 77 w 407"/>
                  <a:gd name="T93" fmla="*/ 239 h 390"/>
                  <a:gd name="T94" fmla="*/ 62 w 407"/>
                  <a:gd name="T95" fmla="*/ 157 h 390"/>
                  <a:gd name="T96" fmla="*/ 62 w 407"/>
                  <a:gd name="T97" fmla="*/ 70 h 390"/>
                  <a:gd name="T98" fmla="*/ 62 w 407"/>
                  <a:gd name="T99" fmla="*/ 259 h 390"/>
                  <a:gd name="T100" fmla="*/ 56 w 407"/>
                  <a:gd name="T101" fmla="*/ 162 h 390"/>
                  <a:gd name="T102" fmla="*/ 59 w 407"/>
                  <a:gd name="T103" fmla="*/ 60 h 390"/>
                  <a:gd name="T104" fmla="*/ 52 w 407"/>
                  <a:gd name="T105" fmla="*/ 341 h 390"/>
                  <a:gd name="T106" fmla="*/ 45 w 407"/>
                  <a:gd name="T107" fmla="*/ 230 h 390"/>
                  <a:gd name="T108" fmla="*/ 45 w 407"/>
                  <a:gd name="T109" fmla="*/ 76 h 390"/>
                  <a:gd name="T110" fmla="*/ 45 w 407"/>
                  <a:gd name="T111" fmla="*/ 218 h 390"/>
                  <a:gd name="T112" fmla="*/ 45 w 407"/>
                  <a:gd name="T113" fmla="*/ 332 h 390"/>
                  <a:gd name="T114" fmla="*/ 32 w 407"/>
                  <a:gd name="T115" fmla="*/ 261 h 390"/>
                  <a:gd name="T116" fmla="*/ 1 w 407"/>
                  <a:gd name="T117" fmla="*/ 183 h 390"/>
                  <a:gd name="T118" fmla="*/ 20 w 407"/>
                  <a:gd name="T119" fmla="*/ 116 h 390"/>
                  <a:gd name="T120" fmla="*/ 32 w 407"/>
                  <a:gd name="T121" fmla="*/ 261 h 390"/>
                  <a:gd name="T122" fmla="*/ 25 w 407"/>
                  <a:gd name="T123" fmla="*/ 267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7" h="390">
                    <a:moveTo>
                      <a:pt x="315" y="369"/>
                    </a:moveTo>
                    <a:cubicBezTo>
                      <a:pt x="315" y="188"/>
                      <a:pt x="315" y="188"/>
                      <a:pt x="315" y="188"/>
                    </a:cubicBezTo>
                    <a:cubicBezTo>
                      <a:pt x="316" y="189"/>
                      <a:pt x="317" y="189"/>
                      <a:pt x="318" y="189"/>
                    </a:cubicBezTo>
                    <a:cubicBezTo>
                      <a:pt x="323" y="193"/>
                      <a:pt x="330" y="197"/>
                      <a:pt x="332" y="192"/>
                    </a:cubicBezTo>
                    <a:cubicBezTo>
                      <a:pt x="334" y="187"/>
                      <a:pt x="341" y="189"/>
                      <a:pt x="347" y="190"/>
                    </a:cubicBezTo>
                    <a:cubicBezTo>
                      <a:pt x="353" y="191"/>
                      <a:pt x="362" y="193"/>
                      <a:pt x="368" y="193"/>
                    </a:cubicBezTo>
                    <a:cubicBezTo>
                      <a:pt x="373" y="192"/>
                      <a:pt x="378" y="187"/>
                      <a:pt x="379" y="183"/>
                    </a:cubicBezTo>
                    <a:cubicBezTo>
                      <a:pt x="379" y="178"/>
                      <a:pt x="372" y="177"/>
                      <a:pt x="363" y="177"/>
                    </a:cubicBezTo>
                    <a:cubicBezTo>
                      <a:pt x="354" y="177"/>
                      <a:pt x="351" y="175"/>
                      <a:pt x="352" y="170"/>
                    </a:cubicBezTo>
                    <a:cubicBezTo>
                      <a:pt x="354" y="165"/>
                      <a:pt x="356" y="160"/>
                      <a:pt x="361" y="158"/>
                    </a:cubicBezTo>
                    <a:cubicBezTo>
                      <a:pt x="366" y="156"/>
                      <a:pt x="370" y="155"/>
                      <a:pt x="374" y="155"/>
                    </a:cubicBezTo>
                    <a:cubicBezTo>
                      <a:pt x="379" y="155"/>
                      <a:pt x="385" y="159"/>
                      <a:pt x="391" y="158"/>
                    </a:cubicBezTo>
                    <a:cubicBezTo>
                      <a:pt x="397" y="158"/>
                      <a:pt x="395" y="153"/>
                      <a:pt x="389" y="150"/>
                    </a:cubicBezTo>
                    <a:cubicBezTo>
                      <a:pt x="383" y="146"/>
                      <a:pt x="382" y="142"/>
                      <a:pt x="385" y="139"/>
                    </a:cubicBezTo>
                    <a:cubicBezTo>
                      <a:pt x="387" y="137"/>
                      <a:pt x="386" y="134"/>
                      <a:pt x="381" y="137"/>
                    </a:cubicBezTo>
                    <a:cubicBezTo>
                      <a:pt x="377" y="139"/>
                      <a:pt x="370" y="146"/>
                      <a:pt x="368" y="142"/>
                    </a:cubicBezTo>
                    <a:cubicBezTo>
                      <a:pt x="367" y="138"/>
                      <a:pt x="355" y="141"/>
                      <a:pt x="355" y="147"/>
                    </a:cubicBezTo>
                    <a:cubicBezTo>
                      <a:pt x="355" y="154"/>
                      <a:pt x="357" y="155"/>
                      <a:pt x="355" y="159"/>
                    </a:cubicBezTo>
                    <a:cubicBezTo>
                      <a:pt x="353" y="163"/>
                      <a:pt x="348" y="166"/>
                      <a:pt x="344" y="166"/>
                    </a:cubicBezTo>
                    <a:cubicBezTo>
                      <a:pt x="340" y="165"/>
                      <a:pt x="344" y="173"/>
                      <a:pt x="340" y="175"/>
                    </a:cubicBezTo>
                    <a:cubicBezTo>
                      <a:pt x="336" y="177"/>
                      <a:pt x="334" y="172"/>
                      <a:pt x="331" y="167"/>
                    </a:cubicBezTo>
                    <a:cubicBezTo>
                      <a:pt x="329" y="161"/>
                      <a:pt x="327" y="158"/>
                      <a:pt x="324" y="155"/>
                    </a:cubicBezTo>
                    <a:cubicBezTo>
                      <a:pt x="322" y="152"/>
                      <a:pt x="320" y="151"/>
                      <a:pt x="316" y="147"/>
                    </a:cubicBezTo>
                    <a:cubicBezTo>
                      <a:pt x="316" y="147"/>
                      <a:pt x="316" y="147"/>
                      <a:pt x="315" y="147"/>
                    </a:cubicBezTo>
                    <a:cubicBezTo>
                      <a:pt x="315" y="104"/>
                      <a:pt x="315" y="104"/>
                      <a:pt x="315" y="104"/>
                    </a:cubicBezTo>
                    <a:cubicBezTo>
                      <a:pt x="317" y="104"/>
                      <a:pt x="318" y="103"/>
                      <a:pt x="319" y="103"/>
                    </a:cubicBezTo>
                    <a:cubicBezTo>
                      <a:pt x="325" y="103"/>
                      <a:pt x="329" y="108"/>
                      <a:pt x="333" y="104"/>
                    </a:cubicBezTo>
                    <a:cubicBezTo>
                      <a:pt x="338" y="101"/>
                      <a:pt x="330" y="94"/>
                      <a:pt x="337" y="94"/>
                    </a:cubicBezTo>
                    <a:cubicBezTo>
                      <a:pt x="343" y="94"/>
                      <a:pt x="348" y="95"/>
                      <a:pt x="343" y="90"/>
                    </a:cubicBezTo>
                    <a:cubicBezTo>
                      <a:pt x="339" y="86"/>
                      <a:pt x="345" y="88"/>
                      <a:pt x="350" y="86"/>
                    </a:cubicBezTo>
                    <a:cubicBezTo>
                      <a:pt x="355" y="83"/>
                      <a:pt x="355" y="79"/>
                      <a:pt x="348" y="80"/>
                    </a:cubicBezTo>
                    <a:cubicBezTo>
                      <a:pt x="342" y="81"/>
                      <a:pt x="337" y="85"/>
                      <a:pt x="334" y="78"/>
                    </a:cubicBezTo>
                    <a:cubicBezTo>
                      <a:pt x="332" y="72"/>
                      <a:pt x="340" y="65"/>
                      <a:pt x="344" y="60"/>
                    </a:cubicBezTo>
                    <a:cubicBezTo>
                      <a:pt x="345" y="59"/>
                      <a:pt x="345" y="58"/>
                      <a:pt x="345" y="58"/>
                    </a:cubicBezTo>
                    <a:cubicBezTo>
                      <a:pt x="345" y="58"/>
                      <a:pt x="346" y="59"/>
                      <a:pt x="347" y="60"/>
                    </a:cubicBezTo>
                    <a:cubicBezTo>
                      <a:pt x="349" y="62"/>
                      <a:pt x="352" y="65"/>
                      <a:pt x="354" y="67"/>
                    </a:cubicBezTo>
                    <a:cubicBezTo>
                      <a:pt x="357" y="71"/>
                      <a:pt x="360" y="74"/>
                      <a:pt x="363" y="78"/>
                    </a:cubicBezTo>
                    <a:cubicBezTo>
                      <a:pt x="369" y="86"/>
                      <a:pt x="375" y="94"/>
                      <a:pt x="380" y="103"/>
                    </a:cubicBezTo>
                    <a:cubicBezTo>
                      <a:pt x="381" y="105"/>
                      <a:pt x="383" y="108"/>
                      <a:pt x="384" y="111"/>
                    </a:cubicBezTo>
                    <a:cubicBezTo>
                      <a:pt x="385" y="113"/>
                      <a:pt x="386" y="114"/>
                      <a:pt x="387" y="116"/>
                    </a:cubicBezTo>
                    <a:cubicBezTo>
                      <a:pt x="389" y="120"/>
                      <a:pt x="391" y="125"/>
                      <a:pt x="393" y="129"/>
                    </a:cubicBezTo>
                    <a:cubicBezTo>
                      <a:pt x="393" y="131"/>
                      <a:pt x="394" y="132"/>
                      <a:pt x="394" y="134"/>
                    </a:cubicBezTo>
                    <a:cubicBezTo>
                      <a:pt x="397" y="140"/>
                      <a:pt x="399" y="147"/>
                      <a:pt x="400" y="153"/>
                    </a:cubicBezTo>
                    <a:cubicBezTo>
                      <a:pt x="401" y="156"/>
                      <a:pt x="402" y="160"/>
                      <a:pt x="402" y="163"/>
                    </a:cubicBezTo>
                    <a:cubicBezTo>
                      <a:pt x="403" y="166"/>
                      <a:pt x="404" y="170"/>
                      <a:pt x="404" y="173"/>
                    </a:cubicBezTo>
                    <a:cubicBezTo>
                      <a:pt x="405" y="176"/>
                      <a:pt x="405" y="180"/>
                      <a:pt x="406" y="183"/>
                    </a:cubicBezTo>
                    <a:cubicBezTo>
                      <a:pt x="406" y="190"/>
                      <a:pt x="407" y="197"/>
                      <a:pt x="407" y="204"/>
                    </a:cubicBezTo>
                    <a:cubicBezTo>
                      <a:pt x="407" y="211"/>
                      <a:pt x="406" y="218"/>
                      <a:pt x="406" y="225"/>
                    </a:cubicBezTo>
                    <a:cubicBezTo>
                      <a:pt x="405" y="228"/>
                      <a:pt x="405" y="232"/>
                      <a:pt x="404" y="235"/>
                    </a:cubicBezTo>
                    <a:cubicBezTo>
                      <a:pt x="404" y="238"/>
                      <a:pt x="403" y="242"/>
                      <a:pt x="402" y="245"/>
                    </a:cubicBezTo>
                    <a:cubicBezTo>
                      <a:pt x="402" y="246"/>
                      <a:pt x="402" y="248"/>
                      <a:pt x="402" y="249"/>
                    </a:cubicBezTo>
                    <a:cubicBezTo>
                      <a:pt x="401" y="249"/>
                      <a:pt x="401" y="249"/>
                      <a:pt x="401" y="249"/>
                    </a:cubicBezTo>
                    <a:cubicBezTo>
                      <a:pt x="397" y="238"/>
                      <a:pt x="386" y="226"/>
                      <a:pt x="383" y="216"/>
                    </a:cubicBezTo>
                    <a:cubicBezTo>
                      <a:pt x="379" y="206"/>
                      <a:pt x="375" y="200"/>
                      <a:pt x="372" y="200"/>
                    </a:cubicBezTo>
                    <a:cubicBezTo>
                      <a:pt x="368" y="201"/>
                      <a:pt x="377" y="220"/>
                      <a:pt x="380" y="226"/>
                    </a:cubicBezTo>
                    <a:cubicBezTo>
                      <a:pt x="384" y="233"/>
                      <a:pt x="388" y="244"/>
                      <a:pt x="394" y="250"/>
                    </a:cubicBezTo>
                    <a:cubicBezTo>
                      <a:pt x="396" y="252"/>
                      <a:pt x="398" y="254"/>
                      <a:pt x="400" y="255"/>
                    </a:cubicBezTo>
                    <a:cubicBezTo>
                      <a:pt x="399" y="261"/>
                      <a:pt x="397" y="268"/>
                      <a:pt x="394" y="274"/>
                    </a:cubicBezTo>
                    <a:cubicBezTo>
                      <a:pt x="393" y="277"/>
                      <a:pt x="392" y="280"/>
                      <a:pt x="391" y="283"/>
                    </a:cubicBezTo>
                    <a:cubicBezTo>
                      <a:pt x="389" y="286"/>
                      <a:pt x="388" y="289"/>
                      <a:pt x="387" y="292"/>
                    </a:cubicBezTo>
                    <a:cubicBezTo>
                      <a:pt x="386" y="294"/>
                      <a:pt x="385" y="295"/>
                      <a:pt x="384" y="297"/>
                    </a:cubicBezTo>
                    <a:cubicBezTo>
                      <a:pt x="383" y="299"/>
                      <a:pt x="381" y="302"/>
                      <a:pt x="380" y="305"/>
                    </a:cubicBezTo>
                    <a:cubicBezTo>
                      <a:pt x="379" y="307"/>
                      <a:pt x="378" y="309"/>
                      <a:pt x="376" y="311"/>
                    </a:cubicBezTo>
                    <a:cubicBezTo>
                      <a:pt x="372" y="317"/>
                      <a:pt x="368" y="323"/>
                      <a:pt x="363" y="330"/>
                    </a:cubicBezTo>
                    <a:cubicBezTo>
                      <a:pt x="360" y="333"/>
                      <a:pt x="357" y="337"/>
                      <a:pt x="354" y="341"/>
                    </a:cubicBezTo>
                    <a:cubicBezTo>
                      <a:pt x="352" y="343"/>
                      <a:pt x="349" y="346"/>
                      <a:pt x="347" y="348"/>
                    </a:cubicBezTo>
                    <a:cubicBezTo>
                      <a:pt x="345" y="350"/>
                      <a:pt x="342" y="352"/>
                      <a:pt x="340" y="355"/>
                    </a:cubicBezTo>
                    <a:cubicBezTo>
                      <a:pt x="333" y="361"/>
                      <a:pt x="325" y="367"/>
                      <a:pt x="316" y="373"/>
                    </a:cubicBezTo>
                    <a:cubicBezTo>
                      <a:pt x="316" y="372"/>
                      <a:pt x="316" y="370"/>
                      <a:pt x="315" y="369"/>
                    </a:cubicBezTo>
                    <a:close/>
                    <a:moveTo>
                      <a:pt x="315" y="162"/>
                    </a:moveTo>
                    <a:cubicBezTo>
                      <a:pt x="316" y="165"/>
                      <a:pt x="316" y="168"/>
                      <a:pt x="316" y="171"/>
                    </a:cubicBezTo>
                    <a:cubicBezTo>
                      <a:pt x="316" y="179"/>
                      <a:pt x="322" y="169"/>
                      <a:pt x="323" y="166"/>
                    </a:cubicBezTo>
                    <a:cubicBezTo>
                      <a:pt x="324" y="162"/>
                      <a:pt x="326" y="155"/>
                      <a:pt x="322" y="155"/>
                    </a:cubicBezTo>
                    <a:cubicBezTo>
                      <a:pt x="319" y="155"/>
                      <a:pt x="317" y="154"/>
                      <a:pt x="315" y="152"/>
                    </a:cubicBezTo>
                    <a:cubicBezTo>
                      <a:pt x="315" y="162"/>
                      <a:pt x="315" y="162"/>
                      <a:pt x="315" y="162"/>
                    </a:cubicBezTo>
                    <a:close/>
                    <a:moveTo>
                      <a:pt x="315" y="98"/>
                    </a:moveTo>
                    <a:cubicBezTo>
                      <a:pt x="316" y="98"/>
                      <a:pt x="317" y="97"/>
                      <a:pt x="318" y="97"/>
                    </a:cubicBezTo>
                    <a:cubicBezTo>
                      <a:pt x="322" y="97"/>
                      <a:pt x="323" y="92"/>
                      <a:pt x="327" y="88"/>
                    </a:cubicBezTo>
                    <a:cubicBezTo>
                      <a:pt x="331" y="84"/>
                      <a:pt x="324" y="79"/>
                      <a:pt x="326" y="73"/>
                    </a:cubicBezTo>
                    <a:cubicBezTo>
                      <a:pt x="328" y="68"/>
                      <a:pt x="334" y="65"/>
                      <a:pt x="336" y="59"/>
                    </a:cubicBezTo>
                    <a:cubicBezTo>
                      <a:pt x="336" y="56"/>
                      <a:pt x="341" y="55"/>
                      <a:pt x="343" y="56"/>
                    </a:cubicBezTo>
                    <a:cubicBezTo>
                      <a:pt x="342" y="55"/>
                      <a:pt x="341" y="54"/>
                      <a:pt x="340" y="53"/>
                    </a:cubicBezTo>
                    <a:cubicBezTo>
                      <a:pt x="335" y="49"/>
                      <a:pt x="330" y="45"/>
                      <a:pt x="325" y="41"/>
                    </a:cubicBezTo>
                    <a:cubicBezTo>
                      <a:pt x="324" y="40"/>
                      <a:pt x="323" y="39"/>
                      <a:pt x="322" y="39"/>
                    </a:cubicBezTo>
                    <a:cubicBezTo>
                      <a:pt x="320" y="40"/>
                      <a:pt x="317" y="42"/>
                      <a:pt x="315" y="45"/>
                    </a:cubicBezTo>
                    <a:lnTo>
                      <a:pt x="315" y="98"/>
                    </a:lnTo>
                    <a:close/>
                    <a:moveTo>
                      <a:pt x="315" y="45"/>
                    </a:moveTo>
                    <a:cubicBezTo>
                      <a:pt x="315" y="98"/>
                      <a:pt x="315" y="98"/>
                      <a:pt x="315" y="98"/>
                    </a:cubicBezTo>
                    <a:cubicBezTo>
                      <a:pt x="313" y="100"/>
                      <a:pt x="311" y="104"/>
                      <a:pt x="310" y="100"/>
                    </a:cubicBezTo>
                    <a:cubicBezTo>
                      <a:pt x="308" y="94"/>
                      <a:pt x="305" y="89"/>
                      <a:pt x="301" y="91"/>
                    </a:cubicBezTo>
                    <a:cubicBezTo>
                      <a:pt x="298" y="94"/>
                      <a:pt x="298" y="103"/>
                      <a:pt x="293" y="96"/>
                    </a:cubicBezTo>
                    <a:cubicBezTo>
                      <a:pt x="289" y="88"/>
                      <a:pt x="285" y="78"/>
                      <a:pt x="290" y="72"/>
                    </a:cubicBezTo>
                    <a:cubicBezTo>
                      <a:pt x="295" y="66"/>
                      <a:pt x="302" y="62"/>
                      <a:pt x="306" y="56"/>
                    </a:cubicBezTo>
                    <a:cubicBezTo>
                      <a:pt x="308" y="53"/>
                      <a:pt x="312" y="49"/>
                      <a:pt x="315" y="45"/>
                    </a:cubicBezTo>
                    <a:close/>
                    <a:moveTo>
                      <a:pt x="315" y="104"/>
                    </a:moveTo>
                    <a:cubicBezTo>
                      <a:pt x="312" y="105"/>
                      <a:pt x="310" y="106"/>
                      <a:pt x="305" y="106"/>
                    </a:cubicBezTo>
                    <a:cubicBezTo>
                      <a:pt x="299" y="106"/>
                      <a:pt x="301" y="101"/>
                      <a:pt x="297" y="101"/>
                    </a:cubicBezTo>
                    <a:cubicBezTo>
                      <a:pt x="293" y="101"/>
                      <a:pt x="294" y="109"/>
                      <a:pt x="290" y="113"/>
                    </a:cubicBezTo>
                    <a:cubicBezTo>
                      <a:pt x="287" y="116"/>
                      <a:pt x="282" y="120"/>
                      <a:pt x="277" y="122"/>
                    </a:cubicBezTo>
                    <a:cubicBezTo>
                      <a:pt x="277" y="163"/>
                      <a:pt x="277" y="163"/>
                      <a:pt x="277" y="163"/>
                    </a:cubicBezTo>
                    <a:cubicBezTo>
                      <a:pt x="279" y="163"/>
                      <a:pt x="280" y="158"/>
                      <a:pt x="278" y="153"/>
                    </a:cubicBezTo>
                    <a:cubicBezTo>
                      <a:pt x="277" y="147"/>
                      <a:pt x="287" y="149"/>
                      <a:pt x="295" y="149"/>
                    </a:cubicBezTo>
                    <a:cubicBezTo>
                      <a:pt x="303" y="149"/>
                      <a:pt x="304" y="155"/>
                      <a:pt x="310" y="157"/>
                    </a:cubicBezTo>
                    <a:cubicBezTo>
                      <a:pt x="313" y="158"/>
                      <a:pt x="315" y="160"/>
                      <a:pt x="315" y="162"/>
                    </a:cubicBezTo>
                    <a:cubicBezTo>
                      <a:pt x="315" y="152"/>
                      <a:pt x="315" y="152"/>
                      <a:pt x="315" y="152"/>
                    </a:cubicBezTo>
                    <a:cubicBezTo>
                      <a:pt x="315" y="152"/>
                      <a:pt x="314" y="151"/>
                      <a:pt x="313" y="150"/>
                    </a:cubicBezTo>
                    <a:cubicBezTo>
                      <a:pt x="310" y="147"/>
                      <a:pt x="312" y="145"/>
                      <a:pt x="315" y="147"/>
                    </a:cubicBezTo>
                    <a:cubicBezTo>
                      <a:pt x="315" y="104"/>
                      <a:pt x="315" y="104"/>
                      <a:pt x="315" y="104"/>
                    </a:cubicBezTo>
                    <a:close/>
                    <a:moveTo>
                      <a:pt x="315" y="188"/>
                    </a:moveTo>
                    <a:cubicBezTo>
                      <a:pt x="315" y="369"/>
                      <a:pt x="315" y="369"/>
                      <a:pt x="315" y="369"/>
                    </a:cubicBezTo>
                    <a:cubicBezTo>
                      <a:pt x="315" y="365"/>
                      <a:pt x="315" y="362"/>
                      <a:pt x="312" y="358"/>
                    </a:cubicBezTo>
                    <a:cubicBezTo>
                      <a:pt x="307" y="351"/>
                      <a:pt x="303" y="339"/>
                      <a:pt x="307" y="333"/>
                    </a:cubicBezTo>
                    <a:cubicBezTo>
                      <a:pt x="312" y="327"/>
                      <a:pt x="314" y="322"/>
                      <a:pt x="310" y="321"/>
                    </a:cubicBezTo>
                    <a:cubicBezTo>
                      <a:pt x="306" y="319"/>
                      <a:pt x="312" y="312"/>
                      <a:pt x="306" y="308"/>
                    </a:cubicBezTo>
                    <a:cubicBezTo>
                      <a:pt x="301" y="305"/>
                      <a:pt x="297" y="295"/>
                      <a:pt x="299" y="290"/>
                    </a:cubicBezTo>
                    <a:cubicBezTo>
                      <a:pt x="301" y="285"/>
                      <a:pt x="302" y="278"/>
                      <a:pt x="295" y="278"/>
                    </a:cubicBezTo>
                    <a:cubicBezTo>
                      <a:pt x="290" y="278"/>
                      <a:pt x="283" y="275"/>
                      <a:pt x="277" y="274"/>
                    </a:cubicBezTo>
                    <a:cubicBezTo>
                      <a:pt x="277" y="175"/>
                      <a:pt x="277" y="175"/>
                      <a:pt x="277" y="175"/>
                    </a:cubicBezTo>
                    <a:cubicBezTo>
                      <a:pt x="280" y="174"/>
                      <a:pt x="283" y="173"/>
                      <a:pt x="288" y="173"/>
                    </a:cubicBezTo>
                    <a:cubicBezTo>
                      <a:pt x="298" y="173"/>
                      <a:pt x="305" y="169"/>
                      <a:pt x="304" y="177"/>
                    </a:cubicBezTo>
                    <a:cubicBezTo>
                      <a:pt x="303" y="184"/>
                      <a:pt x="310" y="186"/>
                      <a:pt x="315" y="188"/>
                    </a:cubicBezTo>
                    <a:close/>
                    <a:moveTo>
                      <a:pt x="277" y="118"/>
                    </a:moveTo>
                    <a:cubicBezTo>
                      <a:pt x="277" y="113"/>
                      <a:pt x="277" y="113"/>
                      <a:pt x="277" y="113"/>
                    </a:cubicBezTo>
                    <a:cubicBezTo>
                      <a:pt x="278" y="113"/>
                      <a:pt x="279" y="114"/>
                      <a:pt x="279" y="115"/>
                    </a:cubicBezTo>
                    <a:cubicBezTo>
                      <a:pt x="278" y="116"/>
                      <a:pt x="278" y="118"/>
                      <a:pt x="277" y="118"/>
                    </a:cubicBezTo>
                    <a:close/>
                    <a:moveTo>
                      <a:pt x="277" y="113"/>
                    </a:moveTo>
                    <a:cubicBezTo>
                      <a:pt x="277" y="118"/>
                      <a:pt x="277" y="118"/>
                      <a:pt x="277" y="118"/>
                    </a:cubicBezTo>
                    <a:cubicBezTo>
                      <a:pt x="276" y="118"/>
                      <a:pt x="276" y="117"/>
                      <a:pt x="276" y="117"/>
                    </a:cubicBezTo>
                    <a:cubicBezTo>
                      <a:pt x="274" y="115"/>
                      <a:pt x="274" y="114"/>
                      <a:pt x="276" y="113"/>
                    </a:cubicBezTo>
                    <a:cubicBezTo>
                      <a:pt x="276" y="113"/>
                      <a:pt x="276" y="113"/>
                      <a:pt x="277" y="113"/>
                    </a:cubicBezTo>
                    <a:close/>
                    <a:moveTo>
                      <a:pt x="277" y="122"/>
                    </a:moveTo>
                    <a:cubicBezTo>
                      <a:pt x="277" y="163"/>
                      <a:pt x="277" y="163"/>
                      <a:pt x="277" y="163"/>
                    </a:cubicBezTo>
                    <a:cubicBezTo>
                      <a:pt x="276" y="163"/>
                      <a:pt x="276" y="164"/>
                      <a:pt x="276" y="164"/>
                    </a:cubicBezTo>
                    <a:cubicBezTo>
                      <a:pt x="275" y="164"/>
                      <a:pt x="274" y="164"/>
                      <a:pt x="273" y="164"/>
                    </a:cubicBezTo>
                    <a:cubicBezTo>
                      <a:pt x="273" y="123"/>
                      <a:pt x="273" y="123"/>
                      <a:pt x="273" y="123"/>
                    </a:cubicBezTo>
                    <a:cubicBezTo>
                      <a:pt x="274" y="123"/>
                      <a:pt x="274" y="123"/>
                      <a:pt x="274" y="123"/>
                    </a:cubicBezTo>
                    <a:cubicBezTo>
                      <a:pt x="275" y="122"/>
                      <a:pt x="276" y="122"/>
                      <a:pt x="277" y="122"/>
                    </a:cubicBezTo>
                    <a:close/>
                    <a:moveTo>
                      <a:pt x="277" y="175"/>
                    </a:moveTo>
                    <a:cubicBezTo>
                      <a:pt x="277" y="274"/>
                      <a:pt x="277" y="274"/>
                      <a:pt x="277" y="274"/>
                    </a:cubicBezTo>
                    <a:cubicBezTo>
                      <a:pt x="275" y="274"/>
                      <a:pt x="274" y="274"/>
                      <a:pt x="273" y="274"/>
                    </a:cubicBezTo>
                    <a:cubicBezTo>
                      <a:pt x="273" y="176"/>
                      <a:pt x="273" y="176"/>
                      <a:pt x="273" y="176"/>
                    </a:cubicBezTo>
                    <a:cubicBezTo>
                      <a:pt x="274" y="176"/>
                      <a:pt x="276" y="176"/>
                      <a:pt x="277" y="175"/>
                    </a:cubicBezTo>
                    <a:close/>
                    <a:moveTo>
                      <a:pt x="273" y="100"/>
                    </a:moveTo>
                    <a:cubicBezTo>
                      <a:pt x="273" y="96"/>
                      <a:pt x="273" y="96"/>
                      <a:pt x="273" y="96"/>
                    </a:cubicBezTo>
                    <a:cubicBezTo>
                      <a:pt x="275" y="95"/>
                      <a:pt x="276" y="96"/>
                      <a:pt x="275" y="98"/>
                    </a:cubicBezTo>
                    <a:cubicBezTo>
                      <a:pt x="275" y="99"/>
                      <a:pt x="274" y="100"/>
                      <a:pt x="273" y="100"/>
                    </a:cubicBezTo>
                    <a:close/>
                    <a:moveTo>
                      <a:pt x="273" y="96"/>
                    </a:moveTo>
                    <a:cubicBezTo>
                      <a:pt x="273" y="100"/>
                      <a:pt x="273" y="100"/>
                      <a:pt x="273" y="100"/>
                    </a:cubicBezTo>
                    <a:cubicBezTo>
                      <a:pt x="273" y="100"/>
                      <a:pt x="272" y="100"/>
                      <a:pt x="272" y="100"/>
                    </a:cubicBezTo>
                    <a:cubicBezTo>
                      <a:pt x="271" y="98"/>
                      <a:pt x="271" y="97"/>
                      <a:pt x="273" y="96"/>
                    </a:cubicBezTo>
                    <a:cubicBezTo>
                      <a:pt x="273" y="96"/>
                      <a:pt x="273" y="96"/>
                      <a:pt x="273" y="96"/>
                    </a:cubicBezTo>
                    <a:close/>
                    <a:moveTo>
                      <a:pt x="273" y="123"/>
                    </a:moveTo>
                    <a:cubicBezTo>
                      <a:pt x="273" y="164"/>
                      <a:pt x="273" y="164"/>
                      <a:pt x="273" y="164"/>
                    </a:cubicBezTo>
                    <a:cubicBezTo>
                      <a:pt x="271" y="164"/>
                      <a:pt x="269" y="165"/>
                      <a:pt x="270" y="168"/>
                    </a:cubicBezTo>
                    <a:cubicBezTo>
                      <a:pt x="270" y="171"/>
                      <a:pt x="269" y="171"/>
                      <a:pt x="266" y="173"/>
                    </a:cubicBezTo>
                    <a:cubicBezTo>
                      <a:pt x="265" y="174"/>
                      <a:pt x="263" y="175"/>
                      <a:pt x="261" y="176"/>
                    </a:cubicBezTo>
                    <a:cubicBezTo>
                      <a:pt x="261" y="151"/>
                      <a:pt x="261" y="151"/>
                      <a:pt x="261" y="151"/>
                    </a:cubicBezTo>
                    <a:cubicBezTo>
                      <a:pt x="266" y="149"/>
                      <a:pt x="268" y="145"/>
                      <a:pt x="264" y="141"/>
                    </a:cubicBezTo>
                    <a:cubicBezTo>
                      <a:pt x="260" y="137"/>
                      <a:pt x="261" y="131"/>
                      <a:pt x="264" y="127"/>
                    </a:cubicBezTo>
                    <a:cubicBezTo>
                      <a:pt x="266" y="122"/>
                      <a:pt x="268" y="124"/>
                      <a:pt x="273" y="123"/>
                    </a:cubicBezTo>
                    <a:close/>
                    <a:moveTo>
                      <a:pt x="273" y="176"/>
                    </a:moveTo>
                    <a:cubicBezTo>
                      <a:pt x="273" y="274"/>
                      <a:pt x="273" y="274"/>
                      <a:pt x="273" y="274"/>
                    </a:cubicBezTo>
                    <a:cubicBezTo>
                      <a:pt x="272" y="274"/>
                      <a:pt x="271" y="274"/>
                      <a:pt x="271" y="275"/>
                    </a:cubicBezTo>
                    <a:cubicBezTo>
                      <a:pt x="267" y="276"/>
                      <a:pt x="264" y="277"/>
                      <a:pt x="261" y="277"/>
                    </a:cubicBezTo>
                    <a:cubicBezTo>
                      <a:pt x="261" y="178"/>
                      <a:pt x="261" y="178"/>
                      <a:pt x="261" y="178"/>
                    </a:cubicBezTo>
                    <a:cubicBezTo>
                      <a:pt x="263" y="178"/>
                      <a:pt x="264" y="178"/>
                      <a:pt x="266" y="178"/>
                    </a:cubicBezTo>
                    <a:cubicBezTo>
                      <a:pt x="269" y="178"/>
                      <a:pt x="271" y="177"/>
                      <a:pt x="273" y="176"/>
                    </a:cubicBezTo>
                    <a:close/>
                    <a:moveTo>
                      <a:pt x="261" y="123"/>
                    </a:moveTo>
                    <a:cubicBezTo>
                      <a:pt x="263" y="122"/>
                      <a:pt x="265" y="121"/>
                      <a:pt x="267" y="121"/>
                    </a:cubicBezTo>
                    <a:cubicBezTo>
                      <a:pt x="275" y="121"/>
                      <a:pt x="267" y="109"/>
                      <a:pt x="268" y="104"/>
                    </a:cubicBezTo>
                    <a:cubicBezTo>
                      <a:pt x="269" y="100"/>
                      <a:pt x="269" y="91"/>
                      <a:pt x="261" y="91"/>
                    </a:cubicBezTo>
                    <a:lnTo>
                      <a:pt x="261" y="123"/>
                    </a:lnTo>
                    <a:close/>
                    <a:moveTo>
                      <a:pt x="261" y="91"/>
                    </a:moveTo>
                    <a:cubicBezTo>
                      <a:pt x="261" y="123"/>
                      <a:pt x="261" y="123"/>
                      <a:pt x="261" y="123"/>
                    </a:cubicBezTo>
                    <a:cubicBezTo>
                      <a:pt x="257" y="125"/>
                      <a:pt x="254" y="127"/>
                      <a:pt x="253" y="122"/>
                    </a:cubicBezTo>
                    <a:cubicBezTo>
                      <a:pt x="252" y="114"/>
                      <a:pt x="251" y="115"/>
                      <a:pt x="258" y="112"/>
                    </a:cubicBezTo>
                    <a:cubicBezTo>
                      <a:pt x="265" y="109"/>
                      <a:pt x="255" y="90"/>
                      <a:pt x="260" y="91"/>
                    </a:cubicBezTo>
                    <a:cubicBezTo>
                      <a:pt x="261" y="91"/>
                      <a:pt x="261" y="91"/>
                      <a:pt x="261" y="91"/>
                    </a:cubicBezTo>
                    <a:close/>
                    <a:moveTo>
                      <a:pt x="261" y="151"/>
                    </a:moveTo>
                    <a:cubicBezTo>
                      <a:pt x="261" y="176"/>
                      <a:pt x="261" y="176"/>
                      <a:pt x="261" y="176"/>
                    </a:cubicBezTo>
                    <a:cubicBezTo>
                      <a:pt x="259" y="176"/>
                      <a:pt x="257" y="176"/>
                      <a:pt x="255" y="175"/>
                    </a:cubicBezTo>
                    <a:cubicBezTo>
                      <a:pt x="253" y="174"/>
                      <a:pt x="250" y="174"/>
                      <a:pt x="247" y="174"/>
                    </a:cubicBezTo>
                    <a:cubicBezTo>
                      <a:pt x="247" y="150"/>
                      <a:pt x="247" y="150"/>
                      <a:pt x="247" y="150"/>
                    </a:cubicBezTo>
                    <a:cubicBezTo>
                      <a:pt x="252" y="150"/>
                      <a:pt x="253" y="151"/>
                      <a:pt x="259" y="151"/>
                    </a:cubicBezTo>
                    <a:cubicBezTo>
                      <a:pt x="260" y="151"/>
                      <a:pt x="261" y="151"/>
                      <a:pt x="261" y="151"/>
                    </a:cubicBezTo>
                    <a:close/>
                    <a:moveTo>
                      <a:pt x="261" y="178"/>
                    </a:moveTo>
                    <a:cubicBezTo>
                      <a:pt x="261" y="277"/>
                      <a:pt x="261" y="277"/>
                      <a:pt x="261" y="277"/>
                    </a:cubicBezTo>
                    <a:cubicBezTo>
                      <a:pt x="259" y="278"/>
                      <a:pt x="256" y="279"/>
                      <a:pt x="254" y="280"/>
                    </a:cubicBezTo>
                    <a:cubicBezTo>
                      <a:pt x="252" y="280"/>
                      <a:pt x="250" y="279"/>
                      <a:pt x="247" y="277"/>
                    </a:cubicBezTo>
                    <a:cubicBezTo>
                      <a:pt x="247" y="183"/>
                      <a:pt x="247" y="183"/>
                      <a:pt x="247" y="183"/>
                    </a:cubicBezTo>
                    <a:cubicBezTo>
                      <a:pt x="248" y="183"/>
                      <a:pt x="249" y="182"/>
                      <a:pt x="250" y="182"/>
                    </a:cubicBezTo>
                    <a:cubicBezTo>
                      <a:pt x="255" y="181"/>
                      <a:pt x="256" y="179"/>
                      <a:pt x="261" y="178"/>
                    </a:cubicBezTo>
                    <a:close/>
                    <a:moveTo>
                      <a:pt x="247" y="120"/>
                    </a:moveTo>
                    <a:cubicBezTo>
                      <a:pt x="249" y="120"/>
                      <a:pt x="250" y="119"/>
                      <a:pt x="250" y="117"/>
                    </a:cubicBezTo>
                    <a:cubicBezTo>
                      <a:pt x="253" y="112"/>
                      <a:pt x="253" y="103"/>
                      <a:pt x="248" y="103"/>
                    </a:cubicBezTo>
                    <a:cubicBezTo>
                      <a:pt x="248" y="103"/>
                      <a:pt x="248" y="103"/>
                      <a:pt x="247" y="103"/>
                    </a:cubicBezTo>
                    <a:cubicBezTo>
                      <a:pt x="247" y="120"/>
                      <a:pt x="247" y="120"/>
                      <a:pt x="247" y="120"/>
                    </a:cubicBezTo>
                    <a:close/>
                    <a:moveTo>
                      <a:pt x="247" y="31"/>
                    </a:moveTo>
                    <a:cubicBezTo>
                      <a:pt x="247" y="25"/>
                      <a:pt x="247" y="25"/>
                      <a:pt x="247" y="25"/>
                    </a:cubicBezTo>
                    <a:cubicBezTo>
                      <a:pt x="248" y="25"/>
                      <a:pt x="248" y="25"/>
                      <a:pt x="249" y="25"/>
                    </a:cubicBezTo>
                    <a:cubicBezTo>
                      <a:pt x="253" y="25"/>
                      <a:pt x="256" y="32"/>
                      <a:pt x="250" y="32"/>
                    </a:cubicBezTo>
                    <a:cubicBezTo>
                      <a:pt x="249" y="32"/>
                      <a:pt x="248" y="32"/>
                      <a:pt x="247" y="31"/>
                    </a:cubicBezTo>
                    <a:close/>
                    <a:moveTo>
                      <a:pt x="247" y="25"/>
                    </a:moveTo>
                    <a:cubicBezTo>
                      <a:pt x="247" y="31"/>
                      <a:pt x="247" y="31"/>
                      <a:pt x="247" y="31"/>
                    </a:cubicBezTo>
                    <a:cubicBezTo>
                      <a:pt x="244" y="30"/>
                      <a:pt x="243" y="26"/>
                      <a:pt x="247" y="25"/>
                    </a:cubicBezTo>
                    <a:close/>
                    <a:moveTo>
                      <a:pt x="247" y="103"/>
                    </a:moveTo>
                    <a:cubicBezTo>
                      <a:pt x="247" y="120"/>
                      <a:pt x="247" y="120"/>
                      <a:pt x="247" y="120"/>
                    </a:cubicBezTo>
                    <a:cubicBezTo>
                      <a:pt x="245" y="121"/>
                      <a:pt x="242" y="119"/>
                      <a:pt x="243" y="116"/>
                    </a:cubicBezTo>
                    <a:cubicBezTo>
                      <a:pt x="244" y="110"/>
                      <a:pt x="240" y="103"/>
                      <a:pt x="247" y="103"/>
                    </a:cubicBezTo>
                    <a:close/>
                    <a:moveTo>
                      <a:pt x="247" y="150"/>
                    </a:moveTo>
                    <a:cubicBezTo>
                      <a:pt x="247" y="174"/>
                      <a:pt x="247" y="174"/>
                      <a:pt x="247" y="174"/>
                    </a:cubicBezTo>
                    <a:cubicBezTo>
                      <a:pt x="245" y="174"/>
                      <a:pt x="243" y="174"/>
                      <a:pt x="243" y="171"/>
                    </a:cubicBezTo>
                    <a:cubicBezTo>
                      <a:pt x="243" y="166"/>
                      <a:pt x="239" y="164"/>
                      <a:pt x="242" y="159"/>
                    </a:cubicBezTo>
                    <a:cubicBezTo>
                      <a:pt x="244" y="155"/>
                      <a:pt x="242" y="150"/>
                      <a:pt x="247" y="150"/>
                    </a:cubicBezTo>
                    <a:cubicBezTo>
                      <a:pt x="247" y="150"/>
                      <a:pt x="247" y="150"/>
                      <a:pt x="247" y="150"/>
                    </a:cubicBezTo>
                    <a:close/>
                    <a:moveTo>
                      <a:pt x="247" y="183"/>
                    </a:moveTo>
                    <a:cubicBezTo>
                      <a:pt x="247" y="277"/>
                      <a:pt x="247" y="277"/>
                      <a:pt x="247" y="277"/>
                    </a:cubicBezTo>
                    <a:cubicBezTo>
                      <a:pt x="243" y="274"/>
                      <a:pt x="238" y="269"/>
                      <a:pt x="234" y="265"/>
                    </a:cubicBezTo>
                    <a:cubicBezTo>
                      <a:pt x="231" y="262"/>
                      <a:pt x="227" y="258"/>
                      <a:pt x="224" y="255"/>
                    </a:cubicBezTo>
                    <a:cubicBezTo>
                      <a:pt x="224" y="219"/>
                      <a:pt x="224" y="219"/>
                      <a:pt x="224" y="219"/>
                    </a:cubicBezTo>
                    <a:cubicBezTo>
                      <a:pt x="226" y="214"/>
                      <a:pt x="228" y="203"/>
                      <a:pt x="233" y="203"/>
                    </a:cubicBezTo>
                    <a:cubicBezTo>
                      <a:pt x="238" y="202"/>
                      <a:pt x="242" y="197"/>
                      <a:pt x="242" y="192"/>
                    </a:cubicBezTo>
                    <a:cubicBezTo>
                      <a:pt x="242" y="188"/>
                      <a:pt x="244" y="185"/>
                      <a:pt x="247" y="183"/>
                    </a:cubicBezTo>
                    <a:close/>
                    <a:moveTo>
                      <a:pt x="224" y="190"/>
                    </a:moveTo>
                    <a:cubicBezTo>
                      <a:pt x="225" y="190"/>
                      <a:pt x="226" y="188"/>
                      <a:pt x="226" y="187"/>
                    </a:cubicBezTo>
                    <a:cubicBezTo>
                      <a:pt x="226" y="186"/>
                      <a:pt x="225" y="185"/>
                      <a:pt x="224" y="185"/>
                    </a:cubicBezTo>
                    <a:cubicBezTo>
                      <a:pt x="224" y="190"/>
                      <a:pt x="224" y="190"/>
                      <a:pt x="224" y="190"/>
                    </a:cubicBezTo>
                    <a:close/>
                    <a:moveTo>
                      <a:pt x="224" y="67"/>
                    </a:moveTo>
                    <a:cubicBezTo>
                      <a:pt x="224" y="55"/>
                      <a:pt x="224" y="55"/>
                      <a:pt x="224" y="55"/>
                    </a:cubicBezTo>
                    <a:cubicBezTo>
                      <a:pt x="229" y="55"/>
                      <a:pt x="232" y="59"/>
                      <a:pt x="228" y="63"/>
                    </a:cubicBezTo>
                    <a:cubicBezTo>
                      <a:pt x="227" y="65"/>
                      <a:pt x="226" y="66"/>
                      <a:pt x="224" y="67"/>
                    </a:cubicBezTo>
                    <a:close/>
                    <a:moveTo>
                      <a:pt x="224" y="55"/>
                    </a:moveTo>
                    <a:cubicBezTo>
                      <a:pt x="224" y="67"/>
                      <a:pt x="224" y="67"/>
                      <a:pt x="224" y="67"/>
                    </a:cubicBezTo>
                    <a:cubicBezTo>
                      <a:pt x="223" y="68"/>
                      <a:pt x="222" y="68"/>
                      <a:pt x="221" y="69"/>
                    </a:cubicBezTo>
                    <a:cubicBezTo>
                      <a:pt x="221" y="55"/>
                      <a:pt x="221" y="55"/>
                      <a:pt x="221" y="55"/>
                    </a:cubicBezTo>
                    <a:cubicBezTo>
                      <a:pt x="222" y="55"/>
                      <a:pt x="223" y="55"/>
                      <a:pt x="224" y="55"/>
                    </a:cubicBezTo>
                    <a:close/>
                    <a:moveTo>
                      <a:pt x="224" y="185"/>
                    </a:moveTo>
                    <a:cubicBezTo>
                      <a:pt x="224" y="190"/>
                      <a:pt x="224" y="190"/>
                      <a:pt x="224" y="190"/>
                    </a:cubicBezTo>
                    <a:cubicBezTo>
                      <a:pt x="224" y="190"/>
                      <a:pt x="223" y="189"/>
                      <a:pt x="223" y="189"/>
                    </a:cubicBezTo>
                    <a:cubicBezTo>
                      <a:pt x="221" y="187"/>
                      <a:pt x="221" y="186"/>
                      <a:pt x="223" y="186"/>
                    </a:cubicBezTo>
                    <a:cubicBezTo>
                      <a:pt x="224" y="185"/>
                      <a:pt x="224" y="185"/>
                      <a:pt x="224" y="185"/>
                    </a:cubicBezTo>
                    <a:close/>
                    <a:moveTo>
                      <a:pt x="224" y="219"/>
                    </a:moveTo>
                    <a:cubicBezTo>
                      <a:pt x="224" y="255"/>
                      <a:pt x="224" y="255"/>
                      <a:pt x="224" y="255"/>
                    </a:cubicBezTo>
                    <a:cubicBezTo>
                      <a:pt x="223" y="253"/>
                      <a:pt x="222" y="252"/>
                      <a:pt x="221" y="251"/>
                    </a:cubicBezTo>
                    <a:cubicBezTo>
                      <a:pt x="221" y="243"/>
                      <a:pt x="221" y="243"/>
                      <a:pt x="221" y="243"/>
                    </a:cubicBezTo>
                    <a:cubicBezTo>
                      <a:pt x="225" y="239"/>
                      <a:pt x="223" y="238"/>
                      <a:pt x="221" y="235"/>
                    </a:cubicBezTo>
                    <a:cubicBezTo>
                      <a:pt x="221" y="224"/>
                      <a:pt x="221" y="224"/>
                      <a:pt x="221" y="224"/>
                    </a:cubicBezTo>
                    <a:cubicBezTo>
                      <a:pt x="222" y="222"/>
                      <a:pt x="223" y="221"/>
                      <a:pt x="223" y="220"/>
                    </a:cubicBezTo>
                    <a:cubicBezTo>
                      <a:pt x="224" y="219"/>
                      <a:pt x="224" y="219"/>
                      <a:pt x="224" y="219"/>
                    </a:cubicBezTo>
                    <a:close/>
                    <a:moveTo>
                      <a:pt x="221" y="202"/>
                    </a:moveTo>
                    <a:cubicBezTo>
                      <a:pt x="221" y="198"/>
                      <a:pt x="221" y="198"/>
                      <a:pt x="221" y="198"/>
                    </a:cubicBezTo>
                    <a:cubicBezTo>
                      <a:pt x="222" y="198"/>
                      <a:pt x="223" y="198"/>
                      <a:pt x="223" y="200"/>
                    </a:cubicBezTo>
                    <a:cubicBezTo>
                      <a:pt x="222" y="201"/>
                      <a:pt x="222" y="202"/>
                      <a:pt x="221" y="202"/>
                    </a:cubicBezTo>
                    <a:close/>
                    <a:moveTo>
                      <a:pt x="221" y="55"/>
                    </a:moveTo>
                    <a:cubicBezTo>
                      <a:pt x="221" y="69"/>
                      <a:pt x="221" y="69"/>
                      <a:pt x="221" y="69"/>
                    </a:cubicBezTo>
                    <a:cubicBezTo>
                      <a:pt x="217" y="70"/>
                      <a:pt x="212" y="71"/>
                      <a:pt x="207" y="67"/>
                    </a:cubicBezTo>
                    <a:cubicBezTo>
                      <a:pt x="207" y="67"/>
                      <a:pt x="207" y="67"/>
                      <a:pt x="207" y="67"/>
                    </a:cubicBezTo>
                    <a:cubicBezTo>
                      <a:pt x="207" y="53"/>
                      <a:pt x="207" y="53"/>
                      <a:pt x="207" y="53"/>
                    </a:cubicBezTo>
                    <a:cubicBezTo>
                      <a:pt x="208" y="52"/>
                      <a:pt x="208" y="52"/>
                      <a:pt x="209" y="53"/>
                    </a:cubicBezTo>
                    <a:cubicBezTo>
                      <a:pt x="215" y="55"/>
                      <a:pt x="216" y="55"/>
                      <a:pt x="221" y="55"/>
                    </a:cubicBezTo>
                    <a:cubicBezTo>
                      <a:pt x="221" y="55"/>
                      <a:pt x="221" y="55"/>
                      <a:pt x="221" y="55"/>
                    </a:cubicBezTo>
                    <a:close/>
                    <a:moveTo>
                      <a:pt x="221" y="198"/>
                    </a:moveTo>
                    <a:cubicBezTo>
                      <a:pt x="221" y="202"/>
                      <a:pt x="221" y="202"/>
                      <a:pt x="221" y="202"/>
                    </a:cubicBezTo>
                    <a:cubicBezTo>
                      <a:pt x="220" y="202"/>
                      <a:pt x="220" y="202"/>
                      <a:pt x="219" y="202"/>
                    </a:cubicBezTo>
                    <a:cubicBezTo>
                      <a:pt x="218" y="200"/>
                      <a:pt x="218" y="199"/>
                      <a:pt x="220" y="198"/>
                    </a:cubicBezTo>
                    <a:cubicBezTo>
                      <a:pt x="220" y="198"/>
                      <a:pt x="220" y="198"/>
                      <a:pt x="221" y="198"/>
                    </a:cubicBezTo>
                    <a:close/>
                    <a:moveTo>
                      <a:pt x="221" y="224"/>
                    </a:moveTo>
                    <a:cubicBezTo>
                      <a:pt x="221" y="235"/>
                      <a:pt x="221" y="235"/>
                      <a:pt x="221" y="235"/>
                    </a:cubicBezTo>
                    <a:cubicBezTo>
                      <a:pt x="220" y="235"/>
                      <a:pt x="220" y="235"/>
                      <a:pt x="220" y="234"/>
                    </a:cubicBezTo>
                    <a:cubicBezTo>
                      <a:pt x="218" y="232"/>
                      <a:pt x="219" y="228"/>
                      <a:pt x="221" y="224"/>
                    </a:cubicBezTo>
                    <a:close/>
                    <a:moveTo>
                      <a:pt x="221" y="243"/>
                    </a:moveTo>
                    <a:cubicBezTo>
                      <a:pt x="221" y="251"/>
                      <a:pt x="221" y="251"/>
                      <a:pt x="221" y="251"/>
                    </a:cubicBezTo>
                    <a:cubicBezTo>
                      <a:pt x="219" y="248"/>
                      <a:pt x="218" y="245"/>
                      <a:pt x="220" y="243"/>
                    </a:cubicBezTo>
                    <a:cubicBezTo>
                      <a:pt x="221" y="243"/>
                      <a:pt x="221" y="243"/>
                      <a:pt x="221" y="243"/>
                    </a:cubicBezTo>
                    <a:close/>
                    <a:moveTo>
                      <a:pt x="207" y="7"/>
                    </a:moveTo>
                    <a:cubicBezTo>
                      <a:pt x="207" y="0"/>
                      <a:pt x="207" y="0"/>
                      <a:pt x="207" y="0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08" y="0"/>
                      <a:pt x="209" y="0"/>
                      <a:pt x="211" y="0"/>
                    </a:cubicBezTo>
                    <a:cubicBezTo>
                      <a:pt x="211" y="2"/>
                      <a:pt x="210" y="3"/>
                      <a:pt x="209" y="5"/>
                    </a:cubicBezTo>
                    <a:cubicBezTo>
                      <a:pt x="208" y="6"/>
                      <a:pt x="207" y="6"/>
                      <a:pt x="207" y="7"/>
                    </a:cubicBezTo>
                    <a:close/>
                    <a:moveTo>
                      <a:pt x="214" y="188"/>
                    </a:moveTo>
                    <a:cubicBezTo>
                      <a:pt x="216" y="187"/>
                      <a:pt x="217" y="188"/>
                      <a:pt x="217" y="189"/>
                    </a:cubicBezTo>
                    <a:cubicBezTo>
                      <a:pt x="216" y="191"/>
                      <a:pt x="215" y="193"/>
                      <a:pt x="214" y="191"/>
                    </a:cubicBezTo>
                    <a:cubicBezTo>
                      <a:pt x="212" y="190"/>
                      <a:pt x="212" y="188"/>
                      <a:pt x="214" y="188"/>
                    </a:cubicBezTo>
                    <a:close/>
                    <a:moveTo>
                      <a:pt x="102" y="120"/>
                    </a:moveTo>
                    <a:cubicBezTo>
                      <a:pt x="103" y="120"/>
                      <a:pt x="103" y="120"/>
                      <a:pt x="103" y="120"/>
                    </a:cubicBezTo>
                    <a:cubicBezTo>
                      <a:pt x="109" y="120"/>
                      <a:pt x="105" y="116"/>
                      <a:pt x="102" y="112"/>
                    </a:cubicBezTo>
                    <a:cubicBezTo>
                      <a:pt x="102" y="120"/>
                      <a:pt x="102" y="120"/>
                      <a:pt x="102" y="120"/>
                    </a:cubicBezTo>
                    <a:close/>
                    <a:moveTo>
                      <a:pt x="207" y="0"/>
                    </a:moveTo>
                    <a:cubicBezTo>
                      <a:pt x="207" y="7"/>
                      <a:pt x="207" y="7"/>
                      <a:pt x="207" y="7"/>
                    </a:cubicBezTo>
                    <a:cubicBezTo>
                      <a:pt x="204" y="11"/>
                      <a:pt x="204" y="13"/>
                      <a:pt x="198" y="13"/>
                    </a:cubicBezTo>
                    <a:cubicBezTo>
                      <a:pt x="191" y="13"/>
                      <a:pt x="207" y="24"/>
                      <a:pt x="199" y="24"/>
                    </a:cubicBezTo>
                    <a:cubicBezTo>
                      <a:pt x="191" y="24"/>
                      <a:pt x="188" y="34"/>
                      <a:pt x="196" y="33"/>
                    </a:cubicBezTo>
                    <a:cubicBezTo>
                      <a:pt x="204" y="32"/>
                      <a:pt x="204" y="35"/>
                      <a:pt x="195" y="39"/>
                    </a:cubicBezTo>
                    <a:cubicBezTo>
                      <a:pt x="187" y="43"/>
                      <a:pt x="174" y="43"/>
                      <a:pt x="170" y="50"/>
                    </a:cubicBezTo>
                    <a:cubicBezTo>
                      <a:pt x="166" y="56"/>
                      <a:pt x="151" y="56"/>
                      <a:pt x="151" y="61"/>
                    </a:cubicBezTo>
                    <a:cubicBezTo>
                      <a:pt x="151" y="67"/>
                      <a:pt x="149" y="89"/>
                      <a:pt x="137" y="85"/>
                    </a:cubicBezTo>
                    <a:cubicBezTo>
                      <a:pt x="126" y="81"/>
                      <a:pt x="123" y="70"/>
                      <a:pt x="119" y="63"/>
                    </a:cubicBezTo>
                    <a:cubicBezTo>
                      <a:pt x="115" y="56"/>
                      <a:pt x="122" y="49"/>
                      <a:pt x="117" y="46"/>
                    </a:cubicBezTo>
                    <a:cubicBezTo>
                      <a:pt x="113" y="44"/>
                      <a:pt x="127" y="32"/>
                      <a:pt x="122" y="36"/>
                    </a:cubicBezTo>
                    <a:cubicBezTo>
                      <a:pt x="117" y="39"/>
                      <a:pt x="109" y="34"/>
                      <a:pt x="116" y="33"/>
                    </a:cubicBezTo>
                    <a:cubicBezTo>
                      <a:pt x="123" y="31"/>
                      <a:pt x="121" y="25"/>
                      <a:pt x="116" y="26"/>
                    </a:cubicBezTo>
                    <a:cubicBezTo>
                      <a:pt x="112" y="27"/>
                      <a:pt x="108" y="26"/>
                      <a:pt x="109" y="23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3" y="21"/>
                      <a:pt x="116" y="20"/>
                      <a:pt x="119" y="18"/>
                    </a:cubicBezTo>
                    <a:cubicBezTo>
                      <a:pt x="121" y="17"/>
                      <a:pt x="123" y="16"/>
                      <a:pt x="126" y="16"/>
                    </a:cubicBezTo>
                    <a:cubicBezTo>
                      <a:pt x="127" y="15"/>
                      <a:pt x="127" y="15"/>
                      <a:pt x="128" y="14"/>
                    </a:cubicBezTo>
                    <a:cubicBezTo>
                      <a:pt x="131" y="13"/>
                      <a:pt x="135" y="12"/>
                      <a:pt x="138" y="11"/>
                    </a:cubicBezTo>
                    <a:cubicBezTo>
                      <a:pt x="156" y="5"/>
                      <a:pt x="176" y="1"/>
                      <a:pt x="197" y="0"/>
                    </a:cubicBezTo>
                    <a:cubicBezTo>
                      <a:pt x="199" y="0"/>
                      <a:pt x="201" y="0"/>
                      <a:pt x="203" y="0"/>
                    </a:cubicBezTo>
                    <a:cubicBezTo>
                      <a:pt x="204" y="0"/>
                      <a:pt x="205" y="0"/>
                      <a:pt x="207" y="0"/>
                    </a:cubicBezTo>
                    <a:close/>
                    <a:moveTo>
                      <a:pt x="207" y="53"/>
                    </a:moveTo>
                    <a:cubicBezTo>
                      <a:pt x="203" y="54"/>
                      <a:pt x="200" y="61"/>
                      <a:pt x="207" y="67"/>
                    </a:cubicBezTo>
                    <a:cubicBezTo>
                      <a:pt x="207" y="53"/>
                      <a:pt x="207" y="53"/>
                      <a:pt x="207" y="53"/>
                    </a:cubicBezTo>
                    <a:close/>
                    <a:moveTo>
                      <a:pt x="102" y="381"/>
                    </a:moveTo>
                    <a:cubicBezTo>
                      <a:pt x="102" y="268"/>
                      <a:pt x="102" y="268"/>
                      <a:pt x="102" y="268"/>
                    </a:cubicBezTo>
                    <a:cubicBezTo>
                      <a:pt x="108" y="272"/>
                      <a:pt x="113" y="276"/>
                      <a:pt x="117" y="276"/>
                    </a:cubicBezTo>
                    <a:cubicBezTo>
                      <a:pt x="123" y="276"/>
                      <a:pt x="122" y="282"/>
                      <a:pt x="122" y="288"/>
                    </a:cubicBezTo>
                    <a:cubicBezTo>
                      <a:pt x="122" y="295"/>
                      <a:pt x="131" y="295"/>
                      <a:pt x="140" y="298"/>
                    </a:cubicBezTo>
                    <a:cubicBezTo>
                      <a:pt x="149" y="301"/>
                      <a:pt x="153" y="300"/>
                      <a:pt x="161" y="306"/>
                    </a:cubicBezTo>
                    <a:cubicBezTo>
                      <a:pt x="170" y="311"/>
                      <a:pt x="172" y="314"/>
                      <a:pt x="168" y="320"/>
                    </a:cubicBezTo>
                    <a:cubicBezTo>
                      <a:pt x="163" y="327"/>
                      <a:pt x="154" y="337"/>
                      <a:pt x="154" y="346"/>
                    </a:cubicBezTo>
                    <a:cubicBezTo>
                      <a:pt x="153" y="355"/>
                      <a:pt x="147" y="364"/>
                      <a:pt x="141" y="365"/>
                    </a:cubicBezTo>
                    <a:cubicBezTo>
                      <a:pt x="134" y="366"/>
                      <a:pt x="128" y="371"/>
                      <a:pt x="128" y="375"/>
                    </a:cubicBezTo>
                    <a:cubicBezTo>
                      <a:pt x="128" y="380"/>
                      <a:pt x="122" y="378"/>
                      <a:pt x="122" y="386"/>
                    </a:cubicBezTo>
                    <a:cubicBezTo>
                      <a:pt x="122" y="388"/>
                      <a:pt x="122" y="389"/>
                      <a:pt x="121" y="390"/>
                    </a:cubicBezTo>
                    <a:cubicBezTo>
                      <a:pt x="118" y="389"/>
                      <a:pt x="114" y="387"/>
                      <a:pt x="110" y="385"/>
                    </a:cubicBezTo>
                    <a:cubicBezTo>
                      <a:pt x="108" y="384"/>
                      <a:pt x="105" y="382"/>
                      <a:pt x="102" y="381"/>
                    </a:cubicBezTo>
                    <a:close/>
                    <a:moveTo>
                      <a:pt x="102" y="137"/>
                    </a:moveTo>
                    <a:cubicBezTo>
                      <a:pt x="102" y="122"/>
                      <a:pt x="102" y="122"/>
                      <a:pt x="102" y="122"/>
                    </a:cubicBezTo>
                    <a:cubicBezTo>
                      <a:pt x="103" y="122"/>
                      <a:pt x="103" y="122"/>
                      <a:pt x="103" y="122"/>
                    </a:cubicBezTo>
                    <a:cubicBezTo>
                      <a:pt x="111" y="122"/>
                      <a:pt x="112" y="128"/>
                      <a:pt x="114" y="133"/>
                    </a:cubicBezTo>
                    <a:cubicBezTo>
                      <a:pt x="117" y="138"/>
                      <a:pt x="115" y="142"/>
                      <a:pt x="108" y="139"/>
                    </a:cubicBezTo>
                    <a:cubicBezTo>
                      <a:pt x="106" y="138"/>
                      <a:pt x="104" y="137"/>
                      <a:pt x="102" y="137"/>
                    </a:cubicBezTo>
                    <a:close/>
                    <a:moveTo>
                      <a:pt x="85" y="126"/>
                    </a:moveTo>
                    <a:cubicBezTo>
                      <a:pt x="87" y="128"/>
                      <a:pt x="88" y="128"/>
                      <a:pt x="89" y="126"/>
                    </a:cubicBezTo>
                    <a:cubicBezTo>
                      <a:pt x="91" y="123"/>
                      <a:pt x="95" y="120"/>
                      <a:pt x="102" y="120"/>
                    </a:cubicBezTo>
                    <a:cubicBezTo>
                      <a:pt x="102" y="112"/>
                      <a:pt x="102" y="112"/>
                      <a:pt x="102" y="112"/>
                    </a:cubicBezTo>
                    <a:cubicBezTo>
                      <a:pt x="101" y="111"/>
                      <a:pt x="100" y="109"/>
                      <a:pt x="101" y="108"/>
                    </a:cubicBezTo>
                    <a:cubicBezTo>
                      <a:pt x="102" y="105"/>
                      <a:pt x="95" y="103"/>
                      <a:pt x="91" y="99"/>
                    </a:cubicBezTo>
                    <a:cubicBezTo>
                      <a:pt x="88" y="97"/>
                      <a:pt x="88" y="89"/>
                      <a:pt x="85" y="86"/>
                    </a:cubicBezTo>
                    <a:cubicBezTo>
                      <a:pt x="85" y="126"/>
                      <a:pt x="85" y="126"/>
                      <a:pt x="85" y="126"/>
                    </a:cubicBezTo>
                    <a:close/>
                    <a:moveTo>
                      <a:pt x="102" y="122"/>
                    </a:moveTo>
                    <a:cubicBezTo>
                      <a:pt x="102" y="137"/>
                      <a:pt x="102" y="137"/>
                      <a:pt x="102" y="137"/>
                    </a:cubicBezTo>
                    <a:cubicBezTo>
                      <a:pt x="99" y="135"/>
                      <a:pt x="97" y="134"/>
                      <a:pt x="99" y="129"/>
                    </a:cubicBezTo>
                    <a:cubicBezTo>
                      <a:pt x="102" y="122"/>
                      <a:pt x="99" y="122"/>
                      <a:pt x="102" y="122"/>
                    </a:cubicBezTo>
                    <a:close/>
                    <a:moveTo>
                      <a:pt x="102" y="268"/>
                    </a:moveTo>
                    <a:cubicBezTo>
                      <a:pt x="102" y="381"/>
                      <a:pt x="102" y="381"/>
                      <a:pt x="102" y="381"/>
                    </a:cubicBezTo>
                    <a:cubicBezTo>
                      <a:pt x="102" y="380"/>
                      <a:pt x="102" y="380"/>
                      <a:pt x="102" y="380"/>
                    </a:cubicBezTo>
                    <a:cubicBezTo>
                      <a:pt x="96" y="377"/>
                      <a:pt x="91" y="374"/>
                      <a:pt x="85" y="370"/>
                    </a:cubicBezTo>
                    <a:cubicBezTo>
                      <a:pt x="85" y="260"/>
                      <a:pt x="85" y="260"/>
                      <a:pt x="85" y="260"/>
                    </a:cubicBezTo>
                    <a:cubicBezTo>
                      <a:pt x="89" y="261"/>
                      <a:pt x="92" y="262"/>
                      <a:pt x="95" y="264"/>
                    </a:cubicBezTo>
                    <a:cubicBezTo>
                      <a:pt x="98" y="265"/>
                      <a:pt x="100" y="267"/>
                      <a:pt x="102" y="268"/>
                    </a:cubicBezTo>
                    <a:close/>
                    <a:moveTo>
                      <a:pt x="85" y="149"/>
                    </a:moveTo>
                    <a:cubicBezTo>
                      <a:pt x="85" y="142"/>
                      <a:pt x="85" y="142"/>
                      <a:pt x="85" y="142"/>
                    </a:cubicBezTo>
                    <a:cubicBezTo>
                      <a:pt x="89" y="142"/>
                      <a:pt x="90" y="149"/>
                      <a:pt x="86" y="149"/>
                    </a:cubicBezTo>
                    <a:cubicBezTo>
                      <a:pt x="86" y="149"/>
                      <a:pt x="86" y="149"/>
                      <a:pt x="85" y="149"/>
                    </a:cubicBezTo>
                    <a:close/>
                    <a:moveTo>
                      <a:pt x="85" y="57"/>
                    </a:moveTo>
                    <a:cubicBezTo>
                      <a:pt x="85" y="51"/>
                      <a:pt x="85" y="51"/>
                      <a:pt x="85" y="51"/>
                    </a:cubicBezTo>
                    <a:cubicBezTo>
                      <a:pt x="87" y="53"/>
                      <a:pt x="87" y="56"/>
                      <a:pt x="85" y="57"/>
                    </a:cubicBezTo>
                    <a:close/>
                    <a:moveTo>
                      <a:pt x="79" y="143"/>
                    </a:moveTo>
                    <a:cubicBezTo>
                      <a:pt x="79" y="143"/>
                      <a:pt x="79" y="142"/>
                      <a:pt x="80" y="142"/>
                    </a:cubicBezTo>
                    <a:cubicBezTo>
                      <a:pt x="82" y="139"/>
                      <a:pt x="81" y="135"/>
                      <a:pt x="79" y="132"/>
                    </a:cubicBezTo>
                    <a:cubicBezTo>
                      <a:pt x="79" y="143"/>
                      <a:pt x="79" y="143"/>
                      <a:pt x="79" y="143"/>
                    </a:cubicBezTo>
                    <a:close/>
                    <a:moveTo>
                      <a:pt x="79" y="124"/>
                    </a:moveTo>
                    <a:cubicBezTo>
                      <a:pt x="81" y="123"/>
                      <a:pt x="82" y="123"/>
                      <a:pt x="83" y="124"/>
                    </a:cubicBezTo>
                    <a:cubicBezTo>
                      <a:pt x="84" y="125"/>
                      <a:pt x="85" y="126"/>
                      <a:pt x="85" y="126"/>
                    </a:cubicBezTo>
                    <a:cubicBezTo>
                      <a:pt x="85" y="86"/>
                      <a:pt x="85" y="86"/>
                      <a:pt x="85" y="86"/>
                    </a:cubicBezTo>
                    <a:cubicBezTo>
                      <a:pt x="85" y="84"/>
                      <a:pt x="83" y="83"/>
                      <a:pt x="82" y="83"/>
                    </a:cubicBezTo>
                    <a:cubicBezTo>
                      <a:pt x="80" y="83"/>
                      <a:pt x="80" y="83"/>
                      <a:pt x="79" y="83"/>
                    </a:cubicBezTo>
                    <a:cubicBezTo>
                      <a:pt x="79" y="124"/>
                      <a:pt x="79" y="124"/>
                      <a:pt x="79" y="124"/>
                    </a:cubicBezTo>
                    <a:close/>
                    <a:moveTo>
                      <a:pt x="85" y="51"/>
                    </a:move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57"/>
                      <a:pt x="84" y="57"/>
                      <a:pt x="83" y="57"/>
                    </a:cubicBezTo>
                    <a:cubicBezTo>
                      <a:pt x="82" y="56"/>
                      <a:pt x="80" y="56"/>
                      <a:pt x="79" y="56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6"/>
                      <a:pt x="79" y="46"/>
                      <a:pt x="80" y="46"/>
                    </a:cubicBezTo>
                    <a:cubicBezTo>
                      <a:pt x="82" y="47"/>
                      <a:pt x="84" y="49"/>
                      <a:pt x="85" y="51"/>
                    </a:cubicBezTo>
                    <a:close/>
                    <a:moveTo>
                      <a:pt x="85" y="142"/>
                    </a:moveTo>
                    <a:cubicBezTo>
                      <a:pt x="85" y="149"/>
                      <a:pt x="85" y="149"/>
                      <a:pt x="85" y="149"/>
                    </a:cubicBezTo>
                    <a:cubicBezTo>
                      <a:pt x="82" y="148"/>
                      <a:pt x="80" y="143"/>
                      <a:pt x="85" y="143"/>
                    </a:cubicBezTo>
                    <a:cubicBezTo>
                      <a:pt x="85" y="143"/>
                      <a:pt x="85" y="143"/>
                      <a:pt x="85" y="142"/>
                    </a:cubicBezTo>
                    <a:close/>
                    <a:moveTo>
                      <a:pt x="85" y="260"/>
                    </a:moveTo>
                    <a:cubicBezTo>
                      <a:pt x="85" y="370"/>
                      <a:pt x="85" y="370"/>
                      <a:pt x="85" y="370"/>
                    </a:cubicBezTo>
                    <a:cubicBezTo>
                      <a:pt x="83" y="369"/>
                      <a:pt x="81" y="367"/>
                      <a:pt x="79" y="365"/>
                    </a:cubicBezTo>
                    <a:cubicBezTo>
                      <a:pt x="79" y="260"/>
                      <a:pt x="79" y="260"/>
                      <a:pt x="79" y="260"/>
                    </a:cubicBezTo>
                    <a:cubicBezTo>
                      <a:pt x="81" y="260"/>
                      <a:pt x="83" y="260"/>
                      <a:pt x="85" y="260"/>
                    </a:cubicBezTo>
                    <a:close/>
                    <a:moveTo>
                      <a:pt x="79" y="239"/>
                    </a:moveTo>
                    <a:cubicBezTo>
                      <a:pt x="79" y="238"/>
                      <a:pt x="79" y="238"/>
                      <a:pt x="79" y="238"/>
                    </a:cubicBezTo>
                    <a:cubicBezTo>
                      <a:pt x="80" y="238"/>
                      <a:pt x="80" y="239"/>
                      <a:pt x="79" y="239"/>
                    </a:cubicBezTo>
                    <a:close/>
                    <a:moveTo>
                      <a:pt x="79" y="151"/>
                    </a:moveTo>
                    <a:cubicBezTo>
                      <a:pt x="79" y="151"/>
                      <a:pt x="80" y="151"/>
                      <a:pt x="80" y="151"/>
                    </a:cubicBezTo>
                    <a:cubicBezTo>
                      <a:pt x="83" y="151"/>
                      <a:pt x="82" y="146"/>
                      <a:pt x="79" y="147"/>
                    </a:cubicBezTo>
                    <a:cubicBezTo>
                      <a:pt x="79" y="151"/>
                      <a:pt x="79" y="151"/>
                      <a:pt x="79" y="151"/>
                    </a:cubicBezTo>
                    <a:close/>
                    <a:moveTo>
                      <a:pt x="79" y="74"/>
                    </a:moveTo>
                    <a:cubicBezTo>
                      <a:pt x="79" y="64"/>
                      <a:pt x="79" y="64"/>
                      <a:pt x="79" y="64"/>
                    </a:cubicBezTo>
                    <a:cubicBezTo>
                      <a:pt x="82" y="68"/>
                      <a:pt x="81" y="72"/>
                      <a:pt x="79" y="74"/>
                    </a:cubicBezTo>
                    <a:close/>
                    <a:moveTo>
                      <a:pt x="70" y="150"/>
                    </a:moveTo>
                    <a:cubicBezTo>
                      <a:pt x="73" y="148"/>
                      <a:pt x="76" y="147"/>
                      <a:pt x="79" y="143"/>
                    </a:cubicBezTo>
                    <a:cubicBezTo>
                      <a:pt x="79" y="132"/>
                      <a:pt x="79" y="132"/>
                      <a:pt x="79" y="132"/>
                    </a:cubicBezTo>
                    <a:cubicBezTo>
                      <a:pt x="77" y="130"/>
                      <a:pt x="73" y="128"/>
                      <a:pt x="71" y="128"/>
                    </a:cubicBezTo>
                    <a:cubicBezTo>
                      <a:pt x="67" y="128"/>
                      <a:pt x="74" y="124"/>
                      <a:pt x="79" y="124"/>
                    </a:cubicBezTo>
                    <a:cubicBezTo>
                      <a:pt x="79" y="83"/>
                      <a:pt x="79" y="83"/>
                      <a:pt x="79" y="83"/>
                    </a:cubicBezTo>
                    <a:cubicBezTo>
                      <a:pt x="77" y="84"/>
                      <a:pt x="79" y="88"/>
                      <a:pt x="75" y="89"/>
                    </a:cubicBezTo>
                    <a:cubicBezTo>
                      <a:pt x="73" y="90"/>
                      <a:pt x="71" y="90"/>
                      <a:pt x="70" y="89"/>
                    </a:cubicBezTo>
                    <a:cubicBezTo>
                      <a:pt x="70" y="150"/>
                      <a:pt x="70" y="150"/>
                      <a:pt x="70" y="150"/>
                    </a:cubicBezTo>
                    <a:close/>
                    <a:moveTo>
                      <a:pt x="79" y="45"/>
                    </a:moveTo>
                    <a:cubicBezTo>
                      <a:pt x="79" y="56"/>
                      <a:pt x="79" y="56"/>
                      <a:pt x="79" y="56"/>
                    </a:cubicBezTo>
                    <a:cubicBezTo>
                      <a:pt x="75" y="56"/>
                      <a:pt x="73" y="58"/>
                      <a:pt x="78" y="63"/>
                    </a:cubicBezTo>
                    <a:cubicBezTo>
                      <a:pt x="78" y="63"/>
                      <a:pt x="79" y="64"/>
                      <a:pt x="79" y="6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8" y="75"/>
                      <a:pt x="76" y="75"/>
                      <a:pt x="75" y="74"/>
                    </a:cubicBezTo>
                    <a:cubicBezTo>
                      <a:pt x="74" y="74"/>
                      <a:pt x="72" y="73"/>
                      <a:pt x="70" y="72"/>
                    </a:cubicBezTo>
                    <a:cubicBezTo>
                      <a:pt x="70" y="50"/>
                      <a:pt x="70" y="50"/>
                      <a:pt x="70" y="50"/>
                    </a:cubicBezTo>
                    <a:cubicBezTo>
                      <a:pt x="72" y="48"/>
                      <a:pt x="75" y="46"/>
                      <a:pt x="77" y="44"/>
                    </a:cubicBezTo>
                    <a:cubicBezTo>
                      <a:pt x="78" y="45"/>
                      <a:pt x="78" y="45"/>
                      <a:pt x="79" y="45"/>
                    </a:cubicBezTo>
                    <a:close/>
                    <a:moveTo>
                      <a:pt x="79" y="147"/>
                    </a:moveTo>
                    <a:cubicBezTo>
                      <a:pt x="79" y="151"/>
                      <a:pt x="79" y="151"/>
                      <a:pt x="79" y="151"/>
                    </a:cubicBezTo>
                    <a:cubicBezTo>
                      <a:pt x="77" y="151"/>
                      <a:pt x="75" y="147"/>
                      <a:pt x="78" y="147"/>
                    </a:cubicBezTo>
                    <a:cubicBezTo>
                      <a:pt x="79" y="147"/>
                      <a:pt x="79" y="147"/>
                      <a:pt x="79" y="147"/>
                    </a:cubicBezTo>
                    <a:close/>
                    <a:moveTo>
                      <a:pt x="79" y="238"/>
                    </a:moveTo>
                    <a:cubicBezTo>
                      <a:pt x="79" y="239"/>
                      <a:pt x="79" y="239"/>
                      <a:pt x="79" y="239"/>
                    </a:cubicBezTo>
                    <a:cubicBezTo>
                      <a:pt x="79" y="239"/>
                      <a:pt x="78" y="239"/>
                      <a:pt x="77" y="239"/>
                    </a:cubicBezTo>
                    <a:cubicBezTo>
                      <a:pt x="71" y="239"/>
                      <a:pt x="67" y="235"/>
                      <a:pt x="74" y="236"/>
                    </a:cubicBezTo>
                    <a:cubicBezTo>
                      <a:pt x="76" y="236"/>
                      <a:pt x="78" y="237"/>
                      <a:pt x="79" y="238"/>
                    </a:cubicBezTo>
                    <a:close/>
                    <a:moveTo>
                      <a:pt x="79" y="260"/>
                    </a:moveTo>
                    <a:cubicBezTo>
                      <a:pt x="79" y="365"/>
                      <a:pt x="79" y="365"/>
                      <a:pt x="79" y="365"/>
                    </a:cubicBezTo>
                    <a:cubicBezTo>
                      <a:pt x="76" y="363"/>
                      <a:pt x="73" y="360"/>
                      <a:pt x="70" y="358"/>
                    </a:cubicBezTo>
                    <a:cubicBezTo>
                      <a:pt x="70" y="261"/>
                      <a:pt x="70" y="261"/>
                      <a:pt x="70" y="261"/>
                    </a:cubicBezTo>
                    <a:cubicBezTo>
                      <a:pt x="72" y="261"/>
                      <a:pt x="74" y="260"/>
                      <a:pt x="75" y="260"/>
                    </a:cubicBezTo>
                    <a:cubicBezTo>
                      <a:pt x="76" y="260"/>
                      <a:pt x="78" y="260"/>
                      <a:pt x="79" y="260"/>
                    </a:cubicBezTo>
                    <a:close/>
                    <a:moveTo>
                      <a:pt x="62" y="157"/>
                    </a:moveTo>
                    <a:cubicBezTo>
                      <a:pt x="63" y="156"/>
                      <a:pt x="64" y="154"/>
                      <a:pt x="65" y="153"/>
                    </a:cubicBezTo>
                    <a:cubicBezTo>
                      <a:pt x="66" y="151"/>
                      <a:pt x="68" y="150"/>
                      <a:pt x="70" y="150"/>
                    </a:cubicBezTo>
                    <a:cubicBezTo>
                      <a:pt x="70" y="89"/>
                      <a:pt x="70" y="89"/>
                      <a:pt x="70" y="89"/>
                    </a:cubicBezTo>
                    <a:cubicBezTo>
                      <a:pt x="68" y="88"/>
                      <a:pt x="67" y="86"/>
                      <a:pt x="67" y="84"/>
                    </a:cubicBezTo>
                    <a:cubicBezTo>
                      <a:pt x="67" y="82"/>
                      <a:pt x="65" y="79"/>
                      <a:pt x="62" y="77"/>
                    </a:cubicBezTo>
                    <a:cubicBezTo>
                      <a:pt x="62" y="157"/>
                      <a:pt x="62" y="157"/>
                      <a:pt x="62" y="157"/>
                    </a:cubicBezTo>
                    <a:close/>
                    <a:moveTo>
                      <a:pt x="70" y="50"/>
                    </a:moveTo>
                    <a:cubicBezTo>
                      <a:pt x="70" y="72"/>
                      <a:pt x="70" y="72"/>
                      <a:pt x="70" y="72"/>
                    </a:cubicBezTo>
                    <a:cubicBezTo>
                      <a:pt x="67" y="71"/>
                      <a:pt x="65" y="70"/>
                      <a:pt x="62" y="70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3" y="56"/>
                      <a:pt x="65" y="55"/>
                      <a:pt x="66" y="53"/>
                    </a:cubicBezTo>
                    <a:cubicBezTo>
                      <a:pt x="67" y="52"/>
                      <a:pt x="68" y="51"/>
                      <a:pt x="70" y="50"/>
                    </a:cubicBezTo>
                    <a:cubicBezTo>
                      <a:pt x="70" y="50"/>
                      <a:pt x="70" y="50"/>
                      <a:pt x="70" y="50"/>
                    </a:cubicBezTo>
                    <a:close/>
                    <a:moveTo>
                      <a:pt x="70" y="261"/>
                    </a:moveTo>
                    <a:cubicBezTo>
                      <a:pt x="70" y="358"/>
                      <a:pt x="70" y="358"/>
                      <a:pt x="70" y="358"/>
                    </a:cubicBezTo>
                    <a:cubicBezTo>
                      <a:pt x="68" y="357"/>
                      <a:pt x="67" y="356"/>
                      <a:pt x="66" y="355"/>
                    </a:cubicBezTo>
                    <a:cubicBezTo>
                      <a:pt x="65" y="353"/>
                      <a:pt x="63" y="352"/>
                      <a:pt x="62" y="350"/>
                    </a:cubicBezTo>
                    <a:cubicBezTo>
                      <a:pt x="62" y="259"/>
                      <a:pt x="62" y="259"/>
                      <a:pt x="62" y="259"/>
                    </a:cubicBezTo>
                    <a:cubicBezTo>
                      <a:pt x="64" y="261"/>
                      <a:pt x="67" y="261"/>
                      <a:pt x="70" y="261"/>
                    </a:cubicBezTo>
                    <a:close/>
                    <a:moveTo>
                      <a:pt x="62" y="238"/>
                    </a:moveTo>
                    <a:cubicBezTo>
                      <a:pt x="62" y="232"/>
                      <a:pt x="62" y="232"/>
                      <a:pt x="62" y="232"/>
                    </a:cubicBezTo>
                    <a:cubicBezTo>
                      <a:pt x="62" y="232"/>
                      <a:pt x="63" y="232"/>
                      <a:pt x="63" y="232"/>
                    </a:cubicBezTo>
                    <a:cubicBezTo>
                      <a:pt x="68" y="231"/>
                      <a:pt x="67" y="238"/>
                      <a:pt x="63" y="238"/>
                    </a:cubicBezTo>
                    <a:cubicBezTo>
                      <a:pt x="62" y="238"/>
                      <a:pt x="62" y="238"/>
                      <a:pt x="62" y="238"/>
                    </a:cubicBezTo>
                    <a:close/>
                    <a:moveTo>
                      <a:pt x="45" y="182"/>
                    </a:moveTo>
                    <a:cubicBezTo>
                      <a:pt x="46" y="181"/>
                      <a:pt x="47" y="180"/>
                      <a:pt x="47" y="179"/>
                    </a:cubicBezTo>
                    <a:cubicBezTo>
                      <a:pt x="47" y="174"/>
                      <a:pt x="50" y="162"/>
                      <a:pt x="56" y="162"/>
                    </a:cubicBezTo>
                    <a:cubicBezTo>
                      <a:pt x="59" y="162"/>
                      <a:pt x="60" y="160"/>
                      <a:pt x="62" y="15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58" y="74"/>
                      <a:pt x="53" y="72"/>
                      <a:pt x="49" y="71"/>
                    </a:cubicBezTo>
                    <a:cubicBezTo>
                      <a:pt x="47" y="73"/>
                      <a:pt x="46" y="74"/>
                      <a:pt x="45" y="76"/>
                    </a:cubicBezTo>
                    <a:cubicBezTo>
                      <a:pt x="45" y="182"/>
                      <a:pt x="45" y="182"/>
                      <a:pt x="45" y="182"/>
                    </a:cubicBezTo>
                    <a:close/>
                    <a:moveTo>
                      <a:pt x="62" y="57"/>
                    </a:moveTo>
                    <a:cubicBezTo>
                      <a:pt x="62" y="70"/>
                      <a:pt x="62" y="70"/>
                      <a:pt x="62" y="70"/>
                    </a:cubicBezTo>
                    <a:cubicBezTo>
                      <a:pt x="59" y="69"/>
                      <a:pt x="55" y="68"/>
                      <a:pt x="52" y="67"/>
                    </a:cubicBezTo>
                    <a:cubicBezTo>
                      <a:pt x="55" y="65"/>
                      <a:pt x="57" y="62"/>
                      <a:pt x="59" y="60"/>
                    </a:cubicBezTo>
                    <a:cubicBezTo>
                      <a:pt x="60" y="59"/>
                      <a:pt x="61" y="58"/>
                      <a:pt x="62" y="57"/>
                    </a:cubicBezTo>
                    <a:close/>
                    <a:moveTo>
                      <a:pt x="62" y="232"/>
                    </a:moveTo>
                    <a:cubicBezTo>
                      <a:pt x="62" y="238"/>
                      <a:pt x="62" y="238"/>
                      <a:pt x="62" y="238"/>
                    </a:cubicBezTo>
                    <a:cubicBezTo>
                      <a:pt x="58" y="238"/>
                      <a:pt x="54" y="232"/>
                      <a:pt x="62" y="232"/>
                    </a:cubicBezTo>
                    <a:close/>
                    <a:moveTo>
                      <a:pt x="62" y="259"/>
                    </a:moveTo>
                    <a:cubicBezTo>
                      <a:pt x="62" y="350"/>
                      <a:pt x="62" y="350"/>
                      <a:pt x="62" y="350"/>
                    </a:cubicBezTo>
                    <a:cubicBezTo>
                      <a:pt x="61" y="350"/>
                      <a:pt x="61" y="349"/>
                      <a:pt x="60" y="349"/>
                    </a:cubicBezTo>
                    <a:cubicBezTo>
                      <a:pt x="58" y="346"/>
                      <a:pt x="56" y="343"/>
                      <a:pt x="53" y="341"/>
                    </a:cubicBezTo>
                    <a:cubicBezTo>
                      <a:pt x="52" y="341"/>
                      <a:pt x="52" y="341"/>
                      <a:pt x="52" y="341"/>
                    </a:cubicBezTo>
                    <a:cubicBezTo>
                      <a:pt x="50" y="338"/>
                      <a:pt x="47" y="335"/>
                      <a:pt x="45" y="332"/>
                    </a:cubicBezTo>
                    <a:cubicBezTo>
                      <a:pt x="45" y="261"/>
                      <a:pt x="45" y="261"/>
                      <a:pt x="45" y="261"/>
                    </a:cubicBezTo>
                    <a:cubicBezTo>
                      <a:pt x="47" y="261"/>
                      <a:pt x="49" y="261"/>
                      <a:pt x="51" y="260"/>
                    </a:cubicBezTo>
                    <a:cubicBezTo>
                      <a:pt x="55" y="257"/>
                      <a:pt x="59" y="252"/>
                      <a:pt x="60" y="257"/>
                    </a:cubicBezTo>
                    <a:cubicBezTo>
                      <a:pt x="61" y="258"/>
                      <a:pt x="61" y="259"/>
                      <a:pt x="62" y="259"/>
                    </a:cubicBezTo>
                    <a:close/>
                    <a:moveTo>
                      <a:pt x="45" y="230"/>
                    </a:moveTo>
                    <a:cubicBezTo>
                      <a:pt x="45" y="226"/>
                      <a:pt x="45" y="226"/>
                      <a:pt x="45" y="226"/>
                    </a:cubicBezTo>
                    <a:cubicBezTo>
                      <a:pt x="49" y="226"/>
                      <a:pt x="51" y="230"/>
                      <a:pt x="47" y="230"/>
                    </a:cubicBezTo>
                    <a:cubicBezTo>
                      <a:pt x="46" y="230"/>
                      <a:pt x="46" y="230"/>
                      <a:pt x="45" y="230"/>
                    </a:cubicBezTo>
                    <a:close/>
                    <a:moveTo>
                      <a:pt x="45" y="218"/>
                    </a:moveTo>
                    <a:cubicBezTo>
                      <a:pt x="45" y="212"/>
                      <a:pt x="45" y="212"/>
                      <a:pt x="45" y="212"/>
                    </a:cubicBezTo>
                    <a:cubicBezTo>
                      <a:pt x="49" y="214"/>
                      <a:pt x="52" y="220"/>
                      <a:pt x="49" y="218"/>
                    </a:cubicBezTo>
                    <a:cubicBezTo>
                      <a:pt x="47" y="217"/>
                      <a:pt x="46" y="217"/>
                      <a:pt x="45" y="218"/>
                    </a:cubicBezTo>
                    <a:close/>
                    <a:moveTo>
                      <a:pt x="32" y="209"/>
                    </a:moveTo>
                    <a:cubicBezTo>
                      <a:pt x="34" y="210"/>
                      <a:pt x="35" y="209"/>
                      <a:pt x="35" y="205"/>
                    </a:cubicBezTo>
                    <a:cubicBezTo>
                      <a:pt x="35" y="198"/>
                      <a:pt x="33" y="194"/>
                      <a:pt x="35" y="190"/>
                    </a:cubicBezTo>
                    <a:cubicBezTo>
                      <a:pt x="37" y="187"/>
                      <a:pt x="42" y="185"/>
                      <a:pt x="45" y="182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4" y="76"/>
                      <a:pt x="44" y="77"/>
                      <a:pt x="43" y="78"/>
                    </a:cubicBezTo>
                    <a:cubicBezTo>
                      <a:pt x="41" y="80"/>
                      <a:pt x="40" y="82"/>
                      <a:pt x="38" y="84"/>
                    </a:cubicBezTo>
                    <a:cubicBezTo>
                      <a:pt x="39" y="86"/>
                      <a:pt x="39" y="87"/>
                      <a:pt x="39" y="89"/>
                    </a:cubicBezTo>
                    <a:cubicBezTo>
                      <a:pt x="41" y="96"/>
                      <a:pt x="44" y="101"/>
                      <a:pt x="40" y="101"/>
                    </a:cubicBezTo>
                    <a:cubicBezTo>
                      <a:pt x="36" y="101"/>
                      <a:pt x="36" y="107"/>
                      <a:pt x="36" y="116"/>
                    </a:cubicBezTo>
                    <a:cubicBezTo>
                      <a:pt x="36" y="121"/>
                      <a:pt x="34" y="120"/>
                      <a:pt x="32" y="118"/>
                    </a:cubicBezTo>
                    <a:cubicBezTo>
                      <a:pt x="32" y="209"/>
                      <a:pt x="32" y="209"/>
                      <a:pt x="32" y="209"/>
                    </a:cubicBezTo>
                    <a:close/>
                    <a:moveTo>
                      <a:pt x="45" y="212"/>
                    </a:moveTo>
                    <a:cubicBezTo>
                      <a:pt x="45" y="218"/>
                      <a:pt x="45" y="218"/>
                      <a:pt x="45" y="218"/>
                    </a:cubicBezTo>
                    <a:cubicBezTo>
                      <a:pt x="43" y="218"/>
                      <a:pt x="41" y="219"/>
                      <a:pt x="39" y="218"/>
                    </a:cubicBezTo>
                    <a:cubicBezTo>
                      <a:pt x="36" y="217"/>
                      <a:pt x="37" y="212"/>
                      <a:pt x="42" y="211"/>
                    </a:cubicBezTo>
                    <a:cubicBezTo>
                      <a:pt x="43" y="211"/>
                      <a:pt x="44" y="212"/>
                      <a:pt x="45" y="212"/>
                    </a:cubicBezTo>
                    <a:close/>
                    <a:moveTo>
                      <a:pt x="45" y="226"/>
                    </a:moveTo>
                    <a:cubicBezTo>
                      <a:pt x="45" y="230"/>
                      <a:pt x="45" y="230"/>
                      <a:pt x="45" y="230"/>
                    </a:cubicBezTo>
                    <a:cubicBezTo>
                      <a:pt x="41" y="229"/>
                      <a:pt x="39" y="225"/>
                      <a:pt x="43" y="225"/>
                    </a:cubicBezTo>
                    <a:cubicBezTo>
                      <a:pt x="44" y="225"/>
                      <a:pt x="44" y="226"/>
                      <a:pt x="45" y="226"/>
                    </a:cubicBezTo>
                    <a:close/>
                    <a:moveTo>
                      <a:pt x="45" y="261"/>
                    </a:moveTo>
                    <a:cubicBezTo>
                      <a:pt x="45" y="332"/>
                      <a:pt x="45" y="332"/>
                      <a:pt x="45" y="332"/>
                    </a:cubicBezTo>
                    <a:cubicBezTo>
                      <a:pt x="45" y="332"/>
                      <a:pt x="45" y="332"/>
                      <a:pt x="45" y="332"/>
                    </a:cubicBezTo>
                    <a:cubicBezTo>
                      <a:pt x="45" y="331"/>
                      <a:pt x="45" y="331"/>
                      <a:pt x="45" y="330"/>
                    </a:cubicBezTo>
                    <a:cubicBezTo>
                      <a:pt x="45" y="326"/>
                      <a:pt x="37" y="320"/>
                      <a:pt x="32" y="314"/>
                    </a:cubicBezTo>
                    <a:cubicBezTo>
                      <a:pt x="32" y="294"/>
                      <a:pt x="32" y="294"/>
                      <a:pt x="32" y="294"/>
                    </a:cubicBezTo>
                    <a:cubicBezTo>
                      <a:pt x="33" y="293"/>
                      <a:pt x="33" y="293"/>
                      <a:pt x="33" y="293"/>
                    </a:cubicBezTo>
                    <a:cubicBezTo>
                      <a:pt x="38" y="291"/>
                      <a:pt x="36" y="283"/>
                      <a:pt x="41" y="282"/>
                    </a:cubicBezTo>
                    <a:cubicBezTo>
                      <a:pt x="47" y="280"/>
                      <a:pt x="43" y="275"/>
                      <a:pt x="41" y="271"/>
                    </a:cubicBezTo>
                    <a:cubicBezTo>
                      <a:pt x="40" y="269"/>
                      <a:pt x="36" y="269"/>
                      <a:pt x="32" y="269"/>
                    </a:cubicBezTo>
                    <a:cubicBezTo>
                      <a:pt x="32" y="261"/>
                      <a:pt x="32" y="261"/>
                      <a:pt x="32" y="261"/>
                    </a:cubicBezTo>
                    <a:cubicBezTo>
                      <a:pt x="34" y="261"/>
                      <a:pt x="35" y="261"/>
                      <a:pt x="36" y="261"/>
                    </a:cubicBezTo>
                    <a:cubicBezTo>
                      <a:pt x="38" y="260"/>
                      <a:pt x="42" y="261"/>
                      <a:pt x="45" y="261"/>
                    </a:cubicBezTo>
                    <a:close/>
                    <a:moveTo>
                      <a:pt x="32" y="225"/>
                    </a:moveTo>
                    <a:cubicBezTo>
                      <a:pt x="32" y="220"/>
                      <a:pt x="32" y="220"/>
                      <a:pt x="32" y="220"/>
                    </a:cubicBezTo>
                    <a:cubicBezTo>
                      <a:pt x="37" y="220"/>
                      <a:pt x="39" y="225"/>
                      <a:pt x="34" y="225"/>
                    </a:cubicBezTo>
                    <a:cubicBezTo>
                      <a:pt x="34" y="225"/>
                      <a:pt x="33" y="225"/>
                      <a:pt x="32" y="225"/>
                    </a:cubicBezTo>
                    <a:close/>
                    <a:moveTo>
                      <a:pt x="4" y="163"/>
                    </a:moveTo>
                    <a:cubicBezTo>
                      <a:pt x="3" y="166"/>
                      <a:pt x="2" y="170"/>
                      <a:pt x="2" y="173"/>
                    </a:cubicBezTo>
                    <a:cubicBezTo>
                      <a:pt x="1" y="176"/>
                      <a:pt x="1" y="180"/>
                      <a:pt x="1" y="183"/>
                    </a:cubicBezTo>
                    <a:cubicBezTo>
                      <a:pt x="0" y="189"/>
                      <a:pt x="0" y="194"/>
                      <a:pt x="0" y="200"/>
                    </a:cubicBezTo>
                    <a:cubicBezTo>
                      <a:pt x="2" y="200"/>
                      <a:pt x="4" y="200"/>
                      <a:pt x="6" y="199"/>
                    </a:cubicBezTo>
                    <a:cubicBezTo>
                      <a:pt x="11" y="197"/>
                      <a:pt x="21" y="195"/>
                      <a:pt x="27" y="203"/>
                    </a:cubicBezTo>
                    <a:cubicBezTo>
                      <a:pt x="29" y="206"/>
                      <a:pt x="31" y="208"/>
                      <a:pt x="32" y="209"/>
                    </a:cubicBezTo>
                    <a:cubicBezTo>
                      <a:pt x="32" y="118"/>
                      <a:pt x="32" y="118"/>
                      <a:pt x="32" y="118"/>
                    </a:cubicBezTo>
                    <a:cubicBezTo>
                      <a:pt x="31" y="115"/>
                      <a:pt x="29" y="111"/>
                      <a:pt x="29" y="109"/>
                    </a:cubicBezTo>
                    <a:cubicBezTo>
                      <a:pt x="29" y="107"/>
                      <a:pt x="28" y="106"/>
                      <a:pt x="25" y="105"/>
                    </a:cubicBezTo>
                    <a:cubicBezTo>
                      <a:pt x="24" y="107"/>
                      <a:pt x="23" y="109"/>
                      <a:pt x="22" y="111"/>
                    </a:cubicBezTo>
                    <a:cubicBezTo>
                      <a:pt x="21" y="113"/>
                      <a:pt x="20" y="114"/>
                      <a:pt x="20" y="116"/>
                    </a:cubicBezTo>
                    <a:cubicBezTo>
                      <a:pt x="17" y="120"/>
                      <a:pt x="15" y="125"/>
                      <a:pt x="14" y="129"/>
                    </a:cubicBezTo>
                    <a:cubicBezTo>
                      <a:pt x="13" y="131"/>
                      <a:pt x="12" y="132"/>
                      <a:pt x="12" y="134"/>
                    </a:cubicBezTo>
                    <a:cubicBezTo>
                      <a:pt x="10" y="140"/>
                      <a:pt x="8" y="147"/>
                      <a:pt x="6" y="153"/>
                    </a:cubicBezTo>
                    <a:cubicBezTo>
                      <a:pt x="5" y="156"/>
                      <a:pt x="4" y="160"/>
                      <a:pt x="4" y="163"/>
                    </a:cubicBezTo>
                    <a:close/>
                    <a:moveTo>
                      <a:pt x="32" y="220"/>
                    </a:moveTo>
                    <a:cubicBezTo>
                      <a:pt x="32" y="225"/>
                      <a:pt x="32" y="225"/>
                      <a:pt x="32" y="225"/>
                    </a:cubicBezTo>
                    <a:cubicBezTo>
                      <a:pt x="28" y="223"/>
                      <a:pt x="26" y="219"/>
                      <a:pt x="31" y="219"/>
                    </a:cubicBezTo>
                    <a:cubicBezTo>
                      <a:pt x="31" y="219"/>
                      <a:pt x="32" y="219"/>
                      <a:pt x="32" y="220"/>
                    </a:cubicBezTo>
                    <a:close/>
                    <a:moveTo>
                      <a:pt x="32" y="261"/>
                    </a:moveTo>
                    <a:cubicBezTo>
                      <a:pt x="29" y="260"/>
                      <a:pt x="26" y="257"/>
                      <a:pt x="24" y="254"/>
                    </a:cubicBezTo>
                    <a:cubicBezTo>
                      <a:pt x="21" y="249"/>
                      <a:pt x="26" y="244"/>
                      <a:pt x="19" y="244"/>
                    </a:cubicBezTo>
                    <a:cubicBezTo>
                      <a:pt x="11" y="244"/>
                      <a:pt x="16" y="227"/>
                      <a:pt x="16" y="222"/>
                    </a:cubicBezTo>
                    <a:cubicBezTo>
                      <a:pt x="16" y="217"/>
                      <a:pt x="6" y="226"/>
                      <a:pt x="1" y="231"/>
                    </a:cubicBezTo>
                    <a:cubicBezTo>
                      <a:pt x="1" y="232"/>
                      <a:pt x="2" y="234"/>
                      <a:pt x="2" y="235"/>
                    </a:cubicBezTo>
                    <a:cubicBezTo>
                      <a:pt x="2" y="238"/>
                      <a:pt x="3" y="242"/>
                      <a:pt x="4" y="245"/>
                    </a:cubicBezTo>
                    <a:cubicBezTo>
                      <a:pt x="4" y="246"/>
                      <a:pt x="4" y="247"/>
                      <a:pt x="4" y="249"/>
                    </a:cubicBezTo>
                    <a:cubicBezTo>
                      <a:pt x="7" y="250"/>
                      <a:pt x="10" y="251"/>
                      <a:pt x="13" y="251"/>
                    </a:cubicBezTo>
                    <a:cubicBezTo>
                      <a:pt x="22" y="251"/>
                      <a:pt x="22" y="263"/>
                      <a:pt x="25" y="267"/>
                    </a:cubicBezTo>
                    <a:cubicBezTo>
                      <a:pt x="26" y="269"/>
                      <a:pt x="29" y="269"/>
                      <a:pt x="32" y="269"/>
                    </a:cubicBezTo>
                    <a:cubicBezTo>
                      <a:pt x="32" y="261"/>
                      <a:pt x="32" y="261"/>
                      <a:pt x="32" y="261"/>
                    </a:cubicBezTo>
                    <a:close/>
                    <a:moveTo>
                      <a:pt x="32" y="294"/>
                    </a:moveTo>
                    <a:cubicBezTo>
                      <a:pt x="32" y="314"/>
                      <a:pt x="32" y="314"/>
                      <a:pt x="32" y="314"/>
                    </a:cubicBezTo>
                    <a:cubicBezTo>
                      <a:pt x="32" y="314"/>
                      <a:pt x="31" y="313"/>
                      <a:pt x="31" y="312"/>
                    </a:cubicBezTo>
                    <a:cubicBezTo>
                      <a:pt x="28" y="306"/>
                      <a:pt x="28" y="296"/>
                      <a:pt x="32" y="294"/>
                    </a:cubicBezTo>
                    <a:close/>
                  </a:path>
                </a:pathLst>
              </a:custGeom>
              <a:solidFill>
                <a:srgbClr val="A0DE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8" name="is1îḓè">
                <a:extLst>
                  <a:ext uri="{FF2B5EF4-FFF2-40B4-BE49-F238E27FC236}">
                    <a16:creationId xmlns:a16="http://schemas.microsoft.com/office/drawing/2014/main" xmlns="" id="{47A6CD60-C2E1-432F-A136-83F5B6C994A5}"/>
                  </a:ext>
                </a:extLst>
              </p:cNvPr>
              <p:cNvSpPr/>
              <p:nvPr/>
            </p:nvSpPr>
            <p:spPr bwMode="auto">
              <a:xfrm>
                <a:off x="4559432" y="2071945"/>
                <a:ext cx="401341" cy="709347"/>
              </a:xfrm>
              <a:custGeom>
                <a:avLst/>
                <a:gdLst>
                  <a:gd name="T0" fmla="*/ 82 w 163"/>
                  <a:gd name="T1" fmla="*/ 0 h 288"/>
                  <a:gd name="T2" fmla="*/ 0 w 163"/>
                  <a:gd name="T3" fmla="*/ 81 h 288"/>
                  <a:gd name="T4" fmla="*/ 6 w 163"/>
                  <a:gd name="T5" fmla="*/ 113 h 288"/>
                  <a:gd name="T6" fmla="*/ 82 w 163"/>
                  <a:gd name="T7" fmla="*/ 288 h 288"/>
                  <a:gd name="T8" fmla="*/ 158 w 163"/>
                  <a:gd name="T9" fmla="*/ 112 h 288"/>
                  <a:gd name="T10" fmla="*/ 163 w 163"/>
                  <a:gd name="T11" fmla="*/ 81 h 288"/>
                  <a:gd name="T12" fmla="*/ 82 w 163"/>
                  <a:gd name="T13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288">
                    <a:moveTo>
                      <a:pt x="82" y="0"/>
                    </a:moveTo>
                    <a:cubicBezTo>
                      <a:pt x="36" y="0"/>
                      <a:pt x="0" y="36"/>
                      <a:pt x="0" y="81"/>
                    </a:cubicBezTo>
                    <a:cubicBezTo>
                      <a:pt x="0" y="91"/>
                      <a:pt x="2" y="104"/>
                      <a:pt x="6" y="113"/>
                    </a:cubicBezTo>
                    <a:cubicBezTo>
                      <a:pt x="82" y="288"/>
                      <a:pt x="82" y="288"/>
                      <a:pt x="82" y="288"/>
                    </a:cubicBezTo>
                    <a:cubicBezTo>
                      <a:pt x="158" y="112"/>
                      <a:pt x="158" y="112"/>
                      <a:pt x="158" y="112"/>
                    </a:cubicBezTo>
                    <a:cubicBezTo>
                      <a:pt x="161" y="104"/>
                      <a:pt x="163" y="91"/>
                      <a:pt x="163" y="81"/>
                    </a:cubicBezTo>
                    <a:cubicBezTo>
                      <a:pt x="163" y="36"/>
                      <a:pt x="127" y="0"/>
                      <a:pt x="82" y="0"/>
                    </a:cubicBezTo>
                    <a:close/>
                  </a:path>
                </a:pathLst>
              </a:custGeom>
              <a:solidFill>
                <a:srgbClr val="ED5C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isļídé">
                <a:extLst>
                  <a:ext uri="{FF2B5EF4-FFF2-40B4-BE49-F238E27FC236}">
                    <a16:creationId xmlns:a16="http://schemas.microsoft.com/office/drawing/2014/main" xmlns="" id="{34A7519B-CD10-45E6-B7EB-0E0B9E0BC1AE}"/>
                  </a:ext>
                </a:extLst>
              </p:cNvPr>
              <p:cNvSpPr/>
              <p:nvPr/>
            </p:nvSpPr>
            <p:spPr bwMode="auto">
              <a:xfrm>
                <a:off x="4593654" y="2106168"/>
                <a:ext cx="332895" cy="332895"/>
              </a:xfrm>
              <a:prstGeom prst="ellipse">
                <a:avLst/>
              </a:prstGeom>
              <a:solidFill>
                <a:srgbClr val="FFFD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0" name="îṩḻídé">
                <a:extLst>
                  <a:ext uri="{FF2B5EF4-FFF2-40B4-BE49-F238E27FC236}">
                    <a16:creationId xmlns:a16="http://schemas.microsoft.com/office/drawing/2014/main" xmlns="" id="{F54C7C71-3FB4-4EFD-8D36-7BB3562CADE3}"/>
                  </a:ext>
                </a:extLst>
              </p:cNvPr>
              <p:cNvSpPr/>
              <p:nvPr/>
            </p:nvSpPr>
            <p:spPr bwMode="auto">
              <a:xfrm>
                <a:off x="4204758" y="2566621"/>
                <a:ext cx="234375" cy="411712"/>
              </a:xfrm>
              <a:custGeom>
                <a:avLst/>
                <a:gdLst>
                  <a:gd name="T0" fmla="*/ 47 w 95"/>
                  <a:gd name="T1" fmla="*/ 0 h 167"/>
                  <a:gd name="T2" fmla="*/ 0 w 95"/>
                  <a:gd name="T3" fmla="*/ 47 h 167"/>
                  <a:gd name="T4" fmla="*/ 4 w 95"/>
                  <a:gd name="T5" fmla="*/ 65 h 167"/>
                  <a:gd name="T6" fmla="*/ 47 w 95"/>
                  <a:gd name="T7" fmla="*/ 167 h 167"/>
                  <a:gd name="T8" fmla="*/ 92 w 95"/>
                  <a:gd name="T9" fmla="*/ 65 h 167"/>
                  <a:gd name="T10" fmla="*/ 95 w 95"/>
                  <a:gd name="T11" fmla="*/ 47 h 167"/>
                  <a:gd name="T12" fmla="*/ 47 w 95"/>
                  <a:gd name="T13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167">
                    <a:moveTo>
                      <a:pt x="47" y="0"/>
                    </a:moveTo>
                    <a:cubicBezTo>
                      <a:pt x="21" y="0"/>
                      <a:pt x="0" y="21"/>
                      <a:pt x="0" y="47"/>
                    </a:cubicBezTo>
                    <a:cubicBezTo>
                      <a:pt x="0" y="53"/>
                      <a:pt x="1" y="60"/>
                      <a:pt x="4" y="65"/>
                    </a:cubicBezTo>
                    <a:cubicBezTo>
                      <a:pt x="47" y="167"/>
                      <a:pt x="47" y="167"/>
                      <a:pt x="47" y="167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4" y="60"/>
                      <a:pt x="95" y="53"/>
                      <a:pt x="95" y="47"/>
                    </a:cubicBezTo>
                    <a:cubicBezTo>
                      <a:pt x="95" y="21"/>
                      <a:pt x="74" y="0"/>
                      <a:pt x="47" y="0"/>
                    </a:cubicBez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1" name="íṧḷîde">
                <a:extLst>
                  <a:ext uri="{FF2B5EF4-FFF2-40B4-BE49-F238E27FC236}">
                    <a16:creationId xmlns:a16="http://schemas.microsoft.com/office/drawing/2014/main" xmlns="" id="{580AB3A0-F69A-4A9C-8BD2-E2C825C41485}"/>
                  </a:ext>
                </a:extLst>
              </p:cNvPr>
              <p:cNvSpPr/>
              <p:nvPr/>
            </p:nvSpPr>
            <p:spPr bwMode="auto">
              <a:xfrm>
                <a:off x="4224462" y="2586325"/>
                <a:ext cx="194967" cy="192893"/>
              </a:xfrm>
              <a:prstGeom prst="ellipse">
                <a:avLst/>
              </a:prstGeom>
              <a:solidFill>
                <a:srgbClr val="FFFD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ïṥ1íde">
              <a:extLst>
                <a:ext uri="{FF2B5EF4-FFF2-40B4-BE49-F238E27FC236}">
                  <a16:creationId xmlns:a16="http://schemas.microsoft.com/office/drawing/2014/main" xmlns="" id="{A455B728-F5C2-4312-8B19-9ACB80F423C4}"/>
                </a:ext>
              </a:extLst>
            </p:cNvPr>
            <p:cNvGrpSpPr/>
            <p:nvPr/>
          </p:nvGrpSpPr>
          <p:grpSpPr>
            <a:xfrm>
              <a:off x="6805198" y="2122291"/>
              <a:ext cx="1421535" cy="1359661"/>
              <a:chOff x="6879214" y="2122291"/>
              <a:chExt cx="1421535" cy="1359661"/>
            </a:xfrm>
          </p:grpSpPr>
          <p:sp>
            <p:nvSpPr>
              <p:cNvPr id="58" name="íŝḻíḍè">
                <a:extLst>
                  <a:ext uri="{FF2B5EF4-FFF2-40B4-BE49-F238E27FC236}">
                    <a16:creationId xmlns:a16="http://schemas.microsoft.com/office/drawing/2014/main" xmlns="" id="{F34C339E-D7DE-4375-AF35-CE21955C90E6}"/>
                  </a:ext>
                </a:extLst>
              </p:cNvPr>
              <p:cNvSpPr/>
              <p:nvPr/>
            </p:nvSpPr>
            <p:spPr bwMode="auto">
              <a:xfrm>
                <a:off x="6879214" y="2122291"/>
                <a:ext cx="1421535" cy="1358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ïSľîḍé">
                <a:extLst>
                  <a:ext uri="{FF2B5EF4-FFF2-40B4-BE49-F238E27FC236}">
                    <a16:creationId xmlns:a16="http://schemas.microsoft.com/office/drawing/2014/main" xmlns="" id="{73FE0E88-C2FE-4F15-A4F9-8F2DC4D5CDA6}"/>
                  </a:ext>
                </a:extLst>
              </p:cNvPr>
              <p:cNvSpPr/>
              <p:nvPr/>
            </p:nvSpPr>
            <p:spPr bwMode="auto">
              <a:xfrm>
                <a:off x="7118781" y="3025030"/>
                <a:ext cx="239567" cy="447403"/>
              </a:xfrm>
              <a:custGeom>
                <a:avLst/>
                <a:gdLst>
                  <a:gd name="T0" fmla="*/ 0 w 122"/>
                  <a:gd name="T1" fmla="*/ 227 h 227"/>
                  <a:gd name="T2" fmla="*/ 0 w 122"/>
                  <a:gd name="T3" fmla="*/ 199 h 227"/>
                  <a:gd name="T4" fmla="*/ 74 w 122"/>
                  <a:gd name="T5" fmla="*/ 145 h 227"/>
                  <a:gd name="T6" fmla="*/ 23 w 122"/>
                  <a:gd name="T7" fmla="*/ 48 h 227"/>
                  <a:gd name="T8" fmla="*/ 0 w 122"/>
                  <a:gd name="T9" fmla="*/ 45 h 227"/>
                  <a:gd name="T10" fmla="*/ 0 w 122"/>
                  <a:gd name="T11" fmla="*/ 17 h 227"/>
                  <a:gd name="T12" fmla="*/ 12 w 122"/>
                  <a:gd name="T13" fmla="*/ 18 h 227"/>
                  <a:gd name="T14" fmla="*/ 17 w 122"/>
                  <a:gd name="T15" fmla="*/ 0 h 227"/>
                  <a:gd name="T16" fmla="*/ 54 w 122"/>
                  <a:gd name="T17" fmla="*/ 12 h 227"/>
                  <a:gd name="T18" fmla="*/ 49 w 122"/>
                  <a:gd name="T19" fmla="*/ 29 h 227"/>
                  <a:gd name="T20" fmla="*/ 82 w 122"/>
                  <a:gd name="T21" fmla="*/ 57 h 227"/>
                  <a:gd name="T22" fmla="*/ 98 w 122"/>
                  <a:gd name="T23" fmla="*/ 48 h 227"/>
                  <a:gd name="T24" fmla="*/ 116 w 122"/>
                  <a:gd name="T25" fmla="*/ 82 h 227"/>
                  <a:gd name="T26" fmla="*/ 100 w 122"/>
                  <a:gd name="T27" fmla="*/ 90 h 227"/>
                  <a:gd name="T28" fmla="*/ 104 w 122"/>
                  <a:gd name="T29" fmla="*/ 134 h 227"/>
                  <a:gd name="T30" fmla="*/ 122 w 122"/>
                  <a:gd name="T31" fmla="*/ 139 h 227"/>
                  <a:gd name="T32" fmla="*/ 111 w 122"/>
                  <a:gd name="T33" fmla="*/ 176 h 227"/>
                  <a:gd name="T34" fmla="*/ 93 w 122"/>
                  <a:gd name="T35" fmla="*/ 170 h 227"/>
                  <a:gd name="T36" fmla="*/ 66 w 122"/>
                  <a:gd name="T37" fmla="*/ 204 h 227"/>
                  <a:gd name="T38" fmla="*/ 74 w 122"/>
                  <a:gd name="T39" fmla="*/ 22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2" h="227">
                    <a:moveTo>
                      <a:pt x="0" y="227"/>
                    </a:moveTo>
                    <a:cubicBezTo>
                      <a:pt x="0" y="199"/>
                      <a:pt x="0" y="199"/>
                      <a:pt x="0" y="199"/>
                    </a:cubicBezTo>
                    <a:cubicBezTo>
                      <a:pt x="33" y="199"/>
                      <a:pt x="64" y="178"/>
                      <a:pt x="74" y="145"/>
                    </a:cubicBezTo>
                    <a:cubicBezTo>
                      <a:pt x="87" y="104"/>
                      <a:pt x="64" y="60"/>
                      <a:pt x="23" y="48"/>
                    </a:cubicBezTo>
                    <a:cubicBezTo>
                      <a:pt x="15" y="46"/>
                      <a:pt x="8" y="45"/>
                      <a:pt x="0" y="4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4" y="17"/>
                      <a:pt x="8" y="17"/>
                      <a:pt x="12" y="18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62" y="36"/>
                      <a:pt x="73" y="45"/>
                      <a:pt x="82" y="57"/>
                    </a:cubicBezTo>
                    <a:cubicBezTo>
                      <a:pt x="98" y="48"/>
                      <a:pt x="98" y="48"/>
                      <a:pt x="98" y="48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5" y="104"/>
                      <a:pt x="106" y="119"/>
                      <a:pt x="104" y="134"/>
                    </a:cubicBezTo>
                    <a:cubicBezTo>
                      <a:pt x="122" y="139"/>
                      <a:pt x="122" y="139"/>
                      <a:pt x="122" y="139"/>
                    </a:cubicBezTo>
                    <a:cubicBezTo>
                      <a:pt x="111" y="176"/>
                      <a:pt x="111" y="176"/>
                      <a:pt x="111" y="176"/>
                    </a:cubicBezTo>
                    <a:cubicBezTo>
                      <a:pt x="93" y="170"/>
                      <a:pt x="93" y="170"/>
                      <a:pt x="93" y="170"/>
                    </a:cubicBezTo>
                    <a:cubicBezTo>
                      <a:pt x="86" y="184"/>
                      <a:pt x="77" y="195"/>
                      <a:pt x="66" y="204"/>
                    </a:cubicBezTo>
                    <a:cubicBezTo>
                      <a:pt x="74" y="220"/>
                      <a:pt x="74" y="220"/>
                      <a:pt x="74" y="220"/>
                    </a:cubicBezTo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íSḻîḓe">
                <a:extLst>
                  <a:ext uri="{FF2B5EF4-FFF2-40B4-BE49-F238E27FC236}">
                    <a16:creationId xmlns:a16="http://schemas.microsoft.com/office/drawing/2014/main" xmlns="" id="{AF1290C3-0B4A-419A-A50F-20399675C156}"/>
                  </a:ext>
                </a:extLst>
              </p:cNvPr>
              <p:cNvSpPr/>
              <p:nvPr/>
            </p:nvSpPr>
            <p:spPr bwMode="auto">
              <a:xfrm>
                <a:off x="6880801" y="3037722"/>
                <a:ext cx="237980" cy="444230"/>
              </a:xfrm>
              <a:custGeom>
                <a:avLst/>
                <a:gdLst>
                  <a:gd name="T0" fmla="*/ 68 w 121"/>
                  <a:gd name="T1" fmla="*/ 226 h 226"/>
                  <a:gd name="T2" fmla="*/ 73 w 121"/>
                  <a:gd name="T3" fmla="*/ 209 h 226"/>
                  <a:gd name="T4" fmla="*/ 39 w 121"/>
                  <a:gd name="T5" fmla="*/ 181 h 226"/>
                  <a:gd name="T6" fmla="*/ 23 w 121"/>
                  <a:gd name="T7" fmla="*/ 190 h 226"/>
                  <a:gd name="T8" fmla="*/ 5 w 121"/>
                  <a:gd name="T9" fmla="*/ 156 h 226"/>
                  <a:gd name="T10" fmla="*/ 21 w 121"/>
                  <a:gd name="T11" fmla="*/ 148 h 226"/>
                  <a:gd name="T12" fmla="*/ 17 w 121"/>
                  <a:gd name="T13" fmla="*/ 104 h 226"/>
                  <a:gd name="T14" fmla="*/ 0 w 121"/>
                  <a:gd name="T15" fmla="*/ 99 h 226"/>
                  <a:gd name="T16" fmla="*/ 11 w 121"/>
                  <a:gd name="T17" fmla="*/ 62 h 226"/>
                  <a:gd name="T18" fmla="*/ 28 w 121"/>
                  <a:gd name="T19" fmla="*/ 68 h 226"/>
                  <a:gd name="T20" fmla="*/ 56 w 121"/>
                  <a:gd name="T21" fmla="*/ 34 h 226"/>
                  <a:gd name="T22" fmla="*/ 47 w 121"/>
                  <a:gd name="T23" fmla="*/ 18 h 226"/>
                  <a:gd name="T24" fmla="*/ 81 w 121"/>
                  <a:gd name="T25" fmla="*/ 0 h 226"/>
                  <a:gd name="T26" fmla="*/ 90 w 121"/>
                  <a:gd name="T27" fmla="*/ 16 h 226"/>
                  <a:gd name="T28" fmla="*/ 121 w 121"/>
                  <a:gd name="T29" fmla="*/ 11 h 226"/>
                  <a:gd name="T30" fmla="*/ 121 w 121"/>
                  <a:gd name="T31" fmla="*/ 39 h 226"/>
                  <a:gd name="T32" fmla="*/ 47 w 121"/>
                  <a:gd name="T33" fmla="*/ 94 h 226"/>
                  <a:gd name="T34" fmla="*/ 99 w 121"/>
                  <a:gd name="T35" fmla="*/ 190 h 226"/>
                  <a:gd name="T36" fmla="*/ 99 w 121"/>
                  <a:gd name="T37" fmla="*/ 190 h 226"/>
                  <a:gd name="T38" fmla="*/ 121 w 121"/>
                  <a:gd name="T39" fmla="*/ 193 h 226"/>
                  <a:gd name="T40" fmla="*/ 121 w 121"/>
                  <a:gd name="T41" fmla="*/ 221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1" h="226">
                    <a:moveTo>
                      <a:pt x="68" y="226"/>
                    </a:moveTo>
                    <a:cubicBezTo>
                      <a:pt x="73" y="209"/>
                      <a:pt x="73" y="209"/>
                      <a:pt x="73" y="209"/>
                    </a:cubicBezTo>
                    <a:cubicBezTo>
                      <a:pt x="60" y="202"/>
                      <a:pt x="48" y="193"/>
                      <a:pt x="39" y="181"/>
                    </a:cubicBezTo>
                    <a:cubicBezTo>
                      <a:pt x="23" y="190"/>
                      <a:pt x="23" y="190"/>
                      <a:pt x="23" y="190"/>
                    </a:cubicBezTo>
                    <a:cubicBezTo>
                      <a:pt x="5" y="156"/>
                      <a:pt x="5" y="156"/>
                      <a:pt x="5" y="156"/>
                    </a:cubicBezTo>
                    <a:cubicBezTo>
                      <a:pt x="21" y="148"/>
                      <a:pt x="21" y="148"/>
                      <a:pt x="21" y="148"/>
                    </a:cubicBezTo>
                    <a:cubicBezTo>
                      <a:pt x="17" y="134"/>
                      <a:pt x="15" y="119"/>
                      <a:pt x="17" y="104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35" y="54"/>
                      <a:pt x="45" y="43"/>
                      <a:pt x="56" y="34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100" y="13"/>
                      <a:pt x="110" y="11"/>
                      <a:pt x="121" y="11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88" y="39"/>
                      <a:pt x="57" y="60"/>
                      <a:pt x="47" y="94"/>
                    </a:cubicBezTo>
                    <a:cubicBezTo>
                      <a:pt x="35" y="134"/>
                      <a:pt x="58" y="178"/>
                      <a:pt x="99" y="190"/>
                    </a:cubicBezTo>
                    <a:cubicBezTo>
                      <a:pt x="99" y="190"/>
                      <a:pt x="99" y="190"/>
                      <a:pt x="99" y="190"/>
                    </a:cubicBezTo>
                    <a:cubicBezTo>
                      <a:pt x="106" y="192"/>
                      <a:pt x="114" y="193"/>
                      <a:pt x="121" y="193"/>
                    </a:cubicBezTo>
                    <a:cubicBezTo>
                      <a:pt x="121" y="221"/>
                      <a:pt x="121" y="221"/>
                      <a:pt x="121" y="221"/>
                    </a:cubicBezTo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ïš1íďé">
                <a:extLst>
                  <a:ext uri="{FF2B5EF4-FFF2-40B4-BE49-F238E27FC236}">
                    <a16:creationId xmlns:a16="http://schemas.microsoft.com/office/drawing/2014/main" xmlns="" id="{5CDD3C2D-F0CD-4A1E-92F8-5D6D0F58923A}"/>
                  </a:ext>
                </a:extLst>
              </p:cNvPr>
              <p:cNvSpPr/>
              <p:nvPr/>
            </p:nvSpPr>
            <p:spPr bwMode="auto">
              <a:xfrm>
                <a:off x="7907288" y="2123878"/>
                <a:ext cx="393461" cy="769470"/>
              </a:xfrm>
              <a:custGeom>
                <a:avLst/>
                <a:gdLst>
                  <a:gd name="T0" fmla="*/ 28 w 200"/>
                  <a:gd name="T1" fmla="*/ 0 h 391"/>
                  <a:gd name="T2" fmla="*/ 88 w 200"/>
                  <a:gd name="T3" fmla="*/ 18 h 391"/>
                  <a:gd name="T4" fmla="*/ 80 w 200"/>
                  <a:gd name="T5" fmla="*/ 47 h 391"/>
                  <a:gd name="T6" fmla="*/ 135 w 200"/>
                  <a:gd name="T7" fmla="*/ 92 h 391"/>
                  <a:gd name="T8" fmla="*/ 161 w 200"/>
                  <a:gd name="T9" fmla="*/ 78 h 391"/>
                  <a:gd name="T10" fmla="*/ 191 w 200"/>
                  <a:gd name="T11" fmla="*/ 134 h 391"/>
                  <a:gd name="T12" fmla="*/ 165 w 200"/>
                  <a:gd name="T13" fmla="*/ 148 h 391"/>
                  <a:gd name="T14" fmla="*/ 172 w 200"/>
                  <a:gd name="T15" fmla="*/ 219 h 391"/>
                  <a:gd name="T16" fmla="*/ 200 w 200"/>
                  <a:gd name="T17" fmla="*/ 228 h 391"/>
                  <a:gd name="T18" fmla="*/ 182 w 200"/>
                  <a:gd name="T19" fmla="*/ 288 h 391"/>
                  <a:gd name="T20" fmla="*/ 153 w 200"/>
                  <a:gd name="T21" fmla="*/ 279 h 391"/>
                  <a:gd name="T22" fmla="*/ 108 w 200"/>
                  <a:gd name="T23" fmla="*/ 335 h 391"/>
                  <a:gd name="T24" fmla="*/ 122 w 200"/>
                  <a:gd name="T25" fmla="*/ 361 h 391"/>
                  <a:gd name="T26" fmla="*/ 66 w 200"/>
                  <a:gd name="T27" fmla="*/ 391 h 391"/>
                  <a:gd name="T28" fmla="*/ 52 w 200"/>
                  <a:gd name="T29" fmla="*/ 364 h 391"/>
                  <a:gd name="T30" fmla="*/ 0 w 200"/>
                  <a:gd name="T31" fmla="*/ 372 h 391"/>
                  <a:gd name="T32" fmla="*/ 0 w 200"/>
                  <a:gd name="T33" fmla="*/ 327 h 391"/>
                  <a:gd name="T34" fmla="*/ 122 w 200"/>
                  <a:gd name="T35" fmla="*/ 237 h 391"/>
                  <a:gd name="T36" fmla="*/ 37 w 200"/>
                  <a:gd name="T37" fmla="*/ 78 h 391"/>
                  <a:gd name="T38" fmla="*/ 0 w 200"/>
                  <a:gd name="T39" fmla="*/ 72 h 391"/>
                  <a:gd name="T40" fmla="*/ 0 w 200"/>
                  <a:gd name="T41" fmla="*/ 27 h 391"/>
                  <a:gd name="T42" fmla="*/ 20 w 200"/>
                  <a:gd name="T43" fmla="*/ 28 h 391"/>
                  <a:gd name="T44" fmla="*/ 28 w 200"/>
                  <a:gd name="T45" fmla="*/ 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0" h="391">
                    <a:moveTo>
                      <a:pt x="28" y="0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102" y="58"/>
                      <a:pt x="120" y="74"/>
                      <a:pt x="135" y="92"/>
                    </a:cubicBezTo>
                    <a:cubicBezTo>
                      <a:pt x="161" y="78"/>
                      <a:pt x="161" y="78"/>
                      <a:pt x="161" y="78"/>
                    </a:cubicBezTo>
                    <a:cubicBezTo>
                      <a:pt x="191" y="134"/>
                      <a:pt x="191" y="134"/>
                      <a:pt x="191" y="134"/>
                    </a:cubicBezTo>
                    <a:cubicBezTo>
                      <a:pt x="165" y="148"/>
                      <a:pt x="165" y="148"/>
                      <a:pt x="165" y="148"/>
                    </a:cubicBezTo>
                    <a:cubicBezTo>
                      <a:pt x="172" y="170"/>
                      <a:pt x="175" y="195"/>
                      <a:pt x="172" y="219"/>
                    </a:cubicBezTo>
                    <a:cubicBezTo>
                      <a:pt x="200" y="228"/>
                      <a:pt x="200" y="228"/>
                      <a:pt x="200" y="228"/>
                    </a:cubicBezTo>
                    <a:cubicBezTo>
                      <a:pt x="182" y="288"/>
                      <a:pt x="182" y="288"/>
                      <a:pt x="182" y="288"/>
                    </a:cubicBezTo>
                    <a:cubicBezTo>
                      <a:pt x="153" y="279"/>
                      <a:pt x="153" y="279"/>
                      <a:pt x="153" y="279"/>
                    </a:cubicBezTo>
                    <a:cubicBezTo>
                      <a:pt x="142" y="301"/>
                      <a:pt x="127" y="320"/>
                      <a:pt x="108" y="335"/>
                    </a:cubicBezTo>
                    <a:cubicBezTo>
                      <a:pt x="122" y="361"/>
                      <a:pt x="122" y="361"/>
                      <a:pt x="122" y="361"/>
                    </a:cubicBezTo>
                    <a:cubicBezTo>
                      <a:pt x="66" y="391"/>
                      <a:pt x="66" y="391"/>
                      <a:pt x="66" y="391"/>
                    </a:cubicBezTo>
                    <a:cubicBezTo>
                      <a:pt x="52" y="364"/>
                      <a:pt x="52" y="364"/>
                      <a:pt x="52" y="364"/>
                    </a:cubicBezTo>
                    <a:cubicBezTo>
                      <a:pt x="36" y="370"/>
                      <a:pt x="18" y="372"/>
                      <a:pt x="0" y="372"/>
                    </a:cubicBezTo>
                    <a:cubicBezTo>
                      <a:pt x="0" y="327"/>
                      <a:pt x="0" y="327"/>
                      <a:pt x="0" y="327"/>
                    </a:cubicBezTo>
                    <a:cubicBezTo>
                      <a:pt x="55" y="327"/>
                      <a:pt x="106" y="292"/>
                      <a:pt x="122" y="237"/>
                    </a:cubicBezTo>
                    <a:cubicBezTo>
                      <a:pt x="143" y="170"/>
                      <a:pt x="105" y="98"/>
                      <a:pt x="37" y="78"/>
                    </a:cubicBezTo>
                    <a:cubicBezTo>
                      <a:pt x="25" y="74"/>
                      <a:pt x="13" y="72"/>
                      <a:pt x="0" y="72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7" y="27"/>
                      <a:pt x="13" y="28"/>
                      <a:pt x="20" y="28"/>
                    </a:cubicBezTo>
                    <a:cubicBezTo>
                      <a:pt x="28" y="0"/>
                      <a:pt x="28" y="0"/>
                      <a:pt x="28" y="0"/>
                    </a:cubicBezTo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íṩľiďè">
                <a:extLst>
                  <a:ext uri="{FF2B5EF4-FFF2-40B4-BE49-F238E27FC236}">
                    <a16:creationId xmlns:a16="http://schemas.microsoft.com/office/drawing/2014/main" xmlns="" id="{878A6A2C-0939-413A-9CFA-8138499189D7}"/>
                  </a:ext>
                </a:extLst>
              </p:cNvPr>
              <p:cNvSpPr/>
              <p:nvPr/>
            </p:nvSpPr>
            <p:spPr bwMode="auto">
              <a:xfrm>
                <a:off x="7513828" y="2141329"/>
                <a:ext cx="393461" cy="769470"/>
              </a:xfrm>
              <a:custGeom>
                <a:avLst/>
                <a:gdLst>
                  <a:gd name="T0" fmla="*/ 134 w 200"/>
                  <a:gd name="T1" fmla="*/ 0 h 391"/>
                  <a:gd name="T2" fmla="*/ 148 w 200"/>
                  <a:gd name="T3" fmla="*/ 26 h 391"/>
                  <a:gd name="T4" fmla="*/ 200 w 200"/>
                  <a:gd name="T5" fmla="*/ 18 h 391"/>
                  <a:gd name="T6" fmla="*/ 200 w 200"/>
                  <a:gd name="T7" fmla="*/ 63 h 391"/>
                  <a:gd name="T8" fmla="*/ 79 w 200"/>
                  <a:gd name="T9" fmla="*/ 154 h 391"/>
                  <a:gd name="T10" fmla="*/ 163 w 200"/>
                  <a:gd name="T11" fmla="*/ 313 h 391"/>
                  <a:gd name="T12" fmla="*/ 163 w 200"/>
                  <a:gd name="T13" fmla="*/ 313 h 391"/>
                  <a:gd name="T14" fmla="*/ 200 w 200"/>
                  <a:gd name="T15" fmla="*/ 318 h 391"/>
                  <a:gd name="T16" fmla="*/ 200 w 200"/>
                  <a:gd name="T17" fmla="*/ 363 h 391"/>
                  <a:gd name="T18" fmla="*/ 181 w 200"/>
                  <a:gd name="T19" fmla="*/ 362 h 391"/>
                  <a:gd name="T20" fmla="*/ 173 w 200"/>
                  <a:gd name="T21" fmla="*/ 391 h 391"/>
                  <a:gd name="T22" fmla="*/ 112 w 200"/>
                  <a:gd name="T23" fmla="*/ 372 h 391"/>
                  <a:gd name="T24" fmla="*/ 121 w 200"/>
                  <a:gd name="T25" fmla="*/ 344 h 391"/>
                  <a:gd name="T26" fmla="*/ 66 w 200"/>
                  <a:gd name="T27" fmla="*/ 298 h 391"/>
                  <a:gd name="T28" fmla="*/ 39 w 200"/>
                  <a:gd name="T29" fmla="*/ 312 h 391"/>
                  <a:gd name="T30" fmla="*/ 10 w 200"/>
                  <a:gd name="T31" fmla="*/ 257 h 391"/>
                  <a:gd name="T32" fmla="*/ 36 w 200"/>
                  <a:gd name="T33" fmla="*/ 243 h 391"/>
                  <a:gd name="T34" fmla="*/ 29 w 200"/>
                  <a:gd name="T35" fmla="*/ 172 h 391"/>
                  <a:gd name="T36" fmla="*/ 0 w 200"/>
                  <a:gd name="T37" fmla="*/ 163 h 391"/>
                  <a:gd name="T38" fmla="*/ 19 w 200"/>
                  <a:gd name="T39" fmla="*/ 103 h 391"/>
                  <a:gd name="T40" fmla="*/ 47 w 200"/>
                  <a:gd name="T41" fmla="*/ 111 h 391"/>
                  <a:gd name="T42" fmla="*/ 93 w 200"/>
                  <a:gd name="T43" fmla="*/ 56 h 391"/>
                  <a:gd name="T44" fmla="*/ 79 w 200"/>
                  <a:gd name="T45" fmla="*/ 30 h 391"/>
                  <a:gd name="T46" fmla="*/ 134 w 200"/>
                  <a:gd name="T47" fmla="*/ 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0" h="391">
                    <a:moveTo>
                      <a:pt x="134" y="0"/>
                    </a:moveTo>
                    <a:cubicBezTo>
                      <a:pt x="148" y="26"/>
                      <a:pt x="148" y="26"/>
                      <a:pt x="148" y="26"/>
                    </a:cubicBezTo>
                    <a:cubicBezTo>
                      <a:pt x="165" y="21"/>
                      <a:pt x="183" y="18"/>
                      <a:pt x="200" y="18"/>
                    </a:cubicBezTo>
                    <a:cubicBezTo>
                      <a:pt x="200" y="63"/>
                      <a:pt x="200" y="63"/>
                      <a:pt x="200" y="63"/>
                    </a:cubicBezTo>
                    <a:cubicBezTo>
                      <a:pt x="146" y="63"/>
                      <a:pt x="95" y="99"/>
                      <a:pt x="79" y="154"/>
                    </a:cubicBezTo>
                    <a:cubicBezTo>
                      <a:pt x="58" y="221"/>
                      <a:pt x="96" y="292"/>
                      <a:pt x="163" y="313"/>
                    </a:cubicBezTo>
                    <a:cubicBezTo>
                      <a:pt x="163" y="313"/>
                      <a:pt x="163" y="313"/>
                      <a:pt x="163" y="313"/>
                    </a:cubicBezTo>
                    <a:cubicBezTo>
                      <a:pt x="176" y="316"/>
                      <a:pt x="188" y="318"/>
                      <a:pt x="200" y="318"/>
                    </a:cubicBezTo>
                    <a:cubicBezTo>
                      <a:pt x="200" y="363"/>
                      <a:pt x="200" y="363"/>
                      <a:pt x="200" y="363"/>
                    </a:cubicBezTo>
                    <a:cubicBezTo>
                      <a:pt x="194" y="363"/>
                      <a:pt x="188" y="363"/>
                      <a:pt x="181" y="362"/>
                    </a:cubicBezTo>
                    <a:cubicBezTo>
                      <a:pt x="173" y="391"/>
                      <a:pt x="173" y="391"/>
                      <a:pt x="173" y="391"/>
                    </a:cubicBezTo>
                    <a:cubicBezTo>
                      <a:pt x="112" y="372"/>
                      <a:pt x="112" y="372"/>
                      <a:pt x="112" y="372"/>
                    </a:cubicBezTo>
                    <a:cubicBezTo>
                      <a:pt x="121" y="344"/>
                      <a:pt x="121" y="344"/>
                      <a:pt x="121" y="344"/>
                    </a:cubicBezTo>
                    <a:cubicBezTo>
                      <a:pt x="99" y="333"/>
                      <a:pt x="80" y="317"/>
                      <a:pt x="66" y="298"/>
                    </a:cubicBezTo>
                    <a:cubicBezTo>
                      <a:pt x="39" y="312"/>
                      <a:pt x="39" y="312"/>
                      <a:pt x="39" y="312"/>
                    </a:cubicBezTo>
                    <a:cubicBezTo>
                      <a:pt x="10" y="257"/>
                      <a:pt x="10" y="257"/>
                      <a:pt x="10" y="257"/>
                    </a:cubicBezTo>
                    <a:cubicBezTo>
                      <a:pt x="36" y="243"/>
                      <a:pt x="36" y="243"/>
                      <a:pt x="36" y="243"/>
                    </a:cubicBezTo>
                    <a:cubicBezTo>
                      <a:pt x="29" y="220"/>
                      <a:pt x="26" y="196"/>
                      <a:pt x="29" y="172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19" y="103"/>
                      <a:pt x="19" y="103"/>
                      <a:pt x="19" y="103"/>
                    </a:cubicBezTo>
                    <a:cubicBezTo>
                      <a:pt x="47" y="111"/>
                      <a:pt x="47" y="111"/>
                      <a:pt x="47" y="111"/>
                    </a:cubicBezTo>
                    <a:cubicBezTo>
                      <a:pt x="59" y="90"/>
                      <a:pt x="74" y="71"/>
                      <a:pt x="93" y="56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134" y="0"/>
                      <a:pt x="134" y="0"/>
                      <a:pt x="134" y="0"/>
                    </a:cubicBezTo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îṣ1iḍe">
                <a:extLst>
                  <a:ext uri="{FF2B5EF4-FFF2-40B4-BE49-F238E27FC236}">
                    <a16:creationId xmlns:a16="http://schemas.microsoft.com/office/drawing/2014/main" xmlns="" id="{46842F85-80E9-42B0-9010-51D0BEF3DCFB}"/>
                  </a:ext>
                </a:extLst>
              </p:cNvPr>
              <p:cNvSpPr/>
              <p:nvPr/>
            </p:nvSpPr>
            <p:spPr bwMode="auto">
              <a:xfrm>
                <a:off x="7388492" y="3129741"/>
                <a:ext cx="350624" cy="153894"/>
              </a:xfrm>
              <a:custGeom>
                <a:avLst/>
                <a:gdLst>
                  <a:gd name="T0" fmla="*/ 53 w 221"/>
                  <a:gd name="T1" fmla="*/ 0 h 97"/>
                  <a:gd name="T2" fmla="*/ 167 w 221"/>
                  <a:gd name="T3" fmla="*/ 0 h 97"/>
                  <a:gd name="T4" fmla="*/ 221 w 221"/>
                  <a:gd name="T5" fmla="*/ 97 h 97"/>
                  <a:gd name="T6" fmla="*/ 0 w 221"/>
                  <a:gd name="T7" fmla="*/ 97 h 97"/>
                  <a:gd name="T8" fmla="*/ 53 w 221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97">
                    <a:moveTo>
                      <a:pt x="53" y="0"/>
                    </a:moveTo>
                    <a:lnTo>
                      <a:pt x="167" y="0"/>
                    </a:lnTo>
                    <a:lnTo>
                      <a:pt x="221" y="97"/>
                    </a:lnTo>
                    <a:lnTo>
                      <a:pt x="0" y="97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îŝḷiḓe">
                <a:extLst>
                  <a:ext uri="{FF2B5EF4-FFF2-40B4-BE49-F238E27FC236}">
                    <a16:creationId xmlns:a16="http://schemas.microsoft.com/office/drawing/2014/main" xmlns="" id="{CF045A8A-1EAD-41A0-A0F2-BE9B91A82B0A}"/>
                  </a:ext>
                </a:extLst>
              </p:cNvPr>
              <p:cNvSpPr/>
              <p:nvPr/>
            </p:nvSpPr>
            <p:spPr bwMode="auto">
              <a:xfrm>
                <a:off x="7093396" y="2468156"/>
                <a:ext cx="937642" cy="699662"/>
              </a:xfrm>
              <a:custGeom>
                <a:avLst/>
                <a:gdLst>
                  <a:gd name="T0" fmla="*/ 22 w 477"/>
                  <a:gd name="T1" fmla="*/ 0 h 355"/>
                  <a:gd name="T2" fmla="*/ 455 w 477"/>
                  <a:gd name="T3" fmla="*/ 0 h 355"/>
                  <a:gd name="T4" fmla="*/ 477 w 477"/>
                  <a:gd name="T5" fmla="*/ 22 h 355"/>
                  <a:gd name="T6" fmla="*/ 477 w 477"/>
                  <a:gd name="T7" fmla="*/ 333 h 355"/>
                  <a:gd name="T8" fmla="*/ 455 w 477"/>
                  <a:gd name="T9" fmla="*/ 355 h 355"/>
                  <a:gd name="T10" fmla="*/ 22 w 477"/>
                  <a:gd name="T11" fmla="*/ 355 h 355"/>
                  <a:gd name="T12" fmla="*/ 0 w 477"/>
                  <a:gd name="T13" fmla="*/ 333 h 355"/>
                  <a:gd name="T14" fmla="*/ 0 w 477"/>
                  <a:gd name="T15" fmla="*/ 22 h 355"/>
                  <a:gd name="T16" fmla="*/ 22 w 477"/>
                  <a:gd name="T17" fmla="*/ 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7" h="355">
                    <a:moveTo>
                      <a:pt x="22" y="0"/>
                    </a:moveTo>
                    <a:cubicBezTo>
                      <a:pt x="455" y="0"/>
                      <a:pt x="455" y="0"/>
                      <a:pt x="455" y="0"/>
                    </a:cubicBezTo>
                    <a:cubicBezTo>
                      <a:pt x="467" y="0"/>
                      <a:pt x="477" y="10"/>
                      <a:pt x="477" y="22"/>
                    </a:cubicBezTo>
                    <a:cubicBezTo>
                      <a:pt x="477" y="333"/>
                      <a:pt x="477" y="333"/>
                      <a:pt x="477" y="333"/>
                    </a:cubicBezTo>
                    <a:cubicBezTo>
                      <a:pt x="477" y="345"/>
                      <a:pt x="467" y="355"/>
                      <a:pt x="455" y="355"/>
                    </a:cubicBezTo>
                    <a:cubicBezTo>
                      <a:pt x="22" y="355"/>
                      <a:pt x="22" y="355"/>
                      <a:pt x="22" y="355"/>
                    </a:cubicBezTo>
                    <a:cubicBezTo>
                      <a:pt x="10" y="355"/>
                      <a:pt x="0" y="345"/>
                      <a:pt x="0" y="33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lose/>
                  </a:path>
                </a:pathLst>
              </a:cu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iSḻiḓe">
                <a:extLst>
                  <a:ext uri="{FF2B5EF4-FFF2-40B4-BE49-F238E27FC236}">
                    <a16:creationId xmlns:a16="http://schemas.microsoft.com/office/drawing/2014/main" xmlns="" id="{D8F14E9F-33C5-49D4-8AD0-B73D4AA27D18}"/>
                  </a:ext>
                </a:extLst>
              </p:cNvPr>
              <p:cNvSpPr/>
              <p:nvPr/>
            </p:nvSpPr>
            <p:spPr bwMode="auto">
              <a:xfrm>
                <a:off x="7972336" y="3123395"/>
                <a:ext cx="12692" cy="12692"/>
              </a:xfrm>
              <a:prstGeom prst="ellipse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ïş1îḑe">
                <a:extLst>
                  <a:ext uri="{FF2B5EF4-FFF2-40B4-BE49-F238E27FC236}">
                    <a16:creationId xmlns:a16="http://schemas.microsoft.com/office/drawing/2014/main" xmlns="" id="{9BD18E67-C579-41A9-8527-DCE5DBECED7E}"/>
                  </a:ext>
                </a:extLst>
              </p:cNvPr>
              <p:cNvSpPr/>
              <p:nvPr/>
            </p:nvSpPr>
            <p:spPr bwMode="auto">
              <a:xfrm>
                <a:off x="7950125" y="3123395"/>
                <a:ext cx="12692" cy="12692"/>
              </a:xfrm>
              <a:prstGeom prst="ellipse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ïšḷídê">
                <a:extLst>
                  <a:ext uri="{FF2B5EF4-FFF2-40B4-BE49-F238E27FC236}">
                    <a16:creationId xmlns:a16="http://schemas.microsoft.com/office/drawing/2014/main" xmlns="" id="{0B70DDE6-EE4E-4348-BB96-D07E28CE535C}"/>
                  </a:ext>
                </a:extLst>
              </p:cNvPr>
              <p:cNvSpPr/>
              <p:nvPr/>
            </p:nvSpPr>
            <p:spPr bwMode="auto">
              <a:xfrm>
                <a:off x="7929500" y="3123395"/>
                <a:ext cx="11106" cy="12692"/>
              </a:xfrm>
              <a:prstGeom prst="ellipse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ïṣ1iḓê">
                <a:extLst>
                  <a:ext uri="{FF2B5EF4-FFF2-40B4-BE49-F238E27FC236}">
                    <a16:creationId xmlns:a16="http://schemas.microsoft.com/office/drawing/2014/main" xmlns="" id="{1FE221AC-BCF3-49A0-8D93-F48871E81457}"/>
                  </a:ext>
                </a:extLst>
              </p:cNvPr>
              <p:cNvSpPr/>
              <p:nvPr/>
            </p:nvSpPr>
            <p:spPr bwMode="auto">
              <a:xfrm>
                <a:off x="7020416" y="3236039"/>
                <a:ext cx="1083603" cy="47596"/>
              </a:xfrm>
              <a:custGeom>
                <a:avLst/>
                <a:gdLst>
                  <a:gd name="T0" fmla="*/ 12 w 551"/>
                  <a:gd name="T1" fmla="*/ 0 h 24"/>
                  <a:gd name="T2" fmla="*/ 540 w 551"/>
                  <a:gd name="T3" fmla="*/ 0 h 24"/>
                  <a:gd name="T4" fmla="*/ 551 w 551"/>
                  <a:gd name="T5" fmla="*/ 12 h 24"/>
                  <a:gd name="T6" fmla="*/ 551 w 551"/>
                  <a:gd name="T7" fmla="*/ 12 h 24"/>
                  <a:gd name="T8" fmla="*/ 540 w 551"/>
                  <a:gd name="T9" fmla="*/ 24 h 24"/>
                  <a:gd name="T10" fmla="*/ 12 w 551"/>
                  <a:gd name="T11" fmla="*/ 24 h 24"/>
                  <a:gd name="T12" fmla="*/ 0 w 551"/>
                  <a:gd name="T13" fmla="*/ 12 h 24"/>
                  <a:gd name="T14" fmla="*/ 0 w 551"/>
                  <a:gd name="T15" fmla="*/ 12 h 24"/>
                  <a:gd name="T16" fmla="*/ 12 w 551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1" h="24">
                    <a:moveTo>
                      <a:pt x="12" y="0"/>
                    </a:moveTo>
                    <a:cubicBezTo>
                      <a:pt x="540" y="0"/>
                      <a:pt x="540" y="0"/>
                      <a:pt x="540" y="0"/>
                    </a:cubicBezTo>
                    <a:cubicBezTo>
                      <a:pt x="546" y="0"/>
                      <a:pt x="551" y="5"/>
                      <a:pt x="551" y="12"/>
                    </a:cubicBezTo>
                    <a:cubicBezTo>
                      <a:pt x="551" y="12"/>
                      <a:pt x="551" y="12"/>
                      <a:pt x="551" y="12"/>
                    </a:cubicBezTo>
                    <a:cubicBezTo>
                      <a:pt x="551" y="18"/>
                      <a:pt x="546" y="24"/>
                      <a:pt x="54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5" y="24"/>
                      <a:pt x="0" y="18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îṩļïďê">
                <a:extLst>
                  <a:ext uri="{FF2B5EF4-FFF2-40B4-BE49-F238E27FC236}">
                    <a16:creationId xmlns:a16="http://schemas.microsoft.com/office/drawing/2014/main" xmlns="" id="{1790497A-105D-4F5E-8399-406012008512}"/>
                  </a:ext>
                </a:extLst>
              </p:cNvPr>
              <p:cNvSpPr/>
              <p:nvPr/>
            </p:nvSpPr>
            <p:spPr bwMode="auto">
              <a:xfrm>
                <a:off x="7020416" y="3259837"/>
                <a:ext cx="1083603" cy="23798"/>
              </a:xfrm>
              <a:custGeom>
                <a:avLst/>
                <a:gdLst>
                  <a:gd name="T0" fmla="*/ 551 w 551"/>
                  <a:gd name="T1" fmla="*/ 0 h 12"/>
                  <a:gd name="T2" fmla="*/ 540 w 551"/>
                  <a:gd name="T3" fmla="*/ 12 h 12"/>
                  <a:gd name="T4" fmla="*/ 12 w 551"/>
                  <a:gd name="T5" fmla="*/ 12 h 12"/>
                  <a:gd name="T6" fmla="*/ 0 w 551"/>
                  <a:gd name="T7" fmla="*/ 0 h 12"/>
                  <a:gd name="T8" fmla="*/ 551 w 55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1" h="12">
                    <a:moveTo>
                      <a:pt x="551" y="0"/>
                    </a:moveTo>
                    <a:cubicBezTo>
                      <a:pt x="551" y="6"/>
                      <a:pt x="546" y="12"/>
                      <a:pt x="540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5" y="12"/>
                      <a:pt x="0" y="6"/>
                      <a:pt x="0" y="0"/>
                    </a:cubicBezTo>
                    <a:lnTo>
                      <a:pt x="551" y="0"/>
                    </a:lnTo>
                    <a:close/>
                  </a:path>
                </a:pathLst>
              </a:cu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íṧlïḍê">
                <a:extLst>
                  <a:ext uri="{FF2B5EF4-FFF2-40B4-BE49-F238E27FC236}">
                    <a16:creationId xmlns:a16="http://schemas.microsoft.com/office/drawing/2014/main" xmlns="" id="{45419A99-B275-4BA7-8BA9-B90E6AA646BE}"/>
                  </a:ext>
                </a:extLst>
              </p:cNvPr>
              <p:cNvSpPr/>
              <p:nvPr/>
            </p:nvSpPr>
            <p:spPr bwMode="auto">
              <a:xfrm>
                <a:off x="7123540" y="2493540"/>
                <a:ext cx="878940" cy="596537"/>
              </a:xfrm>
              <a:prstGeom prst="rect">
                <a:avLst/>
              </a:prstGeom>
              <a:solidFill>
                <a:srgbClr val="FFFD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îsḷíḋê">
                <a:extLst>
                  <a:ext uri="{FF2B5EF4-FFF2-40B4-BE49-F238E27FC236}">
                    <a16:creationId xmlns:a16="http://schemas.microsoft.com/office/drawing/2014/main" xmlns="" id="{E47D520B-31FE-45AD-AF9D-3BB9A30268B8}"/>
                  </a:ext>
                </a:extLst>
              </p:cNvPr>
              <p:cNvSpPr/>
              <p:nvPr/>
            </p:nvSpPr>
            <p:spPr bwMode="auto">
              <a:xfrm>
                <a:off x="7344069" y="2549069"/>
                <a:ext cx="422018" cy="423605"/>
              </a:xfrm>
              <a:custGeom>
                <a:avLst/>
                <a:gdLst>
                  <a:gd name="T0" fmla="*/ 107 w 215"/>
                  <a:gd name="T1" fmla="*/ 15 h 215"/>
                  <a:gd name="T2" fmla="*/ 118 w 215"/>
                  <a:gd name="T3" fmla="*/ 16 h 215"/>
                  <a:gd name="T4" fmla="*/ 122 w 215"/>
                  <a:gd name="T5" fmla="*/ 0 h 215"/>
                  <a:gd name="T6" fmla="*/ 155 w 215"/>
                  <a:gd name="T7" fmla="*/ 10 h 215"/>
                  <a:gd name="T8" fmla="*/ 150 w 215"/>
                  <a:gd name="T9" fmla="*/ 26 h 215"/>
                  <a:gd name="T10" fmla="*/ 180 w 215"/>
                  <a:gd name="T11" fmla="*/ 50 h 215"/>
                  <a:gd name="T12" fmla="*/ 194 w 215"/>
                  <a:gd name="T13" fmla="*/ 42 h 215"/>
                  <a:gd name="T14" fmla="*/ 210 w 215"/>
                  <a:gd name="T15" fmla="*/ 72 h 215"/>
                  <a:gd name="T16" fmla="*/ 196 w 215"/>
                  <a:gd name="T17" fmla="*/ 80 h 215"/>
                  <a:gd name="T18" fmla="*/ 199 w 215"/>
                  <a:gd name="T19" fmla="*/ 118 h 215"/>
                  <a:gd name="T20" fmla="*/ 215 w 215"/>
                  <a:gd name="T21" fmla="*/ 123 h 215"/>
                  <a:gd name="T22" fmla="*/ 205 w 215"/>
                  <a:gd name="T23" fmla="*/ 155 h 215"/>
                  <a:gd name="T24" fmla="*/ 190 w 215"/>
                  <a:gd name="T25" fmla="*/ 150 h 215"/>
                  <a:gd name="T26" fmla="*/ 165 w 215"/>
                  <a:gd name="T27" fmla="*/ 180 h 215"/>
                  <a:gd name="T28" fmla="*/ 173 w 215"/>
                  <a:gd name="T29" fmla="*/ 194 h 215"/>
                  <a:gd name="T30" fmla="*/ 143 w 215"/>
                  <a:gd name="T31" fmla="*/ 210 h 215"/>
                  <a:gd name="T32" fmla="*/ 135 w 215"/>
                  <a:gd name="T33" fmla="*/ 196 h 215"/>
                  <a:gd name="T34" fmla="*/ 107 w 215"/>
                  <a:gd name="T35" fmla="*/ 200 h 215"/>
                  <a:gd name="T36" fmla="*/ 107 w 215"/>
                  <a:gd name="T37" fmla="*/ 176 h 215"/>
                  <a:gd name="T38" fmla="*/ 173 w 215"/>
                  <a:gd name="T39" fmla="*/ 127 h 215"/>
                  <a:gd name="T40" fmla="*/ 127 w 215"/>
                  <a:gd name="T41" fmla="*/ 42 h 215"/>
                  <a:gd name="T42" fmla="*/ 107 w 215"/>
                  <a:gd name="T43" fmla="*/ 39 h 215"/>
                  <a:gd name="T44" fmla="*/ 107 w 215"/>
                  <a:gd name="T45" fmla="*/ 15 h 215"/>
                  <a:gd name="T46" fmla="*/ 50 w 215"/>
                  <a:gd name="T47" fmla="*/ 35 h 215"/>
                  <a:gd name="T48" fmla="*/ 42 w 215"/>
                  <a:gd name="T49" fmla="*/ 21 h 215"/>
                  <a:gd name="T50" fmla="*/ 72 w 215"/>
                  <a:gd name="T51" fmla="*/ 5 h 215"/>
                  <a:gd name="T52" fmla="*/ 80 w 215"/>
                  <a:gd name="T53" fmla="*/ 19 h 215"/>
                  <a:gd name="T54" fmla="*/ 107 w 215"/>
                  <a:gd name="T55" fmla="*/ 15 h 215"/>
                  <a:gd name="T56" fmla="*/ 107 w 215"/>
                  <a:gd name="T57" fmla="*/ 39 h 215"/>
                  <a:gd name="T58" fmla="*/ 42 w 215"/>
                  <a:gd name="T59" fmla="*/ 88 h 215"/>
                  <a:gd name="T60" fmla="*/ 88 w 215"/>
                  <a:gd name="T61" fmla="*/ 173 h 215"/>
                  <a:gd name="T62" fmla="*/ 88 w 215"/>
                  <a:gd name="T63" fmla="*/ 173 h 215"/>
                  <a:gd name="T64" fmla="*/ 107 w 215"/>
                  <a:gd name="T65" fmla="*/ 176 h 215"/>
                  <a:gd name="T66" fmla="*/ 107 w 215"/>
                  <a:gd name="T67" fmla="*/ 200 h 215"/>
                  <a:gd name="T68" fmla="*/ 97 w 215"/>
                  <a:gd name="T69" fmla="*/ 200 h 215"/>
                  <a:gd name="T70" fmla="*/ 92 w 215"/>
                  <a:gd name="T71" fmla="*/ 215 h 215"/>
                  <a:gd name="T72" fmla="*/ 60 w 215"/>
                  <a:gd name="T73" fmla="*/ 205 h 215"/>
                  <a:gd name="T74" fmla="*/ 65 w 215"/>
                  <a:gd name="T75" fmla="*/ 190 h 215"/>
                  <a:gd name="T76" fmla="*/ 35 w 215"/>
                  <a:gd name="T77" fmla="*/ 165 h 215"/>
                  <a:gd name="T78" fmla="*/ 21 w 215"/>
                  <a:gd name="T79" fmla="*/ 173 h 215"/>
                  <a:gd name="T80" fmla="*/ 5 w 215"/>
                  <a:gd name="T81" fmla="*/ 143 h 215"/>
                  <a:gd name="T82" fmla="*/ 19 w 215"/>
                  <a:gd name="T83" fmla="*/ 136 h 215"/>
                  <a:gd name="T84" fmla="*/ 16 w 215"/>
                  <a:gd name="T85" fmla="*/ 97 h 215"/>
                  <a:gd name="T86" fmla="*/ 0 w 215"/>
                  <a:gd name="T87" fmla="*/ 93 h 215"/>
                  <a:gd name="T88" fmla="*/ 10 w 215"/>
                  <a:gd name="T89" fmla="*/ 60 h 215"/>
                  <a:gd name="T90" fmla="*/ 25 w 215"/>
                  <a:gd name="T91" fmla="*/ 65 h 215"/>
                  <a:gd name="T92" fmla="*/ 50 w 215"/>
                  <a:gd name="T93" fmla="*/ 3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5" h="215">
                    <a:moveTo>
                      <a:pt x="107" y="15"/>
                    </a:moveTo>
                    <a:cubicBezTo>
                      <a:pt x="111" y="15"/>
                      <a:pt x="114" y="15"/>
                      <a:pt x="118" y="16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55" y="10"/>
                      <a:pt x="155" y="10"/>
                      <a:pt x="155" y="10"/>
                    </a:cubicBezTo>
                    <a:cubicBezTo>
                      <a:pt x="150" y="26"/>
                      <a:pt x="150" y="26"/>
                      <a:pt x="150" y="26"/>
                    </a:cubicBezTo>
                    <a:cubicBezTo>
                      <a:pt x="162" y="32"/>
                      <a:pt x="172" y="40"/>
                      <a:pt x="180" y="50"/>
                    </a:cubicBezTo>
                    <a:cubicBezTo>
                      <a:pt x="194" y="42"/>
                      <a:pt x="194" y="42"/>
                      <a:pt x="194" y="42"/>
                    </a:cubicBezTo>
                    <a:cubicBezTo>
                      <a:pt x="210" y="72"/>
                      <a:pt x="210" y="72"/>
                      <a:pt x="210" y="72"/>
                    </a:cubicBezTo>
                    <a:cubicBezTo>
                      <a:pt x="196" y="80"/>
                      <a:pt x="196" y="80"/>
                      <a:pt x="196" y="80"/>
                    </a:cubicBezTo>
                    <a:cubicBezTo>
                      <a:pt x="199" y="92"/>
                      <a:pt x="201" y="105"/>
                      <a:pt x="199" y="118"/>
                    </a:cubicBezTo>
                    <a:cubicBezTo>
                      <a:pt x="215" y="123"/>
                      <a:pt x="215" y="123"/>
                      <a:pt x="215" y="123"/>
                    </a:cubicBezTo>
                    <a:cubicBezTo>
                      <a:pt x="205" y="155"/>
                      <a:pt x="205" y="155"/>
                      <a:pt x="205" y="155"/>
                    </a:cubicBezTo>
                    <a:cubicBezTo>
                      <a:pt x="190" y="150"/>
                      <a:pt x="190" y="150"/>
                      <a:pt x="190" y="150"/>
                    </a:cubicBezTo>
                    <a:cubicBezTo>
                      <a:pt x="183" y="162"/>
                      <a:pt x="175" y="172"/>
                      <a:pt x="165" y="180"/>
                    </a:cubicBezTo>
                    <a:cubicBezTo>
                      <a:pt x="173" y="194"/>
                      <a:pt x="173" y="194"/>
                      <a:pt x="173" y="194"/>
                    </a:cubicBezTo>
                    <a:cubicBezTo>
                      <a:pt x="143" y="210"/>
                      <a:pt x="143" y="210"/>
                      <a:pt x="143" y="210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26" y="199"/>
                      <a:pt x="117" y="200"/>
                      <a:pt x="107" y="200"/>
                    </a:cubicBezTo>
                    <a:cubicBezTo>
                      <a:pt x="107" y="176"/>
                      <a:pt x="107" y="176"/>
                      <a:pt x="107" y="176"/>
                    </a:cubicBezTo>
                    <a:cubicBezTo>
                      <a:pt x="137" y="176"/>
                      <a:pt x="164" y="157"/>
                      <a:pt x="173" y="127"/>
                    </a:cubicBezTo>
                    <a:cubicBezTo>
                      <a:pt x="184" y="91"/>
                      <a:pt x="163" y="53"/>
                      <a:pt x="127" y="42"/>
                    </a:cubicBezTo>
                    <a:cubicBezTo>
                      <a:pt x="121" y="40"/>
                      <a:pt x="114" y="39"/>
                      <a:pt x="107" y="39"/>
                    </a:cubicBezTo>
                    <a:lnTo>
                      <a:pt x="107" y="15"/>
                    </a:lnTo>
                    <a:close/>
                    <a:moveTo>
                      <a:pt x="50" y="35"/>
                    </a:moveTo>
                    <a:cubicBezTo>
                      <a:pt x="42" y="21"/>
                      <a:pt x="42" y="21"/>
                      <a:pt x="42" y="21"/>
                    </a:cubicBezTo>
                    <a:cubicBezTo>
                      <a:pt x="72" y="5"/>
                      <a:pt x="72" y="5"/>
                      <a:pt x="72" y="5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8" y="17"/>
                      <a:pt x="98" y="15"/>
                      <a:pt x="107" y="15"/>
                    </a:cubicBezTo>
                    <a:cubicBezTo>
                      <a:pt x="107" y="39"/>
                      <a:pt x="107" y="39"/>
                      <a:pt x="107" y="39"/>
                    </a:cubicBezTo>
                    <a:cubicBezTo>
                      <a:pt x="78" y="39"/>
                      <a:pt x="51" y="58"/>
                      <a:pt x="42" y="88"/>
                    </a:cubicBezTo>
                    <a:cubicBezTo>
                      <a:pt x="31" y="124"/>
                      <a:pt x="51" y="162"/>
                      <a:pt x="88" y="173"/>
                    </a:cubicBezTo>
                    <a:cubicBezTo>
                      <a:pt x="88" y="173"/>
                      <a:pt x="88" y="173"/>
                      <a:pt x="88" y="173"/>
                    </a:cubicBezTo>
                    <a:cubicBezTo>
                      <a:pt x="94" y="175"/>
                      <a:pt x="101" y="176"/>
                      <a:pt x="107" y="176"/>
                    </a:cubicBezTo>
                    <a:cubicBezTo>
                      <a:pt x="107" y="200"/>
                      <a:pt x="107" y="200"/>
                      <a:pt x="107" y="200"/>
                    </a:cubicBezTo>
                    <a:cubicBezTo>
                      <a:pt x="104" y="200"/>
                      <a:pt x="101" y="200"/>
                      <a:pt x="97" y="200"/>
                    </a:cubicBezTo>
                    <a:cubicBezTo>
                      <a:pt x="92" y="215"/>
                      <a:pt x="92" y="215"/>
                      <a:pt x="92" y="215"/>
                    </a:cubicBezTo>
                    <a:cubicBezTo>
                      <a:pt x="60" y="205"/>
                      <a:pt x="60" y="205"/>
                      <a:pt x="60" y="205"/>
                    </a:cubicBezTo>
                    <a:cubicBezTo>
                      <a:pt x="65" y="190"/>
                      <a:pt x="65" y="190"/>
                      <a:pt x="65" y="190"/>
                    </a:cubicBezTo>
                    <a:cubicBezTo>
                      <a:pt x="53" y="184"/>
                      <a:pt x="43" y="175"/>
                      <a:pt x="35" y="165"/>
                    </a:cubicBezTo>
                    <a:cubicBezTo>
                      <a:pt x="21" y="173"/>
                      <a:pt x="21" y="173"/>
                      <a:pt x="21" y="173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15" y="123"/>
                      <a:pt x="14" y="110"/>
                      <a:pt x="16" y="97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1" y="53"/>
                      <a:pt x="40" y="43"/>
                      <a:pt x="50" y="35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is1ïdé">
                <a:extLst>
                  <a:ext uri="{FF2B5EF4-FFF2-40B4-BE49-F238E27FC236}">
                    <a16:creationId xmlns:a16="http://schemas.microsoft.com/office/drawing/2014/main" xmlns="" id="{03D9B2BC-E2CA-4D04-8BBE-A97928F84A9D}"/>
                  </a:ext>
                </a:extLst>
              </p:cNvPr>
              <p:cNvSpPr/>
              <p:nvPr/>
            </p:nvSpPr>
            <p:spPr bwMode="auto">
              <a:xfrm>
                <a:off x="7056906" y="2395175"/>
                <a:ext cx="493412" cy="388701"/>
              </a:xfrm>
              <a:custGeom>
                <a:avLst/>
                <a:gdLst>
                  <a:gd name="T0" fmla="*/ 0 w 311"/>
                  <a:gd name="T1" fmla="*/ 62 h 245"/>
                  <a:gd name="T2" fmla="*/ 42 w 311"/>
                  <a:gd name="T3" fmla="*/ 0 h 245"/>
                  <a:gd name="T4" fmla="*/ 311 w 311"/>
                  <a:gd name="T5" fmla="*/ 183 h 245"/>
                  <a:gd name="T6" fmla="*/ 269 w 311"/>
                  <a:gd name="T7" fmla="*/ 245 h 245"/>
                  <a:gd name="T8" fmla="*/ 0 w 311"/>
                  <a:gd name="T9" fmla="*/ 62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1" h="245">
                    <a:moveTo>
                      <a:pt x="0" y="62"/>
                    </a:moveTo>
                    <a:lnTo>
                      <a:pt x="42" y="0"/>
                    </a:lnTo>
                    <a:lnTo>
                      <a:pt x="311" y="183"/>
                    </a:lnTo>
                    <a:lnTo>
                      <a:pt x="269" y="245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iśļîde">
                <a:extLst>
                  <a:ext uri="{FF2B5EF4-FFF2-40B4-BE49-F238E27FC236}">
                    <a16:creationId xmlns:a16="http://schemas.microsoft.com/office/drawing/2014/main" xmlns="" id="{0771F6A9-1D8A-4986-B797-3B358D6F3A8D}"/>
                  </a:ext>
                </a:extLst>
              </p:cNvPr>
              <p:cNvSpPr/>
              <p:nvPr/>
            </p:nvSpPr>
            <p:spPr bwMode="auto">
              <a:xfrm>
                <a:off x="7090223" y="2426906"/>
                <a:ext cx="426778" cy="325240"/>
              </a:xfrm>
              <a:custGeom>
                <a:avLst/>
                <a:gdLst>
                  <a:gd name="T0" fmla="*/ 0 w 269"/>
                  <a:gd name="T1" fmla="*/ 39 h 205"/>
                  <a:gd name="T2" fmla="*/ 244 w 269"/>
                  <a:gd name="T3" fmla="*/ 205 h 205"/>
                  <a:gd name="T4" fmla="*/ 269 w 269"/>
                  <a:gd name="T5" fmla="*/ 167 h 205"/>
                  <a:gd name="T6" fmla="*/ 24 w 269"/>
                  <a:gd name="T7" fmla="*/ 0 h 205"/>
                  <a:gd name="T8" fmla="*/ 0 w 269"/>
                  <a:gd name="T9" fmla="*/ 39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205">
                    <a:moveTo>
                      <a:pt x="0" y="39"/>
                    </a:moveTo>
                    <a:lnTo>
                      <a:pt x="244" y="205"/>
                    </a:lnTo>
                    <a:lnTo>
                      <a:pt x="269" y="167"/>
                    </a:lnTo>
                    <a:lnTo>
                      <a:pt x="24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işliḓè">
                <a:extLst>
                  <a:ext uri="{FF2B5EF4-FFF2-40B4-BE49-F238E27FC236}">
                    <a16:creationId xmlns:a16="http://schemas.microsoft.com/office/drawing/2014/main" xmlns="" id="{2367FC68-15A5-4D7E-AD5D-8E1381A967FD}"/>
                  </a:ext>
                </a:extLst>
              </p:cNvPr>
              <p:cNvSpPr/>
              <p:nvPr/>
            </p:nvSpPr>
            <p:spPr bwMode="auto">
              <a:xfrm>
                <a:off x="6906185" y="2268252"/>
                <a:ext cx="309374" cy="314134"/>
              </a:xfrm>
              <a:custGeom>
                <a:avLst/>
                <a:gdLst>
                  <a:gd name="T0" fmla="*/ 44 w 157"/>
                  <a:gd name="T1" fmla="*/ 11 h 160"/>
                  <a:gd name="T2" fmla="*/ 115 w 157"/>
                  <a:gd name="T3" fmla="*/ 17 h 160"/>
                  <a:gd name="T4" fmla="*/ 135 w 157"/>
                  <a:gd name="T5" fmla="*/ 118 h 160"/>
                  <a:gd name="T6" fmla="*/ 33 w 157"/>
                  <a:gd name="T7" fmla="*/ 137 h 160"/>
                  <a:gd name="T8" fmla="*/ 1 w 157"/>
                  <a:gd name="T9" fmla="*/ 73 h 160"/>
                  <a:gd name="T10" fmla="*/ 36 w 157"/>
                  <a:gd name="T11" fmla="*/ 97 h 160"/>
                  <a:gd name="T12" fmla="*/ 54 w 157"/>
                  <a:gd name="T13" fmla="*/ 109 h 160"/>
                  <a:gd name="T14" fmla="*/ 73 w 157"/>
                  <a:gd name="T15" fmla="*/ 99 h 160"/>
                  <a:gd name="T16" fmla="*/ 93 w 157"/>
                  <a:gd name="T17" fmla="*/ 90 h 160"/>
                  <a:gd name="T18" fmla="*/ 95 w 157"/>
                  <a:gd name="T19" fmla="*/ 68 h 160"/>
                  <a:gd name="T20" fmla="*/ 96 w 157"/>
                  <a:gd name="T21" fmla="*/ 46 h 160"/>
                  <a:gd name="T22" fmla="*/ 78 w 157"/>
                  <a:gd name="T23" fmla="*/ 34 h 160"/>
                  <a:gd name="T24" fmla="*/ 44 w 157"/>
                  <a:gd name="T2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7" h="160">
                    <a:moveTo>
                      <a:pt x="44" y="11"/>
                    </a:moveTo>
                    <a:cubicBezTo>
                      <a:pt x="67" y="0"/>
                      <a:pt x="94" y="2"/>
                      <a:pt x="115" y="17"/>
                    </a:cubicBezTo>
                    <a:cubicBezTo>
                      <a:pt x="149" y="39"/>
                      <a:pt x="157" y="85"/>
                      <a:pt x="135" y="118"/>
                    </a:cubicBezTo>
                    <a:cubicBezTo>
                      <a:pt x="112" y="151"/>
                      <a:pt x="67" y="160"/>
                      <a:pt x="33" y="137"/>
                    </a:cubicBezTo>
                    <a:cubicBezTo>
                      <a:pt x="11" y="122"/>
                      <a:pt x="0" y="98"/>
                      <a:pt x="1" y="73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73" y="99"/>
                      <a:pt x="73" y="99"/>
                      <a:pt x="73" y="99"/>
                    </a:cubicBezTo>
                    <a:cubicBezTo>
                      <a:pt x="93" y="90"/>
                      <a:pt x="93" y="90"/>
                      <a:pt x="93" y="90"/>
                    </a:cubicBezTo>
                    <a:cubicBezTo>
                      <a:pt x="95" y="68"/>
                      <a:pt x="95" y="68"/>
                      <a:pt x="95" y="68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78" y="34"/>
                      <a:pt x="78" y="34"/>
                      <a:pt x="78" y="34"/>
                    </a:cubicBezTo>
                    <a:lnTo>
                      <a:pt x="44" y="11"/>
                    </a:ln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îşḻiḋé">
                <a:extLst>
                  <a:ext uri="{FF2B5EF4-FFF2-40B4-BE49-F238E27FC236}">
                    <a16:creationId xmlns:a16="http://schemas.microsoft.com/office/drawing/2014/main" xmlns="" id="{9BC76F27-E5BE-4484-99F1-1BA4721E1B90}"/>
                  </a:ext>
                </a:extLst>
              </p:cNvPr>
              <p:cNvSpPr/>
              <p:nvPr/>
            </p:nvSpPr>
            <p:spPr bwMode="auto">
              <a:xfrm>
                <a:off x="7390078" y="2596665"/>
                <a:ext cx="309374" cy="314134"/>
              </a:xfrm>
              <a:custGeom>
                <a:avLst/>
                <a:gdLst>
                  <a:gd name="T0" fmla="*/ 155 w 157"/>
                  <a:gd name="T1" fmla="*/ 87 h 160"/>
                  <a:gd name="T2" fmla="*/ 124 w 157"/>
                  <a:gd name="T3" fmla="*/ 23 h 160"/>
                  <a:gd name="T4" fmla="*/ 22 w 157"/>
                  <a:gd name="T5" fmla="*/ 42 h 160"/>
                  <a:gd name="T6" fmla="*/ 42 w 157"/>
                  <a:gd name="T7" fmla="*/ 143 h 160"/>
                  <a:gd name="T8" fmla="*/ 113 w 157"/>
                  <a:gd name="T9" fmla="*/ 150 h 160"/>
                  <a:gd name="T10" fmla="*/ 79 w 157"/>
                  <a:gd name="T11" fmla="*/ 126 h 160"/>
                  <a:gd name="T12" fmla="*/ 60 w 157"/>
                  <a:gd name="T13" fmla="*/ 114 h 160"/>
                  <a:gd name="T14" fmla="*/ 62 w 157"/>
                  <a:gd name="T15" fmla="*/ 92 h 160"/>
                  <a:gd name="T16" fmla="*/ 64 w 157"/>
                  <a:gd name="T17" fmla="*/ 70 h 160"/>
                  <a:gd name="T18" fmla="*/ 83 w 157"/>
                  <a:gd name="T19" fmla="*/ 61 h 160"/>
                  <a:gd name="T20" fmla="*/ 103 w 157"/>
                  <a:gd name="T21" fmla="*/ 51 h 160"/>
                  <a:gd name="T22" fmla="*/ 121 w 157"/>
                  <a:gd name="T23" fmla="*/ 63 h 160"/>
                  <a:gd name="T24" fmla="*/ 155 w 157"/>
                  <a:gd name="T25" fmla="*/ 8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7" h="160">
                    <a:moveTo>
                      <a:pt x="155" y="87"/>
                    </a:moveTo>
                    <a:cubicBezTo>
                      <a:pt x="157" y="62"/>
                      <a:pt x="145" y="38"/>
                      <a:pt x="124" y="23"/>
                    </a:cubicBezTo>
                    <a:cubicBezTo>
                      <a:pt x="90" y="0"/>
                      <a:pt x="45" y="9"/>
                      <a:pt x="22" y="42"/>
                    </a:cubicBezTo>
                    <a:cubicBezTo>
                      <a:pt x="0" y="75"/>
                      <a:pt x="8" y="121"/>
                      <a:pt x="42" y="143"/>
                    </a:cubicBezTo>
                    <a:cubicBezTo>
                      <a:pt x="63" y="158"/>
                      <a:pt x="90" y="160"/>
                      <a:pt x="113" y="150"/>
                    </a:cubicBezTo>
                    <a:cubicBezTo>
                      <a:pt x="79" y="126"/>
                      <a:pt x="79" y="126"/>
                      <a:pt x="79" y="126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62" y="92"/>
                      <a:pt x="62" y="92"/>
                      <a:pt x="62" y="92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21" y="63"/>
                      <a:pt x="121" y="63"/>
                      <a:pt x="121" y="63"/>
                    </a:cubicBezTo>
                    <a:lnTo>
                      <a:pt x="155" y="87"/>
                    </a:ln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ïşľïḑe">
                <a:extLst>
                  <a:ext uri="{FF2B5EF4-FFF2-40B4-BE49-F238E27FC236}">
                    <a16:creationId xmlns:a16="http://schemas.microsoft.com/office/drawing/2014/main" xmlns="" id="{9B0F4D0D-14AE-417F-9EE6-39D06F759CD1}"/>
                  </a:ext>
                </a:extLst>
              </p:cNvPr>
              <p:cNvSpPr/>
              <p:nvPr/>
            </p:nvSpPr>
            <p:spPr bwMode="auto">
              <a:xfrm>
                <a:off x="7415463" y="2623636"/>
                <a:ext cx="250672" cy="258605"/>
              </a:xfrm>
              <a:custGeom>
                <a:avLst/>
                <a:gdLst>
                  <a:gd name="T0" fmla="*/ 127 w 127"/>
                  <a:gd name="T1" fmla="*/ 48 h 131"/>
                  <a:gd name="T2" fmla="*/ 104 w 127"/>
                  <a:gd name="T3" fmla="*/ 19 h 131"/>
                  <a:gd name="T4" fmla="*/ 19 w 127"/>
                  <a:gd name="T5" fmla="*/ 35 h 131"/>
                  <a:gd name="T6" fmla="*/ 35 w 127"/>
                  <a:gd name="T7" fmla="*/ 120 h 131"/>
                  <a:gd name="T8" fmla="*/ 71 w 127"/>
                  <a:gd name="T9" fmla="*/ 130 h 131"/>
                  <a:gd name="T10" fmla="*/ 35 w 127"/>
                  <a:gd name="T11" fmla="*/ 106 h 131"/>
                  <a:gd name="T12" fmla="*/ 40 w 127"/>
                  <a:gd name="T13" fmla="*/ 49 h 131"/>
                  <a:gd name="T14" fmla="*/ 91 w 127"/>
                  <a:gd name="T15" fmla="*/ 24 h 131"/>
                  <a:gd name="T16" fmla="*/ 127 w 127"/>
                  <a:gd name="T17" fmla="*/ 48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31">
                    <a:moveTo>
                      <a:pt x="127" y="48"/>
                    </a:moveTo>
                    <a:cubicBezTo>
                      <a:pt x="123" y="36"/>
                      <a:pt x="115" y="26"/>
                      <a:pt x="104" y="19"/>
                    </a:cubicBezTo>
                    <a:cubicBezTo>
                      <a:pt x="76" y="0"/>
                      <a:pt x="38" y="7"/>
                      <a:pt x="19" y="35"/>
                    </a:cubicBezTo>
                    <a:cubicBezTo>
                      <a:pt x="0" y="63"/>
                      <a:pt x="7" y="101"/>
                      <a:pt x="35" y="120"/>
                    </a:cubicBezTo>
                    <a:cubicBezTo>
                      <a:pt x="46" y="127"/>
                      <a:pt x="59" y="131"/>
                      <a:pt x="71" y="130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91" y="24"/>
                      <a:pt x="91" y="24"/>
                      <a:pt x="91" y="24"/>
                    </a:cubicBezTo>
                    <a:lnTo>
                      <a:pt x="127" y="48"/>
                    </a:ln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íṣlidé">
                <a:extLst>
                  <a:ext uri="{FF2B5EF4-FFF2-40B4-BE49-F238E27FC236}">
                    <a16:creationId xmlns:a16="http://schemas.microsoft.com/office/drawing/2014/main" xmlns="" id="{8C32ABFE-EA09-4B53-8BAC-ABDBA156264C}"/>
                  </a:ext>
                </a:extLst>
              </p:cNvPr>
              <p:cNvSpPr/>
              <p:nvPr/>
            </p:nvSpPr>
            <p:spPr bwMode="auto">
              <a:xfrm>
                <a:off x="6937916" y="2296810"/>
                <a:ext cx="250672" cy="258605"/>
              </a:xfrm>
              <a:custGeom>
                <a:avLst/>
                <a:gdLst>
                  <a:gd name="T0" fmla="*/ 0 w 127"/>
                  <a:gd name="T1" fmla="*/ 83 h 131"/>
                  <a:gd name="T2" fmla="*/ 23 w 127"/>
                  <a:gd name="T3" fmla="*/ 112 h 131"/>
                  <a:gd name="T4" fmla="*/ 108 w 127"/>
                  <a:gd name="T5" fmla="*/ 96 h 131"/>
                  <a:gd name="T6" fmla="*/ 92 w 127"/>
                  <a:gd name="T7" fmla="*/ 11 h 131"/>
                  <a:gd name="T8" fmla="*/ 56 w 127"/>
                  <a:gd name="T9" fmla="*/ 1 h 131"/>
                  <a:gd name="T10" fmla="*/ 92 w 127"/>
                  <a:gd name="T11" fmla="*/ 25 h 131"/>
                  <a:gd name="T12" fmla="*/ 88 w 127"/>
                  <a:gd name="T13" fmla="*/ 82 h 131"/>
                  <a:gd name="T14" fmla="*/ 36 w 127"/>
                  <a:gd name="T15" fmla="*/ 107 h 131"/>
                  <a:gd name="T16" fmla="*/ 0 w 127"/>
                  <a:gd name="T17" fmla="*/ 8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31">
                    <a:moveTo>
                      <a:pt x="0" y="83"/>
                    </a:moveTo>
                    <a:cubicBezTo>
                      <a:pt x="5" y="95"/>
                      <a:pt x="13" y="105"/>
                      <a:pt x="23" y="112"/>
                    </a:cubicBezTo>
                    <a:cubicBezTo>
                      <a:pt x="51" y="131"/>
                      <a:pt x="89" y="124"/>
                      <a:pt x="108" y="96"/>
                    </a:cubicBezTo>
                    <a:cubicBezTo>
                      <a:pt x="127" y="68"/>
                      <a:pt x="120" y="30"/>
                      <a:pt x="92" y="11"/>
                    </a:cubicBezTo>
                    <a:cubicBezTo>
                      <a:pt x="81" y="4"/>
                      <a:pt x="69" y="0"/>
                      <a:pt x="56" y="1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36" y="107"/>
                      <a:pt x="36" y="107"/>
                      <a:pt x="36" y="107"/>
                    </a:cubicBez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ïṥliḑé">
                <a:extLst>
                  <a:ext uri="{FF2B5EF4-FFF2-40B4-BE49-F238E27FC236}">
                    <a16:creationId xmlns:a16="http://schemas.microsoft.com/office/drawing/2014/main" xmlns="" id="{8C1FBB36-88C5-4249-A007-B8F87921C4A4}"/>
                  </a:ext>
                </a:extLst>
              </p:cNvPr>
              <p:cNvSpPr/>
              <p:nvPr/>
            </p:nvSpPr>
            <p:spPr bwMode="auto">
              <a:xfrm>
                <a:off x="7691520" y="2734694"/>
                <a:ext cx="310961" cy="355384"/>
              </a:xfrm>
              <a:custGeom>
                <a:avLst/>
                <a:gdLst>
                  <a:gd name="T0" fmla="*/ 74 w 158"/>
                  <a:gd name="T1" fmla="*/ 39 h 181"/>
                  <a:gd name="T2" fmla="*/ 65 w 158"/>
                  <a:gd name="T3" fmla="*/ 19 h 181"/>
                  <a:gd name="T4" fmla="*/ 107 w 158"/>
                  <a:gd name="T5" fmla="*/ 0 h 181"/>
                  <a:gd name="T6" fmla="*/ 116 w 158"/>
                  <a:gd name="T7" fmla="*/ 20 h 181"/>
                  <a:gd name="T8" fmla="*/ 158 w 158"/>
                  <a:gd name="T9" fmla="*/ 18 h 181"/>
                  <a:gd name="T10" fmla="*/ 158 w 158"/>
                  <a:gd name="T11" fmla="*/ 51 h 181"/>
                  <a:gd name="T12" fmla="*/ 57 w 158"/>
                  <a:gd name="T13" fmla="*/ 109 h 181"/>
                  <a:gd name="T14" fmla="*/ 59 w 158"/>
                  <a:gd name="T15" fmla="*/ 181 h 181"/>
                  <a:gd name="T16" fmla="*/ 2 w 158"/>
                  <a:gd name="T17" fmla="*/ 181 h 181"/>
                  <a:gd name="T18" fmla="*/ 1 w 158"/>
                  <a:gd name="T19" fmla="*/ 179 h 181"/>
                  <a:gd name="T20" fmla="*/ 21 w 158"/>
                  <a:gd name="T21" fmla="*/ 171 h 181"/>
                  <a:gd name="T22" fmla="*/ 20 w 158"/>
                  <a:gd name="T23" fmla="*/ 118 h 181"/>
                  <a:gd name="T24" fmla="*/ 0 w 158"/>
                  <a:gd name="T25" fmla="*/ 110 h 181"/>
                  <a:gd name="T26" fmla="*/ 17 w 158"/>
                  <a:gd name="T27" fmla="*/ 68 h 181"/>
                  <a:gd name="T28" fmla="*/ 37 w 158"/>
                  <a:gd name="T29" fmla="*/ 76 h 181"/>
                  <a:gd name="T30" fmla="*/ 74 w 158"/>
                  <a:gd name="T31" fmla="*/ 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8" h="181">
                    <a:moveTo>
                      <a:pt x="74" y="39"/>
                    </a:moveTo>
                    <a:cubicBezTo>
                      <a:pt x="65" y="19"/>
                      <a:pt x="65" y="19"/>
                      <a:pt x="65" y="19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29" y="17"/>
                      <a:pt x="144" y="16"/>
                      <a:pt x="158" y="18"/>
                    </a:cubicBezTo>
                    <a:cubicBezTo>
                      <a:pt x="158" y="51"/>
                      <a:pt x="158" y="51"/>
                      <a:pt x="158" y="51"/>
                    </a:cubicBezTo>
                    <a:cubicBezTo>
                      <a:pt x="116" y="45"/>
                      <a:pt x="74" y="67"/>
                      <a:pt x="57" y="109"/>
                    </a:cubicBezTo>
                    <a:cubicBezTo>
                      <a:pt x="48" y="133"/>
                      <a:pt x="49" y="159"/>
                      <a:pt x="59" y="181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17" y="154"/>
                      <a:pt x="17" y="136"/>
                      <a:pt x="20" y="118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47" y="61"/>
                      <a:pt x="59" y="48"/>
                      <a:pt x="74" y="39"/>
                    </a:cubicBezTo>
                    <a:close/>
                  </a:path>
                </a:pathLst>
              </a:custGeom>
              <a:solidFill>
                <a:srgbClr val="D6F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íŝļiďè">
                <a:extLst>
                  <a:ext uri="{FF2B5EF4-FFF2-40B4-BE49-F238E27FC236}">
                    <a16:creationId xmlns:a16="http://schemas.microsoft.com/office/drawing/2014/main" xmlns="" id="{89C74EC2-E297-4C1C-B511-40BED8DF2556}"/>
                  </a:ext>
                </a:extLst>
              </p:cNvPr>
              <p:cNvSpPr/>
              <p:nvPr/>
            </p:nvSpPr>
            <p:spPr bwMode="auto">
              <a:xfrm>
                <a:off x="7123540" y="2817194"/>
                <a:ext cx="323653" cy="272884"/>
              </a:xfrm>
              <a:custGeom>
                <a:avLst/>
                <a:gdLst>
                  <a:gd name="T0" fmla="*/ 0 w 165"/>
                  <a:gd name="T1" fmla="*/ 35 h 139"/>
                  <a:gd name="T2" fmla="*/ 0 w 165"/>
                  <a:gd name="T3" fmla="*/ 34 h 139"/>
                  <a:gd name="T4" fmla="*/ 0 w 165"/>
                  <a:gd name="T5" fmla="*/ 17 h 139"/>
                  <a:gd name="T6" fmla="*/ 22 w 165"/>
                  <a:gd name="T7" fmla="*/ 5 h 139"/>
                  <a:gd name="T8" fmla="*/ 30 w 165"/>
                  <a:gd name="T9" fmla="*/ 19 h 139"/>
                  <a:gd name="T10" fmla="*/ 68 w 165"/>
                  <a:gd name="T11" fmla="*/ 15 h 139"/>
                  <a:gd name="T12" fmla="*/ 73 w 165"/>
                  <a:gd name="T13" fmla="*/ 0 h 139"/>
                  <a:gd name="T14" fmla="*/ 105 w 165"/>
                  <a:gd name="T15" fmla="*/ 10 h 139"/>
                  <a:gd name="T16" fmla="*/ 100 w 165"/>
                  <a:gd name="T17" fmla="*/ 25 h 139"/>
                  <a:gd name="T18" fmla="*/ 130 w 165"/>
                  <a:gd name="T19" fmla="*/ 49 h 139"/>
                  <a:gd name="T20" fmla="*/ 144 w 165"/>
                  <a:gd name="T21" fmla="*/ 42 h 139"/>
                  <a:gd name="T22" fmla="*/ 160 w 165"/>
                  <a:gd name="T23" fmla="*/ 71 h 139"/>
                  <a:gd name="T24" fmla="*/ 146 w 165"/>
                  <a:gd name="T25" fmla="*/ 79 h 139"/>
                  <a:gd name="T26" fmla="*/ 150 w 165"/>
                  <a:gd name="T27" fmla="*/ 117 h 139"/>
                  <a:gd name="T28" fmla="*/ 165 w 165"/>
                  <a:gd name="T29" fmla="*/ 122 h 139"/>
                  <a:gd name="T30" fmla="*/ 160 w 165"/>
                  <a:gd name="T31" fmla="*/ 139 h 139"/>
                  <a:gd name="T32" fmla="*/ 118 w 165"/>
                  <a:gd name="T33" fmla="*/ 139 h 139"/>
                  <a:gd name="T34" fmla="*/ 123 w 165"/>
                  <a:gd name="T35" fmla="*/ 127 h 139"/>
                  <a:gd name="T36" fmla="*/ 78 w 165"/>
                  <a:gd name="T37" fmla="*/ 42 h 139"/>
                  <a:gd name="T38" fmla="*/ 0 w 165"/>
                  <a:gd name="T39" fmla="*/ 71 h 139"/>
                  <a:gd name="T40" fmla="*/ 0 w 165"/>
                  <a:gd name="T41" fmla="*/ 3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5" h="139">
                    <a:moveTo>
                      <a:pt x="0" y="35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42" y="15"/>
                      <a:pt x="55" y="14"/>
                      <a:pt x="68" y="15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105" y="10"/>
                      <a:pt x="105" y="10"/>
                      <a:pt x="105" y="10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12" y="31"/>
                      <a:pt x="122" y="39"/>
                      <a:pt x="130" y="49"/>
                    </a:cubicBezTo>
                    <a:cubicBezTo>
                      <a:pt x="144" y="42"/>
                      <a:pt x="144" y="42"/>
                      <a:pt x="144" y="42"/>
                    </a:cubicBezTo>
                    <a:cubicBezTo>
                      <a:pt x="160" y="71"/>
                      <a:pt x="160" y="71"/>
                      <a:pt x="160" y="71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50" y="91"/>
                      <a:pt x="151" y="104"/>
                      <a:pt x="150" y="117"/>
                    </a:cubicBezTo>
                    <a:cubicBezTo>
                      <a:pt x="165" y="122"/>
                      <a:pt x="165" y="122"/>
                      <a:pt x="165" y="122"/>
                    </a:cubicBezTo>
                    <a:cubicBezTo>
                      <a:pt x="160" y="139"/>
                      <a:pt x="160" y="139"/>
                      <a:pt x="160" y="139"/>
                    </a:cubicBezTo>
                    <a:cubicBezTo>
                      <a:pt x="118" y="139"/>
                      <a:pt x="118" y="139"/>
                      <a:pt x="118" y="139"/>
                    </a:cubicBezTo>
                    <a:cubicBezTo>
                      <a:pt x="120" y="135"/>
                      <a:pt x="122" y="131"/>
                      <a:pt x="123" y="127"/>
                    </a:cubicBezTo>
                    <a:cubicBezTo>
                      <a:pt x="134" y="91"/>
                      <a:pt x="114" y="53"/>
                      <a:pt x="78" y="42"/>
                    </a:cubicBezTo>
                    <a:cubicBezTo>
                      <a:pt x="48" y="32"/>
                      <a:pt x="16" y="45"/>
                      <a:pt x="0" y="71"/>
                    </a:cubicBezTo>
                    <a:cubicBezTo>
                      <a:pt x="0" y="35"/>
                      <a:pt x="0" y="35"/>
                      <a:pt x="0" y="35"/>
                    </a:cubicBezTo>
                    <a:close/>
                  </a:path>
                </a:pathLst>
              </a:custGeom>
              <a:solidFill>
                <a:srgbClr val="D6F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îṥľíḓè">
                <a:extLst>
                  <a:ext uri="{FF2B5EF4-FFF2-40B4-BE49-F238E27FC236}">
                    <a16:creationId xmlns:a16="http://schemas.microsoft.com/office/drawing/2014/main" xmlns="" id="{9EBA3FF4-0813-43B4-92BE-3DA072BCF25C}"/>
                  </a:ext>
                </a:extLst>
              </p:cNvPr>
              <p:cNvSpPr/>
              <p:nvPr/>
            </p:nvSpPr>
            <p:spPr bwMode="auto">
              <a:xfrm>
                <a:off x="7604260" y="2734694"/>
                <a:ext cx="333172" cy="334759"/>
              </a:xfrm>
              <a:custGeom>
                <a:avLst/>
                <a:gdLst>
                  <a:gd name="T0" fmla="*/ 85 w 169"/>
                  <a:gd name="T1" fmla="*/ 13 h 170"/>
                  <a:gd name="T2" fmla="*/ 113 w 169"/>
                  <a:gd name="T3" fmla="*/ 19 h 170"/>
                  <a:gd name="T4" fmla="*/ 120 w 169"/>
                  <a:gd name="T5" fmla="*/ 8 h 170"/>
                  <a:gd name="T6" fmla="*/ 142 w 169"/>
                  <a:gd name="T7" fmla="*/ 23 h 170"/>
                  <a:gd name="T8" fmla="*/ 135 w 169"/>
                  <a:gd name="T9" fmla="*/ 33 h 170"/>
                  <a:gd name="T10" fmla="*/ 152 w 169"/>
                  <a:gd name="T11" fmla="*/ 58 h 170"/>
                  <a:gd name="T12" fmla="*/ 164 w 169"/>
                  <a:gd name="T13" fmla="*/ 56 h 170"/>
                  <a:gd name="T14" fmla="*/ 169 w 169"/>
                  <a:gd name="T15" fmla="*/ 82 h 170"/>
                  <a:gd name="T16" fmla="*/ 157 w 169"/>
                  <a:gd name="T17" fmla="*/ 84 h 170"/>
                  <a:gd name="T18" fmla="*/ 151 w 169"/>
                  <a:gd name="T19" fmla="*/ 114 h 170"/>
                  <a:gd name="T20" fmla="*/ 162 w 169"/>
                  <a:gd name="T21" fmla="*/ 121 h 170"/>
                  <a:gd name="T22" fmla="*/ 147 w 169"/>
                  <a:gd name="T23" fmla="*/ 143 h 170"/>
                  <a:gd name="T24" fmla="*/ 137 w 169"/>
                  <a:gd name="T25" fmla="*/ 136 h 170"/>
                  <a:gd name="T26" fmla="*/ 111 w 169"/>
                  <a:gd name="T27" fmla="*/ 153 h 170"/>
                  <a:gd name="T28" fmla="*/ 114 w 169"/>
                  <a:gd name="T29" fmla="*/ 165 h 170"/>
                  <a:gd name="T30" fmla="*/ 88 w 169"/>
                  <a:gd name="T31" fmla="*/ 170 h 170"/>
                  <a:gd name="T32" fmla="*/ 85 w 169"/>
                  <a:gd name="T33" fmla="*/ 158 h 170"/>
                  <a:gd name="T34" fmla="*/ 85 w 169"/>
                  <a:gd name="T35" fmla="*/ 158 h 170"/>
                  <a:gd name="T36" fmla="*/ 85 w 169"/>
                  <a:gd name="T37" fmla="*/ 139 h 170"/>
                  <a:gd name="T38" fmla="*/ 129 w 169"/>
                  <a:gd name="T39" fmla="*/ 115 h 170"/>
                  <a:gd name="T40" fmla="*/ 114 w 169"/>
                  <a:gd name="T41" fmla="*/ 41 h 170"/>
                  <a:gd name="T42" fmla="*/ 85 w 169"/>
                  <a:gd name="T43" fmla="*/ 32 h 170"/>
                  <a:gd name="T44" fmla="*/ 85 w 169"/>
                  <a:gd name="T45" fmla="*/ 13 h 170"/>
                  <a:gd name="T46" fmla="*/ 58 w 169"/>
                  <a:gd name="T47" fmla="*/ 18 h 170"/>
                  <a:gd name="T48" fmla="*/ 55 w 169"/>
                  <a:gd name="T49" fmla="*/ 6 h 170"/>
                  <a:gd name="T50" fmla="*/ 81 w 169"/>
                  <a:gd name="T51" fmla="*/ 0 h 170"/>
                  <a:gd name="T52" fmla="*/ 84 w 169"/>
                  <a:gd name="T53" fmla="*/ 13 h 170"/>
                  <a:gd name="T54" fmla="*/ 85 w 169"/>
                  <a:gd name="T55" fmla="*/ 13 h 170"/>
                  <a:gd name="T56" fmla="*/ 85 w 169"/>
                  <a:gd name="T57" fmla="*/ 32 h 170"/>
                  <a:gd name="T58" fmla="*/ 40 w 169"/>
                  <a:gd name="T59" fmla="*/ 55 h 170"/>
                  <a:gd name="T60" fmla="*/ 55 w 169"/>
                  <a:gd name="T61" fmla="*/ 130 h 170"/>
                  <a:gd name="T62" fmla="*/ 55 w 169"/>
                  <a:gd name="T63" fmla="*/ 130 h 170"/>
                  <a:gd name="T64" fmla="*/ 85 w 169"/>
                  <a:gd name="T65" fmla="*/ 139 h 170"/>
                  <a:gd name="T66" fmla="*/ 85 w 169"/>
                  <a:gd name="T67" fmla="*/ 158 h 170"/>
                  <a:gd name="T68" fmla="*/ 56 w 169"/>
                  <a:gd name="T69" fmla="*/ 152 h 170"/>
                  <a:gd name="T70" fmla="*/ 49 w 169"/>
                  <a:gd name="T71" fmla="*/ 162 h 170"/>
                  <a:gd name="T72" fmla="*/ 27 w 169"/>
                  <a:gd name="T73" fmla="*/ 148 h 170"/>
                  <a:gd name="T74" fmla="*/ 34 w 169"/>
                  <a:gd name="T75" fmla="*/ 137 h 170"/>
                  <a:gd name="T76" fmla="*/ 17 w 169"/>
                  <a:gd name="T77" fmla="*/ 112 h 170"/>
                  <a:gd name="T78" fmla="*/ 5 w 169"/>
                  <a:gd name="T79" fmla="*/ 115 h 170"/>
                  <a:gd name="T80" fmla="*/ 0 w 169"/>
                  <a:gd name="T81" fmla="*/ 89 h 170"/>
                  <a:gd name="T82" fmla="*/ 12 w 169"/>
                  <a:gd name="T83" fmla="*/ 86 h 170"/>
                  <a:gd name="T84" fmla="*/ 18 w 169"/>
                  <a:gd name="T85" fmla="*/ 57 h 170"/>
                  <a:gd name="T86" fmla="*/ 7 w 169"/>
                  <a:gd name="T87" fmla="*/ 50 h 170"/>
                  <a:gd name="T88" fmla="*/ 22 w 169"/>
                  <a:gd name="T89" fmla="*/ 28 h 170"/>
                  <a:gd name="T90" fmla="*/ 33 w 169"/>
                  <a:gd name="T91" fmla="*/ 35 h 170"/>
                  <a:gd name="T92" fmla="*/ 58 w 169"/>
                  <a:gd name="T93" fmla="*/ 1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9" h="170">
                    <a:moveTo>
                      <a:pt x="85" y="13"/>
                    </a:moveTo>
                    <a:cubicBezTo>
                      <a:pt x="94" y="13"/>
                      <a:pt x="104" y="15"/>
                      <a:pt x="113" y="19"/>
                    </a:cubicBezTo>
                    <a:cubicBezTo>
                      <a:pt x="120" y="8"/>
                      <a:pt x="120" y="8"/>
                      <a:pt x="120" y="8"/>
                    </a:cubicBezTo>
                    <a:cubicBezTo>
                      <a:pt x="142" y="23"/>
                      <a:pt x="142" y="23"/>
                      <a:pt x="142" y="23"/>
                    </a:cubicBezTo>
                    <a:cubicBezTo>
                      <a:pt x="135" y="33"/>
                      <a:pt x="135" y="33"/>
                      <a:pt x="135" y="33"/>
                    </a:cubicBezTo>
                    <a:cubicBezTo>
                      <a:pt x="143" y="40"/>
                      <a:pt x="148" y="49"/>
                      <a:pt x="152" y="58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57" y="84"/>
                      <a:pt x="157" y="84"/>
                      <a:pt x="157" y="84"/>
                    </a:cubicBezTo>
                    <a:cubicBezTo>
                      <a:pt x="157" y="94"/>
                      <a:pt x="155" y="104"/>
                      <a:pt x="151" y="114"/>
                    </a:cubicBezTo>
                    <a:cubicBezTo>
                      <a:pt x="162" y="121"/>
                      <a:pt x="162" y="121"/>
                      <a:pt x="162" y="121"/>
                    </a:cubicBezTo>
                    <a:cubicBezTo>
                      <a:pt x="147" y="143"/>
                      <a:pt x="147" y="143"/>
                      <a:pt x="147" y="143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29" y="143"/>
                      <a:pt x="121" y="149"/>
                      <a:pt x="111" y="153"/>
                    </a:cubicBezTo>
                    <a:cubicBezTo>
                      <a:pt x="114" y="165"/>
                      <a:pt x="114" y="165"/>
                      <a:pt x="114" y="165"/>
                    </a:cubicBezTo>
                    <a:cubicBezTo>
                      <a:pt x="88" y="170"/>
                      <a:pt x="88" y="170"/>
                      <a:pt x="88" y="170"/>
                    </a:cubicBezTo>
                    <a:cubicBezTo>
                      <a:pt x="85" y="158"/>
                      <a:pt x="85" y="158"/>
                      <a:pt x="85" y="158"/>
                    </a:cubicBezTo>
                    <a:cubicBezTo>
                      <a:pt x="85" y="158"/>
                      <a:pt x="85" y="158"/>
                      <a:pt x="85" y="158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102" y="139"/>
                      <a:pt x="119" y="130"/>
                      <a:pt x="129" y="115"/>
                    </a:cubicBezTo>
                    <a:cubicBezTo>
                      <a:pt x="146" y="90"/>
                      <a:pt x="139" y="57"/>
                      <a:pt x="114" y="41"/>
                    </a:cubicBezTo>
                    <a:cubicBezTo>
                      <a:pt x="105" y="35"/>
                      <a:pt x="95" y="32"/>
                      <a:pt x="85" y="32"/>
                    </a:cubicBezTo>
                    <a:lnTo>
                      <a:pt x="85" y="13"/>
                    </a:lnTo>
                    <a:close/>
                    <a:moveTo>
                      <a:pt x="58" y="18"/>
                    </a:moveTo>
                    <a:cubicBezTo>
                      <a:pt x="55" y="6"/>
                      <a:pt x="55" y="6"/>
                      <a:pt x="55" y="6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4" y="13"/>
                      <a:pt x="84" y="13"/>
                      <a:pt x="84" y="13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85" y="32"/>
                      <a:pt x="85" y="32"/>
                      <a:pt x="85" y="32"/>
                    </a:cubicBezTo>
                    <a:cubicBezTo>
                      <a:pt x="67" y="32"/>
                      <a:pt x="50" y="40"/>
                      <a:pt x="40" y="55"/>
                    </a:cubicBezTo>
                    <a:cubicBezTo>
                      <a:pt x="24" y="80"/>
                      <a:pt x="30" y="113"/>
                      <a:pt x="55" y="130"/>
                    </a:cubicBezTo>
                    <a:cubicBezTo>
                      <a:pt x="55" y="130"/>
                      <a:pt x="55" y="130"/>
                      <a:pt x="55" y="130"/>
                    </a:cubicBezTo>
                    <a:cubicBezTo>
                      <a:pt x="64" y="136"/>
                      <a:pt x="74" y="139"/>
                      <a:pt x="85" y="139"/>
                    </a:cubicBezTo>
                    <a:cubicBezTo>
                      <a:pt x="85" y="158"/>
                      <a:pt x="85" y="158"/>
                      <a:pt x="85" y="158"/>
                    </a:cubicBezTo>
                    <a:cubicBezTo>
                      <a:pt x="75" y="158"/>
                      <a:pt x="65" y="156"/>
                      <a:pt x="56" y="152"/>
                    </a:cubicBezTo>
                    <a:cubicBezTo>
                      <a:pt x="49" y="162"/>
                      <a:pt x="49" y="162"/>
                      <a:pt x="49" y="162"/>
                    </a:cubicBezTo>
                    <a:cubicBezTo>
                      <a:pt x="27" y="148"/>
                      <a:pt x="27" y="148"/>
                      <a:pt x="27" y="148"/>
                    </a:cubicBezTo>
                    <a:cubicBezTo>
                      <a:pt x="34" y="137"/>
                      <a:pt x="34" y="137"/>
                      <a:pt x="34" y="137"/>
                    </a:cubicBezTo>
                    <a:cubicBezTo>
                      <a:pt x="26" y="130"/>
                      <a:pt x="21" y="121"/>
                      <a:pt x="17" y="112"/>
                    </a:cubicBezTo>
                    <a:cubicBezTo>
                      <a:pt x="5" y="115"/>
                      <a:pt x="5" y="115"/>
                      <a:pt x="5" y="115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12" y="86"/>
                      <a:pt x="12" y="86"/>
                      <a:pt x="12" y="86"/>
                    </a:cubicBezTo>
                    <a:cubicBezTo>
                      <a:pt x="12" y="76"/>
                      <a:pt x="14" y="66"/>
                      <a:pt x="18" y="57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40" y="27"/>
                      <a:pt x="48" y="22"/>
                      <a:pt x="58" y="18"/>
                    </a:cubicBezTo>
                    <a:close/>
                  </a:path>
                </a:pathLst>
              </a:cu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iŝlíḋe">
              <a:extLst>
                <a:ext uri="{FF2B5EF4-FFF2-40B4-BE49-F238E27FC236}">
                  <a16:creationId xmlns:a16="http://schemas.microsoft.com/office/drawing/2014/main" xmlns="" id="{77EAD733-85DA-453B-A7CF-3022FB423201}"/>
                </a:ext>
              </a:extLst>
            </p:cNvPr>
            <p:cNvGrpSpPr/>
            <p:nvPr/>
          </p:nvGrpSpPr>
          <p:grpSpPr>
            <a:xfrm>
              <a:off x="9632968" y="2053634"/>
              <a:ext cx="1421535" cy="1361248"/>
              <a:chOff x="9663902" y="2053634"/>
              <a:chExt cx="1421535" cy="1361248"/>
            </a:xfrm>
          </p:grpSpPr>
          <p:sp>
            <p:nvSpPr>
              <p:cNvPr id="22" name="işḻíde">
                <a:extLst>
                  <a:ext uri="{FF2B5EF4-FFF2-40B4-BE49-F238E27FC236}">
                    <a16:creationId xmlns:a16="http://schemas.microsoft.com/office/drawing/2014/main" xmlns="" id="{0E667A93-B29B-4EA7-9153-630EEA81C38F}"/>
                  </a:ext>
                </a:extLst>
              </p:cNvPr>
              <p:cNvSpPr/>
              <p:nvPr/>
            </p:nvSpPr>
            <p:spPr bwMode="auto">
              <a:xfrm>
                <a:off x="9663902" y="2055221"/>
                <a:ext cx="1421535" cy="13564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iśḷîḍé">
                <a:extLst>
                  <a:ext uri="{FF2B5EF4-FFF2-40B4-BE49-F238E27FC236}">
                    <a16:creationId xmlns:a16="http://schemas.microsoft.com/office/drawing/2014/main" xmlns="" id="{523C4337-AE84-4211-A072-7D4378A9D157}"/>
                  </a:ext>
                </a:extLst>
              </p:cNvPr>
              <p:cNvSpPr/>
              <p:nvPr/>
            </p:nvSpPr>
            <p:spPr bwMode="auto">
              <a:xfrm>
                <a:off x="9838421" y="2543874"/>
                <a:ext cx="534662" cy="328413"/>
              </a:xfrm>
              <a:custGeom>
                <a:avLst/>
                <a:gdLst>
                  <a:gd name="T0" fmla="*/ 337 w 337"/>
                  <a:gd name="T1" fmla="*/ 39 h 207"/>
                  <a:gd name="T2" fmla="*/ 337 w 337"/>
                  <a:gd name="T3" fmla="*/ 0 h 207"/>
                  <a:gd name="T4" fmla="*/ 168 w 337"/>
                  <a:gd name="T5" fmla="*/ 0 h 207"/>
                  <a:gd name="T6" fmla="*/ 168 w 337"/>
                  <a:gd name="T7" fmla="*/ 33 h 207"/>
                  <a:gd name="T8" fmla="*/ 244 w 337"/>
                  <a:gd name="T9" fmla="*/ 33 h 207"/>
                  <a:gd name="T10" fmla="*/ 244 w 337"/>
                  <a:gd name="T11" fmla="*/ 49 h 207"/>
                  <a:gd name="T12" fmla="*/ 168 w 337"/>
                  <a:gd name="T13" fmla="*/ 49 h 207"/>
                  <a:gd name="T14" fmla="*/ 168 w 337"/>
                  <a:gd name="T15" fmla="*/ 76 h 207"/>
                  <a:gd name="T16" fmla="*/ 244 w 337"/>
                  <a:gd name="T17" fmla="*/ 76 h 207"/>
                  <a:gd name="T18" fmla="*/ 244 w 337"/>
                  <a:gd name="T19" fmla="*/ 93 h 207"/>
                  <a:gd name="T20" fmla="*/ 168 w 337"/>
                  <a:gd name="T21" fmla="*/ 93 h 207"/>
                  <a:gd name="T22" fmla="*/ 168 w 337"/>
                  <a:gd name="T23" fmla="*/ 207 h 207"/>
                  <a:gd name="T24" fmla="*/ 337 w 337"/>
                  <a:gd name="T25" fmla="*/ 39 h 207"/>
                  <a:gd name="T26" fmla="*/ 168 w 337"/>
                  <a:gd name="T27" fmla="*/ 0 h 207"/>
                  <a:gd name="T28" fmla="*/ 0 w 337"/>
                  <a:gd name="T29" fmla="*/ 0 h 207"/>
                  <a:gd name="T30" fmla="*/ 0 w 337"/>
                  <a:gd name="T31" fmla="*/ 39 h 207"/>
                  <a:gd name="T32" fmla="*/ 168 w 337"/>
                  <a:gd name="T33" fmla="*/ 207 h 207"/>
                  <a:gd name="T34" fmla="*/ 168 w 337"/>
                  <a:gd name="T35" fmla="*/ 93 h 207"/>
                  <a:gd name="T36" fmla="*/ 93 w 337"/>
                  <a:gd name="T37" fmla="*/ 93 h 207"/>
                  <a:gd name="T38" fmla="*/ 93 w 337"/>
                  <a:gd name="T39" fmla="*/ 76 h 207"/>
                  <a:gd name="T40" fmla="*/ 93 w 337"/>
                  <a:gd name="T41" fmla="*/ 76 h 207"/>
                  <a:gd name="T42" fmla="*/ 168 w 337"/>
                  <a:gd name="T43" fmla="*/ 76 h 207"/>
                  <a:gd name="T44" fmla="*/ 168 w 337"/>
                  <a:gd name="T45" fmla="*/ 49 h 207"/>
                  <a:gd name="T46" fmla="*/ 93 w 337"/>
                  <a:gd name="T47" fmla="*/ 49 h 207"/>
                  <a:gd name="T48" fmla="*/ 93 w 337"/>
                  <a:gd name="T49" fmla="*/ 33 h 207"/>
                  <a:gd name="T50" fmla="*/ 93 w 337"/>
                  <a:gd name="T51" fmla="*/ 33 h 207"/>
                  <a:gd name="T52" fmla="*/ 168 w 337"/>
                  <a:gd name="T53" fmla="*/ 33 h 207"/>
                  <a:gd name="T54" fmla="*/ 168 w 337"/>
                  <a:gd name="T55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7" h="207">
                    <a:moveTo>
                      <a:pt x="337" y="39"/>
                    </a:moveTo>
                    <a:lnTo>
                      <a:pt x="337" y="0"/>
                    </a:lnTo>
                    <a:lnTo>
                      <a:pt x="168" y="0"/>
                    </a:lnTo>
                    <a:lnTo>
                      <a:pt x="168" y="33"/>
                    </a:lnTo>
                    <a:lnTo>
                      <a:pt x="244" y="33"/>
                    </a:lnTo>
                    <a:lnTo>
                      <a:pt x="244" y="49"/>
                    </a:lnTo>
                    <a:lnTo>
                      <a:pt x="168" y="49"/>
                    </a:lnTo>
                    <a:lnTo>
                      <a:pt x="168" y="76"/>
                    </a:lnTo>
                    <a:lnTo>
                      <a:pt x="244" y="76"/>
                    </a:lnTo>
                    <a:lnTo>
                      <a:pt x="244" y="93"/>
                    </a:lnTo>
                    <a:lnTo>
                      <a:pt x="168" y="93"/>
                    </a:lnTo>
                    <a:lnTo>
                      <a:pt x="168" y="207"/>
                    </a:lnTo>
                    <a:lnTo>
                      <a:pt x="337" y="39"/>
                    </a:lnTo>
                    <a:close/>
                    <a:moveTo>
                      <a:pt x="168" y="0"/>
                    </a:moveTo>
                    <a:lnTo>
                      <a:pt x="0" y="0"/>
                    </a:lnTo>
                    <a:lnTo>
                      <a:pt x="0" y="39"/>
                    </a:lnTo>
                    <a:lnTo>
                      <a:pt x="168" y="207"/>
                    </a:lnTo>
                    <a:lnTo>
                      <a:pt x="168" y="93"/>
                    </a:lnTo>
                    <a:lnTo>
                      <a:pt x="93" y="93"/>
                    </a:lnTo>
                    <a:lnTo>
                      <a:pt x="93" y="76"/>
                    </a:lnTo>
                    <a:lnTo>
                      <a:pt x="93" y="76"/>
                    </a:lnTo>
                    <a:lnTo>
                      <a:pt x="168" y="76"/>
                    </a:lnTo>
                    <a:lnTo>
                      <a:pt x="168" y="49"/>
                    </a:lnTo>
                    <a:lnTo>
                      <a:pt x="93" y="49"/>
                    </a:lnTo>
                    <a:lnTo>
                      <a:pt x="93" y="33"/>
                    </a:lnTo>
                    <a:lnTo>
                      <a:pt x="93" y="33"/>
                    </a:lnTo>
                    <a:lnTo>
                      <a:pt x="168" y="33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îşḻîḍe">
                <a:extLst>
                  <a:ext uri="{FF2B5EF4-FFF2-40B4-BE49-F238E27FC236}">
                    <a16:creationId xmlns:a16="http://schemas.microsoft.com/office/drawing/2014/main" xmlns="" id="{8EBEE85D-CFDE-4B8F-9849-5F573E0EEE9A}"/>
                  </a:ext>
                </a:extLst>
              </p:cNvPr>
              <p:cNvSpPr/>
              <p:nvPr/>
            </p:nvSpPr>
            <p:spPr bwMode="auto">
              <a:xfrm>
                <a:off x="9663902" y="2074259"/>
                <a:ext cx="883700" cy="942402"/>
              </a:xfrm>
              <a:custGeom>
                <a:avLst/>
                <a:gdLst>
                  <a:gd name="T0" fmla="*/ 278 w 557"/>
                  <a:gd name="T1" fmla="*/ 594 h 594"/>
                  <a:gd name="T2" fmla="*/ 557 w 557"/>
                  <a:gd name="T3" fmla="*/ 594 h 594"/>
                  <a:gd name="T4" fmla="*/ 557 w 557"/>
                  <a:gd name="T5" fmla="*/ 278 h 594"/>
                  <a:gd name="T6" fmla="*/ 278 w 557"/>
                  <a:gd name="T7" fmla="*/ 0 h 594"/>
                  <a:gd name="T8" fmla="*/ 278 w 557"/>
                  <a:gd name="T9" fmla="*/ 279 h 594"/>
                  <a:gd name="T10" fmla="*/ 525 w 557"/>
                  <a:gd name="T11" fmla="*/ 279 h 594"/>
                  <a:gd name="T12" fmla="*/ 525 w 557"/>
                  <a:gd name="T13" fmla="*/ 279 h 594"/>
                  <a:gd name="T14" fmla="*/ 447 w 557"/>
                  <a:gd name="T15" fmla="*/ 357 h 594"/>
                  <a:gd name="T16" fmla="*/ 278 w 557"/>
                  <a:gd name="T17" fmla="*/ 527 h 594"/>
                  <a:gd name="T18" fmla="*/ 278 w 557"/>
                  <a:gd name="T19" fmla="*/ 594 h 594"/>
                  <a:gd name="T20" fmla="*/ 0 w 557"/>
                  <a:gd name="T21" fmla="*/ 594 h 594"/>
                  <a:gd name="T22" fmla="*/ 278 w 557"/>
                  <a:gd name="T23" fmla="*/ 594 h 594"/>
                  <a:gd name="T24" fmla="*/ 278 w 557"/>
                  <a:gd name="T25" fmla="*/ 527 h 594"/>
                  <a:gd name="T26" fmla="*/ 278 w 557"/>
                  <a:gd name="T27" fmla="*/ 527 h 594"/>
                  <a:gd name="T28" fmla="*/ 110 w 557"/>
                  <a:gd name="T29" fmla="*/ 357 h 594"/>
                  <a:gd name="T30" fmla="*/ 30 w 557"/>
                  <a:gd name="T31" fmla="*/ 279 h 594"/>
                  <a:gd name="T32" fmla="*/ 278 w 557"/>
                  <a:gd name="T33" fmla="*/ 279 h 594"/>
                  <a:gd name="T34" fmla="*/ 278 w 557"/>
                  <a:gd name="T35" fmla="*/ 0 h 594"/>
                  <a:gd name="T36" fmla="*/ 278 w 557"/>
                  <a:gd name="T37" fmla="*/ 0 h 594"/>
                  <a:gd name="T38" fmla="*/ 0 w 557"/>
                  <a:gd name="T39" fmla="*/ 278 h 594"/>
                  <a:gd name="T40" fmla="*/ 0 w 557"/>
                  <a:gd name="T41" fmla="*/ 594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57" h="594">
                    <a:moveTo>
                      <a:pt x="278" y="594"/>
                    </a:moveTo>
                    <a:lnTo>
                      <a:pt x="557" y="594"/>
                    </a:lnTo>
                    <a:lnTo>
                      <a:pt x="557" y="278"/>
                    </a:lnTo>
                    <a:lnTo>
                      <a:pt x="278" y="0"/>
                    </a:lnTo>
                    <a:lnTo>
                      <a:pt x="278" y="279"/>
                    </a:lnTo>
                    <a:lnTo>
                      <a:pt x="525" y="279"/>
                    </a:lnTo>
                    <a:lnTo>
                      <a:pt x="525" y="279"/>
                    </a:lnTo>
                    <a:lnTo>
                      <a:pt x="447" y="357"/>
                    </a:lnTo>
                    <a:lnTo>
                      <a:pt x="278" y="527"/>
                    </a:lnTo>
                    <a:lnTo>
                      <a:pt x="278" y="594"/>
                    </a:lnTo>
                    <a:close/>
                    <a:moveTo>
                      <a:pt x="0" y="594"/>
                    </a:moveTo>
                    <a:lnTo>
                      <a:pt x="278" y="594"/>
                    </a:lnTo>
                    <a:lnTo>
                      <a:pt x="278" y="527"/>
                    </a:lnTo>
                    <a:lnTo>
                      <a:pt x="278" y="527"/>
                    </a:lnTo>
                    <a:lnTo>
                      <a:pt x="110" y="357"/>
                    </a:lnTo>
                    <a:lnTo>
                      <a:pt x="30" y="279"/>
                    </a:lnTo>
                    <a:lnTo>
                      <a:pt x="278" y="279"/>
                    </a:lnTo>
                    <a:lnTo>
                      <a:pt x="278" y="0"/>
                    </a:lnTo>
                    <a:lnTo>
                      <a:pt x="278" y="0"/>
                    </a:lnTo>
                    <a:lnTo>
                      <a:pt x="0" y="278"/>
                    </a:lnTo>
                    <a:lnTo>
                      <a:pt x="0" y="594"/>
                    </a:lnTo>
                    <a:close/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iṩľiḓé">
                <a:extLst>
                  <a:ext uri="{FF2B5EF4-FFF2-40B4-BE49-F238E27FC236}">
                    <a16:creationId xmlns:a16="http://schemas.microsoft.com/office/drawing/2014/main" xmlns="" id="{3774DB38-6872-47AA-8BB3-D099A8C25A53}"/>
                  </a:ext>
                </a:extLst>
              </p:cNvPr>
              <p:cNvSpPr/>
              <p:nvPr/>
            </p:nvSpPr>
            <p:spPr bwMode="auto">
              <a:xfrm>
                <a:off x="10649140" y="2872287"/>
                <a:ext cx="337932" cy="291923"/>
              </a:xfrm>
              <a:custGeom>
                <a:avLst/>
                <a:gdLst>
                  <a:gd name="T0" fmla="*/ 71 w 142"/>
                  <a:gd name="T1" fmla="*/ 0 h 123"/>
                  <a:gd name="T2" fmla="*/ 71 w 142"/>
                  <a:gd name="T3" fmla="*/ 123 h 123"/>
                  <a:gd name="T4" fmla="*/ 71 w 142"/>
                  <a:gd name="T5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123">
                    <a:moveTo>
                      <a:pt x="71" y="0"/>
                    </a:moveTo>
                    <a:cubicBezTo>
                      <a:pt x="142" y="0"/>
                      <a:pt x="132" y="123"/>
                      <a:pt x="71" y="123"/>
                    </a:cubicBezTo>
                    <a:cubicBezTo>
                      <a:pt x="10" y="123"/>
                      <a:pt x="0" y="0"/>
                      <a:pt x="71" y="0"/>
                    </a:cubicBezTo>
                    <a:close/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iŝ1iḋe">
                <a:extLst>
                  <a:ext uri="{FF2B5EF4-FFF2-40B4-BE49-F238E27FC236}">
                    <a16:creationId xmlns:a16="http://schemas.microsoft.com/office/drawing/2014/main" xmlns="" id="{292C8392-5A50-4842-B06E-8C7E59A60C54}"/>
                  </a:ext>
                </a:extLst>
              </p:cNvPr>
              <p:cNvSpPr/>
              <p:nvPr/>
            </p:nvSpPr>
            <p:spPr bwMode="auto">
              <a:xfrm>
                <a:off x="10553948" y="3153104"/>
                <a:ext cx="528316" cy="261778"/>
              </a:xfrm>
              <a:custGeom>
                <a:avLst/>
                <a:gdLst>
                  <a:gd name="T0" fmla="*/ 150 w 222"/>
                  <a:gd name="T1" fmla="*/ 0 h 110"/>
                  <a:gd name="T2" fmla="*/ 222 w 222"/>
                  <a:gd name="T3" fmla="*/ 110 h 110"/>
                  <a:gd name="T4" fmla="*/ 0 w 222"/>
                  <a:gd name="T5" fmla="*/ 110 h 110"/>
                  <a:gd name="T6" fmla="*/ 72 w 222"/>
                  <a:gd name="T7" fmla="*/ 0 h 110"/>
                  <a:gd name="T8" fmla="*/ 111 w 222"/>
                  <a:gd name="T9" fmla="*/ 18 h 110"/>
                  <a:gd name="T10" fmla="*/ 150 w 222"/>
                  <a:gd name="T1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2" h="110">
                    <a:moveTo>
                      <a:pt x="150" y="0"/>
                    </a:moveTo>
                    <a:cubicBezTo>
                      <a:pt x="194" y="15"/>
                      <a:pt x="217" y="58"/>
                      <a:pt x="222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5" y="58"/>
                      <a:pt x="28" y="15"/>
                      <a:pt x="72" y="0"/>
                    </a:cubicBezTo>
                    <a:cubicBezTo>
                      <a:pt x="82" y="11"/>
                      <a:pt x="95" y="18"/>
                      <a:pt x="111" y="18"/>
                    </a:cubicBezTo>
                    <a:cubicBezTo>
                      <a:pt x="127" y="18"/>
                      <a:pt x="140" y="11"/>
                      <a:pt x="150" y="0"/>
                    </a:cubicBezTo>
                    <a:close/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šḷïde">
                <a:extLst>
                  <a:ext uri="{FF2B5EF4-FFF2-40B4-BE49-F238E27FC236}">
                    <a16:creationId xmlns:a16="http://schemas.microsoft.com/office/drawing/2014/main" xmlns="" id="{3632DCBD-2D56-45DD-B253-C4FF9D7CBF5C}"/>
                  </a:ext>
                </a:extLst>
              </p:cNvPr>
              <p:cNvSpPr/>
              <p:nvPr/>
            </p:nvSpPr>
            <p:spPr bwMode="auto">
              <a:xfrm>
                <a:off x="10181112" y="2474066"/>
                <a:ext cx="552114" cy="850383"/>
              </a:xfrm>
              <a:custGeom>
                <a:avLst/>
                <a:gdLst>
                  <a:gd name="T0" fmla="*/ 48 w 232"/>
                  <a:gd name="T1" fmla="*/ 0 h 357"/>
                  <a:gd name="T2" fmla="*/ 184 w 232"/>
                  <a:gd name="T3" fmla="*/ 0 h 357"/>
                  <a:gd name="T4" fmla="*/ 232 w 232"/>
                  <a:gd name="T5" fmla="*/ 47 h 357"/>
                  <a:gd name="T6" fmla="*/ 232 w 232"/>
                  <a:gd name="T7" fmla="*/ 310 h 357"/>
                  <a:gd name="T8" fmla="*/ 184 w 232"/>
                  <a:gd name="T9" fmla="*/ 357 h 357"/>
                  <a:gd name="T10" fmla="*/ 48 w 232"/>
                  <a:gd name="T11" fmla="*/ 357 h 357"/>
                  <a:gd name="T12" fmla="*/ 0 w 232"/>
                  <a:gd name="T13" fmla="*/ 310 h 357"/>
                  <a:gd name="T14" fmla="*/ 0 w 232"/>
                  <a:gd name="T15" fmla="*/ 47 h 357"/>
                  <a:gd name="T16" fmla="*/ 48 w 232"/>
                  <a:gd name="T17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2" h="357">
                    <a:moveTo>
                      <a:pt x="48" y="0"/>
                    </a:moveTo>
                    <a:cubicBezTo>
                      <a:pt x="184" y="0"/>
                      <a:pt x="184" y="0"/>
                      <a:pt x="184" y="0"/>
                    </a:cubicBezTo>
                    <a:cubicBezTo>
                      <a:pt x="210" y="0"/>
                      <a:pt x="232" y="21"/>
                      <a:pt x="232" y="47"/>
                    </a:cubicBezTo>
                    <a:cubicBezTo>
                      <a:pt x="232" y="310"/>
                      <a:pt x="232" y="310"/>
                      <a:pt x="232" y="310"/>
                    </a:cubicBezTo>
                    <a:cubicBezTo>
                      <a:pt x="232" y="336"/>
                      <a:pt x="210" y="357"/>
                      <a:pt x="184" y="357"/>
                    </a:cubicBezTo>
                    <a:cubicBezTo>
                      <a:pt x="48" y="357"/>
                      <a:pt x="48" y="357"/>
                      <a:pt x="48" y="357"/>
                    </a:cubicBezTo>
                    <a:cubicBezTo>
                      <a:pt x="22" y="357"/>
                      <a:pt x="0" y="336"/>
                      <a:pt x="0" y="31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21"/>
                      <a:pt x="22" y="0"/>
                      <a:pt x="48" y="0"/>
                    </a:cubicBezTo>
                    <a:close/>
                  </a:path>
                </a:pathLst>
              </a:cu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ïṥľiďè">
                <a:extLst>
                  <a:ext uri="{FF2B5EF4-FFF2-40B4-BE49-F238E27FC236}">
                    <a16:creationId xmlns:a16="http://schemas.microsoft.com/office/drawing/2014/main" xmlns="" id="{60DCB9B2-80F7-4736-8AD2-272031E875F3}"/>
                  </a:ext>
                </a:extLst>
              </p:cNvPr>
              <p:cNvSpPr/>
              <p:nvPr/>
            </p:nvSpPr>
            <p:spPr bwMode="auto">
              <a:xfrm>
                <a:off x="10214430" y="2562912"/>
                <a:ext cx="485480" cy="642547"/>
              </a:xfrm>
              <a:prstGeom prst="rect">
                <a:avLst/>
              </a:prstGeom>
              <a:solidFill>
                <a:srgbClr val="D6F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ṧliḍê">
                <a:extLst>
                  <a:ext uri="{FF2B5EF4-FFF2-40B4-BE49-F238E27FC236}">
                    <a16:creationId xmlns:a16="http://schemas.microsoft.com/office/drawing/2014/main" xmlns="" id="{683C89C0-A57A-4920-8D95-A32EF3828B7E}"/>
                  </a:ext>
                </a:extLst>
              </p:cNvPr>
              <p:cNvSpPr/>
              <p:nvPr/>
            </p:nvSpPr>
            <p:spPr bwMode="auto">
              <a:xfrm>
                <a:off x="10366737" y="2505797"/>
                <a:ext cx="180865" cy="15865"/>
              </a:xfrm>
              <a:custGeom>
                <a:avLst/>
                <a:gdLst>
                  <a:gd name="T0" fmla="*/ 4 w 76"/>
                  <a:gd name="T1" fmla="*/ 7 h 7"/>
                  <a:gd name="T2" fmla="*/ 72 w 76"/>
                  <a:gd name="T3" fmla="*/ 7 h 7"/>
                  <a:gd name="T4" fmla="*/ 76 w 76"/>
                  <a:gd name="T5" fmla="*/ 3 h 7"/>
                  <a:gd name="T6" fmla="*/ 76 w 76"/>
                  <a:gd name="T7" fmla="*/ 3 h 7"/>
                  <a:gd name="T8" fmla="*/ 72 w 76"/>
                  <a:gd name="T9" fmla="*/ 0 h 7"/>
                  <a:gd name="T10" fmla="*/ 4 w 76"/>
                  <a:gd name="T11" fmla="*/ 0 h 7"/>
                  <a:gd name="T12" fmla="*/ 0 w 76"/>
                  <a:gd name="T13" fmla="*/ 3 h 7"/>
                  <a:gd name="T14" fmla="*/ 0 w 76"/>
                  <a:gd name="T15" fmla="*/ 3 h 7"/>
                  <a:gd name="T16" fmla="*/ 4 w 7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7">
                    <a:moveTo>
                      <a:pt x="4" y="7"/>
                    </a:moveTo>
                    <a:cubicBezTo>
                      <a:pt x="72" y="7"/>
                      <a:pt x="72" y="7"/>
                      <a:pt x="72" y="7"/>
                    </a:cubicBezTo>
                    <a:cubicBezTo>
                      <a:pt x="74" y="7"/>
                      <a:pt x="76" y="5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1"/>
                      <a:pt x="74" y="0"/>
                      <a:pt x="7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2" y="7"/>
                      <a:pt x="4" y="7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îSlíḋè">
                <a:extLst>
                  <a:ext uri="{FF2B5EF4-FFF2-40B4-BE49-F238E27FC236}">
                    <a16:creationId xmlns:a16="http://schemas.microsoft.com/office/drawing/2014/main" xmlns="" id="{2C7042AE-2913-495C-A733-3D0CA6BF90D4}"/>
                  </a:ext>
                </a:extLst>
              </p:cNvPr>
              <p:cNvSpPr/>
              <p:nvPr/>
            </p:nvSpPr>
            <p:spPr bwMode="auto">
              <a:xfrm>
                <a:off x="10420679" y="3230844"/>
                <a:ext cx="69808" cy="69808"/>
              </a:xfrm>
              <a:prstGeom prst="ellipse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ïš1íḋè">
                <a:extLst>
                  <a:ext uri="{FF2B5EF4-FFF2-40B4-BE49-F238E27FC236}">
                    <a16:creationId xmlns:a16="http://schemas.microsoft.com/office/drawing/2014/main" xmlns="" id="{EDC2875F-641E-4D41-97BB-44D1908D5893}"/>
                  </a:ext>
                </a:extLst>
              </p:cNvPr>
              <p:cNvSpPr/>
              <p:nvPr/>
            </p:nvSpPr>
            <p:spPr bwMode="auto">
              <a:xfrm>
                <a:off x="10423852" y="2053634"/>
                <a:ext cx="525143" cy="31413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iS1îďè">
                <a:extLst>
                  <a:ext uri="{FF2B5EF4-FFF2-40B4-BE49-F238E27FC236}">
                    <a16:creationId xmlns:a16="http://schemas.microsoft.com/office/drawing/2014/main" xmlns="" id="{F3BB635D-5E90-487A-B810-2FC2AAA1D1A5}"/>
                  </a:ext>
                </a:extLst>
              </p:cNvPr>
              <p:cNvSpPr/>
              <p:nvPr/>
            </p:nvSpPr>
            <p:spPr bwMode="auto">
              <a:xfrm>
                <a:off x="10661832" y="2324932"/>
                <a:ext cx="249086" cy="199904"/>
              </a:xfrm>
              <a:custGeom>
                <a:avLst/>
                <a:gdLst>
                  <a:gd name="T0" fmla="*/ 157 w 157"/>
                  <a:gd name="T1" fmla="*/ 0 h 126"/>
                  <a:gd name="T2" fmla="*/ 0 w 157"/>
                  <a:gd name="T3" fmla="*/ 126 h 126"/>
                  <a:gd name="T4" fmla="*/ 90 w 157"/>
                  <a:gd name="T5" fmla="*/ 0 h 126"/>
                  <a:gd name="T6" fmla="*/ 157 w 157"/>
                  <a:gd name="T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" h="126">
                    <a:moveTo>
                      <a:pt x="157" y="0"/>
                    </a:moveTo>
                    <a:lnTo>
                      <a:pt x="0" y="126"/>
                    </a:lnTo>
                    <a:lnTo>
                      <a:pt x="90" y="0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îŝḻïḓê">
                <a:extLst>
                  <a:ext uri="{FF2B5EF4-FFF2-40B4-BE49-F238E27FC236}">
                    <a16:creationId xmlns:a16="http://schemas.microsoft.com/office/drawing/2014/main" xmlns="" id="{B72BFB0E-8358-4379-A08F-809842EC949D}"/>
                  </a:ext>
                </a:extLst>
              </p:cNvPr>
              <p:cNvSpPr/>
              <p:nvPr/>
            </p:nvSpPr>
            <p:spPr bwMode="auto">
              <a:xfrm>
                <a:off x="10457169" y="2091711"/>
                <a:ext cx="85673" cy="33317"/>
              </a:xfrm>
              <a:prstGeom prst="rect">
                <a:avLst/>
              </a:pr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Sľiḋe">
                <a:extLst>
                  <a:ext uri="{FF2B5EF4-FFF2-40B4-BE49-F238E27FC236}">
                    <a16:creationId xmlns:a16="http://schemas.microsoft.com/office/drawing/2014/main" xmlns="" id="{5CAADD53-6B9C-40A5-A4B0-FC6A35572ABB}"/>
                  </a:ext>
                </a:extLst>
              </p:cNvPr>
              <p:cNvSpPr/>
              <p:nvPr/>
            </p:nvSpPr>
            <p:spPr bwMode="auto">
              <a:xfrm>
                <a:off x="10577746" y="2091711"/>
                <a:ext cx="236394" cy="33317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işliḍe">
                <a:extLst>
                  <a:ext uri="{FF2B5EF4-FFF2-40B4-BE49-F238E27FC236}">
                    <a16:creationId xmlns:a16="http://schemas.microsoft.com/office/drawing/2014/main" xmlns="" id="{78E79F01-DBBB-437A-94F8-9C074D4DF43C}"/>
                  </a:ext>
                </a:extLst>
              </p:cNvPr>
              <p:cNvSpPr/>
              <p:nvPr/>
            </p:nvSpPr>
            <p:spPr bwMode="auto">
              <a:xfrm>
                <a:off x="10839524" y="2091711"/>
                <a:ext cx="76154" cy="33317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ïṡļíde">
                <a:extLst>
                  <a:ext uri="{FF2B5EF4-FFF2-40B4-BE49-F238E27FC236}">
                    <a16:creationId xmlns:a16="http://schemas.microsoft.com/office/drawing/2014/main" xmlns="" id="{391693BD-C1CA-4EC0-8240-D779340D8042}"/>
                  </a:ext>
                </a:extLst>
              </p:cNvPr>
              <p:cNvSpPr/>
              <p:nvPr/>
            </p:nvSpPr>
            <p:spPr bwMode="auto">
              <a:xfrm>
                <a:off x="10577746" y="2158345"/>
                <a:ext cx="104711" cy="34904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ïṥliďê">
                <a:extLst>
                  <a:ext uri="{FF2B5EF4-FFF2-40B4-BE49-F238E27FC236}">
                    <a16:creationId xmlns:a16="http://schemas.microsoft.com/office/drawing/2014/main" xmlns="" id="{8F2D7B21-E1D2-4585-AED0-0A0BA613E734}"/>
                  </a:ext>
                </a:extLst>
              </p:cNvPr>
              <p:cNvSpPr/>
              <p:nvPr/>
            </p:nvSpPr>
            <p:spPr bwMode="auto">
              <a:xfrm>
                <a:off x="10696736" y="2158345"/>
                <a:ext cx="28558" cy="34904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íśḻïḍê">
                <a:extLst>
                  <a:ext uri="{FF2B5EF4-FFF2-40B4-BE49-F238E27FC236}">
                    <a16:creationId xmlns:a16="http://schemas.microsoft.com/office/drawing/2014/main" xmlns="" id="{4ECCF3A3-ED6A-4661-932A-AEBC3DA3881B}"/>
                  </a:ext>
                </a:extLst>
              </p:cNvPr>
              <p:cNvSpPr/>
              <p:nvPr/>
            </p:nvSpPr>
            <p:spPr bwMode="auto">
              <a:xfrm>
                <a:off x="10737986" y="2158345"/>
                <a:ext cx="28558" cy="34904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ïṧľíḑè">
                <a:extLst>
                  <a:ext uri="{FF2B5EF4-FFF2-40B4-BE49-F238E27FC236}">
                    <a16:creationId xmlns:a16="http://schemas.microsoft.com/office/drawing/2014/main" xmlns="" id="{AF5F7FE3-8DDF-4E8A-8A95-F7449945F135}"/>
                  </a:ext>
                </a:extLst>
              </p:cNvPr>
              <p:cNvSpPr/>
              <p:nvPr/>
            </p:nvSpPr>
            <p:spPr bwMode="auto">
              <a:xfrm>
                <a:off x="10457169" y="2234499"/>
                <a:ext cx="85673" cy="34904"/>
              </a:xfrm>
              <a:prstGeom prst="rect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ïšļide">
                <a:extLst>
                  <a:ext uri="{FF2B5EF4-FFF2-40B4-BE49-F238E27FC236}">
                    <a16:creationId xmlns:a16="http://schemas.microsoft.com/office/drawing/2014/main" xmlns="" id="{11086A5B-4F64-4D3D-B313-201113B16CB6}"/>
                  </a:ext>
                </a:extLst>
              </p:cNvPr>
              <p:cNvSpPr/>
              <p:nvPr/>
            </p:nvSpPr>
            <p:spPr bwMode="auto">
              <a:xfrm>
                <a:off x="10577746" y="2234499"/>
                <a:ext cx="76154" cy="34904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işļïďé">
                <a:extLst>
                  <a:ext uri="{FF2B5EF4-FFF2-40B4-BE49-F238E27FC236}">
                    <a16:creationId xmlns:a16="http://schemas.microsoft.com/office/drawing/2014/main" xmlns="" id="{C715E1D8-22D9-4CF9-BEC3-48CB2C23670E}"/>
                  </a:ext>
                </a:extLst>
              </p:cNvPr>
              <p:cNvSpPr/>
              <p:nvPr/>
            </p:nvSpPr>
            <p:spPr bwMode="auto">
              <a:xfrm>
                <a:off x="10718948" y="2234499"/>
                <a:ext cx="63461" cy="34904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ïśḷïḓe">
                <a:extLst>
                  <a:ext uri="{FF2B5EF4-FFF2-40B4-BE49-F238E27FC236}">
                    <a16:creationId xmlns:a16="http://schemas.microsoft.com/office/drawing/2014/main" xmlns="" id="{5FEA656F-A731-4B3F-BB89-E1EBE10BAC59}"/>
                  </a:ext>
                </a:extLst>
              </p:cNvPr>
              <p:cNvSpPr/>
              <p:nvPr/>
            </p:nvSpPr>
            <p:spPr bwMode="auto">
              <a:xfrm>
                <a:off x="10577746" y="2302720"/>
                <a:ext cx="117404" cy="33317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îṥ1íḓê">
                <a:extLst>
                  <a:ext uri="{FF2B5EF4-FFF2-40B4-BE49-F238E27FC236}">
                    <a16:creationId xmlns:a16="http://schemas.microsoft.com/office/drawing/2014/main" xmlns="" id="{CF76A617-B58E-44FC-8A0B-B5F4EAD45CC4}"/>
                  </a:ext>
                </a:extLst>
              </p:cNvPr>
              <p:cNvSpPr/>
              <p:nvPr/>
            </p:nvSpPr>
            <p:spPr bwMode="auto">
              <a:xfrm>
                <a:off x="10777649" y="2302720"/>
                <a:ext cx="104711" cy="33317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iṡļíḋé">
                <a:extLst>
                  <a:ext uri="{FF2B5EF4-FFF2-40B4-BE49-F238E27FC236}">
                    <a16:creationId xmlns:a16="http://schemas.microsoft.com/office/drawing/2014/main" xmlns="" id="{3B5D4FE5-10D8-470E-8E90-75636B127D37}"/>
                  </a:ext>
                </a:extLst>
              </p:cNvPr>
              <p:cNvSpPr/>
              <p:nvPr/>
            </p:nvSpPr>
            <p:spPr bwMode="auto">
              <a:xfrm>
                <a:off x="10671351" y="2234499"/>
                <a:ext cx="34904" cy="34904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ïṩḷíḍe">
                <a:extLst>
                  <a:ext uri="{FF2B5EF4-FFF2-40B4-BE49-F238E27FC236}">
                    <a16:creationId xmlns:a16="http://schemas.microsoft.com/office/drawing/2014/main" xmlns="" id="{4FC1A8FC-F631-4EC9-BD62-869947EACE96}"/>
                  </a:ext>
                </a:extLst>
              </p:cNvPr>
              <p:cNvSpPr/>
              <p:nvPr/>
            </p:nvSpPr>
            <p:spPr bwMode="auto">
              <a:xfrm>
                <a:off x="10791928" y="2234499"/>
                <a:ext cx="123750" cy="34904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îṧľiďê">
                <a:extLst>
                  <a:ext uri="{FF2B5EF4-FFF2-40B4-BE49-F238E27FC236}">
                    <a16:creationId xmlns:a16="http://schemas.microsoft.com/office/drawing/2014/main" xmlns="" id="{10F3254E-9928-4376-A5C7-5FF88D758B0A}"/>
                  </a:ext>
                </a:extLst>
              </p:cNvPr>
              <p:cNvSpPr/>
              <p:nvPr/>
            </p:nvSpPr>
            <p:spPr bwMode="auto">
              <a:xfrm>
                <a:off x="10709428" y="2302720"/>
                <a:ext cx="57115" cy="33317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íṥľíďe">
                <a:extLst>
                  <a:ext uri="{FF2B5EF4-FFF2-40B4-BE49-F238E27FC236}">
                    <a16:creationId xmlns:a16="http://schemas.microsoft.com/office/drawing/2014/main" xmlns="" id="{44786F9A-901E-4BCE-AC26-FB84F1EA3367}"/>
                  </a:ext>
                </a:extLst>
              </p:cNvPr>
              <p:cNvSpPr/>
              <p:nvPr/>
            </p:nvSpPr>
            <p:spPr bwMode="auto">
              <a:xfrm>
                <a:off x="9763854" y="2826277"/>
                <a:ext cx="550528" cy="395047"/>
              </a:xfrm>
              <a:custGeom>
                <a:avLst/>
                <a:gdLst>
                  <a:gd name="T0" fmla="*/ 347 w 347"/>
                  <a:gd name="T1" fmla="*/ 125 h 249"/>
                  <a:gd name="T2" fmla="*/ 173 w 347"/>
                  <a:gd name="T3" fmla="*/ 249 h 249"/>
                  <a:gd name="T4" fmla="*/ 0 w 347"/>
                  <a:gd name="T5" fmla="*/ 125 h 249"/>
                  <a:gd name="T6" fmla="*/ 173 w 347"/>
                  <a:gd name="T7" fmla="*/ 0 h 249"/>
                  <a:gd name="T8" fmla="*/ 347 w 347"/>
                  <a:gd name="T9" fmla="*/ 125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249">
                    <a:moveTo>
                      <a:pt x="347" y="125"/>
                    </a:moveTo>
                    <a:lnTo>
                      <a:pt x="173" y="249"/>
                    </a:lnTo>
                    <a:lnTo>
                      <a:pt x="0" y="125"/>
                    </a:lnTo>
                    <a:lnTo>
                      <a:pt x="173" y="0"/>
                    </a:lnTo>
                    <a:lnTo>
                      <a:pt x="347" y="125"/>
                    </a:ln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iSḻiďe">
                <a:extLst>
                  <a:ext uri="{FF2B5EF4-FFF2-40B4-BE49-F238E27FC236}">
                    <a16:creationId xmlns:a16="http://schemas.microsoft.com/office/drawing/2014/main" xmlns="" id="{47FCF587-D3A7-40B1-8020-E597B19CB60D}"/>
                  </a:ext>
                </a:extLst>
              </p:cNvPr>
              <p:cNvSpPr/>
              <p:nvPr/>
            </p:nvSpPr>
            <p:spPr bwMode="auto">
              <a:xfrm>
                <a:off x="9840007" y="2859594"/>
                <a:ext cx="398220" cy="4886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iṩ1îdê">
                <a:extLst>
                  <a:ext uri="{FF2B5EF4-FFF2-40B4-BE49-F238E27FC236}">
                    <a16:creationId xmlns:a16="http://schemas.microsoft.com/office/drawing/2014/main" xmlns="" id="{8485E6CC-22C5-4AD4-84DB-1A4729C10D48}"/>
                  </a:ext>
                </a:extLst>
              </p:cNvPr>
              <p:cNvSpPr/>
              <p:nvPr/>
            </p:nvSpPr>
            <p:spPr bwMode="auto">
              <a:xfrm>
                <a:off x="9901882" y="2926229"/>
                <a:ext cx="114230" cy="23798"/>
              </a:xfrm>
              <a:prstGeom prst="rect">
                <a:avLst/>
              </a:prstGeom>
              <a:solidFill>
                <a:srgbClr val="FFC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îŝḷïďè">
                <a:extLst>
                  <a:ext uri="{FF2B5EF4-FFF2-40B4-BE49-F238E27FC236}">
                    <a16:creationId xmlns:a16="http://schemas.microsoft.com/office/drawing/2014/main" xmlns="" id="{92A9520D-ED5B-41F9-AA12-FBFE6C0D8C4F}"/>
                  </a:ext>
                </a:extLst>
              </p:cNvPr>
              <p:cNvSpPr/>
              <p:nvPr/>
            </p:nvSpPr>
            <p:spPr bwMode="auto">
              <a:xfrm>
                <a:off x="9900296" y="2972238"/>
                <a:ext cx="276057" cy="23798"/>
              </a:xfrm>
              <a:prstGeom prst="rect">
                <a:avLst/>
              </a:prstGeom>
              <a:solidFill>
                <a:srgbClr val="FFC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ïṩḷîḋê">
                <a:extLst>
                  <a:ext uri="{FF2B5EF4-FFF2-40B4-BE49-F238E27FC236}">
                    <a16:creationId xmlns:a16="http://schemas.microsoft.com/office/drawing/2014/main" xmlns="" id="{4780CC44-89B2-4BF3-B904-67B5DC008AB8}"/>
                  </a:ext>
                </a:extLst>
              </p:cNvPr>
              <p:cNvSpPr/>
              <p:nvPr/>
            </p:nvSpPr>
            <p:spPr bwMode="auto">
              <a:xfrm>
                <a:off x="9900296" y="3015075"/>
                <a:ext cx="276057" cy="23798"/>
              </a:xfrm>
              <a:prstGeom prst="rect">
                <a:avLst/>
              </a:prstGeom>
              <a:solidFill>
                <a:srgbClr val="FFC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ïṩļidè">
                <a:extLst>
                  <a:ext uri="{FF2B5EF4-FFF2-40B4-BE49-F238E27FC236}">
                    <a16:creationId xmlns:a16="http://schemas.microsoft.com/office/drawing/2014/main" xmlns="" id="{19515F7E-35B0-4217-8314-FC6CD5A36034}"/>
                  </a:ext>
                </a:extLst>
              </p:cNvPr>
              <p:cNvSpPr/>
              <p:nvPr/>
            </p:nvSpPr>
            <p:spPr bwMode="auto">
              <a:xfrm>
                <a:off x="9900296" y="3057911"/>
                <a:ext cx="276057" cy="23798"/>
              </a:xfrm>
              <a:prstGeom prst="rect">
                <a:avLst/>
              </a:prstGeom>
              <a:solidFill>
                <a:srgbClr val="FFC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îṧľíḍe">
                <a:extLst>
                  <a:ext uri="{FF2B5EF4-FFF2-40B4-BE49-F238E27FC236}">
                    <a16:creationId xmlns:a16="http://schemas.microsoft.com/office/drawing/2014/main" xmlns="" id="{31072130-43CC-4F17-91CC-B2B05F2C8A98}"/>
                  </a:ext>
                </a:extLst>
              </p:cNvPr>
              <p:cNvSpPr/>
              <p:nvPr/>
            </p:nvSpPr>
            <p:spPr bwMode="auto">
              <a:xfrm>
                <a:off x="9900296" y="3100748"/>
                <a:ext cx="276057" cy="23798"/>
              </a:xfrm>
              <a:prstGeom prst="rect">
                <a:avLst/>
              </a:prstGeom>
              <a:solidFill>
                <a:srgbClr val="FFC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ïṣļîḋe">
                <a:extLst>
                  <a:ext uri="{FF2B5EF4-FFF2-40B4-BE49-F238E27FC236}">
                    <a16:creationId xmlns:a16="http://schemas.microsoft.com/office/drawing/2014/main" xmlns="" id="{8C1FDF20-0783-4771-A4CD-3CACD029E7CD}"/>
                  </a:ext>
                </a:extLst>
              </p:cNvPr>
              <p:cNvSpPr/>
              <p:nvPr/>
            </p:nvSpPr>
            <p:spPr bwMode="auto">
              <a:xfrm>
                <a:off x="9900296" y="3143584"/>
                <a:ext cx="276057" cy="23798"/>
              </a:xfrm>
              <a:prstGeom prst="rect">
                <a:avLst/>
              </a:prstGeom>
              <a:solidFill>
                <a:srgbClr val="FFC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išḷîḍe">
                <a:extLst>
                  <a:ext uri="{FF2B5EF4-FFF2-40B4-BE49-F238E27FC236}">
                    <a16:creationId xmlns:a16="http://schemas.microsoft.com/office/drawing/2014/main" xmlns="" id="{9033D85C-A08E-43D8-AB89-C088EE553A11}"/>
                  </a:ext>
                </a:extLst>
              </p:cNvPr>
              <p:cNvSpPr/>
              <p:nvPr/>
            </p:nvSpPr>
            <p:spPr bwMode="auto">
              <a:xfrm>
                <a:off x="9900296" y="3186421"/>
                <a:ext cx="276057" cy="23798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íṣļïḍè">
                <a:extLst>
                  <a:ext uri="{FF2B5EF4-FFF2-40B4-BE49-F238E27FC236}">
                    <a16:creationId xmlns:a16="http://schemas.microsoft.com/office/drawing/2014/main" xmlns="" id="{9D51F024-FE36-4412-80A9-05B37446FBB8}"/>
                  </a:ext>
                </a:extLst>
              </p:cNvPr>
              <p:cNvSpPr/>
              <p:nvPr/>
            </p:nvSpPr>
            <p:spPr bwMode="auto">
              <a:xfrm>
                <a:off x="9763854" y="3024594"/>
                <a:ext cx="550528" cy="323653"/>
              </a:xfrm>
              <a:custGeom>
                <a:avLst/>
                <a:gdLst>
                  <a:gd name="T0" fmla="*/ 0 w 347"/>
                  <a:gd name="T1" fmla="*/ 204 h 204"/>
                  <a:gd name="T2" fmla="*/ 347 w 347"/>
                  <a:gd name="T3" fmla="*/ 204 h 204"/>
                  <a:gd name="T4" fmla="*/ 347 w 347"/>
                  <a:gd name="T5" fmla="*/ 0 h 204"/>
                  <a:gd name="T6" fmla="*/ 173 w 347"/>
                  <a:gd name="T7" fmla="*/ 124 h 204"/>
                  <a:gd name="T8" fmla="*/ 0 w 347"/>
                  <a:gd name="T9" fmla="*/ 0 h 204"/>
                  <a:gd name="T10" fmla="*/ 0 w 347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7" h="204">
                    <a:moveTo>
                      <a:pt x="0" y="204"/>
                    </a:moveTo>
                    <a:lnTo>
                      <a:pt x="347" y="204"/>
                    </a:lnTo>
                    <a:lnTo>
                      <a:pt x="347" y="0"/>
                    </a:lnTo>
                    <a:lnTo>
                      <a:pt x="173" y="124"/>
                    </a:lnTo>
                    <a:lnTo>
                      <a:pt x="0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FF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íṩḷïḍè">
                <a:extLst>
                  <a:ext uri="{FF2B5EF4-FFF2-40B4-BE49-F238E27FC236}">
                    <a16:creationId xmlns:a16="http://schemas.microsoft.com/office/drawing/2014/main" xmlns="" id="{27C18287-3FBB-4D17-B45D-94F12292A08B}"/>
                  </a:ext>
                </a:extLst>
              </p:cNvPr>
              <p:cNvSpPr/>
              <p:nvPr/>
            </p:nvSpPr>
            <p:spPr bwMode="auto">
              <a:xfrm>
                <a:off x="9763854" y="3186421"/>
                <a:ext cx="550528" cy="161827"/>
              </a:xfrm>
              <a:custGeom>
                <a:avLst/>
                <a:gdLst>
                  <a:gd name="T0" fmla="*/ 0 w 347"/>
                  <a:gd name="T1" fmla="*/ 102 h 102"/>
                  <a:gd name="T2" fmla="*/ 347 w 347"/>
                  <a:gd name="T3" fmla="*/ 102 h 102"/>
                  <a:gd name="T4" fmla="*/ 204 w 347"/>
                  <a:gd name="T5" fmla="*/ 0 h 102"/>
                  <a:gd name="T6" fmla="*/ 141 w 347"/>
                  <a:gd name="T7" fmla="*/ 0 h 102"/>
                  <a:gd name="T8" fmla="*/ 141 w 347"/>
                  <a:gd name="T9" fmla="*/ 0 h 102"/>
                  <a:gd name="T10" fmla="*/ 0 w 347"/>
                  <a:gd name="T11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7" h="102">
                    <a:moveTo>
                      <a:pt x="0" y="102"/>
                    </a:moveTo>
                    <a:lnTo>
                      <a:pt x="347" y="102"/>
                    </a:lnTo>
                    <a:lnTo>
                      <a:pt x="204" y="0"/>
                    </a:lnTo>
                    <a:lnTo>
                      <a:pt x="141" y="0"/>
                    </a:lnTo>
                    <a:lnTo>
                      <a:pt x="141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ïṣ1ïḑê">
              <a:extLst>
                <a:ext uri="{FF2B5EF4-FFF2-40B4-BE49-F238E27FC236}">
                  <a16:creationId xmlns:a16="http://schemas.microsoft.com/office/drawing/2014/main" xmlns="" id="{DEF4923A-492B-4321-923B-2B04B8A7C6C9}"/>
                </a:ext>
              </a:extLst>
            </p:cNvPr>
            <p:cNvGrpSpPr/>
            <p:nvPr/>
          </p:nvGrpSpPr>
          <p:grpSpPr>
            <a:xfrm>
              <a:off x="669924" y="3754402"/>
              <a:ext cx="2381008" cy="878820"/>
              <a:chOff x="669924" y="3754402"/>
              <a:chExt cx="2381008" cy="878820"/>
            </a:xfrm>
          </p:grpSpPr>
          <p:sp>
            <p:nvSpPr>
              <p:cNvPr id="20" name="ísľîde">
                <a:extLst>
                  <a:ext uri="{FF2B5EF4-FFF2-40B4-BE49-F238E27FC236}">
                    <a16:creationId xmlns:a16="http://schemas.microsoft.com/office/drawing/2014/main" xmlns="" id="{D8422562-9791-4DE1-950B-E2AD23A613EC}"/>
                  </a:ext>
                </a:extLst>
              </p:cNvPr>
              <p:cNvSpPr/>
              <p:nvPr/>
            </p:nvSpPr>
            <p:spPr bwMode="auto">
              <a:xfrm>
                <a:off x="669924" y="3754402"/>
                <a:ext cx="2381007" cy="380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 defTabSz="1219170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21" name="íśľídè">
                <a:extLst>
                  <a:ext uri="{FF2B5EF4-FFF2-40B4-BE49-F238E27FC236}">
                    <a16:creationId xmlns:a16="http://schemas.microsoft.com/office/drawing/2014/main" xmlns="" id="{A367FCC7-4CF0-42EE-A407-6C7562D63F86}"/>
                  </a:ext>
                </a:extLst>
              </p:cNvPr>
              <p:cNvSpPr txBox="1"/>
              <p:nvPr/>
            </p:nvSpPr>
            <p:spPr>
              <a:xfrm>
                <a:off x="669925" y="4134927"/>
                <a:ext cx="2381007" cy="49829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</p:grpSp>
        <p:grpSp>
          <p:nvGrpSpPr>
            <p:cNvPr id="11" name="ïṩľiḓé">
              <a:extLst>
                <a:ext uri="{FF2B5EF4-FFF2-40B4-BE49-F238E27FC236}">
                  <a16:creationId xmlns:a16="http://schemas.microsoft.com/office/drawing/2014/main" xmlns="" id="{34D4C82F-7156-4EFB-B7AB-0B6BD7D6E5EF}"/>
                </a:ext>
              </a:extLst>
            </p:cNvPr>
            <p:cNvGrpSpPr/>
            <p:nvPr/>
          </p:nvGrpSpPr>
          <p:grpSpPr>
            <a:xfrm>
              <a:off x="3497693" y="3754854"/>
              <a:ext cx="2381007" cy="878820"/>
              <a:chOff x="3450333" y="3754854"/>
              <a:chExt cx="2381007" cy="878820"/>
            </a:xfrm>
          </p:grpSpPr>
          <p:sp>
            <p:nvSpPr>
              <p:cNvPr id="18" name="ïślïḍè">
                <a:extLst>
                  <a:ext uri="{FF2B5EF4-FFF2-40B4-BE49-F238E27FC236}">
                    <a16:creationId xmlns:a16="http://schemas.microsoft.com/office/drawing/2014/main" xmlns="" id="{6BD73266-B22C-44F8-ABC7-13E8B931BE43}"/>
                  </a:ext>
                </a:extLst>
              </p:cNvPr>
              <p:cNvSpPr/>
              <p:nvPr/>
            </p:nvSpPr>
            <p:spPr bwMode="auto">
              <a:xfrm>
                <a:off x="3450333" y="3754854"/>
                <a:ext cx="2381007" cy="380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 defTabSz="1219170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9" name="i$1íḓè">
                <a:extLst>
                  <a:ext uri="{FF2B5EF4-FFF2-40B4-BE49-F238E27FC236}">
                    <a16:creationId xmlns:a16="http://schemas.microsoft.com/office/drawing/2014/main" xmlns="" id="{AE7AED2B-262E-481F-841C-05E931FAA215}"/>
                  </a:ext>
                </a:extLst>
              </p:cNvPr>
              <p:cNvSpPr txBox="1"/>
              <p:nvPr/>
            </p:nvSpPr>
            <p:spPr>
              <a:xfrm>
                <a:off x="3450333" y="4135379"/>
                <a:ext cx="2381007" cy="49829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</p:grpSp>
        <p:grpSp>
          <p:nvGrpSpPr>
            <p:cNvPr id="12" name="is1ïďe">
              <a:extLst>
                <a:ext uri="{FF2B5EF4-FFF2-40B4-BE49-F238E27FC236}">
                  <a16:creationId xmlns:a16="http://schemas.microsoft.com/office/drawing/2014/main" xmlns="" id="{3DCAFFE7-A54A-4FDE-ACE2-78C09566D1C3}"/>
                </a:ext>
              </a:extLst>
            </p:cNvPr>
            <p:cNvGrpSpPr/>
            <p:nvPr/>
          </p:nvGrpSpPr>
          <p:grpSpPr>
            <a:xfrm>
              <a:off x="6325461" y="3754402"/>
              <a:ext cx="2381008" cy="878820"/>
              <a:chOff x="6731031" y="3754402"/>
              <a:chExt cx="2381008" cy="878820"/>
            </a:xfrm>
          </p:grpSpPr>
          <p:sp>
            <p:nvSpPr>
              <p:cNvPr id="16" name="îṥľïdê">
                <a:extLst>
                  <a:ext uri="{FF2B5EF4-FFF2-40B4-BE49-F238E27FC236}">
                    <a16:creationId xmlns:a16="http://schemas.microsoft.com/office/drawing/2014/main" xmlns="" id="{5A494A1B-F33D-4DD5-B080-6769348E57E5}"/>
                  </a:ext>
                </a:extLst>
              </p:cNvPr>
              <p:cNvSpPr/>
              <p:nvPr/>
            </p:nvSpPr>
            <p:spPr bwMode="auto">
              <a:xfrm>
                <a:off x="6731031" y="3754402"/>
                <a:ext cx="2381007" cy="380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 defTabSz="1219170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7" name="íṧ1ide">
                <a:extLst>
                  <a:ext uri="{FF2B5EF4-FFF2-40B4-BE49-F238E27FC236}">
                    <a16:creationId xmlns:a16="http://schemas.microsoft.com/office/drawing/2014/main" xmlns="" id="{054CB0DB-64F3-4268-8876-D81A9927DD83}"/>
                  </a:ext>
                </a:extLst>
              </p:cNvPr>
              <p:cNvSpPr txBox="1"/>
              <p:nvPr/>
            </p:nvSpPr>
            <p:spPr>
              <a:xfrm>
                <a:off x="6731032" y="4134927"/>
                <a:ext cx="2381007" cy="49829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</p:grpSp>
        <p:grpSp>
          <p:nvGrpSpPr>
            <p:cNvPr id="13" name="îṥľiḓé">
              <a:extLst>
                <a:ext uri="{FF2B5EF4-FFF2-40B4-BE49-F238E27FC236}">
                  <a16:creationId xmlns:a16="http://schemas.microsoft.com/office/drawing/2014/main" xmlns="" id="{C41CCA71-806A-4F02-816A-E4629A14332F}"/>
                </a:ext>
              </a:extLst>
            </p:cNvPr>
            <p:cNvGrpSpPr/>
            <p:nvPr/>
          </p:nvGrpSpPr>
          <p:grpSpPr>
            <a:xfrm>
              <a:off x="9153231" y="3754402"/>
              <a:ext cx="2381008" cy="878820"/>
              <a:chOff x="9509853" y="3754402"/>
              <a:chExt cx="2381008" cy="878820"/>
            </a:xfrm>
          </p:grpSpPr>
          <p:sp>
            <p:nvSpPr>
              <p:cNvPr id="14" name="îṡḷîde">
                <a:extLst>
                  <a:ext uri="{FF2B5EF4-FFF2-40B4-BE49-F238E27FC236}">
                    <a16:creationId xmlns:a16="http://schemas.microsoft.com/office/drawing/2014/main" xmlns="" id="{7FA703EB-B599-4053-BF4A-783798BAD4D7}"/>
                  </a:ext>
                </a:extLst>
              </p:cNvPr>
              <p:cNvSpPr/>
              <p:nvPr/>
            </p:nvSpPr>
            <p:spPr bwMode="auto">
              <a:xfrm>
                <a:off x="9509853" y="3754402"/>
                <a:ext cx="2381007" cy="380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 defTabSz="1219170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5" name="ïṧļíde">
                <a:extLst>
                  <a:ext uri="{FF2B5EF4-FFF2-40B4-BE49-F238E27FC236}">
                    <a16:creationId xmlns:a16="http://schemas.microsoft.com/office/drawing/2014/main" xmlns="" id="{0E6BB6C7-B329-45AA-AF26-77F8E4E2F6DD}"/>
                  </a:ext>
                </a:extLst>
              </p:cNvPr>
              <p:cNvSpPr txBox="1"/>
              <p:nvPr/>
            </p:nvSpPr>
            <p:spPr>
              <a:xfrm>
                <a:off x="9509854" y="4134927"/>
                <a:ext cx="2381007" cy="49829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5913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4121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FD578C3-E62E-42F0-A2D3-975431E32BF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"/>
            <a:ext cx="10845801" cy="6143624"/>
            <a:chOff x="673099" y="1"/>
            <a:chExt cx="10845801" cy="6143624"/>
          </a:xfrm>
        </p:grpSpPr>
        <p:sp>
          <p:nvSpPr>
            <p:cNvPr id="6" name="îṣľiďé">
              <a:extLst>
                <a:ext uri="{FF2B5EF4-FFF2-40B4-BE49-F238E27FC236}">
                  <a16:creationId xmlns:a16="http://schemas.microsoft.com/office/drawing/2014/main" xmlns="" id="{7FBCE164-50CD-44B0-9192-BB2CEA550CD5}"/>
                </a:ext>
              </a:extLst>
            </p:cNvPr>
            <p:cNvSpPr/>
            <p:nvPr/>
          </p:nvSpPr>
          <p:spPr>
            <a:xfrm>
              <a:off x="794211" y="1"/>
              <a:ext cx="10603580" cy="4372938"/>
            </a:xfrm>
            <a:custGeom>
              <a:avLst/>
              <a:gdLst>
                <a:gd name="connsiteX0" fmla="*/ 0 w 10603580"/>
                <a:gd name="connsiteY0" fmla="*/ 0 h 4372938"/>
                <a:gd name="connsiteX1" fmla="*/ 10603580 w 10603580"/>
                <a:gd name="connsiteY1" fmla="*/ 0 h 4372938"/>
                <a:gd name="connsiteX2" fmla="*/ 10592742 w 10603580"/>
                <a:gd name="connsiteY2" fmla="*/ 60687 h 4372938"/>
                <a:gd name="connsiteX3" fmla="*/ 5301790 w 10603580"/>
                <a:gd name="connsiteY3" fmla="*/ 4372938 h 4372938"/>
                <a:gd name="connsiteX4" fmla="*/ 10838 w 10603580"/>
                <a:gd name="connsiteY4" fmla="*/ 60687 h 4372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03580" h="4372938">
                  <a:moveTo>
                    <a:pt x="0" y="0"/>
                  </a:moveTo>
                  <a:lnTo>
                    <a:pt x="10603580" y="0"/>
                  </a:lnTo>
                  <a:lnTo>
                    <a:pt x="10592742" y="60687"/>
                  </a:lnTo>
                  <a:cubicBezTo>
                    <a:pt x="10089150" y="2521684"/>
                    <a:pt x="7911661" y="4372938"/>
                    <a:pt x="5301790" y="4372938"/>
                  </a:cubicBezTo>
                  <a:cubicBezTo>
                    <a:pt x="2691919" y="4372938"/>
                    <a:pt x="514431" y="2521684"/>
                    <a:pt x="10838" y="60687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15000"/>
                  </a:schemeClr>
                </a:gs>
                <a:gs pos="74000">
                  <a:schemeClr val="bg1">
                    <a:lumMod val="50000"/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100000">
                    <a:schemeClr val="bg1">
                      <a:lumMod val="50000"/>
                      <a:alpha val="56000"/>
                    </a:schemeClr>
                  </a:gs>
                  <a:gs pos="64000">
                    <a:schemeClr val="bg1">
                      <a:lumMod val="5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2F2F2"/>
                </a:solidFill>
              </a:endParaRPr>
            </a:p>
          </p:txBody>
        </p:sp>
        <p:grpSp>
          <p:nvGrpSpPr>
            <p:cNvPr id="7" name="îṧḻïḍé">
              <a:extLst>
                <a:ext uri="{FF2B5EF4-FFF2-40B4-BE49-F238E27FC236}">
                  <a16:creationId xmlns:a16="http://schemas.microsoft.com/office/drawing/2014/main" xmlns="" id="{2ACEEE27-3E79-4436-8654-CA690E984D54}"/>
                </a:ext>
              </a:extLst>
            </p:cNvPr>
            <p:cNvGrpSpPr/>
            <p:nvPr/>
          </p:nvGrpSpPr>
          <p:grpSpPr>
            <a:xfrm>
              <a:off x="2500685" y="3004335"/>
              <a:ext cx="7190630" cy="1250888"/>
              <a:chOff x="2500685" y="3004335"/>
              <a:chExt cx="7190630" cy="1250888"/>
            </a:xfrm>
          </p:grpSpPr>
          <p:sp>
            <p:nvSpPr>
              <p:cNvPr id="25" name="îṩļíďê">
                <a:extLst>
                  <a:ext uri="{FF2B5EF4-FFF2-40B4-BE49-F238E27FC236}">
                    <a16:creationId xmlns:a16="http://schemas.microsoft.com/office/drawing/2014/main" xmlns="" id="{837A5F2E-F7E9-4902-BDE7-2E5A021CC680}"/>
                  </a:ext>
                </a:extLst>
              </p:cNvPr>
              <p:cNvSpPr/>
              <p:nvPr/>
            </p:nvSpPr>
            <p:spPr>
              <a:xfrm>
                <a:off x="2500685" y="3004335"/>
                <a:ext cx="151075" cy="1510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6" name="íšļíḑe">
                <a:extLst>
                  <a:ext uri="{FF2B5EF4-FFF2-40B4-BE49-F238E27FC236}">
                    <a16:creationId xmlns:a16="http://schemas.microsoft.com/office/drawing/2014/main" xmlns="" id="{A3F7B787-C740-4E40-8799-6352FF66F5A6}"/>
                  </a:ext>
                </a:extLst>
              </p:cNvPr>
              <p:cNvSpPr/>
              <p:nvPr/>
            </p:nvSpPr>
            <p:spPr>
              <a:xfrm>
                <a:off x="9540240" y="3004335"/>
                <a:ext cx="151075" cy="1510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7" name="îṣḻîḋê">
                <a:extLst>
                  <a:ext uri="{FF2B5EF4-FFF2-40B4-BE49-F238E27FC236}">
                    <a16:creationId xmlns:a16="http://schemas.microsoft.com/office/drawing/2014/main" xmlns="" id="{EDF838CD-C355-4D17-B02E-F3E918440331}"/>
                  </a:ext>
                </a:extLst>
              </p:cNvPr>
              <p:cNvSpPr/>
              <p:nvPr/>
            </p:nvSpPr>
            <p:spPr>
              <a:xfrm>
                <a:off x="4533361" y="4104148"/>
                <a:ext cx="151075" cy="1510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8" name="î$ḻidè">
                <a:extLst>
                  <a:ext uri="{FF2B5EF4-FFF2-40B4-BE49-F238E27FC236}">
                    <a16:creationId xmlns:a16="http://schemas.microsoft.com/office/drawing/2014/main" xmlns="" id="{4DDA15F1-4956-41D6-B1EF-FE44D7E00949}"/>
                  </a:ext>
                </a:extLst>
              </p:cNvPr>
              <p:cNvSpPr/>
              <p:nvPr/>
            </p:nvSpPr>
            <p:spPr>
              <a:xfrm>
                <a:off x="7507564" y="4104148"/>
                <a:ext cx="151075" cy="1510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8" name="íšḻïḍe">
              <a:extLst>
                <a:ext uri="{FF2B5EF4-FFF2-40B4-BE49-F238E27FC236}">
                  <a16:creationId xmlns:a16="http://schemas.microsoft.com/office/drawing/2014/main" xmlns="" id="{A3B1A773-F73A-4741-8095-FE54CEB74D71}"/>
                </a:ext>
              </a:extLst>
            </p:cNvPr>
            <p:cNvGrpSpPr/>
            <p:nvPr/>
          </p:nvGrpSpPr>
          <p:grpSpPr>
            <a:xfrm>
              <a:off x="3395132" y="4812218"/>
              <a:ext cx="2679701" cy="1331407"/>
              <a:chOff x="3418416" y="4812218"/>
              <a:chExt cx="2609851" cy="1331407"/>
            </a:xfrm>
          </p:grpSpPr>
          <p:sp>
            <p:nvSpPr>
              <p:cNvPr id="23" name="ïşľíďé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3418416" y="5169753"/>
                <a:ext cx="2609849" cy="97387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ïšľîďê">
                <a:extLst>
                  <a:ext uri="{FF2B5EF4-FFF2-40B4-BE49-F238E27FC236}">
                    <a16:creationId xmlns:a16="http://schemas.microsoft.com/office/drawing/2014/main" xmlns="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3418418" y="4812218"/>
                <a:ext cx="2609849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9" name="îSļîḑé">
              <a:extLst>
                <a:ext uri="{FF2B5EF4-FFF2-40B4-BE49-F238E27FC236}">
                  <a16:creationId xmlns:a16="http://schemas.microsoft.com/office/drawing/2014/main" xmlns="" id="{E3401D06-66A4-4FA6-BF77-A9851CB451BA}"/>
                </a:ext>
              </a:extLst>
            </p:cNvPr>
            <p:cNvGrpSpPr/>
            <p:nvPr/>
          </p:nvGrpSpPr>
          <p:grpSpPr>
            <a:xfrm>
              <a:off x="6117165" y="4812218"/>
              <a:ext cx="2679701" cy="1331407"/>
              <a:chOff x="6163733" y="4812218"/>
              <a:chExt cx="2609851" cy="1331407"/>
            </a:xfrm>
          </p:grpSpPr>
          <p:sp>
            <p:nvSpPr>
              <p:cNvPr id="21" name="ïṡḷïḓè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163733" y="5169753"/>
                <a:ext cx="2609849" cy="97387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iṡļïḍè">
                <a:extLst>
                  <a:ext uri="{FF2B5EF4-FFF2-40B4-BE49-F238E27FC236}">
                    <a16:creationId xmlns:a16="http://schemas.microsoft.com/office/drawing/2014/main" xmlns="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163735" y="4812218"/>
                <a:ext cx="2609849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0" name="íṧļîḍè">
              <a:extLst>
                <a:ext uri="{FF2B5EF4-FFF2-40B4-BE49-F238E27FC236}">
                  <a16:creationId xmlns:a16="http://schemas.microsoft.com/office/drawing/2014/main" xmlns="" id="{1A2C0460-BD2C-4B78-805F-CD6214B30198}"/>
                </a:ext>
              </a:extLst>
            </p:cNvPr>
            <p:cNvGrpSpPr/>
            <p:nvPr/>
          </p:nvGrpSpPr>
          <p:grpSpPr>
            <a:xfrm>
              <a:off x="673099" y="3921579"/>
              <a:ext cx="2679701" cy="1331407"/>
              <a:chOff x="673099" y="3921579"/>
              <a:chExt cx="2609851" cy="1331407"/>
            </a:xfrm>
          </p:grpSpPr>
          <p:sp>
            <p:nvSpPr>
              <p:cNvPr id="19" name="isľîḍé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9" y="4279114"/>
                <a:ext cx="2609849" cy="97387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îṣliḍê">
                <a:extLst>
                  <a:ext uri="{FF2B5EF4-FFF2-40B4-BE49-F238E27FC236}">
                    <a16:creationId xmlns:a16="http://schemas.microsoft.com/office/drawing/2014/main" xmlns="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101" y="3921579"/>
                <a:ext cx="2609849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1" name="íṡḷiďe">
              <a:extLst>
                <a:ext uri="{FF2B5EF4-FFF2-40B4-BE49-F238E27FC236}">
                  <a16:creationId xmlns:a16="http://schemas.microsoft.com/office/drawing/2014/main" xmlns="" id="{CD6E116B-2D84-4181-8723-E0BC8BB9B197}"/>
                </a:ext>
              </a:extLst>
            </p:cNvPr>
            <p:cNvGrpSpPr/>
            <p:nvPr/>
          </p:nvGrpSpPr>
          <p:grpSpPr>
            <a:xfrm>
              <a:off x="8839199" y="3898029"/>
              <a:ext cx="2679701" cy="1331407"/>
              <a:chOff x="8909049" y="3898029"/>
              <a:chExt cx="2609851" cy="1331407"/>
            </a:xfrm>
          </p:grpSpPr>
          <p:sp>
            <p:nvSpPr>
              <p:cNvPr id="17" name="íSḻiḍé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8909049" y="4255564"/>
                <a:ext cx="2609849" cy="97387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î$ḷiḑê">
                <a:extLst>
                  <a:ext uri="{FF2B5EF4-FFF2-40B4-BE49-F238E27FC236}">
                    <a16:creationId xmlns:a16="http://schemas.microsoft.com/office/drawing/2014/main" xmlns="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8909051" y="3898029"/>
                <a:ext cx="2609849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2" name="išlíḑê">
              <a:extLst>
                <a:ext uri="{FF2B5EF4-FFF2-40B4-BE49-F238E27FC236}">
                  <a16:creationId xmlns:a16="http://schemas.microsoft.com/office/drawing/2014/main" xmlns="" id="{722A764E-901B-4C07-A095-F115ABA91888}"/>
                </a:ext>
              </a:extLst>
            </p:cNvPr>
            <p:cNvGrpSpPr/>
            <p:nvPr/>
          </p:nvGrpSpPr>
          <p:grpSpPr>
            <a:xfrm>
              <a:off x="4727575" y="1130300"/>
              <a:ext cx="2736850" cy="2678429"/>
              <a:chOff x="4727575" y="1123950"/>
              <a:chExt cx="2736850" cy="2678429"/>
            </a:xfrm>
          </p:grpSpPr>
          <p:sp>
            <p:nvSpPr>
              <p:cNvPr id="13" name="išľîdê">
                <a:extLst>
                  <a:ext uri="{FF2B5EF4-FFF2-40B4-BE49-F238E27FC236}">
                    <a16:creationId xmlns:a16="http://schemas.microsoft.com/office/drawing/2014/main" xmlns="" id="{CF56FF0E-0942-4124-A7CF-6A7E56F93155}"/>
                  </a:ext>
                </a:extLst>
              </p:cNvPr>
              <p:cNvSpPr/>
              <p:nvPr/>
            </p:nvSpPr>
            <p:spPr>
              <a:xfrm>
                <a:off x="5318760" y="1123950"/>
                <a:ext cx="1554480" cy="1554480"/>
              </a:xfrm>
              <a:prstGeom prst="ellipse">
                <a:avLst/>
              </a:prstGeom>
              <a:blipFill>
                <a:blip r:embed="rId3"/>
                <a:stretch>
                  <a:fillRect l="-25204" r="-24796"/>
                </a:stretch>
              </a:blipFill>
              <a:ln w="285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4" name="ïsľîḍe">
                <a:extLst>
                  <a:ext uri="{FF2B5EF4-FFF2-40B4-BE49-F238E27FC236}">
                    <a16:creationId xmlns:a16="http://schemas.microsoft.com/office/drawing/2014/main" xmlns="" id="{6BE91B14-8B5F-4C75-B389-E947D244E0F0}"/>
                  </a:ext>
                </a:extLst>
              </p:cNvPr>
              <p:cNvGrpSpPr/>
              <p:nvPr/>
            </p:nvGrpSpPr>
            <p:grpSpPr>
              <a:xfrm>
                <a:off x="4727575" y="2756814"/>
                <a:ext cx="2736850" cy="1045565"/>
                <a:chOff x="4727574" y="2743679"/>
                <a:chExt cx="2736850" cy="1045565"/>
              </a:xfrm>
            </p:grpSpPr>
            <p:sp>
              <p:nvSpPr>
                <p:cNvPr id="15" name="îSļiḋê">
                  <a:extLst>
                    <a:ext uri="{FF2B5EF4-FFF2-40B4-BE49-F238E27FC236}">
                      <a16:creationId xmlns:a16="http://schemas.microsoft.com/office/drawing/2014/main" xmlns="" id="{677D5A0B-CFB6-41B8-8A73-9EFB25CB65AD}"/>
                    </a:ext>
                  </a:extLst>
                </p:cNvPr>
                <p:cNvSpPr txBox="1"/>
                <p:nvPr/>
              </p:nvSpPr>
              <p:spPr>
                <a:xfrm flipH="1">
                  <a:off x="4727575" y="3182958"/>
                  <a:ext cx="2736849" cy="60628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16" name="iṡľîďè">
                  <a:extLst>
                    <a:ext uri="{FF2B5EF4-FFF2-40B4-BE49-F238E27FC236}">
                      <a16:creationId xmlns:a16="http://schemas.microsoft.com/office/drawing/2014/main" xmlns="" id="{9B5F056E-198C-47B3-BC4D-CBD89576D15E}"/>
                    </a:ext>
                  </a:extLst>
                </p:cNvPr>
                <p:cNvSpPr/>
                <p:nvPr/>
              </p:nvSpPr>
              <p:spPr>
                <a:xfrm flipH="1">
                  <a:off x="4727574" y="2743679"/>
                  <a:ext cx="2736849" cy="439278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2000" b="1" i="1" dirty="0"/>
                    <a:t>Text here</a:t>
                  </a:r>
                  <a:endParaRPr lang="zh-CN" altLang="en-US" sz="2000" b="1" i="1" dirty="0"/>
                </a:p>
              </p:txBody>
            </p:sp>
          </p:grpSp>
        </p:grp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294C849-5C75-4F50-8715-5483782E1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ACD7B70-3126-47DE-A9EB-732D9F1FA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48405D3-9D0B-4C2D-A02F-7CDA25DA7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46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80E5A3B-09D8-4872-82B0-5DB0273A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F8181DE-5A14-4D81-BBA7-FC30F2DD4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45BAE7B-3F8E-4112-9CAC-60E48C480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108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CC705B1-09AF-49B4-8456-ECF0C619928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16488"/>
            <a:ext cx="10847388" cy="4342046"/>
            <a:chOff x="673100" y="1316488"/>
            <a:chExt cx="10847388" cy="4342046"/>
          </a:xfrm>
        </p:grpSpPr>
        <p:sp>
          <p:nvSpPr>
            <p:cNvPr id="6" name="iŝļide">
              <a:extLst>
                <a:ext uri="{FF2B5EF4-FFF2-40B4-BE49-F238E27FC236}">
                  <a16:creationId xmlns:a16="http://schemas.microsoft.com/office/drawing/2014/main" xmlns="" id="{1E4B4420-D6D5-4322-9649-B8CCC3069C8A}"/>
                </a:ext>
              </a:extLst>
            </p:cNvPr>
            <p:cNvSpPr/>
            <p:nvPr/>
          </p:nvSpPr>
          <p:spPr>
            <a:xfrm rot="16200000">
              <a:off x="5619750" y="3018440"/>
              <a:ext cx="952500" cy="821120"/>
            </a:xfrm>
            <a:custGeom>
              <a:avLst/>
              <a:gdLst>
                <a:gd name="connsiteX0" fmla="*/ 0 w 952500"/>
                <a:gd name="connsiteY0" fmla="*/ 410560 h 821120"/>
                <a:gd name="connsiteX1" fmla="*/ 205280 w 952500"/>
                <a:gd name="connsiteY1" fmla="*/ 0 h 821120"/>
                <a:gd name="connsiteX2" fmla="*/ 747220 w 952500"/>
                <a:gd name="connsiteY2" fmla="*/ 0 h 821120"/>
                <a:gd name="connsiteX3" fmla="*/ 952500 w 952500"/>
                <a:gd name="connsiteY3" fmla="*/ 410560 h 821120"/>
                <a:gd name="connsiteX4" fmla="*/ 747220 w 952500"/>
                <a:gd name="connsiteY4" fmla="*/ 821120 h 821120"/>
                <a:gd name="connsiteX5" fmla="*/ 205280 w 952500"/>
                <a:gd name="connsiteY5" fmla="*/ 821120 h 821120"/>
                <a:gd name="connsiteX6" fmla="*/ 0 w 952500"/>
                <a:gd name="connsiteY6" fmla="*/ 410560 h 821120"/>
                <a:gd name="connsiteX0-1" fmla="*/ 5619750 w 6572250"/>
                <a:gd name="connsiteY0-2" fmla="*/ 3429000 h 3839560"/>
                <a:gd name="connsiteX1-3" fmla="*/ 0 w 6572250"/>
                <a:gd name="connsiteY1-4" fmla="*/ 0 h 3839560"/>
                <a:gd name="connsiteX2-5" fmla="*/ 5825030 w 6572250"/>
                <a:gd name="connsiteY2-6" fmla="*/ 3018440 h 3839560"/>
                <a:gd name="connsiteX3-7" fmla="*/ 6366970 w 6572250"/>
                <a:gd name="connsiteY3-8" fmla="*/ 3018440 h 3839560"/>
                <a:gd name="connsiteX4-9" fmla="*/ 6572250 w 6572250"/>
                <a:gd name="connsiteY4-10" fmla="*/ 3429000 h 3839560"/>
                <a:gd name="connsiteX5-11" fmla="*/ 6366970 w 6572250"/>
                <a:gd name="connsiteY5-12" fmla="*/ 3839560 h 3839560"/>
                <a:gd name="connsiteX6-13" fmla="*/ 5825030 w 6572250"/>
                <a:gd name="connsiteY6-14" fmla="*/ 3839560 h 3839560"/>
                <a:gd name="connsiteX7" fmla="*/ 5619750 w 6572250"/>
                <a:gd name="connsiteY7" fmla="*/ 3429000 h 3839560"/>
                <a:gd name="connsiteX0-15" fmla="*/ 0 w 952500"/>
                <a:gd name="connsiteY0-16" fmla="*/ 410560 h 821120"/>
                <a:gd name="connsiteX1-17" fmla="*/ 205280 w 952500"/>
                <a:gd name="connsiteY1-18" fmla="*/ 0 h 821120"/>
                <a:gd name="connsiteX2-19" fmla="*/ 747220 w 952500"/>
                <a:gd name="connsiteY2-20" fmla="*/ 0 h 821120"/>
                <a:gd name="connsiteX3-21" fmla="*/ 952500 w 952500"/>
                <a:gd name="connsiteY3-22" fmla="*/ 410560 h 821120"/>
                <a:gd name="connsiteX4-23" fmla="*/ 747220 w 952500"/>
                <a:gd name="connsiteY4-24" fmla="*/ 821120 h 821120"/>
                <a:gd name="connsiteX5-25" fmla="*/ 205280 w 952500"/>
                <a:gd name="connsiteY5-26" fmla="*/ 821120 h 821120"/>
                <a:gd name="connsiteX6-27" fmla="*/ 0 w 952500"/>
                <a:gd name="connsiteY6-28" fmla="*/ 410560 h 8211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52500" h="821120">
                  <a:moveTo>
                    <a:pt x="0" y="410560"/>
                  </a:moveTo>
                  <a:lnTo>
                    <a:pt x="205280" y="0"/>
                  </a:lnTo>
                  <a:lnTo>
                    <a:pt x="747220" y="0"/>
                  </a:lnTo>
                  <a:lnTo>
                    <a:pt x="952500" y="410560"/>
                  </a:lnTo>
                  <a:lnTo>
                    <a:pt x="747220" y="821120"/>
                  </a:lnTo>
                  <a:lnTo>
                    <a:pt x="205280" y="821120"/>
                  </a:lnTo>
                  <a:lnTo>
                    <a:pt x="0" y="410560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iśļíḓê">
              <a:extLst>
                <a:ext uri="{FF2B5EF4-FFF2-40B4-BE49-F238E27FC236}">
                  <a16:creationId xmlns:a16="http://schemas.microsoft.com/office/drawing/2014/main" xmlns="" id="{2D87C9BE-8559-4551-AB31-0F3BD54A8B63}"/>
                </a:ext>
              </a:extLst>
            </p:cNvPr>
            <p:cNvSpPr/>
            <p:nvPr/>
          </p:nvSpPr>
          <p:spPr>
            <a:xfrm rot="16200000">
              <a:off x="5274469" y="2720783"/>
              <a:ext cx="1643063" cy="1416432"/>
            </a:xfrm>
            <a:custGeom>
              <a:avLst/>
              <a:gdLst/>
              <a:ahLst/>
              <a:cxnLst/>
              <a:rect l="0" t="0" r="0" b="0"/>
              <a:pathLst>
                <a:path w="1643063" h="1416433">
                  <a:moveTo>
                    <a:pt x="0" y="708216"/>
                  </a:moveTo>
                  <a:lnTo>
                    <a:pt x="354108" y="0"/>
                  </a:lnTo>
                  <a:lnTo>
                    <a:pt x="1288954" y="0"/>
                  </a:lnTo>
                  <a:lnTo>
                    <a:pt x="1643062" y="708216"/>
                  </a:lnTo>
                  <a:lnTo>
                    <a:pt x="1288954" y="1416432"/>
                  </a:lnTo>
                  <a:lnTo>
                    <a:pt x="354108" y="1416432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BFBFB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iṧḷiḓe">
              <a:extLst>
                <a:ext uri="{FF2B5EF4-FFF2-40B4-BE49-F238E27FC236}">
                  <a16:creationId xmlns:a16="http://schemas.microsoft.com/office/drawing/2014/main" xmlns="" id="{8A75ED17-25AE-4B53-9F1D-ED810DC3951B}"/>
                </a:ext>
              </a:extLst>
            </p:cNvPr>
            <p:cNvSpPr/>
            <p:nvPr/>
          </p:nvSpPr>
          <p:spPr>
            <a:xfrm rot="16200000">
              <a:off x="4929188" y="2423127"/>
              <a:ext cx="2333625" cy="2011743"/>
            </a:xfrm>
            <a:custGeom>
              <a:avLst/>
              <a:gdLst/>
              <a:ahLst/>
              <a:cxnLst/>
              <a:rect l="0" t="0" r="0" b="0"/>
              <a:pathLst>
                <a:path w="2333626" h="2011744">
                  <a:moveTo>
                    <a:pt x="0" y="1005872"/>
                  </a:moveTo>
                  <a:lnTo>
                    <a:pt x="502935" y="0"/>
                  </a:lnTo>
                  <a:lnTo>
                    <a:pt x="1830689" y="0"/>
                  </a:lnTo>
                  <a:lnTo>
                    <a:pt x="2333625" y="1005872"/>
                  </a:lnTo>
                  <a:lnTo>
                    <a:pt x="1830689" y="2011743"/>
                  </a:lnTo>
                  <a:lnTo>
                    <a:pt x="502935" y="2011743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BFBFB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i$ľïḋê">
              <a:extLst>
                <a:ext uri="{FF2B5EF4-FFF2-40B4-BE49-F238E27FC236}">
                  <a16:creationId xmlns:a16="http://schemas.microsoft.com/office/drawing/2014/main" xmlns="" id="{84407981-EBA5-4D7D-A15F-EF5E9C143493}"/>
                </a:ext>
              </a:extLst>
            </p:cNvPr>
            <p:cNvSpPr/>
            <p:nvPr/>
          </p:nvSpPr>
          <p:spPr>
            <a:xfrm rot="16200000">
              <a:off x="4583906" y="2125473"/>
              <a:ext cx="3024188" cy="2607054"/>
            </a:xfrm>
            <a:custGeom>
              <a:avLst/>
              <a:gdLst/>
              <a:ahLst/>
              <a:cxnLst/>
              <a:rect l="0" t="0" r="0" b="0"/>
              <a:pathLst>
                <a:path w="3024189" h="2607055">
                  <a:moveTo>
                    <a:pt x="0" y="1303527"/>
                  </a:moveTo>
                  <a:lnTo>
                    <a:pt x="651764" y="0"/>
                  </a:lnTo>
                  <a:lnTo>
                    <a:pt x="2372424" y="0"/>
                  </a:lnTo>
                  <a:lnTo>
                    <a:pt x="3024188" y="1303527"/>
                  </a:lnTo>
                  <a:lnTo>
                    <a:pt x="2372424" y="2607054"/>
                  </a:lnTo>
                  <a:lnTo>
                    <a:pt x="651764" y="2607054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BFBFB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ïṧľïḑè">
              <a:extLst>
                <a:ext uri="{FF2B5EF4-FFF2-40B4-BE49-F238E27FC236}">
                  <a16:creationId xmlns:a16="http://schemas.microsoft.com/office/drawing/2014/main" xmlns="" id="{AB56418C-F3CB-4331-8A20-F5EE68DD2927}"/>
                </a:ext>
              </a:extLst>
            </p:cNvPr>
            <p:cNvSpPr/>
            <p:nvPr/>
          </p:nvSpPr>
          <p:spPr>
            <a:xfrm rot="16200000">
              <a:off x="4238625" y="1827817"/>
              <a:ext cx="3714750" cy="3202366"/>
            </a:xfrm>
            <a:custGeom>
              <a:avLst/>
              <a:gdLst>
                <a:gd name="connsiteX0" fmla="*/ 0 w 3714750"/>
                <a:gd name="connsiteY0" fmla="*/ 1601184 h 3202368"/>
                <a:gd name="connsiteX1" fmla="*/ 800592 w 3714750"/>
                <a:gd name="connsiteY1" fmla="*/ 1 h 3202368"/>
                <a:gd name="connsiteX2" fmla="*/ 2914158 w 3714750"/>
                <a:gd name="connsiteY2" fmla="*/ 1 h 3202368"/>
                <a:gd name="connsiteX3" fmla="*/ 3714750 w 3714750"/>
                <a:gd name="connsiteY3" fmla="*/ 1601184 h 3202368"/>
                <a:gd name="connsiteX4" fmla="*/ 2914158 w 3714750"/>
                <a:gd name="connsiteY4" fmla="*/ 3202367 h 3202368"/>
                <a:gd name="connsiteX5" fmla="*/ 800592 w 3714750"/>
                <a:gd name="connsiteY5" fmla="*/ 3202367 h 3202368"/>
                <a:gd name="connsiteX6" fmla="*/ 0 w 3714750"/>
                <a:gd name="connsiteY6" fmla="*/ 1601184 h 3202368"/>
                <a:gd name="connsiteX0-1" fmla="*/ 4238625 w 7953375"/>
                <a:gd name="connsiteY0-2" fmla="*/ 3429000 h 5030183"/>
                <a:gd name="connsiteX1-3" fmla="*/ 0 w 7953375"/>
                <a:gd name="connsiteY1-4" fmla="*/ 0 h 5030183"/>
                <a:gd name="connsiteX2-5" fmla="*/ 5039217 w 7953375"/>
                <a:gd name="connsiteY2-6" fmla="*/ 1827817 h 5030183"/>
                <a:gd name="connsiteX3-7" fmla="*/ 7152783 w 7953375"/>
                <a:gd name="connsiteY3-8" fmla="*/ 1827817 h 5030183"/>
                <a:gd name="connsiteX4-9" fmla="*/ 7953375 w 7953375"/>
                <a:gd name="connsiteY4-10" fmla="*/ 3429000 h 5030183"/>
                <a:gd name="connsiteX5-11" fmla="*/ 7152783 w 7953375"/>
                <a:gd name="connsiteY5-12" fmla="*/ 5030183 h 5030183"/>
                <a:gd name="connsiteX6-13" fmla="*/ 5039217 w 7953375"/>
                <a:gd name="connsiteY6-14" fmla="*/ 5030183 h 5030183"/>
                <a:gd name="connsiteX7" fmla="*/ 4238625 w 7953375"/>
                <a:gd name="connsiteY7" fmla="*/ 3429000 h 5030183"/>
                <a:gd name="connsiteX0-15" fmla="*/ 0 w 3714750"/>
                <a:gd name="connsiteY0-16" fmla="*/ 1601183 h 3202366"/>
                <a:gd name="connsiteX1-17" fmla="*/ 800592 w 3714750"/>
                <a:gd name="connsiteY1-18" fmla="*/ 0 h 3202366"/>
                <a:gd name="connsiteX2-19" fmla="*/ 2914158 w 3714750"/>
                <a:gd name="connsiteY2-20" fmla="*/ 0 h 3202366"/>
                <a:gd name="connsiteX3-21" fmla="*/ 3714750 w 3714750"/>
                <a:gd name="connsiteY3-22" fmla="*/ 1601183 h 3202366"/>
                <a:gd name="connsiteX4-23" fmla="*/ 2914158 w 3714750"/>
                <a:gd name="connsiteY4-24" fmla="*/ 3202366 h 3202366"/>
                <a:gd name="connsiteX5-25" fmla="*/ 800592 w 3714750"/>
                <a:gd name="connsiteY5-26" fmla="*/ 3202366 h 3202366"/>
                <a:gd name="connsiteX6-27" fmla="*/ 0 w 3714750"/>
                <a:gd name="connsiteY6-28" fmla="*/ 1601183 h 32023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3714750" h="3202366">
                  <a:moveTo>
                    <a:pt x="0" y="1601183"/>
                  </a:moveTo>
                  <a:lnTo>
                    <a:pt x="800592" y="0"/>
                  </a:lnTo>
                  <a:lnTo>
                    <a:pt x="2914158" y="0"/>
                  </a:lnTo>
                  <a:lnTo>
                    <a:pt x="3714750" y="1601183"/>
                  </a:lnTo>
                  <a:lnTo>
                    <a:pt x="2914158" y="3202366"/>
                  </a:lnTo>
                  <a:lnTo>
                    <a:pt x="800592" y="3202366"/>
                  </a:lnTo>
                  <a:lnTo>
                    <a:pt x="0" y="1601183"/>
                  </a:lnTo>
                  <a:close/>
                </a:path>
              </a:pathLst>
            </a:cu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6875E78F-F073-4E69-AC9A-70B9266AE592}"/>
                </a:ext>
              </a:extLst>
            </p:cNvPr>
            <p:cNvCxnSpPr>
              <a:stCxn id="10" idx="2"/>
              <a:endCxn id="10" idx="5"/>
            </p:cNvCxnSpPr>
            <p:nvPr/>
          </p:nvCxnSpPr>
          <p:spPr>
            <a:xfrm>
              <a:off x="4494817" y="2372217"/>
              <a:ext cx="3202366" cy="2113566"/>
            </a:xfrm>
            <a:prstGeom prst="line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C046E4AB-29BF-451D-A7A5-2EDD48B25CCB}"/>
                </a:ext>
              </a:extLst>
            </p:cNvPr>
            <p:cNvCxnSpPr>
              <a:stCxn id="10" idx="1"/>
              <a:endCxn id="10" idx="4"/>
            </p:cNvCxnSpPr>
            <p:nvPr/>
          </p:nvCxnSpPr>
          <p:spPr>
            <a:xfrm flipV="1">
              <a:off x="4494817" y="2372217"/>
              <a:ext cx="3202366" cy="2113566"/>
            </a:xfrm>
            <a:prstGeom prst="line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DAB90D4B-409B-47F9-A262-036D3B833DF0}"/>
                </a:ext>
              </a:extLst>
            </p:cNvPr>
            <p:cNvCxnSpPr>
              <a:stCxn id="10" idx="3"/>
              <a:endCxn id="10" idx="0"/>
            </p:cNvCxnSpPr>
            <p:nvPr/>
          </p:nvCxnSpPr>
          <p:spPr>
            <a:xfrm>
              <a:off x="6096000" y="1571625"/>
              <a:ext cx="0" cy="3714750"/>
            </a:xfrm>
            <a:prstGeom prst="line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4" name="íṧḻídè">
              <a:extLst>
                <a:ext uri="{FF2B5EF4-FFF2-40B4-BE49-F238E27FC236}">
                  <a16:creationId xmlns:a16="http://schemas.microsoft.com/office/drawing/2014/main" xmlns="" id="{13264A96-4E12-4CBE-A985-BF8923696043}"/>
                </a:ext>
              </a:extLst>
            </p:cNvPr>
            <p:cNvSpPr/>
            <p:nvPr/>
          </p:nvSpPr>
          <p:spPr>
            <a:xfrm>
              <a:off x="4797425" y="2469357"/>
              <a:ext cx="1816100" cy="1820068"/>
            </a:xfrm>
            <a:custGeom>
              <a:avLst/>
              <a:gdLst>
                <a:gd name="connsiteX0" fmla="*/ 1304925 w 1771650"/>
                <a:gd name="connsiteY0" fmla="*/ 0 h 1800225"/>
                <a:gd name="connsiteX1" fmla="*/ 447675 w 1771650"/>
                <a:gd name="connsiteY1" fmla="*/ 409575 h 1800225"/>
                <a:gd name="connsiteX2" fmla="*/ 0 w 1771650"/>
                <a:gd name="connsiteY2" fmla="*/ 1800225 h 1800225"/>
                <a:gd name="connsiteX3" fmla="*/ 1295400 w 1771650"/>
                <a:gd name="connsiteY3" fmla="*/ 1590675 h 1800225"/>
                <a:gd name="connsiteX4" fmla="*/ 1771650 w 1771650"/>
                <a:gd name="connsiteY4" fmla="*/ 1304925 h 1800225"/>
                <a:gd name="connsiteX5" fmla="*/ 1304925 w 1771650"/>
                <a:gd name="connsiteY5" fmla="*/ 0 h 1800225"/>
                <a:gd name="connsiteX0-1" fmla="*/ 1300163 w 1771650"/>
                <a:gd name="connsiteY0-2" fmla="*/ 0 h 1800225"/>
                <a:gd name="connsiteX1-3" fmla="*/ 447675 w 1771650"/>
                <a:gd name="connsiteY1-4" fmla="*/ 409575 h 1800225"/>
                <a:gd name="connsiteX2-5" fmla="*/ 0 w 1771650"/>
                <a:gd name="connsiteY2-6" fmla="*/ 1800225 h 1800225"/>
                <a:gd name="connsiteX3-7" fmla="*/ 1295400 w 1771650"/>
                <a:gd name="connsiteY3-8" fmla="*/ 1590675 h 1800225"/>
                <a:gd name="connsiteX4-9" fmla="*/ 1771650 w 1771650"/>
                <a:gd name="connsiteY4-10" fmla="*/ 1304925 h 1800225"/>
                <a:gd name="connsiteX5-11" fmla="*/ 1300163 w 1771650"/>
                <a:gd name="connsiteY5-12" fmla="*/ 0 h 1800225"/>
                <a:gd name="connsiteX0-13" fmla="*/ 1295400 w 1771650"/>
                <a:gd name="connsiteY0-14" fmla="*/ 0 h 1797843"/>
                <a:gd name="connsiteX1-15" fmla="*/ 447675 w 1771650"/>
                <a:gd name="connsiteY1-16" fmla="*/ 407193 h 1797843"/>
                <a:gd name="connsiteX2-17" fmla="*/ 0 w 1771650"/>
                <a:gd name="connsiteY2-18" fmla="*/ 1797843 h 1797843"/>
                <a:gd name="connsiteX3-19" fmla="*/ 1295400 w 1771650"/>
                <a:gd name="connsiteY3-20" fmla="*/ 1588293 h 1797843"/>
                <a:gd name="connsiteX4-21" fmla="*/ 1771650 w 1771650"/>
                <a:gd name="connsiteY4-22" fmla="*/ 1302543 h 1797843"/>
                <a:gd name="connsiteX5-23" fmla="*/ 1295400 w 1771650"/>
                <a:gd name="connsiteY5-24" fmla="*/ 0 h 1797843"/>
                <a:gd name="connsiteX0-25" fmla="*/ 1301750 w 1771650"/>
                <a:gd name="connsiteY0-26" fmla="*/ 0 h 1807368"/>
                <a:gd name="connsiteX1-27" fmla="*/ 447675 w 1771650"/>
                <a:gd name="connsiteY1-28" fmla="*/ 416718 h 1807368"/>
                <a:gd name="connsiteX2-29" fmla="*/ 0 w 1771650"/>
                <a:gd name="connsiteY2-30" fmla="*/ 1807368 h 1807368"/>
                <a:gd name="connsiteX3-31" fmla="*/ 1295400 w 1771650"/>
                <a:gd name="connsiteY3-32" fmla="*/ 1597818 h 1807368"/>
                <a:gd name="connsiteX4-33" fmla="*/ 1771650 w 1771650"/>
                <a:gd name="connsiteY4-34" fmla="*/ 1312068 h 1807368"/>
                <a:gd name="connsiteX5-35" fmla="*/ 1301750 w 1771650"/>
                <a:gd name="connsiteY5-36" fmla="*/ 0 h 1807368"/>
                <a:gd name="connsiteX0-37" fmla="*/ 1304925 w 1774825"/>
                <a:gd name="connsiteY0-38" fmla="*/ 0 h 1820068"/>
                <a:gd name="connsiteX1-39" fmla="*/ 450850 w 1774825"/>
                <a:gd name="connsiteY1-40" fmla="*/ 416718 h 1820068"/>
                <a:gd name="connsiteX2-41" fmla="*/ 0 w 1774825"/>
                <a:gd name="connsiteY2-42" fmla="*/ 1820068 h 1820068"/>
                <a:gd name="connsiteX3-43" fmla="*/ 1298575 w 1774825"/>
                <a:gd name="connsiteY3-44" fmla="*/ 1597818 h 1820068"/>
                <a:gd name="connsiteX4-45" fmla="*/ 1774825 w 1774825"/>
                <a:gd name="connsiteY4-46" fmla="*/ 1312068 h 1820068"/>
                <a:gd name="connsiteX5-47" fmla="*/ 1304925 w 1774825"/>
                <a:gd name="connsiteY5-48" fmla="*/ 0 h 1820068"/>
                <a:gd name="connsiteX0-49" fmla="*/ 1304925 w 1816100"/>
                <a:gd name="connsiteY0-50" fmla="*/ 0 h 1820068"/>
                <a:gd name="connsiteX1-51" fmla="*/ 450850 w 1816100"/>
                <a:gd name="connsiteY1-52" fmla="*/ 416718 h 1820068"/>
                <a:gd name="connsiteX2-53" fmla="*/ 0 w 1816100"/>
                <a:gd name="connsiteY2-54" fmla="*/ 1820068 h 1820068"/>
                <a:gd name="connsiteX3-55" fmla="*/ 1298575 w 1816100"/>
                <a:gd name="connsiteY3-56" fmla="*/ 1597818 h 1820068"/>
                <a:gd name="connsiteX4-57" fmla="*/ 1816100 w 1816100"/>
                <a:gd name="connsiteY4-58" fmla="*/ 1293018 h 1820068"/>
                <a:gd name="connsiteX5-59" fmla="*/ 1304925 w 1816100"/>
                <a:gd name="connsiteY5-60" fmla="*/ 0 h 182006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816100" h="1820068">
                  <a:moveTo>
                    <a:pt x="1304925" y="0"/>
                  </a:moveTo>
                  <a:lnTo>
                    <a:pt x="450850" y="416718"/>
                  </a:lnTo>
                  <a:lnTo>
                    <a:pt x="0" y="1820068"/>
                  </a:lnTo>
                  <a:lnTo>
                    <a:pt x="1298575" y="1597818"/>
                  </a:lnTo>
                  <a:lnTo>
                    <a:pt x="1816100" y="1293018"/>
                  </a:lnTo>
                  <a:lnTo>
                    <a:pt x="130492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íSļíḋé">
              <a:extLst>
                <a:ext uri="{FF2B5EF4-FFF2-40B4-BE49-F238E27FC236}">
                  <a16:creationId xmlns:a16="http://schemas.microsoft.com/office/drawing/2014/main" xmlns="" id="{6441FB8C-76DA-4340-8574-BE8A4C374B77}"/>
                </a:ext>
              </a:extLst>
            </p:cNvPr>
            <p:cNvSpPr/>
            <p:nvPr/>
          </p:nvSpPr>
          <p:spPr>
            <a:xfrm>
              <a:off x="5882112" y="1316488"/>
              <a:ext cx="427776" cy="42777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</a:rPr>
                <a:t>R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íṩḻîde">
              <a:extLst>
                <a:ext uri="{FF2B5EF4-FFF2-40B4-BE49-F238E27FC236}">
                  <a16:creationId xmlns:a16="http://schemas.microsoft.com/office/drawing/2014/main" xmlns="" id="{AD1B9E0C-A834-492E-814D-405AD4863D38}"/>
                </a:ext>
              </a:extLst>
            </p:cNvPr>
            <p:cNvSpPr/>
            <p:nvPr/>
          </p:nvSpPr>
          <p:spPr>
            <a:xfrm>
              <a:off x="7512432" y="2158328"/>
              <a:ext cx="427776" cy="42777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</a:rPr>
                <a:t>I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iSľîďe">
              <a:extLst>
                <a:ext uri="{FF2B5EF4-FFF2-40B4-BE49-F238E27FC236}">
                  <a16:creationId xmlns:a16="http://schemas.microsoft.com/office/drawing/2014/main" xmlns="" id="{88B83C1B-356D-4FF3-B41E-E1577DCCABDC}"/>
                </a:ext>
              </a:extLst>
            </p:cNvPr>
            <p:cNvSpPr/>
            <p:nvPr/>
          </p:nvSpPr>
          <p:spPr>
            <a:xfrm>
              <a:off x="7512432" y="4257606"/>
              <a:ext cx="427776" cy="42777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</a:rPr>
                <a:t>A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ísľîḋè">
              <a:extLst>
                <a:ext uri="{FF2B5EF4-FFF2-40B4-BE49-F238E27FC236}">
                  <a16:creationId xmlns:a16="http://schemas.microsoft.com/office/drawing/2014/main" xmlns="" id="{CD146FE6-A0FB-4893-9F88-2E0BD01C6B7A}"/>
                </a:ext>
              </a:extLst>
            </p:cNvPr>
            <p:cNvSpPr/>
            <p:nvPr/>
          </p:nvSpPr>
          <p:spPr>
            <a:xfrm>
              <a:off x="5882112" y="5055815"/>
              <a:ext cx="427776" cy="42777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</a:rPr>
                <a:t>S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ïśḷíďê">
              <a:extLst>
                <a:ext uri="{FF2B5EF4-FFF2-40B4-BE49-F238E27FC236}">
                  <a16:creationId xmlns:a16="http://schemas.microsoft.com/office/drawing/2014/main" xmlns="" id="{1093BB59-BF68-4E8E-84E4-17915CC172DB}"/>
                </a:ext>
              </a:extLst>
            </p:cNvPr>
            <p:cNvSpPr/>
            <p:nvPr/>
          </p:nvSpPr>
          <p:spPr>
            <a:xfrm>
              <a:off x="4274949" y="2158328"/>
              <a:ext cx="427776" cy="42777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</a:rPr>
                <a:t>C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iŝḷíďé">
              <a:extLst>
                <a:ext uri="{FF2B5EF4-FFF2-40B4-BE49-F238E27FC236}">
                  <a16:creationId xmlns:a16="http://schemas.microsoft.com/office/drawing/2014/main" xmlns="" id="{ABB820BD-5F6E-4377-B319-4235DC8CFA14}"/>
                </a:ext>
              </a:extLst>
            </p:cNvPr>
            <p:cNvSpPr/>
            <p:nvPr/>
          </p:nvSpPr>
          <p:spPr>
            <a:xfrm>
              <a:off x="4274949" y="4257606"/>
              <a:ext cx="427776" cy="42777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</a:rPr>
                <a:t>E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íṧḻïḑé">
              <a:extLst>
                <a:ext uri="{FF2B5EF4-FFF2-40B4-BE49-F238E27FC236}">
                  <a16:creationId xmlns:a16="http://schemas.microsoft.com/office/drawing/2014/main" xmlns="" id="{9DAD36BB-7AE7-44AB-8951-8B5007E745CD}"/>
                </a:ext>
              </a:extLst>
            </p:cNvPr>
            <p:cNvSpPr txBox="1"/>
            <p:nvPr/>
          </p:nvSpPr>
          <p:spPr>
            <a:xfrm>
              <a:off x="673100" y="2638425"/>
              <a:ext cx="3536759" cy="7905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</a:t>
              </a:r>
            </a:p>
            <a:p>
              <a:pPr>
                <a:buSzPct val="25000"/>
              </a:pPr>
              <a:r>
                <a:rPr lang="en-US" sz="2000" b="1" dirty="0"/>
                <a:t>make reading more fluent.</a:t>
              </a:r>
            </a:p>
          </p:txBody>
        </p:sp>
        <p:sp>
          <p:nvSpPr>
            <p:cNvPr id="22" name="i$ḷíḑé">
              <a:extLst>
                <a:ext uri="{FF2B5EF4-FFF2-40B4-BE49-F238E27FC236}">
                  <a16:creationId xmlns:a16="http://schemas.microsoft.com/office/drawing/2014/main" xmlns="" id="{A5EFD3F9-AF62-48D3-AA62-CCB9C4C85EEC}"/>
                </a:ext>
              </a:extLst>
            </p:cNvPr>
            <p:cNvSpPr txBox="1"/>
            <p:nvPr/>
          </p:nvSpPr>
          <p:spPr>
            <a:xfrm>
              <a:off x="673101" y="3429000"/>
              <a:ext cx="3536760" cy="8728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  <p:grpSp>
          <p:nvGrpSpPr>
            <p:cNvPr id="23" name="î$ḷîḍé">
              <a:extLst>
                <a:ext uri="{FF2B5EF4-FFF2-40B4-BE49-F238E27FC236}">
                  <a16:creationId xmlns:a16="http://schemas.microsoft.com/office/drawing/2014/main" xmlns="" id="{66AA1769-BE2D-4438-938F-D2688BDBBD9E}"/>
                </a:ext>
              </a:extLst>
            </p:cNvPr>
            <p:cNvGrpSpPr/>
            <p:nvPr/>
          </p:nvGrpSpPr>
          <p:grpSpPr>
            <a:xfrm>
              <a:off x="9022463" y="1844824"/>
              <a:ext cx="2352573" cy="1100425"/>
              <a:chOff x="7487843" y="2259660"/>
              <a:chExt cx="2352573" cy="1100425"/>
            </a:xfrm>
          </p:grpSpPr>
          <p:sp>
            <p:nvSpPr>
              <p:cNvPr id="35" name="ïšḷïdê">
                <a:extLst>
                  <a:ext uri="{FF2B5EF4-FFF2-40B4-BE49-F238E27FC236}">
                    <a16:creationId xmlns:a16="http://schemas.microsoft.com/office/drawing/2014/main" xmlns="" id="{EEA86510-B9B6-44F1-93C2-32565CB7607F}"/>
                  </a:ext>
                </a:extLst>
              </p:cNvPr>
              <p:cNvSpPr txBox="1"/>
              <p:nvPr/>
            </p:nvSpPr>
            <p:spPr>
              <a:xfrm>
                <a:off x="7487843" y="2259660"/>
                <a:ext cx="2352573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36" name="ïṣḷíḍe">
                <a:extLst>
                  <a:ext uri="{FF2B5EF4-FFF2-40B4-BE49-F238E27FC236}">
                    <a16:creationId xmlns:a16="http://schemas.microsoft.com/office/drawing/2014/main" xmlns="" id="{62918AEC-FF7E-4BA3-AABF-FE101444B85A}"/>
                  </a:ext>
                </a:extLst>
              </p:cNvPr>
              <p:cNvSpPr txBox="1"/>
              <p:nvPr/>
            </p:nvSpPr>
            <p:spPr>
              <a:xfrm>
                <a:off x="7487844" y="2666781"/>
                <a:ext cx="2352572" cy="69330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24" name="í$ḻïḓe">
              <a:extLst>
                <a:ext uri="{FF2B5EF4-FFF2-40B4-BE49-F238E27FC236}">
                  <a16:creationId xmlns:a16="http://schemas.microsoft.com/office/drawing/2014/main" xmlns="" id="{B023241C-E4C6-4475-909F-C242584736BD}"/>
                </a:ext>
              </a:extLst>
            </p:cNvPr>
            <p:cNvGrpSpPr/>
            <p:nvPr/>
          </p:nvGrpSpPr>
          <p:grpSpPr>
            <a:xfrm>
              <a:off x="9022463" y="3201466"/>
              <a:ext cx="2352572" cy="1100425"/>
              <a:chOff x="7487844" y="2259660"/>
              <a:chExt cx="2352572" cy="1100425"/>
            </a:xfrm>
          </p:grpSpPr>
          <p:sp>
            <p:nvSpPr>
              <p:cNvPr id="33" name="ïSļïḓè">
                <a:extLst>
                  <a:ext uri="{FF2B5EF4-FFF2-40B4-BE49-F238E27FC236}">
                    <a16:creationId xmlns:a16="http://schemas.microsoft.com/office/drawing/2014/main" xmlns="" id="{5DFBFD65-359C-4F14-84E3-A171F24AA2C4}"/>
                  </a:ext>
                </a:extLst>
              </p:cNvPr>
              <p:cNvSpPr txBox="1"/>
              <p:nvPr/>
            </p:nvSpPr>
            <p:spPr>
              <a:xfrm>
                <a:off x="7487844" y="2259660"/>
                <a:ext cx="2352572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34" name="íš1îde">
                <a:extLst>
                  <a:ext uri="{FF2B5EF4-FFF2-40B4-BE49-F238E27FC236}">
                    <a16:creationId xmlns:a16="http://schemas.microsoft.com/office/drawing/2014/main" xmlns="" id="{635CBC1E-50E1-49CE-A238-5F82309DC128}"/>
                  </a:ext>
                </a:extLst>
              </p:cNvPr>
              <p:cNvSpPr txBox="1"/>
              <p:nvPr/>
            </p:nvSpPr>
            <p:spPr>
              <a:xfrm>
                <a:off x="7487844" y="2666781"/>
                <a:ext cx="2352572" cy="69330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25" name="íšḷîḓè">
              <a:extLst>
                <a:ext uri="{FF2B5EF4-FFF2-40B4-BE49-F238E27FC236}">
                  <a16:creationId xmlns:a16="http://schemas.microsoft.com/office/drawing/2014/main" xmlns="" id="{90B02F5C-6D6A-449A-B043-F562CF0F18A2}"/>
                </a:ext>
              </a:extLst>
            </p:cNvPr>
            <p:cNvGrpSpPr/>
            <p:nvPr/>
          </p:nvGrpSpPr>
          <p:grpSpPr>
            <a:xfrm>
              <a:off x="9022463" y="4558109"/>
              <a:ext cx="2352572" cy="1100425"/>
              <a:chOff x="7487844" y="2259660"/>
              <a:chExt cx="2352572" cy="1100425"/>
            </a:xfrm>
          </p:grpSpPr>
          <p:sp>
            <p:nvSpPr>
              <p:cNvPr id="31" name="íṥļîḑê">
                <a:extLst>
                  <a:ext uri="{FF2B5EF4-FFF2-40B4-BE49-F238E27FC236}">
                    <a16:creationId xmlns:a16="http://schemas.microsoft.com/office/drawing/2014/main" xmlns="" id="{01C7A5B7-F931-4688-ADA8-C81B40F7EE47}"/>
                  </a:ext>
                </a:extLst>
              </p:cNvPr>
              <p:cNvSpPr txBox="1"/>
              <p:nvPr/>
            </p:nvSpPr>
            <p:spPr>
              <a:xfrm>
                <a:off x="7487844" y="2259660"/>
                <a:ext cx="2352572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32" name="îṩļiḍe">
                <a:extLst>
                  <a:ext uri="{FF2B5EF4-FFF2-40B4-BE49-F238E27FC236}">
                    <a16:creationId xmlns:a16="http://schemas.microsoft.com/office/drawing/2014/main" xmlns="" id="{8D55AA46-88FF-432A-88C0-8705C50A6D4B}"/>
                  </a:ext>
                </a:extLst>
              </p:cNvPr>
              <p:cNvSpPr txBox="1"/>
              <p:nvPr/>
            </p:nvSpPr>
            <p:spPr>
              <a:xfrm>
                <a:off x="7487844" y="2666781"/>
                <a:ext cx="2352572" cy="69330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26" name="i$ļïḍè">
              <a:extLst>
                <a:ext uri="{FF2B5EF4-FFF2-40B4-BE49-F238E27FC236}">
                  <a16:creationId xmlns:a16="http://schemas.microsoft.com/office/drawing/2014/main" xmlns="" id="{EB194AA8-8A34-4672-BC85-F2160C3A7DBF}"/>
                </a:ext>
              </a:extLst>
            </p:cNvPr>
            <p:cNvSpPr/>
            <p:nvPr/>
          </p:nvSpPr>
          <p:spPr bwMode="auto">
            <a:xfrm>
              <a:off x="8429075" y="2011072"/>
              <a:ext cx="476017" cy="423767"/>
            </a:xfrm>
            <a:custGeom>
              <a:avLst/>
              <a:gdLst>
                <a:gd name="T0" fmla="*/ 742 w 942"/>
                <a:gd name="T1" fmla="*/ 570 h 840"/>
                <a:gd name="T2" fmla="*/ 755 w 942"/>
                <a:gd name="T3" fmla="*/ 520 h 840"/>
                <a:gd name="T4" fmla="*/ 645 w 942"/>
                <a:gd name="T5" fmla="*/ 450 h 840"/>
                <a:gd name="T6" fmla="*/ 600 w 942"/>
                <a:gd name="T7" fmla="*/ 452 h 840"/>
                <a:gd name="T8" fmla="*/ 600 w 942"/>
                <a:gd name="T9" fmla="*/ 411 h 840"/>
                <a:gd name="T10" fmla="*/ 722 w 942"/>
                <a:gd name="T11" fmla="*/ 411 h 840"/>
                <a:gd name="T12" fmla="*/ 722 w 942"/>
                <a:gd name="T13" fmla="*/ 367 h 840"/>
                <a:gd name="T14" fmla="*/ 608 w 942"/>
                <a:gd name="T15" fmla="*/ 367 h 840"/>
                <a:gd name="T16" fmla="*/ 650 w 942"/>
                <a:gd name="T17" fmla="*/ 295 h 840"/>
                <a:gd name="T18" fmla="*/ 733 w 942"/>
                <a:gd name="T19" fmla="*/ 295 h 840"/>
                <a:gd name="T20" fmla="*/ 733 w 942"/>
                <a:gd name="T21" fmla="*/ 251 h 840"/>
                <a:gd name="T22" fmla="*/ 676 w 942"/>
                <a:gd name="T23" fmla="*/ 251 h 840"/>
                <a:gd name="T24" fmla="*/ 762 w 942"/>
                <a:gd name="T25" fmla="*/ 106 h 840"/>
                <a:gd name="T26" fmla="*/ 689 w 942"/>
                <a:gd name="T27" fmla="*/ 106 h 840"/>
                <a:gd name="T28" fmla="*/ 569 w 942"/>
                <a:gd name="T29" fmla="*/ 326 h 840"/>
                <a:gd name="T30" fmla="*/ 450 w 942"/>
                <a:gd name="T31" fmla="*/ 106 h 840"/>
                <a:gd name="T32" fmla="*/ 377 w 942"/>
                <a:gd name="T33" fmla="*/ 106 h 840"/>
                <a:gd name="T34" fmla="*/ 463 w 942"/>
                <a:gd name="T35" fmla="*/ 251 h 840"/>
                <a:gd name="T36" fmla="*/ 404 w 942"/>
                <a:gd name="T37" fmla="*/ 251 h 840"/>
                <a:gd name="T38" fmla="*/ 404 w 942"/>
                <a:gd name="T39" fmla="*/ 295 h 840"/>
                <a:gd name="T40" fmla="*/ 489 w 942"/>
                <a:gd name="T41" fmla="*/ 295 h 840"/>
                <a:gd name="T42" fmla="*/ 531 w 942"/>
                <a:gd name="T43" fmla="*/ 367 h 840"/>
                <a:gd name="T44" fmla="*/ 420 w 942"/>
                <a:gd name="T45" fmla="*/ 367 h 840"/>
                <a:gd name="T46" fmla="*/ 420 w 942"/>
                <a:gd name="T47" fmla="*/ 411 h 840"/>
                <a:gd name="T48" fmla="*/ 538 w 942"/>
                <a:gd name="T49" fmla="*/ 411 h 840"/>
                <a:gd name="T50" fmla="*/ 538 w 942"/>
                <a:gd name="T51" fmla="*/ 454 h 840"/>
                <a:gd name="T52" fmla="*/ 535 w 942"/>
                <a:gd name="T53" fmla="*/ 454 h 840"/>
                <a:gd name="T54" fmla="*/ 440 w 942"/>
                <a:gd name="T55" fmla="*/ 436 h 840"/>
                <a:gd name="T56" fmla="*/ 307 w 942"/>
                <a:gd name="T57" fmla="*/ 419 h 840"/>
                <a:gd name="T58" fmla="*/ 249 w 942"/>
                <a:gd name="T59" fmla="*/ 434 h 840"/>
                <a:gd name="T60" fmla="*/ 234 w 942"/>
                <a:gd name="T61" fmla="*/ 335 h 840"/>
                <a:gd name="T62" fmla="*/ 570 w 942"/>
                <a:gd name="T63" fmla="*/ 0 h 840"/>
                <a:gd name="T64" fmla="*/ 905 w 942"/>
                <a:gd name="T65" fmla="*/ 335 h 840"/>
                <a:gd name="T66" fmla="*/ 872 w 942"/>
                <a:gd name="T67" fmla="*/ 479 h 840"/>
                <a:gd name="T68" fmla="*/ 858 w 942"/>
                <a:gd name="T69" fmla="*/ 487 h 840"/>
                <a:gd name="T70" fmla="*/ 798 w 942"/>
                <a:gd name="T71" fmla="*/ 552 h 840"/>
                <a:gd name="T72" fmla="*/ 718 w 942"/>
                <a:gd name="T73" fmla="*/ 628 h 840"/>
                <a:gd name="T74" fmla="*/ 644 w 942"/>
                <a:gd name="T75" fmla="*/ 609 h 840"/>
                <a:gd name="T76" fmla="*/ 742 w 942"/>
                <a:gd name="T77" fmla="*/ 570 h 840"/>
                <a:gd name="T78" fmla="*/ 154 w 942"/>
                <a:gd name="T79" fmla="*/ 780 h 840"/>
                <a:gd name="T80" fmla="*/ 779 w 942"/>
                <a:gd name="T81" fmla="*/ 758 h 840"/>
                <a:gd name="T82" fmla="*/ 932 w 942"/>
                <a:gd name="T83" fmla="*/ 535 h 840"/>
                <a:gd name="T84" fmla="*/ 870 w 942"/>
                <a:gd name="T85" fmla="*/ 507 h 840"/>
                <a:gd name="T86" fmla="*/ 724 w 942"/>
                <a:gd name="T87" fmla="*/ 650 h 840"/>
                <a:gd name="T88" fmla="*/ 545 w 942"/>
                <a:gd name="T89" fmla="*/ 594 h 840"/>
                <a:gd name="T90" fmla="*/ 732 w 942"/>
                <a:gd name="T91" fmla="*/ 524 h 840"/>
                <a:gd name="T92" fmla="*/ 533 w 942"/>
                <a:gd name="T93" fmla="*/ 477 h 840"/>
                <a:gd name="T94" fmla="*/ 310 w 942"/>
                <a:gd name="T95" fmla="*/ 441 h 840"/>
                <a:gd name="T96" fmla="*/ 0 w 942"/>
                <a:gd name="T97" fmla="*/ 626 h 840"/>
                <a:gd name="T98" fmla="*/ 154 w 942"/>
                <a:gd name="T99" fmla="*/ 78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42" h="840">
                  <a:moveTo>
                    <a:pt x="742" y="570"/>
                  </a:moveTo>
                  <a:cubicBezTo>
                    <a:pt x="753" y="556"/>
                    <a:pt x="758" y="539"/>
                    <a:pt x="755" y="520"/>
                  </a:cubicBezTo>
                  <a:cubicBezTo>
                    <a:pt x="745" y="450"/>
                    <a:pt x="670" y="450"/>
                    <a:pt x="645" y="450"/>
                  </a:cubicBezTo>
                  <a:cubicBezTo>
                    <a:pt x="631" y="450"/>
                    <a:pt x="615" y="451"/>
                    <a:pt x="600" y="452"/>
                  </a:cubicBezTo>
                  <a:lnTo>
                    <a:pt x="600" y="411"/>
                  </a:lnTo>
                  <a:lnTo>
                    <a:pt x="722" y="411"/>
                  </a:lnTo>
                  <a:lnTo>
                    <a:pt x="722" y="367"/>
                  </a:lnTo>
                  <a:lnTo>
                    <a:pt x="608" y="367"/>
                  </a:lnTo>
                  <a:lnTo>
                    <a:pt x="650" y="295"/>
                  </a:lnTo>
                  <a:lnTo>
                    <a:pt x="733" y="295"/>
                  </a:lnTo>
                  <a:lnTo>
                    <a:pt x="733" y="251"/>
                  </a:lnTo>
                  <a:lnTo>
                    <a:pt x="676" y="251"/>
                  </a:lnTo>
                  <a:lnTo>
                    <a:pt x="762" y="106"/>
                  </a:lnTo>
                  <a:lnTo>
                    <a:pt x="689" y="106"/>
                  </a:lnTo>
                  <a:lnTo>
                    <a:pt x="569" y="326"/>
                  </a:lnTo>
                  <a:lnTo>
                    <a:pt x="450" y="106"/>
                  </a:lnTo>
                  <a:lnTo>
                    <a:pt x="377" y="106"/>
                  </a:lnTo>
                  <a:lnTo>
                    <a:pt x="463" y="251"/>
                  </a:lnTo>
                  <a:lnTo>
                    <a:pt x="404" y="251"/>
                  </a:lnTo>
                  <a:lnTo>
                    <a:pt x="404" y="295"/>
                  </a:lnTo>
                  <a:lnTo>
                    <a:pt x="489" y="295"/>
                  </a:lnTo>
                  <a:lnTo>
                    <a:pt x="531" y="367"/>
                  </a:lnTo>
                  <a:lnTo>
                    <a:pt x="420" y="367"/>
                  </a:lnTo>
                  <a:lnTo>
                    <a:pt x="420" y="411"/>
                  </a:lnTo>
                  <a:lnTo>
                    <a:pt x="538" y="411"/>
                  </a:lnTo>
                  <a:lnTo>
                    <a:pt x="538" y="454"/>
                  </a:lnTo>
                  <a:cubicBezTo>
                    <a:pt x="537" y="454"/>
                    <a:pt x="536" y="454"/>
                    <a:pt x="535" y="454"/>
                  </a:cubicBezTo>
                  <a:cubicBezTo>
                    <a:pt x="504" y="451"/>
                    <a:pt x="472" y="443"/>
                    <a:pt x="440" y="436"/>
                  </a:cubicBezTo>
                  <a:cubicBezTo>
                    <a:pt x="393" y="424"/>
                    <a:pt x="348" y="413"/>
                    <a:pt x="307" y="419"/>
                  </a:cubicBezTo>
                  <a:cubicBezTo>
                    <a:pt x="287" y="421"/>
                    <a:pt x="268" y="427"/>
                    <a:pt x="249" y="434"/>
                  </a:cubicBezTo>
                  <a:cubicBezTo>
                    <a:pt x="239" y="403"/>
                    <a:pt x="234" y="370"/>
                    <a:pt x="234" y="335"/>
                  </a:cubicBezTo>
                  <a:cubicBezTo>
                    <a:pt x="234" y="150"/>
                    <a:pt x="384" y="0"/>
                    <a:pt x="570" y="0"/>
                  </a:cubicBezTo>
                  <a:cubicBezTo>
                    <a:pt x="755" y="0"/>
                    <a:pt x="905" y="150"/>
                    <a:pt x="905" y="335"/>
                  </a:cubicBezTo>
                  <a:cubicBezTo>
                    <a:pt x="905" y="387"/>
                    <a:pt x="893" y="436"/>
                    <a:pt x="872" y="479"/>
                  </a:cubicBezTo>
                  <a:cubicBezTo>
                    <a:pt x="867" y="482"/>
                    <a:pt x="863" y="484"/>
                    <a:pt x="858" y="487"/>
                  </a:cubicBezTo>
                  <a:cubicBezTo>
                    <a:pt x="835" y="501"/>
                    <a:pt x="817" y="526"/>
                    <a:pt x="798" y="552"/>
                  </a:cubicBezTo>
                  <a:cubicBezTo>
                    <a:pt x="774" y="585"/>
                    <a:pt x="749" y="619"/>
                    <a:pt x="718" y="628"/>
                  </a:cubicBezTo>
                  <a:cubicBezTo>
                    <a:pt x="700" y="633"/>
                    <a:pt x="673" y="623"/>
                    <a:pt x="644" y="609"/>
                  </a:cubicBezTo>
                  <a:cubicBezTo>
                    <a:pt x="686" y="604"/>
                    <a:pt x="723" y="594"/>
                    <a:pt x="742" y="570"/>
                  </a:cubicBezTo>
                  <a:close/>
                  <a:moveTo>
                    <a:pt x="154" y="780"/>
                  </a:moveTo>
                  <a:cubicBezTo>
                    <a:pt x="321" y="683"/>
                    <a:pt x="559" y="840"/>
                    <a:pt x="779" y="758"/>
                  </a:cubicBezTo>
                  <a:cubicBezTo>
                    <a:pt x="864" y="727"/>
                    <a:pt x="907" y="635"/>
                    <a:pt x="932" y="535"/>
                  </a:cubicBezTo>
                  <a:cubicBezTo>
                    <a:pt x="942" y="495"/>
                    <a:pt x="922" y="475"/>
                    <a:pt x="870" y="507"/>
                  </a:cubicBezTo>
                  <a:cubicBezTo>
                    <a:pt x="824" y="535"/>
                    <a:pt x="790" y="632"/>
                    <a:pt x="724" y="650"/>
                  </a:cubicBezTo>
                  <a:cubicBezTo>
                    <a:pt x="673" y="664"/>
                    <a:pt x="607" y="606"/>
                    <a:pt x="545" y="594"/>
                  </a:cubicBezTo>
                  <a:cubicBezTo>
                    <a:pt x="624" y="587"/>
                    <a:pt x="742" y="591"/>
                    <a:pt x="732" y="524"/>
                  </a:cubicBezTo>
                  <a:cubicBezTo>
                    <a:pt x="721" y="446"/>
                    <a:pt x="603" y="483"/>
                    <a:pt x="533" y="477"/>
                  </a:cubicBezTo>
                  <a:cubicBezTo>
                    <a:pt x="453" y="469"/>
                    <a:pt x="373" y="433"/>
                    <a:pt x="310" y="441"/>
                  </a:cubicBezTo>
                  <a:cubicBezTo>
                    <a:pt x="188" y="457"/>
                    <a:pt x="83" y="591"/>
                    <a:pt x="0" y="626"/>
                  </a:cubicBezTo>
                  <a:lnTo>
                    <a:pt x="154" y="78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7" name="ïslïḓé">
              <a:extLst>
                <a:ext uri="{FF2B5EF4-FFF2-40B4-BE49-F238E27FC236}">
                  <a16:creationId xmlns:a16="http://schemas.microsoft.com/office/drawing/2014/main" xmlns="" id="{F77E7F8C-F098-4912-956A-99303DAB9110}"/>
                </a:ext>
              </a:extLst>
            </p:cNvPr>
            <p:cNvSpPr/>
            <p:nvPr/>
          </p:nvSpPr>
          <p:spPr bwMode="auto">
            <a:xfrm>
              <a:off x="8429074" y="3398801"/>
              <a:ext cx="476018" cy="361593"/>
            </a:xfrm>
            <a:custGeom>
              <a:avLst/>
              <a:gdLst>
                <a:gd name="T0" fmla="*/ 2664 w 2711"/>
                <a:gd name="T1" fmla="*/ 1581 h 2062"/>
                <a:gd name="T2" fmla="*/ 909 w 2711"/>
                <a:gd name="T3" fmla="*/ 1581 h 2062"/>
                <a:gd name="T4" fmla="*/ 861 w 2711"/>
                <a:gd name="T5" fmla="*/ 1534 h 2062"/>
                <a:gd name="T6" fmla="*/ 861 w 2711"/>
                <a:gd name="T7" fmla="*/ 434 h 2062"/>
                <a:gd name="T8" fmla="*/ 909 w 2711"/>
                <a:gd name="T9" fmla="*/ 386 h 2062"/>
                <a:gd name="T10" fmla="*/ 2664 w 2711"/>
                <a:gd name="T11" fmla="*/ 386 h 2062"/>
                <a:gd name="T12" fmla="*/ 2711 w 2711"/>
                <a:gd name="T13" fmla="*/ 434 h 2062"/>
                <a:gd name="T14" fmla="*/ 2711 w 2711"/>
                <a:gd name="T15" fmla="*/ 1534 h 2062"/>
                <a:gd name="T16" fmla="*/ 2664 w 2711"/>
                <a:gd name="T17" fmla="*/ 1581 h 2062"/>
                <a:gd name="T18" fmla="*/ 2177 w 2711"/>
                <a:gd name="T19" fmla="*/ 1928 h 2062"/>
                <a:gd name="T20" fmla="*/ 2000 w 2711"/>
                <a:gd name="T21" fmla="*/ 1928 h 2062"/>
                <a:gd name="T22" fmla="*/ 2000 w 2711"/>
                <a:gd name="T23" fmla="*/ 1715 h 2062"/>
                <a:gd name="T24" fmla="*/ 1573 w 2711"/>
                <a:gd name="T25" fmla="*/ 1715 h 2062"/>
                <a:gd name="T26" fmla="*/ 1573 w 2711"/>
                <a:gd name="T27" fmla="*/ 1928 h 2062"/>
                <a:gd name="T28" fmla="*/ 1395 w 2711"/>
                <a:gd name="T29" fmla="*/ 1928 h 2062"/>
                <a:gd name="T30" fmla="*/ 1329 w 2711"/>
                <a:gd name="T31" fmla="*/ 1995 h 2062"/>
                <a:gd name="T32" fmla="*/ 1395 w 2711"/>
                <a:gd name="T33" fmla="*/ 2062 h 2062"/>
                <a:gd name="T34" fmla="*/ 1640 w 2711"/>
                <a:gd name="T35" fmla="*/ 2062 h 2062"/>
                <a:gd name="T36" fmla="*/ 1933 w 2711"/>
                <a:gd name="T37" fmla="*/ 2062 h 2062"/>
                <a:gd name="T38" fmla="*/ 2177 w 2711"/>
                <a:gd name="T39" fmla="*/ 2062 h 2062"/>
                <a:gd name="T40" fmla="*/ 2244 w 2711"/>
                <a:gd name="T41" fmla="*/ 1995 h 2062"/>
                <a:gd name="T42" fmla="*/ 2177 w 2711"/>
                <a:gd name="T43" fmla="*/ 1928 h 2062"/>
                <a:gd name="T44" fmla="*/ 1065 w 2711"/>
                <a:gd name="T45" fmla="*/ 253 h 2062"/>
                <a:gd name="T46" fmla="*/ 909 w 2711"/>
                <a:gd name="T47" fmla="*/ 253 h 2062"/>
                <a:gd name="T48" fmla="*/ 880 w 2711"/>
                <a:gd name="T49" fmla="*/ 255 h 2062"/>
                <a:gd name="T50" fmla="*/ 863 w 2711"/>
                <a:gd name="T51" fmla="*/ 253 h 2062"/>
                <a:gd name="T52" fmla="*/ 201 w 2711"/>
                <a:gd name="T53" fmla="*/ 253 h 2062"/>
                <a:gd name="T54" fmla="*/ 135 w 2711"/>
                <a:gd name="T55" fmla="*/ 320 h 2062"/>
                <a:gd name="T56" fmla="*/ 201 w 2711"/>
                <a:gd name="T57" fmla="*/ 386 h 2062"/>
                <a:gd name="T58" fmla="*/ 735 w 2711"/>
                <a:gd name="T59" fmla="*/ 386 h 2062"/>
                <a:gd name="T60" fmla="*/ 728 w 2711"/>
                <a:gd name="T61" fmla="*/ 434 h 2062"/>
                <a:gd name="T62" fmla="*/ 728 w 2711"/>
                <a:gd name="T63" fmla="*/ 558 h 2062"/>
                <a:gd name="T64" fmla="*/ 201 w 2711"/>
                <a:gd name="T65" fmla="*/ 558 h 2062"/>
                <a:gd name="T66" fmla="*/ 135 w 2711"/>
                <a:gd name="T67" fmla="*/ 624 h 2062"/>
                <a:gd name="T68" fmla="*/ 201 w 2711"/>
                <a:gd name="T69" fmla="*/ 691 h 2062"/>
                <a:gd name="T70" fmla="*/ 728 w 2711"/>
                <a:gd name="T71" fmla="*/ 691 h 2062"/>
                <a:gd name="T72" fmla="*/ 728 w 2711"/>
                <a:gd name="T73" fmla="*/ 863 h 2062"/>
                <a:gd name="T74" fmla="*/ 201 w 2711"/>
                <a:gd name="T75" fmla="*/ 863 h 2062"/>
                <a:gd name="T76" fmla="*/ 135 w 2711"/>
                <a:gd name="T77" fmla="*/ 929 h 2062"/>
                <a:gd name="T78" fmla="*/ 201 w 2711"/>
                <a:gd name="T79" fmla="*/ 996 h 2062"/>
                <a:gd name="T80" fmla="*/ 728 w 2711"/>
                <a:gd name="T81" fmla="*/ 996 h 2062"/>
                <a:gd name="T82" fmla="*/ 728 w 2711"/>
                <a:gd name="T83" fmla="*/ 1534 h 2062"/>
                <a:gd name="T84" fmla="*/ 909 w 2711"/>
                <a:gd name="T85" fmla="*/ 1715 h 2062"/>
                <a:gd name="T86" fmla="*/ 1065 w 2711"/>
                <a:gd name="T87" fmla="*/ 1715 h 2062"/>
                <a:gd name="T88" fmla="*/ 1065 w 2711"/>
                <a:gd name="T89" fmla="*/ 1995 h 2062"/>
                <a:gd name="T90" fmla="*/ 998 w 2711"/>
                <a:gd name="T91" fmla="*/ 2062 h 2062"/>
                <a:gd name="T92" fmla="*/ 67 w 2711"/>
                <a:gd name="T93" fmla="*/ 2062 h 2062"/>
                <a:gd name="T94" fmla="*/ 0 w 2711"/>
                <a:gd name="T95" fmla="*/ 1995 h 2062"/>
                <a:gd name="T96" fmla="*/ 0 w 2711"/>
                <a:gd name="T97" fmla="*/ 66 h 2062"/>
                <a:gd name="T98" fmla="*/ 67 w 2711"/>
                <a:gd name="T99" fmla="*/ 0 h 2062"/>
                <a:gd name="T100" fmla="*/ 998 w 2711"/>
                <a:gd name="T101" fmla="*/ 0 h 2062"/>
                <a:gd name="T102" fmla="*/ 1065 w 2711"/>
                <a:gd name="T103" fmla="*/ 66 h 2062"/>
                <a:gd name="T104" fmla="*/ 1065 w 2711"/>
                <a:gd name="T105" fmla="*/ 253 h 2062"/>
                <a:gd name="T106" fmla="*/ 430 w 2711"/>
                <a:gd name="T107" fmla="*/ 1569 h 2062"/>
                <a:gd name="T108" fmla="*/ 532 w 2711"/>
                <a:gd name="T109" fmla="*/ 1672 h 2062"/>
                <a:gd name="T110" fmla="*/ 635 w 2711"/>
                <a:gd name="T111" fmla="*/ 1569 h 2062"/>
                <a:gd name="T112" fmla="*/ 532 w 2711"/>
                <a:gd name="T113" fmla="*/ 1466 h 2062"/>
                <a:gd name="T114" fmla="*/ 430 w 2711"/>
                <a:gd name="T115" fmla="*/ 1569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11" h="2062">
                  <a:moveTo>
                    <a:pt x="2664" y="1581"/>
                  </a:moveTo>
                  <a:lnTo>
                    <a:pt x="909" y="1581"/>
                  </a:lnTo>
                  <a:cubicBezTo>
                    <a:pt x="883" y="1581"/>
                    <a:pt x="861" y="1560"/>
                    <a:pt x="861" y="1534"/>
                  </a:cubicBezTo>
                  <a:lnTo>
                    <a:pt x="861" y="434"/>
                  </a:lnTo>
                  <a:cubicBezTo>
                    <a:pt x="861" y="407"/>
                    <a:pt x="883" y="386"/>
                    <a:pt x="909" y="386"/>
                  </a:cubicBezTo>
                  <a:lnTo>
                    <a:pt x="2664" y="386"/>
                  </a:lnTo>
                  <a:cubicBezTo>
                    <a:pt x="2690" y="386"/>
                    <a:pt x="2711" y="408"/>
                    <a:pt x="2711" y="434"/>
                  </a:cubicBezTo>
                  <a:lnTo>
                    <a:pt x="2711" y="1534"/>
                  </a:lnTo>
                  <a:cubicBezTo>
                    <a:pt x="2711" y="1560"/>
                    <a:pt x="2690" y="1581"/>
                    <a:pt x="2664" y="1581"/>
                  </a:cubicBezTo>
                  <a:close/>
                  <a:moveTo>
                    <a:pt x="2177" y="1928"/>
                  </a:moveTo>
                  <a:lnTo>
                    <a:pt x="2000" y="1928"/>
                  </a:lnTo>
                  <a:lnTo>
                    <a:pt x="2000" y="1715"/>
                  </a:lnTo>
                  <a:lnTo>
                    <a:pt x="1573" y="1715"/>
                  </a:lnTo>
                  <a:lnTo>
                    <a:pt x="1573" y="1928"/>
                  </a:lnTo>
                  <a:lnTo>
                    <a:pt x="1395" y="1928"/>
                  </a:lnTo>
                  <a:cubicBezTo>
                    <a:pt x="1358" y="1928"/>
                    <a:pt x="1329" y="1958"/>
                    <a:pt x="1329" y="1995"/>
                  </a:cubicBezTo>
                  <a:cubicBezTo>
                    <a:pt x="1329" y="2032"/>
                    <a:pt x="1358" y="2062"/>
                    <a:pt x="1395" y="2062"/>
                  </a:cubicBezTo>
                  <a:lnTo>
                    <a:pt x="1640" y="2062"/>
                  </a:lnTo>
                  <a:lnTo>
                    <a:pt x="1933" y="2062"/>
                  </a:lnTo>
                  <a:lnTo>
                    <a:pt x="2177" y="2062"/>
                  </a:lnTo>
                  <a:cubicBezTo>
                    <a:pt x="2214" y="2062"/>
                    <a:pt x="2244" y="2032"/>
                    <a:pt x="2244" y="1995"/>
                  </a:cubicBezTo>
                  <a:cubicBezTo>
                    <a:pt x="2244" y="1958"/>
                    <a:pt x="2214" y="1928"/>
                    <a:pt x="2177" y="1928"/>
                  </a:cubicBezTo>
                  <a:close/>
                  <a:moveTo>
                    <a:pt x="1065" y="253"/>
                  </a:moveTo>
                  <a:lnTo>
                    <a:pt x="909" y="253"/>
                  </a:lnTo>
                  <a:cubicBezTo>
                    <a:pt x="899" y="253"/>
                    <a:pt x="890" y="254"/>
                    <a:pt x="880" y="255"/>
                  </a:cubicBezTo>
                  <a:cubicBezTo>
                    <a:pt x="875" y="254"/>
                    <a:pt x="869" y="253"/>
                    <a:pt x="863" y="253"/>
                  </a:cubicBezTo>
                  <a:lnTo>
                    <a:pt x="201" y="253"/>
                  </a:lnTo>
                  <a:cubicBezTo>
                    <a:pt x="164" y="253"/>
                    <a:pt x="135" y="283"/>
                    <a:pt x="135" y="320"/>
                  </a:cubicBezTo>
                  <a:cubicBezTo>
                    <a:pt x="135" y="356"/>
                    <a:pt x="164" y="386"/>
                    <a:pt x="201" y="386"/>
                  </a:cubicBezTo>
                  <a:lnTo>
                    <a:pt x="735" y="386"/>
                  </a:lnTo>
                  <a:cubicBezTo>
                    <a:pt x="730" y="401"/>
                    <a:pt x="728" y="417"/>
                    <a:pt x="728" y="434"/>
                  </a:cubicBezTo>
                  <a:lnTo>
                    <a:pt x="728" y="558"/>
                  </a:lnTo>
                  <a:lnTo>
                    <a:pt x="201" y="558"/>
                  </a:lnTo>
                  <a:cubicBezTo>
                    <a:pt x="164" y="558"/>
                    <a:pt x="135" y="588"/>
                    <a:pt x="135" y="624"/>
                  </a:cubicBezTo>
                  <a:cubicBezTo>
                    <a:pt x="135" y="661"/>
                    <a:pt x="164" y="691"/>
                    <a:pt x="201" y="691"/>
                  </a:cubicBezTo>
                  <a:lnTo>
                    <a:pt x="728" y="691"/>
                  </a:lnTo>
                  <a:lnTo>
                    <a:pt x="728" y="863"/>
                  </a:lnTo>
                  <a:lnTo>
                    <a:pt x="201" y="863"/>
                  </a:lnTo>
                  <a:cubicBezTo>
                    <a:pt x="164" y="863"/>
                    <a:pt x="135" y="893"/>
                    <a:pt x="135" y="929"/>
                  </a:cubicBezTo>
                  <a:cubicBezTo>
                    <a:pt x="135" y="966"/>
                    <a:pt x="164" y="996"/>
                    <a:pt x="201" y="996"/>
                  </a:cubicBezTo>
                  <a:lnTo>
                    <a:pt x="728" y="996"/>
                  </a:lnTo>
                  <a:lnTo>
                    <a:pt x="728" y="1534"/>
                  </a:lnTo>
                  <a:cubicBezTo>
                    <a:pt x="728" y="1633"/>
                    <a:pt x="809" y="1715"/>
                    <a:pt x="909" y="1715"/>
                  </a:cubicBezTo>
                  <a:lnTo>
                    <a:pt x="1065" y="1715"/>
                  </a:lnTo>
                  <a:lnTo>
                    <a:pt x="1065" y="1995"/>
                  </a:lnTo>
                  <a:cubicBezTo>
                    <a:pt x="1065" y="2032"/>
                    <a:pt x="1035" y="2062"/>
                    <a:pt x="998" y="2062"/>
                  </a:cubicBezTo>
                  <a:lnTo>
                    <a:pt x="67" y="2062"/>
                  </a:lnTo>
                  <a:cubicBezTo>
                    <a:pt x="30" y="2062"/>
                    <a:pt x="0" y="2032"/>
                    <a:pt x="0" y="1995"/>
                  </a:cubicBezTo>
                  <a:lnTo>
                    <a:pt x="0" y="66"/>
                  </a:lnTo>
                  <a:cubicBezTo>
                    <a:pt x="0" y="29"/>
                    <a:pt x="30" y="0"/>
                    <a:pt x="67" y="0"/>
                  </a:cubicBezTo>
                  <a:lnTo>
                    <a:pt x="998" y="0"/>
                  </a:lnTo>
                  <a:cubicBezTo>
                    <a:pt x="1035" y="0"/>
                    <a:pt x="1065" y="29"/>
                    <a:pt x="1065" y="66"/>
                  </a:cubicBezTo>
                  <a:lnTo>
                    <a:pt x="1065" y="253"/>
                  </a:lnTo>
                  <a:close/>
                  <a:moveTo>
                    <a:pt x="430" y="1569"/>
                  </a:moveTo>
                  <a:cubicBezTo>
                    <a:pt x="430" y="1626"/>
                    <a:pt x="476" y="1672"/>
                    <a:pt x="532" y="1672"/>
                  </a:cubicBezTo>
                  <a:cubicBezTo>
                    <a:pt x="589" y="1672"/>
                    <a:pt x="635" y="1626"/>
                    <a:pt x="635" y="1569"/>
                  </a:cubicBezTo>
                  <a:cubicBezTo>
                    <a:pt x="635" y="1512"/>
                    <a:pt x="589" y="1466"/>
                    <a:pt x="532" y="1466"/>
                  </a:cubicBezTo>
                  <a:cubicBezTo>
                    <a:pt x="476" y="1466"/>
                    <a:pt x="430" y="1512"/>
                    <a:pt x="430" y="156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8" name="isļídé">
              <a:extLst>
                <a:ext uri="{FF2B5EF4-FFF2-40B4-BE49-F238E27FC236}">
                  <a16:creationId xmlns:a16="http://schemas.microsoft.com/office/drawing/2014/main" xmlns="" id="{A9697632-FF50-441D-AF74-B51EEB47E6C4}"/>
                </a:ext>
              </a:extLst>
            </p:cNvPr>
            <p:cNvSpPr/>
            <p:nvPr/>
          </p:nvSpPr>
          <p:spPr bwMode="auto">
            <a:xfrm>
              <a:off x="8442337" y="4698232"/>
              <a:ext cx="449492" cy="476018"/>
            </a:xfrm>
            <a:custGeom>
              <a:avLst/>
              <a:gdLst>
                <a:gd name="connsiteX0" fmla="*/ 435703 w 572779"/>
                <a:gd name="connsiteY0" fmla="*/ 160183 h 606580"/>
                <a:gd name="connsiteX1" fmla="*/ 479697 w 572779"/>
                <a:gd name="connsiteY1" fmla="*/ 160183 h 606580"/>
                <a:gd name="connsiteX2" fmla="*/ 479581 w 572779"/>
                <a:gd name="connsiteY2" fmla="*/ 160472 h 606580"/>
                <a:gd name="connsiteX3" fmla="*/ 479812 w 572779"/>
                <a:gd name="connsiteY3" fmla="*/ 160472 h 606580"/>
                <a:gd name="connsiteX4" fmla="*/ 478713 w 572779"/>
                <a:gd name="connsiteY4" fmla="*/ 162726 h 606580"/>
                <a:gd name="connsiteX5" fmla="*/ 469682 w 572779"/>
                <a:gd name="connsiteY5" fmla="*/ 187227 h 606580"/>
                <a:gd name="connsiteX6" fmla="*/ 474776 w 572779"/>
                <a:gd name="connsiteY6" fmla="*/ 242470 h 606580"/>
                <a:gd name="connsiteX7" fmla="*/ 494284 w 572779"/>
                <a:gd name="connsiteY7" fmla="*/ 242470 h 606580"/>
                <a:gd name="connsiteX8" fmla="*/ 510840 w 572779"/>
                <a:gd name="connsiteY8" fmla="*/ 160183 h 606580"/>
                <a:gd name="connsiteX9" fmla="*/ 527338 w 572779"/>
                <a:gd name="connsiteY9" fmla="*/ 160183 h 606580"/>
                <a:gd name="connsiteX10" fmla="*/ 572779 w 572779"/>
                <a:gd name="connsiteY10" fmla="*/ 205430 h 606580"/>
                <a:gd name="connsiteX11" fmla="*/ 572779 w 572779"/>
                <a:gd name="connsiteY11" fmla="*/ 337413 h 606580"/>
                <a:gd name="connsiteX12" fmla="*/ 527396 w 572779"/>
                <a:gd name="connsiteY12" fmla="*/ 382717 h 606580"/>
                <a:gd name="connsiteX13" fmla="*/ 521607 w 572779"/>
                <a:gd name="connsiteY13" fmla="*/ 382717 h 606580"/>
                <a:gd name="connsiteX14" fmla="*/ 521607 w 572779"/>
                <a:gd name="connsiteY14" fmla="*/ 574624 h 606580"/>
                <a:gd name="connsiteX15" fmla="*/ 489595 w 572779"/>
                <a:gd name="connsiteY15" fmla="*/ 606580 h 606580"/>
                <a:gd name="connsiteX16" fmla="*/ 457815 w 572779"/>
                <a:gd name="connsiteY16" fmla="*/ 578149 h 606580"/>
                <a:gd name="connsiteX17" fmla="*/ 425978 w 572779"/>
                <a:gd name="connsiteY17" fmla="*/ 606580 h 606580"/>
                <a:gd name="connsiteX18" fmla="*/ 393966 w 572779"/>
                <a:gd name="connsiteY18" fmla="*/ 574624 h 606580"/>
                <a:gd name="connsiteX19" fmla="*/ 393966 w 572779"/>
                <a:gd name="connsiteY19" fmla="*/ 392541 h 606580"/>
                <a:gd name="connsiteX20" fmla="*/ 422967 w 572779"/>
                <a:gd name="connsiteY20" fmla="*/ 337528 h 606580"/>
                <a:gd name="connsiteX21" fmla="*/ 422967 w 572779"/>
                <a:gd name="connsiteY21" fmla="*/ 242528 h 606580"/>
                <a:gd name="connsiteX22" fmla="*/ 440739 w 572779"/>
                <a:gd name="connsiteY22" fmla="*/ 242528 h 606580"/>
                <a:gd name="connsiteX23" fmla="*/ 445833 w 572779"/>
                <a:gd name="connsiteY23" fmla="*/ 186996 h 606580"/>
                <a:gd name="connsiteX24" fmla="*/ 445196 w 572779"/>
                <a:gd name="connsiteY24" fmla="*/ 183991 h 606580"/>
                <a:gd name="connsiteX25" fmla="*/ 436860 w 572779"/>
                <a:gd name="connsiteY25" fmla="*/ 162726 h 606580"/>
                <a:gd name="connsiteX26" fmla="*/ 435818 w 572779"/>
                <a:gd name="connsiteY26" fmla="*/ 160472 h 606580"/>
                <a:gd name="connsiteX27" fmla="*/ 435876 w 572779"/>
                <a:gd name="connsiteY27" fmla="*/ 160472 h 606580"/>
                <a:gd name="connsiteX28" fmla="*/ 435703 w 572779"/>
                <a:gd name="connsiteY28" fmla="*/ 160183 h 606580"/>
                <a:gd name="connsiteX29" fmla="*/ 264349 w 572779"/>
                <a:gd name="connsiteY29" fmla="*/ 160183 h 606580"/>
                <a:gd name="connsiteX30" fmla="*/ 308327 w 572779"/>
                <a:gd name="connsiteY30" fmla="*/ 160183 h 606580"/>
                <a:gd name="connsiteX31" fmla="*/ 308154 w 572779"/>
                <a:gd name="connsiteY31" fmla="*/ 160472 h 606580"/>
                <a:gd name="connsiteX32" fmla="*/ 308385 w 572779"/>
                <a:gd name="connsiteY32" fmla="*/ 160472 h 606580"/>
                <a:gd name="connsiteX33" fmla="*/ 307344 w 572779"/>
                <a:gd name="connsiteY33" fmla="*/ 162726 h 606580"/>
                <a:gd name="connsiteX34" fmla="*/ 298316 w 572779"/>
                <a:gd name="connsiteY34" fmla="*/ 187227 h 606580"/>
                <a:gd name="connsiteX35" fmla="*/ 303409 w 572779"/>
                <a:gd name="connsiteY35" fmla="*/ 242470 h 606580"/>
                <a:gd name="connsiteX36" fmla="*/ 322910 w 572779"/>
                <a:gd name="connsiteY36" fmla="*/ 242470 h 606580"/>
                <a:gd name="connsiteX37" fmla="*/ 339401 w 572779"/>
                <a:gd name="connsiteY37" fmla="*/ 160183 h 606580"/>
                <a:gd name="connsiteX38" fmla="*/ 355951 w 572779"/>
                <a:gd name="connsiteY38" fmla="*/ 160183 h 606580"/>
                <a:gd name="connsiteX39" fmla="*/ 401376 w 572779"/>
                <a:gd name="connsiteY39" fmla="*/ 205430 h 606580"/>
                <a:gd name="connsiteX40" fmla="*/ 401376 w 572779"/>
                <a:gd name="connsiteY40" fmla="*/ 337413 h 606580"/>
                <a:gd name="connsiteX41" fmla="*/ 356009 w 572779"/>
                <a:gd name="connsiteY41" fmla="*/ 382717 h 606580"/>
                <a:gd name="connsiteX42" fmla="*/ 350222 w 572779"/>
                <a:gd name="connsiteY42" fmla="*/ 382717 h 606580"/>
                <a:gd name="connsiteX43" fmla="*/ 350222 w 572779"/>
                <a:gd name="connsiteY43" fmla="*/ 574624 h 606580"/>
                <a:gd name="connsiteX44" fmla="*/ 318222 w 572779"/>
                <a:gd name="connsiteY44" fmla="*/ 606580 h 606580"/>
                <a:gd name="connsiteX45" fmla="*/ 286396 w 572779"/>
                <a:gd name="connsiteY45" fmla="*/ 578149 h 606580"/>
                <a:gd name="connsiteX46" fmla="*/ 254628 w 572779"/>
                <a:gd name="connsiteY46" fmla="*/ 606580 h 606580"/>
                <a:gd name="connsiteX47" fmla="*/ 222628 w 572779"/>
                <a:gd name="connsiteY47" fmla="*/ 574624 h 606580"/>
                <a:gd name="connsiteX48" fmla="*/ 222628 w 572779"/>
                <a:gd name="connsiteY48" fmla="*/ 382833 h 606580"/>
                <a:gd name="connsiteX49" fmla="*/ 216841 w 572779"/>
                <a:gd name="connsiteY49" fmla="*/ 382833 h 606580"/>
                <a:gd name="connsiteX50" fmla="*/ 171474 w 572779"/>
                <a:gd name="connsiteY50" fmla="*/ 337528 h 606580"/>
                <a:gd name="connsiteX51" fmla="*/ 171474 w 572779"/>
                <a:gd name="connsiteY51" fmla="*/ 205545 h 606580"/>
                <a:gd name="connsiteX52" fmla="*/ 216841 w 572779"/>
                <a:gd name="connsiteY52" fmla="*/ 160241 h 606580"/>
                <a:gd name="connsiteX53" fmla="*/ 233333 w 572779"/>
                <a:gd name="connsiteY53" fmla="*/ 160241 h 606580"/>
                <a:gd name="connsiteX54" fmla="*/ 249825 w 572779"/>
                <a:gd name="connsiteY54" fmla="*/ 242528 h 606580"/>
                <a:gd name="connsiteX55" fmla="*/ 269383 w 572779"/>
                <a:gd name="connsiteY55" fmla="*/ 242528 h 606580"/>
                <a:gd name="connsiteX56" fmla="*/ 274476 w 572779"/>
                <a:gd name="connsiteY56" fmla="*/ 186996 h 606580"/>
                <a:gd name="connsiteX57" fmla="*/ 273839 w 572779"/>
                <a:gd name="connsiteY57" fmla="*/ 183991 h 606580"/>
                <a:gd name="connsiteX58" fmla="*/ 265506 w 572779"/>
                <a:gd name="connsiteY58" fmla="*/ 162726 h 606580"/>
                <a:gd name="connsiteX59" fmla="*/ 264407 w 572779"/>
                <a:gd name="connsiteY59" fmla="*/ 160472 h 606580"/>
                <a:gd name="connsiteX60" fmla="*/ 264523 w 572779"/>
                <a:gd name="connsiteY60" fmla="*/ 160472 h 606580"/>
                <a:gd name="connsiteX61" fmla="*/ 264349 w 572779"/>
                <a:gd name="connsiteY61" fmla="*/ 160183 h 606580"/>
                <a:gd name="connsiteX62" fmla="*/ 92987 w 572779"/>
                <a:gd name="connsiteY62" fmla="*/ 160183 h 606580"/>
                <a:gd name="connsiteX63" fmla="*/ 136964 w 572779"/>
                <a:gd name="connsiteY63" fmla="*/ 160183 h 606580"/>
                <a:gd name="connsiteX64" fmla="*/ 136791 w 572779"/>
                <a:gd name="connsiteY64" fmla="*/ 160472 h 606580"/>
                <a:gd name="connsiteX65" fmla="*/ 137022 w 572779"/>
                <a:gd name="connsiteY65" fmla="*/ 160472 h 606580"/>
                <a:gd name="connsiteX66" fmla="*/ 135923 w 572779"/>
                <a:gd name="connsiteY66" fmla="*/ 162726 h 606580"/>
                <a:gd name="connsiteX67" fmla="*/ 126896 w 572779"/>
                <a:gd name="connsiteY67" fmla="*/ 187227 h 606580"/>
                <a:gd name="connsiteX68" fmla="*/ 131988 w 572779"/>
                <a:gd name="connsiteY68" fmla="*/ 242470 h 606580"/>
                <a:gd name="connsiteX69" fmla="*/ 149752 w 572779"/>
                <a:gd name="connsiteY69" fmla="*/ 242470 h 606580"/>
                <a:gd name="connsiteX70" fmla="*/ 149752 w 572779"/>
                <a:gd name="connsiteY70" fmla="*/ 337471 h 606580"/>
                <a:gd name="connsiteX71" fmla="*/ 178742 w 572779"/>
                <a:gd name="connsiteY71" fmla="*/ 392483 h 606580"/>
                <a:gd name="connsiteX72" fmla="*/ 178742 w 572779"/>
                <a:gd name="connsiteY72" fmla="*/ 574624 h 606580"/>
                <a:gd name="connsiteX73" fmla="*/ 146743 w 572779"/>
                <a:gd name="connsiteY73" fmla="*/ 606580 h 606580"/>
                <a:gd name="connsiteX74" fmla="*/ 114976 w 572779"/>
                <a:gd name="connsiteY74" fmla="*/ 578149 h 606580"/>
                <a:gd name="connsiteX75" fmla="*/ 83151 w 572779"/>
                <a:gd name="connsiteY75" fmla="*/ 606580 h 606580"/>
                <a:gd name="connsiteX76" fmla="*/ 51152 w 572779"/>
                <a:gd name="connsiteY76" fmla="*/ 574624 h 606580"/>
                <a:gd name="connsiteX77" fmla="*/ 51152 w 572779"/>
                <a:gd name="connsiteY77" fmla="*/ 382833 h 606580"/>
                <a:gd name="connsiteX78" fmla="*/ 45365 w 572779"/>
                <a:gd name="connsiteY78" fmla="*/ 382833 h 606580"/>
                <a:gd name="connsiteX79" fmla="*/ 0 w 572779"/>
                <a:gd name="connsiteY79" fmla="*/ 337528 h 606580"/>
                <a:gd name="connsiteX80" fmla="*/ 0 w 572779"/>
                <a:gd name="connsiteY80" fmla="*/ 205545 h 606580"/>
                <a:gd name="connsiteX81" fmla="*/ 45365 w 572779"/>
                <a:gd name="connsiteY81" fmla="*/ 160241 h 606580"/>
                <a:gd name="connsiteX82" fmla="*/ 61972 w 572779"/>
                <a:gd name="connsiteY82" fmla="*/ 160241 h 606580"/>
                <a:gd name="connsiteX83" fmla="*/ 78464 w 572779"/>
                <a:gd name="connsiteY83" fmla="*/ 242528 h 606580"/>
                <a:gd name="connsiteX84" fmla="*/ 97964 w 572779"/>
                <a:gd name="connsiteY84" fmla="*/ 242528 h 606580"/>
                <a:gd name="connsiteX85" fmla="*/ 103056 w 572779"/>
                <a:gd name="connsiteY85" fmla="*/ 186996 h 606580"/>
                <a:gd name="connsiteX86" fmla="*/ 102477 w 572779"/>
                <a:gd name="connsiteY86" fmla="*/ 183991 h 606580"/>
                <a:gd name="connsiteX87" fmla="*/ 94145 w 572779"/>
                <a:gd name="connsiteY87" fmla="*/ 162726 h 606580"/>
                <a:gd name="connsiteX88" fmla="*/ 93045 w 572779"/>
                <a:gd name="connsiteY88" fmla="*/ 160472 h 606580"/>
                <a:gd name="connsiteX89" fmla="*/ 93103 w 572779"/>
                <a:gd name="connsiteY89" fmla="*/ 160472 h 606580"/>
                <a:gd name="connsiteX90" fmla="*/ 92987 w 572779"/>
                <a:gd name="connsiteY90" fmla="*/ 160183 h 606580"/>
                <a:gd name="connsiteX91" fmla="*/ 457411 w 572779"/>
                <a:gd name="connsiteY91" fmla="*/ 751 h 606580"/>
                <a:gd name="connsiteX92" fmla="*/ 458047 w 572779"/>
                <a:gd name="connsiteY92" fmla="*/ 751 h 606580"/>
                <a:gd name="connsiteX93" fmla="*/ 521621 w 572779"/>
                <a:gd name="connsiteY93" fmla="*/ 49915 h 606580"/>
                <a:gd name="connsiteX94" fmla="*/ 523761 w 572779"/>
                <a:gd name="connsiteY94" fmla="*/ 66553 h 606580"/>
                <a:gd name="connsiteX95" fmla="*/ 458105 w 572779"/>
                <a:gd name="connsiteY95" fmla="*/ 132124 h 606580"/>
                <a:gd name="connsiteX96" fmla="*/ 457469 w 572779"/>
                <a:gd name="connsiteY96" fmla="*/ 132124 h 606580"/>
                <a:gd name="connsiteX97" fmla="*/ 393895 w 572779"/>
                <a:gd name="connsiteY97" fmla="*/ 82960 h 606580"/>
                <a:gd name="connsiteX98" fmla="*/ 391755 w 572779"/>
                <a:gd name="connsiteY98" fmla="*/ 66322 h 606580"/>
                <a:gd name="connsiteX99" fmla="*/ 457411 w 572779"/>
                <a:gd name="connsiteY99" fmla="*/ 751 h 606580"/>
                <a:gd name="connsiteX100" fmla="*/ 285868 w 572779"/>
                <a:gd name="connsiteY100" fmla="*/ 751 h 606580"/>
                <a:gd name="connsiteX101" fmla="*/ 286621 w 572779"/>
                <a:gd name="connsiteY101" fmla="*/ 751 h 606580"/>
                <a:gd name="connsiteX102" fmla="*/ 350227 w 572779"/>
                <a:gd name="connsiteY102" fmla="*/ 49915 h 606580"/>
                <a:gd name="connsiteX103" fmla="*/ 352369 w 572779"/>
                <a:gd name="connsiteY103" fmla="*/ 66553 h 606580"/>
                <a:gd name="connsiteX104" fmla="*/ 286736 w 572779"/>
                <a:gd name="connsiteY104" fmla="*/ 132124 h 606580"/>
                <a:gd name="connsiteX105" fmla="*/ 286100 w 572779"/>
                <a:gd name="connsiteY105" fmla="*/ 132124 h 606580"/>
                <a:gd name="connsiteX106" fmla="*/ 222493 w 572779"/>
                <a:gd name="connsiteY106" fmla="*/ 82845 h 606580"/>
                <a:gd name="connsiteX107" fmla="*/ 220351 w 572779"/>
                <a:gd name="connsiteY107" fmla="*/ 66264 h 606580"/>
                <a:gd name="connsiteX108" fmla="*/ 285868 w 572779"/>
                <a:gd name="connsiteY108" fmla="*/ 751 h 606580"/>
                <a:gd name="connsiteX109" fmla="*/ 114639 w 572779"/>
                <a:gd name="connsiteY109" fmla="*/ 751 h 606580"/>
                <a:gd name="connsiteX110" fmla="*/ 115275 w 572779"/>
                <a:gd name="connsiteY110" fmla="*/ 751 h 606580"/>
                <a:gd name="connsiteX111" fmla="*/ 178882 w 572779"/>
                <a:gd name="connsiteY111" fmla="*/ 49915 h 606580"/>
                <a:gd name="connsiteX112" fmla="*/ 181024 w 572779"/>
                <a:gd name="connsiteY112" fmla="*/ 66553 h 606580"/>
                <a:gd name="connsiteX113" fmla="*/ 115333 w 572779"/>
                <a:gd name="connsiteY113" fmla="*/ 132124 h 606580"/>
                <a:gd name="connsiteX114" fmla="*/ 114754 w 572779"/>
                <a:gd name="connsiteY114" fmla="*/ 132124 h 606580"/>
                <a:gd name="connsiteX115" fmla="*/ 51148 w 572779"/>
                <a:gd name="connsiteY115" fmla="*/ 82960 h 606580"/>
                <a:gd name="connsiteX116" fmla="*/ 49006 w 572779"/>
                <a:gd name="connsiteY116" fmla="*/ 66322 h 606580"/>
                <a:gd name="connsiteX117" fmla="*/ 114639 w 572779"/>
                <a:gd name="connsiteY117" fmla="*/ 751 h 606580"/>
                <a:gd name="connsiteX118" fmla="*/ 457410 w 572779"/>
                <a:gd name="connsiteY118" fmla="*/ 423 h 606580"/>
                <a:gd name="connsiteX119" fmla="*/ 391355 w 572779"/>
                <a:gd name="connsiteY119" fmla="*/ 66356 h 606580"/>
                <a:gd name="connsiteX120" fmla="*/ 393497 w 572779"/>
                <a:gd name="connsiteY120" fmla="*/ 83056 h 606580"/>
                <a:gd name="connsiteX121" fmla="*/ 457468 w 572779"/>
                <a:gd name="connsiteY121" fmla="*/ 132521 h 606580"/>
                <a:gd name="connsiteX122" fmla="*/ 457815 w 572779"/>
                <a:gd name="connsiteY122" fmla="*/ 132521 h 606580"/>
                <a:gd name="connsiteX123" fmla="*/ 458104 w 572779"/>
                <a:gd name="connsiteY123" fmla="*/ 132521 h 606580"/>
                <a:gd name="connsiteX124" fmla="*/ 524159 w 572779"/>
                <a:gd name="connsiteY124" fmla="*/ 66587 h 606580"/>
                <a:gd name="connsiteX125" fmla="*/ 522017 w 572779"/>
                <a:gd name="connsiteY125" fmla="*/ 49887 h 606580"/>
                <a:gd name="connsiteX126" fmla="*/ 458046 w 572779"/>
                <a:gd name="connsiteY126" fmla="*/ 423 h 606580"/>
                <a:gd name="connsiteX127" fmla="*/ 457699 w 572779"/>
                <a:gd name="connsiteY127" fmla="*/ 423 h 606580"/>
                <a:gd name="connsiteX128" fmla="*/ 114646 w 572779"/>
                <a:gd name="connsiteY128" fmla="*/ 423 h 606580"/>
                <a:gd name="connsiteX129" fmla="*/ 48620 w 572779"/>
                <a:gd name="connsiteY129" fmla="*/ 66356 h 606580"/>
                <a:gd name="connsiteX130" fmla="*/ 50761 w 572779"/>
                <a:gd name="connsiteY130" fmla="*/ 83056 h 606580"/>
                <a:gd name="connsiteX131" fmla="*/ 114762 w 572779"/>
                <a:gd name="connsiteY131" fmla="*/ 132521 h 606580"/>
                <a:gd name="connsiteX132" fmla="*/ 115051 w 572779"/>
                <a:gd name="connsiteY132" fmla="*/ 132521 h 606580"/>
                <a:gd name="connsiteX133" fmla="*/ 115340 w 572779"/>
                <a:gd name="connsiteY133" fmla="*/ 132521 h 606580"/>
                <a:gd name="connsiteX134" fmla="*/ 181424 w 572779"/>
                <a:gd name="connsiteY134" fmla="*/ 66587 h 606580"/>
                <a:gd name="connsiteX135" fmla="*/ 179225 w 572779"/>
                <a:gd name="connsiteY135" fmla="*/ 49887 h 606580"/>
                <a:gd name="connsiteX136" fmla="*/ 115282 w 572779"/>
                <a:gd name="connsiteY136" fmla="*/ 423 h 606580"/>
                <a:gd name="connsiteX137" fmla="*/ 114993 w 572779"/>
                <a:gd name="connsiteY137" fmla="*/ 423 h 606580"/>
                <a:gd name="connsiteX138" fmla="*/ 286036 w 572779"/>
                <a:gd name="connsiteY138" fmla="*/ 397 h 606580"/>
                <a:gd name="connsiteX139" fmla="*/ 219952 w 572779"/>
                <a:gd name="connsiteY139" fmla="*/ 66286 h 606580"/>
                <a:gd name="connsiteX140" fmla="*/ 222151 w 572779"/>
                <a:gd name="connsiteY140" fmla="*/ 82990 h 606580"/>
                <a:gd name="connsiteX141" fmla="*/ 286094 w 572779"/>
                <a:gd name="connsiteY141" fmla="*/ 132522 h 606580"/>
                <a:gd name="connsiteX142" fmla="*/ 286383 w 572779"/>
                <a:gd name="connsiteY142" fmla="*/ 132522 h 606580"/>
                <a:gd name="connsiteX143" fmla="*/ 286730 w 572779"/>
                <a:gd name="connsiteY143" fmla="*/ 132522 h 606580"/>
                <a:gd name="connsiteX144" fmla="*/ 352756 w 572779"/>
                <a:gd name="connsiteY144" fmla="*/ 66575 h 606580"/>
                <a:gd name="connsiteX145" fmla="*/ 350615 w 572779"/>
                <a:gd name="connsiteY145" fmla="*/ 49872 h 606580"/>
                <a:gd name="connsiteX146" fmla="*/ 286614 w 572779"/>
                <a:gd name="connsiteY146" fmla="*/ 397 h 606580"/>
                <a:gd name="connsiteX147" fmla="*/ 286325 w 572779"/>
                <a:gd name="connsiteY147" fmla="*/ 397 h 606580"/>
                <a:gd name="connsiteX148" fmla="*/ 457411 w 572779"/>
                <a:gd name="connsiteY148" fmla="*/ 0 h 606580"/>
                <a:gd name="connsiteX149" fmla="*/ 458047 w 572779"/>
                <a:gd name="connsiteY149" fmla="*/ 0 h 606580"/>
                <a:gd name="connsiteX150" fmla="*/ 522315 w 572779"/>
                <a:gd name="connsiteY150" fmla="*/ 49741 h 606580"/>
                <a:gd name="connsiteX151" fmla="*/ 524513 w 572779"/>
                <a:gd name="connsiteY151" fmla="*/ 66553 h 606580"/>
                <a:gd name="connsiteX152" fmla="*/ 458105 w 572779"/>
                <a:gd name="connsiteY152" fmla="*/ 132875 h 606580"/>
                <a:gd name="connsiteX153" fmla="*/ 457469 w 572779"/>
                <a:gd name="connsiteY153" fmla="*/ 132875 h 606580"/>
                <a:gd name="connsiteX154" fmla="*/ 393201 w 572779"/>
                <a:gd name="connsiteY154" fmla="*/ 83133 h 606580"/>
                <a:gd name="connsiteX155" fmla="*/ 391003 w 572779"/>
                <a:gd name="connsiteY155" fmla="*/ 66322 h 606580"/>
                <a:gd name="connsiteX156" fmla="*/ 457411 w 572779"/>
                <a:gd name="connsiteY156" fmla="*/ 0 h 606580"/>
                <a:gd name="connsiteX157" fmla="*/ 285868 w 572779"/>
                <a:gd name="connsiteY157" fmla="*/ 0 h 606580"/>
                <a:gd name="connsiteX158" fmla="*/ 286621 w 572779"/>
                <a:gd name="connsiteY158" fmla="*/ 0 h 606580"/>
                <a:gd name="connsiteX159" fmla="*/ 350980 w 572779"/>
                <a:gd name="connsiteY159" fmla="*/ 49741 h 606580"/>
                <a:gd name="connsiteX160" fmla="*/ 353179 w 572779"/>
                <a:gd name="connsiteY160" fmla="*/ 66553 h 606580"/>
                <a:gd name="connsiteX161" fmla="*/ 286736 w 572779"/>
                <a:gd name="connsiteY161" fmla="*/ 132875 h 606580"/>
                <a:gd name="connsiteX162" fmla="*/ 286100 w 572779"/>
                <a:gd name="connsiteY162" fmla="*/ 132875 h 606580"/>
                <a:gd name="connsiteX163" fmla="*/ 221740 w 572779"/>
                <a:gd name="connsiteY163" fmla="*/ 83076 h 606580"/>
                <a:gd name="connsiteX164" fmla="*/ 219599 w 572779"/>
                <a:gd name="connsiteY164" fmla="*/ 66264 h 606580"/>
                <a:gd name="connsiteX165" fmla="*/ 285868 w 572779"/>
                <a:gd name="connsiteY165" fmla="*/ 0 h 606580"/>
                <a:gd name="connsiteX166" fmla="*/ 114639 w 572779"/>
                <a:gd name="connsiteY166" fmla="*/ 0 h 606580"/>
                <a:gd name="connsiteX167" fmla="*/ 115275 w 572779"/>
                <a:gd name="connsiteY167" fmla="*/ 0 h 606580"/>
                <a:gd name="connsiteX168" fmla="*/ 179635 w 572779"/>
                <a:gd name="connsiteY168" fmla="*/ 49741 h 606580"/>
                <a:gd name="connsiteX169" fmla="*/ 181776 w 572779"/>
                <a:gd name="connsiteY169" fmla="*/ 66553 h 606580"/>
                <a:gd name="connsiteX170" fmla="*/ 115333 w 572779"/>
                <a:gd name="connsiteY170" fmla="*/ 132875 h 606580"/>
                <a:gd name="connsiteX171" fmla="*/ 114754 w 572779"/>
                <a:gd name="connsiteY171" fmla="*/ 132875 h 606580"/>
                <a:gd name="connsiteX172" fmla="*/ 50395 w 572779"/>
                <a:gd name="connsiteY172" fmla="*/ 83133 h 606580"/>
                <a:gd name="connsiteX173" fmla="*/ 48196 w 572779"/>
                <a:gd name="connsiteY173" fmla="*/ 66322 h 606580"/>
                <a:gd name="connsiteX174" fmla="*/ 114639 w 572779"/>
                <a:gd name="connsiteY17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72779" h="606580">
                  <a:moveTo>
                    <a:pt x="435703" y="160183"/>
                  </a:moveTo>
                  <a:lnTo>
                    <a:pt x="479697" y="160183"/>
                  </a:lnTo>
                  <a:cubicBezTo>
                    <a:pt x="479639" y="160241"/>
                    <a:pt x="479639" y="160414"/>
                    <a:pt x="479581" y="160472"/>
                  </a:cubicBezTo>
                  <a:lnTo>
                    <a:pt x="479812" y="160472"/>
                  </a:lnTo>
                  <a:cubicBezTo>
                    <a:pt x="479407" y="161281"/>
                    <a:pt x="478713" y="162726"/>
                    <a:pt x="478713" y="162726"/>
                  </a:cubicBezTo>
                  <a:cubicBezTo>
                    <a:pt x="474834" y="170989"/>
                    <a:pt x="471245" y="178848"/>
                    <a:pt x="469682" y="187227"/>
                  </a:cubicBezTo>
                  <a:lnTo>
                    <a:pt x="474776" y="242470"/>
                  </a:lnTo>
                  <a:lnTo>
                    <a:pt x="494284" y="242470"/>
                  </a:lnTo>
                  <a:lnTo>
                    <a:pt x="510840" y="160183"/>
                  </a:lnTo>
                  <a:lnTo>
                    <a:pt x="527338" y="160183"/>
                  </a:lnTo>
                  <a:cubicBezTo>
                    <a:pt x="552345" y="160183"/>
                    <a:pt x="572663" y="180466"/>
                    <a:pt x="572779" y="205430"/>
                  </a:cubicBezTo>
                  <a:lnTo>
                    <a:pt x="572779" y="337413"/>
                  </a:lnTo>
                  <a:cubicBezTo>
                    <a:pt x="572779" y="362434"/>
                    <a:pt x="552519" y="382717"/>
                    <a:pt x="527396" y="382717"/>
                  </a:cubicBezTo>
                  <a:lnTo>
                    <a:pt x="521607" y="382717"/>
                  </a:lnTo>
                  <a:lnTo>
                    <a:pt x="521607" y="574624"/>
                  </a:lnTo>
                  <a:cubicBezTo>
                    <a:pt x="521607" y="592249"/>
                    <a:pt x="507251" y="606580"/>
                    <a:pt x="489595" y="606580"/>
                  </a:cubicBezTo>
                  <a:cubicBezTo>
                    <a:pt x="473155" y="606580"/>
                    <a:pt x="459552" y="594098"/>
                    <a:pt x="457815" y="578149"/>
                  </a:cubicBezTo>
                  <a:cubicBezTo>
                    <a:pt x="456021" y="594214"/>
                    <a:pt x="442417" y="606580"/>
                    <a:pt x="425978" y="606580"/>
                  </a:cubicBezTo>
                  <a:cubicBezTo>
                    <a:pt x="408322" y="606580"/>
                    <a:pt x="393966" y="592249"/>
                    <a:pt x="393966" y="574624"/>
                  </a:cubicBezTo>
                  <a:lnTo>
                    <a:pt x="393966" y="392541"/>
                  </a:lnTo>
                  <a:cubicBezTo>
                    <a:pt x="411506" y="380521"/>
                    <a:pt x="422967" y="360354"/>
                    <a:pt x="422967" y="337528"/>
                  </a:cubicBezTo>
                  <a:lnTo>
                    <a:pt x="422967" y="242528"/>
                  </a:lnTo>
                  <a:lnTo>
                    <a:pt x="440739" y="242528"/>
                  </a:lnTo>
                  <a:lnTo>
                    <a:pt x="445833" y="186996"/>
                  </a:lnTo>
                  <a:cubicBezTo>
                    <a:pt x="445659" y="186013"/>
                    <a:pt x="445428" y="184973"/>
                    <a:pt x="445196" y="183991"/>
                  </a:cubicBezTo>
                  <a:cubicBezTo>
                    <a:pt x="443459" y="176768"/>
                    <a:pt x="440276" y="169891"/>
                    <a:pt x="436860" y="162726"/>
                  </a:cubicBezTo>
                  <a:cubicBezTo>
                    <a:pt x="436860" y="162726"/>
                    <a:pt x="436166" y="161281"/>
                    <a:pt x="435818" y="160472"/>
                  </a:cubicBezTo>
                  <a:lnTo>
                    <a:pt x="435876" y="160472"/>
                  </a:lnTo>
                  <a:cubicBezTo>
                    <a:pt x="435818" y="160356"/>
                    <a:pt x="435818" y="160241"/>
                    <a:pt x="435703" y="160183"/>
                  </a:cubicBezTo>
                  <a:close/>
                  <a:moveTo>
                    <a:pt x="264349" y="160183"/>
                  </a:moveTo>
                  <a:lnTo>
                    <a:pt x="308327" y="160183"/>
                  </a:lnTo>
                  <a:cubicBezTo>
                    <a:pt x="308269" y="160241"/>
                    <a:pt x="308269" y="160414"/>
                    <a:pt x="308154" y="160472"/>
                  </a:cubicBezTo>
                  <a:lnTo>
                    <a:pt x="308385" y="160472"/>
                  </a:lnTo>
                  <a:cubicBezTo>
                    <a:pt x="308038" y="161281"/>
                    <a:pt x="307344" y="162726"/>
                    <a:pt x="307344" y="162726"/>
                  </a:cubicBezTo>
                  <a:cubicBezTo>
                    <a:pt x="303467" y="170989"/>
                    <a:pt x="299821" y="178848"/>
                    <a:pt x="298316" y="187227"/>
                  </a:cubicBezTo>
                  <a:lnTo>
                    <a:pt x="303409" y="242470"/>
                  </a:lnTo>
                  <a:lnTo>
                    <a:pt x="322910" y="242470"/>
                  </a:lnTo>
                  <a:lnTo>
                    <a:pt x="339401" y="160183"/>
                  </a:lnTo>
                  <a:lnTo>
                    <a:pt x="355951" y="160183"/>
                  </a:lnTo>
                  <a:cubicBezTo>
                    <a:pt x="380949" y="160183"/>
                    <a:pt x="401202" y="180466"/>
                    <a:pt x="401376" y="205430"/>
                  </a:cubicBezTo>
                  <a:lnTo>
                    <a:pt x="401376" y="337413"/>
                  </a:lnTo>
                  <a:cubicBezTo>
                    <a:pt x="401376" y="362434"/>
                    <a:pt x="381065" y="382717"/>
                    <a:pt x="356009" y="382717"/>
                  </a:cubicBezTo>
                  <a:lnTo>
                    <a:pt x="350222" y="382717"/>
                  </a:lnTo>
                  <a:lnTo>
                    <a:pt x="350222" y="574624"/>
                  </a:lnTo>
                  <a:cubicBezTo>
                    <a:pt x="350222" y="592249"/>
                    <a:pt x="335872" y="606580"/>
                    <a:pt x="318222" y="606580"/>
                  </a:cubicBezTo>
                  <a:cubicBezTo>
                    <a:pt x="301788" y="606580"/>
                    <a:pt x="288190" y="594098"/>
                    <a:pt x="286396" y="578149"/>
                  </a:cubicBezTo>
                  <a:cubicBezTo>
                    <a:pt x="284660" y="594214"/>
                    <a:pt x="271062" y="606580"/>
                    <a:pt x="254628" y="606580"/>
                  </a:cubicBezTo>
                  <a:cubicBezTo>
                    <a:pt x="236978" y="606580"/>
                    <a:pt x="222628" y="592249"/>
                    <a:pt x="222628" y="574624"/>
                  </a:cubicBezTo>
                  <a:lnTo>
                    <a:pt x="222628" y="382833"/>
                  </a:lnTo>
                  <a:lnTo>
                    <a:pt x="216841" y="382833"/>
                  </a:lnTo>
                  <a:cubicBezTo>
                    <a:pt x="191727" y="382833"/>
                    <a:pt x="171474" y="362608"/>
                    <a:pt x="171474" y="337528"/>
                  </a:cubicBezTo>
                  <a:lnTo>
                    <a:pt x="171474" y="205545"/>
                  </a:lnTo>
                  <a:cubicBezTo>
                    <a:pt x="171474" y="180524"/>
                    <a:pt x="191727" y="160241"/>
                    <a:pt x="216841" y="160241"/>
                  </a:cubicBezTo>
                  <a:lnTo>
                    <a:pt x="233333" y="160241"/>
                  </a:lnTo>
                  <a:lnTo>
                    <a:pt x="249825" y="242528"/>
                  </a:lnTo>
                  <a:lnTo>
                    <a:pt x="269383" y="242528"/>
                  </a:lnTo>
                  <a:lnTo>
                    <a:pt x="274476" y="186996"/>
                  </a:lnTo>
                  <a:cubicBezTo>
                    <a:pt x="274302" y="186013"/>
                    <a:pt x="274071" y="184973"/>
                    <a:pt x="273839" y="183991"/>
                  </a:cubicBezTo>
                  <a:cubicBezTo>
                    <a:pt x="272045" y="176768"/>
                    <a:pt x="268921" y="169891"/>
                    <a:pt x="265506" y="162726"/>
                  </a:cubicBezTo>
                  <a:cubicBezTo>
                    <a:pt x="265506" y="162726"/>
                    <a:pt x="264812" y="161281"/>
                    <a:pt x="264407" y="160472"/>
                  </a:cubicBezTo>
                  <a:lnTo>
                    <a:pt x="264523" y="160472"/>
                  </a:lnTo>
                  <a:cubicBezTo>
                    <a:pt x="264407" y="160356"/>
                    <a:pt x="264407" y="160241"/>
                    <a:pt x="264349" y="160183"/>
                  </a:cubicBezTo>
                  <a:close/>
                  <a:moveTo>
                    <a:pt x="92987" y="160183"/>
                  </a:moveTo>
                  <a:lnTo>
                    <a:pt x="136964" y="160183"/>
                  </a:lnTo>
                  <a:cubicBezTo>
                    <a:pt x="136848" y="160241"/>
                    <a:pt x="136848" y="160414"/>
                    <a:pt x="136791" y="160472"/>
                  </a:cubicBezTo>
                  <a:lnTo>
                    <a:pt x="137022" y="160472"/>
                  </a:lnTo>
                  <a:cubicBezTo>
                    <a:pt x="136617" y="161281"/>
                    <a:pt x="135923" y="162726"/>
                    <a:pt x="135923" y="162726"/>
                  </a:cubicBezTo>
                  <a:cubicBezTo>
                    <a:pt x="132104" y="170989"/>
                    <a:pt x="128458" y="178848"/>
                    <a:pt x="126896" y="187227"/>
                  </a:cubicBezTo>
                  <a:lnTo>
                    <a:pt x="131988" y="242470"/>
                  </a:lnTo>
                  <a:lnTo>
                    <a:pt x="149752" y="242470"/>
                  </a:lnTo>
                  <a:lnTo>
                    <a:pt x="149752" y="337471"/>
                  </a:lnTo>
                  <a:cubicBezTo>
                    <a:pt x="149752" y="360296"/>
                    <a:pt x="161267" y="380406"/>
                    <a:pt x="178742" y="392483"/>
                  </a:cubicBezTo>
                  <a:lnTo>
                    <a:pt x="178742" y="574624"/>
                  </a:lnTo>
                  <a:cubicBezTo>
                    <a:pt x="178742" y="592249"/>
                    <a:pt x="164392" y="606580"/>
                    <a:pt x="146743" y="606580"/>
                  </a:cubicBezTo>
                  <a:cubicBezTo>
                    <a:pt x="130310" y="606580"/>
                    <a:pt x="116712" y="594098"/>
                    <a:pt x="114976" y="578149"/>
                  </a:cubicBezTo>
                  <a:cubicBezTo>
                    <a:pt x="113182" y="594214"/>
                    <a:pt x="99584" y="606580"/>
                    <a:pt x="83151" y="606580"/>
                  </a:cubicBezTo>
                  <a:cubicBezTo>
                    <a:pt x="65502" y="606580"/>
                    <a:pt x="51152" y="592249"/>
                    <a:pt x="51152" y="574624"/>
                  </a:cubicBezTo>
                  <a:lnTo>
                    <a:pt x="51152" y="382833"/>
                  </a:lnTo>
                  <a:lnTo>
                    <a:pt x="45365" y="382833"/>
                  </a:lnTo>
                  <a:cubicBezTo>
                    <a:pt x="20310" y="382833"/>
                    <a:pt x="0" y="362608"/>
                    <a:pt x="0" y="337528"/>
                  </a:cubicBezTo>
                  <a:lnTo>
                    <a:pt x="0" y="205545"/>
                  </a:lnTo>
                  <a:cubicBezTo>
                    <a:pt x="0" y="180524"/>
                    <a:pt x="20310" y="160241"/>
                    <a:pt x="45365" y="160241"/>
                  </a:cubicBezTo>
                  <a:lnTo>
                    <a:pt x="61972" y="160241"/>
                  </a:lnTo>
                  <a:lnTo>
                    <a:pt x="78464" y="242528"/>
                  </a:lnTo>
                  <a:lnTo>
                    <a:pt x="97964" y="242528"/>
                  </a:lnTo>
                  <a:lnTo>
                    <a:pt x="103056" y="186996"/>
                  </a:lnTo>
                  <a:cubicBezTo>
                    <a:pt x="102940" y="186013"/>
                    <a:pt x="102709" y="184973"/>
                    <a:pt x="102477" y="183991"/>
                  </a:cubicBezTo>
                  <a:cubicBezTo>
                    <a:pt x="100683" y="176768"/>
                    <a:pt x="97501" y="169891"/>
                    <a:pt x="94145" y="162726"/>
                  </a:cubicBezTo>
                  <a:cubicBezTo>
                    <a:pt x="94145" y="162726"/>
                    <a:pt x="93450" y="161281"/>
                    <a:pt x="93045" y="160472"/>
                  </a:cubicBezTo>
                  <a:lnTo>
                    <a:pt x="93103" y="160472"/>
                  </a:lnTo>
                  <a:cubicBezTo>
                    <a:pt x="93045" y="160356"/>
                    <a:pt x="93045" y="160241"/>
                    <a:pt x="92987" y="160183"/>
                  </a:cubicBezTo>
                  <a:close/>
                  <a:moveTo>
                    <a:pt x="457411" y="751"/>
                  </a:moveTo>
                  <a:lnTo>
                    <a:pt x="458047" y="751"/>
                  </a:lnTo>
                  <a:cubicBezTo>
                    <a:pt x="488012" y="751"/>
                    <a:pt x="514158" y="20971"/>
                    <a:pt x="521621" y="49915"/>
                  </a:cubicBezTo>
                  <a:cubicBezTo>
                    <a:pt x="523009" y="55403"/>
                    <a:pt x="523761" y="61007"/>
                    <a:pt x="523761" y="66553"/>
                  </a:cubicBezTo>
                  <a:cubicBezTo>
                    <a:pt x="523761" y="102718"/>
                    <a:pt x="494317" y="132124"/>
                    <a:pt x="458105" y="132124"/>
                  </a:cubicBezTo>
                  <a:lnTo>
                    <a:pt x="457469" y="132124"/>
                  </a:lnTo>
                  <a:cubicBezTo>
                    <a:pt x="427504" y="132124"/>
                    <a:pt x="401358" y="111904"/>
                    <a:pt x="393895" y="82960"/>
                  </a:cubicBezTo>
                  <a:cubicBezTo>
                    <a:pt x="392507" y="77472"/>
                    <a:pt x="391755" y="71868"/>
                    <a:pt x="391755" y="66322"/>
                  </a:cubicBezTo>
                  <a:cubicBezTo>
                    <a:pt x="391755" y="30157"/>
                    <a:pt x="421199" y="751"/>
                    <a:pt x="457411" y="751"/>
                  </a:cubicBezTo>
                  <a:close/>
                  <a:moveTo>
                    <a:pt x="285868" y="751"/>
                  </a:moveTo>
                  <a:lnTo>
                    <a:pt x="286621" y="751"/>
                  </a:lnTo>
                  <a:cubicBezTo>
                    <a:pt x="316601" y="751"/>
                    <a:pt x="342761" y="20971"/>
                    <a:pt x="350227" y="49915"/>
                  </a:cubicBezTo>
                  <a:cubicBezTo>
                    <a:pt x="351674" y="55403"/>
                    <a:pt x="352369" y="61007"/>
                    <a:pt x="352369" y="66553"/>
                  </a:cubicBezTo>
                  <a:cubicBezTo>
                    <a:pt x="352369" y="102718"/>
                    <a:pt x="322909" y="132124"/>
                    <a:pt x="286736" y="132124"/>
                  </a:cubicBezTo>
                  <a:lnTo>
                    <a:pt x="286100" y="132124"/>
                  </a:lnTo>
                  <a:cubicBezTo>
                    <a:pt x="256119" y="132124"/>
                    <a:pt x="229959" y="111846"/>
                    <a:pt x="222493" y="82845"/>
                  </a:cubicBezTo>
                  <a:cubicBezTo>
                    <a:pt x="221046" y="77414"/>
                    <a:pt x="220351" y="71810"/>
                    <a:pt x="220351" y="66264"/>
                  </a:cubicBezTo>
                  <a:cubicBezTo>
                    <a:pt x="220351" y="30157"/>
                    <a:pt x="249753" y="751"/>
                    <a:pt x="285868" y="751"/>
                  </a:cubicBezTo>
                  <a:close/>
                  <a:moveTo>
                    <a:pt x="114639" y="751"/>
                  </a:moveTo>
                  <a:lnTo>
                    <a:pt x="115275" y="751"/>
                  </a:lnTo>
                  <a:cubicBezTo>
                    <a:pt x="145256" y="751"/>
                    <a:pt x="171416" y="20971"/>
                    <a:pt x="178882" y="49915"/>
                  </a:cubicBezTo>
                  <a:cubicBezTo>
                    <a:pt x="180329" y="55403"/>
                    <a:pt x="181024" y="61007"/>
                    <a:pt x="181024" y="66553"/>
                  </a:cubicBezTo>
                  <a:cubicBezTo>
                    <a:pt x="181024" y="102718"/>
                    <a:pt x="151564" y="132124"/>
                    <a:pt x="115333" y="132124"/>
                  </a:cubicBezTo>
                  <a:lnTo>
                    <a:pt x="114754" y="132124"/>
                  </a:lnTo>
                  <a:cubicBezTo>
                    <a:pt x="84774" y="132124"/>
                    <a:pt x="58614" y="111904"/>
                    <a:pt x="51148" y="82960"/>
                  </a:cubicBezTo>
                  <a:cubicBezTo>
                    <a:pt x="49701" y="77472"/>
                    <a:pt x="49006" y="71868"/>
                    <a:pt x="49006" y="66322"/>
                  </a:cubicBezTo>
                  <a:cubicBezTo>
                    <a:pt x="49006" y="30157"/>
                    <a:pt x="78466" y="751"/>
                    <a:pt x="114639" y="751"/>
                  </a:cubicBezTo>
                  <a:close/>
                  <a:moveTo>
                    <a:pt x="457410" y="423"/>
                  </a:moveTo>
                  <a:cubicBezTo>
                    <a:pt x="420880" y="423"/>
                    <a:pt x="391355" y="29894"/>
                    <a:pt x="391355" y="66356"/>
                  </a:cubicBezTo>
                  <a:cubicBezTo>
                    <a:pt x="391355" y="72135"/>
                    <a:pt x="392108" y="77740"/>
                    <a:pt x="393497" y="83056"/>
                  </a:cubicBezTo>
                  <a:cubicBezTo>
                    <a:pt x="400849" y="111487"/>
                    <a:pt x="426669" y="132521"/>
                    <a:pt x="457468" y="132521"/>
                  </a:cubicBezTo>
                  <a:lnTo>
                    <a:pt x="457815" y="132521"/>
                  </a:lnTo>
                  <a:lnTo>
                    <a:pt x="458104" y="132521"/>
                  </a:lnTo>
                  <a:cubicBezTo>
                    <a:pt x="494634" y="132521"/>
                    <a:pt x="524159" y="103050"/>
                    <a:pt x="524159" y="66587"/>
                  </a:cubicBezTo>
                  <a:cubicBezTo>
                    <a:pt x="524159" y="60809"/>
                    <a:pt x="523406" y="55204"/>
                    <a:pt x="522017" y="49887"/>
                  </a:cubicBezTo>
                  <a:cubicBezTo>
                    <a:pt x="514665" y="21457"/>
                    <a:pt x="488845" y="423"/>
                    <a:pt x="458046" y="423"/>
                  </a:cubicBezTo>
                  <a:lnTo>
                    <a:pt x="457699" y="423"/>
                  </a:lnTo>
                  <a:close/>
                  <a:moveTo>
                    <a:pt x="114646" y="423"/>
                  </a:moveTo>
                  <a:cubicBezTo>
                    <a:pt x="78190" y="423"/>
                    <a:pt x="48620" y="29894"/>
                    <a:pt x="48620" y="66356"/>
                  </a:cubicBezTo>
                  <a:cubicBezTo>
                    <a:pt x="48620" y="72135"/>
                    <a:pt x="49372" y="77740"/>
                    <a:pt x="50761" y="83056"/>
                  </a:cubicBezTo>
                  <a:cubicBezTo>
                    <a:pt x="58110" y="111487"/>
                    <a:pt x="83977" y="132521"/>
                    <a:pt x="114762" y="132521"/>
                  </a:cubicBezTo>
                  <a:lnTo>
                    <a:pt x="115051" y="132521"/>
                  </a:lnTo>
                  <a:lnTo>
                    <a:pt x="115340" y="132521"/>
                  </a:lnTo>
                  <a:cubicBezTo>
                    <a:pt x="151854" y="132521"/>
                    <a:pt x="181424" y="103050"/>
                    <a:pt x="181424" y="66587"/>
                  </a:cubicBezTo>
                  <a:cubicBezTo>
                    <a:pt x="181424" y="60809"/>
                    <a:pt x="180614" y="55204"/>
                    <a:pt x="179225" y="49887"/>
                  </a:cubicBezTo>
                  <a:cubicBezTo>
                    <a:pt x="171934" y="21457"/>
                    <a:pt x="146067" y="423"/>
                    <a:pt x="115282" y="423"/>
                  </a:cubicBezTo>
                  <a:lnTo>
                    <a:pt x="114993" y="423"/>
                  </a:lnTo>
                  <a:close/>
                  <a:moveTo>
                    <a:pt x="286036" y="397"/>
                  </a:moveTo>
                  <a:cubicBezTo>
                    <a:pt x="249522" y="282"/>
                    <a:pt x="219952" y="29874"/>
                    <a:pt x="219952" y="66286"/>
                  </a:cubicBezTo>
                  <a:cubicBezTo>
                    <a:pt x="219952" y="72066"/>
                    <a:pt x="220762" y="77672"/>
                    <a:pt x="222151" y="82990"/>
                  </a:cubicBezTo>
                  <a:cubicBezTo>
                    <a:pt x="229442" y="111484"/>
                    <a:pt x="255309" y="132522"/>
                    <a:pt x="286094" y="132522"/>
                  </a:cubicBezTo>
                  <a:lnTo>
                    <a:pt x="286383" y="132522"/>
                  </a:lnTo>
                  <a:lnTo>
                    <a:pt x="286730" y="132522"/>
                  </a:lnTo>
                  <a:cubicBezTo>
                    <a:pt x="323186" y="132522"/>
                    <a:pt x="352756" y="103045"/>
                    <a:pt x="352756" y="66575"/>
                  </a:cubicBezTo>
                  <a:cubicBezTo>
                    <a:pt x="352756" y="60796"/>
                    <a:pt x="352004" y="55189"/>
                    <a:pt x="350615" y="49872"/>
                  </a:cubicBezTo>
                  <a:cubicBezTo>
                    <a:pt x="343266" y="21436"/>
                    <a:pt x="317399" y="397"/>
                    <a:pt x="286614" y="397"/>
                  </a:cubicBezTo>
                  <a:lnTo>
                    <a:pt x="286325" y="397"/>
                  </a:lnTo>
                  <a:close/>
                  <a:moveTo>
                    <a:pt x="457411" y="0"/>
                  </a:moveTo>
                  <a:lnTo>
                    <a:pt x="458047" y="0"/>
                  </a:lnTo>
                  <a:cubicBezTo>
                    <a:pt x="488359" y="0"/>
                    <a:pt x="514795" y="20451"/>
                    <a:pt x="522315" y="49741"/>
                  </a:cubicBezTo>
                  <a:cubicBezTo>
                    <a:pt x="523761" y="55230"/>
                    <a:pt x="524513" y="60891"/>
                    <a:pt x="524513" y="66553"/>
                  </a:cubicBezTo>
                  <a:cubicBezTo>
                    <a:pt x="524513" y="103122"/>
                    <a:pt x="494722" y="132875"/>
                    <a:pt x="458105" y="132875"/>
                  </a:cubicBezTo>
                  <a:lnTo>
                    <a:pt x="457469" y="132875"/>
                  </a:lnTo>
                  <a:cubicBezTo>
                    <a:pt x="427157" y="132875"/>
                    <a:pt x="400721" y="112424"/>
                    <a:pt x="393201" y="83133"/>
                  </a:cubicBezTo>
                  <a:cubicBezTo>
                    <a:pt x="391755" y="77645"/>
                    <a:pt x="391003" y="71983"/>
                    <a:pt x="391003" y="66322"/>
                  </a:cubicBezTo>
                  <a:cubicBezTo>
                    <a:pt x="391003" y="29752"/>
                    <a:pt x="420794" y="0"/>
                    <a:pt x="457411" y="0"/>
                  </a:cubicBezTo>
                  <a:close/>
                  <a:moveTo>
                    <a:pt x="285868" y="0"/>
                  </a:moveTo>
                  <a:lnTo>
                    <a:pt x="286621" y="0"/>
                  </a:lnTo>
                  <a:cubicBezTo>
                    <a:pt x="316948" y="0"/>
                    <a:pt x="343456" y="20451"/>
                    <a:pt x="350980" y="49741"/>
                  </a:cubicBezTo>
                  <a:cubicBezTo>
                    <a:pt x="352427" y="55287"/>
                    <a:pt x="353179" y="60891"/>
                    <a:pt x="353179" y="66553"/>
                  </a:cubicBezTo>
                  <a:cubicBezTo>
                    <a:pt x="353179" y="103122"/>
                    <a:pt x="323372" y="132875"/>
                    <a:pt x="286736" y="132875"/>
                  </a:cubicBezTo>
                  <a:lnTo>
                    <a:pt x="286100" y="132875"/>
                  </a:lnTo>
                  <a:cubicBezTo>
                    <a:pt x="255772" y="132875"/>
                    <a:pt x="229322" y="112366"/>
                    <a:pt x="221740" y="83076"/>
                  </a:cubicBezTo>
                  <a:cubicBezTo>
                    <a:pt x="220294" y="77530"/>
                    <a:pt x="219599" y="71868"/>
                    <a:pt x="219599" y="66264"/>
                  </a:cubicBezTo>
                  <a:cubicBezTo>
                    <a:pt x="219599" y="29695"/>
                    <a:pt x="249348" y="0"/>
                    <a:pt x="285868" y="0"/>
                  </a:cubicBezTo>
                  <a:close/>
                  <a:moveTo>
                    <a:pt x="114639" y="0"/>
                  </a:moveTo>
                  <a:lnTo>
                    <a:pt x="115275" y="0"/>
                  </a:lnTo>
                  <a:cubicBezTo>
                    <a:pt x="145603" y="0"/>
                    <a:pt x="172053" y="20451"/>
                    <a:pt x="179635" y="49741"/>
                  </a:cubicBezTo>
                  <a:cubicBezTo>
                    <a:pt x="181081" y="55230"/>
                    <a:pt x="181776" y="60891"/>
                    <a:pt x="181776" y="66553"/>
                  </a:cubicBezTo>
                  <a:cubicBezTo>
                    <a:pt x="181776" y="103122"/>
                    <a:pt x="151969" y="132875"/>
                    <a:pt x="115333" y="132875"/>
                  </a:cubicBezTo>
                  <a:lnTo>
                    <a:pt x="114754" y="132875"/>
                  </a:lnTo>
                  <a:cubicBezTo>
                    <a:pt x="84427" y="132875"/>
                    <a:pt x="57919" y="112424"/>
                    <a:pt x="50395" y="83133"/>
                  </a:cubicBezTo>
                  <a:cubicBezTo>
                    <a:pt x="48948" y="77645"/>
                    <a:pt x="48196" y="71983"/>
                    <a:pt x="48196" y="66322"/>
                  </a:cubicBezTo>
                  <a:cubicBezTo>
                    <a:pt x="48196" y="29752"/>
                    <a:pt x="78003" y="0"/>
                    <a:pt x="11463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F9FA83CF-3FF9-4ED4-B437-91E7A7DAFBF6}"/>
                </a:ext>
              </a:extLst>
            </p:cNvPr>
            <p:cNvCxnSpPr/>
            <p:nvPr/>
          </p:nvCxnSpPr>
          <p:spPr>
            <a:xfrm>
              <a:off x="9107786" y="2945249"/>
              <a:ext cx="241270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759D622C-4D5F-4A7F-B202-BB22F5E5E570}"/>
                </a:ext>
              </a:extLst>
            </p:cNvPr>
            <p:cNvCxnSpPr/>
            <p:nvPr/>
          </p:nvCxnSpPr>
          <p:spPr>
            <a:xfrm>
              <a:off x="9107786" y="4384750"/>
              <a:ext cx="241270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4696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6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BCEF3E8-417C-4B0A-B916-2C5B63A59F8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4413" y="1334761"/>
            <a:ext cx="8888238" cy="4539405"/>
            <a:chOff x="1014413" y="1334761"/>
            <a:chExt cx="8888238" cy="4539405"/>
          </a:xfrm>
        </p:grpSpPr>
        <p:grpSp>
          <p:nvGrpSpPr>
            <p:cNvPr id="3" name="iṧľîḑê">
              <a:extLst>
                <a:ext uri="{FF2B5EF4-FFF2-40B4-BE49-F238E27FC236}">
                  <a16:creationId xmlns:a16="http://schemas.microsoft.com/office/drawing/2014/main" xmlns="" id="{232600DE-0FE4-45D0-BD28-267139A3FF60}"/>
                </a:ext>
              </a:extLst>
            </p:cNvPr>
            <p:cNvGrpSpPr/>
            <p:nvPr/>
          </p:nvGrpSpPr>
          <p:grpSpPr>
            <a:xfrm>
              <a:off x="1014413" y="2546104"/>
              <a:ext cx="3370411" cy="1582542"/>
              <a:chOff x="-22546" y="2564904"/>
              <a:chExt cx="3370411" cy="1582542"/>
            </a:xfrm>
          </p:grpSpPr>
          <p:grpSp>
            <p:nvGrpSpPr>
              <p:cNvPr id="33" name="iŝlïḑé">
                <a:extLst>
                  <a:ext uri="{FF2B5EF4-FFF2-40B4-BE49-F238E27FC236}">
                    <a16:creationId xmlns:a16="http://schemas.microsoft.com/office/drawing/2014/main" xmlns="" id="{1A43B52D-C72B-4021-BDB2-397B62DF44FA}"/>
                  </a:ext>
                </a:extLst>
              </p:cNvPr>
              <p:cNvGrpSpPr/>
              <p:nvPr/>
            </p:nvGrpSpPr>
            <p:grpSpPr>
              <a:xfrm>
                <a:off x="-22546" y="2564904"/>
                <a:ext cx="3370411" cy="1037958"/>
                <a:chOff x="7453945" y="2930257"/>
                <a:chExt cx="3370411" cy="1037958"/>
              </a:xfrm>
            </p:grpSpPr>
            <p:sp>
              <p:nvSpPr>
                <p:cNvPr id="36" name="işḷiďê">
                  <a:extLst>
                    <a:ext uri="{FF2B5EF4-FFF2-40B4-BE49-F238E27FC236}">
                      <a16:creationId xmlns:a16="http://schemas.microsoft.com/office/drawing/2014/main" xmlns="" id="{E0646EA4-C93B-423A-91C5-E84F86596751}"/>
                    </a:ext>
                  </a:extLst>
                </p:cNvPr>
                <p:cNvSpPr txBox="1"/>
                <p:nvPr/>
              </p:nvSpPr>
              <p:spPr>
                <a:xfrm>
                  <a:off x="7453945" y="2930257"/>
                  <a:ext cx="3370411" cy="1037958"/>
                </a:xfrm>
                <a:prstGeom prst="rect">
                  <a:avLst/>
                </a:prstGeom>
                <a:noFill/>
                <a:ln w="3175">
                  <a:solidFill>
                    <a:schemeClr val="tx1">
                      <a:lumMod val="40000"/>
                      <a:lumOff val="60000"/>
                    </a:schemeClr>
                  </a:solidFill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algn="r"/>
                  <a:r>
                    <a:rPr lang="zh-CN" altLang="en-US" sz="2400" b="1" dirty="0"/>
                    <a:t/>
                  </a:r>
                  <a:br>
                    <a:rPr lang="zh-CN" altLang="en-US" sz="2400" b="1" dirty="0"/>
                  </a:br>
                  <a:r>
                    <a:rPr lang="en-US" altLang="zh-CN" sz="3500" b="1" dirty="0"/>
                    <a:t>CONTENTS</a:t>
                  </a:r>
                  <a:r>
                    <a:rPr lang="zh-CN" altLang="en-US" sz="2400" b="1" dirty="0"/>
                    <a:t/>
                  </a:r>
                  <a:br>
                    <a:rPr lang="zh-CN" altLang="en-US" sz="2400" b="1" dirty="0"/>
                  </a:br>
                  <a:endParaRPr lang="zh-CN" altLang="en-US" sz="2400" b="1" dirty="0"/>
                </a:p>
              </p:txBody>
            </p:sp>
            <p:sp>
              <p:nvSpPr>
                <p:cNvPr id="37" name="isḻïḓê">
                  <a:extLst>
                    <a:ext uri="{FF2B5EF4-FFF2-40B4-BE49-F238E27FC236}">
                      <a16:creationId xmlns:a16="http://schemas.microsoft.com/office/drawing/2014/main" xmlns="" id="{1673EA10-C088-4556-A908-1189489CC0AF}"/>
                    </a:ext>
                  </a:extLst>
                </p:cNvPr>
                <p:cNvSpPr txBox="1"/>
                <p:nvPr/>
              </p:nvSpPr>
              <p:spPr>
                <a:xfrm>
                  <a:off x="9024156" y="3545810"/>
                  <a:ext cx="1800200" cy="27699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0EE3F192-D637-4B2B-BF54-FFCAD3CD3AF9}"/>
                  </a:ext>
                </a:extLst>
              </p:cNvPr>
              <p:cNvCxnSpPr/>
              <p:nvPr/>
            </p:nvCxnSpPr>
            <p:spPr>
              <a:xfrm>
                <a:off x="2309919" y="3566045"/>
                <a:ext cx="468052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iṥḻíḓe">
                <a:extLst>
                  <a:ext uri="{FF2B5EF4-FFF2-40B4-BE49-F238E27FC236}">
                    <a16:creationId xmlns:a16="http://schemas.microsoft.com/office/drawing/2014/main" xmlns="" id="{90AC57E9-D21E-4701-AB99-8630CC801A52}"/>
                  </a:ext>
                </a:extLst>
              </p:cNvPr>
              <p:cNvSpPr txBox="1"/>
              <p:nvPr/>
            </p:nvSpPr>
            <p:spPr>
              <a:xfrm>
                <a:off x="-22546" y="3639615"/>
                <a:ext cx="3370411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</p:grpSp>
        <p:grpSp>
          <p:nvGrpSpPr>
            <p:cNvPr id="4" name="iŝľïďè">
              <a:extLst>
                <a:ext uri="{FF2B5EF4-FFF2-40B4-BE49-F238E27FC236}">
                  <a16:creationId xmlns:a16="http://schemas.microsoft.com/office/drawing/2014/main" xmlns="" id="{25A069B8-C13A-4C35-A780-2FE86957F9B1}"/>
                </a:ext>
              </a:extLst>
            </p:cNvPr>
            <p:cNvGrpSpPr/>
            <p:nvPr/>
          </p:nvGrpSpPr>
          <p:grpSpPr>
            <a:xfrm>
              <a:off x="5467115" y="5202871"/>
              <a:ext cx="4435536" cy="671295"/>
              <a:chOff x="5411924" y="5057599"/>
              <a:chExt cx="4435536" cy="671295"/>
            </a:xfrm>
          </p:grpSpPr>
          <p:sp>
            <p:nvSpPr>
              <p:cNvPr id="29" name="ísļïḓê">
                <a:extLst>
                  <a:ext uri="{FF2B5EF4-FFF2-40B4-BE49-F238E27FC236}">
                    <a16:creationId xmlns:a16="http://schemas.microsoft.com/office/drawing/2014/main" xmlns="" id="{897A5C1D-4894-4A58-B576-19DB6651E91D}"/>
                  </a:ext>
                </a:extLst>
              </p:cNvPr>
              <p:cNvSpPr/>
              <p:nvPr/>
            </p:nvSpPr>
            <p:spPr>
              <a:xfrm>
                <a:off x="5411924" y="5104545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05</a:t>
                </a:r>
              </a:p>
            </p:txBody>
          </p:sp>
          <p:grpSp>
            <p:nvGrpSpPr>
              <p:cNvPr id="30" name="ïṥḷïḓè">
                <a:extLst>
                  <a:ext uri="{FF2B5EF4-FFF2-40B4-BE49-F238E27FC236}">
                    <a16:creationId xmlns:a16="http://schemas.microsoft.com/office/drawing/2014/main" xmlns="" id="{2840ADAF-30A3-4767-B84A-DC57E46D7614}"/>
                  </a:ext>
                </a:extLst>
              </p:cNvPr>
              <p:cNvGrpSpPr/>
              <p:nvPr/>
            </p:nvGrpSpPr>
            <p:grpSpPr>
              <a:xfrm>
                <a:off x="6036271" y="5057599"/>
                <a:ext cx="3811189" cy="640736"/>
                <a:chOff x="6605788" y="1391888"/>
                <a:chExt cx="4070427" cy="640736"/>
              </a:xfrm>
            </p:grpSpPr>
            <p:sp>
              <p:nvSpPr>
                <p:cNvPr id="31" name="íśļïďé">
                  <a:extLst>
                    <a:ext uri="{FF2B5EF4-FFF2-40B4-BE49-F238E27FC236}">
                      <a16:creationId xmlns:a16="http://schemas.microsoft.com/office/drawing/2014/main" xmlns="" id="{50D47965-1A23-43E0-A295-09B611D67ABB}"/>
                    </a:ext>
                  </a:extLst>
                </p:cNvPr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32" name="í$ļîḑe">
                  <a:extLst>
                    <a:ext uri="{FF2B5EF4-FFF2-40B4-BE49-F238E27FC236}">
                      <a16:creationId xmlns:a16="http://schemas.microsoft.com/office/drawing/2014/main" xmlns="" id="{5F585279-9EA5-4486-8BE9-2D144B3AF86C}"/>
                    </a:ext>
                  </a:extLst>
                </p:cNvPr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5" name="îṡļiḑe">
              <a:extLst>
                <a:ext uri="{FF2B5EF4-FFF2-40B4-BE49-F238E27FC236}">
                  <a16:creationId xmlns:a16="http://schemas.microsoft.com/office/drawing/2014/main" xmlns="" id="{5C090EC2-2DB2-46B6-85C2-B21339D2D6CC}"/>
                </a:ext>
              </a:extLst>
            </p:cNvPr>
            <p:cNvGrpSpPr/>
            <p:nvPr/>
          </p:nvGrpSpPr>
          <p:grpSpPr>
            <a:xfrm>
              <a:off x="5472554" y="4235843"/>
              <a:ext cx="4430097" cy="671295"/>
              <a:chOff x="5417363" y="4179023"/>
              <a:chExt cx="4430097" cy="671295"/>
            </a:xfrm>
          </p:grpSpPr>
          <p:sp>
            <p:nvSpPr>
              <p:cNvPr id="25" name="íṧļïḋè">
                <a:extLst>
                  <a:ext uri="{FF2B5EF4-FFF2-40B4-BE49-F238E27FC236}">
                    <a16:creationId xmlns:a16="http://schemas.microsoft.com/office/drawing/2014/main" xmlns="" id="{61BA04FC-1793-43EA-BAE1-45B454CB7910}"/>
                  </a:ext>
                </a:extLst>
              </p:cNvPr>
              <p:cNvSpPr/>
              <p:nvPr/>
            </p:nvSpPr>
            <p:spPr>
              <a:xfrm>
                <a:off x="5417363" y="4225969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grpSp>
            <p:nvGrpSpPr>
              <p:cNvPr id="26" name="íSļíḑe">
                <a:extLst>
                  <a:ext uri="{FF2B5EF4-FFF2-40B4-BE49-F238E27FC236}">
                    <a16:creationId xmlns:a16="http://schemas.microsoft.com/office/drawing/2014/main" xmlns="" id="{CC1DDDB2-E1DE-429A-811E-16FDF99DFE66}"/>
                  </a:ext>
                </a:extLst>
              </p:cNvPr>
              <p:cNvGrpSpPr/>
              <p:nvPr/>
            </p:nvGrpSpPr>
            <p:grpSpPr>
              <a:xfrm>
                <a:off x="6036271" y="4179023"/>
                <a:ext cx="3811189" cy="640736"/>
                <a:chOff x="6605788" y="1391888"/>
                <a:chExt cx="4070427" cy="640736"/>
              </a:xfrm>
            </p:grpSpPr>
            <p:sp>
              <p:nvSpPr>
                <p:cNvPr id="27" name="iśļîḓê">
                  <a:extLst>
                    <a:ext uri="{FF2B5EF4-FFF2-40B4-BE49-F238E27FC236}">
                      <a16:creationId xmlns:a16="http://schemas.microsoft.com/office/drawing/2014/main" xmlns="" id="{AC8B6A82-A8F1-4D30-B35C-72D4D485CB8C}"/>
                    </a:ext>
                  </a:extLst>
                </p:cNvPr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28" name="ïṧḷîḑê">
                  <a:extLst>
                    <a:ext uri="{FF2B5EF4-FFF2-40B4-BE49-F238E27FC236}">
                      <a16:creationId xmlns:a16="http://schemas.microsoft.com/office/drawing/2014/main" xmlns="" id="{90B23072-7952-47FA-AEDF-7118DFC11D20}"/>
                    </a:ext>
                  </a:extLst>
                </p:cNvPr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6" name="îsḻíḓê">
              <a:extLst>
                <a:ext uri="{FF2B5EF4-FFF2-40B4-BE49-F238E27FC236}">
                  <a16:creationId xmlns:a16="http://schemas.microsoft.com/office/drawing/2014/main" xmlns="" id="{1A11E34E-D3E4-4588-B901-8DE7E85F2C48}"/>
                </a:ext>
              </a:extLst>
            </p:cNvPr>
            <p:cNvGrpSpPr/>
            <p:nvPr/>
          </p:nvGrpSpPr>
          <p:grpSpPr>
            <a:xfrm>
              <a:off x="5472554" y="3268815"/>
              <a:ext cx="4430097" cy="671295"/>
              <a:chOff x="5417363" y="3300447"/>
              <a:chExt cx="4430097" cy="671295"/>
            </a:xfrm>
          </p:grpSpPr>
          <p:sp>
            <p:nvSpPr>
              <p:cNvPr id="21" name="ïślïḑé">
                <a:extLst>
                  <a:ext uri="{FF2B5EF4-FFF2-40B4-BE49-F238E27FC236}">
                    <a16:creationId xmlns:a16="http://schemas.microsoft.com/office/drawing/2014/main" xmlns="" id="{24FF9242-4B02-45F3-88E2-DBACF782FB8C}"/>
                  </a:ext>
                </a:extLst>
              </p:cNvPr>
              <p:cNvSpPr/>
              <p:nvPr/>
            </p:nvSpPr>
            <p:spPr>
              <a:xfrm>
                <a:off x="5417363" y="3347393"/>
                <a:ext cx="624349" cy="624349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grpSp>
            <p:nvGrpSpPr>
              <p:cNvPr id="22" name="îś1iḓé">
                <a:extLst>
                  <a:ext uri="{FF2B5EF4-FFF2-40B4-BE49-F238E27FC236}">
                    <a16:creationId xmlns:a16="http://schemas.microsoft.com/office/drawing/2014/main" xmlns="" id="{DAF1B17E-29D6-4766-8B23-E996056B8022}"/>
                  </a:ext>
                </a:extLst>
              </p:cNvPr>
              <p:cNvGrpSpPr/>
              <p:nvPr/>
            </p:nvGrpSpPr>
            <p:grpSpPr>
              <a:xfrm>
                <a:off x="6036271" y="3300447"/>
                <a:ext cx="3811189" cy="640736"/>
                <a:chOff x="6605788" y="1391888"/>
                <a:chExt cx="4070427" cy="640736"/>
              </a:xfrm>
            </p:grpSpPr>
            <p:sp>
              <p:nvSpPr>
                <p:cNvPr id="23" name="íṡlíḍé">
                  <a:extLst>
                    <a:ext uri="{FF2B5EF4-FFF2-40B4-BE49-F238E27FC236}">
                      <a16:creationId xmlns:a16="http://schemas.microsoft.com/office/drawing/2014/main" xmlns="" id="{08EF492D-789E-4434-9B60-CAA2F1125F07}"/>
                    </a:ext>
                  </a:extLst>
                </p:cNvPr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24" name="íś1ïďê">
                  <a:extLst>
                    <a:ext uri="{FF2B5EF4-FFF2-40B4-BE49-F238E27FC236}">
                      <a16:creationId xmlns:a16="http://schemas.microsoft.com/office/drawing/2014/main" xmlns="" id="{F2647A62-612C-47A7-AF35-F5878DCE5738}"/>
                    </a:ext>
                  </a:extLst>
                </p:cNvPr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7" name="ïsḻîďé">
              <a:extLst>
                <a:ext uri="{FF2B5EF4-FFF2-40B4-BE49-F238E27FC236}">
                  <a16:creationId xmlns:a16="http://schemas.microsoft.com/office/drawing/2014/main" xmlns="" id="{27203911-7A31-4A4C-B50E-48BFA23BBF5B}"/>
                </a:ext>
              </a:extLst>
            </p:cNvPr>
            <p:cNvGrpSpPr/>
            <p:nvPr/>
          </p:nvGrpSpPr>
          <p:grpSpPr>
            <a:xfrm>
              <a:off x="5472554" y="2301788"/>
              <a:ext cx="4430097" cy="671295"/>
              <a:chOff x="5417363" y="2421871"/>
              <a:chExt cx="4430097" cy="671295"/>
            </a:xfrm>
          </p:grpSpPr>
          <p:sp>
            <p:nvSpPr>
              <p:cNvPr id="17" name="íṩḻiďé">
                <a:extLst>
                  <a:ext uri="{FF2B5EF4-FFF2-40B4-BE49-F238E27FC236}">
                    <a16:creationId xmlns:a16="http://schemas.microsoft.com/office/drawing/2014/main" xmlns="" id="{24525F29-D839-42AC-A45F-D50A7ADA9F41}"/>
                  </a:ext>
                </a:extLst>
              </p:cNvPr>
              <p:cNvSpPr/>
              <p:nvPr/>
            </p:nvSpPr>
            <p:spPr>
              <a:xfrm>
                <a:off x="5417363" y="2468817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grpSp>
            <p:nvGrpSpPr>
              <p:cNvPr id="18" name="íSḻide">
                <a:extLst>
                  <a:ext uri="{FF2B5EF4-FFF2-40B4-BE49-F238E27FC236}">
                    <a16:creationId xmlns:a16="http://schemas.microsoft.com/office/drawing/2014/main" xmlns="" id="{4A7E70FD-F5C7-4C93-BE69-ECAB8CF1095F}"/>
                  </a:ext>
                </a:extLst>
              </p:cNvPr>
              <p:cNvGrpSpPr/>
              <p:nvPr/>
            </p:nvGrpSpPr>
            <p:grpSpPr>
              <a:xfrm>
                <a:off x="6036271" y="2421871"/>
                <a:ext cx="3811189" cy="640736"/>
                <a:chOff x="6605788" y="1391888"/>
                <a:chExt cx="4070427" cy="640736"/>
              </a:xfrm>
            </p:grpSpPr>
            <p:sp>
              <p:nvSpPr>
                <p:cNvPr id="19" name="íṧļîde">
                  <a:extLst>
                    <a:ext uri="{FF2B5EF4-FFF2-40B4-BE49-F238E27FC236}">
                      <a16:creationId xmlns:a16="http://schemas.microsoft.com/office/drawing/2014/main" xmlns="" id="{9F90C005-B418-4211-BD3A-A8D47B4F4573}"/>
                    </a:ext>
                  </a:extLst>
                </p:cNvPr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20" name="ïṧļîďe">
                  <a:extLst>
                    <a:ext uri="{FF2B5EF4-FFF2-40B4-BE49-F238E27FC236}">
                      <a16:creationId xmlns:a16="http://schemas.microsoft.com/office/drawing/2014/main" xmlns="" id="{767B7F24-3FA2-4C1D-863F-4E58F787DFE3}"/>
                    </a:ext>
                  </a:extLst>
                </p:cNvPr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8" name="is1íḓé">
              <a:extLst>
                <a:ext uri="{FF2B5EF4-FFF2-40B4-BE49-F238E27FC236}">
                  <a16:creationId xmlns:a16="http://schemas.microsoft.com/office/drawing/2014/main" xmlns="" id="{1B2299EA-3A76-4F87-8771-9EFA79009A07}"/>
                </a:ext>
              </a:extLst>
            </p:cNvPr>
            <p:cNvGrpSpPr/>
            <p:nvPr/>
          </p:nvGrpSpPr>
          <p:grpSpPr>
            <a:xfrm>
              <a:off x="5472556" y="1334761"/>
              <a:ext cx="4430095" cy="671295"/>
              <a:chOff x="5417365" y="1543295"/>
              <a:chExt cx="4430095" cy="671295"/>
            </a:xfrm>
          </p:grpSpPr>
          <p:sp>
            <p:nvSpPr>
              <p:cNvPr id="13" name="ïṥlïḑê">
                <a:extLst>
                  <a:ext uri="{FF2B5EF4-FFF2-40B4-BE49-F238E27FC236}">
                    <a16:creationId xmlns:a16="http://schemas.microsoft.com/office/drawing/2014/main" xmlns="" id="{4EAFBF38-F75D-4FFA-8ECB-057409674C35}"/>
                  </a:ext>
                </a:extLst>
              </p:cNvPr>
              <p:cNvSpPr/>
              <p:nvPr/>
            </p:nvSpPr>
            <p:spPr>
              <a:xfrm>
                <a:off x="5417365" y="1590241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grpSp>
            <p:nvGrpSpPr>
              <p:cNvPr id="14" name="ïṧ1ídê">
                <a:extLst>
                  <a:ext uri="{FF2B5EF4-FFF2-40B4-BE49-F238E27FC236}">
                    <a16:creationId xmlns:a16="http://schemas.microsoft.com/office/drawing/2014/main" xmlns="" id="{DE708464-6844-4D17-9EA2-4F2C3780BA1F}"/>
                  </a:ext>
                </a:extLst>
              </p:cNvPr>
              <p:cNvGrpSpPr/>
              <p:nvPr/>
            </p:nvGrpSpPr>
            <p:grpSpPr>
              <a:xfrm>
                <a:off x="6036271" y="1543295"/>
                <a:ext cx="3811189" cy="640736"/>
                <a:chOff x="6605788" y="1391888"/>
                <a:chExt cx="4070427" cy="640736"/>
              </a:xfrm>
            </p:grpSpPr>
            <p:sp>
              <p:nvSpPr>
                <p:cNvPr id="15" name="íṣḻïḋè">
                  <a:extLst>
                    <a:ext uri="{FF2B5EF4-FFF2-40B4-BE49-F238E27FC236}">
                      <a16:creationId xmlns:a16="http://schemas.microsoft.com/office/drawing/2014/main" xmlns="" id="{4A165185-F57F-43AE-BC03-A9ECB84923C4}"/>
                    </a:ext>
                  </a:extLst>
                </p:cNvPr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16" name="ïşḻïde">
                  <a:extLst>
                    <a:ext uri="{FF2B5EF4-FFF2-40B4-BE49-F238E27FC236}">
                      <a16:creationId xmlns:a16="http://schemas.microsoft.com/office/drawing/2014/main" xmlns="" id="{BA76C952-DA3C-4206-8C6E-63473652D356}"/>
                    </a:ext>
                  </a:extLst>
                </p:cNvPr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</a:p>
              </p:txBody>
            </p:sp>
          </p:grp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94AED20F-6D8B-49F2-BA8E-0A3205816142}"/>
                </a:ext>
              </a:extLst>
            </p:cNvPr>
            <p:cNvCxnSpPr/>
            <p:nvPr/>
          </p:nvCxnSpPr>
          <p:spPr>
            <a:xfrm>
              <a:off x="6210300" y="21336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40A52749-A5A6-46BE-B833-6AA81D625FEA}"/>
                </a:ext>
              </a:extLst>
            </p:cNvPr>
            <p:cNvCxnSpPr/>
            <p:nvPr/>
          </p:nvCxnSpPr>
          <p:spPr>
            <a:xfrm>
              <a:off x="6210300" y="31242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21868CF0-680C-48AE-981E-C1BE2A1979A1}"/>
                </a:ext>
              </a:extLst>
            </p:cNvPr>
            <p:cNvCxnSpPr/>
            <p:nvPr/>
          </p:nvCxnSpPr>
          <p:spPr>
            <a:xfrm>
              <a:off x="6210300" y="41148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8E40CD87-637B-4BD6-A974-2C08100DCFE6}"/>
                </a:ext>
              </a:extLst>
            </p:cNvPr>
            <p:cNvCxnSpPr/>
            <p:nvPr/>
          </p:nvCxnSpPr>
          <p:spPr>
            <a:xfrm>
              <a:off x="6210300" y="51054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503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0496972" y="298404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34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04C1190-22B4-4E92-8439-05B64EE90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9FE21BA-E4E2-42FA-B24A-A5DC4869C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C67DE7-E27E-4884-9155-7971CA64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436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2FE14E3-7A34-44A2-B2A2-D0D8AAA487F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0" y="1504782"/>
            <a:ext cx="12191948" cy="4267536"/>
            <a:chOff x="50" y="1504782"/>
            <a:chExt cx="12191948" cy="4267536"/>
          </a:xfrm>
        </p:grpSpPr>
        <p:grpSp>
          <p:nvGrpSpPr>
            <p:cNvPr id="6" name="iṩľïḑè">
              <a:extLst>
                <a:ext uri="{FF2B5EF4-FFF2-40B4-BE49-F238E27FC236}">
                  <a16:creationId xmlns:a16="http://schemas.microsoft.com/office/drawing/2014/main" xmlns="" id="{266C92BE-0565-465F-865F-07EFE74083BF}"/>
                </a:ext>
              </a:extLst>
            </p:cNvPr>
            <p:cNvGrpSpPr/>
            <p:nvPr/>
          </p:nvGrpSpPr>
          <p:grpSpPr>
            <a:xfrm>
              <a:off x="50" y="3296404"/>
              <a:ext cx="12191948" cy="839701"/>
              <a:chOff x="50" y="3034574"/>
              <a:chExt cx="7985974" cy="839701"/>
            </a:xfrm>
          </p:grpSpPr>
          <p:sp>
            <p:nvSpPr>
              <p:cNvPr id="32" name="ïṧļíḑè">
                <a:extLst>
                  <a:ext uri="{FF2B5EF4-FFF2-40B4-BE49-F238E27FC236}">
                    <a16:creationId xmlns:a16="http://schemas.microsoft.com/office/drawing/2014/main" xmlns="" id="{D152D305-1EF6-4E39-A4BF-F913D9E78097}"/>
                  </a:ext>
                </a:extLst>
              </p:cNvPr>
              <p:cNvSpPr/>
              <p:nvPr/>
            </p:nvSpPr>
            <p:spPr>
              <a:xfrm rot="5400000">
                <a:off x="3352740" y="-318116"/>
                <a:ext cx="839700" cy="754508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ctr" anchorCtr="0">
                <a:norm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íṥḷïḍe">
                <a:extLst>
                  <a:ext uri="{FF2B5EF4-FFF2-40B4-BE49-F238E27FC236}">
                    <a16:creationId xmlns:a16="http://schemas.microsoft.com/office/drawing/2014/main" xmlns="" id="{D794FCB9-C1D9-4BD5-B109-1BDB52C930EF}"/>
                  </a:ext>
                </a:extLst>
              </p:cNvPr>
              <p:cNvSpPr/>
              <p:nvPr/>
            </p:nvSpPr>
            <p:spPr>
              <a:xfrm rot="5400000">
                <a:off x="7456991" y="3345241"/>
                <a:ext cx="839700" cy="218367"/>
              </a:xfrm>
              <a:prstGeom prst="rect">
                <a:avLst/>
              </a:prstGeom>
              <a:solidFill>
                <a:srgbClr val="ECECEC"/>
              </a:solidFill>
              <a:ln>
                <a:noFill/>
              </a:ln>
            </p:spPr>
            <p:txBody>
              <a:bodyPr spcFirstLastPara="1" wrap="square" lIns="91440" tIns="45720" rIns="91440" bIns="45720" anchor="ctr" anchorCtr="0">
                <a:normAutofit fontScale="92500" lnSpcReduction="10000"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" name="işļïḍê">
              <a:extLst>
                <a:ext uri="{FF2B5EF4-FFF2-40B4-BE49-F238E27FC236}">
                  <a16:creationId xmlns:a16="http://schemas.microsoft.com/office/drawing/2014/main" xmlns="" id="{A1546ECC-8B04-433C-A7FA-A18F024F67CF}"/>
                </a:ext>
              </a:extLst>
            </p:cNvPr>
            <p:cNvGrpSpPr/>
            <p:nvPr/>
          </p:nvGrpSpPr>
          <p:grpSpPr>
            <a:xfrm>
              <a:off x="3842700" y="2309905"/>
              <a:ext cx="4506600" cy="2990100"/>
              <a:chOff x="3109275" y="2048075"/>
              <a:chExt cx="4506600" cy="2990100"/>
            </a:xfrm>
          </p:grpSpPr>
          <p:sp>
            <p:nvSpPr>
              <p:cNvPr id="19" name="îSlíḍe">
                <a:extLst>
                  <a:ext uri="{FF2B5EF4-FFF2-40B4-BE49-F238E27FC236}">
                    <a16:creationId xmlns:a16="http://schemas.microsoft.com/office/drawing/2014/main" xmlns="" id="{CF5698D3-947B-4DC6-9A56-DCB0F1367496}"/>
                  </a:ext>
                </a:extLst>
              </p:cNvPr>
              <p:cNvSpPr/>
              <p:nvPr/>
            </p:nvSpPr>
            <p:spPr>
              <a:xfrm>
                <a:off x="3109275" y="2048075"/>
                <a:ext cx="4506600" cy="2990100"/>
              </a:xfrm>
              <a:prstGeom prst="roundRect">
                <a:avLst>
                  <a:gd name="adj" fmla="val 7838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5400" dist="66675" dir="5400000" algn="bl" rotWithShape="0">
                  <a:schemeClr val="tx1">
                    <a:alpha val="10000"/>
                  </a:schemeClr>
                </a:outerShdw>
              </a:effectLst>
            </p:spPr>
            <p:txBody>
              <a:bodyPr spcFirstLastPara="1" wrap="square" lIns="91440" tIns="45720" rIns="91440" bIns="45720" anchor="ctr" anchorCtr="0">
                <a:norm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i$ḻïḓé">
                <a:extLst>
                  <a:ext uri="{FF2B5EF4-FFF2-40B4-BE49-F238E27FC236}">
                    <a16:creationId xmlns:a16="http://schemas.microsoft.com/office/drawing/2014/main" xmlns="" id="{6C496181-1D8C-41F3-BA1A-06F636AE181B}"/>
                  </a:ext>
                </a:extLst>
              </p:cNvPr>
              <p:cNvSpPr/>
              <p:nvPr/>
            </p:nvSpPr>
            <p:spPr>
              <a:xfrm>
                <a:off x="3463625" y="2296525"/>
                <a:ext cx="3658200" cy="2493300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40" tIns="45720" rIns="91440" bIns="45720" anchor="ctr" anchorCtr="0">
                <a:norm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ïsľîḑè">
                <a:extLst>
                  <a:ext uri="{FF2B5EF4-FFF2-40B4-BE49-F238E27FC236}">
                    <a16:creationId xmlns:a16="http://schemas.microsoft.com/office/drawing/2014/main" xmlns="" id="{396C5AB9-A2B4-427E-B810-65BF0301D7A7}"/>
                  </a:ext>
                </a:extLst>
              </p:cNvPr>
              <p:cNvSpPr/>
              <p:nvPr/>
            </p:nvSpPr>
            <p:spPr>
              <a:xfrm>
                <a:off x="7224725" y="3430925"/>
                <a:ext cx="224400" cy="224400"/>
              </a:xfrm>
              <a:prstGeom prst="ellipse">
                <a:avLst/>
              </a:pr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40" tIns="45720" rIns="91440" bIns="45720" anchor="ctr" anchorCtr="0">
                <a:normAutofit fontScale="25000" lnSpcReduction="20000"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iṣľíḓé">
                <a:extLst>
                  <a:ext uri="{FF2B5EF4-FFF2-40B4-BE49-F238E27FC236}">
                    <a16:creationId xmlns:a16="http://schemas.microsoft.com/office/drawing/2014/main" xmlns="" id="{7737511D-E8E5-41F4-A724-764860F7DC94}"/>
                  </a:ext>
                </a:extLst>
              </p:cNvPr>
              <p:cNvSpPr/>
              <p:nvPr/>
            </p:nvSpPr>
            <p:spPr>
              <a:xfrm>
                <a:off x="3281175" y="3418575"/>
                <a:ext cx="71700" cy="71700"/>
              </a:xfrm>
              <a:prstGeom prst="ellipse">
                <a:avLst/>
              </a:pr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40" tIns="45720" rIns="91440" bIns="45720" anchor="ctr" anchorCtr="0">
                <a:normAutofit fontScale="25000" lnSpcReduction="20000"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ïSḻíḓè">
                <a:extLst>
                  <a:ext uri="{FF2B5EF4-FFF2-40B4-BE49-F238E27FC236}">
                    <a16:creationId xmlns:a16="http://schemas.microsoft.com/office/drawing/2014/main" xmlns="" id="{26D0AFCC-C76C-4A17-B310-1B989F14E42B}"/>
                  </a:ext>
                </a:extLst>
              </p:cNvPr>
              <p:cNvSpPr/>
              <p:nvPr/>
            </p:nvSpPr>
            <p:spPr>
              <a:xfrm>
                <a:off x="3273425" y="3580375"/>
                <a:ext cx="87300" cy="87300"/>
              </a:xfrm>
              <a:prstGeom prst="ellipse">
                <a:avLst/>
              </a:prstGeom>
              <a:solidFill>
                <a:srgbClr val="999999"/>
              </a:solidFill>
              <a:ln>
                <a:noFill/>
              </a:ln>
            </p:spPr>
            <p:txBody>
              <a:bodyPr spcFirstLastPara="1" wrap="square" lIns="91440" tIns="45720" rIns="91440" bIns="45720" anchor="ctr" anchorCtr="0">
                <a:normAutofit fontScale="25000" lnSpcReduction="20000"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4" name="îṥľiďê">
                <a:extLst>
                  <a:ext uri="{FF2B5EF4-FFF2-40B4-BE49-F238E27FC236}">
                    <a16:creationId xmlns:a16="http://schemas.microsoft.com/office/drawing/2014/main" xmlns="" id="{42379814-3299-43F9-8D73-B49FB7067FAA}"/>
                  </a:ext>
                </a:extLst>
              </p:cNvPr>
              <p:cNvGrpSpPr/>
              <p:nvPr/>
            </p:nvGrpSpPr>
            <p:grpSpPr>
              <a:xfrm>
                <a:off x="5202000" y="4539400"/>
                <a:ext cx="181450" cy="53100"/>
                <a:chOff x="5202000" y="4548925"/>
                <a:chExt cx="181450" cy="53100"/>
              </a:xfrm>
            </p:grpSpPr>
            <p:sp>
              <p:nvSpPr>
                <p:cNvPr id="29" name="íśľiḓè">
                  <a:extLst>
                    <a:ext uri="{FF2B5EF4-FFF2-40B4-BE49-F238E27FC236}">
                      <a16:creationId xmlns:a16="http://schemas.microsoft.com/office/drawing/2014/main" xmlns="" id="{DDC6E165-C791-4AB6-876F-F63913E16792}"/>
                    </a:ext>
                  </a:extLst>
                </p:cNvPr>
                <p:cNvSpPr/>
                <p:nvPr/>
              </p:nvSpPr>
              <p:spPr>
                <a:xfrm>
                  <a:off x="5202000" y="4560050"/>
                  <a:ext cx="30900" cy="30900"/>
                </a:xfrm>
                <a:prstGeom prst="ellipse">
                  <a:avLst/>
                </a:prstGeom>
                <a:solidFill>
                  <a:srgbClr val="CCCCCC"/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ctr" anchorCtr="0">
                  <a:normAutofit fontScale="25000" lnSpcReduction="20000"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" name="îṥḷíḑe">
                  <a:extLst>
                    <a:ext uri="{FF2B5EF4-FFF2-40B4-BE49-F238E27FC236}">
                      <a16:creationId xmlns:a16="http://schemas.microsoft.com/office/drawing/2014/main" xmlns="" id="{9FDC299A-DA64-4D0E-897A-258CE5120BA5}"/>
                    </a:ext>
                  </a:extLst>
                </p:cNvPr>
                <p:cNvSpPr/>
                <p:nvPr/>
              </p:nvSpPr>
              <p:spPr>
                <a:xfrm>
                  <a:off x="5266175" y="4548925"/>
                  <a:ext cx="53100" cy="53100"/>
                </a:xfrm>
                <a:prstGeom prst="ellipse">
                  <a:avLst/>
                </a:pr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ctr" anchorCtr="0">
                  <a:normAutofit fontScale="25000" lnSpcReduction="20000"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" name="iS1iḍè">
                  <a:extLst>
                    <a:ext uri="{FF2B5EF4-FFF2-40B4-BE49-F238E27FC236}">
                      <a16:creationId xmlns:a16="http://schemas.microsoft.com/office/drawing/2014/main" xmlns="" id="{FB6387C4-BA9F-4AC1-A5AF-B5C4C8FE4DD2}"/>
                    </a:ext>
                  </a:extLst>
                </p:cNvPr>
                <p:cNvSpPr/>
                <p:nvPr/>
              </p:nvSpPr>
              <p:spPr>
                <a:xfrm>
                  <a:off x="5352550" y="4560025"/>
                  <a:ext cx="30900" cy="30900"/>
                </a:xfrm>
                <a:prstGeom prst="ellipse">
                  <a:avLst/>
                </a:prstGeom>
                <a:solidFill>
                  <a:srgbClr val="CCCCCC"/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ctr" anchorCtr="0">
                  <a:normAutofit fontScale="25000" lnSpcReduction="20000"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25" name="ïṣḻíďê">
                <a:extLst>
                  <a:ext uri="{FF2B5EF4-FFF2-40B4-BE49-F238E27FC236}">
                    <a16:creationId xmlns:a16="http://schemas.microsoft.com/office/drawing/2014/main" xmlns="" id="{CC29FE8C-0316-4508-A5B5-679B57C4CE1B}"/>
                  </a:ext>
                </a:extLst>
              </p:cNvPr>
              <p:cNvSpPr/>
              <p:nvPr/>
            </p:nvSpPr>
            <p:spPr>
              <a:xfrm>
                <a:off x="3463625" y="2296525"/>
                <a:ext cx="3658201" cy="1193750"/>
              </a:xfrm>
              <a:prstGeom prst="rect">
                <a:avLst/>
              </a:prstGeom>
              <a:blipFill>
                <a:blip r:embed="rId3"/>
                <a:stretch>
                  <a:fillRect t="-181701" b="-177878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6" name="îṡľîḑè">
                <a:extLst>
                  <a:ext uri="{FF2B5EF4-FFF2-40B4-BE49-F238E27FC236}">
                    <a16:creationId xmlns:a16="http://schemas.microsoft.com/office/drawing/2014/main" xmlns="" id="{D2FCA34D-888A-4C42-8113-413B93B51667}"/>
                  </a:ext>
                </a:extLst>
              </p:cNvPr>
              <p:cNvSpPr/>
              <p:nvPr/>
            </p:nvSpPr>
            <p:spPr>
              <a:xfrm>
                <a:off x="3463625" y="2296525"/>
                <a:ext cx="3658200" cy="224400"/>
              </a:xfrm>
              <a:prstGeom prst="rect">
                <a:avLst/>
              </a:prstGeom>
              <a:solidFill>
                <a:srgbClr val="434343">
                  <a:alpha val="90000"/>
                </a:srgbClr>
              </a:solidFill>
              <a:ln>
                <a:noFill/>
              </a:ln>
            </p:spPr>
            <p:txBody>
              <a:bodyPr spcFirstLastPara="1" wrap="square" lIns="91440" tIns="45720" rIns="91440" bIns="45720" anchor="ctr" anchorCtr="0">
                <a:normAutofit fontScale="55000" lnSpcReduction="20000"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iṣľíḍè">
                <a:extLst>
                  <a:ext uri="{FF2B5EF4-FFF2-40B4-BE49-F238E27FC236}">
                    <a16:creationId xmlns:a16="http://schemas.microsoft.com/office/drawing/2014/main" xmlns="" id="{08662CC5-595C-44AD-84BD-6AD0BAF041A7}"/>
                  </a:ext>
                </a:extLst>
              </p:cNvPr>
              <p:cNvSpPr/>
              <p:nvPr/>
            </p:nvSpPr>
            <p:spPr bwMode="auto">
              <a:xfrm>
                <a:off x="5193896" y="3616222"/>
                <a:ext cx="197659" cy="290828"/>
              </a:xfrm>
              <a:custGeom>
                <a:avLst/>
                <a:gdLst>
                  <a:gd name="T0" fmla="*/ 88862 h 440259"/>
                  <a:gd name="T1" fmla="*/ 88862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88862 h 440259"/>
                  <a:gd name="T15" fmla="*/ 88862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9" h="470">
                    <a:moveTo>
                      <a:pt x="160" y="0"/>
                    </a:moveTo>
                    <a:cubicBezTo>
                      <a:pt x="72" y="0"/>
                      <a:pt x="0" y="71"/>
                      <a:pt x="0" y="158"/>
                    </a:cubicBezTo>
                    <a:cubicBezTo>
                      <a:pt x="0" y="203"/>
                      <a:pt x="44" y="283"/>
                      <a:pt x="44" y="283"/>
                    </a:cubicBezTo>
                    <a:lnTo>
                      <a:pt x="154" y="470"/>
                    </a:lnTo>
                    <a:lnTo>
                      <a:pt x="268" y="286"/>
                    </a:lnTo>
                    <a:cubicBezTo>
                      <a:pt x="268" y="286"/>
                      <a:pt x="319" y="209"/>
                      <a:pt x="319" y="158"/>
                    </a:cubicBezTo>
                    <a:cubicBezTo>
                      <a:pt x="319" y="71"/>
                      <a:pt x="248" y="0"/>
                      <a:pt x="160" y="0"/>
                    </a:cubicBezTo>
                    <a:close/>
                    <a:moveTo>
                      <a:pt x="159" y="246"/>
                    </a:moveTo>
                    <a:cubicBezTo>
                      <a:pt x="109" y="246"/>
                      <a:pt x="68" y="205"/>
                      <a:pt x="68" y="154"/>
                    </a:cubicBezTo>
                    <a:cubicBezTo>
                      <a:pt x="68" y="104"/>
                      <a:pt x="109" y="63"/>
                      <a:pt x="159" y="63"/>
                    </a:cubicBezTo>
                    <a:cubicBezTo>
                      <a:pt x="210" y="63"/>
                      <a:pt x="250" y="104"/>
                      <a:pt x="250" y="154"/>
                    </a:cubicBezTo>
                    <a:cubicBezTo>
                      <a:pt x="250" y="205"/>
                      <a:pt x="210" y="246"/>
                      <a:pt x="159" y="24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iŝľiḋe">
                <a:extLst>
                  <a:ext uri="{FF2B5EF4-FFF2-40B4-BE49-F238E27FC236}">
                    <a16:creationId xmlns:a16="http://schemas.microsoft.com/office/drawing/2014/main" xmlns="" id="{A1E3D40F-BD03-42D8-A08C-5BA5BA7A222C}"/>
                  </a:ext>
                </a:extLst>
              </p:cNvPr>
              <p:cNvSpPr txBox="1"/>
              <p:nvPr/>
            </p:nvSpPr>
            <p:spPr>
              <a:xfrm>
                <a:off x="3463624" y="3908878"/>
                <a:ext cx="3658201" cy="8397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3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sp>
          <p:nvSpPr>
            <p:cNvPr id="8" name="îŝḻidé">
              <a:extLst>
                <a:ext uri="{FF2B5EF4-FFF2-40B4-BE49-F238E27FC236}">
                  <a16:creationId xmlns:a16="http://schemas.microsoft.com/office/drawing/2014/main" xmlns="" id="{50CE963A-D9E0-47E6-9C7A-D9B64A787189}"/>
                </a:ext>
              </a:extLst>
            </p:cNvPr>
            <p:cNvSpPr txBox="1"/>
            <p:nvPr/>
          </p:nvSpPr>
          <p:spPr>
            <a:xfrm>
              <a:off x="673099" y="1504782"/>
              <a:ext cx="10845800" cy="660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2000" i="1" dirty="0"/>
                <a:t>Unified fonts make reading more fluent.</a:t>
              </a:r>
            </a:p>
          </p:txBody>
        </p:sp>
        <p:grpSp>
          <p:nvGrpSpPr>
            <p:cNvPr id="9" name="iśḻiḑé">
              <a:extLst>
                <a:ext uri="{FF2B5EF4-FFF2-40B4-BE49-F238E27FC236}">
                  <a16:creationId xmlns:a16="http://schemas.microsoft.com/office/drawing/2014/main" xmlns="" id="{78041290-B24A-46B8-898C-BDC2192D4D4C}"/>
                </a:ext>
              </a:extLst>
            </p:cNvPr>
            <p:cNvGrpSpPr/>
            <p:nvPr/>
          </p:nvGrpSpPr>
          <p:grpSpPr>
            <a:xfrm>
              <a:off x="754411" y="3818849"/>
              <a:ext cx="632838" cy="634512"/>
              <a:chOff x="754411" y="3557019"/>
              <a:chExt cx="632838" cy="634512"/>
            </a:xfrm>
          </p:grpSpPr>
          <p:sp>
            <p:nvSpPr>
              <p:cNvPr id="17" name="îŝļíḑe">
                <a:extLst>
                  <a:ext uri="{FF2B5EF4-FFF2-40B4-BE49-F238E27FC236}">
                    <a16:creationId xmlns:a16="http://schemas.microsoft.com/office/drawing/2014/main" xmlns="" id="{BB44B609-9DD9-4F27-AFDC-AAD0016C9418}"/>
                  </a:ext>
                </a:extLst>
              </p:cNvPr>
              <p:cNvSpPr/>
              <p:nvPr/>
            </p:nvSpPr>
            <p:spPr bwMode="auto">
              <a:xfrm>
                <a:off x="754411" y="3557019"/>
                <a:ext cx="632838" cy="634512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íSľîḍè">
                <a:extLst>
                  <a:ext uri="{FF2B5EF4-FFF2-40B4-BE49-F238E27FC236}">
                    <a16:creationId xmlns:a16="http://schemas.microsoft.com/office/drawing/2014/main" xmlns="" id="{358A014C-AE84-40F7-B1F9-A09288E07E60}"/>
                  </a:ext>
                </a:extLst>
              </p:cNvPr>
              <p:cNvSpPr/>
              <p:nvPr/>
            </p:nvSpPr>
            <p:spPr bwMode="auto">
              <a:xfrm>
                <a:off x="908840" y="3723563"/>
                <a:ext cx="323980" cy="301422"/>
              </a:xfrm>
              <a:custGeom>
                <a:avLst/>
                <a:gdLst>
                  <a:gd name="connsiteX0" fmla="*/ 362096 w 576922"/>
                  <a:gd name="connsiteY0" fmla="*/ 472751 h 536754"/>
                  <a:gd name="connsiteX1" fmla="*/ 376350 w 576922"/>
                  <a:gd name="connsiteY1" fmla="*/ 536754 h 536754"/>
                  <a:gd name="connsiteX2" fmla="*/ 362096 w 576922"/>
                  <a:gd name="connsiteY2" fmla="*/ 536754 h 536754"/>
                  <a:gd name="connsiteX3" fmla="*/ 214826 w 576922"/>
                  <a:gd name="connsiteY3" fmla="*/ 472751 h 536754"/>
                  <a:gd name="connsiteX4" fmla="*/ 214826 w 576922"/>
                  <a:gd name="connsiteY4" fmla="*/ 536754 h 536754"/>
                  <a:gd name="connsiteX5" fmla="*/ 200572 w 576922"/>
                  <a:gd name="connsiteY5" fmla="*/ 536754 h 536754"/>
                  <a:gd name="connsiteX6" fmla="*/ 288461 w 576922"/>
                  <a:gd name="connsiteY6" fmla="*/ 200761 h 536754"/>
                  <a:gd name="connsiteX7" fmla="*/ 221958 w 576922"/>
                  <a:gd name="connsiteY7" fmla="*/ 267171 h 536754"/>
                  <a:gd name="connsiteX8" fmla="*/ 288461 w 576922"/>
                  <a:gd name="connsiteY8" fmla="*/ 346317 h 536754"/>
                  <a:gd name="connsiteX9" fmla="*/ 354963 w 576922"/>
                  <a:gd name="connsiteY9" fmla="*/ 267171 h 536754"/>
                  <a:gd name="connsiteX10" fmla="*/ 288461 w 576922"/>
                  <a:gd name="connsiteY10" fmla="*/ 200761 h 536754"/>
                  <a:gd name="connsiteX11" fmla="*/ 279958 w 576922"/>
                  <a:gd name="connsiteY11" fmla="*/ 97355 h 536754"/>
                  <a:gd name="connsiteX12" fmla="*/ 296963 w 576922"/>
                  <a:gd name="connsiteY12" fmla="*/ 97355 h 536754"/>
                  <a:gd name="connsiteX13" fmla="*/ 494649 w 576922"/>
                  <a:gd name="connsiteY13" fmla="*/ 267626 h 536754"/>
                  <a:gd name="connsiteX14" fmla="*/ 499204 w 576922"/>
                  <a:gd name="connsiteY14" fmla="*/ 277481 h 536754"/>
                  <a:gd name="connsiteX15" fmla="*/ 499204 w 576922"/>
                  <a:gd name="connsiteY15" fmla="*/ 523715 h 536754"/>
                  <a:gd name="connsiteX16" fmla="*/ 486147 w 576922"/>
                  <a:gd name="connsiteY16" fmla="*/ 536754 h 536754"/>
                  <a:gd name="connsiteX17" fmla="*/ 430272 w 576922"/>
                  <a:gd name="connsiteY17" fmla="*/ 536754 h 536754"/>
                  <a:gd name="connsiteX18" fmla="*/ 398084 w 576922"/>
                  <a:gd name="connsiteY18" fmla="*/ 393017 h 536754"/>
                  <a:gd name="connsiteX19" fmla="*/ 385634 w 576922"/>
                  <a:gd name="connsiteY19" fmla="*/ 376035 h 536754"/>
                  <a:gd name="connsiteX20" fmla="*/ 298482 w 576922"/>
                  <a:gd name="connsiteY20" fmla="*/ 352231 h 536754"/>
                  <a:gd name="connsiteX21" fmla="*/ 291953 w 576922"/>
                  <a:gd name="connsiteY21" fmla="*/ 365270 h 536754"/>
                  <a:gd name="connsiteX22" fmla="*/ 291801 w 576922"/>
                  <a:gd name="connsiteY22" fmla="*/ 365270 h 536754"/>
                  <a:gd name="connsiteX23" fmla="*/ 309565 w 576922"/>
                  <a:gd name="connsiteY23" fmla="*/ 502943 h 536754"/>
                  <a:gd name="connsiteX24" fmla="*/ 290131 w 576922"/>
                  <a:gd name="connsiteY24" fmla="*/ 536754 h 536754"/>
                  <a:gd name="connsiteX25" fmla="*/ 286791 w 576922"/>
                  <a:gd name="connsiteY25" fmla="*/ 536754 h 536754"/>
                  <a:gd name="connsiteX26" fmla="*/ 267356 w 576922"/>
                  <a:gd name="connsiteY26" fmla="*/ 502943 h 536754"/>
                  <a:gd name="connsiteX27" fmla="*/ 285120 w 576922"/>
                  <a:gd name="connsiteY27" fmla="*/ 365270 h 536754"/>
                  <a:gd name="connsiteX28" fmla="*/ 284969 w 576922"/>
                  <a:gd name="connsiteY28" fmla="*/ 365270 h 536754"/>
                  <a:gd name="connsiteX29" fmla="*/ 278440 w 576922"/>
                  <a:gd name="connsiteY29" fmla="*/ 352231 h 536754"/>
                  <a:gd name="connsiteX30" fmla="*/ 191288 w 576922"/>
                  <a:gd name="connsiteY30" fmla="*/ 376035 h 536754"/>
                  <a:gd name="connsiteX31" fmla="*/ 178838 w 576922"/>
                  <a:gd name="connsiteY31" fmla="*/ 393017 h 536754"/>
                  <a:gd name="connsiteX32" fmla="*/ 146649 w 576922"/>
                  <a:gd name="connsiteY32" fmla="*/ 536754 h 536754"/>
                  <a:gd name="connsiteX33" fmla="*/ 90775 w 576922"/>
                  <a:gd name="connsiteY33" fmla="*/ 536754 h 536754"/>
                  <a:gd name="connsiteX34" fmla="*/ 77717 w 576922"/>
                  <a:gd name="connsiteY34" fmla="*/ 523715 h 536754"/>
                  <a:gd name="connsiteX35" fmla="*/ 77717 w 576922"/>
                  <a:gd name="connsiteY35" fmla="*/ 277481 h 536754"/>
                  <a:gd name="connsiteX36" fmla="*/ 82272 w 576922"/>
                  <a:gd name="connsiteY36" fmla="*/ 267626 h 536754"/>
                  <a:gd name="connsiteX37" fmla="*/ 288461 w 576922"/>
                  <a:gd name="connsiteY37" fmla="*/ 0 h 536754"/>
                  <a:gd name="connsiteX38" fmla="*/ 305620 w 576922"/>
                  <a:gd name="connsiteY38" fmla="*/ 6254 h 536754"/>
                  <a:gd name="connsiteX39" fmla="*/ 567855 w 576922"/>
                  <a:gd name="connsiteY39" fmla="*/ 231550 h 536754"/>
                  <a:gd name="connsiteX40" fmla="*/ 570588 w 576922"/>
                  <a:gd name="connsiteY40" fmla="*/ 268392 h 536754"/>
                  <a:gd name="connsiteX41" fmla="*/ 550696 w 576922"/>
                  <a:gd name="connsiteY41" fmla="*/ 277488 h 536754"/>
                  <a:gd name="connsiteX42" fmla="*/ 533690 w 576922"/>
                  <a:gd name="connsiteY42" fmla="*/ 271272 h 536754"/>
                  <a:gd name="connsiteX43" fmla="*/ 288461 w 576922"/>
                  <a:gd name="connsiteY43" fmla="*/ 60683 h 536754"/>
                  <a:gd name="connsiteX44" fmla="*/ 43232 w 576922"/>
                  <a:gd name="connsiteY44" fmla="*/ 271272 h 536754"/>
                  <a:gd name="connsiteX45" fmla="*/ 6334 w 576922"/>
                  <a:gd name="connsiteY45" fmla="*/ 268392 h 536754"/>
                  <a:gd name="connsiteX46" fmla="*/ 9067 w 576922"/>
                  <a:gd name="connsiteY46" fmla="*/ 231550 h 536754"/>
                  <a:gd name="connsiteX47" fmla="*/ 271303 w 576922"/>
                  <a:gd name="connsiteY47" fmla="*/ 6254 h 536754"/>
                  <a:gd name="connsiteX48" fmla="*/ 288461 w 576922"/>
                  <a:gd name="connsiteY48" fmla="*/ 0 h 536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576922" h="536754">
                    <a:moveTo>
                      <a:pt x="362096" y="472751"/>
                    </a:moveTo>
                    <a:lnTo>
                      <a:pt x="376350" y="536754"/>
                    </a:lnTo>
                    <a:lnTo>
                      <a:pt x="362096" y="536754"/>
                    </a:lnTo>
                    <a:close/>
                    <a:moveTo>
                      <a:pt x="214826" y="472751"/>
                    </a:moveTo>
                    <a:lnTo>
                      <a:pt x="214826" y="536754"/>
                    </a:lnTo>
                    <a:lnTo>
                      <a:pt x="200572" y="536754"/>
                    </a:lnTo>
                    <a:close/>
                    <a:moveTo>
                      <a:pt x="288461" y="200761"/>
                    </a:moveTo>
                    <a:cubicBezTo>
                      <a:pt x="251717" y="200761"/>
                      <a:pt x="221958" y="230478"/>
                      <a:pt x="221958" y="267171"/>
                    </a:cubicBezTo>
                    <a:cubicBezTo>
                      <a:pt x="221958" y="303712"/>
                      <a:pt x="251717" y="346317"/>
                      <a:pt x="288461" y="346317"/>
                    </a:cubicBezTo>
                    <a:cubicBezTo>
                      <a:pt x="325204" y="346317"/>
                      <a:pt x="354963" y="303712"/>
                      <a:pt x="354963" y="267171"/>
                    </a:cubicBezTo>
                    <a:cubicBezTo>
                      <a:pt x="354963" y="230478"/>
                      <a:pt x="325204" y="200761"/>
                      <a:pt x="288461" y="200761"/>
                    </a:cubicBezTo>
                    <a:close/>
                    <a:moveTo>
                      <a:pt x="279958" y="97355"/>
                    </a:moveTo>
                    <a:cubicBezTo>
                      <a:pt x="284817" y="93109"/>
                      <a:pt x="292105" y="93109"/>
                      <a:pt x="296963" y="97355"/>
                    </a:cubicBezTo>
                    <a:lnTo>
                      <a:pt x="494649" y="267626"/>
                    </a:lnTo>
                    <a:cubicBezTo>
                      <a:pt x="497534" y="270052"/>
                      <a:pt x="499204" y="273691"/>
                      <a:pt x="499204" y="277481"/>
                    </a:cubicBezTo>
                    <a:lnTo>
                      <a:pt x="499204" y="523715"/>
                    </a:lnTo>
                    <a:cubicBezTo>
                      <a:pt x="499204" y="530993"/>
                      <a:pt x="493283" y="536754"/>
                      <a:pt x="486147" y="536754"/>
                    </a:cubicBezTo>
                    <a:lnTo>
                      <a:pt x="430272" y="536754"/>
                    </a:lnTo>
                    <a:lnTo>
                      <a:pt x="398084" y="393017"/>
                    </a:lnTo>
                    <a:cubicBezTo>
                      <a:pt x="396414" y="386194"/>
                      <a:pt x="392314" y="379826"/>
                      <a:pt x="385634" y="376035"/>
                    </a:cubicBezTo>
                    <a:cubicBezTo>
                      <a:pt x="383963" y="375126"/>
                      <a:pt x="346916" y="354808"/>
                      <a:pt x="298482" y="352231"/>
                    </a:cubicBezTo>
                    <a:lnTo>
                      <a:pt x="291953" y="365270"/>
                    </a:lnTo>
                    <a:lnTo>
                      <a:pt x="291801" y="365270"/>
                    </a:lnTo>
                    <a:lnTo>
                      <a:pt x="309565" y="502943"/>
                    </a:lnTo>
                    <a:lnTo>
                      <a:pt x="290131" y="536754"/>
                    </a:lnTo>
                    <a:lnTo>
                      <a:pt x="286791" y="536754"/>
                    </a:lnTo>
                    <a:lnTo>
                      <a:pt x="267356" y="502943"/>
                    </a:lnTo>
                    <a:lnTo>
                      <a:pt x="285120" y="365270"/>
                    </a:lnTo>
                    <a:lnTo>
                      <a:pt x="284969" y="365270"/>
                    </a:lnTo>
                    <a:lnTo>
                      <a:pt x="278440" y="352231"/>
                    </a:lnTo>
                    <a:cubicBezTo>
                      <a:pt x="229853" y="354808"/>
                      <a:pt x="192958" y="375126"/>
                      <a:pt x="191288" y="376035"/>
                    </a:cubicBezTo>
                    <a:cubicBezTo>
                      <a:pt x="184607" y="379826"/>
                      <a:pt x="180508" y="386194"/>
                      <a:pt x="178838" y="393017"/>
                    </a:cubicBezTo>
                    <a:lnTo>
                      <a:pt x="146649" y="536754"/>
                    </a:lnTo>
                    <a:lnTo>
                      <a:pt x="90775" y="536754"/>
                    </a:lnTo>
                    <a:cubicBezTo>
                      <a:pt x="83639" y="536754"/>
                      <a:pt x="77717" y="530993"/>
                      <a:pt x="77717" y="523715"/>
                    </a:cubicBezTo>
                    <a:lnTo>
                      <a:pt x="77717" y="277481"/>
                    </a:lnTo>
                    <a:cubicBezTo>
                      <a:pt x="77717" y="273691"/>
                      <a:pt x="79387" y="270052"/>
                      <a:pt x="82272" y="267626"/>
                    </a:cubicBezTo>
                    <a:close/>
                    <a:moveTo>
                      <a:pt x="288461" y="0"/>
                    </a:moveTo>
                    <a:cubicBezTo>
                      <a:pt x="294573" y="0"/>
                      <a:pt x="300685" y="2085"/>
                      <a:pt x="305620" y="6254"/>
                    </a:cubicBezTo>
                    <a:lnTo>
                      <a:pt x="567855" y="231550"/>
                    </a:lnTo>
                    <a:cubicBezTo>
                      <a:pt x="578787" y="240950"/>
                      <a:pt x="580002" y="257476"/>
                      <a:pt x="570588" y="268392"/>
                    </a:cubicBezTo>
                    <a:cubicBezTo>
                      <a:pt x="565425" y="274456"/>
                      <a:pt x="558137" y="277488"/>
                      <a:pt x="550696" y="277488"/>
                    </a:cubicBezTo>
                    <a:cubicBezTo>
                      <a:pt x="544623" y="277488"/>
                      <a:pt x="538549" y="275517"/>
                      <a:pt x="533690" y="271272"/>
                    </a:cubicBezTo>
                    <a:lnTo>
                      <a:pt x="288461" y="60683"/>
                    </a:lnTo>
                    <a:lnTo>
                      <a:pt x="43232" y="271272"/>
                    </a:lnTo>
                    <a:cubicBezTo>
                      <a:pt x="32299" y="280672"/>
                      <a:pt x="15748" y="279459"/>
                      <a:pt x="6334" y="268392"/>
                    </a:cubicBezTo>
                    <a:cubicBezTo>
                      <a:pt x="-3080" y="257476"/>
                      <a:pt x="-1865" y="240950"/>
                      <a:pt x="9067" y="231550"/>
                    </a:cubicBezTo>
                    <a:lnTo>
                      <a:pt x="271303" y="6254"/>
                    </a:lnTo>
                    <a:cubicBezTo>
                      <a:pt x="276238" y="2085"/>
                      <a:pt x="282350" y="0"/>
                      <a:pt x="28846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0" name="ïṡḷiḑé">
              <a:extLst>
                <a:ext uri="{FF2B5EF4-FFF2-40B4-BE49-F238E27FC236}">
                  <a16:creationId xmlns:a16="http://schemas.microsoft.com/office/drawing/2014/main" xmlns="" id="{AF57FA64-EA79-48A1-AB87-432CFD95BB33}"/>
                </a:ext>
              </a:extLst>
            </p:cNvPr>
            <p:cNvGrpSpPr/>
            <p:nvPr/>
          </p:nvGrpSpPr>
          <p:grpSpPr>
            <a:xfrm>
              <a:off x="10804751" y="3818849"/>
              <a:ext cx="632838" cy="634512"/>
              <a:chOff x="754411" y="3557019"/>
              <a:chExt cx="632838" cy="634512"/>
            </a:xfrm>
          </p:grpSpPr>
          <p:sp>
            <p:nvSpPr>
              <p:cNvPr id="15" name="işḻíḋe">
                <a:extLst>
                  <a:ext uri="{FF2B5EF4-FFF2-40B4-BE49-F238E27FC236}">
                    <a16:creationId xmlns:a16="http://schemas.microsoft.com/office/drawing/2014/main" xmlns="" id="{C59DC2FE-B8BE-49BB-B6E6-E4CDEC626076}"/>
                  </a:ext>
                </a:extLst>
              </p:cNvPr>
              <p:cNvSpPr/>
              <p:nvPr/>
            </p:nvSpPr>
            <p:spPr bwMode="auto">
              <a:xfrm>
                <a:off x="754411" y="3557019"/>
                <a:ext cx="632838" cy="634512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îṧļîdé">
                <a:extLst>
                  <a:ext uri="{FF2B5EF4-FFF2-40B4-BE49-F238E27FC236}">
                    <a16:creationId xmlns:a16="http://schemas.microsoft.com/office/drawing/2014/main" xmlns="" id="{AF8F6516-489B-4516-A012-82B28325EE23}"/>
                  </a:ext>
                </a:extLst>
              </p:cNvPr>
              <p:cNvSpPr/>
              <p:nvPr/>
            </p:nvSpPr>
            <p:spPr bwMode="auto">
              <a:xfrm>
                <a:off x="908840" y="3723563"/>
                <a:ext cx="323980" cy="301422"/>
              </a:xfrm>
              <a:custGeom>
                <a:avLst/>
                <a:gdLst>
                  <a:gd name="connsiteX0" fmla="*/ 362096 w 576922"/>
                  <a:gd name="connsiteY0" fmla="*/ 472751 h 536754"/>
                  <a:gd name="connsiteX1" fmla="*/ 376350 w 576922"/>
                  <a:gd name="connsiteY1" fmla="*/ 536754 h 536754"/>
                  <a:gd name="connsiteX2" fmla="*/ 362096 w 576922"/>
                  <a:gd name="connsiteY2" fmla="*/ 536754 h 536754"/>
                  <a:gd name="connsiteX3" fmla="*/ 214826 w 576922"/>
                  <a:gd name="connsiteY3" fmla="*/ 472751 h 536754"/>
                  <a:gd name="connsiteX4" fmla="*/ 214826 w 576922"/>
                  <a:gd name="connsiteY4" fmla="*/ 536754 h 536754"/>
                  <a:gd name="connsiteX5" fmla="*/ 200572 w 576922"/>
                  <a:gd name="connsiteY5" fmla="*/ 536754 h 536754"/>
                  <a:gd name="connsiteX6" fmla="*/ 288461 w 576922"/>
                  <a:gd name="connsiteY6" fmla="*/ 200761 h 536754"/>
                  <a:gd name="connsiteX7" fmla="*/ 221958 w 576922"/>
                  <a:gd name="connsiteY7" fmla="*/ 267171 h 536754"/>
                  <a:gd name="connsiteX8" fmla="*/ 288461 w 576922"/>
                  <a:gd name="connsiteY8" fmla="*/ 346317 h 536754"/>
                  <a:gd name="connsiteX9" fmla="*/ 354963 w 576922"/>
                  <a:gd name="connsiteY9" fmla="*/ 267171 h 536754"/>
                  <a:gd name="connsiteX10" fmla="*/ 288461 w 576922"/>
                  <a:gd name="connsiteY10" fmla="*/ 200761 h 536754"/>
                  <a:gd name="connsiteX11" fmla="*/ 279958 w 576922"/>
                  <a:gd name="connsiteY11" fmla="*/ 97355 h 536754"/>
                  <a:gd name="connsiteX12" fmla="*/ 296963 w 576922"/>
                  <a:gd name="connsiteY12" fmla="*/ 97355 h 536754"/>
                  <a:gd name="connsiteX13" fmla="*/ 494649 w 576922"/>
                  <a:gd name="connsiteY13" fmla="*/ 267626 h 536754"/>
                  <a:gd name="connsiteX14" fmla="*/ 499204 w 576922"/>
                  <a:gd name="connsiteY14" fmla="*/ 277481 h 536754"/>
                  <a:gd name="connsiteX15" fmla="*/ 499204 w 576922"/>
                  <a:gd name="connsiteY15" fmla="*/ 523715 h 536754"/>
                  <a:gd name="connsiteX16" fmla="*/ 486147 w 576922"/>
                  <a:gd name="connsiteY16" fmla="*/ 536754 h 536754"/>
                  <a:gd name="connsiteX17" fmla="*/ 430272 w 576922"/>
                  <a:gd name="connsiteY17" fmla="*/ 536754 h 536754"/>
                  <a:gd name="connsiteX18" fmla="*/ 398084 w 576922"/>
                  <a:gd name="connsiteY18" fmla="*/ 393017 h 536754"/>
                  <a:gd name="connsiteX19" fmla="*/ 385634 w 576922"/>
                  <a:gd name="connsiteY19" fmla="*/ 376035 h 536754"/>
                  <a:gd name="connsiteX20" fmla="*/ 298482 w 576922"/>
                  <a:gd name="connsiteY20" fmla="*/ 352231 h 536754"/>
                  <a:gd name="connsiteX21" fmla="*/ 291953 w 576922"/>
                  <a:gd name="connsiteY21" fmla="*/ 365270 h 536754"/>
                  <a:gd name="connsiteX22" fmla="*/ 291801 w 576922"/>
                  <a:gd name="connsiteY22" fmla="*/ 365270 h 536754"/>
                  <a:gd name="connsiteX23" fmla="*/ 309565 w 576922"/>
                  <a:gd name="connsiteY23" fmla="*/ 502943 h 536754"/>
                  <a:gd name="connsiteX24" fmla="*/ 290131 w 576922"/>
                  <a:gd name="connsiteY24" fmla="*/ 536754 h 536754"/>
                  <a:gd name="connsiteX25" fmla="*/ 286791 w 576922"/>
                  <a:gd name="connsiteY25" fmla="*/ 536754 h 536754"/>
                  <a:gd name="connsiteX26" fmla="*/ 267356 w 576922"/>
                  <a:gd name="connsiteY26" fmla="*/ 502943 h 536754"/>
                  <a:gd name="connsiteX27" fmla="*/ 285120 w 576922"/>
                  <a:gd name="connsiteY27" fmla="*/ 365270 h 536754"/>
                  <a:gd name="connsiteX28" fmla="*/ 284969 w 576922"/>
                  <a:gd name="connsiteY28" fmla="*/ 365270 h 536754"/>
                  <a:gd name="connsiteX29" fmla="*/ 278440 w 576922"/>
                  <a:gd name="connsiteY29" fmla="*/ 352231 h 536754"/>
                  <a:gd name="connsiteX30" fmla="*/ 191288 w 576922"/>
                  <a:gd name="connsiteY30" fmla="*/ 376035 h 536754"/>
                  <a:gd name="connsiteX31" fmla="*/ 178838 w 576922"/>
                  <a:gd name="connsiteY31" fmla="*/ 393017 h 536754"/>
                  <a:gd name="connsiteX32" fmla="*/ 146649 w 576922"/>
                  <a:gd name="connsiteY32" fmla="*/ 536754 h 536754"/>
                  <a:gd name="connsiteX33" fmla="*/ 90775 w 576922"/>
                  <a:gd name="connsiteY33" fmla="*/ 536754 h 536754"/>
                  <a:gd name="connsiteX34" fmla="*/ 77717 w 576922"/>
                  <a:gd name="connsiteY34" fmla="*/ 523715 h 536754"/>
                  <a:gd name="connsiteX35" fmla="*/ 77717 w 576922"/>
                  <a:gd name="connsiteY35" fmla="*/ 277481 h 536754"/>
                  <a:gd name="connsiteX36" fmla="*/ 82272 w 576922"/>
                  <a:gd name="connsiteY36" fmla="*/ 267626 h 536754"/>
                  <a:gd name="connsiteX37" fmla="*/ 288461 w 576922"/>
                  <a:gd name="connsiteY37" fmla="*/ 0 h 536754"/>
                  <a:gd name="connsiteX38" fmla="*/ 305620 w 576922"/>
                  <a:gd name="connsiteY38" fmla="*/ 6254 h 536754"/>
                  <a:gd name="connsiteX39" fmla="*/ 567855 w 576922"/>
                  <a:gd name="connsiteY39" fmla="*/ 231550 h 536754"/>
                  <a:gd name="connsiteX40" fmla="*/ 570588 w 576922"/>
                  <a:gd name="connsiteY40" fmla="*/ 268392 h 536754"/>
                  <a:gd name="connsiteX41" fmla="*/ 550696 w 576922"/>
                  <a:gd name="connsiteY41" fmla="*/ 277488 h 536754"/>
                  <a:gd name="connsiteX42" fmla="*/ 533690 w 576922"/>
                  <a:gd name="connsiteY42" fmla="*/ 271272 h 536754"/>
                  <a:gd name="connsiteX43" fmla="*/ 288461 w 576922"/>
                  <a:gd name="connsiteY43" fmla="*/ 60683 h 536754"/>
                  <a:gd name="connsiteX44" fmla="*/ 43232 w 576922"/>
                  <a:gd name="connsiteY44" fmla="*/ 271272 h 536754"/>
                  <a:gd name="connsiteX45" fmla="*/ 6334 w 576922"/>
                  <a:gd name="connsiteY45" fmla="*/ 268392 h 536754"/>
                  <a:gd name="connsiteX46" fmla="*/ 9067 w 576922"/>
                  <a:gd name="connsiteY46" fmla="*/ 231550 h 536754"/>
                  <a:gd name="connsiteX47" fmla="*/ 271303 w 576922"/>
                  <a:gd name="connsiteY47" fmla="*/ 6254 h 536754"/>
                  <a:gd name="connsiteX48" fmla="*/ 288461 w 576922"/>
                  <a:gd name="connsiteY48" fmla="*/ 0 h 536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576922" h="536754">
                    <a:moveTo>
                      <a:pt x="362096" y="472751"/>
                    </a:moveTo>
                    <a:lnTo>
                      <a:pt x="376350" y="536754"/>
                    </a:lnTo>
                    <a:lnTo>
                      <a:pt x="362096" y="536754"/>
                    </a:lnTo>
                    <a:close/>
                    <a:moveTo>
                      <a:pt x="214826" y="472751"/>
                    </a:moveTo>
                    <a:lnTo>
                      <a:pt x="214826" y="536754"/>
                    </a:lnTo>
                    <a:lnTo>
                      <a:pt x="200572" y="536754"/>
                    </a:lnTo>
                    <a:close/>
                    <a:moveTo>
                      <a:pt x="288461" y="200761"/>
                    </a:moveTo>
                    <a:cubicBezTo>
                      <a:pt x="251717" y="200761"/>
                      <a:pt x="221958" y="230478"/>
                      <a:pt x="221958" y="267171"/>
                    </a:cubicBezTo>
                    <a:cubicBezTo>
                      <a:pt x="221958" y="303712"/>
                      <a:pt x="251717" y="346317"/>
                      <a:pt x="288461" y="346317"/>
                    </a:cubicBezTo>
                    <a:cubicBezTo>
                      <a:pt x="325204" y="346317"/>
                      <a:pt x="354963" y="303712"/>
                      <a:pt x="354963" y="267171"/>
                    </a:cubicBezTo>
                    <a:cubicBezTo>
                      <a:pt x="354963" y="230478"/>
                      <a:pt x="325204" y="200761"/>
                      <a:pt x="288461" y="200761"/>
                    </a:cubicBezTo>
                    <a:close/>
                    <a:moveTo>
                      <a:pt x="279958" y="97355"/>
                    </a:moveTo>
                    <a:cubicBezTo>
                      <a:pt x="284817" y="93109"/>
                      <a:pt x="292105" y="93109"/>
                      <a:pt x="296963" y="97355"/>
                    </a:cubicBezTo>
                    <a:lnTo>
                      <a:pt x="494649" y="267626"/>
                    </a:lnTo>
                    <a:cubicBezTo>
                      <a:pt x="497534" y="270052"/>
                      <a:pt x="499204" y="273691"/>
                      <a:pt x="499204" y="277481"/>
                    </a:cubicBezTo>
                    <a:lnTo>
                      <a:pt x="499204" y="523715"/>
                    </a:lnTo>
                    <a:cubicBezTo>
                      <a:pt x="499204" y="530993"/>
                      <a:pt x="493283" y="536754"/>
                      <a:pt x="486147" y="536754"/>
                    </a:cubicBezTo>
                    <a:lnTo>
                      <a:pt x="430272" y="536754"/>
                    </a:lnTo>
                    <a:lnTo>
                      <a:pt x="398084" y="393017"/>
                    </a:lnTo>
                    <a:cubicBezTo>
                      <a:pt x="396414" y="386194"/>
                      <a:pt x="392314" y="379826"/>
                      <a:pt x="385634" y="376035"/>
                    </a:cubicBezTo>
                    <a:cubicBezTo>
                      <a:pt x="383963" y="375126"/>
                      <a:pt x="346916" y="354808"/>
                      <a:pt x="298482" y="352231"/>
                    </a:cubicBezTo>
                    <a:lnTo>
                      <a:pt x="291953" y="365270"/>
                    </a:lnTo>
                    <a:lnTo>
                      <a:pt x="291801" y="365270"/>
                    </a:lnTo>
                    <a:lnTo>
                      <a:pt x="309565" y="502943"/>
                    </a:lnTo>
                    <a:lnTo>
                      <a:pt x="290131" y="536754"/>
                    </a:lnTo>
                    <a:lnTo>
                      <a:pt x="286791" y="536754"/>
                    </a:lnTo>
                    <a:lnTo>
                      <a:pt x="267356" y="502943"/>
                    </a:lnTo>
                    <a:lnTo>
                      <a:pt x="285120" y="365270"/>
                    </a:lnTo>
                    <a:lnTo>
                      <a:pt x="284969" y="365270"/>
                    </a:lnTo>
                    <a:lnTo>
                      <a:pt x="278440" y="352231"/>
                    </a:lnTo>
                    <a:cubicBezTo>
                      <a:pt x="229853" y="354808"/>
                      <a:pt x="192958" y="375126"/>
                      <a:pt x="191288" y="376035"/>
                    </a:cubicBezTo>
                    <a:cubicBezTo>
                      <a:pt x="184607" y="379826"/>
                      <a:pt x="180508" y="386194"/>
                      <a:pt x="178838" y="393017"/>
                    </a:cubicBezTo>
                    <a:lnTo>
                      <a:pt x="146649" y="536754"/>
                    </a:lnTo>
                    <a:lnTo>
                      <a:pt x="90775" y="536754"/>
                    </a:lnTo>
                    <a:cubicBezTo>
                      <a:pt x="83639" y="536754"/>
                      <a:pt x="77717" y="530993"/>
                      <a:pt x="77717" y="523715"/>
                    </a:cubicBezTo>
                    <a:lnTo>
                      <a:pt x="77717" y="277481"/>
                    </a:lnTo>
                    <a:cubicBezTo>
                      <a:pt x="77717" y="273691"/>
                      <a:pt x="79387" y="270052"/>
                      <a:pt x="82272" y="267626"/>
                    </a:cubicBezTo>
                    <a:close/>
                    <a:moveTo>
                      <a:pt x="288461" y="0"/>
                    </a:moveTo>
                    <a:cubicBezTo>
                      <a:pt x="294573" y="0"/>
                      <a:pt x="300685" y="2085"/>
                      <a:pt x="305620" y="6254"/>
                    </a:cubicBezTo>
                    <a:lnTo>
                      <a:pt x="567855" y="231550"/>
                    </a:lnTo>
                    <a:cubicBezTo>
                      <a:pt x="578787" y="240950"/>
                      <a:pt x="580002" y="257476"/>
                      <a:pt x="570588" y="268392"/>
                    </a:cubicBezTo>
                    <a:cubicBezTo>
                      <a:pt x="565425" y="274456"/>
                      <a:pt x="558137" y="277488"/>
                      <a:pt x="550696" y="277488"/>
                    </a:cubicBezTo>
                    <a:cubicBezTo>
                      <a:pt x="544623" y="277488"/>
                      <a:pt x="538549" y="275517"/>
                      <a:pt x="533690" y="271272"/>
                    </a:cubicBezTo>
                    <a:lnTo>
                      <a:pt x="288461" y="60683"/>
                    </a:lnTo>
                    <a:lnTo>
                      <a:pt x="43232" y="271272"/>
                    </a:lnTo>
                    <a:cubicBezTo>
                      <a:pt x="32299" y="280672"/>
                      <a:pt x="15748" y="279459"/>
                      <a:pt x="6334" y="268392"/>
                    </a:cubicBezTo>
                    <a:cubicBezTo>
                      <a:pt x="-3080" y="257476"/>
                      <a:pt x="-1865" y="240950"/>
                      <a:pt x="9067" y="231550"/>
                    </a:cubicBezTo>
                    <a:lnTo>
                      <a:pt x="271303" y="6254"/>
                    </a:lnTo>
                    <a:cubicBezTo>
                      <a:pt x="276238" y="2085"/>
                      <a:pt x="282350" y="0"/>
                      <a:pt x="28846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1" name="iṧľïḑe">
              <a:extLst>
                <a:ext uri="{FF2B5EF4-FFF2-40B4-BE49-F238E27FC236}">
                  <a16:creationId xmlns:a16="http://schemas.microsoft.com/office/drawing/2014/main" xmlns="" id="{CD21DE80-39D2-40A1-8149-D04B5EF7B790}"/>
                </a:ext>
              </a:extLst>
            </p:cNvPr>
            <p:cNvSpPr/>
            <p:nvPr/>
          </p:nvSpPr>
          <p:spPr bwMode="auto">
            <a:xfrm>
              <a:off x="673100" y="4980371"/>
              <a:ext cx="2803525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ïṥlïďê">
              <a:extLst>
                <a:ext uri="{FF2B5EF4-FFF2-40B4-BE49-F238E27FC236}">
                  <a16:creationId xmlns:a16="http://schemas.microsoft.com/office/drawing/2014/main" xmlns="" id="{55DE56E8-46C2-4BE2-AD8E-9B882A939B60}"/>
                </a:ext>
              </a:extLst>
            </p:cNvPr>
            <p:cNvSpPr txBox="1"/>
            <p:nvPr/>
          </p:nvSpPr>
          <p:spPr bwMode="auto">
            <a:xfrm>
              <a:off x="673100" y="4538566"/>
              <a:ext cx="280352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3" name="ïŝ1íďè">
              <a:extLst>
                <a:ext uri="{FF2B5EF4-FFF2-40B4-BE49-F238E27FC236}">
                  <a16:creationId xmlns:a16="http://schemas.microsoft.com/office/drawing/2014/main" xmlns="" id="{0E345EB5-730F-4F40-A2D4-5F188F0AFA07}"/>
                </a:ext>
              </a:extLst>
            </p:cNvPr>
            <p:cNvSpPr/>
            <p:nvPr/>
          </p:nvSpPr>
          <p:spPr bwMode="auto">
            <a:xfrm>
              <a:off x="8715373" y="4980371"/>
              <a:ext cx="2803525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iṡlïďè">
              <a:extLst>
                <a:ext uri="{FF2B5EF4-FFF2-40B4-BE49-F238E27FC236}">
                  <a16:creationId xmlns:a16="http://schemas.microsoft.com/office/drawing/2014/main" xmlns="" id="{B0A183F7-D580-4E17-84C6-70D424E1E242}"/>
                </a:ext>
              </a:extLst>
            </p:cNvPr>
            <p:cNvSpPr txBox="1"/>
            <p:nvPr/>
          </p:nvSpPr>
          <p:spPr bwMode="auto">
            <a:xfrm>
              <a:off x="8715373" y="4538566"/>
              <a:ext cx="280352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481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FEDBFF-4A20-45C9-9B8A-D0DC45A14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300C022-2160-41A1-B8F4-E6A0E0C3B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E44D7E9-73D5-4DEF-87B4-F8F32AB33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075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F318E5A-E622-4508-9F1B-1C43C63747E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77757" y="1724234"/>
            <a:ext cx="10623786" cy="3815933"/>
            <a:chOff x="777758" y="1724234"/>
            <a:chExt cx="10623785" cy="3815933"/>
          </a:xfrm>
        </p:grpSpPr>
        <p:grpSp>
          <p:nvGrpSpPr>
            <p:cNvPr id="6" name="í$ļíḓé">
              <a:extLst>
                <a:ext uri="{FF2B5EF4-FFF2-40B4-BE49-F238E27FC236}">
                  <a16:creationId xmlns:a16="http://schemas.microsoft.com/office/drawing/2014/main" xmlns="" id="{8A4E822B-6519-4909-9B61-4A36BEEC451D}"/>
                </a:ext>
              </a:extLst>
            </p:cNvPr>
            <p:cNvGrpSpPr/>
            <p:nvPr/>
          </p:nvGrpSpPr>
          <p:grpSpPr>
            <a:xfrm>
              <a:off x="777758" y="1749423"/>
              <a:ext cx="4305181" cy="3765549"/>
              <a:chOff x="3995765" y="1800771"/>
              <a:chExt cx="4187771" cy="3662857"/>
            </a:xfrm>
          </p:grpSpPr>
          <p:sp>
            <p:nvSpPr>
              <p:cNvPr id="21" name="îṡľíḓè">
                <a:extLst>
                  <a:ext uri="{FF2B5EF4-FFF2-40B4-BE49-F238E27FC236}">
                    <a16:creationId xmlns:a16="http://schemas.microsoft.com/office/drawing/2014/main" xmlns="" id="{928CAF76-4CAF-45D3-A3F5-58DBAED82BEA}"/>
                  </a:ext>
                </a:extLst>
              </p:cNvPr>
              <p:cNvSpPr/>
              <p:nvPr/>
            </p:nvSpPr>
            <p:spPr bwMode="auto">
              <a:xfrm>
                <a:off x="4611817" y="3585476"/>
                <a:ext cx="2955667" cy="677196"/>
              </a:xfrm>
              <a:custGeom>
                <a:avLst/>
                <a:gdLst>
                  <a:gd name="T0" fmla="*/ 2154 w 2562"/>
                  <a:gd name="T1" fmla="*/ 0 h 587"/>
                  <a:gd name="T2" fmla="*/ 408 w 2562"/>
                  <a:gd name="T3" fmla="*/ 0 h 587"/>
                  <a:gd name="T4" fmla="*/ 0 w 2562"/>
                  <a:gd name="T5" fmla="*/ 587 h 587"/>
                  <a:gd name="T6" fmla="*/ 2562 w 2562"/>
                  <a:gd name="T7" fmla="*/ 587 h 587"/>
                  <a:gd name="T8" fmla="*/ 2154 w 2562"/>
                  <a:gd name="T9" fmla="*/ 0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2" h="587">
                    <a:moveTo>
                      <a:pt x="2154" y="0"/>
                    </a:moveTo>
                    <a:lnTo>
                      <a:pt x="408" y="0"/>
                    </a:lnTo>
                    <a:lnTo>
                      <a:pt x="0" y="587"/>
                    </a:lnTo>
                    <a:lnTo>
                      <a:pt x="2562" y="587"/>
                    </a:lnTo>
                    <a:lnTo>
                      <a:pt x="215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</a:rPr>
                  <a:t>2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ïŝ1îḍe">
                <a:extLst>
                  <a:ext uri="{FF2B5EF4-FFF2-40B4-BE49-F238E27FC236}">
                    <a16:creationId xmlns:a16="http://schemas.microsoft.com/office/drawing/2014/main" xmlns="" id="{5F9402CE-BF7F-462D-91ED-9AEFF1C972DD}"/>
                  </a:ext>
                </a:extLst>
              </p:cNvPr>
              <p:cNvSpPr/>
              <p:nvPr/>
            </p:nvSpPr>
            <p:spPr bwMode="auto">
              <a:xfrm>
                <a:off x="3995765" y="4950251"/>
                <a:ext cx="4187771" cy="513377"/>
              </a:xfrm>
              <a:custGeom>
                <a:avLst/>
                <a:gdLst>
                  <a:gd name="T0" fmla="*/ 306 w 3630"/>
                  <a:gd name="T1" fmla="*/ 0 h 445"/>
                  <a:gd name="T2" fmla="*/ 0 w 3630"/>
                  <a:gd name="T3" fmla="*/ 445 h 445"/>
                  <a:gd name="T4" fmla="*/ 3630 w 3630"/>
                  <a:gd name="T5" fmla="*/ 445 h 445"/>
                  <a:gd name="T6" fmla="*/ 3324 w 3630"/>
                  <a:gd name="T7" fmla="*/ 0 h 445"/>
                  <a:gd name="T8" fmla="*/ 306 w 3630"/>
                  <a:gd name="T9" fmla="*/ 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30" h="445">
                    <a:moveTo>
                      <a:pt x="306" y="0"/>
                    </a:moveTo>
                    <a:lnTo>
                      <a:pt x="0" y="445"/>
                    </a:lnTo>
                    <a:lnTo>
                      <a:pt x="3630" y="445"/>
                    </a:lnTo>
                    <a:lnTo>
                      <a:pt x="3324" y="0"/>
                    </a:lnTo>
                    <a:lnTo>
                      <a:pt x="306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400" b="1" dirty="0"/>
                  <a:t>3</a:t>
                </a:r>
                <a:endParaRPr lang="id-ID" sz="2400" b="1" dirty="0"/>
              </a:p>
            </p:txBody>
          </p:sp>
          <p:sp>
            <p:nvSpPr>
              <p:cNvPr id="23" name="iṥ1iḋê">
                <a:extLst>
                  <a:ext uri="{FF2B5EF4-FFF2-40B4-BE49-F238E27FC236}">
                    <a16:creationId xmlns:a16="http://schemas.microsoft.com/office/drawing/2014/main" xmlns="" id="{0CF1C63F-0A9A-4125-9403-CEE4C31A80BE}"/>
                  </a:ext>
                </a:extLst>
              </p:cNvPr>
              <p:cNvSpPr/>
              <p:nvPr/>
            </p:nvSpPr>
            <p:spPr bwMode="auto">
              <a:xfrm>
                <a:off x="5346696" y="1800771"/>
                <a:ext cx="1485909" cy="1083283"/>
              </a:xfrm>
              <a:custGeom>
                <a:avLst/>
                <a:gdLst>
                  <a:gd name="T0" fmla="*/ 1288 w 1288"/>
                  <a:gd name="T1" fmla="*/ 939 h 939"/>
                  <a:gd name="T2" fmla="*/ 644 w 1288"/>
                  <a:gd name="T3" fmla="*/ 0 h 939"/>
                  <a:gd name="T4" fmla="*/ 0 w 1288"/>
                  <a:gd name="T5" fmla="*/ 939 h 939"/>
                  <a:gd name="T6" fmla="*/ 1288 w 1288"/>
                  <a:gd name="T7" fmla="*/ 939 h 9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8" h="939">
                    <a:moveTo>
                      <a:pt x="1288" y="939"/>
                    </a:moveTo>
                    <a:lnTo>
                      <a:pt x="644" y="0"/>
                    </a:lnTo>
                    <a:lnTo>
                      <a:pt x="0" y="939"/>
                    </a:lnTo>
                    <a:lnTo>
                      <a:pt x="1288" y="93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400" b="1" dirty="0"/>
                  <a:t>1</a:t>
                </a:r>
                <a:endParaRPr lang="id-ID" sz="2400" b="1" dirty="0"/>
              </a:p>
            </p:txBody>
          </p:sp>
          <p:grpSp>
            <p:nvGrpSpPr>
              <p:cNvPr id="24" name="iśḷiḍé">
                <a:extLst>
                  <a:ext uri="{FF2B5EF4-FFF2-40B4-BE49-F238E27FC236}">
                    <a16:creationId xmlns:a16="http://schemas.microsoft.com/office/drawing/2014/main" xmlns="" id="{7C092643-2952-457D-A2D6-B32F76C9AC37}"/>
                  </a:ext>
                </a:extLst>
              </p:cNvPr>
              <p:cNvGrpSpPr/>
              <p:nvPr/>
            </p:nvGrpSpPr>
            <p:grpSpPr>
              <a:xfrm>
                <a:off x="4567559" y="4282290"/>
                <a:ext cx="3044458" cy="654123"/>
                <a:chOff x="4573909" y="4079091"/>
                <a:chExt cx="3044458" cy="65412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30" name="î$ľidè">
                  <a:extLst>
                    <a:ext uri="{FF2B5EF4-FFF2-40B4-BE49-F238E27FC236}">
                      <a16:creationId xmlns:a16="http://schemas.microsoft.com/office/drawing/2014/main" xmlns="" id="{26FF3B1D-BA6C-46F8-8E68-03607193205E}"/>
                    </a:ext>
                  </a:extLst>
                </p:cNvPr>
                <p:cNvSpPr/>
                <p:nvPr/>
              </p:nvSpPr>
              <p:spPr bwMode="auto">
                <a:xfrm>
                  <a:off x="4950005" y="407909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7688 h 654123"/>
                    <a:gd name="connsiteX1" fmla="*/ 265757 w 410656"/>
                    <a:gd name="connsiteY1" fmla="*/ 86525 h 654123"/>
                    <a:gd name="connsiteX2" fmla="*/ 206920 w 410656"/>
                    <a:gd name="connsiteY2" fmla="*/ 145362 h 654123"/>
                    <a:gd name="connsiteX3" fmla="*/ 148083 w 410656"/>
                    <a:gd name="connsiteY3" fmla="*/ 86525 h 654123"/>
                    <a:gd name="connsiteX4" fmla="*/ 206920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7688"/>
                      </a:moveTo>
                      <a:cubicBezTo>
                        <a:pt x="239415" y="27688"/>
                        <a:pt x="265757" y="54030"/>
                        <a:pt x="265757" y="86525"/>
                      </a:cubicBezTo>
                      <a:cubicBezTo>
                        <a:pt x="265757" y="119020"/>
                        <a:pt x="239415" y="145362"/>
                        <a:pt x="206920" y="145362"/>
                      </a:cubicBezTo>
                      <a:cubicBezTo>
                        <a:pt x="174425" y="145362"/>
                        <a:pt x="148083" y="119020"/>
                        <a:pt x="148083" y="86525"/>
                      </a:cubicBezTo>
                      <a:cubicBezTo>
                        <a:pt x="148083" y="54030"/>
                        <a:pt x="174425" y="27688"/>
                        <a:pt x="206920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1" name="ïṡ1iḓe">
                  <a:extLst>
                    <a:ext uri="{FF2B5EF4-FFF2-40B4-BE49-F238E27FC236}">
                      <a16:creationId xmlns:a16="http://schemas.microsoft.com/office/drawing/2014/main" xmlns="" id="{728201A0-09A6-443F-A1AD-B7E6BB03B1AB}"/>
                    </a:ext>
                  </a:extLst>
                </p:cNvPr>
                <p:cNvSpPr/>
                <p:nvPr/>
              </p:nvSpPr>
              <p:spPr bwMode="auto">
                <a:xfrm>
                  <a:off x="4573909" y="4079091"/>
                  <a:ext cx="409511" cy="654123"/>
                </a:xfrm>
                <a:custGeom>
                  <a:avLst/>
                  <a:gdLst>
                    <a:gd name="connsiteX0" fmla="*/ 206925 w 409511"/>
                    <a:gd name="connsiteY0" fmla="*/ 27688 h 654123"/>
                    <a:gd name="connsiteX1" fmla="*/ 265762 w 409511"/>
                    <a:gd name="connsiteY1" fmla="*/ 86525 h 654123"/>
                    <a:gd name="connsiteX2" fmla="*/ 206925 w 409511"/>
                    <a:gd name="connsiteY2" fmla="*/ 145362 h 654123"/>
                    <a:gd name="connsiteX3" fmla="*/ 148088 w 409511"/>
                    <a:gd name="connsiteY3" fmla="*/ 86525 h 654123"/>
                    <a:gd name="connsiteX4" fmla="*/ 206925 w 409511"/>
                    <a:gd name="connsiteY4" fmla="*/ 27688 h 654123"/>
                    <a:gd name="connsiteX5" fmla="*/ 12193 w 409511"/>
                    <a:gd name="connsiteY5" fmla="*/ 0 h 654123"/>
                    <a:gd name="connsiteX6" fmla="*/ 21579 w 409511"/>
                    <a:gd name="connsiteY6" fmla="*/ 0 h 654123"/>
                    <a:gd name="connsiteX7" fmla="*/ 40352 w 409511"/>
                    <a:gd name="connsiteY7" fmla="*/ 9412 h 654123"/>
                    <a:gd name="connsiteX8" fmla="*/ 138911 w 409511"/>
                    <a:gd name="connsiteY8" fmla="*/ 160002 h 654123"/>
                    <a:gd name="connsiteX9" fmla="*/ 270324 w 409511"/>
                    <a:gd name="connsiteY9" fmla="*/ 160002 h 654123"/>
                    <a:gd name="connsiteX10" fmla="*/ 373576 w 409511"/>
                    <a:gd name="connsiteY10" fmla="*/ 9412 h 654123"/>
                    <a:gd name="connsiteX11" fmla="*/ 387656 w 409511"/>
                    <a:gd name="connsiteY11" fmla="*/ 0 h 654123"/>
                    <a:gd name="connsiteX12" fmla="*/ 401736 w 409511"/>
                    <a:gd name="connsiteY12" fmla="*/ 0 h 654123"/>
                    <a:gd name="connsiteX13" fmla="*/ 406429 w 409511"/>
                    <a:gd name="connsiteY13" fmla="*/ 32942 h 654123"/>
                    <a:gd name="connsiteX14" fmla="*/ 298483 w 409511"/>
                    <a:gd name="connsiteY14" fmla="*/ 192943 h 654123"/>
                    <a:gd name="connsiteX15" fmla="*/ 284404 w 409511"/>
                    <a:gd name="connsiteY15" fmla="*/ 202355 h 654123"/>
                    <a:gd name="connsiteX16" fmla="*/ 275017 w 409511"/>
                    <a:gd name="connsiteY16" fmla="*/ 202355 h 654123"/>
                    <a:gd name="connsiteX17" fmla="*/ 275017 w 409511"/>
                    <a:gd name="connsiteY17" fmla="*/ 621182 h 654123"/>
                    <a:gd name="connsiteX18" fmla="*/ 242164 w 409511"/>
                    <a:gd name="connsiteY18" fmla="*/ 654123 h 654123"/>
                    <a:gd name="connsiteX19" fmla="*/ 209311 w 409511"/>
                    <a:gd name="connsiteY19" fmla="*/ 621182 h 654123"/>
                    <a:gd name="connsiteX20" fmla="*/ 209311 w 409511"/>
                    <a:gd name="connsiteY20" fmla="*/ 381180 h 654123"/>
                    <a:gd name="connsiteX21" fmla="*/ 199924 w 409511"/>
                    <a:gd name="connsiteY21" fmla="*/ 381180 h 654123"/>
                    <a:gd name="connsiteX22" fmla="*/ 199924 w 409511"/>
                    <a:gd name="connsiteY22" fmla="*/ 621182 h 654123"/>
                    <a:gd name="connsiteX23" fmla="*/ 167071 w 409511"/>
                    <a:gd name="connsiteY23" fmla="*/ 654123 h 654123"/>
                    <a:gd name="connsiteX24" fmla="*/ 134218 w 409511"/>
                    <a:gd name="connsiteY24" fmla="*/ 621182 h 654123"/>
                    <a:gd name="connsiteX25" fmla="*/ 134218 w 409511"/>
                    <a:gd name="connsiteY25" fmla="*/ 202355 h 654123"/>
                    <a:gd name="connsiteX26" fmla="*/ 129525 w 409511"/>
                    <a:gd name="connsiteY26" fmla="*/ 202355 h 654123"/>
                    <a:gd name="connsiteX27" fmla="*/ 110752 w 409511"/>
                    <a:gd name="connsiteY27" fmla="*/ 192943 h 654123"/>
                    <a:gd name="connsiteX28" fmla="*/ 2806 w 409511"/>
                    <a:gd name="connsiteY28" fmla="*/ 32942 h 654123"/>
                    <a:gd name="connsiteX29" fmla="*/ 12193 w 409511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09511" h="654123">
                      <a:moveTo>
                        <a:pt x="206925" y="27688"/>
                      </a:moveTo>
                      <a:cubicBezTo>
                        <a:pt x="239420" y="27688"/>
                        <a:pt x="265762" y="54030"/>
                        <a:pt x="265762" y="86525"/>
                      </a:cubicBezTo>
                      <a:cubicBezTo>
                        <a:pt x="265762" y="119020"/>
                        <a:pt x="239420" y="145362"/>
                        <a:pt x="206925" y="145362"/>
                      </a:cubicBezTo>
                      <a:cubicBezTo>
                        <a:pt x="174430" y="145362"/>
                        <a:pt x="148088" y="119020"/>
                        <a:pt x="148088" y="86525"/>
                      </a:cubicBezTo>
                      <a:cubicBezTo>
                        <a:pt x="148088" y="54030"/>
                        <a:pt x="174430" y="27688"/>
                        <a:pt x="206925" y="27688"/>
                      </a:cubicBezTo>
                      <a:close/>
                      <a:moveTo>
                        <a:pt x="12193" y="0"/>
                      </a:moveTo>
                      <a:cubicBezTo>
                        <a:pt x="12193" y="0"/>
                        <a:pt x="16886" y="0"/>
                        <a:pt x="21579" y="0"/>
                      </a:cubicBezTo>
                      <a:cubicBezTo>
                        <a:pt x="26272" y="0"/>
                        <a:pt x="35659" y="0"/>
                        <a:pt x="40352" y="9412"/>
                      </a:cubicBezTo>
                      <a:cubicBezTo>
                        <a:pt x="40352" y="9412"/>
                        <a:pt x="40352" y="9412"/>
                        <a:pt x="138911" y="160002"/>
                      </a:cubicBezTo>
                      <a:cubicBezTo>
                        <a:pt x="138911" y="160002"/>
                        <a:pt x="138911" y="160002"/>
                        <a:pt x="270324" y="160002"/>
                      </a:cubicBezTo>
                      <a:cubicBezTo>
                        <a:pt x="270324" y="160002"/>
                        <a:pt x="270324" y="160002"/>
                        <a:pt x="373576" y="9412"/>
                      </a:cubicBezTo>
                      <a:cubicBezTo>
                        <a:pt x="373576" y="0"/>
                        <a:pt x="382963" y="0"/>
                        <a:pt x="387656" y="0"/>
                      </a:cubicBezTo>
                      <a:cubicBezTo>
                        <a:pt x="392349" y="0"/>
                        <a:pt x="397042" y="0"/>
                        <a:pt x="401736" y="0"/>
                      </a:cubicBezTo>
                      <a:cubicBezTo>
                        <a:pt x="411122" y="9412"/>
                        <a:pt x="411122" y="23529"/>
                        <a:pt x="406429" y="32942"/>
                      </a:cubicBezTo>
                      <a:cubicBezTo>
                        <a:pt x="406429" y="32942"/>
                        <a:pt x="406429" y="32942"/>
                        <a:pt x="298483" y="192943"/>
                      </a:cubicBezTo>
                      <a:cubicBezTo>
                        <a:pt x="293790" y="197649"/>
                        <a:pt x="289097" y="202355"/>
                        <a:pt x="284404" y="202355"/>
                      </a:cubicBezTo>
                      <a:cubicBezTo>
                        <a:pt x="284404" y="202355"/>
                        <a:pt x="284404" y="202355"/>
                        <a:pt x="275017" y="202355"/>
                      </a:cubicBezTo>
                      <a:cubicBezTo>
                        <a:pt x="275017" y="202355"/>
                        <a:pt x="275017" y="202355"/>
                        <a:pt x="275017" y="621182"/>
                      </a:cubicBezTo>
                      <a:cubicBezTo>
                        <a:pt x="275017" y="635300"/>
                        <a:pt x="260937" y="654123"/>
                        <a:pt x="242164" y="654123"/>
                      </a:cubicBezTo>
                      <a:cubicBezTo>
                        <a:pt x="228084" y="654123"/>
                        <a:pt x="209311" y="635300"/>
                        <a:pt x="209311" y="621182"/>
                      </a:cubicBezTo>
                      <a:cubicBezTo>
                        <a:pt x="209311" y="621182"/>
                        <a:pt x="209311" y="621182"/>
                        <a:pt x="209311" y="381180"/>
                      </a:cubicBezTo>
                      <a:cubicBezTo>
                        <a:pt x="209311" y="381180"/>
                        <a:pt x="209311" y="381180"/>
                        <a:pt x="199924" y="381180"/>
                      </a:cubicBezTo>
                      <a:cubicBezTo>
                        <a:pt x="199924" y="381180"/>
                        <a:pt x="199924" y="381180"/>
                        <a:pt x="199924" y="621182"/>
                      </a:cubicBezTo>
                      <a:cubicBezTo>
                        <a:pt x="199924" y="635300"/>
                        <a:pt x="185845" y="654123"/>
                        <a:pt x="167071" y="654123"/>
                      </a:cubicBezTo>
                      <a:cubicBezTo>
                        <a:pt x="148298" y="654123"/>
                        <a:pt x="134218" y="635300"/>
                        <a:pt x="134218" y="621182"/>
                      </a:cubicBezTo>
                      <a:cubicBezTo>
                        <a:pt x="134218" y="621182"/>
                        <a:pt x="134218" y="621182"/>
                        <a:pt x="134218" y="202355"/>
                      </a:cubicBezTo>
                      <a:cubicBezTo>
                        <a:pt x="134218" y="202355"/>
                        <a:pt x="134218" y="202355"/>
                        <a:pt x="129525" y="202355"/>
                      </a:cubicBezTo>
                      <a:cubicBezTo>
                        <a:pt x="120138" y="202355"/>
                        <a:pt x="115445" y="197649"/>
                        <a:pt x="110752" y="192943"/>
                      </a:cubicBezTo>
                      <a:cubicBezTo>
                        <a:pt x="110752" y="192943"/>
                        <a:pt x="110752" y="192943"/>
                        <a:pt x="2806" y="32942"/>
                      </a:cubicBezTo>
                      <a:cubicBezTo>
                        <a:pt x="-1887" y="23529"/>
                        <a:pt x="-1887" y="9412"/>
                        <a:pt x="121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2" name="íṥḻide">
                  <a:extLst>
                    <a:ext uri="{FF2B5EF4-FFF2-40B4-BE49-F238E27FC236}">
                      <a16:creationId xmlns:a16="http://schemas.microsoft.com/office/drawing/2014/main" xmlns="" id="{0F158AA4-C2ED-4D64-B5F3-EAF3872844CF}"/>
                    </a:ext>
                  </a:extLst>
                </p:cNvPr>
                <p:cNvSpPr/>
                <p:nvPr/>
              </p:nvSpPr>
              <p:spPr bwMode="auto">
                <a:xfrm>
                  <a:off x="5326097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3" name="íṥlïďé">
                  <a:extLst>
                    <a:ext uri="{FF2B5EF4-FFF2-40B4-BE49-F238E27FC236}">
                      <a16:creationId xmlns:a16="http://schemas.microsoft.com/office/drawing/2014/main" xmlns="" id="{35147F84-8147-44B6-9B95-13D1BB88F814}"/>
                    </a:ext>
                  </a:extLst>
                </p:cNvPr>
                <p:cNvSpPr/>
                <p:nvPr/>
              </p:nvSpPr>
              <p:spPr bwMode="auto">
                <a:xfrm>
                  <a:off x="5702189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4" name="ïṩḷîḋé">
                  <a:extLst>
                    <a:ext uri="{FF2B5EF4-FFF2-40B4-BE49-F238E27FC236}">
                      <a16:creationId xmlns:a16="http://schemas.microsoft.com/office/drawing/2014/main" xmlns="" id="{BD3997D2-7309-4936-86D3-608B6A136291}"/>
                    </a:ext>
                  </a:extLst>
                </p:cNvPr>
                <p:cNvSpPr/>
                <p:nvPr/>
              </p:nvSpPr>
              <p:spPr bwMode="auto">
                <a:xfrm>
                  <a:off x="6079435" y="407909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7688 h 654123"/>
                    <a:gd name="connsiteX1" fmla="*/ 265757 w 410656"/>
                    <a:gd name="connsiteY1" fmla="*/ 86525 h 654123"/>
                    <a:gd name="connsiteX2" fmla="*/ 206920 w 410656"/>
                    <a:gd name="connsiteY2" fmla="*/ 145362 h 654123"/>
                    <a:gd name="connsiteX3" fmla="*/ 148083 w 410656"/>
                    <a:gd name="connsiteY3" fmla="*/ 86525 h 654123"/>
                    <a:gd name="connsiteX4" fmla="*/ 206920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7688"/>
                      </a:moveTo>
                      <a:cubicBezTo>
                        <a:pt x="239415" y="27688"/>
                        <a:pt x="265757" y="54030"/>
                        <a:pt x="265757" y="86525"/>
                      </a:cubicBezTo>
                      <a:cubicBezTo>
                        <a:pt x="265757" y="119020"/>
                        <a:pt x="239415" y="145362"/>
                        <a:pt x="206920" y="145362"/>
                      </a:cubicBezTo>
                      <a:cubicBezTo>
                        <a:pt x="174425" y="145362"/>
                        <a:pt x="148083" y="119020"/>
                        <a:pt x="148083" y="86525"/>
                      </a:cubicBezTo>
                      <a:cubicBezTo>
                        <a:pt x="148083" y="54030"/>
                        <a:pt x="174425" y="27688"/>
                        <a:pt x="206920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5" name="í$ḻîdé">
                  <a:extLst>
                    <a:ext uri="{FF2B5EF4-FFF2-40B4-BE49-F238E27FC236}">
                      <a16:creationId xmlns:a16="http://schemas.microsoft.com/office/drawing/2014/main" xmlns="" id="{3F0A195B-15C5-43DE-B74F-4BF7BAAB9F01}"/>
                    </a:ext>
                  </a:extLst>
                </p:cNvPr>
                <p:cNvSpPr/>
                <p:nvPr/>
              </p:nvSpPr>
              <p:spPr bwMode="auto">
                <a:xfrm>
                  <a:off x="6455527" y="407909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7688 h 654123"/>
                    <a:gd name="connsiteX1" fmla="*/ 265757 w 410656"/>
                    <a:gd name="connsiteY1" fmla="*/ 86525 h 654123"/>
                    <a:gd name="connsiteX2" fmla="*/ 206920 w 410656"/>
                    <a:gd name="connsiteY2" fmla="*/ 145362 h 654123"/>
                    <a:gd name="connsiteX3" fmla="*/ 148083 w 410656"/>
                    <a:gd name="connsiteY3" fmla="*/ 86525 h 654123"/>
                    <a:gd name="connsiteX4" fmla="*/ 206920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7688"/>
                      </a:moveTo>
                      <a:cubicBezTo>
                        <a:pt x="239415" y="27688"/>
                        <a:pt x="265757" y="54030"/>
                        <a:pt x="265757" y="86525"/>
                      </a:cubicBezTo>
                      <a:cubicBezTo>
                        <a:pt x="265757" y="119020"/>
                        <a:pt x="239415" y="145362"/>
                        <a:pt x="206920" y="145362"/>
                      </a:cubicBezTo>
                      <a:cubicBezTo>
                        <a:pt x="174425" y="145362"/>
                        <a:pt x="148083" y="119020"/>
                        <a:pt x="148083" y="86525"/>
                      </a:cubicBezTo>
                      <a:cubicBezTo>
                        <a:pt x="148083" y="54030"/>
                        <a:pt x="174425" y="27688"/>
                        <a:pt x="206920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6" name="iṥliḓè">
                  <a:extLst>
                    <a:ext uri="{FF2B5EF4-FFF2-40B4-BE49-F238E27FC236}">
                      <a16:creationId xmlns:a16="http://schemas.microsoft.com/office/drawing/2014/main" xmlns="" id="{A56CCA8B-6F78-4D88-8835-07D8E60572EF}"/>
                    </a:ext>
                  </a:extLst>
                </p:cNvPr>
                <p:cNvSpPr/>
                <p:nvPr/>
              </p:nvSpPr>
              <p:spPr bwMode="auto">
                <a:xfrm>
                  <a:off x="6831619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7" name="íṣḻidê">
                  <a:extLst>
                    <a:ext uri="{FF2B5EF4-FFF2-40B4-BE49-F238E27FC236}">
                      <a16:creationId xmlns:a16="http://schemas.microsoft.com/office/drawing/2014/main" xmlns="" id="{CE1A6E2F-8F0E-4CE2-B6F0-0E4DF36FBA3D}"/>
                    </a:ext>
                  </a:extLst>
                </p:cNvPr>
                <p:cNvSpPr/>
                <p:nvPr/>
              </p:nvSpPr>
              <p:spPr bwMode="auto">
                <a:xfrm>
                  <a:off x="7207711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</p:grpSp>
          <p:grpSp>
            <p:nvGrpSpPr>
              <p:cNvPr id="25" name="îs1ïḍe">
                <a:extLst>
                  <a:ext uri="{FF2B5EF4-FFF2-40B4-BE49-F238E27FC236}">
                    <a16:creationId xmlns:a16="http://schemas.microsoft.com/office/drawing/2014/main" xmlns="" id="{B52AA20A-524F-40E8-8F70-08B4292F934A}"/>
                  </a:ext>
                </a:extLst>
              </p:cNvPr>
              <p:cNvGrpSpPr/>
              <p:nvPr/>
            </p:nvGrpSpPr>
            <p:grpSpPr>
              <a:xfrm>
                <a:off x="5319748" y="2907130"/>
                <a:ext cx="1540087" cy="654123"/>
                <a:chOff x="5326098" y="2703931"/>
                <a:chExt cx="1540087" cy="65412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6" name="i$ļiďé">
                  <a:extLst>
                    <a:ext uri="{FF2B5EF4-FFF2-40B4-BE49-F238E27FC236}">
                      <a16:creationId xmlns:a16="http://schemas.microsoft.com/office/drawing/2014/main" xmlns="" id="{8A02552C-7AFB-45A2-A58E-90C8F3C969C3}"/>
                    </a:ext>
                  </a:extLst>
                </p:cNvPr>
                <p:cNvSpPr/>
                <p:nvPr/>
              </p:nvSpPr>
              <p:spPr bwMode="auto">
                <a:xfrm>
                  <a:off x="5326098" y="270393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8842 h 654123"/>
                    <a:gd name="connsiteX1" fmla="*/ 266911 w 410656"/>
                    <a:gd name="connsiteY1" fmla="*/ 87679 h 654123"/>
                    <a:gd name="connsiteX2" fmla="*/ 208074 w 410656"/>
                    <a:gd name="connsiteY2" fmla="*/ 146516 h 654123"/>
                    <a:gd name="connsiteX3" fmla="*/ 149237 w 410656"/>
                    <a:gd name="connsiteY3" fmla="*/ 87679 h 654123"/>
                    <a:gd name="connsiteX4" fmla="*/ 208074 w 410656"/>
                    <a:gd name="connsiteY4" fmla="*/ 28842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1 h 654123"/>
                    <a:gd name="connsiteX9" fmla="*/ 271079 w 410656"/>
                    <a:gd name="connsiteY9" fmla="*/ 160001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8842"/>
                      </a:moveTo>
                      <a:cubicBezTo>
                        <a:pt x="240569" y="28842"/>
                        <a:pt x="266911" y="55184"/>
                        <a:pt x="266911" y="87679"/>
                      </a:cubicBezTo>
                      <a:cubicBezTo>
                        <a:pt x="266911" y="120174"/>
                        <a:pt x="240569" y="146516"/>
                        <a:pt x="208074" y="146516"/>
                      </a:cubicBezTo>
                      <a:cubicBezTo>
                        <a:pt x="175579" y="146516"/>
                        <a:pt x="149237" y="120174"/>
                        <a:pt x="149237" y="87679"/>
                      </a:cubicBezTo>
                      <a:cubicBezTo>
                        <a:pt x="149237" y="55184"/>
                        <a:pt x="175579" y="28842"/>
                        <a:pt x="208074" y="28842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1"/>
                      </a:cubicBezTo>
                      <a:cubicBezTo>
                        <a:pt x="139300" y="160001"/>
                        <a:pt x="139300" y="160001"/>
                        <a:pt x="271079" y="160001"/>
                      </a:cubicBezTo>
                      <a:cubicBezTo>
                        <a:pt x="271079" y="160001"/>
                        <a:pt x="271079" y="160001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299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299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299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299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27" name="îṥľîḍé">
                  <a:extLst>
                    <a:ext uri="{FF2B5EF4-FFF2-40B4-BE49-F238E27FC236}">
                      <a16:creationId xmlns:a16="http://schemas.microsoft.com/office/drawing/2014/main" xmlns="" id="{63AE9ABE-4E57-49E4-8186-D417D22EA70B}"/>
                    </a:ext>
                  </a:extLst>
                </p:cNvPr>
                <p:cNvSpPr/>
                <p:nvPr/>
              </p:nvSpPr>
              <p:spPr bwMode="auto">
                <a:xfrm>
                  <a:off x="5702190" y="270393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8842 h 654123"/>
                    <a:gd name="connsiteX1" fmla="*/ 266911 w 410656"/>
                    <a:gd name="connsiteY1" fmla="*/ 87679 h 654123"/>
                    <a:gd name="connsiteX2" fmla="*/ 208074 w 410656"/>
                    <a:gd name="connsiteY2" fmla="*/ 146516 h 654123"/>
                    <a:gd name="connsiteX3" fmla="*/ 149237 w 410656"/>
                    <a:gd name="connsiteY3" fmla="*/ 87679 h 654123"/>
                    <a:gd name="connsiteX4" fmla="*/ 208074 w 410656"/>
                    <a:gd name="connsiteY4" fmla="*/ 28842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1 h 654123"/>
                    <a:gd name="connsiteX9" fmla="*/ 271079 w 410656"/>
                    <a:gd name="connsiteY9" fmla="*/ 160001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8842"/>
                      </a:moveTo>
                      <a:cubicBezTo>
                        <a:pt x="240569" y="28842"/>
                        <a:pt x="266911" y="55184"/>
                        <a:pt x="266911" y="87679"/>
                      </a:cubicBezTo>
                      <a:cubicBezTo>
                        <a:pt x="266911" y="120174"/>
                        <a:pt x="240569" y="146516"/>
                        <a:pt x="208074" y="146516"/>
                      </a:cubicBezTo>
                      <a:cubicBezTo>
                        <a:pt x="175579" y="146516"/>
                        <a:pt x="149237" y="120174"/>
                        <a:pt x="149237" y="87679"/>
                      </a:cubicBezTo>
                      <a:cubicBezTo>
                        <a:pt x="149237" y="55184"/>
                        <a:pt x="175579" y="28842"/>
                        <a:pt x="208074" y="28842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1"/>
                      </a:cubicBezTo>
                      <a:cubicBezTo>
                        <a:pt x="139300" y="160001"/>
                        <a:pt x="139300" y="160001"/>
                        <a:pt x="271079" y="160001"/>
                      </a:cubicBezTo>
                      <a:cubicBezTo>
                        <a:pt x="271079" y="160001"/>
                        <a:pt x="271079" y="160001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299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299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299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299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28" name="îslíḑé">
                  <a:extLst>
                    <a:ext uri="{FF2B5EF4-FFF2-40B4-BE49-F238E27FC236}">
                      <a16:creationId xmlns:a16="http://schemas.microsoft.com/office/drawing/2014/main" xmlns="" id="{3AD9DDEA-D27D-47FB-B2C6-5738AE6578FD}"/>
                    </a:ext>
                  </a:extLst>
                </p:cNvPr>
                <p:cNvSpPr/>
                <p:nvPr/>
              </p:nvSpPr>
              <p:spPr bwMode="auto">
                <a:xfrm>
                  <a:off x="6079436" y="270393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8842 h 654123"/>
                    <a:gd name="connsiteX1" fmla="*/ 265757 w 410656"/>
                    <a:gd name="connsiteY1" fmla="*/ 87679 h 654123"/>
                    <a:gd name="connsiteX2" fmla="*/ 206920 w 410656"/>
                    <a:gd name="connsiteY2" fmla="*/ 146516 h 654123"/>
                    <a:gd name="connsiteX3" fmla="*/ 148083 w 410656"/>
                    <a:gd name="connsiteY3" fmla="*/ 87679 h 654123"/>
                    <a:gd name="connsiteX4" fmla="*/ 206920 w 410656"/>
                    <a:gd name="connsiteY4" fmla="*/ 28842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1 h 654123"/>
                    <a:gd name="connsiteX9" fmla="*/ 271079 w 410656"/>
                    <a:gd name="connsiteY9" fmla="*/ 160001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8842"/>
                      </a:moveTo>
                      <a:cubicBezTo>
                        <a:pt x="239415" y="28842"/>
                        <a:pt x="265757" y="55184"/>
                        <a:pt x="265757" y="87679"/>
                      </a:cubicBezTo>
                      <a:cubicBezTo>
                        <a:pt x="265757" y="120174"/>
                        <a:pt x="239415" y="146516"/>
                        <a:pt x="206920" y="146516"/>
                      </a:cubicBezTo>
                      <a:cubicBezTo>
                        <a:pt x="174425" y="146516"/>
                        <a:pt x="148083" y="120174"/>
                        <a:pt x="148083" y="87679"/>
                      </a:cubicBezTo>
                      <a:cubicBezTo>
                        <a:pt x="148083" y="55184"/>
                        <a:pt x="174425" y="28842"/>
                        <a:pt x="206920" y="28842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1"/>
                      </a:cubicBezTo>
                      <a:cubicBezTo>
                        <a:pt x="139300" y="160001"/>
                        <a:pt x="139300" y="160001"/>
                        <a:pt x="271079" y="160001"/>
                      </a:cubicBezTo>
                      <a:cubicBezTo>
                        <a:pt x="271079" y="160001"/>
                        <a:pt x="271079" y="160001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299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299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299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299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29" name="işľíďè">
                  <a:extLst>
                    <a:ext uri="{FF2B5EF4-FFF2-40B4-BE49-F238E27FC236}">
                      <a16:creationId xmlns:a16="http://schemas.microsoft.com/office/drawing/2014/main" xmlns="" id="{087FF8EA-CA48-4088-8430-87D9FFA86365}"/>
                    </a:ext>
                  </a:extLst>
                </p:cNvPr>
                <p:cNvSpPr/>
                <p:nvPr/>
              </p:nvSpPr>
              <p:spPr bwMode="auto">
                <a:xfrm>
                  <a:off x="6455528" y="2703931"/>
                  <a:ext cx="410657" cy="654123"/>
                </a:xfrm>
                <a:custGeom>
                  <a:avLst/>
                  <a:gdLst>
                    <a:gd name="connsiteX0" fmla="*/ 206921 w 410657"/>
                    <a:gd name="connsiteY0" fmla="*/ 28842 h 654123"/>
                    <a:gd name="connsiteX1" fmla="*/ 265758 w 410657"/>
                    <a:gd name="connsiteY1" fmla="*/ 87679 h 654123"/>
                    <a:gd name="connsiteX2" fmla="*/ 206921 w 410657"/>
                    <a:gd name="connsiteY2" fmla="*/ 146516 h 654123"/>
                    <a:gd name="connsiteX3" fmla="*/ 148084 w 410657"/>
                    <a:gd name="connsiteY3" fmla="*/ 87679 h 654123"/>
                    <a:gd name="connsiteX4" fmla="*/ 206921 w 410657"/>
                    <a:gd name="connsiteY4" fmla="*/ 28842 h 654123"/>
                    <a:gd name="connsiteX5" fmla="*/ 12228 w 410657"/>
                    <a:gd name="connsiteY5" fmla="*/ 0 h 654123"/>
                    <a:gd name="connsiteX6" fmla="*/ 21641 w 410657"/>
                    <a:gd name="connsiteY6" fmla="*/ 0 h 654123"/>
                    <a:gd name="connsiteX7" fmla="*/ 40467 w 410657"/>
                    <a:gd name="connsiteY7" fmla="*/ 9412 h 654123"/>
                    <a:gd name="connsiteX8" fmla="*/ 139301 w 410657"/>
                    <a:gd name="connsiteY8" fmla="*/ 160001 h 654123"/>
                    <a:gd name="connsiteX9" fmla="*/ 271080 w 410657"/>
                    <a:gd name="connsiteY9" fmla="*/ 160001 h 654123"/>
                    <a:gd name="connsiteX10" fmla="*/ 374621 w 410657"/>
                    <a:gd name="connsiteY10" fmla="*/ 9412 h 654123"/>
                    <a:gd name="connsiteX11" fmla="*/ 388740 w 410657"/>
                    <a:gd name="connsiteY11" fmla="*/ 0 h 654123"/>
                    <a:gd name="connsiteX12" fmla="*/ 402859 w 410657"/>
                    <a:gd name="connsiteY12" fmla="*/ 0 h 654123"/>
                    <a:gd name="connsiteX13" fmla="*/ 407566 w 410657"/>
                    <a:gd name="connsiteY13" fmla="*/ 32942 h 654123"/>
                    <a:gd name="connsiteX14" fmla="*/ 299319 w 410657"/>
                    <a:gd name="connsiteY14" fmla="*/ 192943 h 654123"/>
                    <a:gd name="connsiteX15" fmla="*/ 285199 w 410657"/>
                    <a:gd name="connsiteY15" fmla="*/ 202355 h 654123"/>
                    <a:gd name="connsiteX16" fmla="*/ 275787 w 410657"/>
                    <a:gd name="connsiteY16" fmla="*/ 202355 h 654123"/>
                    <a:gd name="connsiteX17" fmla="*/ 275787 w 410657"/>
                    <a:gd name="connsiteY17" fmla="*/ 621182 h 654123"/>
                    <a:gd name="connsiteX18" fmla="*/ 242842 w 410657"/>
                    <a:gd name="connsiteY18" fmla="*/ 654123 h 654123"/>
                    <a:gd name="connsiteX19" fmla="*/ 209897 w 410657"/>
                    <a:gd name="connsiteY19" fmla="*/ 621182 h 654123"/>
                    <a:gd name="connsiteX20" fmla="*/ 209897 w 410657"/>
                    <a:gd name="connsiteY20" fmla="*/ 381180 h 654123"/>
                    <a:gd name="connsiteX21" fmla="*/ 200484 w 410657"/>
                    <a:gd name="connsiteY21" fmla="*/ 381180 h 654123"/>
                    <a:gd name="connsiteX22" fmla="*/ 200484 w 410657"/>
                    <a:gd name="connsiteY22" fmla="*/ 621182 h 654123"/>
                    <a:gd name="connsiteX23" fmla="*/ 167540 w 410657"/>
                    <a:gd name="connsiteY23" fmla="*/ 654123 h 654123"/>
                    <a:gd name="connsiteX24" fmla="*/ 134595 w 410657"/>
                    <a:gd name="connsiteY24" fmla="*/ 621182 h 654123"/>
                    <a:gd name="connsiteX25" fmla="*/ 134595 w 410657"/>
                    <a:gd name="connsiteY25" fmla="*/ 202355 h 654123"/>
                    <a:gd name="connsiteX26" fmla="*/ 129888 w 410657"/>
                    <a:gd name="connsiteY26" fmla="*/ 202355 h 654123"/>
                    <a:gd name="connsiteX27" fmla="*/ 111063 w 410657"/>
                    <a:gd name="connsiteY27" fmla="*/ 192943 h 654123"/>
                    <a:gd name="connsiteX28" fmla="*/ 2816 w 410657"/>
                    <a:gd name="connsiteY28" fmla="*/ 32942 h 654123"/>
                    <a:gd name="connsiteX29" fmla="*/ 12228 w 410657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7" h="654123">
                      <a:moveTo>
                        <a:pt x="206921" y="28842"/>
                      </a:moveTo>
                      <a:cubicBezTo>
                        <a:pt x="239416" y="28842"/>
                        <a:pt x="265758" y="55184"/>
                        <a:pt x="265758" y="87679"/>
                      </a:cubicBezTo>
                      <a:cubicBezTo>
                        <a:pt x="265758" y="120174"/>
                        <a:pt x="239416" y="146516"/>
                        <a:pt x="206921" y="146516"/>
                      </a:cubicBezTo>
                      <a:cubicBezTo>
                        <a:pt x="174426" y="146516"/>
                        <a:pt x="148084" y="120174"/>
                        <a:pt x="148084" y="87679"/>
                      </a:cubicBezTo>
                      <a:cubicBezTo>
                        <a:pt x="148084" y="55184"/>
                        <a:pt x="174426" y="28842"/>
                        <a:pt x="206921" y="28842"/>
                      </a:cubicBezTo>
                      <a:close/>
                      <a:moveTo>
                        <a:pt x="12228" y="0"/>
                      </a:moveTo>
                      <a:cubicBezTo>
                        <a:pt x="12228" y="0"/>
                        <a:pt x="16935" y="0"/>
                        <a:pt x="21641" y="0"/>
                      </a:cubicBezTo>
                      <a:cubicBezTo>
                        <a:pt x="26348" y="0"/>
                        <a:pt x="35760" y="0"/>
                        <a:pt x="40467" y="9412"/>
                      </a:cubicBezTo>
                      <a:cubicBezTo>
                        <a:pt x="40467" y="9412"/>
                        <a:pt x="40467" y="9412"/>
                        <a:pt x="139301" y="160001"/>
                      </a:cubicBezTo>
                      <a:cubicBezTo>
                        <a:pt x="139301" y="160001"/>
                        <a:pt x="139301" y="160001"/>
                        <a:pt x="271080" y="160001"/>
                      </a:cubicBezTo>
                      <a:cubicBezTo>
                        <a:pt x="271080" y="160001"/>
                        <a:pt x="271080" y="160001"/>
                        <a:pt x="374621" y="9412"/>
                      </a:cubicBezTo>
                      <a:cubicBezTo>
                        <a:pt x="374621" y="0"/>
                        <a:pt x="384034" y="0"/>
                        <a:pt x="388740" y="0"/>
                      </a:cubicBezTo>
                      <a:cubicBezTo>
                        <a:pt x="393447" y="0"/>
                        <a:pt x="398153" y="0"/>
                        <a:pt x="402859" y="0"/>
                      </a:cubicBezTo>
                      <a:cubicBezTo>
                        <a:pt x="412272" y="9412"/>
                        <a:pt x="412272" y="23530"/>
                        <a:pt x="407566" y="32942"/>
                      </a:cubicBezTo>
                      <a:cubicBezTo>
                        <a:pt x="407566" y="32942"/>
                        <a:pt x="407566" y="32942"/>
                        <a:pt x="299319" y="192943"/>
                      </a:cubicBezTo>
                      <a:cubicBezTo>
                        <a:pt x="294612" y="197649"/>
                        <a:pt x="289906" y="202355"/>
                        <a:pt x="285199" y="202355"/>
                      </a:cubicBezTo>
                      <a:cubicBezTo>
                        <a:pt x="285199" y="202355"/>
                        <a:pt x="285199" y="202355"/>
                        <a:pt x="275787" y="202355"/>
                      </a:cubicBezTo>
                      <a:cubicBezTo>
                        <a:pt x="275787" y="202355"/>
                        <a:pt x="275787" y="202355"/>
                        <a:pt x="275787" y="621182"/>
                      </a:cubicBezTo>
                      <a:cubicBezTo>
                        <a:pt x="275787" y="635299"/>
                        <a:pt x="261668" y="654123"/>
                        <a:pt x="242842" y="654123"/>
                      </a:cubicBezTo>
                      <a:cubicBezTo>
                        <a:pt x="228723" y="654123"/>
                        <a:pt x="209897" y="635299"/>
                        <a:pt x="209897" y="621182"/>
                      </a:cubicBezTo>
                      <a:cubicBezTo>
                        <a:pt x="209897" y="621182"/>
                        <a:pt x="209897" y="621182"/>
                        <a:pt x="209897" y="381180"/>
                      </a:cubicBezTo>
                      <a:cubicBezTo>
                        <a:pt x="209897" y="381180"/>
                        <a:pt x="209897" y="381180"/>
                        <a:pt x="200484" y="381180"/>
                      </a:cubicBezTo>
                      <a:cubicBezTo>
                        <a:pt x="200484" y="381180"/>
                        <a:pt x="200484" y="381180"/>
                        <a:pt x="200484" y="621182"/>
                      </a:cubicBezTo>
                      <a:cubicBezTo>
                        <a:pt x="200484" y="635299"/>
                        <a:pt x="186365" y="654123"/>
                        <a:pt x="167540" y="654123"/>
                      </a:cubicBezTo>
                      <a:cubicBezTo>
                        <a:pt x="148714" y="654123"/>
                        <a:pt x="134595" y="635299"/>
                        <a:pt x="134595" y="621182"/>
                      </a:cubicBezTo>
                      <a:cubicBezTo>
                        <a:pt x="134595" y="621182"/>
                        <a:pt x="134595" y="621182"/>
                        <a:pt x="134595" y="202355"/>
                      </a:cubicBezTo>
                      <a:cubicBezTo>
                        <a:pt x="134595" y="202355"/>
                        <a:pt x="134595" y="202355"/>
                        <a:pt x="129888" y="202355"/>
                      </a:cubicBezTo>
                      <a:cubicBezTo>
                        <a:pt x="120476" y="202355"/>
                        <a:pt x="115769" y="197649"/>
                        <a:pt x="111063" y="192943"/>
                      </a:cubicBezTo>
                      <a:cubicBezTo>
                        <a:pt x="111063" y="192943"/>
                        <a:pt x="111063" y="192943"/>
                        <a:pt x="2816" y="32942"/>
                      </a:cubicBezTo>
                      <a:cubicBezTo>
                        <a:pt x="-1891" y="23530"/>
                        <a:pt x="-1891" y="9412"/>
                        <a:pt x="122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</p:grpSp>
        </p:grpSp>
        <p:grpSp>
          <p:nvGrpSpPr>
            <p:cNvPr id="7" name="îSlíḋê">
              <a:extLst>
                <a:ext uri="{FF2B5EF4-FFF2-40B4-BE49-F238E27FC236}">
                  <a16:creationId xmlns:a16="http://schemas.microsoft.com/office/drawing/2014/main" xmlns="" id="{4CAAECE0-2A35-43FA-B3F5-D0581FA3EDDB}"/>
                </a:ext>
              </a:extLst>
            </p:cNvPr>
            <p:cNvGrpSpPr/>
            <p:nvPr/>
          </p:nvGrpSpPr>
          <p:grpSpPr>
            <a:xfrm>
              <a:off x="6486253" y="1724234"/>
              <a:ext cx="4915290" cy="1045924"/>
              <a:chOff x="8371435" y="2611035"/>
              <a:chExt cx="3806825" cy="1045924"/>
            </a:xfrm>
          </p:grpSpPr>
          <p:sp>
            <p:nvSpPr>
              <p:cNvPr id="19" name="ï$ḻïḑe">
                <a:extLst>
                  <a:ext uri="{FF2B5EF4-FFF2-40B4-BE49-F238E27FC236}">
                    <a16:creationId xmlns:a16="http://schemas.microsoft.com/office/drawing/2014/main" xmlns="" id="{D2F3DB81-33DB-44DB-AEAB-0DF578A8EDE6}"/>
                  </a:ext>
                </a:extLst>
              </p:cNvPr>
              <p:cNvSpPr txBox="1"/>
              <p:nvPr/>
            </p:nvSpPr>
            <p:spPr bwMode="auto">
              <a:xfrm>
                <a:off x="8371435" y="2611035"/>
                <a:ext cx="38068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0" name="îŝlïḍe">
                <a:extLst>
                  <a:ext uri="{FF2B5EF4-FFF2-40B4-BE49-F238E27FC236}">
                    <a16:creationId xmlns:a16="http://schemas.microsoft.com/office/drawing/2014/main" xmlns="" id="{6A23DB16-5340-40C7-B6CC-659FCFDD5675}"/>
                  </a:ext>
                </a:extLst>
              </p:cNvPr>
              <p:cNvSpPr/>
              <p:nvPr/>
            </p:nvSpPr>
            <p:spPr bwMode="auto">
              <a:xfrm>
                <a:off x="8371435" y="3052841"/>
                <a:ext cx="3806825" cy="604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ïşḻîdê">
              <a:extLst>
                <a:ext uri="{FF2B5EF4-FFF2-40B4-BE49-F238E27FC236}">
                  <a16:creationId xmlns:a16="http://schemas.microsoft.com/office/drawing/2014/main" xmlns="" id="{2F5BEE9A-3EB3-45CA-852E-EBC199DBF441}"/>
                </a:ext>
              </a:extLst>
            </p:cNvPr>
            <p:cNvGrpSpPr/>
            <p:nvPr/>
          </p:nvGrpSpPr>
          <p:grpSpPr>
            <a:xfrm>
              <a:off x="6486253" y="4494243"/>
              <a:ext cx="4915290" cy="1045924"/>
              <a:chOff x="8371435" y="2611035"/>
              <a:chExt cx="3806825" cy="1045924"/>
            </a:xfrm>
          </p:grpSpPr>
          <p:sp>
            <p:nvSpPr>
              <p:cNvPr id="17" name="iṡľiďé">
                <a:extLst>
                  <a:ext uri="{FF2B5EF4-FFF2-40B4-BE49-F238E27FC236}">
                    <a16:creationId xmlns:a16="http://schemas.microsoft.com/office/drawing/2014/main" xmlns="" id="{D2F3DB81-33DB-44DB-AEAB-0DF578A8EDE6}"/>
                  </a:ext>
                </a:extLst>
              </p:cNvPr>
              <p:cNvSpPr txBox="1"/>
              <p:nvPr/>
            </p:nvSpPr>
            <p:spPr bwMode="auto">
              <a:xfrm>
                <a:off x="8371435" y="2611035"/>
                <a:ext cx="38068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8" name="iṡlîḑé">
                <a:extLst>
                  <a:ext uri="{FF2B5EF4-FFF2-40B4-BE49-F238E27FC236}">
                    <a16:creationId xmlns:a16="http://schemas.microsoft.com/office/drawing/2014/main" xmlns="" id="{6A23DB16-5340-40C7-B6CC-659FCFDD5675}"/>
                  </a:ext>
                </a:extLst>
              </p:cNvPr>
              <p:cNvSpPr/>
              <p:nvPr/>
            </p:nvSpPr>
            <p:spPr bwMode="auto">
              <a:xfrm>
                <a:off x="8371435" y="3052841"/>
                <a:ext cx="3806825" cy="604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iṥḷïḓe">
              <a:extLst>
                <a:ext uri="{FF2B5EF4-FFF2-40B4-BE49-F238E27FC236}">
                  <a16:creationId xmlns:a16="http://schemas.microsoft.com/office/drawing/2014/main" xmlns="" id="{E36485ED-E166-42ED-A722-8FB84FDFC715}"/>
                </a:ext>
              </a:extLst>
            </p:cNvPr>
            <p:cNvGrpSpPr/>
            <p:nvPr/>
          </p:nvGrpSpPr>
          <p:grpSpPr>
            <a:xfrm>
              <a:off x="6486253" y="3109238"/>
              <a:ext cx="4915290" cy="1045924"/>
              <a:chOff x="8371435" y="2611035"/>
              <a:chExt cx="3806825" cy="1045924"/>
            </a:xfrm>
          </p:grpSpPr>
          <p:sp>
            <p:nvSpPr>
              <p:cNvPr id="15" name="iSḻíďe">
                <a:extLst>
                  <a:ext uri="{FF2B5EF4-FFF2-40B4-BE49-F238E27FC236}">
                    <a16:creationId xmlns:a16="http://schemas.microsoft.com/office/drawing/2014/main" xmlns="" id="{D2F3DB81-33DB-44DB-AEAB-0DF578A8EDE6}"/>
                  </a:ext>
                </a:extLst>
              </p:cNvPr>
              <p:cNvSpPr txBox="1"/>
              <p:nvPr/>
            </p:nvSpPr>
            <p:spPr bwMode="auto">
              <a:xfrm>
                <a:off x="8371435" y="2611035"/>
                <a:ext cx="38068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íšliḍé">
                <a:extLst>
                  <a:ext uri="{FF2B5EF4-FFF2-40B4-BE49-F238E27FC236}">
                    <a16:creationId xmlns:a16="http://schemas.microsoft.com/office/drawing/2014/main" xmlns="" id="{6A23DB16-5340-40C7-B6CC-659FCFDD5675}"/>
                  </a:ext>
                </a:extLst>
              </p:cNvPr>
              <p:cNvSpPr/>
              <p:nvPr/>
            </p:nvSpPr>
            <p:spPr bwMode="auto">
              <a:xfrm>
                <a:off x="8371435" y="3052841"/>
                <a:ext cx="3806825" cy="604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11198301-E71F-4AE0-8080-DB1730072AF1}"/>
                </a:ext>
              </a:extLst>
            </p:cNvPr>
            <p:cNvCxnSpPr/>
            <p:nvPr/>
          </p:nvCxnSpPr>
          <p:spPr>
            <a:xfrm>
              <a:off x="6601039" y="2939698"/>
              <a:ext cx="480050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6A0AACF8-7571-4633-89C8-57CB8F71DCC4}"/>
                </a:ext>
              </a:extLst>
            </p:cNvPr>
            <p:cNvCxnSpPr/>
            <p:nvPr/>
          </p:nvCxnSpPr>
          <p:spPr>
            <a:xfrm>
              <a:off x="6601039" y="4324702"/>
              <a:ext cx="480050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ïŝḻidé">
              <a:extLst>
                <a:ext uri="{FF2B5EF4-FFF2-40B4-BE49-F238E27FC236}">
                  <a16:creationId xmlns:a16="http://schemas.microsoft.com/office/drawing/2014/main" xmlns="" id="{A2DF57C9-6F32-417C-AE51-7E5BC33292C9}"/>
                </a:ext>
              </a:extLst>
            </p:cNvPr>
            <p:cNvSpPr/>
            <p:nvPr/>
          </p:nvSpPr>
          <p:spPr bwMode="auto">
            <a:xfrm>
              <a:off x="5664318" y="4814710"/>
              <a:ext cx="523223" cy="40499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3" name="íŝḷidè">
              <a:extLst>
                <a:ext uri="{FF2B5EF4-FFF2-40B4-BE49-F238E27FC236}">
                  <a16:creationId xmlns:a16="http://schemas.microsoft.com/office/drawing/2014/main" xmlns="" id="{B43B4A9F-0854-41B2-8EA0-9825E45E492B}"/>
                </a:ext>
              </a:extLst>
            </p:cNvPr>
            <p:cNvSpPr/>
            <p:nvPr/>
          </p:nvSpPr>
          <p:spPr bwMode="auto">
            <a:xfrm>
              <a:off x="5683334" y="3409018"/>
              <a:ext cx="485190" cy="44636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4" name="iş1ïdé">
              <a:extLst>
                <a:ext uri="{FF2B5EF4-FFF2-40B4-BE49-F238E27FC236}">
                  <a16:creationId xmlns:a16="http://schemas.microsoft.com/office/drawing/2014/main" xmlns="" id="{AEB8E933-440A-4D14-8E47-50467A42EDB0}"/>
                </a:ext>
              </a:extLst>
            </p:cNvPr>
            <p:cNvSpPr/>
            <p:nvPr/>
          </p:nvSpPr>
          <p:spPr bwMode="auto">
            <a:xfrm>
              <a:off x="5704590" y="2043634"/>
              <a:ext cx="442678" cy="40712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1156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0303DD2-5CCA-4867-8053-5D8CF6F1CC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1C64FB-B9B7-44AA-93C6-4A5F73FCB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8A3D62F-3E3B-4C05-82D3-3EBADC323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220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CFEDE7F-C2FD-4861-B14B-B32F861D5F9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23950"/>
            <a:ext cx="10861917" cy="4717951"/>
            <a:chOff x="673099" y="1123950"/>
            <a:chExt cx="10861917" cy="4717951"/>
          </a:xfrm>
        </p:grpSpPr>
        <p:grpSp>
          <p:nvGrpSpPr>
            <p:cNvPr id="6" name="îsľíḑè">
              <a:extLst>
                <a:ext uri="{FF2B5EF4-FFF2-40B4-BE49-F238E27FC236}">
                  <a16:creationId xmlns:a16="http://schemas.microsoft.com/office/drawing/2014/main" xmlns="" id="{97E83141-6890-4F8E-8F2C-24A7B12FA80E}"/>
                </a:ext>
              </a:extLst>
            </p:cNvPr>
            <p:cNvGrpSpPr/>
            <p:nvPr/>
          </p:nvGrpSpPr>
          <p:grpSpPr>
            <a:xfrm>
              <a:off x="2072181" y="1123950"/>
              <a:ext cx="8047638" cy="3924300"/>
              <a:chOff x="2072181" y="1466850"/>
              <a:chExt cx="8047638" cy="3924300"/>
            </a:xfrm>
          </p:grpSpPr>
          <p:sp>
            <p:nvSpPr>
              <p:cNvPr id="13" name="ïṩļîďe">
                <a:extLst>
                  <a:ext uri="{FF2B5EF4-FFF2-40B4-BE49-F238E27FC236}">
                    <a16:creationId xmlns:a16="http://schemas.microsoft.com/office/drawing/2014/main" xmlns="" id="{9DA16E5D-DD05-4262-A85D-CD8B27F307BF}"/>
                  </a:ext>
                </a:extLst>
              </p:cNvPr>
              <p:cNvSpPr/>
              <p:nvPr/>
            </p:nvSpPr>
            <p:spPr bwMode="auto">
              <a:xfrm>
                <a:off x="2072181" y="2135112"/>
                <a:ext cx="2019019" cy="2545106"/>
              </a:xfrm>
              <a:custGeom>
                <a:avLst/>
                <a:gdLst>
                  <a:gd name="T0" fmla="*/ 263 w 424"/>
                  <a:gd name="T1" fmla="*/ 0 h 535"/>
                  <a:gd name="T2" fmla="*/ 272 w 424"/>
                  <a:gd name="T3" fmla="*/ 0 h 535"/>
                  <a:gd name="T4" fmla="*/ 281 w 424"/>
                  <a:gd name="T5" fmla="*/ 5 h 535"/>
                  <a:gd name="T6" fmla="*/ 424 w 424"/>
                  <a:gd name="T7" fmla="*/ 148 h 535"/>
                  <a:gd name="T8" fmla="*/ 317 w 424"/>
                  <a:gd name="T9" fmla="*/ 254 h 535"/>
                  <a:gd name="T10" fmla="*/ 313 w 424"/>
                  <a:gd name="T11" fmla="*/ 263 h 535"/>
                  <a:gd name="T12" fmla="*/ 313 w 424"/>
                  <a:gd name="T13" fmla="*/ 273 h 535"/>
                  <a:gd name="T14" fmla="*/ 317 w 424"/>
                  <a:gd name="T15" fmla="*/ 281 h 535"/>
                  <a:gd name="T16" fmla="*/ 424 w 424"/>
                  <a:gd name="T17" fmla="*/ 388 h 535"/>
                  <a:gd name="T18" fmla="*/ 281 w 424"/>
                  <a:gd name="T19" fmla="*/ 530 h 535"/>
                  <a:gd name="T20" fmla="*/ 272 w 424"/>
                  <a:gd name="T21" fmla="*/ 535 h 535"/>
                  <a:gd name="T22" fmla="*/ 263 w 424"/>
                  <a:gd name="T23" fmla="*/ 535 h 535"/>
                  <a:gd name="T24" fmla="*/ 254 w 424"/>
                  <a:gd name="T25" fmla="*/ 530 h 535"/>
                  <a:gd name="T26" fmla="*/ 4 w 424"/>
                  <a:gd name="T27" fmla="*/ 281 h 535"/>
                  <a:gd name="T28" fmla="*/ 0 w 424"/>
                  <a:gd name="T29" fmla="*/ 273 h 535"/>
                  <a:gd name="T30" fmla="*/ 0 w 424"/>
                  <a:gd name="T31" fmla="*/ 263 h 535"/>
                  <a:gd name="T32" fmla="*/ 4 w 424"/>
                  <a:gd name="T33" fmla="*/ 254 h 535"/>
                  <a:gd name="T34" fmla="*/ 254 w 424"/>
                  <a:gd name="T35" fmla="*/ 5 h 535"/>
                  <a:gd name="T36" fmla="*/ 263 w 424"/>
                  <a:gd name="T37" fmla="*/ 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4" h="535">
                    <a:moveTo>
                      <a:pt x="263" y="0"/>
                    </a:moveTo>
                    <a:lnTo>
                      <a:pt x="272" y="0"/>
                    </a:lnTo>
                    <a:lnTo>
                      <a:pt x="281" y="5"/>
                    </a:lnTo>
                    <a:lnTo>
                      <a:pt x="424" y="148"/>
                    </a:lnTo>
                    <a:lnTo>
                      <a:pt x="317" y="254"/>
                    </a:lnTo>
                    <a:lnTo>
                      <a:pt x="313" y="263"/>
                    </a:lnTo>
                    <a:lnTo>
                      <a:pt x="313" y="273"/>
                    </a:lnTo>
                    <a:lnTo>
                      <a:pt x="317" y="281"/>
                    </a:lnTo>
                    <a:lnTo>
                      <a:pt x="424" y="388"/>
                    </a:lnTo>
                    <a:lnTo>
                      <a:pt x="281" y="530"/>
                    </a:lnTo>
                    <a:lnTo>
                      <a:pt x="272" y="535"/>
                    </a:lnTo>
                    <a:lnTo>
                      <a:pt x="263" y="535"/>
                    </a:lnTo>
                    <a:lnTo>
                      <a:pt x="254" y="530"/>
                    </a:lnTo>
                    <a:lnTo>
                      <a:pt x="4" y="281"/>
                    </a:lnTo>
                    <a:lnTo>
                      <a:pt x="0" y="273"/>
                    </a:lnTo>
                    <a:lnTo>
                      <a:pt x="0" y="263"/>
                    </a:lnTo>
                    <a:lnTo>
                      <a:pt x="4" y="254"/>
                    </a:lnTo>
                    <a:lnTo>
                      <a:pt x="254" y="5"/>
                    </a:lnTo>
                    <a:lnTo>
                      <a:pt x="263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14" name="ïṩḷïḑè">
                <a:extLst>
                  <a:ext uri="{FF2B5EF4-FFF2-40B4-BE49-F238E27FC236}">
                    <a16:creationId xmlns:a16="http://schemas.microsoft.com/office/drawing/2014/main" xmlns="" id="{FCC158E6-501C-4149-B4C6-917D6E743441}"/>
                  </a:ext>
                </a:extLst>
              </p:cNvPr>
              <p:cNvSpPr/>
              <p:nvPr/>
            </p:nvSpPr>
            <p:spPr bwMode="auto">
              <a:xfrm>
                <a:off x="7574722" y="2135112"/>
                <a:ext cx="2545097" cy="2545106"/>
              </a:xfrm>
              <a:custGeom>
                <a:avLst/>
                <a:gdLst>
                  <a:gd name="T0" fmla="*/ 264 w 535"/>
                  <a:gd name="T1" fmla="*/ 0 h 535"/>
                  <a:gd name="T2" fmla="*/ 273 w 535"/>
                  <a:gd name="T3" fmla="*/ 0 h 535"/>
                  <a:gd name="T4" fmla="*/ 282 w 535"/>
                  <a:gd name="T5" fmla="*/ 5 h 535"/>
                  <a:gd name="T6" fmla="*/ 532 w 535"/>
                  <a:gd name="T7" fmla="*/ 254 h 535"/>
                  <a:gd name="T8" fmla="*/ 535 w 535"/>
                  <a:gd name="T9" fmla="*/ 263 h 535"/>
                  <a:gd name="T10" fmla="*/ 535 w 535"/>
                  <a:gd name="T11" fmla="*/ 273 h 535"/>
                  <a:gd name="T12" fmla="*/ 532 w 535"/>
                  <a:gd name="T13" fmla="*/ 281 h 535"/>
                  <a:gd name="T14" fmla="*/ 282 w 535"/>
                  <a:gd name="T15" fmla="*/ 530 h 535"/>
                  <a:gd name="T16" fmla="*/ 273 w 535"/>
                  <a:gd name="T17" fmla="*/ 535 h 535"/>
                  <a:gd name="T18" fmla="*/ 264 w 535"/>
                  <a:gd name="T19" fmla="*/ 535 h 535"/>
                  <a:gd name="T20" fmla="*/ 255 w 535"/>
                  <a:gd name="T21" fmla="*/ 530 h 535"/>
                  <a:gd name="T22" fmla="*/ 5 w 535"/>
                  <a:gd name="T23" fmla="*/ 281 h 535"/>
                  <a:gd name="T24" fmla="*/ 0 w 535"/>
                  <a:gd name="T25" fmla="*/ 273 h 535"/>
                  <a:gd name="T26" fmla="*/ 0 w 535"/>
                  <a:gd name="T27" fmla="*/ 263 h 535"/>
                  <a:gd name="T28" fmla="*/ 5 w 535"/>
                  <a:gd name="T29" fmla="*/ 254 h 535"/>
                  <a:gd name="T30" fmla="*/ 255 w 535"/>
                  <a:gd name="T31" fmla="*/ 5 h 535"/>
                  <a:gd name="T32" fmla="*/ 264 w 535"/>
                  <a:gd name="T33" fmla="*/ 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35" h="535">
                    <a:moveTo>
                      <a:pt x="264" y="0"/>
                    </a:moveTo>
                    <a:lnTo>
                      <a:pt x="273" y="0"/>
                    </a:lnTo>
                    <a:lnTo>
                      <a:pt x="282" y="5"/>
                    </a:lnTo>
                    <a:lnTo>
                      <a:pt x="532" y="254"/>
                    </a:lnTo>
                    <a:lnTo>
                      <a:pt x="535" y="263"/>
                    </a:lnTo>
                    <a:lnTo>
                      <a:pt x="535" y="273"/>
                    </a:lnTo>
                    <a:lnTo>
                      <a:pt x="532" y="281"/>
                    </a:lnTo>
                    <a:lnTo>
                      <a:pt x="282" y="530"/>
                    </a:lnTo>
                    <a:lnTo>
                      <a:pt x="273" y="535"/>
                    </a:lnTo>
                    <a:lnTo>
                      <a:pt x="264" y="535"/>
                    </a:lnTo>
                    <a:lnTo>
                      <a:pt x="255" y="530"/>
                    </a:lnTo>
                    <a:lnTo>
                      <a:pt x="5" y="281"/>
                    </a:lnTo>
                    <a:lnTo>
                      <a:pt x="0" y="273"/>
                    </a:lnTo>
                    <a:lnTo>
                      <a:pt x="0" y="263"/>
                    </a:lnTo>
                    <a:lnTo>
                      <a:pt x="5" y="254"/>
                    </a:lnTo>
                    <a:lnTo>
                      <a:pt x="255" y="5"/>
                    </a:lnTo>
                    <a:lnTo>
                      <a:pt x="26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15" name="íśľïḑe">
                <a:extLst>
                  <a:ext uri="{FF2B5EF4-FFF2-40B4-BE49-F238E27FC236}">
                    <a16:creationId xmlns:a16="http://schemas.microsoft.com/office/drawing/2014/main" xmlns="" id="{C93729DA-C34B-4EB5-A9D6-56CD653A3E22}"/>
                  </a:ext>
                </a:extLst>
              </p:cNvPr>
              <p:cNvSpPr/>
              <p:nvPr/>
            </p:nvSpPr>
            <p:spPr bwMode="auto">
              <a:xfrm>
                <a:off x="3565122" y="2135112"/>
                <a:ext cx="2530883" cy="2545106"/>
              </a:xfrm>
              <a:custGeom>
                <a:avLst/>
                <a:gdLst>
                  <a:gd name="T0" fmla="*/ 271 w 534"/>
                  <a:gd name="T1" fmla="*/ 0 h 535"/>
                  <a:gd name="T2" fmla="*/ 280 w 534"/>
                  <a:gd name="T3" fmla="*/ 5 h 535"/>
                  <a:gd name="T4" fmla="*/ 530 w 534"/>
                  <a:gd name="T5" fmla="*/ 254 h 535"/>
                  <a:gd name="T6" fmla="*/ 534 w 534"/>
                  <a:gd name="T7" fmla="*/ 263 h 535"/>
                  <a:gd name="T8" fmla="*/ 534 w 534"/>
                  <a:gd name="T9" fmla="*/ 273 h 535"/>
                  <a:gd name="T10" fmla="*/ 530 w 534"/>
                  <a:gd name="T11" fmla="*/ 281 h 535"/>
                  <a:gd name="T12" fmla="*/ 280 w 534"/>
                  <a:gd name="T13" fmla="*/ 530 h 535"/>
                  <a:gd name="T14" fmla="*/ 271 w 534"/>
                  <a:gd name="T15" fmla="*/ 535 h 535"/>
                  <a:gd name="T16" fmla="*/ 263 w 534"/>
                  <a:gd name="T17" fmla="*/ 535 h 535"/>
                  <a:gd name="T18" fmla="*/ 254 w 534"/>
                  <a:gd name="T19" fmla="*/ 530 h 535"/>
                  <a:gd name="T20" fmla="*/ 4 w 534"/>
                  <a:gd name="T21" fmla="*/ 281 h 535"/>
                  <a:gd name="T22" fmla="*/ 0 w 534"/>
                  <a:gd name="T23" fmla="*/ 273 h 535"/>
                  <a:gd name="T24" fmla="*/ 0 w 534"/>
                  <a:gd name="T25" fmla="*/ 263 h 535"/>
                  <a:gd name="T26" fmla="*/ 4 w 534"/>
                  <a:gd name="T27" fmla="*/ 254 h 535"/>
                  <a:gd name="T28" fmla="*/ 254 w 534"/>
                  <a:gd name="T29" fmla="*/ 5 h 535"/>
                  <a:gd name="T30" fmla="*/ 263 w 534"/>
                  <a:gd name="T31" fmla="*/ 0 h 535"/>
                  <a:gd name="T32" fmla="*/ 271 w 534"/>
                  <a:gd name="T33" fmla="*/ 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34" h="535">
                    <a:moveTo>
                      <a:pt x="271" y="0"/>
                    </a:moveTo>
                    <a:lnTo>
                      <a:pt x="280" y="5"/>
                    </a:lnTo>
                    <a:lnTo>
                      <a:pt x="530" y="254"/>
                    </a:lnTo>
                    <a:lnTo>
                      <a:pt x="534" y="263"/>
                    </a:lnTo>
                    <a:lnTo>
                      <a:pt x="534" y="273"/>
                    </a:lnTo>
                    <a:lnTo>
                      <a:pt x="530" y="281"/>
                    </a:lnTo>
                    <a:lnTo>
                      <a:pt x="280" y="530"/>
                    </a:lnTo>
                    <a:lnTo>
                      <a:pt x="271" y="535"/>
                    </a:lnTo>
                    <a:lnTo>
                      <a:pt x="263" y="535"/>
                    </a:lnTo>
                    <a:lnTo>
                      <a:pt x="254" y="530"/>
                    </a:lnTo>
                    <a:lnTo>
                      <a:pt x="4" y="281"/>
                    </a:lnTo>
                    <a:lnTo>
                      <a:pt x="0" y="273"/>
                    </a:lnTo>
                    <a:lnTo>
                      <a:pt x="0" y="263"/>
                    </a:lnTo>
                    <a:lnTo>
                      <a:pt x="4" y="254"/>
                    </a:lnTo>
                    <a:lnTo>
                      <a:pt x="254" y="5"/>
                    </a:lnTo>
                    <a:lnTo>
                      <a:pt x="263" y="0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16" name="íṩḷiḍe">
                <a:extLst>
                  <a:ext uri="{FF2B5EF4-FFF2-40B4-BE49-F238E27FC236}">
                    <a16:creationId xmlns:a16="http://schemas.microsoft.com/office/drawing/2014/main" xmlns="" id="{B4DC7652-693F-473B-BC6F-7AE5446131C9}"/>
                  </a:ext>
                </a:extLst>
              </p:cNvPr>
              <p:cNvSpPr/>
              <p:nvPr/>
            </p:nvSpPr>
            <p:spPr bwMode="auto">
              <a:xfrm>
                <a:off x="6096004" y="2135112"/>
                <a:ext cx="2545097" cy="2545106"/>
              </a:xfrm>
              <a:custGeom>
                <a:avLst/>
                <a:gdLst>
                  <a:gd name="T0" fmla="*/ 264 w 536"/>
                  <a:gd name="T1" fmla="*/ 0 h 535"/>
                  <a:gd name="T2" fmla="*/ 273 w 536"/>
                  <a:gd name="T3" fmla="*/ 0 h 535"/>
                  <a:gd name="T4" fmla="*/ 282 w 536"/>
                  <a:gd name="T5" fmla="*/ 5 h 535"/>
                  <a:gd name="T6" fmla="*/ 531 w 536"/>
                  <a:gd name="T7" fmla="*/ 254 h 535"/>
                  <a:gd name="T8" fmla="*/ 536 w 536"/>
                  <a:gd name="T9" fmla="*/ 263 h 535"/>
                  <a:gd name="T10" fmla="*/ 536 w 536"/>
                  <a:gd name="T11" fmla="*/ 273 h 535"/>
                  <a:gd name="T12" fmla="*/ 531 w 536"/>
                  <a:gd name="T13" fmla="*/ 281 h 535"/>
                  <a:gd name="T14" fmla="*/ 282 w 536"/>
                  <a:gd name="T15" fmla="*/ 530 h 535"/>
                  <a:gd name="T16" fmla="*/ 273 w 536"/>
                  <a:gd name="T17" fmla="*/ 535 h 535"/>
                  <a:gd name="T18" fmla="*/ 264 w 536"/>
                  <a:gd name="T19" fmla="*/ 535 h 535"/>
                  <a:gd name="T20" fmla="*/ 255 w 536"/>
                  <a:gd name="T21" fmla="*/ 530 h 535"/>
                  <a:gd name="T22" fmla="*/ 6 w 536"/>
                  <a:gd name="T23" fmla="*/ 281 h 535"/>
                  <a:gd name="T24" fmla="*/ 0 w 536"/>
                  <a:gd name="T25" fmla="*/ 273 h 535"/>
                  <a:gd name="T26" fmla="*/ 0 w 536"/>
                  <a:gd name="T27" fmla="*/ 263 h 535"/>
                  <a:gd name="T28" fmla="*/ 6 w 536"/>
                  <a:gd name="T29" fmla="*/ 254 h 535"/>
                  <a:gd name="T30" fmla="*/ 255 w 536"/>
                  <a:gd name="T31" fmla="*/ 5 h 535"/>
                  <a:gd name="T32" fmla="*/ 264 w 536"/>
                  <a:gd name="T33" fmla="*/ 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36" h="535">
                    <a:moveTo>
                      <a:pt x="264" y="0"/>
                    </a:moveTo>
                    <a:lnTo>
                      <a:pt x="273" y="0"/>
                    </a:lnTo>
                    <a:lnTo>
                      <a:pt x="282" y="5"/>
                    </a:lnTo>
                    <a:lnTo>
                      <a:pt x="531" y="254"/>
                    </a:lnTo>
                    <a:lnTo>
                      <a:pt x="536" y="263"/>
                    </a:lnTo>
                    <a:lnTo>
                      <a:pt x="536" y="273"/>
                    </a:lnTo>
                    <a:lnTo>
                      <a:pt x="531" y="281"/>
                    </a:lnTo>
                    <a:lnTo>
                      <a:pt x="282" y="530"/>
                    </a:lnTo>
                    <a:lnTo>
                      <a:pt x="273" y="535"/>
                    </a:lnTo>
                    <a:lnTo>
                      <a:pt x="264" y="535"/>
                    </a:lnTo>
                    <a:lnTo>
                      <a:pt x="255" y="530"/>
                    </a:lnTo>
                    <a:lnTo>
                      <a:pt x="6" y="281"/>
                    </a:lnTo>
                    <a:lnTo>
                      <a:pt x="0" y="273"/>
                    </a:lnTo>
                    <a:lnTo>
                      <a:pt x="0" y="263"/>
                    </a:lnTo>
                    <a:lnTo>
                      <a:pt x="6" y="254"/>
                    </a:lnTo>
                    <a:lnTo>
                      <a:pt x="255" y="5"/>
                    </a:lnTo>
                    <a:lnTo>
                      <a:pt x="26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17" name="íSliḍê">
                <a:extLst>
                  <a:ext uri="{FF2B5EF4-FFF2-40B4-BE49-F238E27FC236}">
                    <a16:creationId xmlns:a16="http://schemas.microsoft.com/office/drawing/2014/main" xmlns="" id="{EF8A2E14-FED7-4D7B-8168-85C13E1F1706}"/>
                  </a:ext>
                </a:extLst>
              </p:cNvPr>
              <p:cNvSpPr/>
              <p:nvPr/>
            </p:nvSpPr>
            <p:spPr bwMode="auto">
              <a:xfrm>
                <a:off x="5299772" y="2604326"/>
                <a:ext cx="1606679" cy="1606688"/>
              </a:xfrm>
              <a:custGeom>
                <a:avLst/>
                <a:gdLst>
                  <a:gd name="T0" fmla="*/ 168 w 339"/>
                  <a:gd name="T1" fmla="*/ 0 h 339"/>
                  <a:gd name="T2" fmla="*/ 171 w 339"/>
                  <a:gd name="T3" fmla="*/ 0 h 339"/>
                  <a:gd name="T4" fmla="*/ 175 w 339"/>
                  <a:gd name="T5" fmla="*/ 2 h 339"/>
                  <a:gd name="T6" fmla="*/ 178 w 339"/>
                  <a:gd name="T7" fmla="*/ 4 h 339"/>
                  <a:gd name="T8" fmla="*/ 335 w 339"/>
                  <a:gd name="T9" fmla="*/ 161 h 339"/>
                  <a:gd name="T10" fmla="*/ 338 w 339"/>
                  <a:gd name="T11" fmla="*/ 165 h 339"/>
                  <a:gd name="T12" fmla="*/ 339 w 339"/>
                  <a:gd name="T13" fmla="*/ 167 h 339"/>
                  <a:gd name="T14" fmla="*/ 339 w 339"/>
                  <a:gd name="T15" fmla="*/ 171 h 339"/>
                  <a:gd name="T16" fmla="*/ 338 w 339"/>
                  <a:gd name="T17" fmla="*/ 175 h 339"/>
                  <a:gd name="T18" fmla="*/ 335 w 339"/>
                  <a:gd name="T19" fmla="*/ 179 h 339"/>
                  <a:gd name="T20" fmla="*/ 178 w 339"/>
                  <a:gd name="T21" fmla="*/ 335 h 339"/>
                  <a:gd name="T22" fmla="*/ 175 w 339"/>
                  <a:gd name="T23" fmla="*/ 338 h 339"/>
                  <a:gd name="T24" fmla="*/ 171 w 339"/>
                  <a:gd name="T25" fmla="*/ 339 h 339"/>
                  <a:gd name="T26" fmla="*/ 168 w 339"/>
                  <a:gd name="T27" fmla="*/ 339 h 339"/>
                  <a:gd name="T28" fmla="*/ 164 w 339"/>
                  <a:gd name="T29" fmla="*/ 338 h 339"/>
                  <a:gd name="T30" fmla="*/ 160 w 339"/>
                  <a:gd name="T31" fmla="*/ 335 h 339"/>
                  <a:gd name="T32" fmla="*/ 4 w 339"/>
                  <a:gd name="T33" fmla="*/ 179 h 339"/>
                  <a:gd name="T34" fmla="*/ 1 w 339"/>
                  <a:gd name="T35" fmla="*/ 175 h 339"/>
                  <a:gd name="T36" fmla="*/ 0 w 339"/>
                  <a:gd name="T37" fmla="*/ 171 h 339"/>
                  <a:gd name="T38" fmla="*/ 0 w 339"/>
                  <a:gd name="T39" fmla="*/ 167 h 339"/>
                  <a:gd name="T40" fmla="*/ 1 w 339"/>
                  <a:gd name="T41" fmla="*/ 165 h 339"/>
                  <a:gd name="T42" fmla="*/ 4 w 339"/>
                  <a:gd name="T43" fmla="*/ 161 h 339"/>
                  <a:gd name="T44" fmla="*/ 160 w 339"/>
                  <a:gd name="T45" fmla="*/ 4 h 339"/>
                  <a:gd name="T46" fmla="*/ 164 w 339"/>
                  <a:gd name="T47" fmla="*/ 2 h 339"/>
                  <a:gd name="T48" fmla="*/ 168 w 339"/>
                  <a:gd name="T49" fmla="*/ 0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9" h="339">
                    <a:moveTo>
                      <a:pt x="168" y="0"/>
                    </a:moveTo>
                    <a:lnTo>
                      <a:pt x="171" y="0"/>
                    </a:lnTo>
                    <a:lnTo>
                      <a:pt x="175" y="2"/>
                    </a:lnTo>
                    <a:lnTo>
                      <a:pt x="178" y="4"/>
                    </a:lnTo>
                    <a:lnTo>
                      <a:pt x="335" y="161"/>
                    </a:lnTo>
                    <a:lnTo>
                      <a:pt x="338" y="165"/>
                    </a:lnTo>
                    <a:lnTo>
                      <a:pt x="339" y="167"/>
                    </a:lnTo>
                    <a:lnTo>
                      <a:pt x="339" y="171"/>
                    </a:lnTo>
                    <a:lnTo>
                      <a:pt x="338" y="175"/>
                    </a:lnTo>
                    <a:lnTo>
                      <a:pt x="335" y="179"/>
                    </a:lnTo>
                    <a:lnTo>
                      <a:pt x="178" y="335"/>
                    </a:lnTo>
                    <a:lnTo>
                      <a:pt x="175" y="338"/>
                    </a:lnTo>
                    <a:lnTo>
                      <a:pt x="171" y="339"/>
                    </a:lnTo>
                    <a:lnTo>
                      <a:pt x="168" y="339"/>
                    </a:lnTo>
                    <a:lnTo>
                      <a:pt x="164" y="338"/>
                    </a:lnTo>
                    <a:lnTo>
                      <a:pt x="160" y="335"/>
                    </a:lnTo>
                    <a:lnTo>
                      <a:pt x="4" y="179"/>
                    </a:lnTo>
                    <a:lnTo>
                      <a:pt x="1" y="175"/>
                    </a:lnTo>
                    <a:lnTo>
                      <a:pt x="0" y="171"/>
                    </a:lnTo>
                    <a:lnTo>
                      <a:pt x="0" y="167"/>
                    </a:lnTo>
                    <a:lnTo>
                      <a:pt x="1" y="165"/>
                    </a:lnTo>
                    <a:lnTo>
                      <a:pt x="4" y="161"/>
                    </a:lnTo>
                    <a:lnTo>
                      <a:pt x="160" y="4"/>
                    </a:lnTo>
                    <a:lnTo>
                      <a:pt x="164" y="2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2400" b="1" i="1" dirty="0">
                    <a:solidFill>
                      <a:schemeClr val="bg1"/>
                    </a:solidFill>
                  </a:rPr>
                  <a:t>2018</a:t>
                </a:r>
              </a:p>
            </p:txBody>
          </p:sp>
          <p:sp>
            <p:nvSpPr>
              <p:cNvPr id="18" name="ïṣľiḑé">
                <a:extLst>
                  <a:ext uri="{FF2B5EF4-FFF2-40B4-BE49-F238E27FC236}">
                    <a16:creationId xmlns:a16="http://schemas.microsoft.com/office/drawing/2014/main" xmlns="" id="{33B27599-5750-4A07-802E-D23C6C7B4BB8}"/>
                  </a:ext>
                </a:extLst>
              </p:cNvPr>
              <p:cNvSpPr/>
              <p:nvPr/>
            </p:nvSpPr>
            <p:spPr bwMode="auto">
              <a:xfrm>
                <a:off x="3024821" y="3628054"/>
                <a:ext cx="639835" cy="469213"/>
              </a:xfrm>
              <a:custGeom>
                <a:avLst/>
                <a:gdLst>
                  <a:gd name="connsiteX0" fmla="*/ 0 w 587840"/>
                  <a:gd name="connsiteY0" fmla="*/ 391890 h 431083"/>
                  <a:gd name="connsiteX1" fmla="*/ 574772 w 587840"/>
                  <a:gd name="connsiteY1" fmla="*/ 391890 h 431083"/>
                  <a:gd name="connsiteX2" fmla="*/ 574772 w 587840"/>
                  <a:gd name="connsiteY2" fmla="*/ 431083 h 431083"/>
                  <a:gd name="connsiteX3" fmla="*/ 0 w 587840"/>
                  <a:gd name="connsiteY3" fmla="*/ 431083 h 431083"/>
                  <a:gd name="connsiteX4" fmla="*/ 457209 w 587840"/>
                  <a:gd name="connsiteY4" fmla="*/ 287386 h 431083"/>
                  <a:gd name="connsiteX5" fmla="*/ 496398 w 587840"/>
                  <a:gd name="connsiteY5" fmla="*/ 291997 h 431083"/>
                  <a:gd name="connsiteX6" fmla="*/ 535587 w 587840"/>
                  <a:gd name="connsiteY6" fmla="*/ 291997 h 431083"/>
                  <a:gd name="connsiteX7" fmla="*/ 535587 w 587840"/>
                  <a:gd name="connsiteY7" fmla="*/ 365764 h 431083"/>
                  <a:gd name="connsiteX8" fmla="*/ 457209 w 587840"/>
                  <a:gd name="connsiteY8" fmla="*/ 365764 h 431083"/>
                  <a:gd name="connsiteX9" fmla="*/ 352705 w 587840"/>
                  <a:gd name="connsiteY9" fmla="*/ 274327 h 431083"/>
                  <a:gd name="connsiteX10" fmla="*/ 396021 w 587840"/>
                  <a:gd name="connsiteY10" fmla="*/ 287391 h 431083"/>
                  <a:gd name="connsiteX11" fmla="*/ 444150 w 587840"/>
                  <a:gd name="connsiteY11" fmla="*/ 291745 h 431083"/>
                  <a:gd name="connsiteX12" fmla="*/ 444150 w 587840"/>
                  <a:gd name="connsiteY12" fmla="*/ 365772 h 431083"/>
                  <a:gd name="connsiteX13" fmla="*/ 352705 w 587840"/>
                  <a:gd name="connsiteY13" fmla="*/ 365772 h 431083"/>
                  <a:gd name="connsiteX14" fmla="*/ 261260 w 587840"/>
                  <a:gd name="connsiteY14" fmla="*/ 248201 h 431083"/>
                  <a:gd name="connsiteX15" fmla="*/ 298387 w 587840"/>
                  <a:gd name="connsiteY15" fmla="*/ 261265 h 431083"/>
                  <a:gd name="connsiteX16" fmla="*/ 339638 w 587840"/>
                  <a:gd name="connsiteY16" fmla="*/ 274328 h 431083"/>
                  <a:gd name="connsiteX17" fmla="*/ 339638 w 587840"/>
                  <a:gd name="connsiteY17" fmla="*/ 365772 h 431083"/>
                  <a:gd name="connsiteX18" fmla="*/ 261260 w 587840"/>
                  <a:gd name="connsiteY18" fmla="*/ 365772 h 431083"/>
                  <a:gd name="connsiteX19" fmla="*/ 156756 w 587840"/>
                  <a:gd name="connsiteY19" fmla="*/ 195949 h 431083"/>
                  <a:gd name="connsiteX20" fmla="*/ 193883 w 587840"/>
                  <a:gd name="connsiteY20" fmla="*/ 218294 h 431083"/>
                  <a:gd name="connsiteX21" fmla="*/ 235134 w 587840"/>
                  <a:gd name="connsiteY21" fmla="*/ 240639 h 431083"/>
                  <a:gd name="connsiteX22" fmla="*/ 235134 w 587840"/>
                  <a:gd name="connsiteY22" fmla="*/ 365772 h 431083"/>
                  <a:gd name="connsiteX23" fmla="*/ 156756 w 587840"/>
                  <a:gd name="connsiteY23" fmla="*/ 365772 h 431083"/>
                  <a:gd name="connsiteX24" fmla="*/ 52252 w 587840"/>
                  <a:gd name="connsiteY24" fmla="*/ 130630 h 431083"/>
                  <a:gd name="connsiteX25" fmla="*/ 95568 w 587840"/>
                  <a:gd name="connsiteY25" fmla="*/ 165465 h 431083"/>
                  <a:gd name="connsiteX26" fmla="*/ 143697 w 587840"/>
                  <a:gd name="connsiteY26" fmla="*/ 191591 h 431083"/>
                  <a:gd name="connsiteX27" fmla="*/ 143697 w 587840"/>
                  <a:gd name="connsiteY27" fmla="*/ 365764 h 431083"/>
                  <a:gd name="connsiteX28" fmla="*/ 52252 w 587840"/>
                  <a:gd name="connsiteY28" fmla="*/ 365764 h 431083"/>
                  <a:gd name="connsiteX29" fmla="*/ 0 w 587840"/>
                  <a:gd name="connsiteY29" fmla="*/ 0 h 431083"/>
                  <a:gd name="connsiteX30" fmla="*/ 74024 w 587840"/>
                  <a:gd name="connsiteY30" fmla="*/ 22123 h 431083"/>
                  <a:gd name="connsiteX31" fmla="*/ 60961 w 587840"/>
                  <a:gd name="connsiteY31" fmla="*/ 39822 h 431083"/>
                  <a:gd name="connsiteX32" fmla="*/ 152403 w 587840"/>
                  <a:gd name="connsiteY32" fmla="*/ 123890 h 431083"/>
                  <a:gd name="connsiteX33" fmla="*/ 265617 w 587840"/>
                  <a:gd name="connsiteY33" fmla="*/ 185835 h 431083"/>
                  <a:gd name="connsiteX34" fmla="*/ 387539 w 587840"/>
                  <a:gd name="connsiteY34" fmla="*/ 225656 h 431083"/>
                  <a:gd name="connsiteX35" fmla="*/ 509461 w 587840"/>
                  <a:gd name="connsiteY35" fmla="*/ 243355 h 431083"/>
                  <a:gd name="connsiteX36" fmla="*/ 587840 w 587840"/>
                  <a:gd name="connsiteY36" fmla="*/ 243355 h 431083"/>
                  <a:gd name="connsiteX37" fmla="*/ 587840 w 587840"/>
                  <a:gd name="connsiteY37" fmla="*/ 274327 h 431083"/>
                  <a:gd name="connsiteX38" fmla="*/ 509461 w 587840"/>
                  <a:gd name="connsiteY38" fmla="*/ 274327 h 431083"/>
                  <a:gd name="connsiteX39" fmla="*/ 496398 w 587840"/>
                  <a:gd name="connsiteY39" fmla="*/ 274327 h 431083"/>
                  <a:gd name="connsiteX40" fmla="*/ 452855 w 587840"/>
                  <a:gd name="connsiteY40" fmla="*/ 269903 h 431083"/>
                  <a:gd name="connsiteX41" fmla="*/ 396248 w 587840"/>
                  <a:gd name="connsiteY41" fmla="*/ 265478 h 431083"/>
                  <a:gd name="connsiteX42" fmla="*/ 326578 w 587840"/>
                  <a:gd name="connsiteY42" fmla="*/ 247779 h 431083"/>
                  <a:gd name="connsiteX43" fmla="*/ 248199 w 587840"/>
                  <a:gd name="connsiteY43" fmla="*/ 212382 h 431083"/>
                  <a:gd name="connsiteX44" fmla="*/ 130631 w 587840"/>
                  <a:gd name="connsiteY44" fmla="*/ 146013 h 431083"/>
                  <a:gd name="connsiteX45" fmla="*/ 30481 w 587840"/>
                  <a:gd name="connsiteY45" fmla="*/ 61945 h 431083"/>
                  <a:gd name="connsiteX46" fmla="*/ 13063 w 587840"/>
                  <a:gd name="connsiteY46" fmla="*/ 75219 h 431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587840" h="431083">
                    <a:moveTo>
                      <a:pt x="0" y="391890"/>
                    </a:moveTo>
                    <a:lnTo>
                      <a:pt x="574772" y="391890"/>
                    </a:lnTo>
                    <a:lnTo>
                      <a:pt x="574772" y="431083"/>
                    </a:lnTo>
                    <a:lnTo>
                      <a:pt x="0" y="431083"/>
                    </a:lnTo>
                    <a:close/>
                    <a:moveTo>
                      <a:pt x="457209" y="287386"/>
                    </a:moveTo>
                    <a:lnTo>
                      <a:pt x="496398" y="291997"/>
                    </a:lnTo>
                    <a:lnTo>
                      <a:pt x="535587" y="291997"/>
                    </a:lnTo>
                    <a:lnTo>
                      <a:pt x="535587" y="365764"/>
                    </a:lnTo>
                    <a:lnTo>
                      <a:pt x="457209" y="365764"/>
                    </a:lnTo>
                    <a:close/>
                    <a:moveTo>
                      <a:pt x="352705" y="274327"/>
                    </a:moveTo>
                    <a:lnTo>
                      <a:pt x="396021" y="287391"/>
                    </a:lnTo>
                    <a:lnTo>
                      <a:pt x="444150" y="291745"/>
                    </a:lnTo>
                    <a:lnTo>
                      <a:pt x="444150" y="365772"/>
                    </a:lnTo>
                    <a:lnTo>
                      <a:pt x="352705" y="365772"/>
                    </a:lnTo>
                    <a:close/>
                    <a:moveTo>
                      <a:pt x="261260" y="248201"/>
                    </a:moveTo>
                    <a:lnTo>
                      <a:pt x="298387" y="261265"/>
                    </a:lnTo>
                    <a:lnTo>
                      <a:pt x="339638" y="274328"/>
                    </a:lnTo>
                    <a:lnTo>
                      <a:pt x="339638" y="365772"/>
                    </a:lnTo>
                    <a:lnTo>
                      <a:pt x="261260" y="365772"/>
                    </a:lnTo>
                    <a:close/>
                    <a:moveTo>
                      <a:pt x="156756" y="195949"/>
                    </a:moveTo>
                    <a:lnTo>
                      <a:pt x="193883" y="218294"/>
                    </a:lnTo>
                    <a:lnTo>
                      <a:pt x="235134" y="240639"/>
                    </a:lnTo>
                    <a:lnTo>
                      <a:pt x="235134" y="365772"/>
                    </a:lnTo>
                    <a:lnTo>
                      <a:pt x="156756" y="365772"/>
                    </a:lnTo>
                    <a:close/>
                    <a:moveTo>
                      <a:pt x="52252" y="130630"/>
                    </a:moveTo>
                    <a:lnTo>
                      <a:pt x="95568" y="165465"/>
                    </a:lnTo>
                    <a:lnTo>
                      <a:pt x="143697" y="191591"/>
                    </a:lnTo>
                    <a:lnTo>
                      <a:pt x="143697" y="365764"/>
                    </a:lnTo>
                    <a:lnTo>
                      <a:pt x="52252" y="365764"/>
                    </a:lnTo>
                    <a:close/>
                    <a:moveTo>
                      <a:pt x="0" y="0"/>
                    </a:moveTo>
                    <a:lnTo>
                      <a:pt x="74024" y="22123"/>
                    </a:lnTo>
                    <a:lnTo>
                      <a:pt x="60961" y="39822"/>
                    </a:lnTo>
                    <a:lnTo>
                      <a:pt x="152403" y="123890"/>
                    </a:lnTo>
                    <a:lnTo>
                      <a:pt x="265617" y="185835"/>
                    </a:lnTo>
                    <a:lnTo>
                      <a:pt x="387539" y="225656"/>
                    </a:lnTo>
                    <a:lnTo>
                      <a:pt x="509461" y="243355"/>
                    </a:lnTo>
                    <a:lnTo>
                      <a:pt x="587840" y="243355"/>
                    </a:lnTo>
                    <a:lnTo>
                      <a:pt x="587840" y="274327"/>
                    </a:lnTo>
                    <a:lnTo>
                      <a:pt x="509461" y="274327"/>
                    </a:lnTo>
                    <a:lnTo>
                      <a:pt x="496398" y="274327"/>
                    </a:lnTo>
                    <a:lnTo>
                      <a:pt x="452855" y="269903"/>
                    </a:lnTo>
                    <a:lnTo>
                      <a:pt x="396248" y="265478"/>
                    </a:lnTo>
                    <a:lnTo>
                      <a:pt x="326578" y="247779"/>
                    </a:lnTo>
                    <a:lnTo>
                      <a:pt x="248199" y="212382"/>
                    </a:lnTo>
                    <a:lnTo>
                      <a:pt x="130631" y="146013"/>
                    </a:lnTo>
                    <a:lnTo>
                      <a:pt x="30481" y="61945"/>
                    </a:lnTo>
                    <a:lnTo>
                      <a:pt x="13063" y="75219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19" name="išľîḓe">
                <a:extLst>
                  <a:ext uri="{FF2B5EF4-FFF2-40B4-BE49-F238E27FC236}">
                    <a16:creationId xmlns:a16="http://schemas.microsoft.com/office/drawing/2014/main" xmlns="" id="{B6C7E72D-7E9F-4EA6-A746-150D9B3A4B0D}"/>
                  </a:ext>
                </a:extLst>
              </p:cNvPr>
              <p:cNvSpPr/>
              <p:nvPr/>
            </p:nvSpPr>
            <p:spPr bwMode="auto">
              <a:xfrm>
                <a:off x="7119732" y="3628054"/>
                <a:ext cx="497649" cy="497651"/>
              </a:xfrm>
              <a:custGeom>
                <a:avLst/>
                <a:gdLst>
                  <a:gd name="connsiteX0" fmla="*/ 300453 w 457209"/>
                  <a:gd name="connsiteY0" fmla="*/ 26126 h 457210"/>
                  <a:gd name="connsiteX1" fmla="*/ 352707 w 457209"/>
                  <a:gd name="connsiteY1" fmla="*/ 39562 h 457210"/>
                  <a:gd name="connsiteX2" fmla="*/ 404960 w 457209"/>
                  <a:gd name="connsiteY2" fmla="*/ 75392 h 457210"/>
                  <a:gd name="connsiteX3" fmla="*/ 431087 w 457209"/>
                  <a:gd name="connsiteY3" fmla="*/ 120180 h 457210"/>
                  <a:gd name="connsiteX4" fmla="*/ 444150 w 457209"/>
                  <a:gd name="connsiteY4" fmla="*/ 182882 h 457210"/>
                  <a:gd name="connsiteX5" fmla="*/ 300453 w 457209"/>
                  <a:gd name="connsiteY5" fmla="*/ 182882 h 457210"/>
                  <a:gd name="connsiteX6" fmla="*/ 224208 w 457209"/>
                  <a:gd name="connsiteY6" fmla="*/ 0 h 457210"/>
                  <a:gd name="connsiteX7" fmla="*/ 224208 w 457209"/>
                  <a:gd name="connsiteY7" fmla="*/ 230825 h 457210"/>
                  <a:gd name="connsiteX8" fmla="*/ 378077 w 457209"/>
                  <a:gd name="connsiteY8" fmla="*/ 230825 h 457210"/>
                  <a:gd name="connsiteX9" fmla="*/ 457209 w 457209"/>
                  <a:gd name="connsiteY9" fmla="*/ 230825 h 457210"/>
                  <a:gd name="connsiteX10" fmla="*/ 444021 w 457209"/>
                  <a:gd name="connsiteY10" fmla="*/ 297409 h 457210"/>
                  <a:gd name="connsiteX11" fmla="*/ 408851 w 457209"/>
                  <a:gd name="connsiteY11" fmla="*/ 363993 h 457210"/>
                  <a:gd name="connsiteX12" fmla="*/ 360492 w 457209"/>
                  <a:gd name="connsiteY12" fmla="*/ 412821 h 457210"/>
                  <a:gd name="connsiteX13" fmla="*/ 298944 w 457209"/>
                  <a:gd name="connsiteY13" fmla="*/ 448332 h 457210"/>
                  <a:gd name="connsiteX14" fmla="*/ 224208 w 457209"/>
                  <a:gd name="connsiteY14" fmla="*/ 457210 h 457210"/>
                  <a:gd name="connsiteX15" fmla="*/ 158264 w 457209"/>
                  <a:gd name="connsiteY15" fmla="*/ 448332 h 457210"/>
                  <a:gd name="connsiteX16" fmla="*/ 96717 w 457209"/>
                  <a:gd name="connsiteY16" fmla="*/ 412821 h 457210"/>
                  <a:gd name="connsiteX17" fmla="*/ 43962 w 457209"/>
                  <a:gd name="connsiteY17" fmla="*/ 363993 h 457210"/>
                  <a:gd name="connsiteX18" fmla="*/ 13188 w 457209"/>
                  <a:gd name="connsiteY18" fmla="*/ 297409 h 457210"/>
                  <a:gd name="connsiteX19" fmla="*/ 0 w 457209"/>
                  <a:gd name="connsiteY19" fmla="*/ 230825 h 457210"/>
                  <a:gd name="connsiteX20" fmla="*/ 13188 w 457209"/>
                  <a:gd name="connsiteY20" fmla="*/ 159802 h 457210"/>
                  <a:gd name="connsiteX21" fmla="*/ 43962 w 457209"/>
                  <a:gd name="connsiteY21" fmla="*/ 97657 h 457210"/>
                  <a:gd name="connsiteX22" fmla="*/ 96717 w 457209"/>
                  <a:gd name="connsiteY22" fmla="*/ 44389 h 457210"/>
                  <a:gd name="connsiteX23" fmla="*/ 158264 w 457209"/>
                  <a:gd name="connsiteY23" fmla="*/ 8878 h 457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209" h="457210">
                    <a:moveTo>
                      <a:pt x="300453" y="26126"/>
                    </a:moveTo>
                    <a:lnTo>
                      <a:pt x="352707" y="39562"/>
                    </a:lnTo>
                    <a:lnTo>
                      <a:pt x="404960" y="75392"/>
                    </a:lnTo>
                    <a:lnTo>
                      <a:pt x="431087" y="120180"/>
                    </a:lnTo>
                    <a:lnTo>
                      <a:pt x="444150" y="182882"/>
                    </a:lnTo>
                    <a:lnTo>
                      <a:pt x="300453" y="182882"/>
                    </a:lnTo>
                    <a:close/>
                    <a:moveTo>
                      <a:pt x="224208" y="0"/>
                    </a:moveTo>
                    <a:lnTo>
                      <a:pt x="224208" y="230825"/>
                    </a:lnTo>
                    <a:lnTo>
                      <a:pt x="378077" y="230825"/>
                    </a:lnTo>
                    <a:lnTo>
                      <a:pt x="457209" y="230825"/>
                    </a:lnTo>
                    <a:lnTo>
                      <a:pt x="444021" y="297409"/>
                    </a:lnTo>
                    <a:lnTo>
                      <a:pt x="408851" y="363993"/>
                    </a:lnTo>
                    <a:lnTo>
                      <a:pt x="360492" y="412821"/>
                    </a:lnTo>
                    <a:lnTo>
                      <a:pt x="298944" y="448332"/>
                    </a:lnTo>
                    <a:lnTo>
                      <a:pt x="224208" y="457210"/>
                    </a:lnTo>
                    <a:lnTo>
                      <a:pt x="158264" y="448332"/>
                    </a:lnTo>
                    <a:lnTo>
                      <a:pt x="96717" y="412821"/>
                    </a:lnTo>
                    <a:lnTo>
                      <a:pt x="43962" y="363993"/>
                    </a:lnTo>
                    <a:lnTo>
                      <a:pt x="13188" y="297409"/>
                    </a:lnTo>
                    <a:lnTo>
                      <a:pt x="0" y="230825"/>
                    </a:lnTo>
                    <a:lnTo>
                      <a:pt x="13188" y="159802"/>
                    </a:lnTo>
                    <a:lnTo>
                      <a:pt x="43962" y="97657"/>
                    </a:lnTo>
                    <a:lnTo>
                      <a:pt x="96717" y="44389"/>
                    </a:lnTo>
                    <a:lnTo>
                      <a:pt x="158264" y="8878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0" name="îṩḷíḍé">
                <a:extLst>
                  <a:ext uri="{FF2B5EF4-FFF2-40B4-BE49-F238E27FC236}">
                    <a16:creationId xmlns:a16="http://schemas.microsoft.com/office/drawing/2014/main" xmlns="" id="{4BBD1B8D-C515-42DD-A1BF-591076576D6D}"/>
                  </a:ext>
                </a:extLst>
              </p:cNvPr>
              <p:cNvSpPr/>
              <p:nvPr/>
            </p:nvSpPr>
            <p:spPr bwMode="auto">
              <a:xfrm>
                <a:off x="4631509" y="3599617"/>
                <a:ext cx="383902" cy="582960"/>
              </a:xfrm>
              <a:custGeom>
                <a:avLst/>
                <a:gdLst>
                  <a:gd name="connsiteX0" fmla="*/ 94628 w 352705"/>
                  <a:gd name="connsiteY0" fmla="*/ 235134 h 535587"/>
                  <a:gd name="connsiteX1" fmla="*/ 133340 w 352705"/>
                  <a:gd name="connsiteY1" fmla="*/ 269969 h 535587"/>
                  <a:gd name="connsiteX2" fmla="*/ 141942 w 352705"/>
                  <a:gd name="connsiteY2" fmla="*/ 274324 h 535587"/>
                  <a:gd name="connsiteX3" fmla="*/ 146244 w 352705"/>
                  <a:gd name="connsiteY3" fmla="*/ 269969 h 535587"/>
                  <a:gd name="connsiteX4" fmla="*/ 172051 w 352705"/>
                  <a:gd name="connsiteY4" fmla="*/ 239489 h 535587"/>
                  <a:gd name="connsiteX5" fmla="*/ 202160 w 352705"/>
                  <a:gd name="connsiteY5" fmla="*/ 269969 h 535587"/>
                  <a:gd name="connsiteX6" fmla="*/ 210763 w 352705"/>
                  <a:gd name="connsiteY6" fmla="*/ 274324 h 535587"/>
                  <a:gd name="connsiteX7" fmla="*/ 219366 w 352705"/>
                  <a:gd name="connsiteY7" fmla="*/ 269969 h 535587"/>
                  <a:gd name="connsiteX8" fmla="*/ 253776 w 352705"/>
                  <a:gd name="connsiteY8" fmla="*/ 235134 h 535587"/>
                  <a:gd name="connsiteX9" fmla="*/ 305391 w 352705"/>
                  <a:gd name="connsiteY9" fmla="*/ 252552 h 535587"/>
                  <a:gd name="connsiteX10" fmla="*/ 344103 w 352705"/>
                  <a:gd name="connsiteY10" fmla="*/ 291741 h 535587"/>
                  <a:gd name="connsiteX11" fmla="*/ 352705 w 352705"/>
                  <a:gd name="connsiteY11" fmla="*/ 339640 h 535587"/>
                  <a:gd name="connsiteX12" fmla="*/ 352705 w 352705"/>
                  <a:gd name="connsiteY12" fmla="*/ 478980 h 535587"/>
                  <a:gd name="connsiteX13" fmla="*/ 326898 w 352705"/>
                  <a:gd name="connsiteY13" fmla="*/ 496398 h 535587"/>
                  <a:gd name="connsiteX14" fmla="*/ 292487 w 352705"/>
                  <a:gd name="connsiteY14" fmla="*/ 513815 h 535587"/>
                  <a:gd name="connsiteX15" fmla="*/ 292487 w 352705"/>
                  <a:gd name="connsiteY15" fmla="*/ 370120 h 535587"/>
                  <a:gd name="connsiteX16" fmla="*/ 292487 w 352705"/>
                  <a:gd name="connsiteY16" fmla="*/ 352703 h 535587"/>
                  <a:gd name="connsiteX17" fmla="*/ 288186 w 352705"/>
                  <a:gd name="connsiteY17" fmla="*/ 335285 h 535587"/>
                  <a:gd name="connsiteX18" fmla="*/ 288186 w 352705"/>
                  <a:gd name="connsiteY18" fmla="*/ 513815 h 535587"/>
                  <a:gd name="connsiteX19" fmla="*/ 232269 w 352705"/>
                  <a:gd name="connsiteY19" fmla="*/ 531233 h 535587"/>
                  <a:gd name="connsiteX20" fmla="*/ 180654 w 352705"/>
                  <a:gd name="connsiteY20" fmla="*/ 535587 h 535587"/>
                  <a:gd name="connsiteX21" fmla="*/ 120436 w 352705"/>
                  <a:gd name="connsiteY21" fmla="*/ 531233 h 535587"/>
                  <a:gd name="connsiteX22" fmla="*/ 64519 w 352705"/>
                  <a:gd name="connsiteY22" fmla="*/ 513815 h 535587"/>
                  <a:gd name="connsiteX23" fmla="*/ 64519 w 352705"/>
                  <a:gd name="connsiteY23" fmla="*/ 335285 h 535587"/>
                  <a:gd name="connsiteX24" fmla="*/ 60218 w 352705"/>
                  <a:gd name="connsiteY24" fmla="*/ 352703 h 535587"/>
                  <a:gd name="connsiteX25" fmla="*/ 60218 w 352705"/>
                  <a:gd name="connsiteY25" fmla="*/ 370120 h 535587"/>
                  <a:gd name="connsiteX26" fmla="*/ 60218 w 352705"/>
                  <a:gd name="connsiteY26" fmla="*/ 513815 h 535587"/>
                  <a:gd name="connsiteX27" fmla="*/ 25807 w 352705"/>
                  <a:gd name="connsiteY27" fmla="*/ 496398 h 535587"/>
                  <a:gd name="connsiteX28" fmla="*/ 0 w 352705"/>
                  <a:gd name="connsiteY28" fmla="*/ 478980 h 535587"/>
                  <a:gd name="connsiteX29" fmla="*/ 0 w 352705"/>
                  <a:gd name="connsiteY29" fmla="*/ 339640 h 535587"/>
                  <a:gd name="connsiteX30" fmla="*/ 8602 w 352705"/>
                  <a:gd name="connsiteY30" fmla="*/ 291741 h 535587"/>
                  <a:gd name="connsiteX31" fmla="*/ 47314 w 352705"/>
                  <a:gd name="connsiteY31" fmla="*/ 252552 h 535587"/>
                  <a:gd name="connsiteX32" fmla="*/ 187233 w 352705"/>
                  <a:gd name="connsiteY32" fmla="*/ 0 h 535587"/>
                  <a:gd name="connsiteX33" fmla="*/ 200296 w 352705"/>
                  <a:gd name="connsiteY33" fmla="*/ 8709 h 535587"/>
                  <a:gd name="connsiteX34" fmla="*/ 226422 w 352705"/>
                  <a:gd name="connsiteY34" fmla="*/ 13063 h 535587"/>
                  <a:gd name="connsiteX35" fmla="*/ 239485 w 352705"/>
                  <a:gd name="connsiteY35" fmla="*/ 21772 h 535587"/>
                  <a:gd name="connsiteX36" fmla="*/ 252548 w 352705"/>
                  <a:gd name="connsiteY36" fmla="*/ 39190 h 535587"/>
                  <a:gd name="connsiteX37" fmla="*/ 256902 w 352705"/>
                  <a:gd name="connsiteY37" fmla="*/ 56607 h 535587"/>
                  <a:gd name="connsiteX38" fmla="*/ 261256 w 352705"/>
                  <a:gd name="connsiteY38" fmla="*/ 78380 h 535587"/>
                  <a:gd name="connsiteX39" fmla="*/ 261256 w 352705"/>
                  <a:gd name="connsiteY39" fmla="*/ 82734 h 535587"/>
                  <a:gd name="connsiteX40" fmla="*/ 261256 w 352705"/>
                  <a:gd name="connsiteY40" fmla="*/ 95797 h 535587"/>
                  <a:gd name="connsiteX41" fmla="*/ 261256 w 352705"/>
                  <a:gd name="connsiteY41" fmla="*/ 100152 h 535587"/>
                  <a:gd name="connsiteX42" fmla="*/ 269965 w 352705"/>
                  <a:gd name="connsiteY42" fmla="*/ 108860 h 535587"/>
                  <a:gd name="connsiteX43" fmla="*/ 274319 w 352705"/>
                  <a:gd name="connsiteY43" fmla="*/ 117569 h 535587"/>
                  <a:gd name="connsiteX44" fmla="*/ 269965 w 352705"/>
                  <a:gd name="connsiteY44" fmla="*/ 130632 h 535587"/>
                  <a:gd name="connsiteX45" fmla="*/ 269965 w 352705"/>
                  <a:gd name="connsiteY45" fmla="*/ 139341 h 535587"/>
                  <a:gd name="connsiteX46" fmla="*/ 261256 w 352705"/>
                  <a:gd name="connsiteY46" fmla="*/ 143696 h 535587"/>
                  <a:gd name="connsiteX47" fmla="*/ 252548 w 352705"/>
                  <a:gd name="connsiteY47" fmla="*/ 143696 h 535587"/>
                  <a:gd name="connsiteX48" fmla="*/ 252548 w 352705"/>
                  <a:gd name="connsiteY48" fmla="*/ 169822 h 535587"/>
                  <a:gd name="connsiteX49" fmla="*/ 239485 w 352705"/>
                  <a:gd name="connsiteY49" fmla="*/ 182885 h 535587"/>
                  <a:gd name="connsiteX50" fmla="*/ 235130 w 352705"/>
                  <a:gd name="connsiteY50" fmla="*/ 200303 h 535587"/>
                  <a:gd name="connsiteX51" fmla="*/ 226422 w 352705"/>
                  <a:gd name="connsiteY51" fmla="*/ 213366 h 535587"/>
                  <a:gd name="connsiteX52" fmla="*/ 209004 w 352705"/>
                  <a:gd name="connsiteY52" fmla="*/ 217721 h 535587"/>
                  <a:gd name="connsiteX53" fmla="*/ 200296 w 352705"/>
                  <a:gd name="connsiteY53" fmla="*/ 217721 h 535587"/>
                  <a:gd name="connsiteX54" fmla="*/ 191587 w 352705"/>
                  <a:gd name="connsiteY54" fmla="*/ 222075 h 535587"/>
                  <a:gd name="connsiteX55" fmla="*/ 187233 w 352705"/>
                  <a:gd name="connsiteY55" fmla="*/ 222075 h 535587"/>
                  <a:gd name="connsiteX56" fmla="*/ 178524 w 352705"/>
                  <a:gd name="connsiteY56" fmla="*/ 222075 h 535587"/>
                  <a:gd name="connsiteX57" fmla="*/ 174170 w 352705"/>
                  <a:gd name="connsiteY57" fmla="*/ 222075 h 535587"/>
                  <a:gd name="connsiteX58" fmla="*/ 165461 w 352705"/>
                  <a:gd name="connsiteY58" fmla="*/ 217721 h 535587"/>
                  <a:gd name="connsiteX59" fmla="*/ 156752 w 352705"/>
                  <a:gd name="connsiteY59" fmla="*/ 217721 h 535587"/>
                  <a:gd name="connsiteX60" fmla="*/ 139335 w 352705"/>
                  <a:gd name="connsiteY60" fmla="*/ 213366 h 535587"/>
                  <a:gd name="connsiteX61" fmla="*/ 134981 w 352705"/>
                  <a:gd name="connsiteY61" fmla="*/ 200303 h 535587"/>
                  <a:gd name="connsiteX62" fmla="*/ 126272 w 352705"/>
                  <a:gd name="connsiteY62" fmla="*/ 182885 h 535587"/>
                  <a:gd name="connsiteX63" fmla="*/ 113209 w 352705"/>
                  <a:gd name="connsiteY63" fmla="*/ 169822 h 535587"/>
                  <a:gd name="connsiteX64" fmla="*/ 113209 w 352705"/>
                  <a:gd name="connsiteY64" fmla="*/ 143696 h 535587"/>
                  <a:gd name="connsiteX65" fmla="*/ 100146 w 352705"/>
                  <a:gd name="connsiteY65" fmla="*/ 143696 h 535587"/>
                  <a:gd name="connsiteX66" fmla="*/ 95792 w 352705"/>
                  <a:gd name="connsiteY66" fmla="*/ 139341 h 535587"/>
                  <a:gd name="connsiteX67" fmla="*/ 95792 w 352705"/>
                  <a:gd name="connsiteY67" fmla="*/ 130632 h 535587"/>
                  <a:gd name="connsiteX68" fmla="*/ 91437 w 352705"/>
                  <a:gd name="connsiteY68" fmla="*/ 117569 h 535587"/>
                  <a:gd name="connsiteX69" fmla="*/ 95792 w 352705"/>
                  <a:gd name="connsiteY69" fmla="*/ 108860 h 535587"/>
                  <a:gd name="connsiteX70" fmla="*/ 100146 w 352705"/>
                  <a:gd name="connsiteY70" fmla="*/ 100152 h 535587"/>
                  <a:gd name="connsiteX71" fmla="*/ 100146 w 352705"/>
                  <a:gd name="connsiteY71" fmla="*/ 95797 h 535587"/>
                  <a:gd name="connsiteX72" fmla="*/ 100146 w 352705"/>
                  <a:gd name="connsiteY72" fmla="*/ 82734 h 535587"/>
                  <a:gd name="connsiteX73" fmla="*/ 100146 w 352705"/>
                  <a:gd name="connsiteY73" fmla="*/ 78380 h 535587"/>
                  <a:gd name="connsiteX74" fmla="*/ 108855 w 352705"/>
                  <a:gd name="connsiteY74" fmla="*/ 56607 h 535587"/>
                  <a:gd name="connsiteX75" fmla="*/ 113209 w 352705"/>
                  <a:gd name="connsiteY75" fmla="*/ 39190 h 535587"/>
                  <a:gd name="connsiteX76" fmla="*/ 126272 w 352705"/>
                  <a:gd name="connsiteY76" fmla="*/ 21772 h 535587"/>
                  <a:gd name="connsiteX77" fmla="*/ 139335 w 352705"/>
                  <a:gd name="connsiteY77" fmla="*/ 13063 h 535587"/>
                  <a:gd name="connsiteX78" fmla="*/ 165461 w 352705"/>
                  <a:gd name="connsiteY78" fmla="*/ 8709 h 535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352705" h="535587">
                    <a:moveTo>
                      <a:pt x="94628" y="235134"/>
                    </a:moveTo>
                    <a:lnTo>
                      <a:pt x="133340" y="269969"/>
                    </a:lnTo>
                    <a:lnTo>
                      <a:pt x="141942" y="274324"/>
                    </a:lnTo>
                    <a:lnTo>
                      <a:pt x="146244" y="269969"/>
                    </a:lnTo>
                    <a:lnTo>
                      <a:pt x="172051" y="239489"/>
                    </a:lnTo>
                    <a:lnTo>
                      <a:pt x="202160" y="269969"/>
                    </a:lnTo>
                    <a:lnTo>
                      <a:pt x="210763" y="274324"/>
                    </a:lnTo>
                    <a:lnTo>
                      <a:pt x="219366" y="269969"/>
                    </a:lnTo>
                    <a:lnTo>
                      <a:pt x="253776" y="235134"/>
                    </a:lnTo>
                    <a:lnTo>
                      <a:pt x="305391" y="252552"/>
                    </a:lnTo>
                    <a:lnTo>
                      <a:pt x="344103" y="291741"/>
                    </a:lnTo>
                    <a:lnTo>
                      <a:pt x="352705" y="339640"/>
                    </a:lnTo>
                    <a:lnTo>
                      <a:pt x="352705" y="478980"/>
                    </a:lnTo>
                    <a:lnTo>
                      <a:pt x="326898" y="496398"/>
                    </a:lnTo>
                    <a:lnTo>
                      <a:pt x="292487" y="513815"/>
                    </a:lnTo>
                    <a:lnTo>
                      <a:pt x="292487" y="370120"/>
                    </a:lnTo>
                    <a:lnTo>
                      <a:pt x="292487" y="352703"/>
                    </a:lnTo>
                    <a:lnTo>
                      <a:pt x="288186" y="335285"/>
                    </a:lnTo>
                    <a:lnTo>
                      <a:pt x="288186" y="513815"/>
                    </a:lnTo>
                    <a:lnTo>
                      <a:pt x="232269" y="531233"/>
                    </a:lnTo>
                    <a:lnTo>
                      <a:pt x="180654" y="535587"/>
                    </a:lnTo>
                    <a:lnTo>
                      <a:pt x="120436" y="531233"/>
                    </a:lnTo>
                    <a:lnTo>
                      <a:pt x="64519" y="513815"/>
                    </a:lnTo>
                    <a:lnTo>
                      <a:pt x="64519" y="335285"/>
                    </a:lnTo>
                    <a:lnTo>
                      <a:pt x="60218" y="352703"/>
                    </a:lnTo>
                    <a:lnTo>
                      <a:pt x="60218" y="370120"/>
                    </a:lnTo>
                    <a:lnTo>
                      <a:pt x="60218" y="513815"/>
                    </a:lnTo>
                    <a:lnTo>
                      <a:pt x="25807" y="496398"/>
                    </a:lnTo>
                    <a:lnTo>
                      <a:pt x="0" y="478980"/>
                    </a:lnTo>
                    <a:lnTo>
                      <a:pt x="0" y="339640"/>
                    </a:lnTo>
                    <a:lnTo>
                      <a:pt x="8602" y="291741"/>
                    </a:lnTo>
                    <a:lnTo>
                      <a:pt x="47314" y="252552"/>
                    </a:lnTo>
                    <a:close/>
                    <a:moveTo>
                      <a:pt x="187233" y="0"/>
                    </a:moveTo>
                    <a:lnTo>
                      <a:pt x="200296" y="8709"/>
                    </a:lnTo>
                    <a:lnTo>
                      <a:pt x="226422" y="13063"/>
                    </a:lnTo>
                    <a:lnTo>
                      <a:pt x="239485" y="21772"/>
                    </a:lnTo>
                    <a:lnTo>
                      <a:pt x="252548" y="39190"/>
                    </a:lnTo>
                    <a:lnTo>
                      <a:pt x="256902" y="56607"/>
                    </a:lnTo>
                    <a:lnTo>
                      <a:pt x="261256" y="78380"/>
                    </a:lnTo>
                    <a:lnTo>
                      <a:pt x="261256" y="82734"/>
                    </a:lnTo>
                    <a:lnTo>
                      <a:pt x="261256" y="95797"/>
                    </a:lnTo>
                    <a:lnTo>
                      <a:pt x="261256" y="100152"/>
                    </a:lnTo>
                    <a:lnTo>
                      <a:pt x="269965" y="108860"/>
                    </a:lnTo>
                    <a:lnTo>
                      <a:pt x="274319" y="117569"/>
                    </a:lnTo>
                    <a:lnTo>
                      <a:pt x="269965" y="130632"/>
                    </a:lnTo>
                    <a:lnTo>
                      <a:pt x="269965" y="139341"/>
                    </a:lnTo>
                    <a:lnTo>
                      <a:pt x="261256" y="143696"/>
                    </a:lnTo>
                    <a:lnTo>
                      <a:pt x="252548" y="143696"/>
                    </a:lnTo>
                    <a:lnTo>
                      <a:pt x="252548" y="169822"/>
                    </a:lnTo>
                    <a:lnTo>
                      <a:pt x="239485" y="182885"/>
                    </a:lnTo>
                    <a:lnTo>
                      <a:pt x="235130" y="200303"/>
                    </a:lnTo>
                    <a:lnTo>
                      <a:pt x="226422" y="213366"/>
                    </a:lnTo>
                    <a:lnTo>
                      <a:pt x="209004" y="217721"/>
                    </a:lnTo>
                    <a:lnTo>
                      <a:pt x="200296" y="217721"/>
                    </a:lnTo>
                    <a:lnTo>
                      <a:pt x="191587" y="222075"/>
                    </a:lnTo>
                    <a:lnTo>
                      <a:pt x="187233" y="222075"/>
                    </a:lnTo>
                    <a:lnTo>
                      <a:pt x="178524" y="222075"/>
                    </a:lnTo>
                    <a:lnTo>
                      <a:pt x="174170" y="222075"/>
                    </a:lnTo>
                    <a:lnTo>
                      <a:pt x="165461" y="217721"/>
                    </a:lnTo>
                    <a:lnTo>
                      <a:pt x="156752" y="217721"/>
                    </a:lnTo>
                    <a:lnTo>
                      <a:pt x="139335" y="213366"/>
                    </a:lnTo>
                    <a:lnTo>
                      <a:pt x="134981" y="200303"/>
                    </a:lnTo>
                    <a:lnTo>
                      <a:pt x="126272" y="182885"/>
                    </a:lnTo>
                    <a:lnTo>
                      <a:pt x="113209" y="169822"/>
                    </a:lnTo>
                    <a:lnTo>
                      <a:pt x="113209" y="143696"/>
                    </a:lnTo>
                    <a:lnTo>
                      <a:pt x="100146" y="143696"/>
                    </a:lnTo>
                    <a:lnTo>
                      <a:pt x="95792" y="139341"/>
                    </a:lnTo>
                    <a:lnTo>
                      <a:pt x="95792" y="130632"/>
                    </a:lnTo>
                    <a:lnTo>
                      <a:pt x="91437" y="117569"/>
                    </a:lnTo>
                    <a:lnTo>
                      <a:pt x="95792" y="108860"/>
                    </a:lnTo>
                    <a:lnTo>
                      <a:pt x="100146" y="100152"/>
                    </a:lnTo>
                    <a:lnTo>
                      <a:pt x="100146" y="95797"/>
                    </a:lnTo>
                    <a:lnTo>
                      <a:pt x="100146" y="82734"/>
                    </a:lnTo>
                    <a:lnTo>
                      <a:pt x="100146" y="78380"/>
                    </a:lnTo>
                    <a:lnTo>
                      <a:pt x="108855" y="56607"/>
                    </a:lnTo>
                    <a:lnTo>
                      <a:pt x="113209" y="39190"/>
                    </a:lnTo>
                    <a:lnTo>
                      <a:pt x="126272" y="21772"/>
                    </a:lnTo>
                    <a:lnTo>
                      <a:pt x="139335" y="13063"/>
                    </a:lnTo>
                    <a:lnTo>
                      <a:pt x="165461" y="8709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1" name="îṩlîdè">
                <a:extLst>
                  <a:ext uri="{FF2B5EF4-FFF2-40B4-BE49-F238E27FC236}">
                    <a16:creationId xmlns:a16="http://schemas.microsoft.com/office/drawing/2014/main" xmlns="" id="{97ECAAB7-50CC-4E41-960B-BE97137F0B74}"/>
                  </a:ext>
                </a:extLst>
              </p:cNvPr>
              <p:cNvSpPr/>
              <p:nvPr/>
            </p:nvSpPr>
            <p:spPr bwMode="auto">
              <a:xfrm>
                <a:off x="8612673" y="3642275"/>
                <a:ext cx="483427" cy="454990"/>
              </a:xfrm>
              <a:custGeom>
                <a:avLst/>
                <a:gdLst>
                  <a:gd name="connsiteX0" fmla="*/ 0 w 444142"/>
                  <a:gd name="connsiteY0" fmla="*/ 378823 h 418016"/>
                  <a:gd name="connsiteX1" fmla="*/ 444142 w 444142"/>
                  <a:gd name="connsiteY1" fmla="*/ 378823 h 418016"/>
                  <a:gd name="connsiteX2" fmla="*/ 444142 w 444142"/>
                  <a:gd name="connsiteY2" fmla="*/ 418016 h 418016"/>
                  <a:gd name="connsiteX3" fmla="*/ 0 w 444142"/>
                  <a:gd name="connsiteY3" fmla="*/ 418016 h 418016"/>
                  <a:gd name="connsiteX4" fmla="*/ 222067 w 444142"/>
                  <a:gd name="connsiteY4" fmla="*/ 222067 h 418016"/>
                  <a:gd name="connsiteX5" fmla="*/ 300445 w 444142"/>
                  <a:gd name="connsiteY5" fmla="*/ 222067 h 418016"/>
                  <a:gd name="connsiteX6" fmla="*/ 300445 w 444142"/>
                  <a:gd name="connsiteY6" fmla="*/ 365764 h 418016"/>
                  <a:gd name="connsiteX7" fmla="*/ 222067 w 444142"/>
                  <a:gd name="connsiteY7" fmla="*/ 365764 h 418016"/>
                  <a:gd name="connsiteX8" fmla="*/ 130630 w 444142"/>
                  <a:gd name="connsiteY8" fmla="*/ 143689 h 418016"/>
                  <a:gd name="connsiteX9" fmla="*/ 209008 w 444142"/>
                  <a:gd name="connsiteY9" fmla="*/ 143689 h 418016"/>
                  <a:gd name="connsiteX10" fmla="*/ 209008 w 444142"/>
                  <a:gd name="connsiteY10" fmla="*/ 365764 h 418016"/>
                  <a:gd name="connsiteX11" fmla="*/ 130630 w 444142"/>
                  <a:gd name="connsiteY11" fmla="*/ 365764 h 418016"/>
                  <a:gd name="connsiteX12" fmla="*/ 326571 w 444142"/>
                  <a:gd name="connsiteY12" fmla="*/ 65311 h 418016"/>
                  <a:gd name="connsiteX13" fmla="*/ 404949 w 444142"/>
                  <a:gd name="connsiteY13" fmla="*/ 65311 h 418016"/>
                  <a:gd name="connsiteX14" fmla="*/ 404949 w 444142"/>
                  <a:gd name="connsiteY14" fmla="*/ 365764 h 418016"/>
                  <a:gd name="connsiteX15" fmla="*/ 326571 w 444142"/>
                  <a:gd name="connsiteY15" fmla="*/ 365764 h 418016"/>
                  <a:gd name="connsiteX16" fmla="*/ 39185 w 444142"/>
                  <a:gd name="connsiteY16" fmla="*/ 0 h 418016"/>
                  <a:gd name="connsiteX17" fmla="*/ 104504 w 444142"/>
                  <a:gd name="connsiteY17" fmla="*/ 0 h 418016"/>
                  <a:gd name="connsiteX18" fmla="*/ 104504 w 444142"/>
                  <a:gd name="connsiteY18" fmla="*/ 365764 h 418016"/>
                  <a:gd name="connsiteX19" fmla="*/ 39185 w 444142"/>
                  <a:gd name="connsiteY19" fmla="*/ 365764 h 418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44142" h="418016">
                    <a:moveTo>
                      <a:pt x="0" y="378823"/>
                    </a:moveTo>
                    <a:lnTo>
                      <a:pt x="444142" y="378823"/>
                    </a:lnTo>
                    <a:lnTo>
                      <a:pt x="444142" y="418016"/>
                    </a:lnTo>
                    <a:lnTo>
                      <a:pt x="0" y="418016"/>
                    </a:lnTo>
                    <a:close/>
                    <a:moveTo>
                      <a:pt x="222067" y="222067"/>
                    </a:moveTo>
                    <a:lnTo>
                      <a:pt x="300445" y="222067"/>
                    </a:lnTo>
                    <a:lnTo>
                      <a:pt x="300445" y="365764"/>
                    </a:lnTo>
                    <a:lnTo>
                      <a:pt x="222067" y="365764"/>
                    </a:lnTo>
                    <a:close/>
                    <a:moveTo>
                      <a:pt x="130630" y="143689"/>
                    </a:moveTo>
                    <a:lnTo>
                      <a:pt x="209008" y="143689"/>
                    </a:lnTo>
                    <a:lnTo>
                      <a:pt x="209008" y="365764"/>
                    </a:lnTo>
                    <a:lnTo>
                      <a:pt x="130630" y="365764"/>
                    </a:lnTo>
                    <a:close/>
                    <a:moveTo>
                      <a:pt x="326571" y="65311"/>
                    </a:moveTo>
                    <a:lnTo>
                      <a:pt x="404949" y="65311"/>
                    </a:lnTo>
                    <a:lnTo>
                      <a:pt x="404949" y="365764"/>
                    </a:lnTo>
                    <a:lnTo>
                      <a:pt x="326571" y="365764"/>
                    </a:lnTo>
                    <a:close/>
                    <a:moveTo>
                      <a:pt x="39185" y="0"/>
                    </a:moveTo>
                    <a:lnTo>
                      <a:pt x="104504" y="0"/>
                    </a:lnTo>
                    <a:lnTo>
                      <a:pt x="104504" y="365764"/>
                    </a:lnTo>
                    <a:lnTo>
                      <a:pt x="39185" y="36576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grpSp>
            <p:nvGrpSpPr>
              <p:cNvPr id="22" name="îś1ïḑè">
                <a:extLst>
                  <a:ext uri="{FF2B5EF4-FFF2-40B4-BE49-F238E27FC236}">
                    <a16:creationId xmlns:a16="http://schemas.microsoft.com/office/drawing/2014/main" xmlns="" id="{53944365-C77C-49B5-8B71-94142238936B}"/>
                  </a:ext>
                </a:extLst>
              </p:cNvPr>
              <p:cNvGrpSpPr/>
              <p:nvPr/>
            </p:nvGrpSpPr>
            <p:grpSpPr>
              <a:xfrm>
                <a:off x="2114841" y="2135122"/>
                <a:ext cx="312805" cy="782019"/>
                <a:chOff x="2438361" y="2521844"/>
                <a:chExt cx="287386" cy="718470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40" name="îṧ1íḋê">
                  <a:extLst>
                    <a:ext uri="{FF2B5EF4-FFF2-40B4-BE49-F238E27FC236}">
                      <a16:creationId xmlns:a16="http://schemas.microsoft.com/office/drawing/2014/main" xmlns="" id="{82518481-D539-44D5-8223-40E10FE25351}"/>
                    </a:ext>
                  </a:extLst>
                </p:cNvPr>
                <p:cNvSpPr/>
                <p:nvPr/>
              </p:nvSpPr>
              <p:spPr bwMode="auto">
                <a:xfrm>
                  <a:off x="2438361" y="2600222"/>
                  <a:ext cx="287386" cy="640092"/>
                </a:xfrm>
                <a:custGeom>
                  <a:avLst/>
                  <a:gdLst>
                    <a:gd name="T0" fmla="*/ 64 w 65"/>
                    <a:gd name="T1" fmla="*/ 140 h 145"/>
                    <a:gd name="T2" fmla="*/ 61 w 65"/>
                    <a:gd name="T3" fmla="*/ 145 h 145"/>
                    <a:gd name="T4" fmla="*/ 56 w 65"/>
                    <a:gd name="T5" fmla="*/ 143 h 145"/>
                    <a:gd name="T6" fmla="*/ 59 w 65"/>
                    <a:gd name="T7" fmla="*/ 136 h 145"/>
                    <a:gd name="T8" fmla="*/ 48 w 65"/>
                    <a:gd name="T9" fmla="*/ 124 h 145"/>
                    <a:gd name="T10" fmla="*/ 50 w 65"/>
                    <a:gd name="T11" fmla="*/ 127 h 145"/>
                    <a:gd name="T12" fmla="*/ 45 w 65"/>
                    <a:gd name="T13" fmla="*/ 131 h 145"/>
                    <a:gd name="T14" fmla="*/ 42 w 65"/>
                    <a:gd name="T15" fmla="*/ 126 h 145"/>
                    <a:gd name="T16" fmla="*/ 47 w 65"/>
                    <a:gd name="T17" fmla="*/ 122 h 145"/>
                    <a:gd name="T18" fmla="*/ 34 w 65"/>
                    <a:gd name="T19" fmla="*/ 110 h 145"/>
                    <a:gd name="T20" fmla="*/ 34 w 65"/>
                    <a:gd name="T21" fmla="*/ 116 h 145"/>
                    <a:gd name="T22" fmla="*/ 28 w 65"/>
                    <a:gd name="T23" fmla="*/ 116 h 145"/>
                    <a:gd name="T24" fmla="*/ 28 w 65"/>
                    <a:gd name="T25" fmla="*/ 110 h 145"/>
                    <a:gd name="T26" fmla="*/ 17 w 65"/>
                    <a:gd name="T27" fmla="*/ 93 h 145"/>
                    <a:gd name="T28" fmla="*/ 22 w 65"/>
                    <a:gd name="T29" fmla="*/ 94 h 145"/>
                    <a:gd name="T30" fmla="*/ 20 w 65"/>
                    <a:gd name="T31" fmla="*/ 101 h 145"/>
                    <a:gd name="T32" fmla="*/ 15 w 65"/>
                    <a:gd name="T33" fmla="*/ 101 h 145"/>
                    <a:gd name="T34" fmla="*/ 14 w 65"/>
                    <a:gd name="T35" fmla="*/ 96 h 145"/>
                    <a:gd name="T36" fmla="*/ 9 w 65"/>
                    <a:gd name="T37" fmla="*/ 75 h 145"/>
                    <a:gd name="T38" fmla="*/ 13 w 65"/>
                    <a:gd name="T39" fmla="*/ 78 h 145"/>
                    <a:gd name="T40" fmla="*/ 10 w 65"/>
                    <a:gd name="T41" fmla="*/ 84 h 145"/>
                    <a:gd name="T42" fmla="*/ 4 w 65"/>
                    <a:gd name="T43" fmla="*/ 82 h 145"/>
                    <a:gd name="T44" fmla="*/ 6 w 65"/>
                    <a:gd name="T45" fmla="*/ 75 h 145"/>
                    <a:gd name="T46" fmla="*/ 6 w 65"/>
                    <a:gd name="T47" fmla="*/ 56 h 145"/>
                    <a:gd name="T48" fmla="*/ 9 w 65"/>
                    <a:gd name="T49" fmla="*/ 60 h 145"/>
                    <a:gd name="T50" fmla="*/ 4 w 65"/>
                    <a:gd name="T51" fmla="*/ 64 h 145"/>
                    <a:gd name="T52" fmla="*/ 0 w 65"/>
                    <a:gd name="T53" fmla="*/ 61 h 145"/>
                    <a:gd name="T54" fmla="*/ 1 w 65"/>
                    <a:gd name="T55" fmla="*/ 56 h 145"/>
                    <a:gd name="T56" fmla="*/ 9 w 65"/>
                    <a:gd name="T57" fmla="*/ 36 h 145"/>
                    <a:gd name="T58" fmla="*/ 5 w 65"/>
                    <a:gd name="T59" fmla="*/ 39 h 145"/>
                    <a:gd name="T60" fmla="*/ 6 w 65"/>
                    <a:gd name="T61" fmla="*/ 43 h 145"/>
                    <a:gd name="T62" fmla="*/ 1 w 65"/>
                    <a:gd name="T63" fmla="*/ 41 h 145"/>
                    <a:gd name="T64" fmla="*/ 3 w 65"/>
                    <a:gd name="T65" fmla="*/ 36 h 145"/>
                    <a:gd name="T66" fmla="*/ 13 w 65"/>
                    <a:gd name="T67" fmla="*/ 17 h 145"/>
                    <a:gd name="T68" fmla="*/ 17 w 65"/>
                    <a:gd name="T69" fmla="*/ 20 h 145"/>
                    <a:gd name="T70" fmla="*/ 14 w 65"/>
                    <a:gd name="T71" fmla="*/ 24 h 145"/>
                    <a:gd name="T72" fmla="*/ 9 w 65"/>
                    <a:gd name="T73" fmla="*/ 23 h 145"/>
                    <a:gd name="T74" fmla="*/ 9 w 65"/>
                    <a:gd name="T75" fmla="*/ 18 h 145"/>
                    <a:gd name="T76" fmla="*/ 26 w 65"/>
                    <a:gd name="T77" fmla="*/ 0 h 145"/>
                    <a:gd name="T78" fmla="*/ 29 w 65"/>
                    <a:gd name="T79" fmla="*/ 5 h 145"/>
                    <a:gd name="T80" fmla="*/ 28 w 65"/>
                    <a:gd name="T81" fmla="*/ 8 h 145"/>
                    <a:gd name="T82" fmla="*/ 22 w 65"/>
                    <a:gd name="T83" fmla="*/ 8 h 145"/>
                    <a:gd name="T84" fmla="*/ 20 w 65"/>
                    <a:gd name="T85" fmla="*/ 2 h 145"/>
                    <a:gd name="T86" fmla="*/ 23 w 65"/>
                    <a:gd name="T87" fmla="*/ 0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5" h="145">
                      <a:moveTo>
                        <a:pt x="61" y="136"/>
                      </a:moveTo>
                      <a:lnTo>
                        <a:pt x="62" y="138"/>
                      </a:lnTo>
                      <a:lnTo>
                        <a:pt x="64" y="140"/>
                      </a:lnTo>
                      <a:lnTo>
                        <a:pt x="65" y="143"/>
                      </a:lnTo>
                      <a:lnTo>
                        <a:pt x="64" y="144"/>
                      </a:lnTo>
                      <a:lnTo>
                        <a:pt x="61" y="145"/>
                      </a:lnTo>
                      <a:lnTo>
                        <a:pt x="59" y="145"/>
                      </a:lnTo>
                      <a:lnTo>
                        <a:pt x="57" y="144"/>
                      </a:lnTo>
                      <a:lnTo>
                        <a:pt x="56" y="143"/>
                      </a:lnTo>
                      <a:lnTo>
                        <a:pt x="56" y="140"/>
                      </a:lnTo>
                      <a:lnTo>
                        <a:pt x="57" y="138"/>
                      </a:lnTo>
                      <a:lnTo>
                        <a:pt x="59" y="136"/>
                      </a:lnTo>
                      <a:lnTo>
                        <a:pt x="61" y="136"/>
                      </a:lnTo>
                      <a:close/>
                      <a:moveTo>
                        <a:pt x="47" y="122"/>
                      </a:moveTo>
                      <a:lnTo>
                        <a:pt x="48" y="124"/>
                      </a:lnTo>
                      <a:lnTo>
                        <a:pt x="48" y="124"/>
                      </a:lnTo>
                      <a:lnTo>
                        <a:pt x="50" y="126"/>
                      </a:lnTo>
                      <a:lnTo>
                        <a:pt x="50" y="127"/>
                      </a:lnTo>
                      <a:lnTo>
                        <a:pt x="48" y="130"/>
                      </a:lnTo>
                      <a:lnTo>
                        <a:pt x="47" y="131"/>
                      </a:lnTo>
                      <a:lnTo>
                        <a:pt x="45" y="131"/>
                      </a:lnTo>
                      <a:lnTo>
                        <a:pt x="43" y="130"/>
                      </a:lnTo>
                      <a:lnTo>
                        <a:pt x="42" y="127"/>
                      </a:lnTo>
                      <a:lnTo>
                        <a:pt x="42" y="126"/>
                      </a:lnTo>
                      <a:lnTo>
                        <a:pt x="42" y="124"/>
                      </a:lnTo>
                      <a:lnTo>
                        <a:pt x="45" y="122"/>
                      </a:lnTo>
                      <a:lnTo>
                        <a:pt x="47" y="122"/>
                      </a:lnTo>
                      <a:close/>
                      <a:moveTo>
                        <a:pt x="32" y="108"/>
                      </a:moveTo>
                      <a:lnTo>
                        <a:pt x="34" y="110"/>
                      </a:lnTo>
                      <a:lnTo>
                        <a:pt x="34" y="110"/>
                      </a:lnTo>
                      <a:lnTo>
                        <a:pt x="36" y="111"/>
                      </a:lnTo>
                      <a:lnTo>
                        <a:pt x="36" y="113"/>
                      </a:lnTo>
                      <a:lnTo>
                        <a:pt x="34" y="116"/>
                      </a:lnTo>
                      <a:lnTo>
                        <a:pt x="33" y="116"/>
                      </a:lnTo>
                      <a:lnTo>
                        <a:pt x="31" y="116"/>
                      </a:lnTo>
                      <a:lnTo>
                        <a:pt x="28" y="116"/>
                      </a:lnTo>
                      <a:lnTo>
                        <a:pt x="27" y="113"/>
                      </a:lnTo>
                      <a:lnTo>
                        <a:pt x="27" y="111"/>
                      </a:lnTo>
                      <a:lnTo>
                        <a:pt x="28" y="110"/>
                      </a:lnTo>
                      <a:lnTo>
                        <a:pt x="31" y="108"/>
                      </a:lnTo>
                      <a:lnTo>
                        <a:pt x="32" y="108"/>
                      </a:lnTo>
                      <a:close/>
                      <a:moveTo>
                        <a:pt x="17" y="93"/>
                      </a:moveTo>
                      <a:lnTo>
                        <a:pt x="19" y="93"/>
                      </a:lnTo>
                      <a:lnTo>
                        <a:pt x="22" y="94"/>
                      </a:lnTo>
                      <a:lnTo>
                        <a:pt x="22" y="94"/>
                      </a:lnTo>
                      <a:lnTo>
                        <a:pt x="22" y="97"/>
                      </a:lnTo>
                      <a:lnTo>
                        <a:pt x="22" y="99"/>
                      </a:lnTo>
                      <a:lnTo>
                        <a:pt x="20" y="101"/>
                      </a:lnTo>
                      <a:lnTo>
                        <a:pt x="18" y="102"/>
                      </a:lnTo>
                      <a:lnTo>
                        <a:pt x="17" y="102"/>
                      </a:lnTo>
                      <a:lnTo>
                        <a:pt x="15" y="101"/>
                      </a:lnTo>
                      <a:lnTo>
                        <a:pt x="14" y="99"/>
                      </a:lnTo>
                      <a:lnTo>
                        <a:pt x="13" y="98"/>
                      </a:lnTo>
                      <a:lnTo>
                        <a:pt x="14" y="96"/>
                      </a:lnTo>
                      <a:lnTo>
                        <a:pt x="15" y="94"/>
                      </a:lnTo>
                      <a:lnTo>
                        <a:pt x="17" y="93"/>
                      </a:lnTo>
                      <a:close/>
                      <a:moveTo>
                        <a:pt x="9" y="75"/>
                      </a:moveTo>
                      <a:lnTo>
                        <a:pt x="11" y="76"/>
                      </a:lnTo>
                      <a:lnTo>
                        <a:pt x="13" y="78"/>
                      </a:lnTo>
                      <a:lnTo>
                        <a:pt x="13" y="78"/>
                      </a:lnTo>
                      <a:lnTo>
                        <a:pt x="13" y="80"/>
                      </a:lnTo>
                      <a:lnTo>
                        <a:pt x="11" y="83"/>
                      </a:lnTo>
                      <a:lnTo>
                        <a:pt x="10" y="84"/>
                      </a:lnTo>
                      <a:lnTo>
                        <a:pt x="8" y="84"/>
                      </a:lnTo>
                      <a:lnTo>
                        <a:pt x="5" y="83"/>
                      </a:lnTo>
                      <a:lnTo>
                        <a:pt x="4" y="82"/>
                      </a:lnTo>
                      <a:lnTo>
                        <a:pt x="4" y="79"/>
                      </a:lnTo>
                      <a:lnTo>
                        <a:pt x="5" y="76"/>
                      </a:lnTo>
                      <a:lnTo>
                        <a:pt x="6" y="75"/>
                      </a:lnTo>
                      <a:lnTo>
                        <a:pt x="9" y="75"/>
                      </a:lnTo>
                      <a:close/>
                      <a:moveTo>
                        <a:pt x="4" y="55"/>
                      </a:moveTo>
                      <a:lnTo>
                        <a:pt x="6" y="56"/>
                      </a:lnTo>
                      <a:lnTo>
                        <a:pt x="8" y="57"/>
                      </a:lnTo>
                      <a:lnTo>
                        <a:pt x="9" y="59"/>
                      </a:lnTo>
                      <a:lnTo>
                        <a:pt x="9" y="60"/>
                      </a:lnTo>
                      <a:lnTo>
                        <a:pt x="8" y="61"/>
                      </a:lnTo>
                      <a:lnTo>
                        <a:pt x="6" y="64"/>
                      </a:lnTo>
                      <a:lnTo>
                        <a:pt x="4" y="64"/>
                      </a:lnTo>
                      <a:lnTo>
                        <a:pt x="3" y="64"/>
                      </a:lnTo>
                      <a:lnTo>
                        <a:pt x="1" y="62"/>
                      </a:lnTo>
                      <a:lnTo>
                        <a:pt x="0" y="61"/>
                      </a:lnTo>
                      <a:lnTo>
                        <a:pt x="0" y="60"/>
                      </a:lnTo>
                      <a:lnTo>
                        <a:pt x="0" y="57"/>
                      </a:lnTo>
                      <a:lnTo>
                        <a:pt x="1" y="56"/>
                      </a:lnTo>
                      <a:lnTo>
                        <a:pt x="4" y="55"/>
                      </a:lnTo>
                      <a:close/>
                      <a:moveTo>
                        <a:pt x="6" y="34"/>
                      </a:moveTo>
                      <a:lnTo>
                        <a:pt x="9" y="36"/>
                      </a:lnTo>
                      <a:lnTo>
                        <a:pt x="10" y="38"/>
                      </a:lnTo>
                      <a:lnTo>
                        <a:pt x="10" y="41"/>
                      </a:lnTo>
                      <a:lnTo>
                        <a:pt x="5" y="39"/>
                      </a:lnTo>
                      <a:lnTo>
                        <a:pt x="10" y="41"/>
                      </a:lnTo>
                      <a:lnTo>
                        <a:pt x="9" y="42"/>
                      </a:lnTo>
                      <a:lnTo>
                        <a:pt x="6" y="43"/>
                      </a:lnTo>
                      <a:lnTo>
                        <a:pt x="5" y="43"/>
                      </a:lnTo>
                      <a:lnTo>
                        <a:pt x="3" y="42"/>
                      </a:lnTo>
                      <a:lnTo>
                        <a:pt x="1" y="41"/>
                      </a:lnTo>
                      <a:lnTo>
                        <a:pt x="1" y="38"/>
                      </a:lnTo>
                      <a:lnTo>
                        <a:pt x="1" y="38"/>
                      </a:lnTo>
                      <a:lnTo>
                        <a:pt x="3" y="36"/>
                      </a:lnTo>
                      <a:lnTo>
                        <a:pt x="4" y="36"/>
                      </a:lnTo>
                      <a:lnTo>
                        <a:pt x="6" y="34"/>
                      </a:lnTo>
                      <a:close/>
                      <a:moveTo>
                        <a:pt x="13" y="17"/>
                      </a:moveTo>
                      <a:lnTo>
                        <a:pt x="14" y="17"/>
                      </a:lnTo>
                      <a:lnTo>
                        <a:pt x="17" y="18"/>
                      </a:lnTo>
                      <a:lnTo>
                        <a:pt x="17" y="20"/>
                      </a:lnTo>
                      <a:lnTo>
                        <a:pt x="17" y="22"/>
                      </a:lnTo>
                      <a:lnTo>
                        <a:pt x="17" y="23"/>
                      </a:lnTo>
                      <a:lnTo>
                        <a:pt x="14" y="24"/>
                      </a:lnTo>
                      <a:lnTo>
                        <a:pt x="13" y="24"/>
                      </a:lnTo>
                      <a:lnTo>
                        <a:pt x="10" y="24"/>
                      </a:lnTo>
                      <a:lnTo>
                        <a:pt x="9" y="23"/>
                      </a:lnTo>
                      <a:lnTo>
                        <a:pt x="9" y="22"/>
                      </a:lnTo>
                      <a:lnTo>
                        <a:pt x="8" y="20"/>
                      </a:lnTo>
                      <a:lnTo>
                        <a:pt x="9" y="18"/>
                      </a:lnTo>
                      <a:lnTo>
                        <a:pt x="10" y="17"/>
                      </a:lnTo>
                      <a:lnTo>
                        <a:pt x="13" y="17"/>
                      </a:lnTo>
                      <a:close/>
                      <a:moveTo>
                        <a:pt x="26" y="0"/>
                      </a:moveTo>
                      <a:lnTo>
                        <a:pt x="28" y="1"/>
                      </a:lnTo>
                      <a:lnTo>
                        <a:pt x="29" y="2"/>
                      </a:lnTo>
                      <a:lnTo>
                        <a:pt x="29" y="5"/>
                      </a:lnTo>
                      <a:lnTo>
                        <a:pt x="28" y="8"/>
                      </a:lnTo>
                      <a:lnTo>
                        <a:pt x="24" y="4"/>
                      </a:lnTo>
                      <a:lnTo>
                        <a:pt x="28" y="8"/>
                      </a:lnTo>
                      <a:lnTo>
                        <a:pt x="26" y="9"/>
                      </a:lnTo>
                      <a:lnTo>
                        <a:pt x="23" y="9"/>
                      </a:lnTo>
                      <a:lnTo>
                        <a:pt x="22" y="8"/>
                      </a:lnTo>
                      <a:lnTo>
                        <a:pt x="22" y="8"/>
                      </a:lnTo>
                      <a:lnTo>
                        <a:pt x="20" y="5"/>
                      </a:lnTo>
                      <a:lnTo>
                        <a:pt x="20" y="2"/>
                      </a:lnTo>
                      <a:lnTo>
                        <a:pt x="22" y="1"/>
                      </a:lnTo>
                      <a:lnTo>
                        <a:pt x="22" y="1"/>
                      </a:lnTo>
                      <a:lnTo>
                        <a:pt x="23" y="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îṣ1ïdê">
                  <a:extLst>
                    <a:ext uri="{FF2B5EF4-FFF2-40B4-BE49-F238E27FC236}">
                      <a16:creationId xmlns:a16="http://schemas.microsoft.com/office/drawing/2014/main" xmlns="" id="{E13CE6BD-8BF4-49D1-B3B5-BDDF8AA4AFD1}"/>
                    </a:ext>
                  </a:extLst>
                </p:cNvPr>
                <p:cNvSpPr/>
                <p:nvPr/>
              </p:nvSpPr>
              <p:spPr bwMode="auto">
                <a:xfrm>
                  <a:off x="2542865" y="2521844"/>
                  <a:ext cx="117571" cy="117571"/>
                </a:xfrm>
                <a:custGeom>
                  <a:avLst/>
                  <a:gdLst>
                    <a:gd name="T0" fmla="*/ 0 w 27"/>
                    <a:gd name="T1" fmla="*/ 0 h 28"/>
                    <a:gd name="T2" fmla="*/ 27 w 27"/>
                    <a:gd name="T3" fmla="*/ 0 h 28"/>
                    <a:gd name="T4" fmla="*/ 27 w 27"/>
                    <a:gd name="T5" fmla="*/ 28 h 28"/>
                    <a:gd name="T6" fmla="*/ 0 w 27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28">
                      <a:moveTo>
                        <a:pt x="0" y="0"/>
                      </a:moveTo>
                      <a:lnTo>
                        <a:pt x="27" y="0"/>
                      </a:lnTo>
                      <a:lnTo>
                        <a:pt x="27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3" name="iṡḷïḓê">
                <a:extLst>
                  <a:ext uri="{FF2B5EF4-FFF2-40B4-BE49-F238E27FC236}">
                    <a16:creationId xmlns:a16="http://schemas.microsoft.com/office/drawing/2014/main" xmlns="" id="{4002BB03-4B12-409F-8379-6A4A62ED7962}"/>
                  </a:ext>
                </a:extLst>
              </p:cNvPr>
              <p:cNvSpPr/>
              <p:nvPr/>
            </p:nvSpPr>
            <p:spPr bwMode="auto">
              <a:xfrm>
                <a:off x="2271248" y="1466850"/>
                <a:ext cx="725145" cy="725145"/>
              </a:xfrm>
              <a:custGeom>
                <a:avLst/>
                <a:gdLst>
                  <a:gd name="T0" fmla="*/ 73 w 153"/>
                  <a:gd name="T1" fmla="*/ 0 h 151"/>
                  <a:gd name="T2" fmla="*/ 80 w 153"/>
                  <a:gd name="T3" fmla="*/ 0 h 151"/>
                  <a:gd name="T4" fmla="*/ 88 w 153"/>
                  <a:gd name="T5" fmla="*/ 3 h 151"/>
                  <a:gd name="T6" fmla="*/ 148 w 153"/>
                  <a:gd name="T7" fmla="*/ 65 h 151"/>
                  <a:gd name="T8" fmla="*/ 153 w 153"/>
                  <a:gd name="T9" fmla="*/ 71 h 151"/>
                  <a:gd name="T10" fmla="*/ 153 w 153"/>
                  <a:gd name="T11" fmla="*/ 80 h 151"/>
                  <a:gd name="T12" fmla="*/ 148 w 153"/>
                  <a:gd name="T13" fmla="*/ 88 h 151"/>
                  <a:gd name="T14" fmla="*/ 88 w 153"/>
                  <a:gd name="T15" fmla="*/ 147 h 151"/>
                  <a:gd name="T16" fmla="*/ 80 w 153"/>
                  <a:gd name="T17" fmla="*/ 151 h 151"/>
                  <a:gd name="T18" fmla="*/ 73 w 153"/>
                  <a:gd name="T19" fmla="*/ 151 h 151"/>
                  <a:gd name="T20" fmla="*/ 65 w 153"/>
                  <a:gd name="T21" fmla="*/ 147 h 151"/>
                  <a:gd name="T22" fmla="*/ 5 w 153"/>
                  <a:gd name="T23" fmla="*/ 88 h 151"/>
                  <a:gd name="T24" fmla="*/ 0 w 153"/>
                  <a:gd name="T25" fmla="*/ 80 h 151"/>
                  <a:gd name="T26" fmla="*/ 0 w 153"/>
                  <a:gd name="T27" fmla="*/ 71 h 151"/>
                  <a:gd name="T28" fmla="*/ 5 w 153"/>
                  <a:gd name="T29" fmla="*/ 65 h 151"/>
                  <a:gd name="T30" fmla="*/ 65 w 153"/>
                  <a:gd name="T31" fmla="*/ 3 h 151"/>
                  <a:gd name="T32" fmla="*/ 73 w 153"/>
                  <a:gd name="T33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3" h="151">
                    <a:moveTo>
                      <a:pt x="73" y="0"/>
                    </a:moveTo>
                    <a:lnTo>
                      <a:pt x="80" y="0"/>
                    </a:lnTo>
                    <a:lnTo>
                      <a:pt x="88" y="3"/>
                    </a:lnTo>
                    <a:lnTo>
                      <a:pt x="148" y="65"/>
                    </a:lnTo>
                    <a:lnTo>
                      <a:pt x="153" y="71"/>
                    </a:lnTo>
                    <a:lnTo>
                      <a:pt x="153" y="80"/>
                    </a:lnTo>
                    <a:lnTo>
                      <a:pt x="148" y="88"/>
                    </a:lnTo>
                    <a:lnTo>
                      <a:pt x="88" y="147"/>
                    </a:lnTo>
                    <a:lnTo>
                      <a:pt x="80" y="151"/>
                    </a:lnTo>
                    <a:lnTo>
                      <a:pt x="73" y="151"/>
                    </a:lnTo>
                    <a:lnTo>
                      <a:pt x="65" y="147"/>
                    </a:lnTo>
                    <a:lnTo>
                      <a:pt x="5" y="88"/>
                    </a:lnTo>
                    <a:lnTo>
                      <a:pt x="0" y="80"/>
                    </a:lnTo>
                    <a:lnTo>
                      <a:pt x="0" y="71"/>
                    </a:lnTo>
                    <a:lnTo>
                      <a:pt x="5" y="65"/>
                    </a:lnTo>
                    <a:lnTo>
                      <a:pt x="65" y="3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</a:rPr>
                  <a:t>34%</a:t>
                </a:r>
              </a:p>
            </p:txBody>
          </p:sp>
          <p:grpSp>
            <p:nvGrpSpPr>
              <p:cNvPr id="24" name="iṡlïḓe">
                <a:extLst>
                  <a:ext uri="{FF2B5EF4-FFF2-40B4-BE49-F238E27FC236}">
                    <a16:creationId xmlns:a16="http://schemas.microsoft.com/office/drawing/2014/main" xmlns="" id="{88B8712D-8139-46FF-99B8-18DD746AAB05}"/>
                  </a:ext>
                </a:extLst>
              </p:cNvPr>
              <p:cNvGrpSpPr/>
              <p:nvPr/>
            </p:nvGrpSpPr>
            <p:grpSpPr>
              <a:xfrm>
                <a:off x="9735926" y="2135122"/>
                <a:ext cx="312805" cy="782019"/>
                <a:chOff x="9440135" y="2521844"/>
                <a:chExt cx="287386" cy="718470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38" name="ïṧļîḋe">
                  <a:extLst>
                    <a:ext uri="{FF2B5EF4-FFF2-40B4-BE49-F238E27FC236}">
                      <a16:creationId xmlns:a16="http://schemas.microsoft.com/office/drawing/2014/main" xmlns="" id="{4B799CE8-1B5B-461B-9B9B-02580C75AC8C}"/>
                    </a:ext>
                  </a:extLst>
                </p:cNvPr>
                <p:cNvSpPr/>
                <p:nvPr/>
              </p:nvSpPr>
              <p:spPr bwMode="auto">
                <a:xfrm>
                  <a:off x="9440135" y="2600222"/>
                  <a:ext cx="287386" cy="640092"/>
                </a:xfrm>
                <a:custGeom>
                  <a:avLst/>
                  <a:gdLst>
                    <a:gd name="T0" fmla="*/ 7 w 64"/>
                    <a:gd name="T1" fmla="*/ 138 h 145"/>
                    <a:gd name="T2" fmla="*/ 7 w 64"/>
                    <a:gd name="T3" fmla="*/ 144 h 145"/>
                    <a:gd name="T4" fmla="*/ 2 w 64"/>
                    <a:gd name="T5" fmla="*/ 144 h 145"/>
                    <a:gd name="T6" fmla="*/ 2 w 64"/>
                    <a:gd name="T7" fmla="*/ 138 h 145"/>
                    <a:gd name="T8" fmla="*/ 20 w 64"/>
                    <a:gd name="T9" fmla="*/ 122 h 145"/>
                    <a:gd name="T10" fmla="*/ 23 w 64"/>
                    <a:gd name="T11" fmla="*/ 127 h 145"/>
                    <a:gd name="T12" fmla="*/ 17 w 64"/>
                    <a:gd name="T13" fmla="*/ 131 h 145"/>
                    <a:gd name="T14" fmla="*/ 14 w 64"/>
                    <a:gd name="T15" fmla="*/ 126 h 145"/>
                    <a:gd name="T16" fmla="*/ 18 w 64"/>
                    <a:gd name="T17" fmla="*/ 122 h 145"/>
                    <a:gd name="T18" fmla="*/ 36 w 64"/>
                    <a:gd name="T19" fmla="*/ 110 h 145"/>
                    <a:gd name="T20" fmla="*/ 36 w 64"/>
                    <a:gd name="T21" fmla="*/ 116 h 145"/>
                    <a:gd name="T22" fmla="*/ 30 w 64"/>
                    <a:gd name="T23" fmla="*/ 116 h 145"/>
                    <a:gd name="T24" fmla="*/ 30 w 64"/>
                    <a:gd name="T25" fmla="*/ 110 h 145"/>
                    <a:gd name="T26" fmla="*/ 48 w 64"/>
                    <a:gd name="T27" fmla="*/ 93 h 145"/>
                    <a:gd name="T28" fmla="*/ 51 w 64"/>
                    <a:gd name="T29" fmla="*/ 98 h 145"/>
                    <a:gd name="T30" fmla="*/ 48 w 64"/>
                    <a:gd name="T31" fmla="*/ 102 h 145"/>
                    <a:gd name="T32" fmla="*/ 42 w 64"/>
                    <a:gd name="T33" fmla="*/ 99 h 145"/>
                    <a:gd name="T34" fmla="*/ 44 w 64"/>
                    <a:gd name="T35" fmla="*/ 94 h 145"/>
                    <a:gd name="T36" fmla="*/ 55 w 64"/>
                    <a:gd name="T37" fmla="*/ 75 h 145"/>
                    <a:gd name="T38" fmla="*/ 60 w 64"/>
                    <a:gd name="T39" fmla="*/ 79 h 145"/>
                    <a:gd name="T40" fmla="*/ 58 w 64"/>
                    <a:gd name="T41" fmla="*/ 84 h 145"/>
                    <a:gd name="T42" fmla="*/ 51 w 64"/>
                    <a:gd name="T43" fmla="*/ 80 h 145"/>
                    <a:gd name="T44" fmla="*/ 54 w 64"/>
                    <a:gd name="T45" fmla="*/ 76 h 145"/>
                    <a:gd name="T46" fmla="*/ 63 w 64"/>
                    <a:gd name="T47" fmla="*/ 56 h 145"/>
                    <a:gd name="T48" fmla="*/ 64 w 64"/>
                    <a:gd name="T49" fmla="*/ 61 h 145"/>
                    <a:gd name="T50" fmla="*/ 60 w 64"/>
                    <a:gd name="T51" fmla="*/ 64 h 145"/>
                    <a:gd name="T52" fmla="*/ 57 w 64"/>
                    <a:gd name="T53" fmla="*/ 60 h 145"/>
                    <a:gd name="T54" fmla="*/ 59 w 64"/>
                    <a:gd name="T55" fmla="*/ 56 h 145"/>
                    <a:gd name="T56" fmla="*/ 60 w 64"/>
                    <a:gd name="T57" fmla="*/ 36 h 145"/>
                    <a:gd name="T58" fmla="*/ 63 w 64"/>
                    <a:gd name="T59" fmla="*/ 38 h 145"/>
                    <a:gd name="T60" fmla="*/ 60 w 64"/>
                    <a:gd name="T61" fmla="*/ 43 h 145"/>
                    <a:gd name="T62" fmla="*/ 55 w 64"/>
                    <a:gd name="T63" fmla="*/ 41 h 145"/>
                    <a:gd name="T64" fmla="*/ 55 w 64"/>
                    <a:gd name="T65" fmla="*/ 38 h 145"/>
                    <a:gd name="T66" fmla="*/ 51 w 64"/>
                    <a:gd name="T67" fmla="*/ 17 h 145"/>
                    <a:gd name="T68" fmla="*/ 57 w 64"/>
                    <a:gd name="T69" fmla="*/ 20 h 145"/>
                    <a:gd name="T70" fmla="*/ 54 w 64"/>
                    <a:gd name="T71" fmla="*/ 24 h 145"/>
                    <a:gd name="T72" fmla="*/ 49 w 64"/>
                    <a:gd name="T73" fmla="*/ 23 h 145"/>
                    <a:gd name="T74" fmla="*/ 48 w 64"/>
                    <a:gd name="T75" fmla="*/ 18 h 145"/>
                    <a:gd name="T76" fmla="*/ 39 w 64"/>
                    <a:gd name="T77" fmla="*/ 0 h 145"/>
                    <a:gd name="T78" fmla="*/ 44 w 64"/>
                    <a:gd name="T79" fmla="*/ 1 h 145"/>
                    <a:gd name="T80" fmla="*/ 42 w 64"/>
                    <a:gd name="T81" fmla="*/ 8 h 145"/>
                    <a:gd name="T82" fmla="*/ 39 w 64"/>
                    <a:gd name="T83" fmla="*/ 9 h 145"/>
                    <a:gd name="T84" fmla="*/ 36 w 64"/>
                    <a:gd name="T85" fmla="*/ 8 h 145"/>
                    <a:gd name="T86" fmla="*/ 36 w 64"/>
                    <a:gd name="T87" fmla="*/ 1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4" h="145">
                      <a:moveTo>
                        <a:pt x="3" y="136"/>
                      </a:moveTo>
                      <a:lnTo>
                        <a:pt x="6" y="136"/>
                      </a:lnTo>
                      <a:lnTo>
                        <a:pt x="7" y="138"/>
                      </a:lnTo>
                      <a:lnTo>
                        <a:pt x="8" y="140"/>
                      </a:lnTo>
                      <a:lnTo>
                        <a:pt x="8" y="143"/>
                      </a:lnTo>
                      <a:lnTo>
                        <a:pt x="7" y="144"/>
                      </a:lnTo>
                      <a:lnTo>
                        <a:pt x="6" y="145"/>
                      </a:lnTo>
                      <a:lnTo>
                        <a:pt x="3" y="145"/>
                      </a:lnTo>
                      <a:lnTo>
                        <a:pt x="2" y="144"/>
                      </a:lnTo>
                      <a:lnTo>
                        <a:pt x="0" y="143"/>
                      </a:lnTo>
                      <a:lnTo>
                        <a:pt x="0" y="140"/>
                      </a:lnTo>
                      <a:lnTo>
                        <a:pt x="2" y="138"/>
                      </a:lnTo>
                      <a:lnTo>
                        <a:pt x="3" y="136"/>
                      </a:lnTo>
                      <a:close/>
                      <a:moveTo>
                        <a:pt x="18" y="122"/>
                      </a:moveTo>
                      <a:lnTo>
                        <a:pt x="20" y="122"/>
                      </a:lnTo>
                      <a:lnTo>
                        <a:pt x="22" y="124"/>
                      </a:lnTo>
                      <a:lnTo>
                        <a:pt x="23" y="126"/>
                      </a:lnTo>
                      <a:lnTo>
                        <a:pt x="23" y="127"/>
                      </a:lnTo>
                      <a:lnTo>
                        <a:pt x="22" y="130"/>
                      </a:lnTo>
                      <a:lnTo>
                        <a:pt x="20" y="131"/>
                      </a:lnTo>
                      <a:lnTo>
                        <a:pt x="17" y="131"/>
                      </a:lnTo>
                      <a:lnTo>
                        <a:pt x="16" y="130"/>
                      </a:lnTo>
                      <a:lnTo>
                        <a:pt x="14" y="127"/>
                      </a:lnTo>
                      <a:lnTo>
                        <a:pt x="14" y="126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18" y="122"/>
                      </a:lnTo>
                      <a:close/>
                      <a:moveTo>
                        <a:pt x="32" y="108"/>
                      </a:moveTo>
                      <a:lnTo>
                        <a:pt x="35" y="108"/>
                      </a:lnTo>
                      <a:lnTo>
                        <a:pt x="36" y="110"/>
                      </a:lnTo>
                      <a:lnTo>
                        <a:pt x="37" y="111"/>
                      </a:lnTo>
                      <a:lnTo>
                        <a:pt x="37" y="113"/>
                      </a:lnTo>
                      <a:lnTo>
                        <a:pt x="36" y="116"/>
                      </a:lnTo>
                      <a:lnTo>
                        <a:pt x="34" y="116"/>
                      </a:lnTo>
                      <a:lnTo>
                        <a:pt x="32" y="116"/>
                      </a:lnTo>
                      <a:lnTo>
                        <a:pt x="30" y="116"/>
                      </a:lnTo>
                      <a:lnTo>
                        <a:pt x="28" y="113"/>
                      </a:lnTo>
                      <a:lnTo>
                        <a:pt x="28" y="111"/>
                      </a:lnTo>
                      <a:lnTo>
                        <a:pt x="30" y="110"/>
                      </a:lnTo>
                      <a:lnTo>
                        <a:pt x="30" y="110"/>
                      </a:lnTo>
                      <a:lnTo>
                        <a:pt x="32" y="108"/>
                      </a:lnTo>
                      <a:close/>
                      <a:moveTo>
                        <a:pt x="48" y="93"/>
                      </a:moveTo>
                      <a:lnTo>
                        <a:pt x="49" y="94"/>
                      </a:lnTo>
                      <a:lnTo>
                        <a:pt x="50" y="96"/>
                      </a:lnTo>
                      <a:lnTo>
                        <a:pt x="51" y="98"/>
                      </a:lnTo>
                      <a:lnTo>
                        <a:pt x="50" y="99"/>
                      </a:lnTo>
                      <a:lnTo>
                        <a:pt x="50" y="101"/>
                      </a:lnTo>
                      <a:lnTo>
                        <a:pt x="48" y="102"/>
                      </a:lnTo>
                      <a:lnTo>
                        <a:pt x="46" y="102"/>
                      </a:lnTo>
                      <a:lnTo>
                        <a:pt x="44" y="101"/>
                      </a:lnTo>
                      <a:lnTo>
                        <a:pt x="42" y="99"/>
                      </a:lnTo>
                      <a:lnTo>
                        <a:pt x="42" y="97"/>
                      </a:lnTo>
                      <a:lnTo>
                        <a:pt x="44" y="94"/>
                      </a:lnTo>
                      <a:lnTo>
                        <a:pt x="44" y="94"/>
                      </a:lnTo>
                      <a:lnTo>
                        <a:pt x="45" y="93"/>
                      </a:lnTo>
                      <a:lnTo>
                        <a:pt x="48" y="93"/>
                      </a:lnTo>
                      <a:close/>
                      <a:moveTo>
                        <a:pt x="55" y="75"/>
                      </a:moveTo>
                      <a:lnTo>
                        <a:pt x="58" y="75"/>
                      </a:lnTo>
                      <a:lnTo>
                        <a:pt x="59" y="76"/>
                      </a:lnTo>
                      <a:lnTo>
                        <a:pt x="60" y="79"/>
                      </a:lnTo>
                      <a:lnTo>
                        <a:pt x="60" y="82"/>
                      </a:lnTo>
                      <a:lnTo>
                        <a:pt x="59" y="83"/>
                      </a:lnTo>
                      <a:lnTo>
                        <a:pt x="58" y="84"/>
                      </a:lnTo>
                      <a:lnTo>
                        <a:pt x="55" y="84"/>
                      </a:lnTo>
                      <a:lnTo>
                        <a:pt x="53" y="83"/>
                      </a:lnTo>
                      <a:lnTo>
                        <a:pt x="51" y="80"/>
                      </a:lnTo>
                      <a:lnTo>
                        <a:pt x="53" y="78"/>
                      </a:lnTo>
                      <a:lnTo>
                        <a:pt x="53" y="78"/>
                      </a:lnTo>
                      <a:lnTo>
                        <a:pt x="54" y="76"/>
                      </a:lnTo>
                      <a:lnTo>
                        <a:pt x="55" y="75"/>
                      </a:lnTo>
                      <a:close/>
                      <a:moveTo>
                        <a:pt x="60" y="55"/>
                      </a:moveTo>
                      <a:lnTo>
                        <a:pt x="63" y="56"/>
                      </a:lnTo>
                      <a:lnTo>
                        <a:pt x="64" y="57"/>
                      </a:lnTo>
                      <a:lnTo>
                        <a:pt x="64" y="60"/>
                      </a:lnTo>
                      <a:lnTo>
                        <a:pt x="64" y="61"/>
                      </a:lnTo>
                      <a:lnTo>
                        <a:pt x="63" y="62"/>
                      </a:lnTo>
                      <a:lnTo>
                        <a:pt x="62" y="64"/>
                      </a:lnTo>
                      <a:lnTo>
                        <a:pt x="60" y="64"/>
                      </a:lnTo>
                      <a:lnTo>
                        <a:pt x="58" y="64"/>
                      </a:lnTo>
                      <a:lnTo>
                        <a:pt x="57" y="61"/>
                      </a:lnTo>
                      <a:lnTo>
                        <a:pt x="57" y="60"/>
                      </a:lnTo>
                      <a:lnTo>
                        <a:pt x="57" y="59"/>
                      </a:lnTo>
                      <a:lnTo>
                        <a:pt x="57" y="57"/>
                      </a:lnTo>
                      <a:lnTo>
                        <a:pt x="59" y="56"/>
                      </a:lnTo>
                      <a:lnTo>
                        <a:pt x="60" y="55"/>
                      </a:lnTo>
                      <a:close/>
                      <a:moveTo>
                        <a:pt x="58" y="34"/>
                      </a:moveTo>
                      <a:lnTo>
                        <a:pt x="60" y="36"/>
                      </a:lnTo>
                      <a:lnTo>
                        <a:pt x="62" y="36"/>
                      </a:lnTo>
                      <a:lnTo>
                        <a:pt x="63" y="38"/>
                      </a:lnTo>
                      <a:lnTo>
                        <a:pt x="63" y="38"/>
                      </a:lnTo>
                      <a:lnTo>
                        <a:pt x="63" y="41"/>
                      </a:lnTo>
                      <a:lnTo>
                        <a:pt x="62" y="42"/>
                      </a:lnTo>
                      <a:lnTo>
                        <a:pt x="60" y="43"/>
                      </a:lnTo>
                      <a:lnTo>
                        <a:pt x="58" y="43"/>
                      </a:lnTo>
                      <a:lnTo>
                        <a:pt x="55" y="42"/>
                      </a:lnTo>
                      <a:lnTo>
                        <a:pt x="55" y="41"/>
                      </a:lnTo>
                      <a:lnTo>
                        <a:pt x="59" y="39"/>
                      </a:lnTo>
                      <a:lnTo>
                        <a:pt x="55" y="41"/>
                      </a:lnTo>
                      <a:lnTo>
                        <a:pt x="55" y="38"/>
                      </a:lnTo>
                      <a:lnTo>
                        <a:pt x="57" y="36"/>
                      </a:lnTo>
                      <a:lnTo>
                        <a:pt x="58" y="34"/>
                      </a:lnTo>
                      <a:close/>
                      <a:moveTo>
                        <a:pt x="51" y="17"/>
                      </a:moveTo>
                      <a:lnTo>
                        <a:pt x="54" y="17"/>
                      </a:lnTo>
                      <a:lnTo>
                        <a:pt x="55" y="18"/>
                      </a:lnTo>
                      <a:lnTo>
                        <a:pt x="57" y="20"/>
                      </a:lnTo>
                      <a:lnTo>
                        <a:pt x="57" y="22"/>
                      </a:lnTo>
                      <a:lnTo>
                        <a:pt x="55" y="23"/>
                      </a:lnTo>
                      <a:lnTo>
                        <a:pt x="54" y="24"/>
                      </a:lnTo>
                      <a:lnTo>
                        <a:pt x="51" y="24"/>
                      </a:lnTo>
                      <a:lnTo>
                        <a:pt x="50" y="24"/>
                      </a:lnTo>
                      <a:lnTo>
                        <a:pt x="49" y="23"/>
                      </a:lnTo>
                      <a:lnTo>
                        <a:pt x="48" y="22"/>
                      </a:lnTo>
                      <a:lnTo>
                        <a:pt x="48" y="20"/>
                      </a:lnTo>
                      <a:lnTo>
                        <a:pt x="48" y="18"/>
                      </a:lnTo>
                      <a:lnTo>
                        <a:pt x="50" y="17"/>
                      </a:lnTo>
                      <a:lnTo>
                        <a:pt x="51" y="17"/>
                      </a:lnTo>
                      <a:close/>
                      <a:moveTo>
                        <a:pt x="39" y="0"/>
                      </a:moveTo>
                      <a:lnTo>
                        <a:pt x="41" y="0"/>
                      </a:lnTo>
                      <a:lnTo>
                        <a:pt x="42" y="1"/>
                      </a:lnTo>
                      <a:lnTo>
                        <a:pt x="44" y="1"/>
                      </a:lnTo>
                      <a:lnTo>
                        <a:pt x="44" y="2"/>
                      </a:lnTo>
                      <a:lnTo>
                        <a:pt x="44" y="5"/>
                      </a:lnTo>
                      <a:lnTo>
                        <a:pt x="42" y="8"/>
                      </a:lnTo>
                      <a:lnTo>
                        <a:pt x="42" y="8"/>
                      </a:lnTo>
                      <a:lnTo>
                        <a:pt x="41" y="9"/>
                      </a:lnTo>
                      <a:lnTo>
                        <a:pt x="39" y="9"/>
                      </a:lnTo>
                      <a:lnTo>
                        <a:pt x="37" y="8"/>
                      </a:lnTo>
                      <a:lnTo>
                        <a:pt x="40" y="4"/>
                      </a:lnTo>
                      <a:lnTo>
                        <a:pt x="36" y="8"/>
                      </a:lnTo>
                      <a:lnTo>
                        <a:pt x="36" y="5"/>
                      </a:lnTo>
                      <a:lnTo>
                        <a:pt x="36" y="2"/>
                      </a:lnTo>
                      <a:lnTo>
                        <a:pt x="36" y="1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9" name="íşḷïḍê">
                  <a:extLst>
                    <a:ext uri="{FF2B5EF4-FFF2-40B4-BE49-F238E27FC236}">
                      <a16:creationId xmlns:a16="http://schemas.microsoft.com/office/drawing/2014/main" xmlns="" id="{B4159FF8-24F9-4271-A41D-C096A35384A3}"/>
                    </a:ext>
                  </a:extLst>
                </p:cNvPr>
                <p:cNvSpPr/>
                <p:nvPr/>
              </p:nvSpPr>
              <p:spPr bwMode="auto">
                <a:xfrm>
                  <a:off x="9505454" y="2521844"/>
                  <a:ext cx="117571" cy="117571"/>
                </a:xfrm>
                <a:custGeom>
                  <a:avLst/>
                  <a:gdLst>
                    <a:gd name="T0" fmla="*/ 0 w 28"/>
                    <a:gd name="T1" fmla="*/ 0 h 28"/>
                    <a:gd name="T2" fmla="*/ 28 w 28"/>
                    <a:gd name="T3" fmla="*/ 0 h 28"/>
                    <a:gd name="T4" fmla="*/ 0 w 28"/>
                    <a:gd name="T5" fmla="*/ 28 h 28"/>
                    <a:gd name="T6" fmla="*/ 0 w 28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" h="28">
                      <a:moveTo>
                        <a:pt x="0" y="0"/>
                      </a:moveTo>
                      <a:lnTo>
                        <a:pt x="28" y="0"/>
                      </a:lnTo>
                      <a:lnTo>
                        <a:pt x="0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5" name="îśľiḍé">
                <a:extLst>
                  <a:ext uri="{FF2B5EF4-FFF2-40B4-BE49-F238E27FC236}">
                    <a16:creationId xmlns:a16="http://schemas.microsoft.com/office/drawing/2014/main" xmlns="" id="{1DAE787D-0B62-4625-B5EF-5606F43BB699}"/>
                  </a:ext>
                </a:extLst>
              </p:cNvPr>
              <p:cNvSpPr/>
              <p:nvPr/>
            </p:nvSpPr>
            <p:spPr bwMode="auto">
              <a:xfrm>
                <a:off x="9167187" y="1466850"/>
                <a:ext cx="725145" cy="725145"/>
              </a:xfrm>
              <a:custGeom>
                <a:avLst/>
                <a:gdLst>
                  <a:gd name="T0" fmla="*/ 73 w 153"/>
                  <a:gd name="T1" fmla="*/ 0 h 151"/>
                  <a:gd name="T2" fmla="*/ 81 w 153"/>
                  <a:gd name="T3" fmla="*/ 0 h 151"/>
                  <a:gd name="T4" fmla="*/ 88 w 153"/>
                  <a:gd name="T5" fmla="*/ 3 h 151"/>
                  <a:gd name="T6" fmla="*/ 149 w 153"/>
                  <a:gd name="T7" fmla="*/ 65 h 151"/>
                  <a:gd name="T8" fmla="*/ 153 w 153"/>
                  <a:gd name="T9" fmla="*/ 71 h 151"/>
                  <a:gd name="T10" fmla="*/ 153 w 153"/>
                  <a:gd name="T11" fmla="*/ 80 h 151"/>
                  <a:gd name="T12" fmla="*/ 149 w 153"/>
                  <a:gd name="T13" fmla="*/ 88 h 151"/>
                  <a:gd name="T14" fmla="*/ 88 w 153"/>
                  <a:gd name="T15" fmla="*/ 147 h 151"/>
                  <a:gd name="T16" fmla="*/ 81 w 153"/>
                  <a:gd name="T17" fmla="*/ 151 h 151"/>
                  <a:gd name="T18" fmla="*/ 73 w 153"/>
                  <a:gd name="T19" fmla="*/ 151 h 151"/>
                  <a:gd name="T20" fmla="*/ 65 w 153"/>
                  <a:gd name="T21" fmla="*/ 147 h 151"/>
                  <a:gd name="T22" fmla="*/ 5 w 153"/>
                  <a:gd name="T23" fmla="*/ 88 h 151"/>
                  <a:gd name="T24" fmla="*/ 0 w 153"/>
                  <a:gd name="T25" fmla="*/ 80 h 151"/>
                  <a:gd name="T26" fmla="*/ 0 w 153"/>
                  <a:gd name="T27" fmla="*/ 71 h 151"/>
                  <a:gd name="T28" fmla="*/ 5 w 153"/>
                  <a:gd name="T29" fmla="*/ 65 h 151"/>
                  <a:gd name="T30" fmla="*/ 65 w 153"/>
                  <a:gd name="T31" fmla="*/ 3 h 151"/>
                  <a:gd name="T32" fmla="*/ 73 w 153"/>
                  <a:gd name="T33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3" h="151">
                    <a:moveTo>
                      <a:pt x="73" y="0"/>
                    </a:moveTo>
                    <a:lnTo>
                      <a:pt x="81" y="0"/>
                    </a:lnTo>
                    <a:lnTo>
                      <a:pt x="88" y="3"/>
                    </a:lnTo>
                    <a:lnTo>
                      <a:pt x="149" y="65"/>
                    </a:lnTo>
                    <a:lnTo>
                      <a:pt x="153" y="71"/>
                    </a:lnTo>
                    <a:lnTo>
                      <a:pt x="153" y="80"/>
                    </a:lnTo>
                    <a:lnTo>
                      <a:pt x="149" y="88"/>
                    </a:lnTo>
                    <a:lnTo>
                      <a:pt x="88" y="147"/>
                    </a:lnTo>
                    <a:lnTo>
                      <a:pt x="81" y="151"/>
                    </a:lnTo>
                    <a:lnTo>
                      <a:pt x="73" y="151"/>
                    </a:lnTo>
                    <a:lnTo>
                      <a:pt x="65" y="147"/>
                    </a:lnTo>
                    <a:lnTo>
                      <a:pt x="5" y="88"/>
                    </a:lnTo>
                    <a:lnTo>
                      <a:pt x="0" y="80"/>
                    </a:lnTo>
                    <a:lnTo>
                      <a:pt x="0" y="71"/>
                    </a:lnTo>
                    <a:lnTo>
                      <a:pt x="5" y="65"/>
                    </a:lnTo>
                    <a:lnTo>
                      <a:pt x="65" y="3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>
                    <a:solidFill>
                      <a:schemeClr val="bg1"/>
                    </a:solidFill>
                  </a:rPr>
                  <a:t>66%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6" name="iśḻïḋê">
                <a:extLst>
                  <a:ext uri="{FF2B5EF4-FFF2-40B4-BE49-F238E27FC236}">
                    <a16:creationId xmlns:a16="http://schemas.microsoft.com/office/drawing/2014/main" xmlns="" id="{D999C892-DA20-45A0-B21F-3BAF6F1F357D}"/>
                  </a:ext>
                </a:extLst>
              </p:cNvPr>
              <p:cNvGrpSpPr/>
              <p:nvPr/>
            </p:nvGrpSpPr>
            <p:grpSpPr>
              <a:xfrm>
                <a:off x="5683674" y="3955082"/>
                <a:ext cx="298591" cy="782019"/>
                <a:chOff x="5717181" y="4193909"/>
                <a:chExt cx="274327" cy="718470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36" name="îšļîďe">
                  <a:extLst>
                    <a:ext uri="{FF2B5EF4-FFF2-40B4-BE49-F238E27FC236}">
                      <a16:creationId xmlns:a16="http://schemas.microsoft.com/office/drawing/2014/main" xmlns="" id="{3F132FB4-22AE-4D18-80A2-6904B6CE8300}"/>
                    </a:ext>
                  </a:extLst>
                </p:cNvPr>
                <p:cNvSpPr/>
                <p:nvPr/>
              </p:nvSpPr>
              <p:spPr bwMode="auto">
                <a:xfrm>
                  <a:off x="5717181" y="4193909"/>
                  <a:ext cx="274327" cy="627025"/>
                </a:xfrm>
                <a:custGeom>
                  <a:avLst/>
                  <a:gdLst>
                    <a:gd name="T0" fmla="*/ 44 w 65"/>
                    <a:gd name="T1" fmla="*/ 138 h 146"/>
                    <a:gd name="T2" fmla="*/ 44 w 65"/>
                    <a:gd name="T3" fmla="*/ 145 h 146"/>
                    <a:gd name="T4" fmla="*/ 39 w 65"/>
                    <a:gd name="T5" fmla="*/ 146 h 146"/>
                    <a:gd name="T6" fmla="*/ 36 w 65"/>
                    <a:gd name="T7" fmla="*/ 141 h 146"/>
                    <a:gd name="T8" fmla="*/ 37 w 65"/>
                    <a:gd name="T9" fmla="*/ 138 h 146"/>
                    <a:gd name="T10" fmla="*/ 53 w 65"/>
                    <a:gd name="T11" fmla="*/ 120 h 146"/>
                    <a:gd name="T12" fmla="*/ 57 w 65"/>
                    <a:gd name="T13" fmla="*/ 124 h 146"/>
                    <a:gd name="T14" fmla="*/ 54 w 65"/>
                    <a:gd name="T15" fmla="*/ 129 h 146"/>
                    <a:gd name="T16" fmla="*/ 49 w 65"/>
                    <a:gd name="T17" fmla="*/ 128 h 146"/>
                    <a:gd name="T18" fmla="*/ 49 w 65"/>
                    <a:gd name="T19" fmla="*/ 123 h 146"/>
                    <a:gd name="T20" fmla="*/ 60 w 65"/>
                    <a:gd name="T21" fmla="*/ 101 h 146"/>
                    <a:gd name="T22" fmla="*/ 64 w 65"/>
                    <a:gd name="T23" fmla="*/ 108 h 146"/>
                    <a:gd name="T24" fmla="*/ 60 w 65"/>
                    <a:gd name="T25" fmla="*/ 110 h 146"/>
                    <a:gd name="T26" fmla="*/ 55 w 65"/>
                    <a:gd name="T27" fmla="*/ 108 h 146"/>
                    <a:gd name="T28" fmla="*/ 55 w 65"/>
                    <a:gd name="T29" fmla="*/ 105 h 146"/>
                    <a:gd name="T30" fmla="*/ 60 w 65"/>
                    <a:gd name="T31" fmla="*/ 101 h 146"/>
                    <a:gd name="T32" fmla="*/ 64 w 65"/>
                    <a:gd name="T33" fmla="*/ 83 h 146"/>
                    <a:gd name="T34" fmla="*/ 64 w 65"/>
                    <a:gd name="T35" fmla="*/ 88 h 146"/>
                    <a:gd name="T36" fmla="*/ 59 w 65"/>
                    <a:gd name="T37" fmla="*/ 90 h 146"/>
                    <a:gd name="T38" fmla="*/ 57 w 65"/>
                    <a:gd name="T39" fmla="*/ 86 h 146"/>
                    <a:gd name="T40" fmla="*/ 60 w 65"/>
                    <a:gd name="T41" fmla="*/ 82 h 146"/>
                    <a:gd name="T42" fmla="*/ 60 w 65"/>
                    <a:gd name="T43" fmla="*/ 64 h 146"/>
                    <a:gd name="T44" fmla="*/ 58 w 65"/>
                    <a:gd name="T45" fmla="*/ 71 h 146"/>
                    <a:gd name="T46" fmla="*/ 53 w 65"/>
                    <a:gd name="T47" fmla="*/ 68 h 146"/>
                    <a:gd name="T48" fmla="*/ 53 w 65"/>
                    <a:gd name="T49" fmla="*/ 63 h 146"/>
                    <a:gd name="T50" fmla="*/ 46 w 65"/>
                    <a:gd name="T51" fmla="*/ 44 h 146"/>
                    <a:gd name="T52" fmla="*/ 50 w 65"/>
                    <a:gd name="T53" fmla="*/ 45 h 146"/>
                    <a:gd name="T54" fmla="*/ 50 w 65"/>
                    <a:gd name="T55" fmla="*/ 51 h 146"/>
                    <a:gd name="T56" fmla="*/ 44 w 65"/>
                    <a:gd name="T57" fmla="*/ 51 h 146"/>
                    <a:gd name="T58" fmla="*/ 44 w 65"/>
                    <a:gd name="T59" fmla="*/ 46 h 146"/>
                    <a:gd name="T60" fmla="*/ 32 w 65"/>
                    <a:gd name="T61" fmla="*/ 29 h 146"/>
                    <a:gd name="T62" fmla="*/ 37 w 65"/>
                    <a:gd name="T63" fmla="*/ 32 h 146"/>
                    <a:gd name="T64" fmla="*/ 35 w 65"/>
                    <a:gd name="T65" fmla="*/ 37 h 146"/>
                    <a:gd name="T66" fmla="*/ 30 w 65"/>
                    <a:gd name="T67" fmla="*/ 36 h 146"/>
                    <a:gd name="T68" fmla="*/ 30 w 65"/>
                    <a:gd name="T69" fmla="*/ 30 h 146"/>
                    <a:gd name="T70" fmla="*/ 20 w 65"/>
                    <a:gd name="T71" fmla="*/ 15 h 146"/>
                    <a:gd name="T72" fmla="*/ 23 w 65"/>
                    <a:gd name="T73" fmla="*/ 20 h 146"/>
                    <a:gd name="T74" fmla="*/ 18 w 65"/>
                    <a:gd name="T75" fmla="*/ 23 h 146"/>
                    <a:gd name="T76" fmla="*/ 14 w 65"/>
                    <a:gd name="T77" fmla="*/ 20 h 146"/>
                    <a:gd name="T78" fmla="*/ 18 w 65"/>
                    <a:gd name="T79" fmla="*/ 15 h 146"/>
                    <a:gd name="T80" fmla="*/ 9 w 65"/>
                    <a:gd name="T81" fmla="*/ 3 h 146"/>
                    <a:gd name="T82" fmla="*/ 6 w 65"/>
                    <a:gd name="T83" fmla="*/ 8 h 146"/>
                    <a:gd name="T84" fmla="*/ 0 w 65"/>
                    <a:gd name="T85" fmla="*/ 6 h 146"/>
                    <a:gd name="T86" fmla="*/ 3 w 65"/>
                    <a:gd name="T87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5" h="146">
                      <a:moveTo>
                        <a:pt x="41" y="137"/>
                      </a:moveTo>
                      <a:lnTo>
                        <a:pt x="44" y="138"/>
                      </a:lnTo>
                      <a:lnTo>
                        <a:pt x="44" y="138"/>
                      </a:lnTo>
                      <a:lnTo>
                        <a:pt x="45" y="141"/>
                      </a:lnTo>
                      <a:lnTo>
                        <a:pt x="45" y="142"/>
                      </a:lnTo>
                      <a:lnTo>
                        <a:pt x="44" y="145"/>
                      </a:lnTo>
                      <a:lnTo>
                        <a:pt x="44" y="145"/>
                      </a:lnTo>
                      <a:lnTo>
                        <a:pt x="41" y="146"/>
                      </a:lnTo>
                      <a:lnTo>
                        <a:pt x="39" y="146"/>
                      </a:lnTo>
                      <a:lnTo>
                        <a:pt x="37" y="145"/>
                      </a:lnTo>
                      <a:lnTo>
                        <a:pt x="36" y="143"/>
                      </a:lnTo>
                      <a:lnTo>
                        <a:pt x="36" y="141"/>
                      </a:lnTo>
                      <a:lnTo>
                        <a:pt x="37" y="138"/>
                      </a:lnTo>
                      <a:lnTo>
                        <a:pt x="40" y="142"/>
                      </a:lnTo>
                      <a:lnTo>
                        <a:pt x="37" y="138"/>
                      </a:lnTo>
                      <a:lnTo>
                        <a:pt x="39" y="137"/>
                      </a:lnTo>
                      <a:lnTo>
                        <a:pt x="41" y="137"/>
                      </a:lnTo>
                      <a:close/>
                      <a:moveTo>
                        <a:pt x="53" y="120"/>
                      </a:moveTo>
                      <a:lnTo>
                        <a:pt x="54" y="122"/>
                      </a:lnTo>
                      <a:lnTo>
                        <a:pt x="55" y="122"/>
                      </a:lnTo>
                      <a:lnTo>
                        <a:pt x="57" y="124"/>
                      </a:lnTo>
                      <a:lnTo>
                        <a:pt x="57" y="125"/>
                      </a:lnTo>
                      <a:lnTo>
                        <a:pt x="57" y="127"/>
                      </a:lnTo>
                      <a:lnTo>
                        <a:pt x="54" y="129"/>
                      </a:lnTo>
                      <a:lnTo>
                        <a:pt x="53" y="129"/>
                      </a:lnTo>
                      <a:lnTo>
                        <a:pt x="50" y="129"/>
                      </a:lnTo>
                      <a:lnTo>
                        <a:pt x="49" y="128"/>
                      </a:lnTo>
                      <a:lnTo>
                        <a:pt x="48" y="125"/>
                      </a:lnTo>
                      <a:lnTo>
                        <a:pt x="49" y="123"/>
                      </a:lnTo>
                      <a:lnTo>
                        <a:pt x="49" y="123"/>
                      </a:lnTo>
                      <a:lnTo>
                        <a:pt x="50" y="122"/>
                      </a:lnTo>
                      <a:lnTo>
                        <a:pt x="53" y="120"/>
                      </a:lnTo>
                      <a:close/>
                      <a:moveTo>
                        <a:pt x="60" y="101"/>
                      </a:moveTo>
                      <a:lnTo>
                        <a:pt x="63" y="102"/>
                      </a:lnTo>
                      <a:lnTo>
                        <a:pt x="63" y="105"/>
                      </a:lnTo>
                      <a:lnTo>
                        <a:pt x="64" y="108"/>
                      </a:lnTo>
                      <a:lnTo>
                        <a:pt x="63" y="108"/>
                      </a:lnTo>
                      <a:lnTo>
                        <a:pt x="63" y="109"/>
                      </a:lnTo>
                      <a:lnTo>
                        <a:pt x="60" y="110"/>
                      </a:lnTo>
                      <a:lnTo>
                        <a:pt x="58" y="110"/>
                      </a:lnTo>
                      <a:lnTo>
                        <a:pt x="57" y="110"/>
                      </a:lnTo>
                      <a:lnTo>
                        <a:pt x="55" y="108"/>
                      </a:lnTo>
                      <a:lnTo>
                        <a:pt x="55" y="105"/>
                      </a:lnTo>
                      <a:lnTo>
                        <a:pt x="59" y="106"/>
                      </a:lnTo>
                      <a:lnTo>
                        <a:pt x="55" y="105"/>
                      </a:lnTo>
                      <a:lnTo>
                        <a:pt x="57" y="104"/>
                      </a:lnTo>
                      <a:lnTo>
                        <a:pt x="58" y="102"/>
                      </a:lnTo>
                      <a:lnTo>
                        <a:pt x="60" y="101"/>
                      </a:lnTo>
                      <a:close/>
                      <a:moveTo>
                        <a:pt x="60" y="82"/>
                      </a:moveTo>
                      <a:lnTo>
                        <a:pt x="63" y="82"/>
                      </a:lnTo>
                      <a:lnTo>
                        <a:pt x="64" y="83"/>
                      </a:lnTo>
                      <a:lnTo>
                        <a:pt x="64" y="85"/>
                      </a:lnTo>
                      <a:lnTo>
                        <a:pt x="65" y="86"/>
                      </a:lnTo>
                      <a:lnTo>
                        <a:pt x="64" y="88"/>
                      </a:lnTo>
                      <a:lnTo>
                        <a:pt x="63" y="90"/>
                      </a:lnTo>
                      <a:lnTo>
                        <a:pt x="62" y="90"/>
                      </a:lnTo>
                      <a:lnTo>
                        <a:pt x="59" y="90"/>
                      </a:lnTo>
                      <a:lnTo>
                        <a:pt x="58" y="88"/>
                      </a:lnTo>
                      <a:lnTo>
                        <a:pt x="57" y="86"/>
                      </a:lnTo>
                      <a:lnTo>
                        <a:pt x="57" y="86"/>
                      </a:lnTo>
                      <a:lnTo>
                        <a:pt x="57" y="83"/>
                      </a:lnTo>
                      <a:lnTo>
                        <a:pt x="58" y="82"/>
                      </a:lnTo>
                      <a:lnTo>
                        <a:pt x="60" y="82"/>
                      </a:lnTo>
                      <a:close/>
                      <a:moveTo>
                        <a:pt x="58" y="62"/>
                      </a:moveTo>
                      <a:lnTo>
                        <a:pt x="59" y="63"/>
                      </a:lnTo>
                      <a:lnTo>
                        <a:pt x="60" y="64"/>
                      </a:lnTo>
                      <a:lnTo>
                        <a:pt x="60" y="67"/>
                      </a:lnTo>
                      <a:lnTo>
                        <a:pt x="60" y="69"/>
                      </a:lnTo>
                      <a:lnTo>
                        <a:pt x="58" y="71"/>
                      </a:lnTo>
                      <a:lnTo>
                        <a:pt x="55" y="71"/>
                      </a:lnTo>
                      <a:lnTo>
                        <a:pt x="54" y="69"/>
                      </a:lnTo>
                      <a:lnTo>
                        <a:pt x="53" y="68"/>
                      </a:lnTo>
                      <a:lnTo>
                        <a:pt x="53" y="68"/>
                      </a:lnTo>
                      <a:lnTo>
                        <a:pt x="53" y="65"/>
                      </a:lnTo>
                      <a:lnTo>
                        <a:pt x="53" y="63"/>
                      </a:lnTo>
                      <a:lnTo>
                        <a:pt x="55" y="62"/>
                      </a:lnTo>
                      <a:lnTo>
                        <a:pt x="58" y="62"/>
                      </a:lnTo>
                      <a:close/>
                      <a:moveTo>
                        <a:pt x="46" y="44"/>
                      </a:moveTo>
                      <a:lnTo>
                        <a:pt x="49" y="44"/>
                      </a:lnTo>
                      <a:lnTo>
                        <a:pt x="50" y="45"/>
                      </a:lnTo>
                      <a:lnTo>
                        <a:pt x="50" y="45"/>
                      </a:lnTo>
                      <a:lnTo>
                        <a:pt x="51" y="48"/>
                      </a:lnTo>
                      <a:lnTo>
                        <a:pt x="51" y="50"/>
                      </a:lnTo>
                      <a:lnTo>
                        <a:pt x="50" y="51"/>
                      </a:lnTo>
                      <a:lnTo>
                        <a:pt x="48" y="53"/>
                      </a:lnTo>
                      <a:lnTo>
                        <a:pt x="45" y="53"/>
                      </a:lnTo>
                      <a:lnTo>
                        <a:pt x="44" y="51"/>
                      </a:lnTo>
                      <a:lnTo>
                        <a:pt x="44" y="50"/>
                      </a:lnTo>
                      <a:lnTo>
                        <a:pt x="43" y="49"/>
                      </a:lnTo>
                      <a:lnTo>
                        <a:pt x="44" y="46"/>
                      </a:lnTo>
                      <a:lnTo>
                        <a:pt x="45" y="45"/>
                      </a:lnTo>
                      <a:lnTo>
                        <a:pt x="46" y="44"/>
                      </a:lnTo>
                      <a:close/>
                      <a:moveTo>
                        <a:pt x="32" y="29"/>
                      </a:moveTo>
                      <a:lnTo>
                        <a:pt x="35" y="29"/>
                      </a:lnTo>
                      <a:lnTo>
                        <a:pt x="36" y="30"/>
                      </a:lnTo>
                      <a:lnTo>
                        <a:pt x="37" y="32"/>
                      </a:lnTo>
                      <a:lnTo>
                        <a:pt x="37" y="35"/>
                      </a:lnTo>
                      <a:lnTo>
                        <a:pt x="36" y="36"/>
                      </a:lnTo>
                      <a:lnTo>
                        <a:pt x="35" y="37"/>
                      </a:lnTo>
                      <a:lnTo>
                        <a:pt x="32" y="37"/>
                      </a:lnTo>
                      <a:lnTo>
                        <a:pt x="31" y="36"/>
                      </a:lnTo>
                      <a:lnTo>
                        <a:pt x="30" y="36"/>
                      </a:lnTo>
                      <a:lnTo>
                        <a:pt x="30" y="34"/>
                      </a:lnTo>
                      <a:lnTo>
                        <a:pt x="30" y="32"/>
                      </a:lnTo>
                      <a:lnTo>
                        <a:pt x="30" y="30"/>
                      </a:lnTo>
                      <a:lnTo>
                        <a:pt x="32" y="29"/>
                      </a:lnTo>
                      <a:close/>
                      <a:moveTo>
                        <a:pt x="18" y="15"/>
                      </a:moveTo>
                      <a:lnTo>
                        <a:pt x="20" y="15"/>
                      </a:lnTo>
                      <a:lnTo>
                        <a:pt x="22" y="16"/>
                      </a:lnTo>
                      <a:lnTo>
                        <a:pt x="23" y="18"/>
                      </a:lnTo>
                      <a:lnTo>
                        <a:pt x="23" y="20"/>
                      </a:lnTo>
                      <a:lnTo>
                        <a:pt x="22" y="22"/>
                      </a:lnTo>
                      <a:lnTo>
                        <a:pt x="21" y="23"/>
                      </a:lnTo>
                      <a:lnTo>
                        <a:pt x="18" y="23"/>
                      </a:lnTo>
                      <a:lnTo>
                        <a:pt x="16" y="22"/>
                      </a:lnTo>
                      <a:lnTo>
                        <a:pt x="16" y="22"/>
                      </a:lnTo>
                      <a:lnTo>
                        <a:pt x="14" y="20"/>
                      </a:lnTo>
                      <a:lnTo>
                        <a:pt x="14" y="17"/>
                      </a:lnTo>
                      <a:lnTo>
                        <a:pt x="16" y="16"/>
                      </a:lnTo>
                      <a:lnTo>
                        <a:pt x="18" y="15"/>
                      </a:lnTo>
                      <a:close/>
                      <a:moveTo>
                        <a:pt x="6" y="0"/>
                      </a:moveTo>
                      <a:lnTo>
                        <a:pt x="8" y="2"/>
                      </a:lnTo>
                      <a:lnTo>
                        <a:pt x="9" y="3"/>
                      </a:lnTo>
                      <a:lnTo>
                        <a:pt x="9" y="6"/>
                      </a:lnTo>
                      <a:lnTo>
                        <a:pt x="8" y="8"/>
                      </a:lnTo>
                      <a:lnTo>
                        <a:pt x="6" y="8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2" y="2"/>
                      </a:lnTo>
                      <a:lnTo>
                        <a:pt x="3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7" name="ïšľîḍe">
                  <a:extLst>
                    <a:ext uri="{FF2B5EF4-FFF2-40B4-BE49-F238E27FC236}">
                      <a16:creationId xmlns:a16="http://schemas.microsoft.com/office/drawing/2014/main" xmlns="" id="{992CCBA6-BA00-414C-8CDF-4296B1144199}"/>
                    </a:ext>
                  </a:extLst>
                </p:cNvPr>
                <p:cNvSpPr/>
                <p:nvPr/>
              </p:nvSpPr>
              <p:spPr bwMode="auto">
                <a:xfrm>
                  <a:off x="5769433" y="4794808"/>
                  <a:ext cx="130630" cy="117571"/>
                </a:xfrm>
                <a:custGeom>
                  <a:avLst/>
                  <a:gdLst>
                    <a:gd name="T0" fmla="*/ 0 w 29"/>
                    <a:gd name="T1" fmla="*/ 0 h 28"/>
                    <a:gd name="T2" fmla="*/ 29 w 29"/>
                    <a:gd name="T3" fmla="*/ 28 h 28"/>
                    <a:gd name="T4" fmla="*/ 0 w 29"/>
                    <a:gd name="T5" fmla="*/ 28 h 28"/>
                    <a:gd name="T6" fmla="*/ 0 w 29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" h="28">
                      <a:moveTo>
                        <a:pt x="0" y="0"/>
                      </a:moveTo>
                      <a:lnTo>
                        <a:pt x="29" y="28"/>
                      </a:lnTo>
                      <a:lnTo>
                        <a:pt x="0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7" name="ïşḷíḓè">
                <a:extLst>
                  <a:ext uri="{FF2B5EF4-FFF2-40B4-BE49-F238E27FC236}">
                    <a16:creationId xmlns:a16="http://schemas.microsoft.com/office/drawing/2014/main" xmlns="" id="{771D8B6D-8DA9-4A9C-8572-2498E48674CA}"/>
                  </a:ext>
                </a:extLst>
              </p:cNvPr>
              <p:cNvSpPr/>
              <p:nvPr/>
            </p:nvSpPr>
            <p:spPr bwMode="auto">
              <a:xfrm>
                <a:off x="5114936" y="4666005"/>
                <a:ext cx="710923" cy="725145"/>
              </a:xfrm>
              <a:custGeom>
                <a:avLst/>
                <a:gdLst>
                  <a:gd name="T0" fmla="*/ 71 w 151"/>
                  <a:gd name="T1" fmla="*/ 0 h 153"/>
                  <a:gd name="T2" fmla="*/ 80 w 151"/>
                  <a:gd name="T3" fmla="*/ 0 h 153"/>
                  <a:gd name="T4" fmla="*/ 88 w 151"/>
                  <a:gd name="T5" fmla="*/ 5 h 153"/>
                  <a:gd name="T6" fmla="*/ 147 w 151"/>
                  <a:gd name="T7" fmla="*/ 65 h 153"/>
                  <a:gd name="T8" fmla="*/ 151 w 151"/>
                  <a:gd name="T9" fmla="*/ 73 h 153"/>
                  <a:gd name="T10" fmla="*/ 151 w 151"/>
                  <a:gd name="T11" fmla="*/ 80 h 153"/>
                  <a:gd name="T12" fmla="*/ 147 w 151"/>
                  <a:gd name="T13" fmla="*/ 88 h 153"/>
                  <a:gd name="T14" fmla="*/ 88 w 151"/>
                  <a:gd name="T15" fmla="*/ 149 h 153"/>
                  <a:gd name="T16" fmla="*/ 80 w 151"/>
                  <a:gd name="T17" fmla="*/ 153 h 153"/>
                  <a:gd name="T18" fmla="*/ 71 w 151"/>
                  <a:gd name="T19" fmla="*/ 153 h 153"/>
                  <a:gd name="T20" fmla="*/ 63 w 151"/>
                  <a:gd name="T21" fmla="*/ 149 h 153"/>
                  <a:gd name="T22" fmla="*/ 3 w 151"/>
                  <a:gd name="T23" fmla="*/ 88 h 153"/>
                  <a:gd name="T24" fmla="*/ 0 w 151"/>
                  <a:gd name="T25" fmla="*/ 80 h 153"/>
                  <a:gd name="T26" fmla="*/ 0 w 151"/>
                  <a:gd name="T27" fmla="*/ 73 h 153"/>
                  <a:gd name="T28" fmla="*/ 3 w 151"/>
                  <a:gd name="T29" fmla="*/ 65 h 153"/>
                  <a:gd name="T30" fmla="*/ 63 w 151"/>
                  <a:gd name="T31" fmla="*/ 5 h 153"/>
                  <a:gd name="T32" fmla="*/ 71 w 151"/>
                  <a:gd name="T3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1" h="153">
                    <a:moveTo>
                      <a:pt x="71" y="0"/>
                    </a:moveTo>
                    <a:lnTo>
                      <a:pt x="80" y="0"/>
                    </a:lnTo>
                    <a:lnTo>
                      <a:pt x="88" y="5"/>
                    </a:lnTo>
                    <a:lnTo>
                      <a:pt x="147" y="65"/>
                    </a:lnTo>
                    <a:lnTo>
                      <a:pt x="151" y="73"/>
                    </a:lnTo>
                    <a:lnTo>
                      <a:pt x="151" y="80"/>
                    </a:lnTo>
                    <a:lnTo>
                      <a:pt x="147" y="88"/>
                    </a:lnTo>
                    <a:lnTo>
                      <a:pt x="88" y="149"/>
                    </a:lnTo>
                    <a:lnTo>
                      <a:pt x="80" y="153"/>
                    </a:lnTo>
                    <a:lnTo>
                      <a:pt x="71" y="153"/>
                    </a:lnTo>
                    <a:lnTo>
                      <a:pt x="63" y="149"/>
                    </a:lnTo>
                    <a:lnTo>
                      <a:pt x="3" y="88"/>
                    </a:lnTo>
                    <a:lnTo>
                      <a:pt x="0" y="80"/>
                    </a:lnTo>
                    <a:lnTo>
                      <a:pt x="0" y="73"/>
                    </a:lnTo>
                    <a:lnTo>
                      <a:pt x="3" y="65"/>
                    </a:lnTo>
                    <a:lnTo>
                      <a:pt x="63" y="5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</a:rPr>
                  <a:t>52</a:t>
                </a:r>
                <a:r>
                  <a:rPr lang="en-US" altLang="zh-CN" dirty="0">
                    <a:solidFill>
                      <a:schemeClr val="bg1"/>
                    </a:solidFill>
                  </a:rPr>
                  <a:t>%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8" name="ïṩ1idè">
                <a:extLst>
                  <a:ext uri="{FF2B5EF4-FFF2-40B4-BE49-F238E27FC236}">
                    <a16:creationId xmlns:a16="http://schemas.microsoft.com/office/drawing/2014/main" xmlns="" id="{6D4F1A7F-4DCD-43D5-97D3-B56DCC5982ED}"/>
                  </a:ext>
                </a:extLst>
              </p:cNvPr>
              <p:cNvGrpSpPr/>
              <p:nvPr/>
            </p:nvGrpSpPr>
            <p:grpSpPr>
              <a:xfrm>
                <a:off x="6209752" y="3955082"/>
                <a:ext cx="298591" cy="782019"/>
                <a:chOff x="6200508" y="4193909"/>
                <a:chExt cx="274327" cy="718470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34" name="îSľïďe">
                  <a:extLst>
                    <a:ext uri="{FF2B5EF4-FFF2-40B4-BE49-F238E27FC236}">
                      <a16:creationId xmlns:a16="http://schemas.microsoft.com/office/drawing/2014/main" xmlns="" id="{B8214772-FD94-4F75-9090-DA74C2D2761F}"/>
                    </a:ext>
                  </a:extLst>
                </p:cNvPr>
                <p:cNvSpPr/>
                <p:nvPr/>
              </p:nvSpPr>
              <p:spPr bwMode="auto">
                <a:xfrm>
                  <a:off x="6200508" y="4193909"/>
                  <a:ext cx="274327" cy="627025"/>
                </a:xfrm>
                <a:custGeom>
                  <a:avLst/>
                  <a:gdLst>
                    <a:gd name="T0" fmla="*/ 28 w 65"/>
                    <a:gd name="T1" fmla="*/ 138 h 146"/>
                    <a:gd name="T2" fmla="*/ 30 w 65"/>
                    <a:gd name="T3" fmla="*/ 141 h 146"/>
                    <a:gd name="T4" fmla="*/ 26 w 65"/>
                    <a:gd name="T5" fmla="*/ 146 h 146"/>
                    <a:gd name="T6" fmla="*/ 22 w 65"/>
                    <a:gd name="T7" fmla="*/ 145 h 146"/>
                    <a:gd name="T8" fmla="*/ 22 w 65"/>
                    <a:gd name="T9" fmla="*/ 138 h 146"/>
                    <a:gd name="T10" fmla="*/ 13 w 65"/>
                    <a:gd name="T11" fmla="*/ 120 h 146"/>
                    <a:gd name="T12" fmla="*/ 17 w 65"/>
                    <a:gd name="T13" fmla="*/ 123 h 146"/>
                    <a:gd name="T14" fmla="*/ 16 w 65"/>
                    <a:gd name="T15" fmla="*/ 129 h 146"/>
                    <a:gd name="T16" fmla="*/ 9 w 65"/>
                    <a:gd name="T17" fmla="*/ 127 h 146"/>
                    <a:gd name="T18" fmla="*/ 9 w 65"/>
                    <a:gd name="T19" fmla="*/ 122 h 146"/>
                    <a:gd name="T20" fmla="*/ 5 w 65"/>
                    <a:gd name="T21" fmla="*/ 101 h 146"/>
                    <a:gd name="T22" fmla="*/ 11 w 65"/>
                    <a:gd name="T23" fmla="*/ 105 h 146"/>
                    <a:gd name="T24" fmla="*/ 11 w 65"/>
                    <a:gd name="T25" fmla="*/ 108 h 146"/>
                    <a:gd name="T26" fmla="*/ 4 w 65"/>
                    <a:gd name="T27" fmla="*/ 110 h 146"/>
                    <a:gd name="T28" fmla="*/ 2 w 65"/>
                    <a:gd name="T29" fmla="*/ 108 h 146"/>
                    <a:gd name="T30" fmla="*/ 5 w 65"/>
                    <a:gd name="T31" fmla="*/ 101 h 146"/>
                    <a:gd name="T32" fmla="*/ 8 w 65"/>
                    <a:gd name="T33" fmla="*/ 83 h 146"/>
                    <a:gd name="T34" fmla="*/ 8 w 65"/>
                    <a:gd name="T35" fmla="*/ 88 h 146"/>
                    <a:gd name="T36" fmla="*/ 2 w 65"/>
                    <a:gd name="T37" fmla="*/ 90 h 146"/>
                    <a:gd name="T38" fmla="*/ 0 w 65"/>
                    <a:gd name="T39" fmla="*/ 85 h 146"/>
                    <a:gd name="T40" fmla="*/ 4 w 65"/>
                    <a:gd name="T41" fmla="*/ 82 h 146"/>
                    <a:gd name="T42" fmla="*/ 12 w 65"/>
                    <a:gd name="T43" fmla="*/ 63 h 146"/>
                    <a:gd name="T44" fmla="*/ 13 w 65"/>
                    <a:gd name="T45" fmla="*/ 68 h 146"/>
                    <a:gd name="T46" fmla="*/ 7 w 65"/>
                    <a:gd name="T47" fmla="*/ 71 h 146"/>
                    <a:gd name="T48" fmla="*/ 4 w 65"/>
                    <a:gd name="T49" fmla="*/ 64 h 146"/>
                    <a:gd name="T50" fmla="*/ 18 w 65"/>
                    <a:gd name="T51" fmla="*/ 44 h 146"/>
                    <a:gd name="T52" fmla="*/ 22 w 65"/>
                    <a:gd name="T53" fmla="*/ 49 h 146"/>
                    <a:gd name="T54" fmla="*/ 19 w 65"/>
                    <a:gd name="T55" fmla="*/ 53 h 146"/>
                    <a:gd name="T56" fmla="*/ 14 w 65"/>
                    <a:gd name="T57" fmla="*/ 50 h 146"/>
                    <a:gd name="T58" fmla="*/ 16 w 65"/>
                    <a:gd name="T59" fmla="*/ 45 h 146"/>
                    <a:gd name="T60" fmla="*/ 34 w 65"/>
                    <a:gd name="T61" fmla="*/ 29 h 146"/>
                    <a:gd name="T62" fmla="*/ 36 w 65"/>
                    <a:gd name="T63" fmla="*/ 34 h 146"/>
                    <a:gd name="T64" fmla="*/ 32 w 65"/>
                    <a:gd name="T65" fmla="*/ 37 h 146"/>
                    <a:gd name="T66" fmla="*/ 27 w 65"/>
                    <a:gd name="T67" fmla="*/ 35 h 146"/>
                    <a:gd name="T68" fmla="*/ 31 w 65"/>
                    <a:gd name="T69" fmla="*/ 29 h 146"/>
                    <a:gd name="T70" fmla="*/ 48 w 65"/>
                    <a:gd name="T71" fmla="*/ 15 h 146"/>
                    <a:gd name="T72" fmla="*/ 50 w 65"/>
                    <a:gd name="T73" fmla="*/ 20 h 146"/>
                    <a:gd name="T74" fmla="*/ 48 w 65"/>
                    <a:gd name="T75" fmla="*/ 23 h 146"/>
                    <a:gd name="T76" fmla="*/ 42 w 65"/>
                    <a:gd name="T77" fmla="*/ 20 h 146"/>
                    <a:gd name="T78" fmla="*/ 45 w 65"/>
                    <a:gd name="T79" fmla="*/ 15 h 146"/>
                    <a:gd name="T80" fmla="*/ 64 w 65"/>
                    <a:gd name="T81" fmla="*/ 2 h 146"/>
                    <a:gd name="T82" fmla="*/ 64 w 65"/>
                    <a:gd name="T83" fmla="*/ 8 h 146"/>
                    <a:gd name="T84" fmla="*/ 58 w 65"/>
                    <a:gd name="T85" fmla="*/ 8 h 146"/>
                    <a:gd name="T86" fmla="*/ 58 w 65"/>
                    <a:gd name="T87" fmla="*/ 2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5" h="146">
                      <a:moveTo>
                        <a:pt x="23" y="137"/>
                      </a:moveTo>
                      <a:lnTo>
                        <a:pt x="26" y="137"/>
                      </a:lnTo>
                      <a:lnTo>
                        <a:pt x="28" y="138"/>
                      </a:lnTo>
                      <a:lnTo>
                        <a:pt x="25" y="142"/>
                      </a:lnTo>
                      <a:lnTo>
                        <a:pt x="28" y="138"/>
                      </a:lnTo>
                      <a:lnTo>
                        <a:pt x="30" y="141"/>
                      </a:lnTo>
                      <a:lnTo>
                        <a:pt x="30" y="143"/>
                      </a:lnTo>
                      <a:lnTo>
                        <a:pt x="28" y="145"/>
                      </a:lnTo>
                      <a:lnTo>
                        <a:pt x="26" y="146"/>
                      </a:lnTo>
                      <a:lnTo>
                        <a:pt x="25" y="146"/>
                      </a:lnTo>
                      <a:lnTo>
                        <a:pt x="22" y="145"/>
                      </a:lnTo>
                      <a:lnTo>
                        <a:pt x="22" y="145"/>
                      </a:lnTo>
                      <a:lnTo>
                        <a:pt x="21" y="142"/>
                      </a:lnTo>
                      <a:lnTo>
                        <a:pt x="21" y="141"/>
                      </a:lnTo>
                      <a:lnTo>
                        <a:pt x="22" y="138"/>
                      </a:lnTo>
                      <a:lnTo>
                        <a:pt x="22" y="138"/>
                      </a:lnTo>
                      <a:lnTo>
                        <a:pt x="23" y="137"/>
                      </a:lnTo>
                      <a:close/>
                      <a:moveTo>
                        <a:pt x="13" y="120"/>
                      </a:moveTo>
                      <a:lnTo>
                        <a:pt x="16" y="122"/>
                      </a:lnTo>
                      <a:lnTo>
                        <a:pt x="17" y="123"/>
                      </a:lnTo>
                      <a:lnTo>
                        <a:pt x="17" y="123"/>
                      </a:lnTo>
                      <a:lnTo>
                        <a:pt x="17" y="125"/>
                      </a:lnTo>
                      <a:lnTo>
                        <a:pt x="17" y="128"/>
                      </a:lnTo>
                      <a:lnTo>
                        <a:pt x="16" y="129"/>
                      </a:lnTo>
                      <a:lnTo>
                        <a:pt x="13" y="129"/>
                      </a:lnTo>
                      <a:lnTo>
                        <a:pt x="11" y="129"/>
                      </a:lnTo>
                      <a:lnTo>
                        <a:pt x="9" y="127"/>
                      </a:lnTo>
                      <a:lnTo>
                        <a:pt x="8" y="125"/>
                      </a:lnTo>
                      <a:lnTo>
                        <a:pt x="9" y="124"/>
                      </a:lnTo>
                      <a:lnTo>
                        <a:pt x="9" y="122"/>
                      </a:lnTo>
                      <a:lnTo>
                        <a:pt x="11" y="122"/>
                      </a:lnTo>
                      <a:lnTo>
                        <a:pt x="13" y="120"/>
                      </a:lnTo>
                      <a:close/>
                      <a:moveTo>
                        <a:pt x="5" y="101"/>
                      </a:moveTo>
                      <a:lnTo>
                        <a:pt x="7" y="102"/>
                      </a:lnTo>
                      <a:lnTo>
                        <a:pt x="9" y="104"/>
                      </a:lnTo>
                      <a:lnTo>
                        <a:pt x="11" y="105"/>
                      </a:lnTo>
                      <a:lnTo>
                        <a:pt x="5" y="106"/>
                      </a:lnTo>
                      <a:lnTo>
                        <a:pt x="11" y="105"/>
                      </a:lnTo>
                      <a:lnTo>
                        <a:pt x="11" y="108"/>
                      </a:lnTo>
                      <a:lnTo>
                        <a:pt x="9" y="110"/>
                      </a:lnTo>
                      <a:lnTo>
                        <a:pt x="7" y="110"/>
                      </a:lnTo>
                      <a:lnTo>
                        <a:pt x="4" y="110"/>
                      </a:lnTo>
                      <a:lnTo>
                        <a:pt x="3" y="109"/>
                      </a:lnTo>
                      <a:lnTo>
                        <a:pt x="2" y="108"/>
                      </a:lnTo>
                      <a:lnTo>
                        <a:pt x="2" y="108"/>
                      </a:lnTo>
                      <a:lnTo>
                        <a:pt x="2" y="105"/>
                      </a:lnTo>
                      <a:lnTo>
                        <a:pt x="3" y="102"/>
                      </a:lnTo>
                      <a:lnTo>
                        <a:pt x="5" y="101"/>
                      </a:lnTo>
                      <a:close/>
                      <a:moveTo>
                        <a:pt x="4" y="82"/>
                      </a:moveTo>
                      <a:lnTo>
                        <a:pt x="7" y="82"/>
                      </a:lnTo>
                      <a:lnTo>
                        <a:pt x="8" y="83"/>
                      </a:lnTo>
                      <a:lnTo>
                        <a:pt x="9" y="86"/>
                      </a:lnTo>
                      <a:lnTo>
                        <a:pt x="9" y="86"/>
                      </a:lnTo>
                      <a:lnTo>
                        <a:pt x="8" y="88"/>
                      </a:lnTo>
                      <a:lnTo>
                        <a:pt x="7" y="90"/>
                      </a:lnTo>
                      <a:lnTo>
                        <a:pt x="4" y="90"/>
                      </a:lnTo>
                      <a:lnTo>
                        <a:pt x="2" y="90"/>
                      </a:lnTo>
                      <a:lnTo>
                        <a:pt x="0" y="88"/>
                      </a:lnTo>
                      <a:lnTo>
                        <a:pt x="0" y="86"/>
                      </a:lnTo>
                      <a:lnTo>
                        <a:pt x="0" y="85"/>
                      </a:lnTo>
                      <a:lnTo>
                        <a:pt x="2" y="83"/>
                      </a:lnTo>
                      <a:lnTo>
                        <a:pt x="3" y="82"/>
                      </a:lnTo>
                      <a:lnTo>
                        <a:pt x="4" y="82"/>
                      </a:lnTo>
                      <a:close/>
                      <a:moveTo>
                        <a:pt x="8" y="62"/>
                      </a:moveTo>
                      <a:lnTo>
                        <a:pt x="11" y="62"/>
                      </a:lnTo>
                      <a:lnTo>
                        <a:pt x="12" y="63"/>
                      </a:lnTo>
                      <a:lnTo>
                        <a:pt x="13" y="65"/>
                      </a:lnTo>
                      <a:lnTo>
                        <a:pt x="13" y="68"/>
                      </a:lnTo>
                      <a:lnTo>
                        <a:pt x="13" y="68"/>
                      </a:lnTo>
                      <a:lnTo>
                        <a:pt x="12" y="69"/>
                      </a:lnTo>
                      <a:lnTo>
                        <a:pt x="9" y="71"/>
                      </a:lnTo>
                      <a:lnTo>
                        <a:pt x="7" y="71"/>
                      </a:lnTo>
                      <a:lnTo>
                        <a:pt x="5" y="69"/>
                      </a:lnTo>
                      <a:lnTo>
                        <a:pt x="4" y="67"/>
                      </a:lnTo>
                      <a:lnTo>
                        <a:pt x="4" y="64"/>
                      </a:lnTo>
                      <a:lnTo>
                        <a:pt x="5" y="63"/>
                      </a:lnTo>
                      <a:lnTo>
                        <a:pt x="8" y="62"/>
                      </a:lnTo>
                      <a:close/>
                      <a:moveTo>
                        <a:pt x="18" y="44"/>
                      </a:moveTo>
                      <a:lnTo>
                        <a:pt x="21" y="45"/>
                      </a:lnTo>
                      <a:lnTo>
                        <a:pt x="22" y="46"/>
                      </a:lnTo>
                      <a:lnTo>
                        <a:pt x="22" y="49"/>
                      </a:lnTo>
                      <a:lnTo>
                        <a:pt x="22" y="50"/>
                      </a:lnTo>
                      <a:lnTo>
                        <a:pt x="22" y="51"/>
                      </a:lnTo>
                      <a:lnTo>
                        <a:pt x="19" y="53"/>
                      </a:lnTo>
                      <a:lnTo>
                        <a:pt x="18" y="53"/>
                      </a:lnTo>
                      <a:lnTo>
                        <a:pt x="16" y="51"/>
                      </a:lnTo>
                      <a:lnTo>
                        <a:pt x="14" y="50"/>
                      </a:lnTo>
                      <a:lnTo>
                        <a:pt x="14" y="48"/>
                      </a:lnTo>
                      <a:lnTo>
                        <a:pt x="14" y="45"/>
                      </a:lnTo>
                      <a:lnTo>
                        <a:pt x="16" y="45"/>
                      </a:lnTo>
                      <a:lnTo>
                        <a:pt x="17" y="44"/>
                      </a:lnTo>
                      <a:lnTo>
                        <a:pt x="18" y="44"/>
                      </a:lnTo>
                      <a:close/>
                      <a:moveTo>
                        <a:pt x="34" y="29"/>
                      </a:moveTo>
                      <a:lnTo>
                        <a:pt x="35" y="30"/>
                      </a:lnTo>
                      <a:lnTo>
                        <a:pt x="36" y="32"/>
                      </a:lnTo>
                      <a:lnTo>
                        <a:pt x="36" y="34"/>
                      </a:lnTo>
                      <a:lnTo>
                        <a:pt x="35" y="36"/>
                      </a:lnTo>
                      <a:lnTo>
                        <a:pt x="35" y="36"/>
                      </a:lnTo>
                      <a:lnTo>
                        <a:pt x="32" y="37"/>
                      </a:lnTo>
                      <a:lnTo>
                        <a:pt x="31" y="37"/>
                      </a:lnTo>
                      <a:lnTo>
                        <a:pt x="28" y="36"/>
                      </a:lnTo>
                      <a:lnTo>
                        <a:pt x="27" y="35"/>
                      </a:lnTo>
                      <a:lnTo>
                        <a:pt x="27" y="32"/>
                      </a:lnTo>
                      <a:lnTo>
                        <a:pt x="28" y="30"/>
                      </a:lnTo>
                      <a:lnTo>
                        <a:pt x="31" y="29"/>
                      </a:lnTo>
                      <a:lnTo>
                        <a:pt x="34" y="29"/>
                      </a:lnTo>
                      <a:close/>
                      <a:moveTo>
                        <a:pt x="45" y="15"/>
                      </a:moveTo>
                      <a:lnTo>
                        <a:pt x="48" y="15"/>
                      </a:lnTo>
                      <a:lnTo>
                        <a:pt x="49" y="16"/>
                      </a:lnTo>
                      <a:lnTo>
                        <a:pt x="50" y="17"/>
                      </a:lnTo>
                      <a:lnTo>
                        <a:pt x="50" y="20"/>
                      </a:lnTo>
                      <a:lnTo>
                        <a:pt x="49" y="22"/>
                      </a:lnTo>
                      <a:lnTo>
                        <a:pt x="49" y="22"/>
                      </a:lnTo>
                      <a:lnTo>
                        <a:pt x="48" y="23"/>
                      </a:lnTo>
                      <a:lnTo>
                        <a:pt x="45" y="23"/>
                      </a:lnTo>
                      <a:lnTo>
                        <a:pt x="44" y="22"/>
                      </a:lnTo>
                      <a:lnTo>
                        <a:pt x="42" y="20"/>
                      </a:lnTo>
                      <a:lnTo>
                        <a:pt x="42" y="18"/>
                      </a:lnTo>
                      <a:lnTo>
                        <a:pt x="44" y="16"/>
                      </a:lnTo>
                      <a:lnTo>
                        <a:pt x="45" y="15"/>
                      </a:lnTo>
                      <a:close/>
                      <a:moveTo>
                        <a:pt x="59" y="0"/>
                      </a:moveTo>
                      <a:lnTo>
                        <a:pt x="62" y="0"/>
                      </a:lnTo>
                      <a:lnTo>
                        <a:pt x="64" y="2"/>
                      </a:lnTo>
                      <a:lnTo>
                        <a:pt x="65" y="3"/>
                      </a:lnTo>
                      <a:lnTo>
                        <a:pt x="65" y="6"/>
                      </a:lnTo>
                      <a:lnTo>
                        <a:pt x="64" y="8"/>
                      </a:lnTo>
                      <a:lnTo>
                        <a:pt x="62" y="8"/>
                      </a:lnTo>
                      <a:lnTo>
                        <a:pt x="59" y="8"/>
                      </a:lnTo>
                      <a:lnTo>
                        <a:pt x="58" y="8"/>
                      </a:lnTo>
                      <a:lnTo>
                        <a:pt x="56" y="6"/>
                      </a:lnTo>
                      <a:lnTo>
                        <a:pt x="56" y="3"/>
                      </a:lnTo>
                      <a:lnTo>
                        <a:pt x="58" y="2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işlidê">
                  <a:extLst>
                    <a:ext uri="{FF2B5EF4-FFF2-40B4-BE49-F238E27FC236}">
                      <a16:creationId xmlns:a16="http://schemas.microsoft.com/office/drawing/2014/main" xmlns="" id="{43F0B1B5-B96A-4B43-BF4B-4A09059421EB}"/>
                    </a:ext>
                  </a:extLst>
                </p:cNvPr>
                <p:cNvSpPr/>
                <p:nvPr/>
              </p:nvSpPr>
              <p:spPr bwMode="auto">
                <a:xfrm>
                  <a:off x="6291953" y="4794808"/>
                  <a:ext cx="117571" cy="117571"/>
                </a:xfrm>
                <a:custGeom>
                  <a:avLst/>
                  <a:gdLst>
                    <a:gd name="T0" fmla="*/ 27 w 27"/>
                    <a:gd name="T1" fmla="*/ 0 h 28"/>
                    <a:gd name="T2" fmla="*/ 27 w 27"/>
                    <a:gd name="T3" fmla="*/ 28 h 28"/>
                    <a:gd name="T4" fmla="*/ 0 w 27"/>
                    <a:gd name="T5" fmla="*/ 28 h 28"/>
                    <a:gd name="T6" fmla="*/ 27 w 27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28">
                      <a:moveTo>
                        <a:pt x="27" y="0"/>
                      </a:moveTo>
                      <a:lnTo>
                        <a:pt x="27" y="28"/>
                      </a:lnTo>
                      <a:lnTo>
                        <a:pt x="0" y="28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9" name="íSḻiḋê">
                <a:extLst>
                  <a:ext uri="{FF2B5EF4-FFF2-40B4-BE49-F238E27FC236}">
                    <a16:creationId xmlns:a16="http://schemas.microsoft.com/office/drawing/2014/main" xmlns="" id="{236CD7C3-543E-4E75-8673-14D1CE61F3B8}"/>
                  </a:ext>
                </a:extLst>
              </p:cNvPr>
              <p:cNvSpPr/>
              <p:nvPr/>
            </p:nvSpPr>
            <p:spPr bwMode="auto">
              <a:xfrm>
                <a:off x="6351936" y="4666005"/>
                <a:ext cx="725145" cy="725145"/>
              </a:xfrm>
              <a:custGeom>
                <a:avLst/>
                <a:gdLst>
                  <a:gd name="T0" fmla="*/ 73 w 153"/>
                  <a:gd name="T1" fmla="*/ 0 h 153"/>
                  <a:gd name="T2" fmla="*/ 81 w 153"/>
                  <a:gd name="T3" fmla="*/ 0 h 153"/>
                  <a:gd name="T4" fmla="*/ 88 w 153"/>
                  <a:gd name="T5" fmla="*/ 5 h 153"/>
                  <a:gd name="T6" fmla="*/ 149 w 153"/>
                  <a:gd name="T7" fmla="*/ 65 h 153"/>
                  <a:gd name="T8" fmla="*/ 153 w 153"/>
                  <a:gd name="T9" fmla="*/ 73 h 153"/>
                  <a:gd name="T10" fmla="*/ 153 w 153"/>
                  <a:gd name="T11" fmla="*/ 80 h 153"/>
                  <a:gd name="T12" fmla="*/ 149 w 153"/>
                  <a:gd name="T13" fmla="*/ 88 h 153"/>
                  <a:gd name="T14" fmla="*/ 88 w 153"/>
                  <a:gd name="T15" fmla="*/ 149 h 153"/>
                  <a:gd name="T16" fmla="*/ 81 w 153"/>
                  <a:gd name="T17" fmla="*/ 153 h 153"/>
                  <a:gd name="T18" fmla="*/ 73 w 153"/>
                  <a:gd name="T19" fmla="*/ 153 h 153"/>
                  <a:gd name="T20" fmla="*/ 65 w 153"/>
                  <a:gd name="T21" fmla="*/ 149 h 153"/>
                  <a:gd name="T22" fmla="*/ 5 w 153"/>
                  <a:gd name="T23" fmla="*/ 88 h 153"/>
                  <a:gd name="T24" fmla="*/ 0 w 153"/>
                  <a:gd name="T25" fmla="*/ 80 h 153"/>
                  <a:gd name="T26" fmla="*/ 0 w 153"/>
                  <a:gd name="T27" fmla="*/ 73 h 153"/>
                  <a:gd name="T28" fmla="*/ 5 w 153"/>
                  <a:gd name="T29" fmla="*/ 65 h 153"/>
                  <a:gd name="T30" fmla="*/ 65 w 153"/>
                  <a:gd name="T31" fmla="*/ 5 h 153"/>
                  <a:gd name="T32" fmla="*/ 73 w 153"/>
                  <a:gd name="T3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3" h="153">
                    <a:moveTo>
                      <a:pt x="73" y="0"/>
                    </a:moveTo>
                    <a:lnTo>
                      <a:pt x="81" y="0"/>
                    </a:lnTo>
                    <a:lnTo>
                      <a:pt x="88" y="5"/>
                    </a:lnTo>
                    <a:lnTo>
                      <a:pt x="149" y="65"/>
                    </a:lnTo>
                    <a:lnTo>
                      <a:pt x="153" y="73"/>
                    </a:lnTo>
                    <a:lnTo>
                      <a:pt x="153" y="80"/>
                    </a:lnTo>
                    <a:lnTo>
                      <a:pt x="149" y="88"/>
                    </a:lnTo>
                    <a:lnTo>
                      <a:pt x="88" y="149"/>
                    </a:lnTo>
                    <a:lnTo>
                      <a:pt x="81" y="153"/>
                    </a:lnTo>
                    <a:lnTo>
                      <a:pt x="73" y="153"/>
                    </a:lnTo>
                    <a:lnTo>
                      <a:pt x="65" y="149"/>
                    </a:lnTo>
                    <a:lnTo>
                      <a:pt x="5" y="88"/>
                    </a:lnTo>
                    <a:lnTo>
                      <a:pt x="0" y="80"/>
                    </a:lnTo>
                    <a:lnTo>
                      <a:pt x="0" y="73"/>
                    </a:lnTo>
                    <a:lnTo>
                      <a:pt x="5" y="65"/>
                    </a:lnTo>
                    <a:lnTo>
                      <a:pt x="65" y="5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</a:rPr>
                  <a:t>48</a:t>
                </a:r>
                <a:r>
                  <a:rPr lang="en-US" altLang="zh-CN" dirty="0">
                    <a:solidFill>
                      <a:schemeClr val="bg1"/>
                    </a:solidFill>
                  </a:rPr>
                  <a:t>%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i$ḻíḓè">
                <a:extLst>
                  <a:ext uri="{FF2B5EF4-FFF2-40B4-BE49-F238E27FC236}">
                    <a16:creationId xmlns:a16="http://schemas.microsoft.com/office/drawing/2014/main" xmlns="" id="{40315B81-C262-401B-AE6D-3181EE38BD8C}"/>
                  </a:ext>
                </a:extLst>
              </p:cNvPr>
              <p:cNvSpPr txBox="1"/>
              <p:nvPr/>
            </p:nvSpPr>
            <p:spPr>
              <a:xfrm rot="18945942">
                <a:off x="2344803" y="2777181"/>
                <a:ext cx="106092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/>
              </a:bodyPr>
              <a:lstStyle/>
              <a:p>
                <a:pPr algn="ctr"/>
                <a:r>
                  <a:rPr lang="en-US" altLang="zh-CN" sz="1400" dirty="0"/>
                  <a:t>Text here</a:t>
                </a:r>
                <a:endParaRPr lang="en-US" sz="1400" dirty="0"/>
              </a:p>
            </p:txBody>
          </p:sp>
          <p:sp>
            <p:nvSpPr>
              <p:cNvPr id="31" name="îŝļîdé">
                <a:extLst>
                  <a:ext uri="{FF2B5EF4-FFF2-40B4-BE49-F238E27FC236}">
                    <a16:creationId xmlns:a16="http://schemas.microsoft.com/office/drawing/2014/main" xmlns="" id="{BC474B49-83FB-4AD9-8ACD-04780DD1295D}"/>
                  </a:ext>
                </a:extLst>
              </p:cNvPr>
              <p:cNvSpPr txBox="1"/>
              <p:nvPr/>
            </p:nvSpPr>
            <p:spPr>
              <a:xfrm rot="18945942">
                <a:off x="3831748" y="2777181"/>
                <a:ext cx="106092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32" name="iśļiḍè">
                <a:extLst>
                  <a:ext uri="{FF2B5EF4-FFF2-40B4-BE49-F238E27FC236}">
                    <a16:creationId xmlns:a16="http://schemas.microsoft.com/office/drawing/2014/main" xmlns="" id="{602704E3-3D3C-49CC-A802-9F056F14A3F1}"/>
                  </a:ext>
                </a:extLst>
              </p:cNvPr>
              <p:cNvSpPr txBox="1"/>
              <p:nvPr/>
            </p:nvSpPr>
            <p:spPr>
              <a:xfrm rot="2700000">
                <a:off x="7299664" y="2758607"/>
                <a:ext cx="919803" cy="35499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33" name="íṣḻíḑê">
                <a:extLst>
                  <a:ext uri="{FF2B5EF4-FFF2-40B4-BE49-F238E27FC236}">
                    <a16:creationId xmlns:a16="http://schemas.microsoft.com/office/drawing/2014/main" xmlns="" id="{8067DBD8-C743-4EF9-8B6B-2B4946D5B8AC}"/>
                  </a:ext>
                </a:extLst>
              </p:cNvPr>
              <p:cNvSpPr txBox="1"/>
              <p:nvPr/>
            </p:nvSpPr>
            <p:spPr>
              <a:xfrm rot="2700000">
                <a:off x="8838299" y="2758607"/>
                <a:ext cx="919803" cy="35499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/>
              </a:bodyPr>
              <a:lstStyle/>
              <a:p>
                <a:pPr algn="ctr"/>
                <a:r>
                  <a:rPr lang="en-US" altLang="zh-CN" sz="1400" dirty="0"/>
                  <a:t>Text here</a:t>
                </a:r>
              </a:p>
            </p:txBody>
          </p:sp>
        </p:grpSp>
        <p:sp>
          <p:nvSpPr>
            <p:cNvPr id="7" name="ïšḷîḋè">
              <a:extLst>
                <a:ext uri="{FF2B5EF4-FFF2-40B4-BE49-F238E27FC236}">
                  <a16:creationId xmlns:a16="http://schemas.microsoft.com/office/drawing/2014/main" xmlns="" id="{7BD8DDE5-5E30-404E-B790-A107C6649469}"/>
                </a:ext>
              </a:extLst>
            </p:cNvPr>
            <p:cNvSpPr/>
            <p:nvPr/>
          </p:nvSpPr>
          <p:spPr bwMode="auto">
            <a:xfrm>
              <a:off x="673099" y="4407484"/>
              <a:ext cx="2530883" cy="713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8" name="iŝḷïḋé">
              <a:extLst>
                <a:ext uri="{FF2B5EF4-FFF2-40B4-BE49-F238E27FC236}">
                  <a16:creationId xmlns:a16="http://schemas.microsoft.com/office/drawing/2014/main" xmlns="" id="{868438E6-B34D-4E9E-BC67-B9E63906EB2F}"/>
                </a:ext>
              </a:extLst>
            </p:cNvPr>
            <p:cNvSpPr txBox="1"/>
            <p:nvPr/>
          </p:nvSpPr>
          <p:spPr bwMode="auto">
            <a:xfrm>
              <a:off x="673099" y="3823355"/>
              <a:ext cx="2530883" cy="487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9" name="îslïḋe">
              <a:extLst>
                <a:ext uri="{FF2B5EF4-FFF2-40B4-BE49-F238E27FC236}">
                  <a16:creationId xmlns:a16="http://schemas.microsoft.com/office/drawing/2014/main" xmlns="" id="{12368B3A-CDEA-4091-A419-C95E323B3310}"/>
                </a:ext>
              </a:extLst>
            </p:cNvPr>
            <p:cNvSpPr/>
            <p:nvPr/>
          </p:nvSpPr>
          <p:spPr bwMode="auto">
            <a:xfrm>
              <a:off x="9004133" y="4407484"/>
              <a:ext cx="2530883" cy="713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0" name="îṩḻîďê">
              <a:extLst>
                <a:ext uri="{FF2B5EF4-FFF2-40B4-BE49-F238E27FC236}">
                  <a16:creationId xmlns:a16="http://schemas.microsoft.com/office/drawing/2014/main" xmlns="" id="{B6E44698-0D2C-40B1-A897-4E5553FB55F5}"/>
                </a:ext>
              </a:extLst>
            </p:cNvPr>
            <p:cNvSpPr txBox="1"/>
            <p:nvPr/>
          </p:nvSpPr>
          <p:spPr bwMode="auto">
            <a:xfrm>
              <a:off x="9004133" y="3823355"/>
              <a:ext cx="2530883" cy="487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1" name="iṡļîḓé">
              <a:extLst>
                <a:ext uri="{FF2B5EF4-FFF2-40B4-BE49-F238E27FC236}">
                  <a16:creationId xmlns:a16="http://schemas.microsoft.com/office/drawing/2014/main" xmlns="" id="{BC299A34-79CB-4985-B5EB-96D46C29CEB4}"/>
                </a:ext>
              </a:extLst>
            </p:cNvPr>
            <p:cNvSpPr/>
            <p:nvPr/>
          </p:nvSpPr>
          <p:spPr bwMode="auto">
            <a:xfrm>
              <a:off x="673099" y="5128749"/>
              <a:ext cx="2530883" cy="713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2" name="ïṧḷïḑê">
              <a:extLst>
                <a:ext uri="{FF2B5EF4-FFF2-40B4-BE49-F238E27FC236}">
                  <a16:creationId xmlns:a16="http://schemas.microsoft.com/office/drawing/2014/main" xmlns="" id="{B035EA2D-C3BC-4296-A74C-289A4CEBF11B}"/>
                </a:ext>
              </a:extLst>
            </p:cNvPr>
            <p:cNvSpPr/>
            <p:nvPr/>
          </p:nvSpPr>
          <p:spPr bwMode="auto">
            <a:xfrm>
              <a:off x="9004133" y="5128749"/>
              <a:ext cx="2530883" cy="713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370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7FC101-72B1-4B4E-B5AB-CEDABDF48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E4DBF8B-A0BD-4611-AC72-5939CBACA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6A94B7B-4C5E-48FD-A0ED-5E4761A7A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42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D89643A-45CC-452B-AE08-5B08FC4ECC9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295481"/>
            <a:ext cx="10858501" cy="3918018"/>
            <a:chOff x="660399" y="1295481"/>
            <a:chExt cx="10858501" cy="3918018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FB398E21-3DA8-4021-9D2F-618A85715C68}"/>
                </a:ext>
              </a:extLst>
            </p:cNvPr>
            <p:cNvCxnSpPr/>
            <p:nvPr/>
          </p:nvCxnSpPr>
          <p:spPr>
            <a:xfrm>
              <a:off x="660400" y="3661161"/>
              <a:ext cx="10858500" cy="0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dash"/>
              <a:headEnd type="oval" w="sm" len="sm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îsḷiḑê">
              <a:extLst>
                <a:ext uri="{FF2B5EF4-FFF2-40B4-BE49-F238E27FC236}">
                  <a16:creationId xmlns:a16="http://schemas.microsoft.com/office/drawing/2014/main" xmlns="" id="{A2127B89-6B7E-4C2F-A193-E800660BD4E6}"/>
                </a:ext>
              </a:extLst>
            </p:cNvPr>
            <p:cNvSpPr/>
            <p:nvPr/>
          </p:nvSpPr>
          <p:spPr>
            <a:xfrm>
              <a:off x="1536049" y="3594708"/>
              <a:ext cx="132906" cy="13290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" name="ïŝlíďe">
              <a:extLst>
                <a:ext uri="{FF2B5EF4-FFF2-40B4-BE49-F238E27FC236}">
                  <a16:creationId xmlns:a16="http://schemas.microsoft.com/office/drawing/2014/main" xmlns="" id="{50F7EA33-0357-4F44-B733-103304CFA705}"/>
                </a:ext>
              </a:extLst>
            </p:cNvPr>
            <p:cNvSpPr txBox="1"/>
            <p:nvPr/>
          </p:nvSpPr>
          <p:spPr bwMode="auto">
            <a:xfrm>
              <a:off x="1006325" y="3208010"/>
              <a:ext cx="1192355" cy="35347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200" b="1" i="1" dirty="0"/>
                <a:t>2013</a:t>
              </a:r>
            </a:p>
          </p:txBody>
        </p:sp>
        <p:grpSp>
          <p:nvGrpSpPr>
            <p:cNvPr id="9" name="iṩḻïdé">
              <a:extLst>
                <a:ext uri="{FF2B5EF4-FFF2-40B4-BE49-F238E27FC236}">
                  <a16:creationId xmlns:a16="http://schemas.microsoft.com/office/drawing/2014/main" xmlns="" id="{8749B59D-1B7A-497F-B1D4-6F4A3672B15E}"/>
                </a:ext>
              </a:extLst>
            </p:cNvPr>
            <p:cNvGrpSpPr/>
            <p:nvPr/>
          </p:nvGrpSpPr>
          <p:grpSpPr>
            <a:xfrm>
              <a:off x="660399" y="3954133"/>
              <a:ext cx="1884206" cy="1259366"/>
              <a:chOff x="1163789" y="2274621"/>
              <a:chExt cx="1436954" cy="1143954"/>
            </a:xfrm>
          </p:grpSpPr>
          <p:sp>
            <p:nvSpPr>
              <p:cNvPr id="33" name="i$ľîḋe">
                <a:extLst>
                  <a:ext uri="{FF2B5EF4-FFF2-40B4-BE49-F238E27FC236}">
                    <a16:creationId xmlns:a16="http://schemas.microsoft.com/office/drawing/2014/main" xmlns="" id="{2E2C62AC-B404-48C4-944A-705F185BEA93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4" name="íś1îďe">
                <a:extLst>
                  <a:ext uri="{FF2B5EF4-FFF2-40B4-BE49-F238E27FC236}">
                    <a16:creationId xmlns:a16="http://schemas.microsoft.com/office/drawing/2014/main" xmlns="" id="{1372E506-15BC-4FC8-8BBC-8834CBAF1F3E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sp>
          <p:nvSpPr>
            <p:cNvPr id="10" name="ïṣḷîdè">
              <a:extLst>
                <a:ext uri="{FF2B5EF4-FFF2-40B4-BE49-F238E27FC236}">
                  <a16:creationId xmlns:a16="http://schemas.microsoft.com/office/drawing/2014/main" xmlns="" id="{01C2379B-B82F-4A2D-8E2A-E763EF2A4E9A}"/>
                </a:ext>
              </a:extLst>
            </p:cNvPr>
            <p:cNvSpPr/>
            <p:nvPr/>
          </p:nvSpPr>
          <p:spPr>
            <a:xfrm>
              <a:off x="3832982" y="3594708"/>
              <a:ext cx="132906" cy="13290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" name="îšļïďe">
              <a:extLst>
                <a:ext uri="{FF2B5EF4-FFF2-40B4-BE49-F238E27FC236}">
                  <a16:creationId xmlns:a16="http://schemas.microsoft.com/office/drawing/2014/main" xmlns="" id="{3E615916-C360-4A65-8059-CE082F2DC2A2}"/>
                </a:ext>
              </a:extLst>
            </p:cNvPr>
            <p:cNvSpPr txBox="1"/>
            <p:nvPr/>
          </p:nvSpPr>
          <p:spPr bwMode="auto">
            <a:xfrm>
              <a:off x="3303258" y="3208010"/>
              <a:ext cx="1192355" cy="35347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200" b="1" i="1" dirty="0"/>
                <a:t>2014</a:t>
              </a:r>
            </a:p>
          </p:txBody>
        </p:sp>
        <p:grpSp>
          <p:nvGrpSpPr>
            <p:cNvPr id="12" name="íṡḻïďé">
              <a:extLst>
                <a:ext uri="{FF2B5EF4-FFF2-40B4-BE49-F238E27FC236}">
                  <a16:creationId xmlns:a16="http://schemas.microsoft.com/office/drawing/2014/main" xmlns="" id="{DD02E3DE-C92C-49A7-BBE6-FE9F3C6942A8}"/>
                </a:ext>
              </a:extLst>
            </p:cNvPr>
            <p:cNvGrpSpPr/>
            <p:nvPr/>
          </p:nvGrpSpPr>
          <p:grpSpPr>
            <a:xfrm>
              <a:off x="2957332" y="3954133"/>
              <a:ext cx="1884206" cy="1259366"/>
              <a:chOff x="1163789" y="2274621"/>
              <a:chExt cx="1436954" cy="1143954"/>
            </a:xfrm>
          </p:grpSpPr>
          <p:sp>
            <p:nvSpPr>
              <p:cNvPr id="31" name="ïś1îḓê">
                <a:extLst>
                  <a:ext uri="{FF2B5EF4-FFF2-40B4-BE49-F238E27FC236}">
                    <a16:creationId xmlns:a16="http://schemas.microsoft.com/office/drawing/2014/main" xmlns="" id="{54BFAEB6-DF77-4AA3-B057-E4B8FC034C56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ï$ḷîďê">
                <a:extLst>
                  <a:ext uri="{FF2B5EF4-FFF2-40B4-BE49-F238E27FC236}">
                    <a16:creationId xmlns:a16="http://schemas.microsoft.com/office/drawing/2014/main" xmlns="" id="{F1897ED6-EF6E-4D1D-A5C6-F412A29ABF9A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sp>
          <p:nvSpPr>
            <p:cNvPr id="13" name="ïśľíďê">
              <a:extLst>
                <a:ext uri="{FF2B5EF4-FFF2-40B4-BE49-F238E27FC236}">
                  <a16:creationId xmlns:a16="http://schemas.microsoft.com/office/drawing/2014/main" xmlns="" id="{50478B62-5817-4F98-A611-02FD55CC9094}"/>
                </a:ext>
              </a:extLst>
            </p:cNvPr>
            <p:cNvSpPr/>
            <p:nvPr/>
          </p:nvSpPr>
          <p:spPr>
            <a:xfrm>
              <a:off x="6043574" y="3480186"/>
              <a:ext cx="356632" cy="35663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4" name="ïslîḍê">
              <a:extLst>
                <a:ext uri="{FF2B5EF4-FFF2-40B4-BE49-F238E27FC236}">
                  <a16:creationId xmlns:a16="http://schemas.microsoft.com/office/drawing/2014/main" xmlns="" id="{60B66686-566C-48DE-8FB7-C8082A48D88E}"/>
                </a:ext>
              </a:extLst>
            </p:cNvPr>
            <p:cNvSpPr/>
            <p:nvPr/>
          </p:nvSpPr>
          <p:spPr>
            <a:xfrm>
              <a:off x="6142486" y="3184344"/>
              <a:ext cx="158808" cy="1369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" name="ïSļïḓe">
              <a:extLst>
                <a:ext uri="{FF2B5EF4-FFF2-40B4-BE49-F238E27FC236}">
                  <a16:creationId xmlns:a16="http://schemas.microsoft.com/office/drawing/2014/main" xmlns="" id="{35C6EFCD-F689-4EDC-8D18-041D35462909}"/>
                </a:ext>
              </a:extLst>
            </p:cNvPr>
            <p:cNvSpPr/>
            <p:nvPr/>
          </p:nvSpPr>
          <p:spPr>
            <a:xfrm flipV="1">
              <a:off x="6142486" y="3995757"/>
              <a:ext cx="158808" cy="1369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" name="îśľiḓê">
              <a:extLst>
                <a:ext uri="{FF2B5EF4-FFF2-40B4-BE49-F238E27FC236}">
                  <a16:creationId xmlns:a16="http://schemas.microsoft.com/office/drawing/2014/main" xmlns="" id="{360B84A7-8E1F-43ED-9C2C-74CBD00DFA45}"/>
                </a:ext>
              </a:extLst>
            </p:cNvPr>
            <p:cNvSpPr txBox="1"/>
            <p:nvPr/>
          </p:nvSpPr>
          <p:spPr bwMode="auto">
            <a:xfrm>
              <a:off x="5625713" y="4135654"/>
              <a:ext cx="1192355" cy="35347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200" b="1" i="1" dirty="0">
                  <a:solidFill>
                    <a:schemeClr val="accent1"/>
                  </a:solidFill>
                </a:rPr>
                <a:t>2015</a:t>
              </a:r>
            </a:p>
          </p:txBody>
        </p:sp>
        <p:grpSp>
          <p:nvGrpSpPr>
            <p:cNvPr id="17" name="í$ḻïḑe">
              <a:extLst>
                <a:ext uri="{FF2B5EF4-FFF2-40B4-BE49-F238E27FC236}">
                  <a16:creationId xmlns:a16="http://schemas.microsoft.com/office/drawing/2014/main" xmlns="" id="{9D66AA4D-9028-404D-8B58-C13D360255E7}"/>
                </a:ext>
              </a:extLst>
            </p:cNvPr>
            <p:cNvGrpSpPr/>
            <p:nvPr/>
          </p:nvGrpSpPr>
          <p:grpSpPr>
            <a:xfrm>
              <a:off x="4671000" y="1706857"/>
              <a:ext cx="3101780" cy="1038052"/>
              <a:chOff x="1163789" y="2495525"/>
              <a:chExt cx="1436954" cy="942922"/>
            </a:xfrm>
          </p:grpSpPr>
          <p:sp>
            <p:nvSpPr>
              <p:cNvPr id="29" name="išļíḑé">
                <a:extLst>
                  <a:ext uri="{FF2B5EF4-FFF2-40B4-BE49-F238E27FC236}">
                    <a16:creationId xmlns:a16="http://schemas.microsoft.com/office/drawing/2014/main" xmlns="" id="{453A3503-EBDC-467E-8079-1930A730D02D}"/>
                  </a:ext>
                </a:extLst>
              </p:cNvPr>
              <p:cNvSpPr/>
              <p:nvPr/>
            </p:nvSpPr>
            <p:spPr bwMode="auto">
              <a:xfrm>
                <a:off x="1163789" y="2937332"/>
                <a:ext cx="1436954" cy="501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30" name="isļiďê">
                <a:extLst>
                  <a:ext uri="{FF2B5EF4-FFF2-40B4-BE49-F238E27FC236}">
                    <a16:creationId xmlns:a16="http://schemas.microsoft.com/office/drawing/2014/main" xmlns="" id="{756C3B77-D09D-40D9-8543-6B96841D9AF2}"/>
                  </a:ext>
                </a:extLst>
              </p:cNvPr>
              <p:cNvSpPr txBox="1"/>
              <p:nvPr/>
            </p:nvSpPr>
            <p:spPr bwMode="auto">
              <a:xfrm>
                <a:off x="1163789" y="2495525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8" name="ïśḻîdê">
              <a:extLst>
                <a:ext uri="{FF2B5EF4-FFF2-40B4-BE49-F238E27FC236}">
                  <a16:creationId xmlns:a16="http://schemas.microsoft.com/office/drawing/2014/main" xmlns="" id="{DAB494A6-28BA-496D-9949-6F7EFC840735}"/>
                </a:ext>
              </a:extLst>
            </p:cNvPr>
            <p:cNvSpPr/>
            <p:nvPr/>
          </p:nvSpPr>
          <p:spPr>
            <a:xfrm>
              <a:off x="8240568" y="3594708"/>
              <a:ext cx="132906" cy="13290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" name="ïśḻiḑé">
              <a:extLst>
                <a:ext uri="{FF2B5EF4-FFF2-40B4-BE49-F238E27FC236}">
                  <a16:creationId xmlns:a16="http://schemas.microsoft.com/office/drawing/2014/main" xmlns="" id="{A7F5D543-40C2-497E-9170-F69E3AA9F10C}"/>
                </a:ext>
              </a:extLst>
            </p:cNvPr>
            <p:cNvSpPr txBox="1"/>
            <p:nvPr/>
          </p:nvSpPr>
          <p:spPr bwMode="auto">
            <a:xfrm>
              <a:off x="7710844" y="3208010"/>
              <a:ext cx="1192355" cy="35347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200" b="1" i="1" dirty="0"/>
                <a:t>2016</a:t>
              </a:r>
            </a:p>
          </p:txBody>
        </p:sp>
        <p:grpSp>
          <p:nvGrpSpPr>
            <p:cNvPr id="20" name="íṧľiḑè">
              <a:extLst>
                <a:ext uri="{FF2B5EF4-FFF2-40B4-BE49-F238E27FC236}">
                  <a16:creationId xmlns:a16="http://schemas.microsoft.com/office/drawing/2014/main" xmlns="" id="{F5D995CC-DC0E-4B2F-B066-3737D5F78F25}"/>
                </a:ext>
              </a:extLst>
            </p:cNvPr>
            <p:cNvGrpSpPr/>
            <p:nvPr/>
          </p:nvGrpSpPr>
          <p:grpSpPr>
            <a:xfrm>
              <a:off x="7364918" y="3954133"/>
              <a:ext cx="1884206" cy="1259366"/>
              <a:chOff x="1163789" y="2274621"/>
              <a:chExt cx="1436954" cy="1143954"/>
            </a:xfrm>
          </p:grpSpPr>
          <p:sp>
            <p:nvSpPr>
              <p:cNvPr id="27" name="işľîḋé">
                <a:extLst>
                  <a:ext uri="{FF2B5EF4-FFF2-40B4-BE49-F238E27FC236}">
                    <a16:creationId xmlns:a16="http://schemas.microsoft.com/office/drawing/2014/main" xmlns="" id="{AAB5CF93-E1EB-4F31-B53A-B891C5CE390F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íṣļîḋe">
                <a:extLst>
                  <a:ext uri="{FF2B5EF4-FFF2-40B4-BE49-F238E27FC236}">
                    <a16:creationId xmlns:a16="http://schemas.microsoft.com/office/drawing/2014/main" xmlns="" id="{A082155E-B6C6-4CAB-A4E8-E0457657117F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sp>
          <p:nvSpPr>
            <p:cNvPr id="21" name="íṩľîḍe">
              <a:extLst>
                <a:ext uri="{FF2B5EF4-FFF2-40B4-BE49-F238E27FC236}">
                  <a16:creationId xmlns:a16="http://schemas.microsoft.com/office/drawing/2014/main" xmlns="" id="{74A9A23B-46E1-48B0-B60E-2BF39670CBDB}"/>
                </a:ext>
              </a:extLst>
            </p:cNvPr>
            <p:cNvSpPr/>
            <p:nvPr/>
          </p:nvSpPr>
          <p:spPr>
            <a:xfrm>
              <a:off x="10510343" y="3594708"/>
              <a:ext cx="132906" cy="13290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2" name="íşlïďé">
              <a:extLst>
                <a:ext uri="{FF2B5EF4-FFF2-40B4-BE49-F238E27FC236}">
                  <a16:creationId xmlns:a16="http://schemas.microsoft.com/office/drawing/2014/main" xmlns="" id="{DFDF3CC5-2F0C-4CCB-8028-9321882C801D}"/>
                </a:ext>
              </a:extLst>
            </p:cNvPr>
            <p:cNvSpPr txBox="1"/>
            <p:nvPr/>
          </p:nvSpPr>
          <p:spPr bwMode="auto">
            <a:xfrm>
              <a:off x="9980619" y="3208010"/>
              <a:ext cx="1192355" cy="35347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200" b="1" i="1" dirty="0"/>
                <a:t>2017</a:t>
              </a:r>
            </a:p>
          </p:txBody>
        </p:sp>
        <p:grpSp>
          <p:nvGrpSpPr>
            <p:cNvPr id="23" name="îṥlïḍê">
              <a:extLst>
                <a:ext uri="{FF2B5EF4-FFF2-40B4-BE49-F238E27FC236}">
                  <a16:creationId xmlns:a16="http://schemas.microsoft.com/office/drawing/2014/main" xmlns="" id="{6C9D162F-0FBB-4CC7-82AD-85995CA6C01A}"/>
                </a:ext>
              </a:extLst>
            </p:cNvPr>
            <p:cNvGrpSpPr/>
            <p:nvPr/>
          </p:nvGrpSpPr>
          <p:grpSpPr>
            <a:xfrm>
              <a:off x="9634693" y="3954133"/>
              <a:ext cx="1884206" cy="1259366"/>
              <a:chOff x="1163789" y="2274621"/>
              <a:chExt cx="1436954" cy="1143954"/>
            </a:xfrm>
          </p:grpSpPr>
          <p:sp>
            <p:nvSpPr>
              <p:cNvPr id="25" name="iSlîḋè">
                <a:extLst>
                  <a:ext uri="{FF2B5EF4-FFF2-40B4-BE49-F238E27FC236}">
                    <a16:creationId xmlns:a16="http://schemas.microsoft.com/office/drawing/2014/main" xmlns="" id="{A4D355A2-451D-4567-96BA-1602F0842810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ïšlïḋé">
                <a:extLst>
                  <a:ext uri="{FF2B5EF4-FFF2-40B4-BE49-F238E27FC236}">
                    <a16:creationId xmlns:a16="http://schemas.microsoft.com/office/drawing/2014/main" xmlns="" id="{21E7ECE7-7A0E-49BD-BF64-64396415FBAB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sp>
          <p:nvSpPr>
            <p:cNvPr id="24" name="íṥḻiḑe">
              <a:extLst>
                <a:ext uri="{FF2B5EF4-FFF2-40B4-BE49-F238E27FC236}">
                  <a16:creationId xmlns:a16="http://schemas.microsoft.com/office/drawing/2014/main" xmlns="" id="{B3C3243F-FFF9-43E1-BBDC-BB835ECDEC27}"/>
                </a:ext>
              </a:extLst>
            </p:cNvPr>
            <p:cNvSpPr/>
            <p:nvPr/>
          </p:nvSpPr>
          <p:spPr bwMode="auto">
            <a:xfrm>
              <a:off x="6043967" y="1295481"/>
              <a:ext cx="355846" cy="383318"/>
            </a:xfrm>
            <a:custGeom>
              <a:avLst/>
              <a:gdLst>
                <a:gd name="T0" fmla="*/ 807603 w 2265363"/>
                <a:gd name="T1" fmla="*/ 1870063 h 2438400"/>
                <a:gd name="T2" fmla="*/ 1092591 w 2265363"/>
                <a:gd name="T3" fmla="*/ 1655079 h 2438400"/>
                <a:gd name="T4" fmla="*/ 987378 w 2265363"/>
                <a:gd name="T5" fmla="*/ 1652113 h 2438400"/>
                <a:gd name="T6" fmla="*/ 803619 w 2265363"/>
                <a:gd name="T7" fmla="*/ 1651620 h 2438400"/>
                <a:gd name="T8" fmla="*/ 706514 w 2265363"/>
                <a:gd name="T9" fmla="*/ 1646678 h 2438400"/>
                <a:gd name="T10" fmla="*/ 1698053 w 2265363"/>
                <a:gd name="T11" fmla="*/ 1643680 h 2438400"/>
                <a:gd name="T12" fmla="*/ 1225432 w 2265363"/>
                <a:gd name="T13" fmla="*/ 1730694 h 2438400"/>
                <a:gd name="T14" fmla="*/ 1660611 w 2265363"/>
                <a:gd name="T15" fmla="*/ 1549479 h 2438400"/>
                <a:gd name="T16" fmla="*/ 519545 w 2265363"/>
                <a:gd name="T17" fmla="*/ 1390794 h 2438400"/>
                <a:gd name="T18" fmla="*/ 447643 w 2265363"/>
                <a:gd name="T19" fmla="*/ 1332057 h 2438400"/>
                <a:gd name="T20" fmla="*/ 415235 w 2265363"/>
                <a:gd name="T21" fmla="*/ 1342805 h 2438400"/>
                <a:gd name="T22" fmla="*/ 321688 w 2265363"/>
                <a:gd name="T23" fmla="*/ 1363163 h 2438400"/>
                <a:gd name="T24" fmla="*/ 162704 w 2265363"/>
                <a:gd name="T25" fmla="*/ 1593039 h 2438400"/>
                <a:gd name="T26" fmla="*/ 84577 w 2265363"/>
                <a:gd name="T27" fmla="*/ 1431036 h 2438400"/>
                <a:gd name="T28" fmla="*/ 1375559 w 2265363"/>
                <a:gd name="T29" fmla="*/ 1312415 h 2438400"/>
                <a:gd name="T30" fmla="*/ 1344869 w 2265363"/>
                <a:gd name="T31" fmla="*/ 1307927 h 2438400"/>
                <a:gd name="T32" fmla="*/ 1272476 w 2265363"/>
                <a:gd name="T33" fmla="*/ 1361280 h 2438400"/>
                <a:gd name="T34" fmla="*/ 1218542 w 2265363"/>
                <a:gd name="T35" fmla="*/ 1249731 h 2438400"/>
                <a:gd name="T36" fmla="*/ 652846 w 2265363"/>
                <a:gd name="T37" fmla="*/ 1148691 h 2438400"/>
                <a:gd name="T38" fmla="*/ 606985 w 2265363"/>
                <a:gd name="T39" fmla="*/ 1150938 h 2438400"/>
                <a:gd name="T40" fmla="*/ 1197159 w 2265363"/>
                <a:gd name="T41" fmla="*/ 1148449 h 2438400"/>
                <a:gd name="T42" fmla="*/ 1156511 w 2265363"/>
                <a:gd name="T43" fmla="*/ 1128479 h 2438400"/>
                <a:gd name="T44" fmla="*/ 307346 w 2265363"/>
                <a:gd name="T45" fmla="*/ 921742 h 2438400"/>
                <a:gd name="T46" fmla="*/ 278842 w 2265363"/>
                <a:gd name="T47" fmla="*/ 945059 h 2438400"/>
                <a:gd name="T48" fmla="*/ 1501779 w 2265363"/>
                <a:gd name="T49" fmla="*/ 889737 h 2438400"/>
                <a:gd name="T50" fmla="*/ 1486411 w 2265363"/>
                <a:gd name="T51" fmla="*/ 843173 h 2438400"/>
                <a:gd name="T52" fmla="*/ 1277714 w 2265363"/>
                <a:gd name="T53" fmla="*/ 540246 h 2438400"/>
                <a:gd name="T54" fmla="*/ 1161926 w 2265363"/>
                <a:gd name="T55" fmla="*/ 776388 h 2438400"/>
                <a:gd name="T56" fmla="*/ 840098 w 2265363"/>
                <a:gd name="T57" fmla="*/ 1600895 h 2438400"/>
                <a:gd name="T58" fmla="*/ 611249 w 2265363"/>
                <a:gd name="T59" fmla="*/ 1059905 h 2438400"/>
                <a:gd name="T60" fmla="*/ 546784 w 2265363"/>
                <a:gd name="T61" fmla="*/ 508496 h 2438400"/>
                <a:gd name="T62" fmla="*/ 1022335 w 2265363"/>
                <a:gd name="T63" fmla="*/ 422177 h 2438400"/>
                <a:gd name="T64" fmla="*/ 495405 w 2265363"/>
                <a:gd name="T65" fmla="*/ 982018 h 2438400"/>
                <a:gd name="T66" fmla="*/ 437558 w 2265363"/>
                <a:gd name="T67" fmla="*/ 1315145 h 2438400"/>
                <a:gd name="T68" fmla="*/ 304484 w 2265363"/>
                <a:gd name="T69" fmla="*/ 848569 h 2438400"/>
                <a:gd name="T70" fmla="*/ 267492 w 2265363"/>
                <a:gd name="T71" fmla="*/ 421433 h 2438400"/>
                <a:gd name="T72" fmla="*/ 591551 w 2265363"/>
                <a:gd name="T73" fmla="*/ 418578 h 2438400"/>
                <a:gd name="T74" fmla="*/ 1526543 w 2265363"/>
                <a:gd name="T75" fmla="*/ 392345 h 2438400"/>
                <a:gd name="T76" fmla="*/ 1488091 w 2265363"/>
                <a:gd name="T77" fmla="*/ 816070 h 2438400"/>
                <a:gd name="T78" fmla="*/ 1368522 w 2265363"/>
                <a:gd name="T79" fmla="*/ 1294559 h 2438400"/>
                <a:gd name="T80" fmla="*/ 1288148 w 2265363"/>
                <a:gd name="T81" fmla="*/ 1044536 h 2438400"/>
                <a:gd name="T82" fmla="*/ 1395561 w 2265363"/>
                <a:gd name="T83" fmla="*/ 346998 h 2438400"/>
                <a:gd name="T84" fmla="*/ 1204896 w 2265363"/>
                <a:gd name="T85" fmla="*/ 344070 h 2438400"/>
                <a:gd name="T86" fmla="*/ 581158 w 2265363"/>
                <a:gd name="T87" fmla="*/ 104180 h 2438400"/>
                <a:gd name="T88" fmla="*/ 635289 w 2265363"/>
                <a:gd name="T89" fmla="*/ 328911 h 2438400"/>
                <a:gd name="T90" fmla="*/ 547542 w 2265363"/>
                <a:gd name="T91" fmla="*/ 238126 h 2438400"/>
                <a:gd name="T92" fmla="*/ 404182 w 2265363"/>
                <a:gd name="T93" fmla="*/ 306587 h 2438400"/>
                <a:gd name="T94" fmla="*/ 290236 w 2265363"/>
                <a:gd name="T95" fmla="*/ 335360 h 2438400"/>
                <a:gd name="T96" fmla="*/ 328547 w 2265363"/>
                <a:gd name="T97" fmla="*/ 168920 h 2438400"/>
                <a:gd name="T98" fmla="*/ 1342152 w 2265363"/>
                <a:gd name="T99" fmla="*/ 10914 h 2438400"/>
                <a:gd name="T100" fmla="*/ 1476305 w 2265363"/>
                <a:gd name="T101" fmla="*/ 215305 h 2438400"/>
                <a:gd name="T102" fmla="*/ 1493136 w 2265363"/>
                <a:gd name="T103" fmla="*/ 326182 h 2438400"/>
                <a:gd name="T104" fmla="*/ 1371359 w 2265363"/>
                <a:gd name="T105" fmla="*/ 307083 h 2438400"/>
                <a:gd name="T106" fmla="*/ 1259234 w 2265363"/>
                <a:gd name="T107" fmla="*/ 291208 h 2438400"/>
                <a:gd name="T108" fmla="*/ 1193643 w 2265363"/>
                <a:gd name="T109" fmla="*/ 288231 h 2438400"/>
                <a:gd name="T110" fmla="*/ 1252304 w 2265363"/>
                <a:gd name="T111" fmla="*/ 34975 h 2438400"/>
                <a:gd name="T112" fmla="*/ 1059598 w 2265363"/>
                <a:gd name="T113" fmla="*/ 73089 h 2438400"/>
                <a:gd name="T114" fmla="*/ 1039026 w 2265363"/>
                <a:gd name="T115" fmla="*/ 130569 h 2438400"/>
                <a:gd name="T116" fmla="*/ 1058855 w 2265363"/>
                <a:gd name="T117" fmla="*/ 276498 h 2438400"/>
                <a:gd name="T118" fmla="*/ 921045 w 2265363"/>
                <a:gd name="T119" fmla="*/ 423666 h 2438400"/>
                <a:gd name="T120" fmla="*/ 753244 w 2265363"/>
                <a:gd name="T121" fmla="*/ 275507 h 2438400"/>
                <a:gd name="T122" fmla="*/ 752005 w 2265363"/>
                <a:gd name="T123" fmla="*/ 116446 h 2438400"/>
                <a:gd name="T124" fmla="*/ 900472 w 2265363"/>
                <a:gd name="T125" fmla="*/ 495 h 24384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65363" h="2438400">
                  <a:moveTo>
                    <a:pt x="402259" y="2146300"/>
                  </a:moveTo>
                  <a:lnTo>
                    <a:pt x="432729" y="2155498"/>
                  </a:lnTo>
                  <a:lnTo>
                    <a:pt x="448916" y="2160572"/>
                  </a:lnTo>
                  <a:lnTo>
                    <a:pt x="467643" y="2166281"/>
                  </a:lnTo>
                  <a:lnTo>
                    <a:pt x="489226" y="2172307"/>
                  </a:lnTo>
                  <a:lnTo>
                    <a:pt x="513665" y="2177698"/>
                  </a:lnTo>
                  <a:lnTo>
                    <a:pt x="526679" y="2181187"/>
                  </a:lnTo>
                  <a:lnTo>
                    <a:pt x="539692" y="2184676"/>
                  </a:lnTo>
                  <a:lnTo>
                    <a:pt x="553657" y="2187847"/>
                  </a:lnTo>
                  <a:lnTo>
                    <a:pt x="568258" y="2191019"/>
                  </a:lnTo>
                  <a:lnTo>
                    <a:pt x="630468" y="2203388"/>
                  </a:lnTo>
                  <a:lnTo>
                    <a:pt x="646972" y="2206242"/>
                  </a:lnTo>
                  <a:lnTo>
                    <a:pt x="663477" y="2209097"/>
                  </a:lnTo>
                  <a:lnTo>
                    <a:pt x="697438" y="2214171"/>
                  </a:lnTo>
                  <a:lnTo>
                    <a:pt x="714578" y="2217343"/>
                  </a:lnTo>
                  <a:lnTo>
                    <a:pt x="732035" y="2219563"/>
                  </a:lnTo>
                  <a:lnTo>
                    <a:pt x="749492" y="2221783"/>
                  </a:lnTo>
                  <a:lnTo>
                    <a:pt x="766949" y="2223686"/>
                  </a:lnTo>
                  <a:lnTo>
                    <a:pt x="802180" y="2227809"/>
                  </a:lnTo>
                  <a:lnTo>
                    <a:pt x="836776" y="2230981"/>
                  </a:lnTo>
                  <a:lnTo>
                    <a:pt x="871372" y="2234152"/>
                  </a:lnTo>
                  <a:lnTo>
                    <a:pt x="904699" y="2236689"/>
                  </a:lnTo>
                  <a:lnTo>
                    <a:pt x="921204" y="2238275"/>
                  </a:lnTo>
                  <a:lnTo>
                    <a:pt x="937073" y="2238909"/>
                  </a:lnTo>
                  <a:lnTo>
                    <a:pt x="967861" y="2240495"/>
                  </a:lnTo>
                  <a:lnTo>
                    <a:pt x="997379" y="2241764"/>
                  </a:lnTo>
                  <a:lnTo>
                    <a:pt x="1024358" y="2243032"/>
                  </a:lnTo>
                  <a:lnTo>
                    <a:pt x="1037371" y="2243667"/>
                  </a:lnTo>
                  <a:lnTo>
                    <a:pt x="1049749" y="2243667"/>
                  </a:lnTo>
                  <a:lnTo>
                    <a:pt x="1073554" y="2243667"/>
                  </a:lnTo>
                  <a:lnTo>
                    <a:pt x="1108467" y="2243984"/>
                  </a:lnTo>
                  <a:lnTo>
                    <a:pt x="1111641" y="2221783"/>
                  </a:lnTo>
                  <a:lnTo>
                    <a:pt x="1338263" y="2284580"/>
                  </a:lnTo>
                  <a:lnTo>
                    <a:pt x="1082758" y="2438400"/>
                  </a:lnTo>
                  <a:lnTo>
                    <a:pt x="1088154" y="2395584"/>
                  </a:lnTo>
                  <a:lnTo>
                    <a:pt x="1071014" y="2394950"/>
                  </a:lnTo>
                  <a:lnTo>
                    <a:pt x="1047210" y="2393998"/>
                  </a:lnTo>
                  <a:lnTo>
                    <a:pt x="1034515" y="2393681"/>
                  </a:lnTo>
                  <a:lnTo>
                    <a:pt x="1020866" y="2393047"/>
                  </a:lnTo>
                  <a:lnTo>
                    <a:pt x="991348" y="2391144"/>
                  </a:lnTo>
                  <a:lnTo>
                    <a:pt x="959926" y="2389241"/>
                  </a:lnTo>
                  <a:lnTo>
                    <a:pt x="926599" y="2386704"/>
                  </a:lnTo>
                  <a:lnTo>
                    <a:pt x="909777" y="2385118"/>
                  </a:lnTo>
                  <a:lnTo>
                    <a:pt x="892320" y="2383532"/>
                  </a:lnTo>
                  <a:lnTo>
                    <a:pt x="820588" y="2375603"/>
                  </a:lnTo>
                  <a:lnTo>
                    <a:pt x="802497" y="2373383"/>
                  </a:lnTo>
                  <a:lnTo>
                    <a:pt x="784088" y="2370846"/>
                  </a:lnTo>
                  <a:lnTo>
                    <a:pt x="746952" y="2364820"/>
                  </a:lnTo>
                  <a:lnTo>
                    <a:pt x="728543" y="2362283"/>
                  </a:lnTo>
                  <a:lnTo>
                    <a:pt x="710134" y="2359111"/>
                  </a:lnTo>
                  <a:lnTo>
                    <a:pt x="692043" y="2355940"/>
                  </a:lnTo>
                  <a:lnTo>
                    <a:pt x="673634" y="2352134"/>
                  </a:lnTo>
                  <a:lnTo>
                    <a:pt x="638085" y="2344839"/>
                  </a:lnTo>
                  <a:lnTo>
                    <a:pt x="620311" y="2341668"/>
                  </a:lnTo>
                  <a:lnTo>
                    <a:pt x="602854" y="2337545"/>
                  </a:lnTo>
                  <a:lnTo>
                    <a:pt x="536835" y="2321370"/>
                  </a:lnTo>
                  <a:lnTo>
                    <a:pt x="528900" y="2319467"/>
                  </a:lnTo>
                  <a:lnTo>
                    <a:pt x="521283" y="2317564"/>
                  </a:lnTo>
                  <a:lnTo>
                    <a:pt x="506365" y="2313124"/>
                  </a:lnTo>
                  <a:lnTo>
                    <a:pt x="478117" y="2304243"/>
                  </a:lnTo>
                  <a:lnTo>
                    <a:pt x="452090" y="2296632"/>
                  </a:lnTo>
                  <a:lnTo>
                    <a:pt x="428920" y="2288703"/>
                  </a:lnTo>
                  <a:lnTo>
                    <a:pt x="408607" y="2281091"/>
                  </a:lnTo>
                  <a:lnTo>
                    <a:pt x="391467" y="2274748"/>
                  </a:lnTo>
                  <a:lnTo>
                    <a:pt x="358775" y="2262379"/>
                  </a:lnTo>
                  <a:lnTo>
                    <a:pt x="402259" y="2146300"/>
                  </a:lnTo>
                  <a:close/>
                  <a:moveTo>
                    <a:pt x="1231900" y="2073275"/>
                  </a:moveTo>
                  <a:lnTo>
                    <a:pt x="1342313" y="2073275"/>
                  </a:lnTo>
                  <a:lnTo>
                    <a:pt x="1346426" y="2075805"/>
                  </a:lnTo>
                  <a:lnTo>
                    <a:pt x="1356866" y="2083079"/>
                  </a:lnTo>
                  <a:lnTo>
                    <a:pt x="1369205" y="2091618"/>
                  </a:lnTo>
                  <a:lnTo>
                    <a:pt x="1375532" y="2096362"/>
                  </a:lnTo>
                  <a:lnTo>
                    <a:pt x="1382492" y="2102055"/>
                  </a:lnTo>
                  <a:lnTo>
                    <a:pt x="1388820" y="2107431"/>
                  </a:lnTo>
                  <a:lnTo>
                    <a:pt x="1394514" y="2112808"/>
                  </a:lnTo>
                  <a:lnTo>
                    <a:pt x="1399576" y="2118501"/>
                  </a:lnTo>
                  <a:lnTo>
                    <a:pt x="1404005" y="2124193"/>
                  </a:lnTo>
                  <a:lnTo>
                    <a:pt x="1405903" y="2126723"/>
                  </a:lnTo>
                  <a:lnTo>
                    <a:pt x="1407485" y="2129570"/>
                  </a:lnTo>
                  <a:lnTo>
                    <a:pt x="1408751" y="2132100"/>
                  </a:lnTo>
                  <a:lnTo>
                    <a:pt x="1409384" y="2134630"/>
                  </a:lnTo>
                  <a:lnTo>
                    <a:pt x="1409700" y="2136844"/>
                  </a:lnTo>
                  <a:lnTo>
                    <a:pt x="1409700" y="2139058"/>
                  </a:lnTo>
                  <a:lnTo>
                    <a:pt x="1409384" y="2141271"/>
                  </a:lnTo>
                  <a:lnTo>
                    <a:pt x="1408751" y="2143801"/>
                  </a:lnTo>
                  <a:lnTo>
                    <a:pt x="1407169" y="2145383"/>
                  </a:lnTo>
                  <a:lnTo>
                    <a:pt x="1405271" y="2146964"/>
                  </a:lnTo>
                  <a:lnTo>
                    <a:pt x="1403056" y="2148862"/>
                  </a:lnTo>
                  <a:lnTo>
                    <a:pt x="1399892" y="2150127"/>
                  </a:lnTo>
                  <a:lnTo>
                    <a:pt x="1396412" y="2151076"/>
                  </a:lnTo>
                  <a:lnTo>
                    <a:pt x="1392300" y="2152341"/>
                  </a:lnTo>
                  <a:lnTo>
                    <a:pt x="1387238" y="2152973"/>
                  </a:lnTo>
                  <a:lnTo>
                    <a:pt x="1381543" y="2153922"/>
                  </a:lnTo>
                  <a:lnTo>
                    <a:pt x="1372685" y="2154238"/>
                  </a:lnTo>
                  <a:lnTo>
                    <a:pt x="1364459" y="2154238"/>
                  </a:lnTo>
                  <a:lnTo>
                    <a:pt x="1356233" y="2153289"/>
                  </a:lnTo>
                  <a:lnTo>
                    <a:pt x="1348641" y="2152657"/>
                  </a:lnTo>
                  <a:lnTo>
                    <a:pt x="1341048" y="2151076"/>
                  </a:lnTo>
                  <a:lnTo>
                    <a:pt x="1334087" y="2149494"/>
                  </a:lnTo>
                  <a:lnTo>
                    <a:pt x="1327444" y="2147280"/>
                  </a:lnTo>
                  <a:lnTo>
                    <a:pt x="1321116" y="2145067"/>
                  </a:lnTo>
                  <a:lnTo>
                    <a:pt x="1314473" y="2142536"/>
                  </a:lnTo>
                  <a:lnTo>
                    <a:pt x="1308461" y="2139690"/>
                  </a:lnTo>
                  <a:lnTo>
                    <a:pt x="1303083" y="2136211"/>
                  </a:lnTo>
                  <a:lnTo>
                    <a:pt x="1297389" y="2133049"/>
                  </a:lnTo>
                  <a:lnTo>
                    <a:pt x="1286632" y="2126091"/>
                  </a:lnTo>
                  <a:lnTo>
                    <a:pt x="1275559" y="2118184"/>
                  </a:lnTo>
                  <a:lnTo>
                    <a:pt x="1271130" y="2115338"/>
                  </a:lnTo>
                  <a:lnTo>
                    <a:pt x="1269232" y="2114389"/>
                  </a:lnTo>
                  <a:lnTo>
                    <a:pt x="1267650" y="2114073"/>
                  </a:lnTo>
                  <a:lnTo>
                    <a:pt x="1266701" y="2113757"/>
                  </a:lnTo>
                  <a:lnTo>
                    <a:pt x="1265752" y="2114073"/>
                  </a:lnTo>
                  <a:lnTo>
                    <a:pt x="1265119" y="2114073"/>
                  </a:lnTo>
                  <a:lnTo>
                    <a:pt x="1264802" y="2114705"/>
                  </a:lnTo>
                  <a:lnTo>
                    <a:pt x="1263537" y="2116287"/>
                  </a:lnTo>
                  <a:lnTo>
                    <a:pt x="1263221" y="2117552"/>
                  </a:lnTo>
                  <a:lnTo>
                    <a:pt x="1262588" y="2118817"/>
                  </a:lnTo>
                  <a:lnTo>
                    <a:pt x="1261639" y="2118817"/>
                  </a:lnTo>
                  <a:lnTo>
                    <a:pt x="1261006" y="2119449"/>
                  </a:lnTo>
                  <a:lnTo>
                    <a:pt x="1248351" y="2118501"/>
                  </a:lnTo>
                  <a:lnTo>
                    <a:pt x="1241391" y="2117868"/>
                  </a:lnTo>
                  <a:lnTo>
                    <a:pt x="1238860" y="2117552"/>
                  </a:lnTo>
                  <a:lnTo>
                    <a:pt x="1236962" y="2116603"/>
                  </a:lnTo>
                  <a:lnTo>
                    <a:pt x="1235064" y="2106799"/>
                  </a:lnTo>
                  <a:lnTo>
                    <a:pt x="1233798" y="2099209"/>
                  </a:lnTo>
                  <a:lnTo>
                    <a:pt x="1232849" y="2092251"/>
                  </a:lnTo>
                  <a:lnTo>
                    <a:pt x="1232533" y="2087191"/>
                  </a:lnTo>
                  <a:lnTo>
                    <a:pt x="1232849" y="2082130"/>
                  </a:lnTo>
                  <a:lnTo>
                    <a:pt x="1233165" y="2078968"/>
                  </a:lnTo>
                  <a:lnTo>
                    <a:pt x="1233798" y="2076754"/>
                  </a:lnTo>
                  <a:lnTo>
                    <a:pt x="1231900" y="2073275"/>
                  </a:lnTo>
                  <a:close/>
                  <a:moveTo>
                    <a:pt x="952348" y="2073275"/>
                  </a:moveTo>
                  <a:lnTo>
                    <a:pt x="1063626" y="2073275"/>
                  </a:lnTo>
                  <a:lnTo>
                    <a:pt x="1062027" y="2076754"/>
                  </a:lnTo>
                  <a:lnTo>
                    <a:pt x="1062347" y="2078335"/>
                  </a:lnTo>
                  <a:lnTo>
                    <a:pt x="1062986" y="2081498"/>
                  </a:lnTo>
                  <a:lnTo>
                    <a:pt x="1063306" y="2085609"/>
                  </a:lnTo>
                  <a:lnTo>
                    <a:pt x="1062986" y="2090986"/>
                  </a:lnTo>
                  <a:lnTo>
                    <a:pt x="1062027" y="2097944"/>
                  </a:lnTo>
                  <a:lnTo>
                    <a:pt x="1061068" y="2106166"/>
                  </a:lnTo>
                  <a:lnTo>
                    <a:pt x="1058829" y="2116603"/>
                  </a:lnTo>
                  <a:lnTo>
                    <a:pt x="1056911" y="2117552"/>
                  </a:lnTo>
                  <a:lnTo>
                    <a:pt x="1054033" y="2117868"/>
                  </a:lnTo>
                  <a:lnTo>
                    <a:pt x="1047318" y="2118501"/>
                  </a:lnTo>
                  <a:lnTo>
                    <a:pt x="1034527" y="2119449"/>
                  </a:lnTo>
                  <a:lnTo>
                    <a:pt x="1033568" y="2118817"/>
                  </a:lnTo>
                  <a:lnTo>
                    <a:pt x="1032929" y="2118817"/>
                  </a:lnTo>
                  <a:lnTo>
                    <a:pt x="1032289" y="2117552"/>
                  </a:lnTo>
                  <a:lnTo>
                    <a:pt x="1031330" y="2116287"/>
                  </a:lnTo>
                  <a:lnTo>
                    <a:pt x="1030690" y="2114705"/>
                  </a:lnTo>
                  <a:lnTo>
                    <a:pt x="1030371" y="2114073"/>
                  </a:lnTo>
                  <a:lnTo>
                    <a:pt x="1029411" y="2114073"/>
                  </a:lnTo>
                  <a:lnTo>
                    <a:pt x="1028772" y="2113757"/>
                  </a:lnTo>
                  <a:lnTo>
                    <a:pt x="1027493" y="2114073"/>
                  </a:lnTo>
                  <a:lnTo>
                    <a:pt x="1026214" y="2114389"/>
                  </a:lnTo>
                  <a:lnTo>
                    <a:pt x="1024295" y="2115338"/>
                  </a:lnTo>
                  <a:lnTo>
                    <a:pt x="1019818" y="2118184"/>
                  </a:lnTo>
                  <a:lnTo>
                    <a:pt x="1008627" y="2126091"/>
                  </a:lnTo>
                  <a:lnTo>
                    <a:pt x="997754" y="2133049"/>
                  </a:lnTo>
                  <a:lnTo>
                    <a:pt x="991999" y="2136211"/>
                  </a:lnTo>
                  <a:lnTo>
                    <a:pt x="986243" y="2139690"/>
                  </a:lnTo>
                  <a:lnTo>
                    <a:pt x="979848" y="2142536"/>
                  </a:lnTo>
                  <a:lnTo>
                    <a:pt x="973772" y="2145067"/>
                  </a:lnTo>
                  <a:lnTo>
                    <a:pt x="967377" y="2147280"/>
                  </a:lnTo>
                  <a:lnTo>
                    <a:pt x="960662" y="2149494"/>
                  </a:lnTo>
                  <a:lnTo>
                    <a:pt x="953307" y="2151076"/>
                  </a:lnTo>
                  <a:lnTo>
                    <a:pt x="945953" y="2152657"/>
                  </a:lnTo>
                  <a:lnTo>
                    <a:pt x="938278" y="2153289"/>
                  </a:lnTo>
                  <a:lnTo>
                    <a:pt x="929964" y="2154238"/>
                  </a:lnTo>
                  <a:lnTo>
                    <a:pt x="921651" y="2154238"/>
                  </a:lnTo>
                  <a:lnTo>
                    <a:pt x="912377" y="2153922"/>
                  </a:lnTo>
                  <a:lnTo>
                    <a:pt x="906941" y="2152973"/>
                  </a:lnTo>
                  <a:lnTo>
                    <a:pt x="901825" y="2152341"/>
                  </a:lnTo>
                  <a:lnTo>
                    <a:pt x="897668" y="2151392"/>
                  </a:lnTo>
                  <a:lnTo>
                    <a:pt x="893831" y="2150127"/>
                  </a:lnTo>
                  <a:lnTo>
                    <a:pt x="890953" y="2148862"/>
                  </a:lnTo>
                  <a:lnTo>
                    <a:pt x="888715" y="2146964"/>
                  </a:lnTo>
                  <a:lnTo>
                    <a:pt x="886796" y="2145383"/>
                  </a:lnTo>
                  <a:lnTo>
                    <a:pt x="885197" y="2143801"/>
                  </a:lnTo>
                  <a:lnTo>
                    <a:pt x="884558" y="2141271"/>
                  </a:lnTo>
                  <a:lnTo>
                    <a:pt x="884238" y="2139690"/>
                  </a:lnTo>
                  <a:lnTo>
                    <a:pt x="884238" y="2137160"/>
                  </a:lnTo>
                  <a:lnTo>
                    <a:pt x="884558" y="2134630"/>
                  </a:lnTo>
                  <a:lnTo>
                    <a:pt x="885197" y="2132416"/>
                  </a:lnTo>
                  <a:lnTo>
                    <a:pt x="886476" y="2129886"/>
                  </a:lnTo>
                  <a:lnTo>
                    <a:pt x="887755" y="2127040"/>
                  </a:lnTo>
                  <a:lnTo>
                    <a:pt x="889354" y="2124510"/>
                  </a:lnTo>
                  <a:lnTo>
                    <a:pt x="893831" y="2118817"/>
                  </a:lnTo>
                  <a:lnTo>
                    <a:pt x="899267" y="2113440"/>
                  </a:lnTo>
                  <a:lnTo>
                    <a:pt x="905023" y="2107748"/>
                  </a:lnTo>
                  <a:lnTo>
                    <a:pt x="911418" y="2102371"/>
                  </a:lnTo>
                  <a:lnTo>
                    <a:pt x="917813" y="2097311"/>
                  </a:lnTo>
                  <a:lnTo>
                    <a:pt x="924528" y="2091935"/>
                  </a:lnTo>
                  <a:lnTo>
                    <a:pt x="936679" y="2083396"/>
                  </a:lnTo>
                  <a:lnTo>
                    <a:pt x="947871" y="2075805"/>
                  </a:lnTo>
                  <a:lnTo>
                    <a:pt x="952348" y="2073275"/>
                  </a:lnTo>
                  <a:close/>
                  <a:moveTo>
                    <a:pt x="2074146" y="1830388"/>
                  </a:moveTo>
                  <a:lnTo>
                    <a:pt x="2084311" y="1836100"/>
                  </a:lnTo>
                  <a:lnTo>
                    <a:pt x="2094475" y="1842129"/>
                  </a:lnTo>
                  <a:lnTo>
                    <a:pt x="2113851" y="1854187"/>
                  </a:lnTo>
                  <a:lnTo>
                    <a:pt x="2132274" y="1866879"/>
                  </a:lnTo>
                  <a:lnTo>
                    <a:pt x="2149744" y="1879572"/>
                  </a:lnTo>
                  <a:lnTo>
                    <a:pt x="2166896" y="1892581"/>
                  </a:lnTo>
                  <a:lnTo>
                    <a:pt x="2182460" y="1904957"/>
                  </a:lnTo>
                  <a:lnTo>
                    <a:pt x="2196754" y="1917332"/>
                  </a:lnTo>
                  <a:lnTo>
                    <a:pt x="2210412" y="1928755"/>
                  </a:lnTo>
                  <a:lnTo>
                    <a:pt x="2222800" y="1940178"/>
                  </a:lnTo>
                  <a:lnTo>
                    <a:pt x="2233282" y="1950332"/>
                  </a:lnTo>
                  <a:lnTo>
                    <a:pt x="2250752" y="1967150"/>
                  </a:lnTo>
                  <a:lnTo>
                    <a:pt x="2261552" y="1978573"/>
                  </a:lnTo>
                  <a:lnTo>
                    <a:pt x="2265363" y="1982698"/>
                  </a:lnTo>
                  <a:lnTo>
                    <a:pt x="2231376" y="1980160"/>
                  </a:lnTo>
                  <a:lnTo>
                    <a:pt x="2231376" y="1983650"/>
                  </a:lnTo>
                  <a:lnTo>
                    <a:pt x="2230741" y="1990631"/>
                  </a:lnTo>
                  <a:lnTo>
                    <a:pt x="2230106" y="1994756"/>
                  </a:lnTo>
                  <a:lnTo>
                    <a:pt x="2228835" y="2000467"/>
                  </a:lnTo>
                  <a:lnTo>
                    <a:pt x="2225341" y="2013160"/>
                  </a:lnTo>
                  <a:lnTo>
                    <a:pt x="2221212" y="2026487"/>
                  </a:lnTo>
                  <a:lnTo>
                    <a:pt x="2218671" y="2033468"/>
                  </a:lnTo>
                  <a:lnTo>
                    <a:pt x="2216130" y="2040132"/>
                  </a:lnTo>
                  <a:lnTo>
                    <a:pt x="2212953" y="2046478"/>
                  </a:lnTo>
                  <a:lnTo>
                    <a:pt x="2209777" y="2052507"/>
                  </a:lnTo>
                  <a:lnTo>
                    <a:pt x="2206283" y="2059170"/>
                  </a:lnTo>
                  <a:lnTo>
                    <a:pt x="2202471" y="2065834"/>
                  </a:lnTo>
                  <a:lnTo>
                    <a:pt x="2198342" y="2072180"/>
                  </a:lnTo>
                  <a:lnTo>
                    <a:pt x="2194213" y="2078209"/>
                  </a:lnTo>
                  <a:lnTo>
                    <a:pt x="2184684" y="2090901"/>
                  </a:lnTo>
                  <a:lnTo>
                    <a:pt x="2175155" y="2103911"/>
                  </a:lnTo>
                  <a:lnTo>
                    <a:pt x="2163402" y="2115652"/>
                  </a:lnTo>
                  <a:lnTo>
                    <a:pt x="2151650" y="2128027"/>
                  </a:lnTo>
                  <a:lnTo>
                    <a:pt x="2145297" y="2134056"/>
                  </a:lnTo>
                  <a:lnTo>
                    <a:pt x="2138944" y="2139768"/>
                  </a:lnTo>
                  <a:lnTo>
                    <a:pt x="2132274" y="2145479"/>
                  </a:lnTo>
                  <a:lnTo>
                    <a:pt x="2125286" y="2150874"/>
                  </a:lnTo>
                  <a:lnTo>
                    <a:pt x="2118615" y="2156585"/>
                  </a:lnTo>
                  <a:lnTo>
                    <a:pt x="2111310" y="2162297"/>
                  </a:lnTo>
                  <a:lnTo>
                    <a:pt x="2096699" y="2172768"/>
                  </a:lnTo>
                  <a:lnTo>
                    <a:pt x="2081452" y="2182922"/>
                  </a:lnTo>
                  <a:lnTo>
                    <a:pt x="2065888" y="2193393"/>
                  </a:lnTo>
                  <a:lnTo>
                    <a:pt x="2049688" y="2202913"/>
                  </a:lnTo>
                  <a:lnTo>
                    <a:pt x="2033171" y="2212115"/>
                  </a:lnTo>
                  <a:lnTo>
                    <a:pt x="2016654" y="2221317"/>
                  </a:lnTo>
                  <a:lnTo>
                    <a:pt x="1999820" y="2229567"/>
                  </a:lnTo>
                  <a:lnTo>
                    <a:pt x="1991243" y="2234009"/>
                  </a:lnTo>
                  <a:lnTo>
                    <a:pt x="1982350" y="2238134"/>
                  </a:lnTo>
                  <a:lnTo>
                    <a:pt x="1965197" y="2246384"/>
                  </a:lnTo>
                  <a:lnTo>
                    <a:pt x="1929622" y="2261933"/>
                  </a:lnTo>
                  <a:lnTo>
                    <a:pt x="1894047" y="2275895"/>
                  </a:lnTo>
                  <a:lnTo>
                    <a:pt x="1858789" y="2288904"/>
                  </a:lnTo>
                  <a:lnTo>
                    <a:pt x="1841002" y="2294933"/>
                  </a:lnTo>
                  <a:lnTo>
                    <a:pt x="1823850" y="2300645"/>
                  </a:lnTo>
                  <a:lnTo>
                    <a:pt x="1806062" y="2306039"/>
                  </a:lnTo>
                  <a:lnTo>
                    <a:pt x="1789227" y="2311433"/>
                  </a:lnTo>
                  <a:lnTo>
                    <a:pt x="1772075" y="2316193"/>
                  </a:lnTo>
                  <a:lnTo>
                    <a:pt x="1755558" y="2321270"/>
                  </a:lnTo>
                  <a:lnTo>
                    <a:pt x="1723159" y="2329520"/>
                  </a:lnTo>
                  <a:lnTo>
                    <a:pt x="1692666" y="2337136"/>
                  </a:lnTo>
                  <a:lnTo>
                    <a:pt x="1664079" y="2343482"/>
                  </a:lnTo>
                  <a:lnTo>
                    <a:pt x="1638033" y="2349194"/>
                  </a:lnTo>
                  <a:lnTo>
                    <a:pt x="1613892" y="2353953"/>
                  </a:lnTo>
                  <a:lnTo>
                    <a:pt x="1593246" y="2358078"/>
                  </a:lnTo>
                  <a:lnTo>
                    <a:pt x="1575141" y="2360934"/>
                  </a:lnTo>
                  <a:lnTo>
                    <a:pt x="1541154" y="2366963"/>
                  </a:lnTo>
                  <a:lnTo>
                    <a:pt x="1520825" y="2221634"/>
                  </a:lnTo>
                  <a:lnTo>
                    <a:pt x="1552906" y="2217192"/>
                  </a:lnTo>
                  <a:lnTo>
                    <a:pt x="1569741" y="2215288"/>
                  </a:lnTo>
                  <a:lnTo>
                    <a:pt x="1589752" y="2212749"/>
                  </a:lnTo>
                  <a:lnTo>
                    <a:pt x="1612304" y="2208942"/>
                  </a:lnTo>
                  <a:lnTo>
                    <a:pt x="1637080" y="2204817"/>
                  </a:lnTo>
                  <a:lnTo>
                    <a:pt x="1664079" y="2200374"/>
                  </a:lnTo>
                  <a:lnTo>
                    <a:pt x="1692666" y="2194663"/>
                  </a:lnTo>
                  <a:lnTo>
                    <a:pt x="1723159" y="2188634"/>
                  </a:lnTo>
                  <a:lnTo>
                    <a:pt x="1754923" y="2181970"/>
                  </a:lnTo>
                  <a:lnTo>
                    <a:pt x="1770804" y="2178162"/>
                  </a:lnTo>
                  <a:lnTo>
                    <a:pt x="1787321" y="2174355"/>
                  </a:lnTo>
                  <a:lnTo>
                    <a:pt x="1820038" y="2165787"/>
                  </a:lnTo>
                  <a:lnTo>
                    <a:pt x="1852754" y="2155951"/>
                  </a:lnTo>
                  <a:lnTo>
                    <a:pt x="1885788" y="2145797"/>
                  </a:lnTo>
                  <a:lnTo>
                    <a:pt x="1918187" y="2134056"/>
                  </a:lnTo>
                  <a:lnTo>
                    <a:pt x="1934069" y="2128027"/>
                  </a:lnTo>
                  <a:lnTo>
                    <a:pt x="1941692" y="2124537"/>
                  </a:lnTo>
                  <a:lnTo>
                    <a:pt x="1949316" y="2121681"/>
                  </a:lnTo>
                  <a:lnTo>
                    <a:pt x="1964880" y="2115017"/>
                  </a:lnTo>
                  <a:lnTo>
                    <a:pt x="1979491" y="2108036"/>
                  </a:lnTo>
                  <a:lnTo>
                    <a:pt x="2007761" y="2093757"/>
                  </a:lnTo>
                  <a:lnTo>
                    <a:pt x="2033489" y="2078526"/>
                  </a:lnTo>
                  <a:lnTo>
                    <a:pt x="2045559" y="2070911"/>
                  </a:lnTo>
                  <a:lnTo>
                    <a:pt x="2051277" y="2066786"/>
                  </a:lnTo>
                  <a:lnTo>
                    <a:pt x="2056994" y="2062978"/>
                  </a:lnTo>
                  <a:lnTo>
                    <a:pt x="2062076" y="2058853"/>
                  </a:lnTo>
                  <a:lnTo>
                    <a:pt x="2067476" y="2055045"/>
                  </a:lnTo>
                  <a:lnTo>
                    <a:pt x="2077323" y="2046795"/>
                  </a:lnTo>
                  <a:lnTo>
                    <a:pt x="2094475" y="2031564"/>
                  </a:lnTo>
                  <a:lnTo>
                    <a:pt x="2107181" y="2016016"/>
                  </a:lnTo>
                  <a:lnTo>
                    <a:pt x="2112898" y="2009035"/>
                  </a:lnTo>
                  <a:lnTo>
                    <a:pt x="2115121" y="2005544"/>
                  </a:lnTo>
                  <a:lnTo>
                    <a:pt x="2117027" y="2002054"/>
                  </a:lnTo>
                  <a:lnTo>
                    <a:pt x="2119251" y="1998881"/>
                  </a:lnTo>
                  <a:lnTo>
                    <a:pt x="2120839" y="1995708"/>
                  </a:lnTo>
                  <a:lnTo>
                    <a:pt x="2123062" y="1990948"/>
                  </a:lnTo>
                  <a:lnTo>
                    <a:pt x="2124968" y="1987140"/>
                  </a:lnTo>
                  <a:lnTo>
                    <a:pt x="2125921" y="1985237"/>
                  </a:lnTo>
                  <a:lnTo>
                    <a:pt x="2126874" y="1983650"/>
                  </a:lnTo>
                  <a:lnTo>
                    <a:pt x="2127192" y="1983333"/>
                  </a:lnTo>
                  <a:lnTo>
                    <a:pt x="2128145" y="1982381"/>
                  </a:lnTo>
                  <a:lnTo>
                    <a:pt x="2128462" y="1979208"/>
                  </a:lnTo>
                  <a:lnTo>
                    <a:pt x="2129415" y="1972544"/>
                  </a:lnTo>
                  <a:lnTo>
                    <a:pt x="2129415" y="1971275"/>
                  </a:lnTo>
                  <a:lnTo>
                    <a:pt x="2107816" y="1970006"/>
                  </a:lnTo>
                  <a:lnTo>
                    <a:pt x="2104640" y="1943351"/>
                  </a:lnTo>
                  <a:lnTo>
                    <a:pt x="2101781" y="1921457"/>
                  </a:lnTo>
                  <a:lnTo>
                    <a:pt x="2098604" y="1903053"/>
                  </a:lnTo>
                  <a:lnTo>
                    <a:pt x="2094793" y="1887504"/>
                  </a:lnTo>
                  <a:lnTo>
                    <a:pt x="2090663" y="1873543"/>
                  </a:lnTo>
                  <a:lnTo>
                    <a:pt x="2086217" y="1860215"/>
                  </a:lnTo>
                  <a:lnTo>
                    <a:pt x="2081134" y="1846254"/>
                  </a:lnTo>
                  <a:lnTo>
                    <a:pt x="2074146" y="1830388"/>
                  </a:lnTo>
                  <a:close/>
                  <a:moveTo>
                    <a:pt x="604823" y="1655763"/>
                  </a:moveTo>
                  <a:lnTo>
                    <a:pt x="607339" y="1664401"/>
                  </a:lnTo>
                  <a:lnTo>
                    <a:pt x="610484" y="1672399"/>
                  </a:lnTo>
                  <a:lnTo>
                    <a:pt x="613314" y="1679438"/>
                  </a:lnTo>
                  <a:lnTo>
                    <a:pt x="616774" y="1685837"/>
                  </a:lnTo>
                  <a:lnTo>
                    <a:pt x="620234" y="1691595"/>
                  </a:lnTo>
                  <a:lnTo>
                    <a:pt x="623379" y="1696714"/>
                  </a:lnTo>
                  <a:lnTo>
                    <a:pt x="626838" y="1701193"/>
                  </a:lnTo>
                  <a:lnTo>
                    <a:pt x="630298" y="1705352"/>
                  </a:lnTo>
                  <a:lnTo>
                    <a:pt x="634386" y="1709512"/>
                  </a:lnTo>
                  <a:lnTo>
                    <a:pt x="638160" y="1713351"/>
                  </a:lnTo>
                  <a:lnTo>
                    <a:pt x="641620" y="1715910"/>
                  </a:lnTo>
                  <a:lnTo>
                    <a:pt x="644765" y="1718150"/>
                  </a:lnTo>
                  <a:lnTo>
                    <a:pt x="649483" y="1720709"/>
                  </a:lnTo>
                  <a:lnTo>
                    <a:pt x="651055" y="1721669"/>
                  </a:lnTo>
                  <a:lnTo>
                    <a:pt x="653257" y="1726148"/>
                  </a:lnTo>
                  <a:lnTo>
                    <a:pt x="657974" y="1738305"/>
                  </a:lnTo>
                  <a:lnTo>
                    <a:pt x="664579" y="1753662"/>
                  </a:lnTo>
                  <a:lnTo>
                    <a:pt x="667095" y="1761660"/>
                  </a:lnTo>
                  <a:lnTo>
                    <a:pt x="669296" y="1769659"/>
                  </a:lnTo>
                  <a:lnTo>
                    <a:pt x="669925" y="1773178"/>
                  </a:lnTo>
                  <a:lnTo>
                    <a:pt x="669611" y="1775737"/>
                  </a:lnTo>
                  <a:lnTo>
                    <a:pt x="668982" y="1777657"/>
                  </a:lnTo>
                  <a:lnTo>
                    <a:pt x="667409" y="1779576"/>
                  </a:lnTo>
                  <a:lnTo>
                    <a:pt x="665522" y="1780216"/>
                  </a:lnTo>
                  <a:lnTo>
                    <a:pt x="663006" y="1781176"/>
                  </a:lnTo>
                  <a:lnTo>
                    <a:pt x="660490" y="1781176"/>
                  </a:lnTo>
                  <a:lnTo>
                    <a:pt x="657345" y="1781176"/>
                  </a:lnTo>
                  <a:lnTo>
                    <a:pt x="654515" y="1780856"/>
                  </a:lnTo>
                  <a:lnTo>
                    <a:pt x="651370" y="1779896"/>
                  </a:lnTo>
                  <a:lnTo>
                    <a:pt x="645079" y="1778297"/>
                  </a:lnTo>
                  <a:lnTo>
                    <a:pt x="640362" y="1776697"/>
                  </a:lnTo>
                  <a:lnTo>
                    <a:pt x="636902" y="1774778"/>
                  </a:lnTo>
                  <a:lnTo>
                    <a:pt x="636273" y="1773818"/>
                  </a:lnTo>
                  <a:lnTo>
                    <a:pt x="635015" y="1772858"/>
                  </a:lnTo>
                  <a:lnTo>
                    <a:pt x="633443" y="1769659"/>
                  </a:lnTo>
                  <a:lnTo>
                    <a:pt x="632185" y="1765500"/>
                  </a:lnTo>
                  <a:lnTo>
                    <a:pt x="630298" y="1760701"/>
                  </a:lnTo>
                  <a:lnTo>
                    <a:pt x="627467" y="1749503"/>
                  </a:lnTo>
                  <a:lnTo>
                    <a:pt x="624951" y="1739905"/>
                  </a:lnTo>
                  <a:lnTo>
                    <a:pt x="623064" y="1730627"/>
                  </a:lnTo>
                  <a:lnTo>
                    <a:pt x="616460" y="1758461"/>
                  </a:lnTo>
                  <a:lnTo>
                    <a:pt x="617089" y="1761020"/>
                  </a:lnTo>
                  <a:lnTo>
                    <a:pt x="617089" y="1762620"/>
                  </a:lnTo>
                  <a:lnTo>
                    <a:pt x="617089" y="1763260"/>
                  </a:lnTo>
                  <a:lnTo>
                    <a:pt x="616774" y="1761660"/>
                  </a:lnTo>
                  <a:lnTo>
                    <a:pt x="615201" y="1757181"/>
                  </a:lnTo>
                  <a:lnTo>
                    <a:pt x="609855" y="1735746"/>
                  </a:lnTo>
                  <a:lnTo>
                    <a:pt x="607968" y="1727748"/>
                  </a:lnTo>
                  <a:lnTo>
                    <a:pt x="606395" y="1719749"/>
                  </a:lnTo>
                  <a:lnTo>
                    <a:pt x="605137" y="1712071"/>
                  </a:lnTo>
                  <a:lnTo>
                    <a:pt x="604508" y="1705033"/>
                  </a:lnTo>
                  <a:lnTo>
                    <a:pt x="603250" y="1691275"/>
                  </a:lnTo>
                  <a:lnTo>
                    <a:pt x="603250" y="1679438"/>
                  </a:lnTo>
                  <a:lnTo>
                    <a:pt x="603879" y="1669840"/>
                  </a:lnTo>
                  <a:lnTo>
                    <a:pt x="604194" y="1662162"/>
                  </a:lnTo>
                  <a:lnTo>
                    <a:pt x="604823" y="1655763"/>
                  </a:lnTo>
                  <a:close/>
                  <a:moveTo>
                    <a:pt x="572788" y="1655763"/>
                  </a:moveTo>
                  <a:lnTo>
                    <a:pt x="574046" y="1662162"/>
                  </a:lnTo>
                  <a:lnTo>
                    <a:pt x="574361" y="1669840"/>
                  </a:lnTo>
                  <a:lnTo>
                    <a:pt x="574675" y="1679438"/>
                  </a:lnTo>
                  <a:lnTo>
                    <a:pt x="574361" y="1691275"/>
                  </a:lnTo>
                  <a:lnTo>
                    <a:pt x="573417" y="1705033"/>
                  </a:lnTo>
                  <a:lnTo>
                    <a:pt x="572788" y="1712071"/>
                  </a:lnTo>
                  <a:lnTo>
                    <a:pt x="571530" y="1719749"/>
                  </a:lnTo>
                  <a:lnTo>
                    <a:pt x="570272" y="1727748"/>
                  </a:lnTo>
                  <a:lnTo>
                    <a:pt x="568385" y="1735746"/>
                  </a:lnTo>
                  <a:lnTo>
                    <a:pt x="562724" y="1757181"/>
                  </a:lnTo>
                  <a:lnTo>
                    <a:pt x="561152" y="1761660"/>
                  </a:lnTo>
                  <a:lnTo>
                    <a:pt x="560837" y="1763260"/>
                  </a:lnTo>
                  <a:lnTo>
                    <a:pt x="560837" y="1762620"/>
                  </a:lnTo>
                  <a:lnTo>
                    <a:pt x="560837" y="1761020"/>
                  </a:lnTo>
                  <a:lnTo>
                    <a:pt x="561152" y="1758461"/>
                  </a:lnTo>
                  <a:lnTo>
                    <a:pt x="554547" y="1730627"/>
                  </a:lnTo>
                  <a:lnTo>
                    <a:pt x="553289" y="1736706"/>
                  </a:lnTo>
                  <a:lnTo>
                    <a:pt x="550144" y="1751103"/>
                  </a:lnTo>
                  <a:lnTo>
                    <a:pt x="548257" y="1759101"/>
                  </a:lnTo>
                  <a:lnTo>
                    <a:pt x="545741" y="1765819"/>
                  </a:lnTo>
                  <a:lnTo>
                    <a:pt x="543225" y="1771578"/>
                  </a:lnTo>
                  <a:lnTo>
                    <a:pt x="542281" y="1773498"/>
                  </a:lnTo>
                  <a:lnTo>
                    <a:pt x="541023" y="1774778"/>
                  </a:lnTo>
                  <a:lnTo>
                    <a:pt x="537878" y="1776697"/>
                  </a:lnTo>
                  <a:lnTo>
                    <a:pt x="532532" y="1778297"/>
                  </a:lnTo>
                  <a:lnTo>
                    <a:pt x="526556" y="1779896"/>
                  </a:lnTo>
                  <a:lnTo>
                    <a:pt x="523726" y="1780856"/>
                  </a:lnTo>
                  <a:lnTo>
                    <a:pt x="520581" y="1781176"/>
                  </a:lnTo>
                  <a:lnTo>
                    <a:pt x="517750" y="1781176"/>
                  </a:lnTo>
                  <a:lnTo>
                    <a:pt x="514605" y="1781176"/>
                  </a:lnTo>
                  <a:lnTo>
                    <a:pt x="512403" y="1780216"/>
                  </a:lnTo>
                  <a:lnTo>
                    <a:pt x="510516" y="1779576"/>
                  </a:lnTo>
                  <a:lnTo>
                    <a:pt x="509258" y="1777657"/>
                  </a:lnTo>
                  <a:lnTo>
                    <a:pt x="508000" y="1775737"/>
                  </a:lnTo>
                  <a:lnTo>
                    <a:pt x="508000" y="1773178"/>
                  </a:lnTo>
                  <a:lnTo>
                    <a:pt x="508315" y="1769659"/>
                  </a:lnTo>
                  <a:lnTo>
                    <a:pt x="510831" y="1761660"/>
                  </a:lnTo>
                  <a:lnTo>
                    <a:pt x="513661" y="1753662"/>
                  </a:lnTo>
                  <a:lnTo>
                    <a:pt x="519637" y="1738305"/>
                  </a:lnTo>
                  <a:lnTo>
                    <a:pt x="524669" y="1726148"/>
                  </a:lnTo>
                  <a:lnTo>
                    <a:pt x="526871" y="1721669"/>
                  </a:lnTo>
                  <a:lnTo>
                    <a:pt x="528129" y="1721349"/>
                  </a:lnTo>
                  <a:lnTo>
                    <a:pt x="531903" y="1718790"/>
                  </a:lnTo>
                  <a:lnTo>
                    <a:pt x="537564" y="1715270"/>
                  </a:lnTo>
                  <a:lnTo>
                    <a:pt x="540709" y="1712391"/>
                  </a:lnTo>
                  <a:lnTo>
                    <a:pt x="544168" y="1709192"/>
                  </a:lnTo>
                  <a:lnTo>
                    <a:pt x="547942" y="1705352"/>
                  </a:lnTo>
                  <a:lnTo>
                    <a:pt x="552031" y="1700873"/>
                  </a:lnTo>
                  <a:lnTo>
                    <a:pt x="555805" y="1695435"/>
                  </a:lnTo>
                  <a:lnTo>
                    <a:pt x="559265" y="1689036"/>
                  </a:lnTo>
                  <a:lnTo>
                    <a:pt x="563039" y="1682317"/>
                  </a:lnTo>
                  <a:lnTo>
                    <a:pt x="566813" y="1674319"/>
                  </a:lnTo>
                  <a:lnTo>
                    <a:pt x="569958" y="1665681"/>
                  </a:lnTo>
                  <a:lnTo>
                    <a:pt x="572788" y="1655763"/>
                  </a:lnTo>
                  <a:close/>
                  <a:moveTo>
                    <a:pt x="1818954" y="1647825"/>
                  </a:moveTo>
                  <a:lnTo>
                    <a:pt x="1838895" y="1652921"/>
                  </a:lnTo>
                  <a:lnTo>
                    <a:pt x="1857254" y="1658335"/>
                  </a:lnTo>
                  <a:lnTo>
                    <a:pt x="1887641" y="1667252"/>
                  </a:lnTo>
                  <a:lnTo>
                    <a:pt x="1920876" y="1677444"/>
                  </a:lnTo>
                  <a:lnTo>
                    <a:pt x="1893022" y="1751013"/>
                  </a:lnTo>
                  <a:lnTo>
                    <a:pt x="1862952" y="1739548"/>
                  </a:lnTo>
                  <a:lnTo>
                    <a:pt x="1842377" y="1731904"/>
                  </a:lnTo>
                  <a:lnTo>
                    <a:pt x="1842061" y="1727764"/>
                  </a:lnTo>
                  <a:lnTo>
                    <a:pt x="1841744" y="1723624"/>
                  </a:lnTo>
                  <a:lnTo>
                    <a:pt x="1840795" y="1719802"/>
                  </a:lnTo>
                  <a:lnTo>
                    <a:pt x="1840162" y="1715662"/>
                  </a:lnTo>
                  <a:lnTo>
                    <a:pt x="1837313" y="1706744"/>
                  </a:lnTo>
                  <a:lnTo>
                    <a:pt x="1834147" y="1697190"/>
                  </a:lnTo>
                  <a:lnTo>
                    <a:pt x="1830666" y="1688272"/>
                  </a:lnTo>
                  <a:lnTo>
                    <a:pt x="1827500" y="1679355"/>
                  </a:lnTo>
                  <a:lnTo>
                    <a:pt x="1821486" y="1665979"/>
                  </a:lnTo>
                  <a:lnTo>
                    <a:pt x="1818321" y="1658972"/>
                  </a:lnTo>
                  <a:lnTo>
                    <a:pt x="1817688" y="1658016"/>
                  </a:lnTo>
                  <a:lnTo>
                    <a:pt x="1818954" y="1647825"/>
                  </a:lnTo>
                  <a:close/>
                  <a:moveTo>
                    <a:pt x="471166" y="1647825"/>
                  </a:moveTo>
                  <a:lnTo>
                    <a:pt x="477838" y="1697288"/>
                  </a:lnTo>
                  <a:lnTo>
                    <a:pt x="477203" y="1698239"/>
                  </a:lnTo>
                  <a:lnTo>
                    <a:pt x="473072" y="1707434"/>
                  </a:lnTo>
                  <a:lnTo>
                    <a:pt x="465447" y="1725190"/>
                  </a:lnTo>
                  <a:lnTo>
                    <a:pt x="429546" y="1738190"/>
                  </a:lnTo>
                  <a:lnTo>
                    <a:pt x="412072" y="1744849"/>
                  </a:lnTo>
                  <a:lnTo>
                    <a:pt x="394280" y="1751507"/>
                  </a:lnTo>
                  <a:lnTo>
                    <a:pt x="362191" y="1765775"/>
                  </a:lnTo>
                  <a:lnTo>
                    <a:pt x="346623" y="1773068"/>
                  </a:lnTo>
                  <a:lnTo>
                    <a:pt x="338680" y="1776873"/>
                  </a:lnTo>
                  <a:lnTo>
                    <a:pt x="331055" y="1780678"/>
                  </a:lnTo>
                  <a:lnTo>
                    <a:pt x="316123" y="1788287"/>
                  </a:lnTo>
                  <a:lnTo>
                    <a:pt x="301508" y="1796214"/>
                  </a:lnTo>
                  <a:lnTo>
                    <a:pt x="287211" y="1804458"/>
                  </a:lnTo>
                  <a:lnTo>
                    <a:pt x="273549" y="1812702"/>
                  </a:lnTo>
                  <a:lnTo>
                    <a:pt x="247815" y="1829824"/>
                  </a:lnTo>
                  <a:lnTo>
                    <a:pt x="236060" y="1838702"/>
                  </a:lnTo>
                  <a:lnTo>
                    <a:pt x="230341" y="1842823"/>
                  </a:lnTo>
                  <a:lnTo>
                    <a:pt x="224940" y="1847897"/>
                  </a:lnTo>
                  <a:lnTo>
                    <a:pt x="219856" y="1852018"/>
                  </a:lnTo>
                  <a:lnTo>
                    <a:pt x="214455" y="1856457"/>
                  </a:lnTo>
                  <a:lnTo>
                    <a:pt x="204924" y="1865335"/>
                  </a:lnTo>
                  <a:lnTo>
                    <a:pt x="188403" y="1882774"/>
                  </a:lnTo>
                  <a:lnTo>
                    <a:pt x="176330" y="1899262"/>
                  </a:lnTo>
                  <a:lnTo>
                    <a:pt x="171246" y="1907189"/>
                  </a:lnTo>
                  <a:lnTo>
                    <a:pt x="169340" y="1910677"/>
                  </a:lnTo>
                  <a:lnTo>
                    <a:pt x="167434" y="1914481"/>
                  </a:lnTo>
                  <a:lnTo>
                    <a:pt x="165528" y="1918286"/>
                  </a:lnTo>
                  <a:lnTo>
                    <a:pt x="163939" y="1921457"/>
                  </a:lnTo>
                  <a:lnTo>
                    <a:pt x="162033" y="1926530"/>
                  </a:lnTo>
                  <a:lnTo>
                    <a:pt x="161080" y="1930969"/>
                  </a:lnTo>
                  <a:lnTo>
                    <a:pt x="160127" y="1932554"/>
                  </a:lnTo>
                  <a:lnTo>
                    <a:pt x="159491" y="1934457"/>
                  </a:lnTo>
                  <a:lnTo>
                    <a:pt x="159173" y="1935091"/>
                  </a:lnTo>
                  <a:lnTo>
                    <a:pt x="158856" y="1936359"/>
                  </a:lnTo>
                  <a:lnTo>
                    <a:pt x="157903" y="1939213"/>
                  </a:lnTo>
                  <a:lnTo>
                    <a:pt x="157585" y="1945871"/>
                  </a:lnTo>
                  <a:lnTo>
                    <a:pt x="157267" y="1948408"/>
                  </a:lnTo>
                  <a:lnTo>
                    <a:pt x="191580" y="1949359"/>
                  </a:lnTo>
                  <a:lnTo>
                    <a:pt x="196346" y="1981700"/>
                  </a:lnTo>
                  <a:lnTo>
                    <a:pt x="200794" y="2007700"/>
                  </a:lnTo>
                  <a:lnTo>
                    <a:pt x="203653" y="2019432"/>
                  </a:lnTo>
                  <a:lnTo>
                    <a:pt x="205877" y="2029578"/>
                  </a:lnTo>
                  <a:lnTo>
                    <a:pt x="208419" y="2039090"/>
                  </a:lnTo>
                  <a:lnTo>
                    <a:pt x="210960" y="2048285"/>
                  </a:lnTo>
                  <a:lnTo>
                    <a:pt x="213820" y="2056529"/>
                  </a:lnTo>
                  <a:lnTo>
                    <a:pt x="216679" y="2064773"/>
                  </a:lnTo>
                  <a:lnTo>
                    <a:pt x="222716" y="2080943"/>
                  </a:lnTo>
                  <a:lnTo>
                    <a:pt x="230341" y="2097431"/>
                  </a:lnTo>
                  <a:lnTo>
                    <a:pt x="238919" y="2116138"/>
                  </a:lnTo>
                  <a:lnTo>
                    <a:pt x="226210" y="2109797"/>
                  </a:lnTo>
                  <a:lnTo>
                    <a:pt x="214137" y="2103138"/>
                  </a:lnTo>
                  <a:lnTo>
                    <a:pt x="202064" y="2096163"/>
                  </a:lnTo>
                  <a:lnTo>
                    <a:pt x="189991" y="2089504"/>
                  </a:lnTo>
                  <a:lnTo>
                    <a:pt x="167116" y="2075236"/>
                  </a:lnTo>
                  <a:lnTo>
                    <a:pt x="144876" y="2060651"/>
                  </a:lnTo>
                  <a:lnTo>
                    <a:pt x="123907" y="2046066"/>
                  </a:lnTo>
                  <a:lnTo>
                    <a:pt x="104209" y="2031797"/>
                  </a:lnTo>
                  <a:lnTo>
                    <a:pt x="85782" y="2017529"/>
                  </a:lnTo>
                  <a:lnTo>
                    <a:pt x="69261" y="2003895"/>
                  </a:lnTo>
                  <a:lnTo>
                    <a:pt x="53693" y="1991212"/>
                  </a:lnTo>
                  <a:lnTo>
                    <a:pt x="40349" y="1979481"/>
                  </a:lnTo>
                  <a:lnTo>
                    <a:pt x="28276" y="1969017"/>
                  </a:lnTo>
                  <a:lnTo>
                    <a:pt x="18427" y="1960139"/>
                  </a:lnTo>
                  <a:lnTo>
                    <a:pt x="4448" y="1946823"/>
                  </a:lnTo>
                  <a:lnTo>
                    <a:pt x="0" y="1942066"/>
                  </a:lnTo>
                  <a:lnTo>
                    <a:pt x="56870" y="1944286"/>
                  </a:lnTo>
                  <a:lnTo>
                    <a:pt x="57823" y="1934774"/>
                  </a:lnTo>
                  <a:lnTo>
                    <a:pt x="59094" y="1928432"/>
                  </a:lnTo>
                  <a:lnTo>
                    <a:pt x="59730" y="1924311"/>
                  </a:lnTo>
                  <a:lnTo>
                    <a:pt x="61318" y="1918603"/>
                  </a:lnTo>
                  <a:lnTo>
                    <a:pt x="65131" y="1906238"/>
                  </a:lnTo>
                  <a:lnTo>
                    <a:pt x="69579" y="1893238"/>
                  </a:lnTo>
                  <a:lnTo>
                    <a:pt x="72756" y="1886262"/>
                  </a:lnTo>
                  <a:lnTo>
                    <a:pt x="75615" y="1879921"/>
                  </a:lnTo>
                  <a:lnTo>
                    <a:pt x="78792" y="1873896"/>
                  </a:lnTo>
                  <a:lnTo>
                    <a:pt x="82287" y="1868506"/>
                  </a:lnTo>
                  <a:lnTo>
                    <a:pt x="85782" y="1862165"/>
                  </a:lnTo>
                  <a:lnTo>
                    <a:pt x="89595" y="1855506"/>
                  </a:lnTo>
                  <a:lnTo>
                    <a:pt x="94043" y="1849482"/>
                  </a:lnTo>
                  <a:lnTo>
                    <a:pt x="98491" y="1843458"/>
                  </a:lnTo>
                  <a:lnTo>
                    <a:pt x="108340" y="1831726"/>
                  </a:lnTo>
                  <a:lnTo>
                    <a:pt x="118506" y="1819677"/>
                  </a:lnTo>
                  <a:lnTo>
                    <a:pt x="130262" y="1808263"/>
                  </a:lnTo>
                  <a:lnTo>
                    <a:pt x="142652" y="1797482"/>
                  </a:lnTo>
                  <a:lnTo>
                    <a:pt x="149007" y="1791775"/>
                  </a:lnTo>
                  <a:lnTo>
                    <a:pt x="155361" y="1786068"/>
                  </a:lnTo>
                  <a:lnTo>
                    <a:pt x="162033" y="1781312"/>
                  </a:lnTo>
                  <a:lnTo>
                    <a:pt x="169340" y="1775922"/>
                  </a:lnTo>
                  <a:lnTo>
                    <a:pt x="176330" y="1770848"/>
                  </a:lnTo>
                  <a:lnTo>
                    <a:pt x="183637" y="1765775"/>
                  </a:lnTo>
                  <a:lnTo>
                    <a:pt x="190627" y="1761019"/>
                  </a:lnTo>
                  <a:lnTo>
                    <a:pt x="198252" y="1756263"/>
                  </a:lnTo>
                  <a:lnTo>
                    <a:pt x="213820" y="1747068"/>
                  </a:lnTo>
                  <a:lnTo>
                    <a:pt x="229388" y="1737873"/>
                  </a:lnTo>
                  <a:lnTo>
                    <a:pt x="245591" y="1729312"/>
                  </a:lnTo>
                  <a:lnTo>
                    <a:pt x="262112" y="1721068"/>
                  </a:lnTo>
                  <a:lnTo>
                    <a:pt x="279268" y="1713459"/>
                  </a:lnTo>
                  <a:lnTo>
                    <a:pt x="296425" y="1705849"/>
                  </a:lnTo>
                  <a:lnTo>
                    <a:pt x="305003" y="1702044"/>
                  </a:lnTo>
                  <a:lnTo>
                    <a:pt x="313899" y="1698239"/>
                  </a:lnTo>
                  <a:lnTo>
                    <a:pt x="331055" y="1691581"/>
                  </a:lnTo>
                  <a:lnTo>
                    <a:pt x="366321" y="1678264"/>
                  </a:lnTo>
                  <a:lnTo>
                    <a:pt x="392691" y="1670020"/>
                  </a:lnTo>
                  <a:lnTo>
                    <a:pt x="419061" y="1662093"/>
                  </a:lnTo>
                  <a:lnTo>
                    <a:pt x="445114" y="1654801"/>
                  </a:lnTo>
                  <a:lnTo>
                    <a:pt x="471166" y="1647825"/>
                  </a:lnTo>
                  <a:close/>
                  <a:moveTo>
                    <a:pt x="1722423" y="1617663"/>
                  </a:moveTo>
                  <a:lnTo>
                    <a:pt x="1724939" y="1626279"/>
                  </a:lnTo>
                  <a:lnTo>
                    <a:pt x="1728084" y="1634257"/>
                  </a:lnTo>
                  <a:lnTo>
                    <a:pt x="1730914" y="1641278"/>
                  </a:lnTo>
                  <a:lnTo>
                    <a:pt x="1734374" y="1647660"/>
                  </a:lnTo>
                  <a:lnTo>
                    <a:pt x="1737519" y="1653404"/>
                  </a:lnTo>
                  <a:lnTo>
                    <a:pt x="1740978" y="1658829"/>
                  </a:lnTo>
                  <a:lnTo>
                    <a:pt x="1744438" y="1663297"/>
                  </a:lnTo>
                  <a:lnTo>
                    <a:pt x="1747583" y="1667126"/>
                  </a:lnTo>
                  <a:lnTo>
                    <a:pt x="1751672" y="1671594"/>
                  </a:lnTo>
                  <a:lnTo>
                    <a:pt x="1755446" y="1675104"/>
                  </a:lnTo>
                  <a:lnTo>
                    <a:pt x="1759220" y="1677657"/>
                  </a:lnTo>
                  <a:lnTo>
                    <a:pt x="1762050" y="1679891"/>
                  </a:lnTo>
                  <a:lnTo>
                    <a:pt x="1766768" y="1682444"/>
                  </a:lnTo>
                  <a:lnTo>
                    <a:pt x="1768655" y="1683401"/>
                  </a:lnTo>
                  <a:lnTo>
                    <a:pt x="1770856" y="1688188"/>
                  </a:lnTo>
                  <a:lnTo>
                    <a:pt x="1775574" y="1699995"/>
                  </a:lnTo>
                  <a:lnTo>
                    <a:pt x="1781549" y="1715313"/>
                  </a:lnTo>
                  <a:lnTo>
                    <a:pt x="1784695" y="1723291"/>
                  </a:lnTo>
                  <a:lnTo>
                    <a:pt x="1786896" y="1731269"/>
                  </a:lnTo>
                  <a:lnTo>
                    <a:pt x="1787525" y="1734779"/>
                  </a:lnTo>
                  <a:lnTo>
                    <a:pt x="1787211" y="1737332"/>
                  </a:lnTo>
                  <a:lnTo>
                    <a:pt x="1786267" y="1739566"/>
                  </a:lnTo>
                  <a:lnTo>
                    <a:pt x="1785009" y="1741161"/>
                  </a:lnTo>
                  <a:lnTo>
                    <a:pt x="1783122" y="1742438"/>
                  </a:lnTo>
                  <a:lnTo>
                    <a:pt x="1780606" y="1742757"/>
                  </a:lnTo>
                  <a:lnTo>
                    <a:pt x="1777775" y="1743076"/>
                  </a:lnTo>
                  <a:lnTo>
                    <a:pt x="1774945" y="1742757"/>
                  </a:lnTo>
                  <a:lnTo>
                    <a:pt x="1771800" y="1742438"/>
                  </a:lnTo>
                  <a:lnTo>
                    <a:pt x="1768655" y="1741800"/>
                  </a:lnTo>
                  <a:lnTo>
                    <a:pt x="1762679" y="1739885"/>
                  </a:lnTo>
                  <a:lnTo>
                    <a:pt x="1757647" y="1738289"/>
                  </a:lnTo>
                  <a:lnTo>
                    <a:pt x="1754502" y="1736375"/>
                  </a:lnTo>
                  <a:lnTo>
                    <a:pt x="1753559" y="1735417"/>
                  </a:lnTo>
                  <a:lnTo>
                    <a:pt x="1752615" y="1734460"/>
                  </a:lnTo>
                  <a:lnTo>
                    <a:pt x="1751043" y="1731269"/>
                  </a:lnTo>
                  <a:lnTo>
                    <a:pt x="1749470" y="1727120"/>
                  </a:lnTo>
                  <a:lnTo>
                    <a:pt x="1747583" y="1722334"/>
                  </a:lnTo>
                  <a:lnTo>
                    <a:pt x="1744752" y="1711803"/>
                  </a:lnTo>
                  <a:lnTo>
                    <a:pt x="1742551" y="1701591"/>
                  </a:lnTo>
                  <a:lnTo>
                    <a:pt x="1740664" y="1692337"/>
                  </a:lnTo>
                  <a:lnTo>
                    <a:pt x="1733745" y="1720100"/>
                  </a:lnTo>
                  <a:lnTo>
                    <a:pt x="1734374" y="1722653"/>
                  </a:lnTo>
                  <a:lnTo>
                    <a:pt x="1734688" y="1724248"/>
                  </a:lnTo>
                  <a:lnTo>
                    <a:pt x="1734688" y="1724886"/>
                  </a:lnTo>
                  <a:lnTo>
                    <a:pt x="1733745" y="1723291"/>
                  </a:lnTo>
                  <a:lnTo>
                    <a:pt x="1732801" y="1719142"/>
                  </a:lnTo>
                  <a:lnTo>
                    <a:pt x="1727140" y="1697442"/>
                  </a:lnTo>
                  <a:lnTo>
                    <a:pt x="1725253" y="1689464"/>
                  </a:lnTo>
                  <a:lnTo>
                    <a:pt x="1723995" y="1681806"/>
                  </a:lnTo>
                  <a:lnTo>
                    <a:pt x="1722737" y="1674147"/>
                  </a:lnTo>
                  <a:lnTo>
                    <a:pt x="1722108" y="1666807"/>
                  </a:lnTo>
                  <a:lnTo>
                    <a:pt x="1720850" y="1653404"/>
                  </a:lnTo>
                  <a:lnTo>
                    <a:pt x="1720850" y="1641278"/>
                  </a:lnTo>
                  <a:lnTo>
                    <a:pt x="1721165" y="1631704"/>
                  </a:lnTo>
                  <a:lnTo>
                    <a:pt x="1721479" y="1624045"/>
                  </a:lnTo>
                  <a:lnTo>
                    <a:pt x="1722423" y="1617663"/>
                  </a:lnTo>
                  <a:close/>
                  <a:moveTo>
                    <a:pt x="1690388" y="1617663"/>
                  </a:moveTo>
                  <a:lnTo>
                    <a:pt x="1691017" y="1624045"/>
                  </a:lnTo>
                  <a:lnTo>
                    <a:pt x="1691646" y="1631704"/>
                  </a:lnTo>
                  <a:lnTo>
                    <a:pt x="1692275" y="1641278"/>
                  </a:lnTo>
                  <a:lnTo>
                    <a:pt x="1691646" y="1653404"/>
                  </a:lnTo>
                  <a:lnTo>
                    <a:pt x="1691017" y="1666807"/>
                  </a:lnTo>
                  <a:lnTo>
                    <a:pt x="1689759" y="1674147"/>
                  </a:lnTo>
                  <a:lnTo>
                    <a:pt x="1688816" y="1681806"/>
                  </a:lnTo>
                  <a:lnTo>
                    <a:pt x="1687243" y="1689464"/>
                  </a:lnTo>
                  <a:lnTo>
                    <a:pt x="1685356" y="1697442"/>
                  </a:lnTo>
                  <a:lnTo>
                    <a:pt x="1680009" y="1719142"/>
                  </a:lnTo>
                  <a:lnTo>
                    <a:pt x="1678751" y="1723291"/>
                  </a:lnTo>
                  <a:lnTo>
                    <a:pt x="1678122" y="1724886"/>
                  </a:lnTo>
                  <a:lnTo>
                    <a:pt x="1678122" y="1724248"/>
                  </a:lnTo>
                  <a:lnTo>
                    <a:pt x="1678437" y="1722653"/>
                  </a:lnTo>
                  <a:lnTo>
                    <a:pt x="1678751" y="1720100"/>
                  </a:lnTo>
                  <a:lnTo>
                    <a:pt x="1672147" y="1692337"/>
                  </a:lnTo>
                  <a:lnTo>
                    <a:pt x="1670889" y="1698719"/>
                  </a:lnTo>
                  <a:lnTo>
                    <a:pt x="1667429" y="1712760"/>
                  </a:lnTo>
                  <a:lnTo>
                    <a:pt x="1665228" y="1720738"/>
                  </a:lnTo>
                  <a:lnTo>
                    <a:pt x="1663026" y="1728078"/>
                  </a:lnTo>
                  <a:lnTo>
                    <a:pt x="1660825" y="1733184"/>
                  </a:lnTo>
                  <a:lnTo>
                    <a:pt x="1659881" y="1735098"/>
                  </a:lnTo>
                  <a:lnTo>
                    <a:pt x="1658623" y="1736375"/>
                  </a:lnTo>
                  <a:lnTo>
                    <a:pt x="1655164" y="1738289"/>
                  </a:lnTo>
                  <a:lnTo>
                    <a:pt x="1650131" y="1739885"/>
                  </a:lnTo>
                  <a:lnTo>
                    <a:pt x="1644156" y="1741800"/>
                  </a:lnTo>
                  <a:lnTo>
                    <a:pt x="1641011" y="1742438"/>
                  </a:lnTo>
                  <a:lnTo>
                    <a:pt x="1637866" y="1742757"/>
                  </a:lnTo>
                  <a:lnTo>
                    <a:pt x="1634721" y="1743076"/>
                  </a:lnTo>
                  <a:lnTo>
                    <a:pt x="1632205" y="1742757"/>
                  </a:lnTo>
                  <a:lnTo>
                    <a:pt x="1630003" y="1742438"/>
                  </a:lnTo>
                  <a:lnTo>
                    <a:pt x="1627802" y="1741161"/>
                  </a:lnTo>
                  <a:lnTo>
                    <a:pt x="1626544" y="1739566"/>
                  </a:lnTo>
                  <a:lnTo>
                    <a:pt x="1625600" y="1737332"/>
                  </a:lnTo>
                  <a:lnTo>
                    <a:pt x="1625600" y="1734779"/>
                  </a:lnTo>
                  <a:lnTo>
                    <a:pt x="1625915" y="1731269"/>
                  </a:lnTo>
                  <a:lnTo>
                    <a:pt x="1628431" y="1723291"/>
                  </a:lnTo>
                  <a:lnTo>
                    <a:pt x="1630947" y="1715313"/>
                  </a:lnTo>
                  <a:lnTo>
                    <a:pt x="1636922" y="1699995"/>
                  </a:lnTo>
                  <a:lnTo>
                    <a:pt x="1642269" y="1688188"/>
                  </a:lnTo>
                  <a:lnTo>
                    <a:pt x="1644156" y="1683401"/>
                  </a:lnTo>
                  <a:lnTo>
                    <a:pt x="1645728" y="1683082"/>
                  </a:lnTo>
                  <a:lnTo>
                    <a:pt x="1649188" y="1681167"/>
                  </a:lnTo>
                  <a:lnTo>
                    <a:pt x="1654849" y="1677338"/>
                  </a:lnTo>
                  <a:lnTo>
                    <a:pt x="1658309" y="1674147"/>
                  </a:lnTo>
                  <a:lnTo>
                    <a:pt x="1661454" y="1671275"/>
                  </a:lnTo>
                  <a:lnTo>
                    <a:pt x="1665228" y="1667126"/>
                  </a:lnTo>
                  <a:lnTo>
                    <a:pt x="1669002" y="1662659"/>
                  </a:lnTo>
                  <a:lnTo>
                    <a:pt x="1673090" y="1657234"/>
                  </a:lnTo>
                  <a:lnTo>
                    <a:pt x="1676864" y="1651170"/>
                  </a:lnTo>
                  <a:lnTo>
                    <a:pt x="1680638" y="1644150"/>
                  </a:lnTo>
                  <a:lnTo>
                    <a:pt x="1684098" y="1636172"/>
                  </a:lnTo>
                  <a:lnTo>
                    <a:pt x="1687243" y="1627556"/>
                  </a:lnTo>
                  <a:lnTo>
                    <a:pt x="1690388" y="1617663"/>
                  </a:lnTo>
                  <a:close/>
                  <a:moveTo>
                    <a:pt x="752205" y="1595438"/>
                  </a:moveTo>
                  <a:lnTo>
                    <a:pt x="760414" y="1653904"/>
                  </a:lnTo>
                  <a:lnTo>
                    <a:pt x="728212" y="1659909"/>
                  </a:lnTo>
                  <a:lnTo>
                    <a:pt x="704851" y="1663701"/>
                  </a:lnTo>
                  <a:lnTo>
                    <a:pt x="713374" y="1600495"/>
                  </a:lnTo>
                  <a:lnTo>
                    <a:pt x="719057" y="1599863"/>
                  </a:lnTo>
                  <a:lnTo>
                    <a:pt x="752205" y="1595438"/>
                  </a:lnTo>
                  <a:close/>
                  <a:moveTo>
                    <a:pt x="1462714" y="1589088"/>
                  </a:moveTo>
                  <a:lnTo>
                    <a:pt x="1492809" y="1592290"/>
                  </a:lnTo>
                  <a:lnTo>
                    <a:pt x="1522586" y="1595493"/>
                  </a:lnTo>
                  <a:lnTo>
                    <a:pt x="1523536" y="1591009"/>
                  </a:lnTo>
                  <a:lnTo>
                    <a:pt x="1531456" y="1596453"/>
                  </a:lnTo>
                  <a:lnTo>
                    <a:pt x="1534307" y="1596774"/>
                  </a:lnTo>
                  <a:lnTo>
                    <a:pt x="1547295" y="1598375"/>
                  </a:lnTo>
                  <a:lnTo>
                    <a:pt x="1560916" y="1599656"/>
                  </a:lnTo>
                  <a:lnTo>
                    <a:pt x="1587209" y="1603498"/>
                  </a:lnTo>
                  <a:lnTo>
                    <a:pt x="1591961" y="1638403"/>
                  </a:lnTo>
                  <a:lnTo>
                    <a:pt x="1598613" y="1643207"/>
                  </a:lnTo>
                  <a:lnTo>
                    <a:pt x="1592911" y="1644487"/>
                  </a:lnTo>
                  <a:lnTo>
                    <a:pt x="1594812" y="1658577"/>
                  </a:lnTo>
                  <a:lnTo>
                    <a:pt x="1593861" y="1659538"/>
                  </a:lnTo>
                  <a:lnTo>
                    <a:pt x="1591644" y="1663701"/>
                  </a:lnTo>
                  <a:lnTo>
                    <a:pt x="1579923" y="1661459"/>
                  </a:lnTo>
                  <a:lnTo>
                    <a:pt x="1568202" y="1659218"/>
                  </a:lnTo>
                  <a:lnTo>
                    <a:pt x="1544444" y="1655055"/>
                  </a:lnTo>
                  <a:lnTo>
                    <a:pt x="1530822" y="1658577"/>
                  </a:lnTo>
                  <a:lnTo>
                    <a:pt x="1521952" y="1661139"/>
                  </a:lnTo>
                  <a:lnTo>
                    <a:pt x="1515300" y="1663381"/>
                  </a:lnTo>
                  <a:lnTo>
                    <a:pt x="1516567" y="1650572"/>
                  </a:lnTo>
                  <a:lnTo>
                    <a:pt x="1487740" y="1645768"/>
                  </a:lnTo>
                  <a:lnTo>
                    <a:pt x="1458913" y="1641605"/>
                  </a:lnTo>
                  <a:lnTo>
                    <a:pt x="1462714" y="1589088"/>
                  </a:lnTo>
                  <a:close/>
                  <a:moveTo>
                    <a:pt x="725488" y="1373188"/>
                  </a:moveTo>
                  <a:lnTo>
                    <a:pt x="815523" y="1389804"/>
                  </a:lnTo>
                  <a:lnTo>
                    <a:pt x="816801" y="1390443"/>
                  </a:lnTo>
                  <a:lnTo>
                    <a:pt x="818397" y="1390762"/>
                  </a:lnTo>
                  <a:lnTo>
                    <a:pt x="820951" y="1392360"/>
                  </a:lnTo>
                  <a:lnTo>
                    <a:pt x="823824" y="1394596"/>
                  </a:lnTo>
                  <a:lnTo>
                    <a:pt x="826059" y="1397472"/>
                  </a:lnTo>
                  <a:lnTo>
                    <a:pt x="827975" y="1401307"/>
                  </a:lnTo>
                  <a:lnTo>
                    <a:pt x="829891" y="1405461"/>
                  </a:lnTo>
                  <a:lnTo>
                    <a:pt x="831168" y="1409934"/>
                  </a:lnTo>
                  <a:lnTo>
                    <a:pt x="832764" y="1415046"/>
                  </a:lnTo>
                  <a:lnTo>
                    <a:pt x="834999" y="1425910"/>
                  </a:lnTo>
                  <a:lnTo>
                    <a:pt x="836915" y="1437094"/>
                  </a:lnTo>
                  <a:lnTo>
                    <a:pt x="838511" y="1448597"/>
                  </a:lnTo>
                  <a:lnTo>
                    <a:pt x="839469" y="1460100"/>
                  </a:lnTo>
                  <a:lnTo>
                    <a:pt x="839788" y="1463615"/>
                  </a:lnTo>
                  <a:lnTo>
                    <a:pt x="839788" y="1466491"/>
                  </a:lnTo>
                  <a:lnTo>
                    <a:pt x="839150" y="1468728"/>
                  </a:lnTo>
                  <a:lnTo>
                    <a:pt x="838511" y="1469686"/>
                  </a:lnTo>
                  <a:lnTo>
                    <a:pt x="837553" y="1470325"/>
                  </a:lnTo>
                  <a:lnTo>
                    <a:pt x="836276" y="1470325"/>
                  </a:lnTo>
                  <a:lnTo>
                    <a:pt x="834680" y="1469367"/>
                  </a:lnTo>
                  <a:lnTo>
                    <a:pt x="833083" y="1468408"/>
                  </a:lnTo>
                  <a:lnTo>
                    <a:pt x="829891" y="1464574"/>
                  </a:lnTo>
                  <a:lnTo>
                    <a:pt x="826059" y="1459461"/>
                  </a:lnTo>
                  <a:lnTo>
                    <a:pt x="822547" y="1454349"/>
                  </a:lnTo>
                  <a:lnTo>
                    <a:pt x="819993" y="1448278"/>
                  </a:lnTo>
                  <a:lnTo>
                    <a:pt x="818397" y="1444124"/>
                  </a:lnTo>
                  <a:lnTo>
                    <a:pt x="817120" y="1440289"/>
                  </a:lnTo>
                  <a:lnTo>
                    <a:pt x="816801" y="1438053"/>
                  </a:lnTo>
                  <a:lnTo>
                    <a:pt x="816481" y="1434218"/>
                  </a:lnTo>
                  <a:lnTo>
                    <a:pt x="815843" y="1431662"/>
                  </a:lnTo>
                  <a:lnTo>
                    <a:pt x="814885" y="1430384"/>
                  </a:lnTo>
                  <a:lnTo>
                    <a:pt x="814246" y="1429745"/>
                  </a:lnTo>
                  <a:lnTo>
                    <a:pt x="812969" y="1428786"/>
                  </a:lnTo>
                  <a:lnTo>
                    <a:pt x="812331" y="1428467"/>
                  </a:lnTo>
                  <a:lnTo>
                    <a:pt x="811692" y="1428786"/>
                  </a:lnTo>
                  <a:lnTo>
                    <a:pt x="810415" y="1428786"/>
                  </a:lnTo>
                  <a:lnTo>
                    <a:pt x="809776" y="1429745"/>
                  </a:lnTo>
                  <a:lnTo>
                    <a:pt x="808499" y="1430384"/>
                  </a:lnTo>
                  <a:lnTo>
                    <a:pt x="807861" y="1431662"/>
                  </a:lnTo>
                  <a:lnTo>
                    <a:pt x="806903" y="1433579"/>
                  </a:lnTo>
                  <a:lnTo>
                    <a:pt x="805945" y="1437094"/>
                  </a:lnTo>
                  <a:lnTo>
                    <a:pt x="805307" y="1439970"/>
                  </a:lnTo>
                  <a:lnTo>
                    <a:pt x="804668" y="1443165"/>
                  </a:lnTo>
                  <a:lnTo>
                    <a:pt x="804349" y="1450514"/>
                  </a:lnTo>
                  <a:lnTo>
                    <a:pt x="804029" y="1453390"/>
                  </a:lnTo>
                  <a:lnTo>
                    <a:pt x="803391" y="1456585"/>
                  </a:lnTo>
                  <a:lnTo>
                    <a:pt x="802433" y="1459461"/>
                  </a:lnTo>
                  <a:lnTo>
                    <a:pt x="801475" y="1461698"/>
                  </a:lnTo>
                  <a:lnTo>
                    <a:pt x="799879" y="1464574"/>
                  </a:lnTo>
                  <a:lnTo>
                    <a:pt x="797963" y="1466491"/>
                  </a:lnTo>
                  <a:lnTo>
                    <a:pt x="796048" y="1468408"/>
                  </a:lnTo>
                  <a:lnTo>
                    <a:pt x="793813" y="1469686"/>
                  </a:lnTo>
                  <a:lnTo>
                    <a:pt x="791259" y="1470964"/>
                  </a:lnTo>
                  <a:lnTo>
                    <a:pt x="788066" y="1471923"/>
                  </a:lnTo>
                  <a:lnTo>
                    <a:pt x="785192" y="1472881"/>
                  </a:lnTo>
                  <a:lnTo>
                    <a:pt x="781361" y="1473201"/>
                  </a:lnTo>
                  <a:lnTo>
                    <a:pt x="777530" y="1473201"/>
                  </a:lnTo>
                  <a:lnTo>
                    <a:pt x="773060" y="1473201"/>
                  </a:lnTo>
                  <a:lnTo>
                    <a:pt x="769867" y="1472562"/>
                  </a:lnTo>
                  <a:lnTo>
                    <a:pt x="766674" y="1471603"/>
                  </a:lnTo>
                  <a:lnTo>
                    <a:pt x="763801" y="1470645"/>
                  </a:lnTo>
                  <a:lnTo>
                    <a:pt x="760927" y="1468728"/>
                  </a:lnTo>
                  <a:lnTo>
                    <a:pt x="758373" y="1466810"/>
                  </a:lnTo>
                  <a:lnTo>
                    <a:pt x="755500" y="1464574"/>
                  </a:lnTo>
                  <a:lnTo>
                    <a:pt x="753265" y="1461698"/>
                  </a:lnTo>
                  <a:lnTo>
                    <a:pt x="751030" y="1459142"/>
                  </a:lnTo>
                  <a:lnTo>
                    <a:pt x="746879" y="1452751"/>
                  </a:lnTo>
                  <a:lnTo>
                    <a:pt x="743048" y="1445721"/>
                  </a:lnTo>
                  <a:lnTo>
                    <a:pt x="739856" y="1437733"/>
                  </a:lnTo>
                  <a:lnTo>
                    <a:pt x="736663" y="1429745"/>
                  </a:lnTo>
                  <a:lnTo>
                    <a:pt x="734428" y="1422076"/>
                  </a:lnTo>
                  <a:lnTo>
                    <a:pt x="732193" y="1413129"/>
                  </a:lnTo>
                  <a:lnTo>
                    <a:pt x="730277" y="1404182"/>
                  </a:lnTo>
                  <a:lnTo>
                    <a:pt x="728362" y="1395875"/>
                  </a:lnTo>
                  <a:lnTo>
                    <a:pt x="727404" y="1388525"/>
                  </a:lnTo>
                  <a:lnTo>
                    <a:pt x="725807" y="1377342"/>
                  </a:lnTo>
                  <a:lnTo>
                    <a:pt x="725488" y="1373188"/>
                  </a:lnTo>
                  <a:close/>
                  <a:moveTo>
                    <a:pt x="1574800" y="1371600"/>
                  </a:moveTo>
                  <a:lnTo>
                    <a:pt x="1574165" y="1375754"/>
                  </a:lnTo>
                  <a:lnTo>
                    <a:pt x="1572578" y="1386937"/>
                  </a:lnTo>
                  <a:lnTo>
                    <a:pt x="1571308" y="1394287"/>
                  </a:lnTo>
                  <a:lnTo>
                    <a:pt x="1570038" y="1402914"/>
                  </a:lnTo>
                  <a:lnTo>
                    <a:pt x="1568133" y="1411541"/>
                  </a:lnTo>
                  <a:lnTo>
                    <a:pt x="1565275" y="1420488"/>
                  </a:lnTo>
                  <a:lnTo>
                    <a:pt x="1562735" y="1429115"/>
                  </a:lnTo>
                  <a:lnTo>
                    <a:pt x="1559878" y="1437104"/>
                  </a:lnTo>
                  <a:lnTo>
                    <a:pt x="1556703" y="1444772"/>
                  </a:lnTo>
                  <a:lnTo>
                    <a:pt x="1552893" y="1451483"/>
                  </a:lnTo>
                  <a:lnTo>
                    <a:pt x="1548765" y="1457873"/>
                  </a:lnTo>
                  <a:lnTo>
                    <a:pt x="1546543" y="1460749"/>
                  </a:lnTo>
                  <a:lnTo>
                    <a:pt x="1544003" y="1463305"/>
                  </a:lnTo>
                  <a:lnTo>
                    <a:pt x="1541780" y="1465542"/>
                  </a:lnTo>
                  <a:lnTo>
                    <a:pt x="1539240" y="1467459"/>
                  </a:lnTo>
                  <a:lnTo>
                    <a:pt x="1536065" y="1469057"/>
                  </a:lnTo>
                  <a:lnTo>
                    <a:pt x="1533525" y="1470015"/>
                  </a:lnTo>
                  <a:lnTo>
                    <a:pt x="1530350" y="1471293"/>
                  </a:lnTo>
                  <a:lnTo>
                    <a:pt x="1527175" y="1471613"/>
                  </a:lnTo>
                  <a:lnTo>
                    <a:pt x="1523048" y="1471613"/>
                  </a:lnTo>
                  <a:lnTo>
                    <a:pt x="1518920" y="1471613"/>
                  </a:lnTo>
                  <a:lnTo>
                    <a:pt x="1515428" y="1471293"/>
                  </a:lnTo>
                  <a:lnTo>
                    <a:pt x="1511935" y="1470654"/>
                  </a:lnTo>
                  <a:lnTo>
                    <a:pt x="1509078" y="1469696"/>
                  </a:lnTo>
                  <a:lnTo>
                    <a:pt x="1506538" y="1468098"/>
                  </a:lnTo>
                  <a:lnTo>
                    <a:pt x="1503998" y="1466820"/>
                  </a:lnTo>
                  <a:lnTo>
                    <a:pt x="1502410" y="1464903"/>
                  </a:lnTo>
                  <a:lnTo>
                    <a:pt x="1500823" y="1462986"/>
                  </a:lnTo>
                  <a:lnTo>
                    <a:pt x="1499235" y="1460429"/>
                  </a:lnTo>
                  <a:lnTo>
                    <a:pt x="1498283" y="1457873"/>
                  </a:lnTo>
                  <a:lnTo>
                    <a:pt x="1497013" y="1454997"/>
                  </a:lnTo>
                  <a:lnTo>
                    <a:pt x="1496378" y="1451802"/>
                  </a:lnTo>
                  <a:lnTo>
                    <a:pt x="1495743" y="1448926"/>
                  </a:lnTo>
                  <a:lnTo>
                    <a:pt x="1495425" y="1441897"/>
                  </a:lnTo>
                  <a:lnTo>
                    <a:pt x="1495108" y="1439340"/>
                  </a:lnTo>
                  <a:lnTo>
                    <a:pt x="1494790" y="1437423"/>
                  </a:lnTo>
                  <a:lnTo>
                    <a:pt x="1494473" y="1435186"/>
                  </a:lnTo>
                  <a:lnTo>
                    <a:pt x="1493838" y="1432950"/>
                  </a:lnTo>
                  <a:lnTo>
                    <a:pt x="1493203" y="1431033"/>
                  </a:lnTo>
                  <a:lnTo>
                    <a:pt x="1492568" y="1429754"/>
                  </a:lnTo>
                  <a:lnTo>
                    <a:pt x="1491298" y="1428476"/>
                  </a:lnTo>
                  <a:lnTo>
                    <a:pt x="1490663" y="1427837"/>
                  </a:lnTo>
                  <a:lnTo>
                    <a:pt x="1489393" y="1427518"/>
                  </a:lnTo>
                  <a:lnTo>
                    <a:pt x="1488440" y="1426879"/>
                  </a:lnTo>
                  <a:lnTo>
                    <a:pt x="1487488" y="1427518"/>
                  </a:lnTo>
                  <a:lnTo>
                    <a:pt x="1486535" y="1427837"/>
                  </a:lnTo>
                  <a:lnTo>
                    <a:pt x="1485583" y="1428476"/>
                  </a:lnTo>
                  <a:lnTo>
                    <a:pt x="1484948" y="1429754"/>
                  </a:lnTo>
                  <a:lnTo>
                    <a:pt x="1484313" y="1431033"/>
                  </a:lnTo>
                  <a:lnTo>
                    <a:pt x="1483995" y="1432630"/>
                  </a:lnTo>
                  <a:lnTo>
                    <a:pt x="1483360" y="1434547"/>
                  </a:lnTo>
                  <a:lnTo>
                    <a:pt x="1483360" y="1436784"/>
                  </a:lnTo>
                  <a:lnTo>
                    <a:pt x="1483043" y="1438701"/>
                  </a:lnTo>
                  <a:lnTo>
                    <a:pt x="1482725" y="1441258"/>
                  </a:lnTo>
                  <a:lnTo>
                    <a:pt x="1481455" y="1444453"/>
                  </a:lnTo>
                  <a:lnTo>
                    <a:pt x="1478915" y="1450524"/>
                  </a:lnTo>
                  <a:lnTo>
                    <a:pt x="1475423" y="1456595"/>
                  </a:lnTo>
                  <a:lnTo>
                    <a:pt x="1471930" y="1462027"/>
                  </a:lnTo>
                  <a:lnTo>
                    <a:pt x="1469708" y="1464903"/>
                  </a:lnTo>
                  <a:lnTo>
                    <a:pt x="1467168" y="1466820"/>
                  </a:lnTo>
                  <a:lnTo>
                    <a:pt x="1464945" y="1468098"/>
                  </a:lnTo>
                  <a:lnTo>
                    <a:pt x="1463675" y="1468737"/>
                  </a:lnTo>
                  <a:lnTo>
                    <a:pt x="1462723" y="1468737"/>
                  </a:lnTo>
                  <a:lnTo>
                    <a:pt x="1462088" y="1468098"/>
                  </a:lnTo>
                  <a:lnTo>
                    <a:pt x="1461770" y="1467459"/>
                  </a:lnTo>
                  <a:lnTo>
                    <a:pt x="1460818" y="1466181"/>
                  </a:lnTo>
                  <a:lnTo>
                    <a:pt x="1460500" y="1462986"/>
                  </a:lnTo>
                  <a:lnTo>
                    <a:pt x="1460818" y="1458512"/>
                  </a:lnTo>
                  <a:lnTo>
                    <a:pt x="1462088" y="1447329"/>
                  </a:lnTo>
                  <a:lnTo>
                    <a:pt x="1463675" y="1435826"/>
                  </a:lnTo>
                  <a:lnTo>
                    <a:pt x="1465263" y="1424322"/>
                  </a:lnTo>
                  <a:lnTo>
                    <a:pt x="1467803" y="1413458"/>
                  </a:lnTo>
                  <a:lnTo>
                    <a:pt x="1469073" y="1408346"/>
                  </a:lnTo>
                  <a:lnTo>
                    <a:pt x="1470978" y="1403873"/>
                  </a:lnTo>
                  <a:lnTo>
                    <a:pt x="1472565" y="1399719"/>
                  </a:lnTo>
                  <a:lnTo>
                    <a:pt x="1474788" y="1395884"/>
                  </a:lnTo>
                  <a:lnTo>
                    <a:pt x="1476693" y="1393328"/>
                  </a:lnTo>
                  <a:lnTo>
                    <a:pt x="1479233" y="1390772"/>
                  </a:lnTo>
                  <a:lnTo>
                    <a:pt x="1482090" y="1389174"/>
                  </a:lnTo>
                  <a:lnTo>
                    <a:pt x="1483360" y="1388855"/>
                  </a:lnTo>
                  <a:lnTo>
                    <a:pt x="1484948" y="1388535"/>
                  </a:lnTo>
                  <a:lnTo>
                    <a:pt x="1574800" y="1371600"/>
                  </a:lnTo>
                  <a:close/>
                  <a:moveTo>
                    <a:pt x="325438" y="1127125"/>
                  </a:moveTo>
                  <a:lnTo>
                    <a:pt x="380683" y="1141095"/>
                  </a:lnTo>
                  <a:lnTo>
                    <a:pt x="381953" y="1141730"/>
                  </a:lnTo>
                  <a:lnTo>
                    <a:pt x="383858" y="1143000"/>
                  </a:lnTo>
                  <a:lnTo>
                    <a:pt x="385446" y="1144905"/>
                  </a:lnTo>
                  <a:lnTo>
                    <a:pt x="386716" y="1147445"/>
                  </a:lnTo>
                  <a:lnTo>
                    <a:pt x="387986" y="1150302"/>
                  </a:lnTo>
                  <a:lnTo>
                    <a:pt x="389256" y="1153477"/>
                  </a:lnTo>
                  <a:lnTo>
                    <a:pt x="391161" y="1161415"/>
                  </a:lnTo>
                  <a:lnTo>
                    <a:pt x="392748" y="1170305"/>
                  </a:lnTo>
                  <a:lnTo>
                    <a:pt x="393701" y="1179830"/>
                  </a:lnTo>
                  <a:lnTo>
                    <a:pt x="395288" y="1198562"/>
                  </a:lnTo>
                  <a:lnTo>
                    <a:pt x="395288" y="1202372"/>
                  </a:lnTo>
                  <a:lnTo>
                    <a:pt x="395288" y="1204595"/>
                  </a:lnTo>
                  <a:lnTo>
                    <a:pt x="394336" y="1206500"/>
                  </a:lnTo>
                  <a:lnTo>
                    <a:pt x="393701" y="1206817"/>
                  </a:lnTo>
                  <a:lnTo>
                    <a:pt x="393066" y="1206817"/>
                  </a:lnTo>
                  <a:lnTo>
                    <a:pt x="391796" y="1205865"/>
                  </a:lnTo>
                  <a:lnTo>
                    <a:pt x="390208" y="1204277"/>
                  </a:lnTo>
                  <a:lnTo>
                    <a:pt x="388938" y="1202372"/>
                  </a:lnTo>
                  <a:lnTo>
                    <a:pt x="386081" y="1197292"/>
                  </a:lnTo>
                  <a:lnTo>
                    <a:pt x="383858" y="1191577"/>
                  </a:lnTo>
                  <a:lnTo>
                    <a:pt x="381953" y="1185545"/>
                  </a:lnTo>
                  <a:lnTo>
                    <a:pt x="381636" y="1183005"/>
                  </a:lnTo>
                  <a:lnTo>
                    <a:pt x="381318" y="1180465"/>
                  </a:lnTo>
                  <a:lnTo>
                    <a:pt x="381001" y="1177290"/>
                  </a:lnTo>
                  <a:lnTo>
                    <a:pt x="380048" y="1174750"/>
                  </a:lnTo>
                  <a:lnTo>
                    <a:pt x="379731" y="1173480"/>
                  </a:lnTo>
                  <a:lnTo>
                    <a:pt x="379096" y="1172845"/>
                  </a:lnTo>
                  <a:lnTo>
                    <a:pt x="378461" y="1172845"/>
                  </a:lnTo>
                  <a:lnTo>
                    <a:pt x="377508" y="1172210"/>
                  </a:lnTo>
                  <a:lnTo>
                    <a:pt x="376873" y="1172845"/>
                  </a:lnTo>
                  <a:lnTo>
                    <a:pt x="376556" y="1173480"/>
                  </a:lnTo>
                  <a:lnTo>
                    <a:pt x="375603" y="1174115"/>
                  </a:lnTo>
                  <a:lnTo>
                    <a:pt x="374968" y="1175702"/>
                  </a:lnTo>
                  <a:lnTo>
                    <a:pt x="374333" y="1179512"/>
                  </a:lnTo>
                  <a:lnTo>
                    <a:pt x="373698" y="1184592"/>
                  </a:lnTo>
                  <a:lnTo>
                    <a:pt x="373698" y="1190625"/>
                  </a:lnTo>
                  <a:lnTo>
                    <a:pt x="373063" y="1196022"/>
                  </a:lnTo>
                  <a:lnTo>
                    <a:pt x="371476" y="1200150"/>
                  </a:lnTo>
                  <a:lnTo>
                    <a:pt x="370841" y="1202055"/>
                  </a:lnTo>
                  <a:lnTo>
                    <a:pt x="369571" y="1203960"/>
                  </a:lnTo>
                  <a:lnTo>
                    <a:pt x="368618" y="1205547"/>
                  </a:lnTo>
                  <a:lnTo>
                    <a:pt x="367031" y="1206500"/>
                  </a:lnTo>
                  <a:lnTo>
                    <a:pt x="365443" y="1207770"/>
                  </a:lnTo>
                  <a:lnTo>
                    <a:pt x="363538" y="1208405"/>
                  </a:lnTo>
                  <a:lnTo>
                    <a:pt x="361633" y="1209040"/>
                  </a:lnTo>
                  <a:lnTo>
                    <a:pt x="359411" y="1209675"/>
                  </a:lnTo>
                  <a:lnTo>
                    <a:pt x="357188" y="1209675"/>
                  </a:lnTo>
                  <a:lnTo>
                    <a:pt x="354648" y="1209675"/>
                  </a:lnTo>
                  <a:lnTo>
                    <a:pt x="352426" y="1208722"/>
                  </a:lnTo>
                  <a:lnTo>
                    <a:pt x="350203" y="1208087"/>
                  </a:lnTo>
                  <a:lnTo>
                    <a:pt x="348298" y="1206817"/>
                  </a:lnTo>
                  <a:lnTo>
                    <a:pt x="346393" y="1204912"/>
                  </a:lnTo>
                  <a:lnTo>
                    <a:pt x="344488" y="1203325"/>
                  </a:lnTo>
                  <a:lnTo>
                    <a:pt x="342901" y="1200785"/>
                  </a:lnTo>
                  <a:lnTo>
                    <a:pt x="339726" y="1195705"/>
                  </a:lnTo>
                  <a:lnTo>
                    <a:pt x="336868" y="1189355"/>
                  </a:lnTo>
                  <a:lnTo>
                    <a:pt x="334646" y="1182052"/>
                  </a:lnTo>
                  <a:lnTo>
                    <a:pt x="332423" y="1175067"/>
                  </a:lnTo>
                  <a:lnTo>
                    <a:pt x="330836" y="1167447"/>
                  </a:lnTo>
                  <a:lnTo>
                    <a:pt x="329566" y="1159827"/>
                  </a:lnTo>
                  <a:lnTo>
                    <a:pt x="327978" y="1152525"/>
                  </a:lnTo>
                  <a:lnTo>
                    <a:pt x="326391" y="1139507"/>
                  </a:lnTo>
                  <a:lnTo>
                    <a:pt x="325438" y="1127125"/>
                  </a:lnTo>
                  <a:close/>
                  <a:moveTo>
                    <a:pt x="1965325" y="1058863"/>
                  </a:moveTo>
                  <a:lnTo>
                    <a:pt x="1964373" y="1071293"/>
                  </a:lnTo>
                  <a:lnTo>
                    <a:pt x="1962785" y="1084361"/>
                  </a:lnTo>
                  <a:lnTo>
                    <a:pt x="1961833" y="1091692"/>
                  </a:lnTo>
                  <a:lnTo>
                    <a:pt x="1960245" y="1099022"/>
                  </a:lnTo>
                  <a:lnTo>
                    <a:pt x="1958340" y="1106672"/>
                  </a:lnTo>
                  <a:lnTo>
                    <a:pt x="1956118" y="1114321"/>
                  </a:lnTo>
                  <a:lnTo>
                    <a:pt x="1953895" y="1121014"/>
                  </a:lnTo>
                  <a:lnTo>
                    <a:pt x="1951038" y="1127389"/>
                  </a:lnTo>
                  <a:lnTo>
                    <a:pt x="1948180" y="1132807"/>
                  </a:lnTo>
                  <a:lnTo>
                    <a:pt x="1946275" y="1135038"/>
                  </a:lnTo>
                  <a:lnTo>
                    <a:pt x="1944370" y="1136951"/>
                  </a:lnTo>
                  <a:lnTo>
                    <a:pt x="1942465" y="1138863"/>
                  </a:lnTo>
                  <a:lnTo>
                    <a:pt x="1940560" y="1139819"/>
                  </a:lnTo>
                  <a:lnTo>
                    <a:pt x="1938655" y="1141094"/>
                  </a:lnTo>
                  <a:lnTo>
                    <a:pt x="1936433" y="1141413"/>
                  </a:lnTo>
                  <a:lnTo>
                    <a:pt x="1933893" y="1141413"/>
                  </a:lnTo>
                  <a:lnTo>
                    <a:pt x="1931353" y="1141413"/>
                  </a:lnTo>
                  <a:lnTo>
                    <a:pt x="1928813" y="1141094"/>
                  </a:lnTo>
                  <a:lnTo>
                    <a:pt x="1927225" y="1140775"/>
                  </a:lnTo>
                  <a:lnTo>
                    <a:pt x="1925320" y="1139501"/>
                  </a:lnTo>
                  <a:lnTo>
                    <a:pt x="1923733" y="1138863"/>
                  </a:lnTo>
                  <a:lnTo>
                    <a:pt x="1922145" y="1137269"/>
                  </a:lnTo>
                  <a:lnTo>
                    <a:pt x="1921193" y="1135676"/>
                  </a:lnTo>
                  <a:lnTo>
                    <a:pt x="1919923" y="1134401"/>
                  </a:lnTo>
                  <a:lnTo>
                    <a:pt x="1919288" y="1132489"/>
                  </a:lnTo>
                  <a:lnTo>
                    <a:pt x="1917700" y="1127708"/>
                  </a:lnTo>
                  <a:lnTo>
                    <a:pt x="1917383" y="1122608"/>
                  </a:lnTo>
                  <a:lnTo>
                    <a:pt x="1917065" y="1116552"/>
                  </a:lnTo>
                  <a:lnTo>
                    <a:pt x="1916430" y="1111134"/>
                  </a:lnTo>
                  <a:lnTo>
                    <a:pt x="1915795" y="1107628"/>
                  </a:lnTo>
                  <a:lnTo>
                    <a:pt x="1915160" y="1106353"/>
                  </a:lnTo>
                  <a:lnTo>
                    <a:pt x="1914525" y="1105078"/>
                  </a:lnTo>
                  <a:lnTo>
                    <a:pt x="1913890" y="1104441"/>
                  </a:lnTo>
                  <a:lnTo>
                    <a:pt x="1913255" y="1104441"/>
                  </a:lnTo>
                  <a:lnTo>
                    <a:pt x="1912303" y="1104441"/>
                  </a:lnTo>
                  <a:lnTo>
                    <a:pt x="1911668" y="1104759"/>
                  </a:lnTo>
                  <a:lnTo>
                    <a:pt x="1911350" y="1105078"/>
                  </a:lnTo>
                  <a:lnTo>
                    <a:pt x="1910398" y="1106353"/>
                  </a:lnTo>
                  <a:lnTo>
                    <a:pt x="1909763" y="1108903"/>
                  </a:lnTo>
                  <a:lnTo>
                    <a:pt x="1909445" y="1112409"/>
                  </a:lnTo>
                  <a:lnTo>
                    <a:pt x="1909445" y="1114640"/>
                  </a:lnTo>
                  <a:lnTo>
                    <a:pt x="1908810" y="1117190"/>
                  </a:lnTo>
                  <a:lnTo>
                    <a:pt x="1907223" y="1123246"/>
                  </a:lnTo>
                  <a:lnTo>
                    <a:pt x="1904683" y="1129301"/>
                  </a:lnTo>
                  <a:lnTo>
                    <a:pt x="1901825" y="1134401"/>
                  </a:lnTo>
                  <a:lnTo>
                    <a:pt x="1900238" y="1136632"/>
                  </a:lnTo>
                  <a:lnTo>
                    <a:pt x="1899285" y="1137907"/>
                  </a:lnTo>
                  <a:lnTo>
                    <a:pt x="1898015" y="1138863"/>
                  </a:lnTo>
                  <a:lnTo>
                    <a:pt x="1897063" y="1139182"/>
                  </a:lnTo>
                  <a:lnTo>
                    <a:pt x="1896110" y="1138544"/>
                  </a:lnTo>
                  <a:lnTo>
                    <a:pt x="1895475" y="1136951"/>
                  </a:lnTo>
                  <a:lnTo>
                    <a:pt x="1895475" y="1134401"/>
                  </a:lnTo>
                  <a:lnTo>
                    <a:pt x="1895475" y="1130576"/>
                  </a:lnTo>
                  <a:lnTo>
                    <a:pt x="1897380" y="1111771"/>
                  </a:lnTo>
                  <a:lnTo>
                    <a:pt x="1898650" y="1102210"/>
                  </a:lnTo>
                  <a:lnTo>
                    <a:pt x="1899920" y="1093604"/>
                  </a:lnTo>
                  <a:lnTo>
                    <a:pt x="1901825" y="1085636"/>
                  </a:lnTo>
                  <a:lnTo>
                    <a:pt x="1902778" y="1082130"/>
                  </a:lnTo>
                  <a:lnTo>
                    <a:pt x="1904048" y="1079261"/>
                  </a:lnTo>
                  <a:lnTo>
                    <a:pt x="1905318" y="1076393"/>
                  </a:lnTo>
                  <a:lnTo>
                    <a:pt x="1906905" y="1074481"/>
                  </a:lnTo>
                  <a:lnTo>
                    <a:pt x="1908810" y="1073524"/>
                  </a:lnTo>
                  <a:lnTo>
                    <a:pt x="1910398" y="1072887"/>
                  </a:lnTo>
                  <a:lnTo>
                    <a:pt x="1965325" y="1058863"/>
                  </a:lnTo>
                  <a:close/>
                  <a:moveTo>
                    <a:pt x="1336576" y="538163"/>
                  </a:moveTo>
                  <a:lnTo>
                    <a:pt x="1350233" y="538481"/>
                  </a:lnTo>
                  <a:lnTo>
                    <a:pt x="1363890" y="539116"/>
                  </a:lnTo>
                  <a:lnTo>
                    <a:pt x="1377547" y="541021"/>
                  </a:lnTo>
                  <a:lnTo>
                    <a:pt x="1391522" y="543243"/>
                  </a:lnTo>
                  <a:lnTo>
                    <a:pt x="1405497" y="546101"/>
                  </a:lnTo>
                  <a:lnTo>
                    <a:pt x="1418836" y="549276"/>
                  </a:lnTo>
                  <a:lnTo>
                    <a:pt x="1432493" y="553086"/>
                  </a:lnTo>
                  <a:lnTo>
                    <a:pt x="1446150" y="557531"/>
                  </a:lnTo>
                  <a:lnTo>
                    <a:pt x="1459490" y="562611"/>
                  </a:lnTo>
                  <a:lnTo>
                    <a:pt x="1472829" y="567373"/>
                  </a:lnTo>
                  <a:lnTo>
                    <a:pt x="1485533" y="573088"/>
                  </a:lnTo>
                  <a:lnTo>
                    <a:pt x="1498237" y="578803"/>
                  </a:lnTo>
                  <a:lnTo>
                    <a:pt x="1510306" y="584836"/>
                  </a:lnTo>
                  <a:lnTo>
                    <a:pt x="1522375" y="590868"/>
                  </a:lnTo>
                  <a:lnTo>
                    <a:pt x="1534127" y="597218"/>
                  </a:lnTo>
                  <a:lnTo>
                    <a:pt x="1544925" y="603568"/>
                  </a:lnTo>
                  <a:lnTo>
                    <a:pt x="1555724" y="609918"/>
                  </a:lnTo>
                  <a:lnTo>
                    <a:pt x="1565887" y="616268"/>
                  </a:lnTo>
                  <a:lnTo>
                    <a:pt x="1575415" y="622618"/>
                  </a:lnTo>
                  <a:lnTo>
                    <a:pt x="1584944" y="629285"/>
                  </a:lnTo>
                  <a:lnTo>
                    <a:pt x="1593201" y="635000"/>
                  </a:lnTo>
                  <a:lnTo>
                    <a:pt x="1600824" y="641033"/>
                  </a:lnTo>
                  <a:lnTo>
                    <a:pt x="1608129" y="647065"/>
                  </a:lnTo>
                  <a:lnTo>
                    <a:pt x="1614481" y="652780"/>
                  </a:lnTo>
                  <a:lnTo>
                    <a:pt x="1620198" y="657860"/>
                  </a:lnTo>
                  <a:lnTo>
                    <a:pt x="1624644" y="662623"/>
                  </a:lnTo>
                  <a:lnTo>
                    <a:pt x="1628773" y="667068"/>
                  </a:lnTo>
                  <a:lnTo>
                    <a:pt x="1631949" y="671195"/>
                  </a:lnTo>
                  <a:lnTo>
                    <a:pt x="1634172" y="674688"/>
                  </a:lnTo>
                  <a:lnTo>
                    <a:pt x="1635443" y="677545"/>
                  </a:lnTo>
                  <a:lnTo>
                    <a:pt x="1636395" y="683578"/>
                  </a:lnTo>
                  <a:lnTo>
                    <a:pt x="1636713" y="691515"/>
                  </a:lnTo>
                  <a:lnTo>
                    <a:pt x="1636713" y="702310"/>
                  </a:lnTo>
                  <a:lnTo>
                    <a:pt x="1636395" y="715328"/>
                  </a:lnTo>
                  <a:lnTo>
                    <a:pt x="1635125" y="746760"/>
                  </a:lnTo>
                  <a:lnTo>
                    <a:pt x="1633219" y="785178"/>
                  </a:lnTo>
                  <a:lnTo>
                    <a:pt x="1630361" y="829628"/>
                  </a:lnTo>
                  <a:lnTo>
                    <a:pt x="1626867" y="878523"/>
                  </a:lnTo>
                  <a:lnTo>
                    <a:pt x="1622738" y="930593"/>
                  </a:lnTo>
                  <a:lnTo>
                    <a:pt x="1617974" y="984568"/>
                  </a:lnTo>
                  <a:lnTo>
                    <a:pt x="1612893" y="1039496"/>
                  </a:lnTo>
                  <a:lnTo>
                    <a:pt x="1607811" y="1093471"/>
                  </a:lnTo>
                  <a:lnTo>
                    <a:pt x="1602412" y="1146176"/>
                  </a:lnTo>
                  <a:lnTo>
                    <a:pt x="1597330" y="1195388"/>
                  </a:lnTo>
                  <a:lnTo>
                    <a:pt x="1591931" y="1240473"/>
                  </a:lnTo>
                  <a:lnTo>
                    <a:pt x="1586532" y="1280478"/>
                  </a:lnTo>
                  <a:lnTo>
                    <a:pt x="1582085" y="1313181"/>
                  </a:lnTo>
                  <a:lnTo>
                    <a:pt x="1579862" y="1326516"/>
                  </a:lnTo>
                  <a:lnTo>
                    <a:pt x="1577639" y="1337946"/>
                  </a:lnTo>
                  <a:lnTo>
                    <a:pt x="1562076" y="1343978"/>
                  </a:lnTo>
                  <a:lnTo>
                    <a:pt x="1547149" y="1348741"/>
                  </a:lnTo>
                  <a:lnTo>
                    <a:pt x="1533174" y="1352868"/>
                  </a:lnTo>
                  <a:lnTo>
                    <a:pt x="1526504" y="1354456"/>
                  </a:lnTo>
                  <a:lnTo>
                    <a:pt x="1519835" y="1356043"/>
                  </a:lnTo>
                  <a:lnTo>
                    <a:pt x="1513800" y="1356996"/>
                  </a:lnTo>
                  <a:lnTo>
                    <a:pt x="1507766" y="1357948"/>
                  </a:lnTo>
                  <a:lnTo>
                    <a:pt x="1502049" y="1358266"/>
                  </a:lnTo>
                  <a:lnTo>
                    <a:pt x="1496332" y="1358266"/>
                  </a:lnTo>
                  <a:lnTo>
                    <a:pt x="1491568" y="1357948"/>
                  </a:lnTo>
                  <a:lnTo>
                    <a:pt x="1487121" y="1356996"/>
                  </a:lnTo>
                  <a:lnTo>
                    <a:pt x="1482357" y="1356361"/>
                  </a:lnTo>
                  <a:lnTo>
                    <a:pt x="1478864" y="1354773"/>
                  </a:lnTo>
                  <a:lnTo>
                    <a:pt x="1479816" y="1336041"/>
                  </a:lnTo>
                  <a:lnTo>
                    <a:pt x="1481404" y="1308418"/>
                  </a:lnTo>
                  <a:lnTo>
                    <a:pt x="1482992" y="1274128"/>
                  </a:lnTo>
                  <a:lnTo>
                    <a:pt x="1483945" y="1233806"/>
                  </a:lnTo>
                  <a:lnTo>
                    <a:pt x="1486486" y="1141096"/>
                  </a:lnTo>
                  <a:lnTo>
                    <a:pt x="1487439" y="1091883"/>
                  </a:lnTo>
                  <a:lnTo>
                    <a:pt x="1488074" y="1042353"/>
                  </a:lnTo>
                  <a:lnTo>
                    <a:pt x="1488392" y="993776"/>
                  </a:lnTo>
                  <a:lnTo>
                    <a:pt x="1489027" y="947738"/>
                  </a:lnTo>
                  <a:lnTo>
                    <a:pt x="1488392" y="905511"/>
                  </a:lnTo>
                  <a:lnTo>
                    <a:pt x="1487756" y="868681"/>
                  </a:lnTo>
                  <a:lnTo>
                    <a:pt x="1486486" y="838201"/>
                  </a:lnTo>
                  <a:lnTo>
                    <a:pt x="1486168" y="826136"/>
                  </a:lnTo>
                  <a:lnTo>
                    <a:pt x="1485216" y="815976"/>
                  </a:lnTo>
                  <a:lnTo>
                    <a:pt x="1484263" y="808038"/>
                  </a:lnTo>
                  <a:lnTo>
                    <a:pt x="1483310" y="802958"/>
                  </a:lnTo>
                  <a:lnTo>
                    <a:pt x="1482357" y="801371"/>
                  </a:lnTo>
                  <a:lnTo>
                    <a:pt x="1482040" y="800101"/>
                  </a:lnTo>
                  <a:lnTo>
                    <a:pt x="1481404" y="800101"/>
                  </a:lnTo>
                  <a:lnTo>
                    <a:pt x="1480452" y="800736"/>
                  </a:lnTo>
                  <a:lnTo>
                    <a:pt x="1476958" y="805498"/>
                  </a:lnTo>
                  <a:lnTo>
                    <a:pt x="1472829" y="810896"/>
                  </a:lnTo>
                  <a:lnTo>
                    <a:pt x="1465206" y="821691"/>
                  </a:lnTo>
                  <a:lnTo>
                    <a:pt x="1463301" y="824231"/>
                  </a:lnTo>
                  <a:lnTo>
                    <a:pt x="1438845" y="1187768"/>
                  </a:lnTo>
                  <a:lnTo>
                    <a:pt x="1432175" y="1263968"/>
                  </a:lnTo>
                  <a:lnTo>
                    <a:pt x="1426776" y="1322706"/>
                  </a:lnTo>
                  <a:lnTo>
                    <a:pt x="1421694" y="1375728"/>
                  </a:lnTo>
                  <a:lnTo>
                    <a:pt x="1420742" y="1381126"/>
                  </a:lnTo>
                  <a:lnTo>
                    <a:pt x="1418201" y="1389381"/>
                  </a:lnTo>
                  <a:lnTo>
                    <a:pt x="1415025" y="1397636"/>
                  </a:lnTo>
                  <a:lnTo>
                    <a:pt x="1411531" y="1405573"/>
                  </a:lnTo>
                  <a:lnTo>
                    <a:pt x="1407720" y="1413828"/>
                  </a:lnTo>
                  <a:lnTo>
                    <a:pt x="1403591" y="1421766"/>
                  </a:lnTo>
                  <a:lnTo>
                    <a:pt x="1398827" y="1430021"/>
                  </a:lnTo>
                  <a:lnTo>
                    <a:pt x="1393745" y="1437958"/>
                  </a:lnTo>
                  <a:lnTo>
                    <a:pt x="1388981" y="1445578"/>
                  </a:lnTo>
                  <a:lnTo>
                    <a:pt x="1342928" y="2051051"/>
                  </a:lnTo>
                  <a:lnTo>
                    <a:pt x="1220651" y="2051051"/>
                  </a:lnTo>
                  <a:lnTo>
                    <a:pt x="1159670" y="1569403"/>
                  </a:lnTo>
                  <a:lnTo>
                    <a:pt x="1151730" y="1570356"/>
                  </a:lnTo>
                  <a:lnTo>
                    <a:pt x="1148237" y="1570673"/>
                  </a:lnTo>
                  <a:lnTo>
                    <a:pt x="1144108" y="1570991"/>
                  </a:lnTo>
                  <a:lnTo>
                    <a:pt x="1138709" y="1570673"/>
                  </a:lnTo>
                  <a:lnTo>
                    <a:pt x="1133945" y="1570038"/>
                  </a:lnTo>
                  <a:lnTo>
                    <a:pt x="1076140" y="2049146"/>
                  </a:lnTo>
                  <a:lnTo>
                    <a:pt x="949099" y="2051051"/>
                  </a:lnTo>
                  <a:lnTo>
                    <a:pt x="902728" y="1437641"/>
                  </a:lnTo>
                  <a:lnTo>
                    <a:pt x="894153" y="1423988"/>
                  </a:lnTo>
                  <a:lnTo>
                    <a:pt x="890024" y="1417321"/>
                  </a:lnTo>
                  <a:lnTo>
                    <a:pt x="885895" y="1410018"/>
                  </a:lnTo>
                  <a:lnTo>
                    <a:pt x="882084" y="1403033"/>
                  </a:lnTo>
                  <a:lnTo>
                    <a:pt x="879226" y="1396048"/>
                  </a:lnTo>
                  <a:lnTo>
                    <a:pt x="876050" y="1389063"/>
                  </a:lnTo>
                  <a:lnTo>
                    <a:pt x="873191" y="1381443"/>
                  </a:lnTo>
                  <a:lnTo>
                    <a:pt x="872874" y="1375728"/>
                  </a:lnTo>
                  <a:lnTo>
                    <a:pt x="870650" y="1353186"/>
                  </a:lnTo>
                  <a:lnTo>
                    <a:pt x="864933" y="1293496"/>
                  </a:lnTo>
                  <a:lnTo>
                    <a:pt x="856676" y="1203643"/>
                  </a:lnTo>
                  <a:lnTo>
                    <a:pt x="847465" y="1091248"/>
                  </a:lnTo>
                  <a:lnTo>
                    <a:pt x="828726" y="815023"/>
                  </a:lnTo>
                  <a:lnTo>
                    <a:pt x="824915" y="811848"/>
                  </a:lnTo>
                  <a:lnTo>
                    <a:pt x="821739" y="808038"/>
                  </a:lnTo>
                  <a:lnTo>
                    <a:pt x="813799" y="800736"/>
                  </a:lnTo>
                  <a:lnTo>
                    <a:pt x="813481" y="800101"/>
                  </a:lnTo>
                  <a:lnTo>
                    <a:pt x="812529" y="801053"/>
                  </a:lnTo>
                  <a:lnTo>
                    <a:pt x="811893" y="803911"/>
                  </a:lnTo>
                  <a:lnTo>
                    <a:pt x="811576" y="809943"/>
                  </a:lnTo>
                  <a:lnTo>
                    <a:pt x="810623" y="818198"/>
                  </a:lnTo>
                  <a:lnTo>
                    <a:pt x="810305" y="841058"/>
                  </a:lnTo>
                  <a:lnTo>
                    <a:pt x="810623" y="872491"/>
                  </a:lnTo>
                  <a:lnTo>
                    <a:pt x="811576" y="909638"/>
                  </a:lnTo>
                  <a:lnTo>
                    <a:pt x="812846" y="951866"/>
                  </a:lnTo>
                  <a:lnTo>
                    <a:pt x="816340" y="1046481"/>
                  </a:lnTo>
                  <a:lnTo>
                    <a:pt x="820786" y="1144906"/>
                  </a:lnTo>
                  <a:lnTo>
                    <a:pt x="825233" y="1236981"/>
                  </a:lnTo>
                  <a:lnTo>
                    <a:pt x="829997" y="1311593"/>
                  </a:lnTo>
                  <a:lnTo>
                    <a:pt x="831903" y="1338581"/>
                  </a:lnTo>
                  <a:lnTo>
                    <a:pt x="833173" y="1357948"/>
                  </a:lnTo>
                  <a:lnTo>
                    <a:pt x="823962" y="1357948"/>
                  </a:lnTo>
                  <a:lnTo>
                    <a:pt x="812211" y="1358266"/>
                  </a:lnTo>
                  <a:lnTo>
                    <a:pt x="798236" y="1357948"/>
                  </a:lnTo>
                  <a:lnTo>
                    <a:pt x="790932" y="1357313"/>
                  </a:lnTo>
                  <a:lnTo>
                    <a:pt x="782991" y="1356678"/>
                  </a:lnTo>
                  <a:lnTo>
                    <a:pt x="775051" y="1355726"/>
                  </a:lnTo>
                  <a:lnTo>
                    <a:pt x="766794" y="1354456"/>
                  </a:lnTo>
                  <a:lnTo>
                    <a:pt x="758536" y="1352551"/>
                  </a:lnTo>
                  <a:lnTo>
                    <a:pt x="749643" y="1350328"/>
                  </a:lnTo>
                  <a:lnTo>
                    <a:pt x="741385" y="1347153"/>
                  </a:lnTo>
                  <a:lnTo>
                    <a:pt x="732810" y="1343978"/>
                  </a:lnTo>
                  <a:lnTo>
                    <a:pt x="724552" y="1340168"/>
                  </a:lnTo>
                  <a:lnTo>
                    <a:pt x="716612" y="1335406"/>
                  </a:lnTo>
                  <a:lnTo>
                    <a:pt x="714389" y="1323976"/>
                  </a:lnTo>
                  <a:lnTo>
                    <a:pt x="712483" y="1310958"/>
                  </a:lnTo>
                  <a:lnTo>
                    <a:pt x="708037" y="1279208"/>
                  </a:lnTo>
                  <a:lnTo>
                    <a:pt x="703908" y="1241108"/>
                  </a:lnTo>
                  <a:lnTo>
                    <a:pt x="699779" y="1198246"/>
                  </a:lnTo>
                  <a:lnTo>
                    <a:pt x="695650" y="1151256"/>
                  </a:lnTo>
                  <a:lnTo>
                    <a:pt x="691521" y="1101726"/>
                  </a:lnTo>
                  <a:lnTo>
                    <a:pt x="687710" y="1050608"/>
                  </a:lnTo>
                  <a:lnTo>
                    <a:pt x="684216" y="998856"/>
                  </a:lnTo>
                  <a:lnTo>
                    <a:pt x="681358" y="948056"/>
                  </a:lnTo>
                  <a:lnTo>
                    <a:pt x="678182" y="899161"/>
                  </a:lnTo>
                  <a:lnTo>
                    <a:pt x="676594" y="852806"/>
                  </a:lnTo>
                  <a:lnTo>
                    <a:pt x="674688" y="811213"/>
                  </a:lnTo>
                  <a:lnTo>
                    <a:pt x="673418" y="774701"/>
                  </a:lnTo>
                  <a:lnTo>
                    <a:pt x="673100" y="744855"/>
                  </a:lnTo>
                  <a:lnTo>
                    <a:pt x="673418" y="732473"/>
                  </a:lnTo>
                  <a:lnTo>
                    <a:pt x="673418" y="722630"/>
                  </a:lnTo>
                  <a:lnTo>
                    <a:pt x="674053" y="715010"/>
                  </a:lnTo>
                  <a:lnTo>
                    <a:pt x="675006" y="709295"/>
                  </a:lnTo>
                  <a:lnTo>
                    <a:pt x="675323" y="704850"/>
                  </a:lnTo>
                  <a:lnTo>
                    <a:pt x="675641" y="699770"/>
                  </a:lnTo>
                  <a:lnTo>
                    <a:pt x="676594" y="695643"/>
                  </a:lnTo>
                  <a:lnTo>
                    <a:pt x="677547" y="691198"/>
                  </a:lnTo>
                  <a:lnTo>
                    <a:pt x="679135" y="686753"/>
                  </a:lnTo>
                  <a:lnTo>
                    <a:pt x="680723" y="682625"/>
                  </a:lnTo>
                  <a:lnTo>
                    <a:pt x="682311" y="678498"/>
                  </a:lnTo>
                  <a:lnTo>
                    <a:pt x="684216" y="674370"/>
                  </a:lnTo>
                  <a:lnTo>
                    <a:pt x="688980" y="666433"/>
                  </a:lnTo>
                  <a:lnTo>
                    <a:pt x="694380" y="658495"/>
                  </a:lnTo>
                  <a:lnTo>
                    <a:pt x="700414" y="650875"/>
                  </a:lnTo>
                  <a:lnTo>
                    <a:pt x="707719" y="643890"/>
                  </a:lnTo>
                  <a:lnTo>
                    <a:pt x="715024" y="636588"/>
                  </a:lnTo>
                  <a:lnTo>
                    <a:pt x="723917" y="630238"/>
                  </a:lnTo>
                  <a:lnTo>
                    <a:pt x="732810" y="623571"/>
                  </a:lnTo>
                  <a:lnTo>
                    <a:pt x="742338" y="617538"/>
                  </a:lnTo>
                  <a:lnTo>
                    <a:pt x="752501" y="611506"/>
                  </a:lnTo>
                  <a:lnTo>
                    <a:pt x="763300" y="605791"/>
                  </a:lnTo>
                  <a:lnTo>
                    <a:pt x="774098" y="600076"/>
                  </a:lnTo>
                  <a:lnTo>
                    <a:pt x="785850" y="594996"/>
                  </a:lnTo>
                  <a:lnTo>
                    <a:pt x="797919" y="589916"/>
                  </a:lnTo>
                  <a:lnTo>
                    <a:pt x="810305" y="585153"/>
                  </a:lnTo>
                  <a:lnTo>
                    <a:pt x="823010" y="580708"/>
                  </a:lnTo>
                  <a:lnTo>
                    <a:pt x="836031" y="576581"/>
                  </a:lnTo>
                  <a:lnTo>
                    <a:pt x="849053" y="572453"/>
                  </a:lnTo>
                  <a:lnTo>
                    <a:pt x="862710" y="568326"/>
                  </a:lnTo>
                  <a:lnTo>
                    <a:pt x="876050" y="564516"/>
                  </a:lnTo>
                  <a:lnTo>
                    <a:pt x="890024" y="561023"/>
                  </a:lnTo>
                  <a:lnTo>
                    <a:pt x="917973" y="554673"/>
                  </a:lnTo>
                  <a:lnTo>
                    <a:pt x="945605" y="548958"/>
                  </a:lnTo>
                  <a:lnTo>
                    <a:pt x="973554" y="544196"/>
                  </a:lnTo>
                  <a:lnTo>
                    <a:pt x="1000551" y="540386"/>
                  </a:lnTo>
                  <a:lnTo>
                    <a:pt x="1004044" y="540068"/>
                  </a:lnTo>
                  <a:lnTo>
                    <a:pt x="1006903" y="539751"/>
                  </a:lnTo>
                  <a:lnTo>
                    <a:pt x="1013573" y="540068"/>
                  </a:lnTo>
                  <a:lnTo>
                    <a:pt x="1102184" y="867411"/>
                  </a:lnTo>
                  <a:lnTo>
                    <a:pt x="1104090" y="854711"/>
                  </a:lnTo>
                  <a:lnTo>
                    <a:pt x="1134580" y="629920"/>
                  </a:lnTo>
                  <a:lnTo>
                    <a:pt x="1126004" y="607696"/>
                  </a:lnTo>
                  <a:lnTo>
                    <a:pt x="1142837" y="578486"/>
                  </a:lnTo>
                  <a:lnTo>
                    <a:pt x="1181585" y="577851"/>
                  </a:lnTo>
                  <a:lnTo>
                    <a:pt x="1197783" y="607696"/>
                  </a:lnTo>
                  <a:lnTo>
                    <a:pt x="1190161" y="634048"/>
                  </a:lnTo>
                  <a:lnTo>
                    <a:pt x="1217792" y="871221"/>
                  </a:lnTo>
                  <a:lnTo>
                    <a:pt x="1290524" y="550546"/>
                  </a:lnTo>
                  <a:lnTo>
                    <a:pt x="1298781" y="546736"/>
                  </a:lnTo>
                  <a:lnTo>
                    <a:pt x="1304816" y="543243"/>
                  </a:lnTo>
                  <a:lnTo>
                    <a:pt x="1308627" y="541021"/>
                  </a:lnTo>
                  <a:lnTo>
                    <a:pt x="1309580" y="540386"/>
                  </a:lnTo>
                  <a:lnTo>
                    <a:pt x="1322919" y="538798"/>
                  </a:lnTo>
                  <a:lnTo>
                    <a:pt x="1336576" y="538163"/>
                  </a:lnTo>
                  <a:close/>
                  <a:moveTo>
                    <a:pt x="498483" y="458789"/>
                  </a:moveTo>
                  <a:lnTo>
                    <a:pt x="502617" y="458789"/>
                  </a:lnTo>
                  <a:lnTo>
                    <a:pt x="508660" y="488634"/>
                  </a:lnTo>
                  <a:lnTo>
                    <a:pt x="557318" y="729933"/>
                  </a:lnTo>
                  <a:lnTo>
                    <a:pt x="558590" y="719138"/>
                  </a:lnTo>
                  <a:lnTo>
                    <a:pt x="577354" y="533084"/>
                  </a:lnTo>
                  <a:lnTo>
                    <a:pt x="571947" y="514669"/>
                  </a:lnTo>
                  <a:lnTo>
                    <a:pt x="577672" y="501651"/>
                  </a:lnTo>
                  <a:lnTo>
                    <a:pt x="582442" y="490539"/>
                  </a:lnTo>
                  <a:lnTo>
                    <a:pt x="606294" y="490221"/>
                  </a:lnTo>
                  <a:lnTo>
                    <a:pt x="610747" y="501969"/>
                  </a:lnTo>
                  <a:lnTo>
                    <a:pt x="616471" y="514669"/>
                  </a:lnTo>
                  <a:lnTo>
                    <a:pt x="611701" y="536576"/>
                  </a:lnTo>
                  <a:lnTo>
                    <a:pt x="622196" y="655955"/>
                  </a:lnTo>
                  <a:lnTo>
                    <a:pt x="618061" y="664845"/>
                  </a:lnTo>
                  <a:lnTo>
                    <a:pt x="614563" y="673735"/>
                  </a:lnTo>
                  <a:lnTo>
                    <a:pt x="611701" y="682308"/>
                  </a:lnTo>
                  <a:lnTo>
                    <a:pt x="609475" y="691198"/>
                  </a:lnTo>
                  <a:lnTo>
                    <a:pt x="607566" y="699770"/>
                  </a:lnTo>
                  <a:lnTo>
                    <a:pt x="605976" y="708025"/>
                  </a:lnTo>
                  <a:lnTo>
                    <a:pt x="604704" y="716598"/>
                  </a:lnTo>
                  <a:lnTo>
                    <a:pt x="604068" y="724853"/>
                  </a:lnTo>
                  <a:lnTo>
                    <a:pt x="603750" y="735330"/>
                  </a:lnTo>
                  <a:lnTo>
                    <a:pt x="603432" y="747395"/>
                  </a:lnTo>
                  <a:lnTo>
                    <a:pt x="602796" y="777240"/>
                  </a:lnTo>
                  <a:lnTo>
                    <a:pt x="603750" y="812165"/>
                  </a:lnTo>
                  <a:lnTo>
                    <a:pt x="604704" y="851535"/>
                  </a:lnTo>
                  <a:lnTo>
                    <a:pt x="606612" y="894715"/>
                  </a:lnTo>
                  <a:lnTo>
                    <a:pt x="609475" y="941070"/>
                  </a:lnTo>
                  <a:lnTo>
                    <a:pt x="612019" y="988695"/>
                  </a:lnTo>
                  <a:lnTo>
                    <a:pt x="615199" y="1037273"/>
                  </a:lnTo>
                  <a:lnTo>
                    <a:pt x="619015" y="1085533"/>
                  </a:lnTo>
                  <a:lnTo>
                    <a:pt x="622832" y="1132523"/>
                  </a:lnTo>
                  <a:lnTo>
                    <a:pt x="626648" y="1177608"/>
                  </a:lnTo>
                  <a:lnTo>
                    <a:pt x="630465" y="1219200"/>
                  </a:lnTo>
                  <a:lnTo>
                    <a:pt x="634599" y="1256983"/>
                  </a:lnTo>
                  <a:lnTo>
                    <a:pt x="638415" y="1289685"/>
                  </a:lnTo>
                  <a:lnTo>
                    <a:pt x="641595" y="1316038"/>
                  </a:lnTo>
                  <a:lnTo>
                    <a:pt x="643504" y="1326833"/>
                  </a:lnTo>
                  <a:lnTo>
                    <a:pt x="645094" y="1335405"/>
                  </a:lnTo>
                  <a:lnTo>
                    <a:pt x="646366" y="1339215"/>
                  </a:lnTo>
                  <a:lnTo>
                    <a:pt x="648910" y="1348423"/>
                  </a:lnTo>
                  <a:lnTo>
                    <a:pt x="651773" y="1356678"/>
                  </a:lnTo>
                  <a:lnTo>
                    <a:pt x="655907" y="1364615"/>
                  </a:lnTo>
                  <a:lnTo>
                    <a:pt x="660677" y="1372235"/>
                  </a:lnTo>
                  <a:lnTo>
                    <a:pt x="666084" y="1379538"/>
                  </a:lnTo>
                  <a:lnTo>
                    <a:pt x="671808" y="1386205"/>
                  </a:lnTo>
                  <a:lnTo>
                    <a:pt x="678487" y="1392238"/>
                  </a:lnTo>
                  <a:lnTo>
                    <a:pt x="685801" y="1398270"/>
                  </a:lnTo>
                  <a:lnTo>
                    <a:pt x="653681" y="1631951"/>
                  </a:lnTo>
                  <a:lnTo>
                    <a:pt x="644458" y="1700213"/>
                  </a:lnTo>
                  <a:lnTo>
                    <a:pt x="640323" y="1698626"/>
                  </a:lnTo>
                  <a:lnTo>
                    <a:pt x="636189" y="1696721"/>
                  </a:lnTo>
                  <a:lnTo>
                    <a:pt x="630783" y="1694181"/>
                  </a:lnTo>
                  <a:lnTo>
                    <a:pt x="625058" y="1690053"/>
                  </a:lnTo>
                  <a:lnTo>
                    <a:pt x="622196" y="1687831"/>
                  </a:lnTo>
                  <a:lnTo>
                    <a:pt x="619333" y="1685291"/>
                  </a:lnTo>
                  <a:lnTo>
                    <a:pt x="617743" y="1683386"/>
                  </a:lnTo>
                  <a:lnTo>
                    <a:pt x="616153" y="1681163"/>
                  </a:lnTo>
                  <a:lnTo>
                    <a:pt x="612973" y="1675766"/>
                  </a:lnTo>
                  <a:lnTo>
                    <a:pt x="610429" y="1669733"/>
                  </a:lnTo>
                  <a:lnTo>
                    <a:pt x="608203" y="1663383"/>
                  </a:lnTo>
                  <a:lnTo>
                    <a:pt x="604704" y="1652906"/>
                  </a:lnTo>
                  <a:lnTo>
                    <a:pt x="603750" y="1648778"/>
                  </a:lnTo>
                  <a:lnTo>
                    <a:pt x="599934" y="1608138"/>
                  </a:lnTo>
                  <a:lnTo>
                    <a:pt x="589121" y="1487488"/>
                  </a:lnTo>
                  <a:lnTo>
                    <a:pt x="578944" y="1601788"/>
                  </a:lnTo>
                  <a:lnTo>
                    <a:pt x="574810" y="1648778"/>
                  </a:lnTo>
                  <a:lnTo>
                    <a:pt x="573537" y="1652906"/>
                  </a:lnTo>
                  <a:lnTo>
                    <a:pt x="570039" y="1663383"/>
                  </a:lnTo>
                  <a:lnTo>
                    <a:pt x="567813" y="1669733"/>
                  </a:lnTo>
                  <a:lnTo>
                    <a:pt x="565269" y="1675766"/>
                  </a:lnTo>
                  <a:lnTo>
                    <a:pt x="562088" y="1681163"/>
                  </a:lnTo>
                  <a:lnTo>
                    <a:pt x="560498" y="1683386"/>
                  </a:lnTo>
                  <a:lnTo>
                    <a:pt x="558908" y="1685291"/>
                  </a:lnTo>
                  <a:lnTo>
                    <a:pt x="554456" y="1689418"/>
                  </a:lnTo>
                  <a:lnTo>
                    <a:pt x="550321" y="1692276"/>
                  </a:lnTo>
                  <a:lnTo>
                    <a:pt x="546187" y="1695133"/>
                  </a:lnTo>
                  <a:lnTo>
                    <a:pt x="542371" y="1697356"/>
                  </a:lnTo>
                  <a:lnTo>
                    <a:pt x="536328" y="1699578"/>
                  </a:lnTo>
                  <a:lnTo>
                    <a:pt x="534102" y="1700213"/>
                  </a:lnTo>
                  <a:lnTo>
                    <a:pt x="524561" y="1631951"/>
                  </a:lnTo>
                  <a:lnTo>
                    <a:pt x="487670" y="1361440"/>
                  </a:lnTo>
                  <a:lnTo>
                    <a:pt x="463182" y="1356360"/>
                  </a:lnTo>
                  <a:lnTo>
                    <a:pt x="452369" y="1297305"/>
                  </a:lnTo>
                  <a:lnTo>
                    <a:pt x="440920" y="1236345"/>
                  </a:lnTo>
                  <a:lnTo>
                    <a:pt x="434559" y="1201738"/>
                  </a:lnTo>
                  <a:lnTo>
                    <a:pt x="428835" y="1190308"/>
                  </a:lnTo>
                  <a:lnTo>
                    <a:pt x="424064" y="1179195"/>
                  </a:lnTo>
                  <a:lnTo>
                    <a:pt x="419930" y="1167448"/>
                  </a:lnTo>
                  <a:lnTo>
                    <a:pt x="418022" y="1161415"/>
                  </a:lnTo>
                  <a:lnTo>
                    <a:pt x="416113" y="1155383"/>
                  </a:lnTo>
                  <a:lnTo>
                    <a:pt x="415796" y="1150938"/>
                  </a:lnTo>
                  <a:lnTo>
                    <a:pt x="411979" y="1094423"/>
                  </a:lnTo>
                  <a:lnTo>
                    <a:pt x="406573" y="1016318"/>
                  </a:lnTo>
                  <a:lnTo>
                    <a:pt x="400212" y="915035"/>
                  </a:lnTo>
                  <a:lnTo>
                    <a:pt x="389081" y="686118"/>
                  </a:lnTo>
                  <a:lnTo>
                    <a:pt x="388763" y="686118"/>
                  </a:lnTo>
                  <a:lnTo>
                    <a:pt x="384629" y="681038"/>
                  </a:lnTo>
                  <a:lnTo>
                    <a:pt x="379540" y="674370"/>
                  </a:lnTo>
                  <a:lnTo>
                    <a:pt x="379222" y="674053"/>
                  </a:lnTo>
                  <a:lnTo>
                    <a:pt x="378904" y="674370"/>
                  </a:lnTo>
                  <a:lnTo>
                    <a:pt x="378586" y="676275"/>
                  </a:lnTo>
                  <a:lnTo>
                    <a:pt x="377632" y="685483"/>
                  </a:lnTo>
                  <a:lnTo>
                    <a:pt x="377632" y="700088"/>
                  </a:lnTo>
                  <a:lnTo>
                    <a:pt x="377632" y="720090"/>
                  </a:lnTo>
                  <a:lnTo>
                    <a:pt x="378586" y="772795"/>
                  </a:lnTo>
                  <a:lnTo>
                    <a:pt x="380176" y="836613"/>
                  </a:lnTo>
                  <a:lnTo>
                    <a:pt x="382721" y="906145"/>
                  </a:lnTo>
                  <a:lnTo>
                    <a:pt x="385265" y="975043"/>
                  </a:lnTo>
                  <a:lnTo>
                    <a:pt x="387491" y="1036955"/>
                  </a:lnTo>
                  <a:lnTo>
                    <a:pt x="390035" y="1086168"/>
                  </a:lnTo>
                  <a:lnTo>
                    <a:pt x="391625" y="1114108"/>
                  </a:lnTo>
                  <a:lnTo>
                    <a:pt x="385901" y="1114425"/>
                  </a:lnTo>
                  <a:lnTo>
                    <a:pt x="378586" y="1114425"/>
                  </a:lnTo>
                  <a:lnTo>
                    <a:pt x="370317" y="1114425"/>
                  </a:lnTo>
                  <a:lnTo>
                    <a:pt x="360776" y="1113155"/>
                  </a:lnTo>
                  <a:lnTo>
                    <a:pt x="356006" y="1112520"/>
                  </a:lnTo>
                  <a:lnTo>
                    <a:pt x="350600" y="1111568"/>
                  </a:lnTo>
                  <a:lnTo>
                    <a:pt x="345193" y="1109980"/>
                  </a:lnTo>
                  <a:lnTo>
                    <a:pt x="340423" y="1108075"/>
                  </a:lnTo>
                  <a:lnTo>
                    <a:pt x="335016" y="1105535"/>
                  </a:lnTo>
                  <a:lnTo>
                    <a:pt x="329928" y="1102678"/>
                  </a:lnTo>
                  <a:lnTo>
                    <a:pt x="324521" y="1099503"/>
                  </a:lnTo>
                  <a:lnTo>
                    <a:pt x="319751" y="1095693"/>
                  </a:lnTo>
                  <a:lnTo>
                    <a:pt x="318161" y="1085215"/>
                  </a:lnTo>
                  <a:lnTo>
                    <a:pt x="317207" y="1073150"/>
                  </a:lnTo>
                  <a:lnTo>
                    <a:pt x="314662" y="1050290"/>
                  </a:lnTo>
                  <a:lnTo>
                    <a:pt x="312754" y="1023303"/>
                  </a:lnTo>
                  <a:lnTo>
                    <a:pt x="311164" y="994093"/>
                  </a:lnTo>
                  <a:lnTo>
                    <a:pt x="309574" y="962660"/>
                  </a:lnTo>
                  <a:lnTo>
                    <a:pt x="307030" y="895350"/>
                  </a:lnTo>
                  <a:lnTo>
                    <a:pt x="304486" y="826453"/>
                  </a:lnTo>
                  <a:lnTo>
                    <a:pt x="303531" y="761365"/>
                  </a:lnTo>
                  <a:lnTo>
                    <a:pt x="303213" y="704533"/>
                  </a:lnTo>
                  <a:lnTo>
                    <a:pt x="303213" y="681355"/>
                  </a:lnTo>
                  <a:lnTo>
                    <a:pt x="303531" y="661670"/>
                  </a:lnTo>
                  <a:lnTo>
                    <a:pt x="304168" y="646748"/>
                  </a:lnTo>
                  <a:lnTo>
                    <a:pt x="305122" y="637223"/>
                  </a:lnTo>
                  <a:lnTo>
                    <a:pt x="305758" y="626745"/>
                  </a:lnTo>
                  <a:lnTo>
                    <a:pt x="307030" y="616586"/>
                  </a:lnTo>
                  <a:lnTo>
                    <a:pt x="308620" y="606426"/>
                  </a:lnTo>
                  <a:lnTo>
                    <a:pt x="311482" y="596901"/>
                  </a:lnTo>
                  <a:lnTo>
                    <a:pt x="314344" y="587694"/>
                  </a:lnTo>
                  <a:lnTo>
                    <a:pt x="318161" y="579121"/>
                  </a:lnTo>
                  <a:lnTo>
                    <a:pt x="321977" y="570231"/>
                  </a:lnTo>
                  <a:lnTo>
                    <a:pt x="326430" y="561976"/>
                  </a:lnTo>
                  <a:lnTo>
                    <a:pt x="331836" y="554039"/>
                  </a:lnTo>
                  <a:lnTo>
                    <a:pt x="336924" y="546736"/>
                  </a:lnTo>
                  <a:lnTo>
                    <a:pt x="342649" y="539434"/>
                  </a:lnTo>
                  <a:lnTo>
                    <a:pt x="349009" y="532449"/>
                  </a:lnTo>
                  <a:lnTo>
                    <a:pt x="355370" y="526099"/>
                  </a:lnTo>
                  <a:lnTo>
                    <a:pt x="362367" y="519749"/>
                  </a:lnTo>
                  <a:lnTo>
                    <a:pt x="369363" y="513716"/>
                  </a:lnTo>
                  <a:lnTo>
                    <a:pt x="376996" y="508001"/>
                  </a:lnTo>
                  <a:lnTo>
                    <a:pt x="383675" y="502921"/>
                  </a:lnTo>
                  <a:lnTo>
                    <a:pt x="390035" y="498794"/>
                  </a:lnTo>
                  <a:lnTo>
                    <a:pt x="397350" y="494349"/>
                  </a:lnTo>
                  <a:lnTo>
                    <a:pt x="404346" y="490539"/>
                  </a:lnTo>
                  <a:lnTo>
                    <a:pt x="411661" y="486729"/>
                  </a:lnTo>
                  <a:lnTo>
                    <a:pt x="418658" y="483236"/>
                  </a:lnTo>
                  <a:lnTo>
                    <a:pt x="426290" y="479744"/>
                  </a:lnTo>
                  <a:lnTo>
                    <a:pt x="433287" y="476886"/>
                  </a:lnTo>
                  <a:lnTo>
                    <a:pt x="448870" y="471171"/>
                  </a:lnTo>
                  <a:lnTo>
                    <a:pt x="463818" y="466091"/>
                  </a:lnTo>
                  <a:lnTo>
                    <a:pt x="479401" y="461964"/>
                  </a:lnTo>
                  <a:lnTo>
                    <a:pt x="494985" y="459106"/>
                  </a:lnTo>
                  <a:lnTo>
                    <a:pt x="498483" y="458789"/>
                  </a:lnTo>
                  <a:close/>
                  <a:moveTo>
                    <a:pt x="702090" y="457201"/>
                  </a:moveTo>
                  <a:lnTo>
                    <a:pt x="710728" y="457519"/>
                  </a:lnTo>
                  <a:lnTo>
                    <a:pt x="719367" y="458791"/>
                  </a:lnTo>
                  <a:lnTo>
                    <a:pt x="728005" y="460700"/>
                  </a:lnTo>
                  <a:lnTo>
                    <a:pt x="736323" y="462927"/>
                  </a:lnTo>
                  <a:lnTo>
                    <a:pt x="744642" y="465790"/>
                  </a:lnTo>
                  <a:lnTo>
                    <a:pt x="752960" y="469290"/>
                  </a:lnTo>
                  <a:lnTo>
                    <a:pt x="760959" y="473426"/>
                  </a:lnTo>
                  <a:lnTo>
                    <a:pt x="768317" y="477562"/>
                  </a:lnTo>
                  <a:lnTo>
                    <a:pt x="775996" y="482334"/>
                  </a:lnTo>
                  <a:lnTo>
                    <a:pt x="783674" y="487424"/>
                  </a:lnTo>
                  <a:lnTo>
                    <a:pt x="790713" y="492514"/>
                  </a:lnTo>
                  <a:lnTo>
                    <a:pt x="797752" y="498240"/>
                  </a:lnTo>
                  <a:lnTo>
                    <a:pt x="804470" y="503967"/>
                  </a:lnTo>
                  <a:lnTo>
                    <a:pt x="810869" y="510012"/>
                  </a:lnTo>
                  <a:lnTo>
                    <a:pt x="814388" y="513193"/>
                  </a:lnTo>
                  <a:lnTo>
                    <a:pt x="799031" y="518919"/>
                  </a:lnTo>
                  <a:lnTo>
                    <a:pt x="784634" y="524328"/>
                  </a:lnTo>
                  <a:lnTo>
                    <a:pt x="771197" y="530372"/>
                  </a:lnTo>
                  <a:lnTo>
                    <a:pt x="757759" y="535780"/>
                  </a:lnTo>
                  <a:lnTo>
                    <a:pt x="745282" y="541825"/>
                  </a:lnTo>
                  <a:lnTo>
                    <a:pt x="733764" y="548506"/>
                  </a:lnTo>
                  <a:lnTo>
                    <a:pt x="722246" y="554869"/>
                  </a:lnTo>
                  <a:lnTo>
                    <a:pt x="711688" y="561231"/>
                  </a:lnTo>
                  <a:lnTo>
                    <a:pt x="701770" y="567594"/>
                  </a:lnTo>
                  <a:lnTo>
                    <a:pt x="692172" y="574275"/>
                  </a:lnTo>
                  <a:lnTo>
                    <a:pt x="683534" y="580638"/>
                  </a:lnTo>
                  <a:lnTo>
                    <a:pt x="675215" y="587955"/>
                  </a:lnTo>
                  <a:lnTo>
                    <a:pt x="667537" y="594636"/>
                  </a:lnTo>
                  <a:lnTo>
                    <a:pt x="660498" y="601635"/>
                  </a:lnTo>
                  <a:lnTo>
                    <a:pt x="653779" y="608634"/>
                  </a:lnTo>
                  <a:lnTo>
                    <a:pt x="647700" y="615951"/>
                  </a:lnTo>
                  <a:lnTo>
                    <a:pt x="670096" y="482334"/>
                  </a:lnTo>
                  <a:lnTo>
                    <a:pt x="672656" y="467381"/>
                  </a:lnTo>
                  <a:lnTo>
                    <a:pt x="677775" y="464200"/>
                  </a:lnTo>
                  <a:lnTo>
                    <a:pt x="681614" y="461655"/>
                  </a:lnTo>
                  <a:lnTo>
                    <a:pt x="683854" y="459746"/>
                  </a:lnTo>
                  <a:lnTo>
                    <a:pt x="684494" y="459110"/>
                  </a:lnTo>
                  <a:lnTo>
                    <a:pt x="693452" y="457519"/>
                  </a:lnTo>
                  <a:lnTo>
                    <a:pt x="702090" y="457201"/>
                  </a:lnTo>
                  <a:close/>
                  <a:moveTo>
                    <a:pt x="1819767" y="419101"/>
                  </a:moveTo>
                  <a:lnTo>
                    <a:pt x="1828029" y="419418"/>
                  </a:lnTo>
                  <a:lnTo>
                    <a:pt x="1836609" y="420687"/>
                  </a:lnTo>
                  <a:lnTo>
                    <a:pt x="1845189" y="422272"/>
                  </a:lnTo>
                  <a:lnTo>
                    <a:pt x="1853451" y="424810"/>
                  </a:lnTo>
                  <a:lnTo>
                    <a:pt x="1862030" y="427347"/>
                  </a:lnTo>
                  <a:lnTo>
                    <a:pt x="1869657" y="431153"/>
                  </a:lnTo>
                  <a:lnTo>
                    <a:pt x="1877601" y="434959"/>
                  </a:lnTo>
                  <a:lnTo>
                    <a:pt x="1885545" y="439400"/>
                  </a:lnTo>
                  <a:lnTo>
                    <a:pt x="1893172" y="443840"/>
                  </a:lnTo>
                  <a:lnTo>
                    <a:pt x="1900480" y="449232"/>
                  </a:lnTo>
                  <a:lnTo>
                    <a:pt x="1907789" y="454307"/>
                  </a:lnTo>
                  <a:lnTo>
                    <a:pt x="1914462" y="460016"/>
                  </a:lnTo>
                  <a:lnTo>
                    <a:pt x="1921453" y="465725"/>
                  </a:lnTo>
                  <a:lnTo>
                    <a:pt x="1927809" y="471434"/>
                  </a:lnTo>
                  <a:lnTo>
                    <a:pt x="1937977" y="481901"/>
                  </a:lnTo>
                  <a:lnTo>
                    <a:pt x="1947193" y="492051"/>
                  </a:lnTo>
                  <a:lnTo>
                    <a:pt x="1955455" y="502201"/>
                  </a:lnTo>
                  <a:lnTo>
                    <a:pt x="1962763" y="511399"/>
                  </a:lnTo>
                  <a:lnTo>
                    <a:pt x="1968483" y="520279"/>
                  </a:lnTo>
                  <a:lnTo>
                    <a:pt x="1973250" y="528209"/>
                  </a:lnTo>
                  <a:lnTo>
                    <a:pt x="1976427" y="534552"/>
                  </a:lnTo>
                  <a:lnTo>
                    <a:pt x="1977381" y="537090"/>
                  </a:lnTo>
                  <a:lnTo>
                    <a:pt x="1977698" y="539310"/>
                  </a:lnTo>
                  <a:lnTo>
                    <a:pt x="1979923" y="545654"/>
                  </a:lnTo>
                  <a:lnTo>
                    <a:pt x="1981829" y="552949"/>
                  </a:lnTo>
                  <a:lnTo>
                    <a:pt x="1983418" y="561512"/>
                  </a:lnTo>
                  <a:lnTo>
                    <a:pt x="1984689" y="571345"/>
                  </a:lnTo>
                  <a:lnTo>
                    <a:pt x="1985643" y="582129"/>
                  </a:lnTo>
                  <a:lnTo>
                    <a:pt x="1986914" y="594181"/>
                  </a:lnTo>
                  <a:lnTo>
                    <a:pt x="1988185" y="620507"/>
                  </a:lnTo>
                  <a:lnTo>
                    <a:pt x="1989138" y="649687"/>
                  </a:lnTo>
                  <a:lnTo>
                    <a:pt x="1989138" y="681404"/>
                  </a:lnTo>
                  <a:lnTo>
                    <a:pt x="1988820" y="715025"/>
                  </a:lnTo>
                  <a:lnTo>
                    <a:pt x="1987549" y="749914"/>
                  </a:lnTo>
                  <a:lnTo>
                    <a:pt x="1986596" y="785438"/>
                  </a:lnTo>
                  <a:lnTo>
                    <a:pt x="1984689" y="820961"/>
                  </a:lnTo>
                  <a:lnTo>
                    <a:pt x="1982783" y="856485"/>
                  </a:lnTo>
                  <a:lnTo>
                    <a:pt x="1980558" y="890423"/>
                  </a:lnTo>
                  <a:lnTo>
                    <a:pt x="1978016" y="922775"/>
                  </a:lnTo>
                  <a:lnTo>
                    <a:pt x="1975474" y="952906"/>
                  </a:lnTo>
                  <a:lnTo>
                    <a:pt x="1973250" y="979866"/>
                  </a:lnTo>
                  <a:lnTo>
                    <a:pt x="1970707" y="1003972"/>
                  </a:lnTo>
                  <a:lnTo>
                    <a:pt x="1968801" y="1018244"/>
                  </a:lnTo>
                  <a:lnTo>
                    <a:pt x="1967212" y="1030614"/>
                  </a:lnTo>
                  <a:lnTo>
                    <a:pt x="1957997" y="1035689"/>
                  </a:lnTo>
                  <a:lnTo>
                    <a:pt x="1948464" y="1039812"/>
                  </a:lnTo>
                  <a:lnTo>
                    <a:pt x="1939884" y="1042984"/>
                  </a:lnTo>
                  <a:lnTo>
                    <a:pt x="1931622" y="1045522"/>
                  </a:lnTo>
                  <a:lnTo>
                    <a:pt x="1923995" y="1047107"/>
                  </a:lnTo>
                  <a:lnTo>
                    <a:pt x="1920500" y="1047107"/>
                  </a:lnTo>
                  <a:lnTo>
                    <a:pt x="1917322" y="1047425"/>
                  </a:lnTo>
                  <a:lnTo>
                    <a:pt x="1914145" y="1047107"/>
                  </a:lnTo>
                  <a:lnTo>
                    <a:pt x="1911285" y="1046790"/>
                  </a:lnTo>
                  <a:lnTo>
                    <a:pt x="1908425" y="1045522"/>
                  </a:lnTo>
                  <a:lnTo>
                    <a:pt x="1906200" y="1044570"/>
                  </a:lnTo>
                  <a:lnTo>
                    <a:pt x="1907789" y="1016024"/>
                  </a:lnTo>
                  <a:lnTo>
                    <a:pt x="1909378" y="968765"/>
                  </a:lnTo>
                  <a:lnTo>
                    <a:pt x="1910331" y="910088"/>
                  </a:lnTo>
                  <a:lnTo>
                    <a:pt x="1911602" y="845701"/>
                  </a:lnTo>
                  <a:lnTo>
                    <a:pt x="1912238" y="781314"/>
                  </a:lnTo>
                  <a:lnTo>
                    <a:pt x="1912238" y="722320"/>
                  </a:lnTo>
                  <a:lnTo>
                    <a:pt x="1911920" y="696629"/>
                  </a:lnTo>
                  <a:lnTo>
                    <a:pt x="1911602" y="674426"/>
                  </a:lnTo>
                  <a:lnTo>
                    <a:pt x="1910649" y="656982"/>
                  </a:lnTo>
                  <a:lnTo>
                    <a:pt x="1910014" y="644295"/>
                  </a:lnTo>
                  <a:lnTo>
                    <a:pt x="1909696" y="639537"/>
                  </a:lnTo>
                  <a:lnTo>
                    <a:pt x="1909060" y="636682"/>
                  </a:lnTo>
                  <a:lnTo>
                    <a:pt x="1908107" y="635414"/>
                  </a:lnTo>
                  <a:lnTo>
                    <a:pt x="1907789" y="635414"/>
                  </a:lnTo>
                  <a:lnTo>
                    <a:pt x="1907471" y="635731"/>
                  </a:lnTo>
                  <a:lnTo>
                    <a:pt x="1902387" y="644295"/>
                  </a:lnTo>
                  <a:lnTo>
                    <a:pt x="1897938" y="653175"/>
                  </a:lnTo>
                  <a:lnTo>
                    <a:pt x="1896985" y="655713"/>
                  </a:lnTo>
                  <a:lnTo>
                    <a:pt x="1881732" y="956395"/>
                  </a:lnTo>
                  <a:lnTo>
                    <a:pt x="1876966" y="1027760"/>
                  </a:lnTo>
                  <a:lnTo>
                    <a:pt x="1872835" y="1088340"/>
                  </a:lnTo>
                  <a:lnTo>
                    <a:pt x="1870928" y="1111811"/>
                  </a:lnTo>
                  <a:lnTo>
                    <a:pt x="1870610" y="1115935"/>
                  </a:lnTo>
                  <a:lnTo>
                    <a:pt x="1867750" y="1127670"/>
                  </a:lnTo>
                  <a:lnTo>
                    <a:pt x="1866797" y="1132428"/>
                  </a:lnTo>
                  <a:lnTo>
                    <a:pt x="1864890" y="1136868"/>
                  </a:lnTo>
                  <a:lnTo>
                    <a:pt x="1862348" y="1141309"/>
                  </a:lnTo>
                  <a:lnTo>
                    <a:pt x="1859170" y="1145432"/>
                  </a:lnTo>
                  <a:lnTo>
                    <a:pt x="1854722" y="1150507"/>
                  </a:lnTo>
                  <a:lnTo>
                    <a:pt x="1848684" y="1155581"/>
                  </a:lnTo>
                  <a:lnTo>
                    <a:pt x="1847731" y="1163194"/>
                  </a:lnTo>
                  <a:lnTo>
                    <a:pt x="1833431" y="1252320"/>
                  </a:lnTo>
                  <a:lnTo>
                    <a:pt x="1822627" y="1317024"/>
                  </a:lnTo>
                  <a:lnTo>
                    <a:pt x="1808010" y="1320513"/>
                  </a:lnTo>
                  <a:lnTo>
                    <a:pt x="1770513" y="1592332"/>
                  </a:lnTo>
                  <a:lnTo>
                    <a:pt x="1760980" y="1660525"/>
                  </a:lnTo>
                  <a:lnTo>
                    <a:pt x="1757166" y="1658939"/>
                  </a:lnTo>
                  <a:lnTo>
                    <a:pt x="1753035" y="1657036"/>
                  </a:lnTo>
                  <a:lnTo>
                    <a:pt x="1747951" y="1654499"/>
                  </a:lnTo>
                  <a:lnTo>
                    <a:pt x="1742231" y="1650693"/>
                  </a:lnTo>
                  <a:lnTo>
                    <a:pt x="1739054" y="1648472"/>
                  </a:lnTo>
                  <a:lnTo>
                    <a:pt x="1736511" y="1645618"/>
                  </a:lnTo>
                  <a:lnTo>
                    <a:pt x="1734605" y="1643715"/>
                  </a:lnTo>
                  <a:lnTo>
                    <a:pt x="1733016" y="1641495"/>
                  </a:lnTo>
                  <a:lnTo>
                    <a:pt x="1730156" y="1636103"/>
                  </a:lnTo>
                  <a:lnTo>
                    <a:pt x="1727614" y="1630076"/>
                  </a:lnTo>
                  <a:lnTo>
                    <a:pt x="1725390" y="1624050"/>
                  </a:lnTo>
                  <a:lnTo>
                    <a:pt x="1721894" y="1613583"/>
                  </a:lnTo>
                  <a:lnTo>
                    <a:pt x="1720305" y="1609143"/>
                  </a:lnTo>
                  <a:lnTo>
                    <a:pt x="1717128" y="1568861"/>
                  </a:lnTo>
                  <a:lnTo>
                    <a:pt x="1706006" y="1448334"/>
                  </a:lnTo>
                  <a:lnTo>
                    <a:pt x="1695837" y="1562201"/>
                  </a:lnTo>
                  <a:lnTo>
                    <a:pt x="1691706" y="1609143"/>
                  </a:lnTo>
                  <a:lnTo>
                    <a:pt x="1690753" y="1613583"/>
                  </a:lnTo>
                  <a:lnTo>
                    <a:pt x="1687257" y="1624050"/>
                  </a:lnTo>
                  <a:lnTo>
                    <a:pt x="1685033" y="1630076"/>
                  </a:lnTo>
                  <a:lnTo>
                    <a:pt x="1681855" y="1636103"/>
                  </a:lnTo>
                  <a:lnTo>
                    <a:pt x="1678995" y="1641495"/>
                  </a:lnTo>
                  <a:lnTo>
                    <a:pt x="1677406" y="1643715"/>
                  </a:lnTo>
                  <a:lnTo>
                    <a:pt x="1675818" y="1645618"/>
                  </a:lnTo>
                  <a:lnTo>
                    <a:pt x="1671369" y="1649741"/>
                  </a:lnTo>
                  <a:lnTo>
                    <a:pt x="1667238" y="1652913"/>
                  </a:lnTo>
                  <a:lnTo>
                    <a:pt x="1663107" y="1655767"/>
                  </a:lnTo>
                  <a:lnTo>
                    <a:pt x="1658976" y="1657670"/>
                  </a:lnTo>
                  <a:lnTo>
                    <a:pt x="1653256" y="1659891"/>
                  </a:lnTo>
                  <a:lnTo>
                    <a:pt x="1651032" y="1660525"/>
                  </a:lnTo>
                  <a:lnTo>
                    <a:pt x="1641816" y="1592332"/>
                  </a:lnTo>
                  <a:lnTo>
                    <a:pt x="1614488" y="1395366"/>
                  </a:lnTo>
                  <a:lnTo>
                    <a:pt x="1621161" y="1389657"/>
                  </a:lnTo>
                  <a:lnTo>
                    <a:pt x="1627199" y="1383313"/>
                  </a:lnTo>
                  <a:lnTo>
                    <a:pt x="1632283" y="1376653"/>
                  </a:lnTo>
                  <a:lnTo>
                    <a:pt x="1637367" y="1369358"/>
                  </a:lnTo>
                  <a:lnTo>
                    <a:pt x="1641498" y="1362063"/>
                  </a:lnTo>
                  <a:lnTo>
                    <a:pt x="1644994" y="1354133"/>
                  </a:lnTo>
                  <a:lnTo>
                    <a:pt x="1647854" y="1345887"/>
                  </a:lnTo>
                  <a:lnTo>
                    <a:pt x="1650078" y="1337006"/>
                  </a:lnTo>
                  <a:lnTo>
                    <a:pt x="1652620" y="1321464"/>
                  </a:lnTo>
                  <a:lnTo>
                    <a:pt x="1656116" y="1299896"/>
                  </a:lnTo>
                  <a:lnTo>
                    <a:pt x="1659929" y="1270399"/>
                  </a:lnTo>
                  <a:lnTo>
                    <a:pt x="1664378" y="1234875"/>
                  </a:lnTo>
                  <a:lnTo>
                    <a:pt x="1668827" y="1195546"/>
                  </a:lnTo>
                  <a:lnTo>
                    <a:pt x="1673275" y="1152410"/>
                  </a:lnTo>
                  <a:lnTo>
                    <a:pt x="1678360" y="1106419"/>
                  </a:lnTo>
                  <a:lnTo>
                    <a:pt x="1683126" y="1058843"/>
                  </a:lnTo>
                  <a:lnTo>
                    <a:pt x="1687575" y="1009998"/>
                  </a:lnTo>
                  <a:lnTo>
                    <a:pt x="1692024" y="961470"/>
                  </a:lnTo>
                  <a:lnTo>
                    <a:pt x="1695837" y="913894"/>
                  </a:lnTo>
                  <a:lnTo>
                    <a:pt x="1699332" y="867903"/>
                  </a:lnTo>
                  <a:lnTo>
                    <a:pt x="1702192" y="824767"/>
                  </a:lnTo>
                  <a:lnTo>
                    <a:pt x="1704417" y="785438"/>
                  </a:lnTo>
                  <a:lnTo>
                    <a:pt x="1705688" y="750548"/>
                  </a:lnTo>
                  <a:lnTo>
                    <a:pt x="1706006" y="721051"/>
                  </a:lnTo>
                  <a:lnTo>
                    <a:pt x="1706006" y="708364"/>
                  </a:lnTo>
                  <a:lnTo>
                    <a:pt x="1705688" y="697897"/>
                  </a:lnTo>
                  <a:lnTo>
                    <a:pt x="1705052" y="688699"/>
                  </a:lnTo>
                  <a:lnTo>
                    <a:pt x="1703781" y="681721"/>
                  </a:lnTo>
                  <a:lnTo>
                    <a:pt x="1701557" y="672840"/>
                  </a:lnTo>
                  <a:lnTo>
                    <a:pt x="1699968" y="668083"/>
                  </a:lnTo>
                  <a:lnTo>
                    <a:pt x="1698061" y="663325"/>
                  </a:lnTo>
                  <a:lnTo>
                    <a:pt x="1695837" y="658567"/>
                  </a:lnTo>
                  <a:lnTo>
                    <a:pt x="1693613" y="653493"/>
                  </a:lnTo>
                  <a:lnTo>
                    <a:pt x="1690753" y="648735"/>
                  </a:lnTo>
                  <a:lnTo>
                    <a:pt x="1687575" y="643660"/>
                  </a:lnTo>
                  <a:lnTo>
                    <a:pt x="1680266" y="633511"/>
                  </a:lnTo>
                  <a:lnTo>
                    <a:pt x="1694566" y="494588"/>
                  </a:lnTo>
                  <a:lnTo>
                    <a:pt x="1689164" y="476509"/>
                  </a:lnTo>
                  <a:lnTo>
                    <a:pt x="1694884" y="463505"/>
                  </a:lnTo>
                  <a:lnTo>
                    <a:pt x="1699650" y="452087"/>
                  </a:lnTo>
                  <a:lnTo>
                    <a:pt x="1723483" y="452087"/>
                  </a:lnTo>
                  <a:lnTo>
                    <a:pt x="1727932" y="463505"/>
                  </a:lnTo>
                  <a:lnTo>
                    <a:pt x="1733016" y="476509"/>
                  </a:lnTo>
                  <a:lnTo>
                    <a:pt x="1728567" y="498077"/>
                  </a:lnTo>
                  <a:lnTo>
                    <a:pt x="1745727" y="694408"/>
                  </a:lnTo>
                  <a:lnTo>
                    <a:pt x="1787672" y="444157"/>
                  </a:lnTo>
                  <a:lnTo>
                    <a:pt x="1790532" y="429250"/>
                  </a:lnTo>
                  <a:lnTo>
                    <a:pt x="1795617" y="425761"/>
                  </a:lnTo>
                  <a:lnTo>
                    <a:pt x="1799430" y="423224"/>
                  </a:lnTo>
                  <a:lnTo>
                    <a:pt x="1801654" y="421321"/>
                  </a:lnTo>
                  <a:lnTo>
                    <a:pt x="1801972" y="420687"/>
                  </a:lnTo>
                  <a:lnTo>
                    <a:pt x="1810552" y="419418"/>
                  </a:lnTo>
                  <a:lnTo>
                    <a:pt x="1819767" y="419101"/>
                  </a:lnTo>
                  <a:close/>
                  <a:moveTo>
                    <a:pt x="1616502" y="419101"/>
                  </a:moveTo>
                  <a:lnTo>
                    <a:pt x="1620650" y="419419"/>
                  </a:lnTo>
                  <a:lnTo>
                    <a:pt x="1626712" y="449632"/>
                  </a:lnTo>
                  <a:lnTo>
                    <a:pt x="1658938" y="608014"/>
                  </a:lnTo>
                  <a:lnTo>
                    <a:pt x="1650004" y="600063"/>
                  </a:lnTo>
                  <a:lnTo>
                    <a:pt x="1640751" y="591794"/>
                  </a:lnTo>
                  <a:lnTo>
                    <a:pt x="1630860" y="583525"/>
                  </a:lnTo>
                  <a:lnTo>
                    <a:pt x="1620331" y="575574"/>
                  </a:lnTo>
                  <a:lnTo>
                    <a:pt x="1609163" y="567623"/>
                  </a:lnTo>
                  <a:lnTo>
                    <a:pt x="1597996" y="559990"/>
                  </a:lnTo>
                  <a:lnTo>
                    <a:pt x="1585871" y="552358"/>
                  </a:lnTo>
                  <a:lnTo>
                    <a:pt x="1573747" y="544725"/>
                  </a:lnTo>
                  <a:lnTo>
                    <a:pt x="1561303" y="537728"/>
                  </a:lnTo>
                  <a:lnTo>
                    <a:pt x="1548221" y="530413"/>
                  </a:lnTo>
                  <a:lnTo>
                    <a:pt x="1534820" y="523734"/>
                  </a:lnTo>
                  <a:lnTo>
                    <a:pt x="1521419" y="517374"/>
                  </a:lnTo>
                  <a:lnTo>
                    <a:pt x="1507699" y="511013"/>
                  </a:lnTo>
                  <a:lnTo>
                    <a:pt x="1493660" y="504970"/>
                  </a:lnTo>
                  <a:lnTo>
                    <a:pt x="1479621" y="499245"/>
                  </a:lnTo>
                  <a:lnTo>
                    <a:pt x="1465263" y="494475"/>
                  </a:lnTo>
                  <a:lnTo>
                    <a:pt x="1472283" y="487160"/>
                  </a:lnTo>
                  <a:lnTo>
                    <a:pt x="1479302" y="480799"/>
                  </a:lnTo>
                  <a:lnTo>
                    <a:pt x="1486641" y="474439"/>
                  </a:lnTo>
                  <a:lnTo>
                    <a:pt x="1494298" y="468396"/>
                  </a:lnTo>
                  <a:lnTo>
                    <a:pt x="1500999" y="463944"/>
                  </a:lnTo>
                  <a:lnTo>
                    <a:pt x="1507699" y="459173"/>
                  </a:lnTo>
                  <a:lnTo>
                    <a:pt x="1514719" y="455039"/>
                  </a:lnTo>
                  <a:lnTo>
                    <a:pt x="1521738" y="450904"/>
                  </a:lnTo>
                  <a:lnTo>
                    <a:pt x="1528758" y="447406"/>
                  </a:lnTo>
                  <a:lnTo>
                    <a:pt x="1536415" y="443907"/>
                  </a:lnTo>
                  <a:lnTo>
                    <a:pt x="1543435" y="440409"/>
                  </a:lnTo>
                  <a:lnTo>
                    <a:pt x="1551093" y="437229"/>
                  </a:lnTo>
                  <a:lnTo>
                    <a:pt x="1566089" y="431504"/>
                  </a:lnTo>
                  <a:lnTo>
                    <a:pt x="1581723" y="426415"/>
                  </a:lnTo>
                  <a:lnTo>
                    <a:pt x="1597358" y="422917"/>
                  </a:lnTo>
                  <a:lnTo>
                    <a:pt x="1612673" y="419419"/>
                  </a:lnTo>
                  <a:lnTo>
                    <a:pt x="1616502" y="419101"/>
                  </a:lnTo>
                  <a:close/>
                  <a:moveTo>
                    <a:pt x="610198" y="38100"/>
                  </a:moveTo>
                  <a:lnTo>
                    <a:pt x="618114" y="38418"/>
                  </a:lnTo>
                  <a:lnTo>
                    <a:pt x="620963" y="38418"/>
                  </a:lnTo>
                  <a:lnTo>
                    <a:pt x="612731" y="41593"/>
                  </a:lnTo>
                  <a:lnTo>
                    <a:pt x="605449" y="44768"/>
                  </a:lnTo>
                  <a:lnTo>
                    <a:pt x="597850" y="48260"/>
                  </a:lnTo>
                  <a:lnTo>
                    <a:pt x="590568" y="52071"/>
                  </a:lnTo>
                  <a:lnTo>
                    <a:pt x="593418" y="53023"/>
                  </a:lnTo>
                  <a:lnTo>
                    <a:pt x="601650" y="52388"/>
                  </a:lnTo>
                  <a:lnTo>
                    <a:pt x="610832" y="52071"/>
                  </a:lnTo>
                  <a:lnTo>
                    <a:pt x="620647" y="52388"/>
                  </a:lnTo>
                  <a:lnTo>
                    <a:pt x="630462" y="53023"/>
                  </a:lnTo>
                  <a:lnTo>
                    <a:pt x="640911" y="54293"/>
                  </a:lnTo>
                  <a:lnTo>
                    <a:pt x="651359" y="56198"/>
                  </a:lnTo>
                  <a:lnTo>
                    <a:pt x="662124" y="59055"/>
                  </a:lnTo>
                  <a:lnTo>
                    <a:pt x="672573" y="62548"/>
                  </a:lnTo>
                  <a:lnTo>
                    <a:pt x="677639" y="64771"/>
                  </a:lnTo>
                  <a:lnTo>
                    <a:pt x="682705" y="67311"/>
                  </a:lnTo>
                  <a:lnTo>
                    <a:pt x="687771" y="70168"/>
                  </a:lnTo>
                  <a:lnTo>
                    <a:pt x="693153" y="73025"/>
                  </a:lnTo>
                  <a:lnTo>
                    <a:pt x="697902" y="76200"/>
                  </a:lnTo>
                  <a:lnTo>
                    <a:pt x="702968" y="79693"/>
                  </a:lnTo>
                  <a:lnTo>
                    <a:pt x="707718" y="83503"/>
                  </a:lnTo>
                  <a:lnTo>
                    <a:pt x="712150" y="87630"/>
                  </a:lnTo>
                  <a:lnTo>
                    <a:pt x="716583" y="92393"/>
                  </a:lnTo>
                  <a:lnTo>
                    <a:pt x="721332" y="96838"/>
                  </a:lnTo>
                  <a:lnTo>
                    <a:pt x="725765" y="101918"/>
                  </a:lnTo>
                  <a:lnTo>
                    <a:pt x="729881" y="107633"/>
                  </a:lnTo>
                  <a:lnTo>
                    <a:pt x="733680" y="113348"/>
                  </a:lnTo>
                  <a:lnTo>
                    <a:pt x="737480" y="119698"/>
                  </a:lnTo>
                  <a:lnTo>
                    <a:pt x="740963" y="126366"/>
                  </a:lnTo>
                  <a:lnTo>
                    <a:pt x="744446" y="133351"/>
                  </a:lnTo>
                  <a:lnTo>
                    <a:pt x="750778" y="148908"/>
                  </a:lnTo>
                  <a:lnTo>
                    <a:pt x="756794" y="163831"/>
                  </a:lnTo>
                  <a:lnTo>
                    <a:pt x="761860" y="178118"/>
                  </a:lnTo>
                  <a:lnTo>
                    <a:pt x="765976" y="191453"/>
                  </a:lnTo>
                  <a:lnTo>
                    <a:pt x="769142" y="204153"/>
                  </a:lnTo>
                  <a:lnTo>
                    <a:pt x="772308" y="216853"/>
                  </a:lnTo>
                  <a:lnTo>
                    <a:pt x="774208" y="228601"/>
                  </a:lnTo>
                  <a:lnTo>
                    <a:pt x="775474" y="240348"/>
                  </a:lnTo>
                  <a:lnTo>
                    <a:pt x="776741" y="251461"/>
                  </a:lnTo>
                  <a:lnTo>
                    <a:pt x="777058" y="262256"/>
                  </a:lnTo>
                  <a:lnTo>
                    <a:pt x="777058" y="273051"/>
                  </a:lnTo>
                  <a:lnTo>
                    <a:pt x="776424" y="283211"/>
                  </a:lnTo>
                  <a:lnTo>
                    <a:pt x="775474" y="293371"/>
                  </a:lnTo>
                  <a:lnTo>
                    <a:pt x="774525" y="303531"/>
                  </a:lnTo>
                  <a:lnTo>
                    <a:pt x="772941" y="313691"/>
                  </a:lnTo>
                  <a:lnTo>
                    <a:pt x="771042" y="323851"/>
                  </a:lnTo>
                  <a:lnTo>
                    <a:pt x="769459" y="334011"/>
                  </a:lnTo>
                  <a:lnTo>
                    <a:pt x="768509" y="343536"/>
                  </a:lnTo>
                  <a:lnTo>
                    <a:pt x="767559" y="352426"/>
                  </a:lnTo>
                  <a:lnTo>
                    <a:pt x="767559" y="360364"/>
                  </a:lnTo>
                  <a:lnTo>
                    <a:pt x="768192" y="367984"/>
                  </a:lnTo>
                  <a:lnTo>
                    <a:pt x="768509" y="374651"/>
                  </a:lnTo>
                  <a:lnTo>
                    <a:pt x="769459" y="380684"/>
                  </a:lnTo>
                  <a:lnTo>
                    <a:pt x="771042" y="386716"/>
                  </a:lnTo>
                  <a:lnTo>
                    <a:pt x="772625" y="391479"/>
                  </a:lnTo>
                  <a:lnTo>
                    <a:pt x="774841" y="395924"/>
                  </a:lnTo>
                  <a:lnTo>
                    <a:pt x="777058" y="400051"/>
                  </a:lnTo>
                  <a:lnTo>
                    <a:pt x="779274" y="403861"/>
                  </a:lnTo>
                  <a:lnTo>
                    <a:pt x="781807" y="407036"/>
                  </a:lnTo>
                  <a:lnTo>
                    <a:pt x="784656" y="409894"/>
                  </a:lnTo>
                  <a:lnTo>
                    <a:pt x="787506" y="412116"/>
                  </a:lnTo>
                  <a:lnTo>
                    <a:pt x="790672" y="414339"/>
                  </a:lnTo>
                  <a:lnTo>
                    <a:pt x="793522" y="415926"/>
                  </a:lnTo>
                  <a:lnTo>
                    <a:pt x="796688" y="417514"/>
                  </a:lnTo>
                  <a:lnTo>
                    <a:pt x="799854" y="418784"/>
                  </a:lnTo>
                  <a:lnTo>
                    <a:pt x="803020" y="419419"/>
                  </a:lnTo>
                  <a:lnTo>
                    <a:pt x="808720" y="420371"/>
                  </a:lnTo>
                  <a:lnTo>
                    <a:pt x="813786" y="421006"/>
                  </a:lnTo>
                  <a:lnTo>
                    <a:pt x="818852" y="421006"/>
                  </a:lnTo>
                  <a:lnTo>
                    <a:pt x="822018" y="420371"/>
                  </a:lnTo>
                  <a:lnTo>
                    <a:pt x="825501" y="420054"/>
                  </a:lnTo>
                  <a:lnTo>
                    <a:pt x="824551" y="422911"/>
                  </a:lnTo>
                  <a:lnTo>
                    <a:pt x="823601" y="425451"/>
                  </a:lnTo>
                  <a:lnTo>
                    <a:pt x="822018" y="429261"/>
                  </a:lnTo>
                  <a:lnTo>
                    <a:pt x="819801" y="433389"/>
                  </a:lnTo>
                  <a:lnTo>
                    <a:pt x="817268" y="437834"/>
                  </a:lnTo>
                  <a:lnTo>
                    <a:pt x="813469" y="442279"/>
                  </a:lnTo>
                  <a:lnTo>
                    <a:pt x="809353" y="446724"/>
                  </a:lnTo>
                  <a:lnTo>
                    <a:pt x="806820" y="448629"/>
                  </a:lnTo>
                  <a:lnTo>
                    <a:pt x="803970" y="450534"/>
                  </a:lnTo>
                  <a:lnTo>
                    <a:pt x="801121" y="452439"/>
                  </a:lnTo>
                  <a:lnTo>
                    <a:pt x="797954" y="454344"/>
                  </a:lnTo>
                  <a:lnTo>
                    <a:pt x="794788" y="455614"/>
                  </a:lnTo>
                  <a:lnTo>
                    <a:pt x="790989" y="456884"/>
                  </a:lnTo>
                  <a:lnTo>
                    <a:pt x="787189" y="457836"/>
                  </a:lnTo>
                  <a:lnTo>
                    <a:pt x="783073" y="458471"/>
                  </a:lnTo>
                  <a:lnTo>
                    <a:pt x="778641" y="458789"/>
                  </a:lnTo>
                  <a:lnTo>
                    <a:pt x="774208" y="458789"/>
                  </a:lnTo>
                  <a:lnTo>
                    <a:pt x="768825" y="458471"/>
                  </a:lnTo>
                  <a:lnTo>
                    <a:pt x="763443" y="458154"/>
                  </a:lnTo>
                  <a:lnTo>
                    <a:pt x="758060" y="456884"/>
                  </a:lnTo>
                  <a:lnTo>
                    <a:pt x="752361" y="454979"/>
                  </a:lnTo>
                  <a:lnTo>
                    <a:pt x="746029" y="453074"/>
                  </a:lnTo>
                  <a:lnTo>
                    <a:pt x="739696" y="450534"/>
                  </a:lnTo>
                  <a:lnTo>
                    <a:pt x="693470" y="431484"/>
                  </a:lnTo>
                  <a:lnTo>
                    <a:pt x="695686" y="420371"/>
                  </a:lnTo>
                  <a:lnTo>
                    <a:pt x="697586" y="407354"/>
                  </a:lnTo>
                  <a:lnTo>
                    <a:pt x="699802" y="390526"/>
                  </a:lnTo>
                  <a:lnTo>
                    <a:pt x="701702" y="369889"/>
                  </a:lnTo>
                  <a:lnTo>
                    <a:pt x="702968" y="358459"/>
                  </a:lnTo>
                  <a:lnTo>
                    <a:pt x="703285" y="346394"/>
                  </a:lnTo>
                  <a:lnTo>
                    <a:pt x="703602" y="333694"/>
                  </a:lnTo>
                  <a:lnTo>
                    <a:pt x="703602" y="320359"/>
                  </a:lnTo>
                  <a:lnTo>
                    <a:pt x="703602" y="307024"/>
                  </a:lnTo>
                  <a:lnTo>
                    <a:pt x="702968" y="293053"/>
                  </a:lnTo>
                  <a:lnTo>
                    <a:pt x="701385" y="304801"/>
                  </a:lnTo>
                  <a:lnTo>
                    <a:pt x="699169" y="315596"/>
                  </a:lnTo>
                  <a:lnTo>
                    <a:pt x="696952" y="326391"/>
                  </a:lnTo>
                  <a:lnTo>
                    <a:pt x="694103" y="337504"/>
                  </a:lnTo>
                  <a:lnTo>
                    <a:pt x="691253" y="347664"/>
                  </a:lnTo>
                  <a:lnTo>
                    <a:pt x="687771" y="357189"/>
                  </a:lnTo>
                  <a:lnTo>
                    <a:pt x="684604" y="367031"/>
                  </a:lnTo>
                  <a:lnTo>
                    <a:pt x="680488" y="376239"/>
                  </a:lnTo>
                  <a:lnTo>
                    <a:pt x="676372" y="384811"/>
                  </a:lnTo>
                  <a:lnTo>
                    <a:pt x="671623" y="393066"/>
                  </a:lnTo>
                  <a:lnTo>
                    <a:pt x="666874" y="401004"/>
                  </a:lnTo>
                  <a:lnTo>
                    <a:pt x="662124" y="407989"/>
                  </a:lnTo>
                  <a:lnTo>
                    <a:pt x="656742" y="414974"/>
                  </a:lnTo>
                  <a:lnTo>
                    <a:pt x="651042" y="421006"/>
                  </a:lnTo>
                  <a:lnTo>
                    <a:pt x="645027" y="426404"/>
                  </a:lnTo>
                  <a:lnTo>
                    <a:pt x="639011" y="431484"/>
                  </a:lnTo>
                  <a:lnTo>
                    <a:pt x="633312" y="435294"/>
                  </a:lnTo>
                  <a:lnTo>
                    <a:pt x="627929" y="438151"/>
                  </a:lnTo>
                  <a:lnTo>
                    <a:pt x="622230" y="441326"/>
                  </a:lnTo>
                  <a:lnTo>
                    <a:pt x="616531" y="443549"/>
                  </a:lnTo>
                  <a:lnTo>
                    <a:pt x="610515" y="444819"/>
                  </a:lnTo>
                  <a:lnTo>
                    <a:pt x="604183" y="446089"/>
                  </a:lnTo>
                  <a:lnTo>
                    <a:pt x="597850" y="446724"/>
                  </a:lnTo>
                  <a:lnTo>
                    <a:pt x="591201" y="446724"/>
                  </a:lnTo>
                  <a:lnTo>
                    <a:pt x="586135" y="446406"/>
                  </a:lnTo>
                  <a:lnTo>
                    <a:pt x="581703" y="445771"/>
                  </a:lnTo>
                  <a:lnTo>
                    <a:pt x="576953" y="444501"/>
                  </a:lnTo>
                  <a:lnTo>
                    <a:pt x="572204" y="442914"/>
                  </a:lnTo>
                  <a:lnTo>
                    <a:pt x="567771" y="441326"/>
                  </a:lnTo>
                  <a:lnTo>
                    <a:pt x="563339" y="438786"/>
                  </a:lnTo>
                  <a:lnTo>
                    <a:pt x="559222" y="436246"/>
                  </a:lnTo>
                  <a:lnTo>
                    <a:pt x="555106" y="433706"/>
                  </a:lnTo>
                  <a:lnTo>
                    <a:pt x="549091" y="429261"/>
                  </a:lnTo>
                  <a:lnTo>
                    <a:pt x="543391" y="424181"/>
                  </a:lnTo>
                  <a:lnTo>
                    <a:pt x="538009" y="419101"/>
                  </a:lnTo>
                  <a:lnTo>
                    <a:pt x="532626" y="413069"/>
                  </a:lnTo>
                  <a:lnTo>
                    <a:pt x="527244" y="406719"/>
                  </a:lnTo>
                  <a:lnTo>
                    <a:pt x="522495" y="399416"/>
                  </a:lnTo>
                  <a:lnTo>
                    <a:pt x="517745" y="392431"/>
                  </a:lnTo>
                  <a:lnTo>
                    <a:pt x="512996" y="384494"/>
                  </a:lnTo>
                  <a:lnTo>
                    <a:pt x="508563" y="376556"/>
                  </a:lnTo>
                  <a:lnTo>
                    <a:pt x="504447" y="367984"/>
                  </a:lnTo>
                  <a:lnTo>
                    <a:pt x="500648" y="359094"/>
                  </a:lnTo>
                  <a:lnTo>
                    <a:pt x="496848" y="349886"/>
                  </a:lnTo>
                  <a:lnTo>
                    <a:pt x="493366" y="340679"/>
                  </a:lnTo>
                  <a:lnTo>
                    <a:pt x="489883" y="331154"/>
                  </a:lnTo>
                  <a:lnTo>
                    <a:pt x="486717" y="321311"/>
                  </a:lnTo>
                  <a:lnTo>
                    <a:pt x="483867" y="311151"/>
                  </a:lnTo>
                  <a:lnTo>
                    <a:pt x="484500" y="323534"/>
                  </a:lnTo>
                  <a:lnTo>
                    <a:pt x="485450" y="335599"/>
                  </a:lnTo>
                  <a:lnTo>
                    <a:pt x="487666" y="358459"/>
                  </a:lnTo>
                  <a:lnTo>
                    <a:pt x="490199" y="378779"/>
                  </a:lnTo>
                  <a:lnTo>
                    <a:pt x="493366" y="396559"/>
                  </a:lnTo>
                  <a:lnTo>
                    <a:pt x="495899" y="411164"/>
                  </a:lnTo>
                  <a:lnTo>
                    <a:pt x="498115" y="421959"/>
                  </a:lnTo>
                  <a:lnTo>
                    <a:pt x="500015" y="431484"/>
                  </a:lnTo>
                  <a:lnTo>
                    <a:pt x="454105" y="450534"/>
                  </a:lnTo>
                  <a:lnTo>
                    <a:pt x="447772" y="453074"/>
                  </a:lnTo>
                  <a:lnTo>
                    <a:pt x="441440" y="454979"/>
                  </a:lnTo>
                  <a:lnTo>
                    <a:pt x="435424" y="456884"/>
                  </a:lnTo>
                  <a:lnTo>
                    <a:pt x="429725" y="458154"/>
                  </a:lnTo>
                  <a:lnTo>
                    <a:pt x="424659" y="458471"/>
                  </a:lnTo>
                  <a:lnTo>
                    <a:pt x="419593" y="458789"/>
                  </a:lnTo>
                  <a:lnTo>
                    <a:pt x="414844" y="458789"/>
                  </a:lnTo>
                  <a:lnTo>
                    <a:pt x="410728" y="458471"/>
                  </a:lnTo>
                  <a:lnTo>
                    <a:pt x="406611" y="457836"/>
                  </a:lnTo>
                  <a:lnTo>
                    <a:pt x="402495" y="456884"/>
                  </a:lnTo>
                  <a:lnTo>
                    <a:pt x="399013" y="455614"/>
                  </a:lnTo>
                  <a:lnTo>
                    <a:pt x="395846" y="454344"/>
                  </a:lnTo>
                  <a:lnTo>
                    <a:pt x="392364" y="452439"/>
                  </a:lnTo>
                  <a:lnTo>
                    <a:pt x="389831" y="450534"/>
                  </a:lnTo>
                  <a:lnTo>
                    <a:pt x="386664" y="448629"/>
                  </a:lnTo>
                  <a:lnTo>
                    <a:pt x="384448" y="446724"/>
                  </a:lnTo>
                  <a:lnTo>
                    <a:pt x="380015" y="442279"/>
                  </a:lnTo>
                  <a:lnTo>
                    <a:pt x="376533" y="437834"/>
                  </a:lnTo>
                  <a:lnTo>
                    <a:pt x="374000" y="433389"/>
                  </a:lnTo>
                  <a:lnTo>
                    <a:pt x="371783" y="429261"/>
                  </a:lnTo>
                  <a:lnTo>
                    <a:pt x="370200" y="425451"/>
                  </a:lnTo>
                  <a:lnTo>
                    <a:pt x="369250" y="422911"/>
                  </a:lnTo>
                  <a:lnTo>
                    <a:pt x="368300" y="420054"/>
                  </a:lnTo>
                  <a:lnTo>
                    <a:pt x="371467" y="420371"/>
                  </a:lnTo>
                  <a:lnTo>
                    <a:pt x="375266" y="421006"/>
                  </a:lnTo>
                  <a:lnTo>
                    <a:pt x="379699" y="421006"/>
                  </a:lnTo>
                  <a:lnTo>
                    <a:pt x="384765" y="420371"/>
                  </a:lnTo>
                  <a:lnTo>
                    <a:pt x="390780" y="419419"/>
                  </a:lnTo>
                  <a:lnTo>
                    <a:pt x="393947" y="418784"/>
                  </a:lnTo>
                  <a:lnTo>
                    <a:pt x="396796" y="417514"/>
                  </a:lnTo>
                  <a:lnTo>
                    <a:pt x="399962" y="415926"/>
                  </a:lnTo>
                  <a:lnTo>
                    <a:pt x="403129" y="414339"/>
                  </a:lnTo>
                  <a:lnTo>
                    <a:pt x="406295" y="412116"/>
                  </a:lnTo>
                  <a:lnTo>
                    <a:pt x="408828" y="409894"/>
                  </a:lnTo>
                  <a:lnTo>
                    <a:pt x="411994" y="407036"/>
                  </a:lnTo>
                  <a:lnTo>
                    <a:pt x="414527" y="403861"/>
                  </a:lnTo>
                  <a:lnTo>
                    <a:pt x="416743" y="400051"/>
                  </a:lnTo>
                  <a:lnTo>
                    <a:pt x="418960" y="395924"/>
                  </a:lnTo>
                  <a:lnTo>
                    <a:pt x="420859" y="391479"/>
                  </a:lnTo>
                  <a:lnTo>
                    <a:pt x="422759" y="386716"/>
                  </a:lnTo>
                  <a:lnTo>
                    <a:pt x="423709" y="380684"/>
                  </a:lnTo>
                  <a:lnTo>
                    <a:pt x="424976" y="374651"/>
                  </a:lnTo>
                  <a:lnTo>
                    <a:pt x="425609" y="367984"/>
                  </a:lnTo>
                  <a:lnTo>
                    <a:pt x="426242" y="360364"/>
                  </a:lnTo>
                  <a:lnTo>
                    <a:pt x="425609" y="352426"/>
                  </a:lnTo>
                  <a:lnTo>
                    <a:pt x="425292" y="343536"/>
                  </a:lnTo>
                  <a:lnTo>
                    <a:pt x="424342" y="334011"/>
                  </a:lnTo>
                  <a:lnTo>
                    <a:pt x="422443" y="323851"/>
                  </a:lnTo>
                  <a:lnTo>
                    <a:pt x="420859" y="313691"/>
                  </a:lnTo>
                  <a:lnTo>
                    <a:pt x="419276" y="303531"/>
                  </a:lnTo>
                  <a:lnTo>
                    <a:pt x="418010" y="293371"/>
                  </a:lnTo>
                  <a:lnTo>
                    <a:pt x="417060" y="283211"/>
                  </a:lnTo>
                  <a:lnTo>
                    <a:pt x="416427" y="272733"/>
                  </a:lnTo>
                  <a:lnTo>
                    <a:pt x="416427" y="262256"/>
                  </a:lnTo>
                  <a:lnTo>
                    <a:pt x="416743" y="251461"/>
                  </a:lnTo>
                  <a:lnTo>
                    <a:pt x="417377" y="240031"/>
                  </a:lnTo>
                  <a:lnTo>
                    <a:pt x="418960" y="228283"/>
                  </a:lnTo>
                  <a:lnTo>
                    <a:pt x="420859" y="216218"/>
                  </a:lnTo>
                  <a:lnTo>
                    <a:pt x="423709" y="203836"/>
                  </a:lnTo>
                  <a:lnTo>
                    <a:pt x="427192" y="191136"/>
                  </a:lnTo>
                  <a:lnTo>
                    <a:pt x="431308" y="177483"/>
                  </a:lnTo>
                  <a:lnTo>
                    <a:pt x="436690" y="163831"/>
                  </a:lnTo>
                  <a:lnTo>
                    <a:pt x="442706" y="148591"/>
                  </a:lnTo>
                  <a:lnTo>
                    <a:pt x="449355" y="133351"/>
                  </a:lnTo>
                  <a:lnTo>
                    <a:pt x="453471" y="125096"/>
                  </a:lnTo>
                  <a:lnTo>
                    <a:pt x="457904" y="117476"/>
                  </a:lnTo>
                  <a:lnTo>
                    <a:pt x="462970" y="109856"/>
                  </a:lnTo>
                  <a:lnTo>
                    <a:pt x="467719" y="103188"/>
                  </a:lnTo>
                  <a:lnTo>
                    <a:pt x="463920" y="103506"/>
                  </a:lnTo>
                  <a:lnTo>
                    <a:pt x="467719" y="100966"/>
                  </a:lnTo>
                  <a:lnTo>
                    <a:pt x="471835" y="97791"/>
                  </a:lnTo>
                  <a:lnTo>
                    <a:pt x="479118" y="89853"/>
                  </a:lnTo>
                  <a:lnTo>
                    <a:pt x="486400" y="82868"/>
                  </a:lnTo>
                  <a:lnTo>
                    <a:pt x="493999" y="76518"/>
                  </a:lnTo>
                  <a:lnTo>
                    <a:pt x="501914" y="70803"/>
                  </a:lnTo>
                  <a:lnTo>
                    <a:pt x="506980" y="67311"/>
                  </a:lnTo>
                  <a:lnTo>
                    <a:pt x="512363" y="64453"/>
                  </a:lnTo>
                  <a:lnTo>
                    <a:pt x="522811" y="58738"/>
                  </a:lnTo>
                  <a:lnTo>
                    <a:pt x="532943" y="53976"/>
                  </a:lnTo>
                  <a:lnTo>
                    <a:pt x="543391" y="49848"/>
                  </a:lnTo>
                  <a:lnTo>
                    <a:pt x="553523" y="46673"/>
                  </a:lnTo>
                  <a:lnTo>
                    <a:pt x="563339" y="44133"/>
                  </a:lnTo>
                  <a:lnTo>
                    <a:pt x="573154" y="42228"/>
                  </a:lnTo>
                  <a:lnTo>
                    <a:pt x="581703" y="40641"/>
                  </a:lnTo>
                  <a:lnTo>
                    <a:pt x="589935" y="39688"/>
                  </a:lnTo>
                  <a:lnTo>
                    <a:pt x="597850" y="38735"/>
                  </a:lnTo>
                  <a:lnTo>
                    <a:pt x="610198" y="38100"/>
                  </a:lnTo>
                  <a:close/>
                  <a:moveTo>
                    <a:pt x="1727817" y="0"/>
                  </a:moveTo>
                  <a:lnTo>
                    <a:pt x="1736060" y="0"/>
                  </a:lnTo>
                  <a:lnTo>
                    <a:pt x="1738914" y="0"/>
                  </a:lnTo>
                  <a:lnTo>
                    <a:pt x="1730670" y="3175"/>
                  </a:lnTo>
                  <a:lnTo>
                    <a:pt x="1723061" y="6350"/>
                  </a:lnTo>
                  <a:lnTo>
                    <a:pt x="1715768" y="10160"/>
                  </a:lnTo>
                  <a:lnTo>
                    <a:pt x="1708476" y="13970"/>
                  </a:lnTo>
                  <a:lnTo>
                    <a:pt x="1710695" y="14605"/>
                  </a:lnTo>
                  <a:lnTo>
                    <a:pt x="1719256" y="13970"/>
                  </a:lnTo>
                  <a:lnTo>
                    <a:pt x="1728768" y="13970"/>
                  </a:lnTo>
                  <a:lnTo>
                    <a:pt x="1738597" y="13970"/>
                  </a:lnTo>
                  <a:lnTo>
                    <a:pt x="1748425" y="14605"/>
                  </a:lnTo>
                  <a:lnTo>
                    <a:pt x="1758888" y="15875"/>
                  </a:lnTo>
                  <a:lnTo>
                    <a:pt x="1769034" y="18098"/>
                  </a:lnTo>
                  <a:lnTo>
                    <a:pt x="1779497" y="20638"/>
                  </a:lnTo>
                  <a:lnTo>
                    <a:pt x="1789960" y="24448"/>
                  </a:lnTo>
                  <a:lnTo>
                    <a:pt x="1795350" y="26670"/>
                  </a:lnTo>
                  <a:lnTo>
                    <a:pt x="1800423" y="28893"/>
                  </a:lnTo>
                  <a:lnTo>
                    <a:pt x="1805813" y="31750"/>
                  </a:lnTo>
                  <a:lnTo>
                    <a:pt x="1810569" y="34608"/>
                  </a:lnTo>
                  <a:lnTo>
                    <a:pt x="1815959" y="38100"/>
                  </a:lnTo>
                  <a:lnTo>
                    <a:pt x="1820715" y="41593"/>
                  </a:lnTo>
                  <a:lnTo>
                    <a:pt x="1825788" y="45085"/>
                  </a:lnTo>
                  <a:lnTo>
                    <a:pt x="1830227" y="49213"/>
                  </a:lnTo>
                  <a:lnTo>
                    <a:pt x="1834666" y="53975"/>
                  </a:lnTo>
                  <a:lnTo>
                    <a:pt x="1839105" y="58738"/>
                  </a:lnTo>
                  <a:lnTo>
                    <a:pt x="1843226" y="64135"/>
                  </a:lnTo>
                  <a:lnTo>
                    <a:pt x="1847348" y="69215"/>
                  </a:lnTo>
                  <a:lnTo>
                    <a:pt x="1851470" y="75248"/>
                  </a:lnTo>
                  <a:lnTo>
                    <a:pt x="1855275" y="81280"/>
                  </a:lnTo>
                  <a:lnTo>
                    <a:pt x="1858762" y="87948"/>
                  </a:lnTo>
                  <a:lnTo>
                    <a:pt x="1862250" y="95250"/>
                  </a:lnTo>
                  <a:lnTo>
                    <a:pt x="1868908" y="110490"/>
                  </a:lnTo>
                  <a:lnTo>
                    <a:pt x="1874932" y="125413"/>
                  </a:lnTo>
                  <a:lnTo>
                    <a:pt x="1879688" y="139700"/>
                  </a:lnTo>
                  <a:lnTo>
                    <a:pt x="1883810" y="153036"/>
                  </a:lnTo>
                  <a:lnTo>
                    <a:pt x="1887298" y="165736"/>
                  </a:lnTo>
                  <a:lnTo>
                    <a:pt x="1890151" y="178435"/>
                  </a:lnTo>
                  <a:lnTo>
                    <a:pt x="1892053" y="190183"/>
                  </a:lnTo>
                  <a:lnTo>
                    <a:pt x="1893639" y="201931"/>
                  </a:lnTo>
                  <a:lnTo>
                    <a:pt x="1894907" y="213361"/>
                  </a:lnTo>
                  <a:lnTo>
                    <a:pt x="1895224" y="224156"/>
                  </a:lnTo>
                  <a:lnTo>
                    <a:pt x="1894907" y="234633"/>
                  </a:lnTo>
                  <a:lnTo>
                    <a:pt x="1894273" y="245111"/>
                  </a:lnTo>
                  <a:lnTo>
                    <a:pt x="1893639" y="255271"/>
                  </a:lnTo>
                  <a:lnTo>
                    <a:pt x="1892371" y="265431"/>
                  </a:lnTo>
                  <a:lnTo>
                    <a:pt x="1891102" y="275591"/>
                  </a:lnTo>
                  <a:lnTo>
                    <a:pt x="1889200" y="285433"/>
                  </a:lnTo>
                  <a:lnTo>
                    <a:pt x="1887615" y="295593"/>
                  </a:lnTo>
                  <a:lnTo>
                    <a:pt x="1886346" y="305436"/>
                  </a:lnTo>
                  <a:lnTo>
                    <a:pt x="1885712" y="314008"/>
                  </a:lnTo>
                  <a:lnTo>
                    <a:pt x="1885712" y="321946"/>
                  </a:lnTo>
                  <a:lnTo>
                    <a:pt x="1885712" y="329566"/>
                  </a:lnTo>
                  <a:lnTo>
                    <a:pt x="1886346" y="336233"/>
                  </a:lnTo>
                  <a:lnTo>
                    <a:pt x="1887615" y="342583"/>
                  </a:lnTo>
                  <a:lnTo>
                    <a:pt x="1889200" y="348298"/>
                  </a:lnTo>
                  <a:lnTo>
                    <a:pt x="1890785" y="353061"/>
                  </a:lnTo>
                  <a:lnTo>
                    <a:pt x="1892371" y="358141"/>
                  </a:lnTo>
                  <a:lnTo>
                    <a:pt x="1894907" y="361633"/>
                  </a:lnTo>
                  <a:lnTo>
                    <a:pt x="1897443" y="365443"/>
                  </a:lnTo>
                  <a:lnTo>
                    <a:pt x="1899980" y="368936"/>
                  </a:lnTo>
                  <a:lnTo>
                    <a:pt x="1902516" y="371476"/>
                  </a:lnTo>
                  <a:lnTo>
                    <a:pt x="1905687" y="373698"/>
                  </a:lnTo>
                  <a:lnTo>
                    <a:pt x="1908541" y="375921"/>
                  </a:lnTo>
                  <a:lnTo>
                    <a:pt x="1911711" y="377508"/>
                  </a:lnTo>
                  <a:lnTo>
                    <a:pt x="1914565" y="379096"/>
                  </a:lnTo>
                  <a:lnTo>
                    <a:pt x="1917735" y="380366"/>
                  </a:lnTo>
                  <a:lnTo>
                    <a:pt x="1920589" y="381001"/>
                  </a:lnTo>
                  <a:lnTo>
                    <a:pt x="1926613" y="381953"/>
                  </a:lnTo>
                  <a:lnTo>
                    <a:pt x="1932003" y="382906"/>
                  </a:lnTo>
                  <a:lnTo>
                    <a:pt x="1936442" y="382906"/>
                  </a:lnTo>
                  <a:lnTo>
                    <a:pt x="1940247" y="382589"/>
                  </a:lnTo>
                  <a:lnTo>
                    <a:pt x="1943100" y="381636"/>
                  </a:lnTo>
                  <a:lnTo>
                    <a:pt x="1942466" y="384494"/>
                  </a:lnTo>
                  <a:lnTo>
                    <a:pt x="1941832" y="387351"/>
                  </a:lnTo>
                  <a:lnTo>
                    <a:pt x="1940247" y="390843"/>
                  </a:lnTo>
                  <a:lnTo>
                    <a:pt x="1938027" y="394971"/>
                  </a:lnTo>
                  <a:lnTo>
                    <a:pt x="1934857" y="399416"/>
                  </a:lnTo>
                  <a:lnTo>
                    <a:pt x="1931686" y="403861"/>
                  </a:lnTo>
                  <a:lnTo>
                    <a:pt x="1927564" y="408306"/>
                  </a:lnTo>
                  <a:lnTo>
                    <a:pt x="1924711" y="410211"/>
                  </a:lnTo>
                  <a:lnTo>
                    <a:pt x="1922174" y="412433"/>
                  </a:lnTo>
                  <a:lnTo>
                    <a:pt x="1919321" y="414021"/>
                  </a:lnTo>
                  <a:lnTo>
                    <a:pt x="1916150" y="415926"/>
                  </a:lnTo>
                  <a:lnTo>
                    <a:pt x="1912662" y="417513"/>
                  </a:lnTo>
                  <a:lnTo>
                    <a:pt x="1909175" y="418466"/>
                  </a:lnTo>
                  <a:lnTo>
                    <a:pt x="1905370" y="419736"/>
                  </a:lnTo>
                  <a:lnTo>
                    <a:pt x="1901248" y="420053"/>
                  </a:lnTo>
                  <a:lnTo>
                    <a:pt x="1896492" y="420371"/>
                  </a:lnTo>
                  <a:lnTo>
                    <a:pt x="1891736" y="420689"/>
                  </a:lnTo>
                  <a:lnTo>
                    <a:pt x="1886981" y="420371"/>
                  </a:lnTo>
                  <a:lnTo>
                    <a:pt x="1881591" y="419736"/>
                  </a:lnTo>
                  <a:lnTo>
                    <a:pt x="1875883" y="418466"/>
                  </a:lnTo>
                  <a:lnTo>
                    <a:pt x="1869859" y="417196"/>
                  </a:lnTo>
                  <a:lnTo>
                    <a:pt x="1863835" y="414656"/>
                  </a:lnTo>
                  <a:lnTo>
                    <a:pt x="1857177" y="412116"/>
                  </a:lnTo>
                  <a:lnTo>
                    <a:pt x="1811520" y="393066"/>
                  </a:lnTo>
                  <a:lnTo>
                    <a:pt x="1813740" y="381953"/>
                  </a:lnTo>
                  <a:lnTo>
                    <a:pt x="1815642" y="369253"/>
                  </a:lnTo>
                  <a:lnTo>
                    <a:pt x="1817862" y="352108"/>
                  </a:lnTo>
                  <a:lnTo>
                    <a:pt x="1819764" y="331788"/>
                  </a:lnTo>
                  <a:lnTo>
                    <a:pt x="1820398" y="320041"/>
                  </a:lnTo>
                  <a:lnTo>
                    <a:pt x="1821032" y="307976"/>
                  </a:lnTo>
                  <a:lnTo>
                    <a:pt x="1821666" y="295593"/>
                  </a:lnTo>
                  <a:lnTo>
                    <a:pt x="1821666" y="282576"/>
                  </a:lnTo>
                  <a:lnTo>
                    <a:pt x="1821666" y="268923"/>
                  </a:lnTo>
                  <a:lnTo>
                    <a:pt x="1820715" y="254636"/>
                  </a:lnTo>
                  <a:lnTo>
                    <a:pt x="1819447" y="266383"/>
                  </a:lnTo>
                  <a:lnTo>
                    <a:pt x="1816910" y="277496"/>
                  </a:lnTo>
                  <a:lnTo>
                    <a:pt x="1814691" y="288608"/>
                  </a:lnTo>
                  <a:lnTo>
                    <a:pt x="1812154" y="299086"/>
                  </a:lnTo>
                  <a:lnTo>
                    <a:pt x="1809301" y="309246"/>
                  </a:lnTo>
                  <a:lnTo>
                    <a:pt x="1805813" y="319406"/>
                  </a:lnTo>
                  <a:lnTo>
                    <a:pt x="1802326" y="328613"/>
                  </a:lnTo>
                  <a:lnTo>
                    <a:pt x="1798204" y="337821"/>
                  </a:lnTo>
                  <a:lnTo>
                    <a:pt x="1794082" y="346393"/>
                  </a:lnTo>
                  <a:lnTo>
                    <a:pt x="1789643" y="354648"/>
                  </a:lnTo>
                  <a:lnTo>
                    <a:pt x="1784887" y="362586"/>
                  </a:lnTo>
                  <a:lnTo>
                    <a:pt x="1779814" y="369571"/>
                  </a:lnTo>
                  <a:lnTo>
                    <a:pt x="1774107" y="376556"/>
                  </a:lnTo>
                  <a:lnTo>
                    <a:pt x="1768717" y="382589"/>
                  </a:lnTo>
                  <a:lnTo>
                    <a:pt x="1763010" y="387986"/>
                  </a:lnTo>
                  <a:lnTo>
                    <a:pt x="1756669" y="393066"/>
                  </a:lnTo>
                  <a:lnTo>
                    <a:pt x="1751279" y="396876"/>
                  </a:lnTo>
                  <a:lnTo>
                    <a:pt x="1745572" y="400051"/>
                  </a:lnTo>
                  <a:lnTo>
                    <a:pt x="1740182" y="402908"/>
                  </a:lnTo>
                  <a:lnTo>
                    <a:pt x="1734158" y="405131"/>
                  </a:lnTo>
                  <a:lnTo>
                    <a:pt x="1728134" y="407036"/>
                  </a:lnTo>
                  <a:lnTo>
                    <a:pt x="1722110" y="407988"/>
                  </a:lnTo>
                  <a:lnTo>
                    <a:pt x="1715768" y="408306"/>
                  </a:lnTo>
                  <a:lnTo>
                    <a:pt x="1708793" y="408306"/>
                  </a:lnTo>
                  <a:lnTo>
                    <a:pt x="1704037" y="407988"/>
                  </a:lnTo>
                  <a:lnTo>
                    <a:pt x="1699598" y="407353"/>
                  </a:lnTo>
                  <a:lnTo>
                    <a:pt x="1694525" y="406084"/>
                  </a:lnTo>
                  <a:lnTo>
                    <a:pt x="1690086" y="404813"/>
                  </a:lnTo>
                  <a:lnTo>
                    <a:pt x="1685648" y="402908"/>
                  </a:lnTo>
                  <a:lnTo>
                    <a:pt x="1681209" y="400368"/>
                  </a:lnTo>
                  <a:lnTo>
                    <a:pt x="1677087" y="398146"/>
                  </a:lnTo>
                  <a:lnTo>
                    <a:pt x="1672331" y="395288"/>
                  </a:lnTo>
                  <a:lnTo>
                    <a:pt x="1666941" y="391161"/>
                  </a:lnTo>
                  <a:lnTo>
                    <a:pt x="1660917" y="386081"/>
                  </a:lnTo>
                  <a:lnTo>
                    <a:pt x="1655527" y="380683"/>
                  </a:lnTo>
                  <a:lnTo>
                    <a:pt x="1650454" y="374651"/>
                  </a:lnTo>
                  <a:lnTo>
                    <a:pt x="1645064" y="368301"/>
                  </a:lnTo>
                  <a:lnTo>
                    <a:pt x="1640308" y="361316"/>
                  </a:lnTo>
                  <a:lnTo>
                    <a:pt x="1635235" y="354013"/>
                  </a:lnTo>
                  <a:lnTo>
                    <a:pt x="1630796" y="346076"/>
                  </a:lnTo>
                  <a:lnTo>
                    <a:pt x="1626357" y="338138"/>
                  </a:lnTo>
                  <a:lnTo>
                    <a:pt x="1622236" y="329566"/>
                  </a:lnTo>
                  <a:lnTo>
                    <a:pt x="1618431" y="320676"/>
                  </a:lnTo>
                  <a:lnTo>
                    <a:pt x="1614309" y="311786"/>
                  </a:lnTo>
                  <a:lnTo>
                    <a:pt x="1610822" y="302261"/>
                  </a:lnTo>
                  <a:lnTo>
                    <a:pt x="1607651" y="292736"/>
                  </a:lnTo>
                  <a:lnTo>
                    <a:pt x="1604480" y="282893"/>
                  </a:lnTo>
                  <a:lnTo>
                    <a:pt x="1601627" y="272733"/>
                  </a:lnTo>
                  <a:lnTo>
                    <a:pt x="1601944" y="285116"/>
                  </a:lnTo>
                  <a:lnTo>
                    <a:pt x="1602895" y="297181"/>
                  </a:lnTo>
                  <a:lnTo>
                    <a:pt x="1605114" y="320041"/>
                  </a:lnTo>
                  <a:lnTo>
                    <a:pt x="1607968" y="340361"/>
                  </a:lnTo>
                  <a:lnTo>
                    <a:pt x="1610505" y="358458"/>
                  </a:lnTo>
                  <a:lnTo>
                    <a:pt x="1613041" y="372746"/>
                  </a:lnTo>
                  <a:lnTo>
                    <a:pt x="1615260" y="383858"/>
                  </a:lnTo>
                  <a:lnTo>
                    <a:pt x="1617797" y="393066"/>
                  </a:lnTo>
                  <a:lnTo>
                    <a:pt x="1571823" y="412116"/>
                  </a:lnTo>
                  <a:lnTo>
                    <a:pt x="1565165" y="414656"/>
                  </a:lnTo>
                  <a:lnTo>
                    <a:pt x="1559141" y="417196"/>
                  </a:lnTo>
                  <a:lnTo>
                    <a:pt x="1553117" y="418466"/>
                  </a:lnTo>
                  <a:lnTo>
                    <a:pt x="1547410" y="419736"/>
                  </a:lnTo>
                  <a:lnTo>
                    <a:pt x="1542337" y="420371"/>
                  </a:lnTo>
                  <a:lnTo>
                    <a:pt x="1537264" y="420689"/>
                  </a:lnTo>
                  <a:lnTo>
                    <a:pt x="1532508" y="420371"/>
                  </a:lnTo>
                  <a:lnTo>
                    <a:pt x="1528069" y="420053"/>
                  </a:lnTo>
                  <a:lnTo>
                    <a:pt x="1523630" y="419736"/>
                  </a:lnTo>
                  <a:lnTo>
                    <a:pt x="1520143" y="418466"/>
                  </a:lnTo>
                  <a:lnTo>
                    <a:pt x="1516338" y="417513"/>
                  </a:lnTo>
                  <a:lnTo>
                    <a:pt x="1512850" y="415926"/>
                  </a:lnTo>
                  <a:lnTo>
                    <a:pt x="1509997" y="414021"/>
                  </a:lnTo>
                  <a:lnTo>
                    <a:pt x="1506826" y="412433"/>
                  </a:lnTo>
                  <a:lnTo>
                    <a:pt x="1504290" y="410211"/>
                  </a:lnTo>
                  <a:lnTo>
                    <a:pt x="1502070" y="408306"/>
                  </a:lnTo>
                  <a:lnTo>
                    <a:pt x="1497631" y="403861"/>
                  </a:lnTo>
                  <a:lnTo>
                    <a:pt x="1494144" y="399416"/>
                  </a:lnTo>
                  <a:lnTo>
                    <a:pt x="1490973" y="394971"/>
                  </a:lnTo>
                  <a:lnTo>
                    <a:pt x="1489388" y="390843"/>
                  </a:lnTo>
                  <a:lnTo>
                    <a:pt x="1487802" y="387351"/>
                  </a:lnTo>
                  <a:lnTo>
                    <a:pt x="1486534" y="384494"/>
                  </a:lnTo>
                  <a:lnTo>
                    <a:pt x="1485900" y="381636"/>
                  </a:lnTo>
                  <a:lnTo>
                    <a:pt x="1488754" y="382589"/>
                  </a:lnTo>
                  <a:lnTo>
                    <a:pt x="1492558" y="382906"/>
                  </a:lnTo>
                  <a:lnTo>
                    <a:pt x="1496997" y="382906"/>
                  </a:lnTo>
                  <a:lnTo>
                    <a:pt x="1502387" y="381953"/>
                  </a:lnTo>
                  <a:lnTo>
                    <a:pt x="1508411" y="381001"/>
                  </a:lnTo>
                  <a:lnTo>
                    <a:pt x="1511265" y="380366"/>
                  </a:lnTo>
                  <a:lnTo>
                    <a:pt x="1514435" y="379096"/>
                  </a:lnTo>
                  <a:lnTo>
                    <a:pt x="1517289" y="377508"/>
                  </a:lnTo>
                  <a:lnTo>
                    <a:pt x="1520460" y="375921"/>
                  </a:lnTo>
                  <a:lnTo>
                    <a:pt x="1523313" y="373698"/>
                  </a:lnTo>
                  <a:lnTo>
                    <a:pt x="1526484" y="371476"/>
                  </a:lnTo>
                  <a:lnTo>
                    <a:pt x="1529020" y="368936"/>
                  </a:lnTo>
                  <a:lnTo>
                    <a:pt x="1531557" y="365443"/>
                  </a:lnTo>
                  <a:lnTo>
                    <a:pt x="1534410" y="361633"/>
                  </a:lnTo>
                  <a:lnTo>
                    <a:pt x="1536630" y="358141"/>
                  </a:lnTo>
                  <a:lnTo>
                    <a:pt x="1538532" y="353061"/>
                  </a:lnTo>
                  <a:lnTo>
                    <a:pt x="1540434" y="348298"/>
                  </a:lnTo>
                  <a:lnTo>
                    <a:pt x="1541386" y="342583"/>
                  </a:lnTo>
                  <a:lnTo>
                    <a:pt x="1542654" y="336233"/>
                  </a:lnTo>
                  <a:lnTo>
                    <a:pt x="1543288" y="329566"/>
                  </a:lnTo>
                  <a:lnTo>
                    <a:pt x="1543605" y="321946"/>
                  </a:lnTo>
                  <a:lnTo>
                    <a:pt x="1543288" y="314008"/>
                  </a:lnTo>
                  <a:lnTo>
                    <a:pt x="1542971" y="305436"/>
                  </a:lnTo>
                  <a:lnTo>
                    <a:pt x="1541703" y="295593"/>
                  </a:lnTo>
                  <a:lnTo>
                    <a:pt x="1539800" y="285433"/>
                  </a:lnTo>
                  <a:lnTo>
                    <a:pt x="1538532" y="275591"/>
                  </a:lnTo>
                  <a:lnTo>
                    <a:pt x="1536630" y="265431"/>
                  </a:lnTo>
                  <a:lnTo>
                    <a:pt x="1535361" y="255271"/>
                  </a:lnTo>
                  <a:lnTo>
                    <a:pt x="1534727" y="244793"/>
                  </a:lnTo>
                  <a:lnTo>
                    <a:pt x="1533776" y="234633"/>
                  </a:lnTo>
                  <a:lnTo>
                    <a:pt x="1533776" y="223838"/>
                  </a:lnTo>
                  <a:lnTo>
                    <a:pt x="1534410" y="213043"/>
                  </a:lnTo>
                  <a:lnTo>
                    <a:pt x="1535044" y="201613"/>
                  </a:lnTo>
                  <a:lnTo>
                    <a:pt x="1536630" y="190183"/>
                  </a:lnTo>
                  <a:lnTo>
                    <a:pt x="1538532" y="178435"/>
                  </a:lnTo>
                  <a:lnTo>
                    <a:pt x="1541386" y="165736"/>
                  </a:lnTo>
                  <a:lnTo>
                    <a:pt x="1544873" y="152718"/>
                  </a:lnTo>
                  <a:lnTo>
                    <a:pt x="1548995" y="139066"/>
                  </a:lnTo>
                  <a:lnTo>
                    <a:pt x="1554068" y="125413"/>
                  </a:lnTo>
                  <a:lnTo>
                    <a:pt x="1559775" y="110490"/>
                  </a:lnTo>
                  <a:lnTo>
                    <a:pt x="1567067" y="95250"/>
                  </a:lnTo>
                  <a:lnTo>
                    <a:pt x="1571189" y="86995"/>
                  </a:lnTo>
                  <a:lnTo>
                    <a:pt x="1575628" y="79058"/>
                  </a:lnTo>
                  <a:lnTo>
                    <a:pt x="1580384" y="71755"/>
                  </a:lnTo>
                  <a:lnTo>
                    <a:pt x="1585457" y="64770"/>
                  </a:lnTo>
                  <a:lnTo>
                    <a:pt x="1581335" y="65088"/>
                  </a:lnTo>
                  <a:lnTo>
                    <a:pt x="1585457" y="62865"/>
                  </a:lnTo>
                  <a:lnTo>
                    <a:pt x="1589579" y="59373"/>
                  </a:lnTo>
                  <a:lnTo>
                    <a:pt x="1596554" y="52070"/>
                  </a:lnTo>
                  <a:lnTo>
                    <a:pt x="1604163" y="44768"/>
                  </a:lnTo>
                  <a:lnTo>
                    <a:pt x="1611773" y="38418"/>
                  </a:lnTo>
                  <a:lnTo>
                    <a:pt x="1619382" y="32385"/>
                  </a:lnTo>
                  <a:lnTo>
                    <a:pt x="1624772" y="28893"/>
                  </a:lnTo>
                  <a:lnTo>
                    <a:pt x="1630162" y="26035"/>
                  </a:lnTo>
                  <a:lnTo>
                    <a:pt x="1640308" y="20320"/>
                  </a:lnTo>
                  <a:lnTo>
                    <a:pt x="1650771" y="15558"/>
                  </a:lnTo>
                  <a:lnTo>
                    <a:pt x="1661234" y="11748"/>
                  </a:lnTo>
                  <a:lnTo>
                    <a:pt x="1671380" y="8255"/>
                  </a:lnTo>
                  <a:lnTo>
                    <a:pt x="1681209" y="5715"/>
                  </a:lnTo>
                  <a:lnTo>
                    <a:pt x="1690404" y="3810"/>
                  </a:lnTo>
                  <a:lnTo>
                    <a:pt x="1699598" y="2223"/>
                  </a:lnTo>
                  <a:lnTo>
                    <a:pt x="1707842" y="1270"/>
                  </a:lnTo>
                  <a:lnTo>
                    <a:pt x="1715134" y="318"/>
                  </a:lnTo>
                  <a:lnTo>
                    <a:pt x="1727817" y="0"/>
                  </a:lnTo>
                  <a:close/>
                  <a:moveTo>
                    <a:pt x="1161733" y="0"/>
                  </a:moveTo>
                  <a:lnTo>
                    <a:pt x="1177608" y="0"/>
                  </a:lnTo>
                  <a:lnTo>
                    <a:pt x="1192848" y="317"/>
                  </a:lnTo>
                  <a:lnTo>
                    <a:pt x="1207453" y="1903"/>
                  </a:lnTo>
                  <a:lnTo>
                    <a:pt x="1221423" y="4123"/>
                  </a:lnTo>
                  <a:lnTo>
                    <a:pt x="1234758" y="6660"/>
                  </a:lnTo>
                  <a:lnTo>
                    <a:pt x="1247458" y="9831"/>
                  </a:lnTo>
                  <a:lnTo>
                    <a:pt x="1259841" y="13637"/>
                  </a:lnTo>
                  <a:lnTo>
                    <a:pt x="1271588" y="17759"/>
                  </a:lnTo>
                  <a:lnTo>
                    <a:pt x="1282701" y="22199"/>
                  </a:lnTo>
                  <a:lnTo>
                    <a:pt x="1293178" y="26639"/>
                  </a:lnTo>
                  <a:lnTo>
                    <a:pt x="1303021" y="31713"/>
                  </a:lnTo>
                  <a:lnTo>
                    <a:pt x="1311911" y="36787"/>
                  </a:lnTo>
                  <a:lnTo>
                    <a:pt x="1320166" y="41861"/>
                  </a:lnTo>
                  <a:lnTo>
                    <a:pt x="1328103" y="46618"/>
                  </a:lnTo>
                  <a:lnTo>
                    <a:pt x="1335088" y="51375"/>
                  </a:lnTo>
                  <a:lnTo>
                    <a:pt x="1341121" y="56132"/>
                  </a:lnTo>
                  <a:lnTo>
                    <a:pt x="1351598" y="64695"/>
                  </a:lnTo>
                  <a:lnTo>
                    <a:pt x="1359536" y="71354"/>
                  </a:lnTo>
                  <a:lnTo>
                    <a:pt x="1364298" y="75477"/>
                  </a:lnTo>
                  <a:lnTo>
                    <a:pt x="1365568" y="77380"/>
                  </a:lnTo>
                  <a:lnTo>
                    <a:pt x="1363663" y="81820"/>
                  </a:lnTo>
                  <a:lnTo>
                    <a:pt x="1361123" y="86894"/>
                  </a:lnTo>
                  <a:lnTo>
                    <a:pt x="1357313" y="93554"/>
                  </a:lnTo>
                  <a:lnTo>
                    <a:pt x="1352233" y="100530"/>
                  </a:lnTo>
                  <a:lnTo>
                    <a:pt x="1346201" y="108459"/>
                  </a:lnTo>
                  <a:lnTo>
                    <a:pt x="1342708" y="112581"/>
                  </a:lnTo>
                  <a:lnTo>
                    <a:pt x="1338898" y="116704"/>
                  </a:lnTo>
                  <a:lnTo>
                    <a:pt x="1334771" y="120510"/>
                  </a:lnTo>
                  <a:lnTo>
                    <a:pt x="1330326" y="124632"/>
                  </a:lnTo>
                  <a:lnTo>
                    <a:pt x="1325563" y="128121"/>
                  </a:lnTo>
                  <a:lnTo>
                    <a:pt x="1320483" y="131926"/>
                  </a:lnTo>
                  <a:lnTo>
                    <a:pt x="1314768" y="134780"/>
                  </a:lnTo>
                  <a:lnTo>
                    <a:pt x="1309371" y="137952"/>
                  </a:lnTo>
                  <a:lnTo>
                    <a:pt x="1303338" y="140489"/>
                  </a:lnTo>
                  <a:lnTo>
                    <a:pt x="1296988" y="142392"/>
                  </a:lnTo>
                  <a:lnTo>
                    <a:pt x="1290003" y="144295"/>
                  </a:lnTo>
                  <a:lnTo>
                    <a:pt x="1283018" y="145246"/>
                  </a:lnTo>
                  <a:lnTo>
                    <a:pt x="1275398" y="145880"/>
                  </a:lnTo>
                  <a:lnTo>
                    <a:pt x="1267778" y="145880"/>
                  </a:lnTo>
                  <a:lnTo>
                    <a:pt x="1259523" y="144929"/>
                  </a:lnTo>
                  <a:lnTo>
                    <a:pt x="1250951" y="143343"/>
                  </a:lnTo>
                  <a:lnTo>
                    <a:pt x="1242378" y="141757"/>
                  </a:lnTo>
                  <a:lnTo>
                    <a:pt x="1232853" y="138586"/>
                  </a:lnTo>
                  <a:lnTo>
                    <a:pt x="1223011" y="134463"/>
                  </a:lnTo>
                  <a:lnTo>
                    <a:pt x="1213486" y="130024"/>
                  </a:lnTo>
                  <a:lnTo>
                    <a:pt x="1201738" y="124315"/>
                  </a:lnTo>
                  <a:lnTo>
                    <a:pt x="1189673" y="118924"/>
                  </a:lnTo>
                  <a:lnTo>
                    <a:pt x="1214121" y="130975"/>
                  </a:lnTo>
                  <a:lnTo>
                    <a:pt x="1237933" y="142392"/>
                  </a:lnTo>
                  <a:lnTo>
                    <a:pt x="1249046" y="147466"/>
                  </a:lnTo>
                  <a:lnTo>
                    <a:pt x="1260476" y="152540"/>
                  </a:lnTo>
                  <a:lnTo>
                    <a:pt x="1270953" y="156980"/>
                  </a:lnTo>
                  <a:lnTo>
                    <a:pt x="1281431" y="160785"/>
                  </a:lnTo>
                  <a:lnTo>
                    <a:pt x="1291591" y="163639"/>
                  </a:lnTo>
                  <a:lnTo>
                    <a:pt x="1301116" y="166494"/>
                  </a:lnTo>
                  <a:lnTo>
                    <a:pt x="1310323" y="167762"/>
                  </a:lnTo>
                  <a:lnTo>
                    <a:pt x="1314451" y="168396"/>
                  </a:lnTo>
                  <a:lnTo>
                    <a:pt x="1318896" y="168396"/>
                  </a:lnTo>
                  <a:lnTo>
                    <a:pt x="1323023" y="168396"/>
                  </a:lnTo>
                  <a:lnTo>
                    <a:pt x="1326833" y="167762"/>
                  </a:lnTo>
                  <a:lnTo>
                    <a:pt x="1330961" y="167128"/>
                  </a:lnTo>
                  <a:lnTo>
                    <a:pt x="1334771" y="166494"/>
                  </a:lnTo>
                  <a:lnTo>
                    <a:pt x="1338263" y="164908"/>
                  </a:lnTo>
                  <a:lnTo>
                    <a:pt x="1341438" y="163322"/>
                  </a:lnTo>
                  <a:lnTo>
                    <a:pt x="1344931" y="161419"/>
                  </a:lnTo>
                  <a:lnTo>
                    <a:pt x="1348106" y="159200"/>
                  </a:lnTo>
                  <a:lnTo>
                    <a:pt x="1349058" y="167445"/>
                  </a:lnTo>
                  <a:lnTo>
                    <a:pt x="1350011" y="175373"/>
                  </a:lnTo>
                  <a:lnTo>
                    <a:pt x="1350328" y="182984"/>
                  </a:lnTo>
                  <a:lnTo>
                    <a:pt x="1350328" y="190278"/>
                  </a:lnTo>
                  <a:lnTo>
                    <a:pt x="1350328" y="204549"/>
                  </a:lnTo>
                  <a:lnTo>
                    <a:pt x="1349376" y="218186"/>
                  </a:lnTo>
                  <a:lnTo>
                    <a:pt x="1350646" y="217234"/>
                  </a:lnTo>
                  <a:lnTo>
                    <a:pt x="1351598" y="215966"/>
                  </a:lnTo>
                  <a:lnTo>
                    <a:pt x="1353186" y="215332"/>
                  </a:lnTo>
                  <a:lnTo>
                    <a:pt x="1354456" y="214697"/>
                  </a:lnTo>
                  <a:lnTo>
                    <a:pt x="1356361" y="215332"/>
                  </a:lnTo>
                  <a:lnTo>
                    <a:pt x="1357631" y="216283"/>
                  </a:lnTo>
                  <a:lnTo>
                    <a:pt x="1359536" y="217869"/>
                  </a:lnTo>
                  <a:lnTo>
                    <a:pt x="1361123" y="220406"/>
                  </a:lnTo>
                  <a:lnTo>
                    <a:pt x="1362711" y="223260"/>
                  </a:lnTo>
                  <a:lnTo>
                    <a:pt x="1364298" y="226748"/>
                  </a:lnTo>
                  <a:lnTo>
                    <a:pt x="1365251" y="230554"/>
                  </a:lnTo>
                  <a:lnTo>
                    <a:pt x="1366521" y="234994"/>
                  </a:lnTo>
                  <a:lnTo>
                    <a:pt x="1368743" y="245776"/>
                  </a:lnTo>
                  <a:lnTo>
                    <a:pt x="1370013" y="257193"/>
                  </a:lnTo>
                  <a:lnTo>
                    <a:pt x="1371283" y="270512"/>
                  </a:lnTo>
                  <a:lnTo>
                    <a:pt x="1371601" y="284466"/>
                  </a:lnTo>
                  <a:lnTo>
                    <a:pt x="1371283" y="298737"/>
                  </a:lnTo>
                  <a:lnTo>
                    <a:pt x="1370013" y="311422"/>
                  </a:lnTo>
                  <a:lnTo>
                    <a:pt x="1368743" y="323473"/>
                  </a:lnTo>
                  <a:lnTo>
                    <a:pt x="1366521" y="333621"/>
                  </a:lnTo>
                  <a:lnTo>
                    <a:pt x="1365251" y="338061"/>
                  </a:lnTo>
                  <a:lnTo>
                    <a:pt x="1364298" y="342184"/>
                  </a:lnTo>
                  <a:lnTo>
                    <a:pt x="1362711" y="345672"/>
                  </a:lnTo>
                  <a:lnTo>
                    <a:pt x="1361123" y="348527"/>
                  </a:lnTo>
                  <a:lnTo>
                    <a:pt x="1359536" y="350746"/>
                  </a:lnTo>
                  <a:lnTo>
                    <a:pt x="1357631" y="352649"/>
                  </a:lnTo>
                  <a:lnTo>
                    <a:pt x="1356361" y="353918"/>
                  </a:lnTo>
                  <a:lnTo>
                    <a:pt x="1354456" y="354235"/>
                  </a:lnTo>
                  <a:lnTo>
                    <a:pt x="1352868" y="353918"/>
                  </a:lnTo>
                  <a:lnTo>
                    <a:pt x="1350963" y="352649"/>
                  </a:lnTo>
                  <a:lnTo>
                    <a:pt x="1349058" y="350746"/>
                  </a:lnTo>
                  <a:lnTo>
                    <a:pt x="1347471" y="348209"/>
                  </a:lnTo>
                  <a:lnTo>
                    <a:pt x="1346201" y="344721"/>
                  </a:lnTo>
                  <a:lnTo>
                    <a:pt x="1344613" y="340915"/>
                  </a:lnTo>
                  <a:lnTo>
                    <a:pt x="1343343" y="336793"/>
                  </a:lnTo>
                  <a:lnTo>
                    <a:pt x="1342073" y="332036"/>
                  </a:lnTo>
                  <a:lnTo>
                    <a:pt x="1340486" y="344087"/>
                  </a:lnTo>
                  <a:lnTo>
                    <a:pt x="1338581" y="356138"/>
                  </a:lnTo>
                  <a:lnTo>
                    <a:pt x="1336041" y="367237"/>
                  </a:lnTo>
                  <a:lnTo>
                    <a:pt x="1332866" y="378654"/>
                  </a:lnTo>
                  <a:lnTo>
                    <a:pt x="1329691" y="389436"/>
                  </a:lnTo>
                  <a:lnTo>
                    <a:pt x="1326198" y="400219"/>
                  </a:lnTo>
                  <a:lnTo>
                    <a:pt x="1322071" y="410367"/>
                  </a:lnTo>
                  <a:lnTo>
                    <a:pt x="1317626" y="420515"/>
                  </a:lnTo>
                  <a:lnTo>
                    <a:pt x="1312546" y="430029"/>
                  </a:lnTo>
                  <a:lnTo>
                    <a:pt x="1307783" y="439543"/>
                  </a:lnTo>
                  <a:lnTo>
                    <a:pt x="1302068" y="448423"/>
                  </a:lnTo>
                  <a:lnTo>
                    <a:pt x="1296353" y="456668"/>
                  </a:lnTo>
                  <a:lnTo>
                    <a:pt x="1290956" y="464913"/>
                  </a:lnTo>
                  <a:lnTo>
                    <a:pt x="1284923" y="472842"/>
                  </a:lnTo>
                  <a:lnTo>
                    <a:pt x="1278573" y="480453"/>
                  </a:lnTo>
                  <a:lnTo>
                    <a:pt x="1271906" y="487430"/>
                  </a:lnTo>
                  <a:lnTo>
                    <a:pt x="1265238" y="494406"/>
                  </a:lnTo>
                  <a:lnTo>
                    <a:pt x="1258571" y="500115"/>
                  </a:lnTo>
                  <a:lnTo>
                    <a:pt x="1251268" y="506140"/>
                  </a:lnTo>
                  <a:lnTo>
                    <a:pt x="1244601" y="511849"/>
                  </a:lnTo>
                  <a:lnTo>
                    <a:pt x="1237298" y="517240"/>
                  </a:lnTo>
                  <a:lnTo>
                    <a:pt x="1230313" y="521680"/>
                  </a:lnTo>
                  <a:lnTo>
                    <a:pt x="1222693" y="525802"/>
                  </a:lnTo>
                  <a:lnTo>
                    <a:pt x="1215708" y="529925"/>
                  </a:lnTo>
                  <a:lnTo>
                    <a:pt x="1208406" y="533413"/>
                  </a:lnTo>
                  <a:lnTo>
                    <a:pt x="1201421" y="536268"/>
                  </a:lnTo>
                  <a:lnTo>
                    <a:pt x="1193801" y="538805"/>
                  </a:lnTo>
                  <a:lnTo>
                    <a:pt x="1186816" y="540708"/>
                  </a:lnTo>
                  <a:lnTo>
                    <a:pt x="1179831" y="542293"/>
                  </a:lnTo>
                  <a:lnTo>
                    <a:pt x="1172846" y="543879"/>
                  </a:lnTo>
                  <a:lnTo>
                    <a:pt x="1165861" y="544513"/>
                  </a:lnTo>
                  <a:lnTo>
                    <a:pt x="1159193" y="544513"/>
                  </a:lnTo>
                  <a:lnTo>
                    <a:pt x="1153478" y="544196"/>
                  </a:lnTo>
                  <a:lnTo>
                    <a:pt x="1148081" y="543562"/>
                  </a:lnTo>
                  <a:lnTo>
                    <a:pt x="1142048" y="542293"/>
                  </a:lnTo>
                  <a:lnTo>
                    <a:pt x="1136016" y="540708"/>
                  </a:lnTo>
                  <a:lnTo>
                    <a:pt x="1129666" y="538488"/>
                  </a:lnTo>
                  <a:lnTo>
                    <a:pt x="1122998" y="535951"/>
                  </a:lnTo>
                  <a:lnTo>
                    <a:pt x="1116648" y="532462"/>
                  </a:lnTo>
                  <a:lnTo>
                    <a:pt x="1109981" y="529291"/>
                  </a:lnTo>
                  <a:lnTo>
                    <a:pt x="1103313" y="525168"/>
                  </a:lnTo>
                  <a:lnTo>
                    <a:pt x="1096011" y="521045"/>
                  </a:lnTo>
                  <a:lnTo>
                    <a:pt x="1089343" y="515971"/>
                  </a:lnTo>
                  <a:lnTo>
                    <a:pt x="1082041" y="510897"/>
                  </a:lnTo>
                  <a:lnTo>
                    <a:pt x="1075373" y="505189"/>
                  </a:lnTo>
                  <a:lnTo>
                    <a:pt x="1068388" y="499164"/>
                  </a:lnTo>
                  <a:lnTo>
                    <a:pt x="1061403" y="493138"/>
                  </a:lnTo>
                  <a:lnTo>
                    <a:pt x="1054736" y="486478"/>
                  </a:lnTo>
                  <a:lnTo>
                    <a:pt x="1048068" y="479184"/>
                  </a:lnTo>
                  <a:lnTo>
                    <a:pt x="1041083" y="472207"/>
                  </a:lnTo>
                  <a:lnTo>
                    <a:pt x="1034416" y="464279"/>
                  </a:lnTo>
                  <a:lnTo>
                    <a:pt x="1028066" y="456351"/>
                  </a:lnTo>
                  <a:lnTo>
                    <a:pt x="1022033" y="448106"/>
                  </a:lnTo>
                  <a:lnTo>
                    <a:pt x="1016001" y="439543"/>
                  </a:lnTo>
                  <a:lnTo>
                    <a:pt x="1009968" y="430346"/>
                  </a:lnTo>
                  <a:lnTo>
                    <a:pt x="1004253" y="421467"/>
                  </a:lnTo>
                  <a:lnTo>
                    <a:pt x="999173" y="411953"/>
                  </a:lnTo>
                  <a:lnTo>
                    <a:pt x="993776" y="402122"/>
                  </a:lnTo>
                  <a:lnTo>
                    <a:pt x="989013" y="392608"/>
                  </a:lnTo>
                  <a:lnTo>
                    <a:pt x="984251" y="382460"/>
                  </a:lnTo>
                  <a:lnTo>
                    <a:pt x="980123" y="372311"/>
                  </a:lnTo>
                  <a:lnTo>
                    <a:pt x="976631" y="361529"/>
                  </a:lnTo>
                  <a:lnTo>
                    <a:pt x="973138" y="350746"/>
                  </a:lnTo>
                  <a:lnTo>
                    <a:pt x="969646" y="339964"/>
                  </a:lnTo>
                  <a:lnTo>
                    <a:pt x="967423" y="346941"/>
                  </a:lnTo>
                  <a:lnTo>
                    <a:pt x="966471" y="350112"/>
                  </a:lnTo>
                  <a:lnTo>
                    <a:pt x="964883" y="352649"/>
                  </a:lnTo>
                  <a:lnTo>
                    <a:pt x="963296" y="354552"/>
                  </a:lnTo>
                  <a:lnTo>
                    <a:pt x="961708" y="356138"/>
                  </a:lnTo>
                  <a:lnTo>
                    <a:pt x="960438" y="357089"/>
                  </a:lnTo>
                  <a:lnTo>
                    <a:pt x="958851" y="357089"/>
                  </a:lnTo>
                  <a:lnTo>
                    <a:pt x="956946" y="356772"/>
                  </a:lnTo>
                  <a:lnTo>
                    <a:pt x="955041" y="356138"/>
                  </a:lnTo>
                  <a:lnTo>
                    <a:pt x="953453" y="354235"/>
                  </a:lnTo>
                  <a:lnTo>
                    <a:pt x="952183" y="352015"/>
                  </a:lnTo>
                  <a:lnTo>
                    <a:pt x="950596" y="348844"/>
                  </a:lnTo>
                  <a:lnTo>
                    <a:pt x="949008" y="345672"/>
                  </a:lnTo>
                  <a:lnTo>
                    <a:pt x="948056" y="341550"/>
                  </a:lnTo>
                  <a:lnTo>
                    <a:pt x="946786" y="336793"/>
                  </a:lnTo>
                  <a:lnTo>
                    <a:pt x="944563" y="326644"/>
                  </a:lnTo>
                  <a:lnTo>
                    <a:pt x="942976" y="314593"/>
                  </a:lnTo>
                  <a:lnTo>
                    <a:pt x="942023" y="301908"/>
                  </a:lnTo>
                  <a:lnTo>
                    <a:pt x="941388" y="287637"/>
                  </a:lnTo>
                  <a:lnTo>
                    <a:pt x="942023" y="273684"/>
                  </a:lnTo>
                  <a:lnTo>
                    <a:pt x="942976" y="260681"/>
                  </a:lnTo>
                  <a:lnTo>
                    <a:pt x="944563" y="248947"/>
                  </a:lnTo>
                  <a:lnTo>
                    <a:pt x="946786" y="238482"/>
                  </a:lnTo>
                  <a:lnTo>
                    <a:pt x="948056" y="234042"/>
                  </a:lnTo>
                  <a:lnTo>
                    <a:pt x="949008" y="229920"/>
                  </a:lnTo>
                  <a:lnTo>
                    <a:pt x="950596" y="226431"/>
                  </a:lnTo>
                  <a:lnTo>
                    <a:pt x="952183" y="223577"/>
                  </a:lnTo>
                  <a:lnTo>
                    <a:pt x="953453" y="221357"/>
                  </a:lnTo>
                  <a:lnTo>
                    <a:pt x="955041" y="219772"/>
                  </a:lnTo>
                  <a:lnTo>
                    <a:pt x="956946" y="218503"/>
                  </a:lnTo>
                  <a:lnTo>
                    <a:pt x="958851" y="218186"/>
                  </a:lnTo>
                  <a:lnTo>
                    <a:pt x="959486" y="218503"/>
                  </a:lnTo>
                  <a:lnTo>
                    <a:pt x="960756" y="218820"/>
                  </a:lnTo>
                  <a:lnTo>
                    <a:pt x="961073" y="209623"/>
                  </a:lnTo>
                  <a:lnTo>
                    <a:pt x="961708" y="201061"/>
                  </a:lnTo>
                  <a:lnTo>
                    <a:pt x="962661" y="192181"/>
                  </a:lnTo>
                  <a:lnTo>
                    <a:pt x="963931" y="184887"/>
                  </a:lnTo>
                  <a:lnTo>
                    <a:pt x="963296" y="175056"/>
                  </a:lnTo>
                  <a:lnTo>
                    <a:pt x="962978" y="165859"/>
                  </a:lnTo>
                  <a:lnTo>
                    <a:pt x="962978" y="156980"/>
                  </a:lnTo>
                  <a:lnTo>
                    <a:pt x="963296" y="149051"/>
                  </a:lnTo>
                  <a:lnTo>
                    <a:pt x="963931" y="141123"/>
                  </a:lnTo>
                  <a:lnTo>
                    <a:pt x="965201" y="134146"/>
                  </a:lnTo>
                  <a:lnTo>
                    <a:pt x="966788" y="127486"/>
                  </a:lnTo>
                  <a:lnTo>
                    <a:pt x="968058" y="121461"/>
                  </a:lnTo>
                  <a:lnTo>
                    <a:pt x="970598" y="115435"/>
                  </a:lnTo>
                  <a:lnTo>
                    <a:pt x="973138" y="110044"/>
                  </a:lnTo>
                  <a:lnTo>
                    <a:pt x="975678" y="105287"/>
                  </a:lnTo>
                  <a:lnTo>
                    <a:pt x="979171" y="100530"/>
                  </a:lnTo>
                  <a:lnTo>
                    <a:pt x="982663" y="96408"/>
                  </a:lnTo>
                  <a:lnTo>
                    <a:pt x="986156" y="92919"/>
                  </a:lnTo>
                  <a:lnTo>
                    <a:pt x="989966" y="89431"/>
                  </a:lnTo>
                  <a:lnTo>
                    <a:pt x="994411" y="86260"/>
                  </a:lnTo>
                  <a:lnTo>
                    <a:pt x="975361" y="86260"/>
                  </a:lnTo>
                  <a:lnTo>
                    <a:pt x="960756" y="87211"/>
                  </a:lnTo>
                  <a:lnTo>
                    <a:pt x="948373" y="87845"/>
                  </a:lnTo>
                  <a:lnTo>
                    <a:pt x="952501" y="85625"/>
                  </a:lnTo>
                  <a:lnTo>
                    <a:pt x="956946" y="83088"/>
                  </a:lnTo>
                  <a:lnTo>
                    <a:pt x="965836" y="77380"/>
                  </a:lnTo>
                  <a:lnTo>
                    <a:pt x="975043" y="71037"/>
                  </a:lnTo>
                  <a:lnTo>
                    <a:pt x="983616" y="64378"/>
                  </a:lnTo>
                  <a:lnTo>
                    <a:pt x="1001078" y="51375"/>
                  </a:lnTo>
                  <a:lnTo>
                    <a:pt x="1009333" y="45984"/>
                  </a:lnTo>
                  <a:lnTo>
                    <a:pt x="1016318" y="41227"/>
                  </a:lnTo>
                  <a:lnTo>
                    <a:pt x="1026478" y="36470"/>
                  </a:lnTo>
                  <a:lnTo>
                    <a:pt x="1036321" y="32030"/>
                  </a:lnTo>
                  <a:lnTo>
                    <a:pt x="1046163" y="27590"/>
                  </a:lnTo>
                  <a:lnTo>
                    <a:pt x="1055688" y="23785"/>
                  </a:lnTo>
                  <a:lnTo>
                    <a:pt x="1065213" y="19979"/>
                  </a:lnTo>
                  <a:lnTo>
                    <a:pt x="1074738" y="16491"/>
                  </a:lnTo>
                  <a:lnTo>
                    <a:pt x="1083946" y="13954"/>
                  </a:lnTo>
                  <a:lnTo>
                    <a:pt x="1093153" y="11417"/>
                  </a:lnTo>
                  <a:lnTo>
                    <a:pt x="1102043" y="8563"/>
                  </a:lnTo>
                  <a:lnTo>
                    <a:pt x="1111251" y="6660"/>
                  </a:lnTo>
                  <a:lnTo>
                    <a:pt x="1119823" y="4757"/>
                  </a:lnTo>
                  <a:lnTo>
                    <a:pt x="1128396" y="3488"/>
                  </a:lnTo>
                  <a:lnTo>
                    <a:pt x="1136968" y="2220"/>
                  </a:lnTo>
                  <a:lnTo>
                    <a:pt x="1145223" y="1586"/>
                  </a:lnTo>
                  <a:lnTo>
                    <a:pt x="1153478" y="634"/>
                  </a:lnTo>
                  <a:lnTo>
                    <a:pt x="116173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62874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E5E071-5195-4BDA-A908-37AB4D34B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DD4F839-20EE-479F-93E8-1A0281A2F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4DA402-F4E5-48D4-89DD-90F439388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1822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C463CAA-7F48-4EEF-9372-CC6BBE64C12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5541"/>
            <a:ext cx="10322619" cy="4803125"/>
            <a:chOff x="669925" y="1135541"/>
            <a:chExt cx="10322619" cy="4803125"/>
          </a:xfrm>
        </p:grpSpPr>
        <p:grpSp>
          <p:nvGrpSpPr>
            <p:cNvPr id="6" name="iṥḷiď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EF3DBCAE-F6B0-40AE-B6DA-5240C832F1A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9925" y="1419225"/>
              <a:ext cx="10322619" cy="4519441"/>
              <a:chOff x="669925" y="1516534"/>
              <a:chExt cx="10322619" cy="4422132"/>
            </a:xfrm>
          </p:grpSpPr>
          <p:sp>
            <p:nvSpPr>
              <p:cNvPr id="9" name="ïşḻïdé">
                <a:extLst>
                  <a:ext uri="{FF2B5EF4-FFF2-40B4-BE49-F238E27FC236}">
                    <a16:creationId xmlns:a16="http://schemas.microsoft.com/office/drawing/2014/main" xmlns="" id="{96FC6063-10D0-4C4C-8590-CC258608A288}"/>
                  </a:ext>
                </a:extLst>
              </p:cNvPr>
              <p:cNvSpPr/>
              <p:nvPr/>
            </p:nvSpPr>
            <p:spPr>
              <a:xfrm>
                <a:off x="7461782" y="1516534"/>
                <a:ext cx="3530762" cy="4422123"/>
              </a:xfrm>
              <a:custGeom>
                <a:avLst/>
                <a:gdLst>
                  <a:gd name="connsiteX0" fmla="*/ 495242 w 1638688"/>
                  <a:gd name="connsiteY0" fmla="*/ 3158802 h 3202290"/>
                  <a:gd name="connsiteX1" fmla="*/ 496136 w 1638688"/>
                  <a:gd name="connsiteY1" fmla="*/ 3159001 h 3202290"/>
                  <a:gd name="connsiteX2" fmla="*/ 496213 w 1638688"/>
                  <a:gd name="connsiteY2" fmla="*/ 3159024 h 3202290"/>
                  <a:gd name="connsiteX3" fmla="*/ 325316 w 1638688"/>
                  <a:gd name="connsiteY3" fmla="*/ 3000745 h 3202290"/>
                  <a:gd name="connsiteX4" fmla="*/ 327203 w 1638688"/>
                  <a:gd name="connsiteY4" fmla="*/ 3003430 h 3202290"/>
                  <a:gd name="connsiteX5" fmla="*/ 327126 w 1638688"/>
                  <a:gd name="connsiteY5" fmla="*/ 3003354 h 3202290"/>
                  <a:gd name="connsiteX6" fmla="*/ 325316 w 1638688"/>
                  <a:gd name="connsiteY6" fmla="*/ 3000745 h 3202290"/>
                  <a:gd name="connsiteX7" fmla="*/ 0 w 1638688"/>
                  <a:gd name="connsiteY7" fmla="*/ 0 h 3202290"/>
                  <a:gd name="connsiteX8" fmla="*/ 1638688 w 1638688"/>
                  <a:gd name="connsiteY8" fmla="*/ 0 h 3202290"/>
                  <a:gd name="connsiteX9" fmla="*/ 1638688 w 1638688"/>
                  <a:gd name="connsiteY9" fmla="*/ 2946769 h 3202290"/>
                  <a:gd name="connsiteX10" fmla="*/ 1625270 w 1638688"/>
                  <a:gd name="connsiteY10" fmla="*/ 2942296 h 3202290"/>
                  <a:gd name="connsiteX11" fmla="*/ 1566334 w 1638688"/>
                  <a:gd name="connsiteY11" fmla="*/ 2922651 h 3202290"/>
                  <a:gd name="connsiteX12" fmla="*/ 1540934 w 1638688"/>
                  <a:gd name="connsiteY12" fmla="*/ 2931118 h 3202290"/>
                  <a:gd name="connsiteX13" fmla="*/ 1532467 w 1638688"/>
                  <a:gd name="connsiteY13" fmla="*/ 2956518 h 3202290"/>
                  <a:gd name="connsiteX14" fmla="*/ 1507067 w 1638688"/>
                  <a:gd name="connsiteY14" fmla="*/ 2964984 h 3202290"/>
                  <a:gd name="connsiteX15" fmla="*/ 1481667 w 1638688"/>
                  <a:gd name="connsiteY15" fmla="*/ 2973451 h 3202290"/>
                  <a:gd name="connsiteX16" fmla="*/ 1430867 w 1638688"/>
                  <a:gd name="connsiteY16" fmla="*/ 2990384 h 3202290"/>
                  <a:gd name="connsiteX17" fmla="*/ 1388534 w 1638688"/>
                  <a:gd name="connsiteY17" fmla="*/ 3041184 h 3202290"/>
                  <a:gd name="connsiteX18" fmla="*/ 1329267 w 1638688"/>
                  <a:gd name="connsiteY18" fmla="*/ 3049651 h 3202290"/>
                  <a:gd name="connsiteX19" fmla="*/ 1270000 w 1638688"/>
                  <a:gd name="connsiteY19" fmla="*/ 3032718 h 3202290"/>
                  <a:gd name="connsiteX20" fmla="*/ 1210734 w 1638688"/>
                  <a:gd name="connsiteY20" fmla="*/ 3024251 h 3202290"/>
                  <a:gd name="connsiteX21" fmla="*/ 1185334 w 1638688"/>
                  <a:gd name="connsiteY21" fmla="*/ 3007318 h 3202290"/>
                  <a:gd name="connsiteX22" fmla="*/ 1159934 w 1638688"/>
                  <a:gd name="connsiteY22" fmla="*/ 2998851 h 3202290"/>
                  <a:gd name="connsiteX23" fmla="*/ 1134534 w 1638688"/>
                  <a:gd name="connsiteY23" fmla="*/ 2981918 h 3202290"/>
                  <a:gd name="connsiteX24" fmla="*/ 1109134 w 1638688"/>
                  <a:gd name="connsiteY24" fmla="*/ 2973451 h 3202290"/>
                  <a:gd name="connsiteX25" fmla="*/ 1066800 w 1638688"/>
                  <a:gd name="connsiteY25" fmla="*/ 2939584 h 3202290"/>
                  <a:gd name="connsiteX26" fmla="*/ 1058334 w 1638688"/>
                  <a:gd name="connsiteY26" fmla="*/ 2905718 h 3202290"/>
                  <a:gd name="connsiteX27" fmla="*/ 1041400 w 1638688"/>
                  <a:gd name="connsiteY27" fmla="*/ 2888784 h 3202290"/>
                  <a:gd name="connsiteX28" fmla="*/ 1032934 w 1638688"/>
                  <a:gd name="connsiteY28" fmla="*/ 2854918 h 3202290"/>
                  <a:gd name="connsiteX29" fmla="*/ 982134 w 1638688"/>
                  <a:gd name="connsiteY29" fmla="*/ 2846451 h 3202290"/>
                  <a:gd name="connsiteX30" fmla="*/ 956734 w 1638688"/>
                  <a:gd name="connsiteY30" fmla="*/ 2854918 h 3202290"/>
                  <a:gd name="connsiteX31" fmla="*/ 880534 w 1638688"/>
                  <a:gd name="connsiteY31" fmla="*/ 2880318 h 3202290"/>
                  <a:gd name="connsiteX32" fmla="*/ 838200 w 1638688"/>
                  <a:gd name="connsiteY32" fmla="*/ 2914184 h 3202290"/>
                  <a:gd name="connsiteX33" fmla="*/ 821267 w 1638688"/>
                  <a:gd name="connsiteY33" fmla="*/ 2939584 h 3202290"/>
                  <a:gd name="connsiteX34" fmla="*/ 778934 w 1638688"/>
                  <a:gd name="connsiteY34" fmla="*/ 2990384 h 3202290"/>
                  <a:gd name="connsiteX35" fmla="*/ 728134 w 1638688"/>
                  <a:gd name="connsiteY35" fmla="*/ 3024251 h 3202290"/>
                  <a:gd name="connsiteX36" fmla="*/ 677334 w 1638688"/>
                  <a:gd name="connsiteY36" fmla="*/ 3049651 h 3202290"/>
                  <a:gd name="connsiteX37" fmla="*/ 635000 w 1638688"/>
                  <a:gd name="connsiteY37" fmla="*/ 3100451 h 3202290"/>
                  <a:gd name="connsiteX38" fmla="*/ 626534 w 1638688"/>
                  <a:gd name="connsiteY38" fmla="*/ 3142784 h 3202290"/>
                  <a:gd name="connsiteX39" fmla="*/ 609600 w 1638688"/>
                  <a:gd name="connsiteY39" fmla="*/ 3168184 h 3202290"/>
                  <a:gd name="connsiteX40" fmla="*/ 601134 w 1638688"/>
                  <a:gd name="connsiteY40" fmla="*/ 3193584 h 3202290"/>
                  <a:gd name="connsiteX41" fmla="*/ 567267 w 1638688"/>
                  <a:gd name="connsiteY41" fmla="*/ 3202051 h 3202290"/>
                  <a:gd name="connsiteX42" fmla="*/ 524934 w 1638688"/>
                  <a:gd name="connsiteY42" fmla="*/ 3168184 h 3202290"/>
                  <a:gd name="connsiteX43" fmla="*/ 504840 w 1638688"/>
                  <a:gd name="connsiteY43" fmla="*/ 3161637 h 3202290"/>
                  <a:gd name="connsiteX44" fmla="*/ 496213 w 1638688"/>
                  <a:gd name="connsiteY44" fmla="*/ 3159024 h 3202290"/>
                  <a:gd name="connsiteX45" fmla="*/ 498576 w 1638688"/>
                  <a:gd name="connsiteY45" fmla="*/ 3159566 h 3202290"/>
                  <a:gd name="connsiteX46" fmla="*/ 482600 w 1638688"/>
                  <a:gd name="connsiteY46" fmla="*/ 3142784 h 3202290"/>
                  <a:gd name="connsiteX47" fmla="*/ 457200 w 1638688"/>
                  <a:gd name="connsiteY47" fmla="*/ 3134318 h 3202290"/>
                  <a:gd name="connsiteX48" fmla="*/ 423334 w 1638688"/>
                  <a:gd name="connsiteY48" fmla="*/ 3108918 h 3202290"/>
                  <a:gd name="connsiteX49" fmla="*/ 397934 w 1638688"/>
                  <a:gd name="connsiteY49" fmla="*/ 3100451 h 3202290"/>
                  <a:gd name="connsiteX50" fmla="*/ 364067 w 1638688"/>
                  <a:gd name="connsiteY50" fmla="*/ 3058118 h 3202290"/>
                  <a:gd name="connsiteX51" fmla="*/ 328502 w 1638688"/>
                  <a:gd name="connsiteY51" fmla="*/ 3005277 h 3202290"/>
                  <a:gd name="connsiteX52" fmla="*/ 327203 w 1638688"/>
                  <a:gd name="connsiteY52" fmla="*/ 3003430 h 3202290"/>
                  <a:gd name="connsiteX53" fmla="*/ 331520 w 1638688"/>
                  <a:gd name="connsiteY53" fmla="*/ 3007646 h 3202290"/>
                  <a:gd name="connsiteX54" fmla="*/ 313267 w 1638688"/>
                  <a:gd name="connsiteY54" fmla="*/ 2973451 h 3202290"/>
                  <a:gd name="connsiteX55" fmla="*/ 296334 w 1638688"/>
                  <a:gd name="connsiteY55" fmla="*/ 2948051 h 3202290"/>
                  <a:gd name="connsiteX56" fmla="*/ 279400 w 1638688"/>
                  <a:gd name="connsiteY56" fmla="*/ 2880318 h 3202290"/>
                  <a:gd name="connsiteX57" fmla="*/ 262467 w 1638688"/>
                  <a:gd name="connsiteY57" fmla="*/ 2854918 h 3202290"/>
                  <a:gd name="connsiteX58" fmla="*/ 237067 w 1638688"/>
                  <a:gd name="connsiteY58" fmla="*/ 2812584 h 3202290"/>
                  <a:gd name="connsiteX59" fmla="*/ 177800 w 1638688"/>
                  <a:gd name="connsiteY59" fmla="*/ 2804118 h 3202290"/>
                  <a:gd name="connsiteX60" fmla="*/ 152400 w 1638688"/>
                  <a:gd name="connsiteY60" fmla="*/ 2812584 h 3202290"/>
                  <a:gd name="connsiteX61" fmla="*/ 127000 w 1638688"/>
                  <a:gd name="connsiteY61" fmla="*/ 2821051 h 3202290"/>
                  <a:gd name="connsiteX62" fmla="*/ 59267 w 1638688"/>
                  <a:gd name="connsiteY62" fmla="*/ 2854918 h 3202290"/>
                  <a:gd name="connsiteX63" fmla="*/ 33867 w 1638688"/>
                  <a:gd name="connsiteY63" fmla="*/ 2863384 h 3202290"/>
                  <a:gd name="connsiteX64" fmla="*/ 5213 w 1638688"/>
                  <a:gd name="connsiteY64" fmla="*/ 2895431 h 3202290"/>
                  <a:gd name="connsiteX65" fmla="*/ 0 w 1638688"/>
                  <a:gd name="connsiteY65" fmla="*/ 2912257 h 3202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638688" h="3202290">
                    <a:moveTo>
                      <a:pt x="495242" y="3158802"/>
                    </a:moveTo>
                    <a:cubicBezTo>
                      <a:pt x="494636" y="3158626"/>
                      <a:pt x="494736" y="3158610"/>
                      <a:pt x="496136" y="3159001"/>
                    </a:cubicBezTo>
                    <a:lnTo>
                      <a:pt x="496213" y="3159024"/>
                    </a:lnTo>
                    <a:close/>
                    <a:moveTo>
                      <a:pt x="325316" y="3000745"/>
                    </a:moveTo>
                    <a:lnTo>
                      <a:pt x="327203" y="3003430"/>
                    </a:lnTo>
                    <a:lnTo>
                      <a:pt x="327126" y="3003354"/>
                    </a:lnTo>
                    <a:cubicBezTo>
                      <a:pt x="326085" y="3001915"/>
                      <a:pt x="325284" y="3000735"/>
                      <a:pt x="325316" y="3000745"/>
                    </a:cubicBezTo>
                    <a:close/>
                    <a:moveTo>
                      <a:pt x="0" y="0"/>
                    </a:moveTo>
                    <a:lnTo>
                      <a:pt x="1638688" y="0"/>
                    </a:lnTo>
                    <a:lnTo>
                      <a:pt x="1638688" y="2946769"/>
                    </a:lnTo>
                    <a:lnTo>
                      <a:pt x="1625270" y="2942296"/>
                    </a:lnTo>
                    <a:cubicBezTo>
                      <a:pt x="1602054" y="2934557"/>
                      <a:pt x="1566338" y="2922652"/>
                      <a:pt x="1566334" y="2922651"/>
                    </a:cubicBezTo>
                    <a:cubicBezTo>
                      <a:pt x="1557464" y="2921666"/>
                      <a:pt x="1547245" y="2924807"/>
                      <a:pt x="1540934" y="2931118"/>
                    </a:cubicBezTo>
                    <a:cubicBezTo>
                      <a:pt x="1534623" y="2937429"/>
                      <a:pt x="1535289" y="2948051"/>
                      <a:pt x="1532467" y="2956518"/>
                    </a:cubicBezTo>
                    <a:lnTo>
                      <a:pt x="1507067" y="2964984"/>
                    </a:lnTo>
                    <a:lnTo>
                      <a:pt x="1481667" y="2973451"/>
                    </a:lnTo>
                    <a:cubicBezTo>
                      <a:pt x="1464734" y="2979095"/>
                      <a:pt x="1446003" y="2980924"/>
                      <a:pt x="1430867" y="2990384"/>
                    </a:cubicBezTo>
                    <a:cubicBezTo>
                      <a:pt x="1389477" y="3016253"/>
                      <a:pt x="1442093" y="3019760"/>
                      <a:pt x="1388534" y="3041184"/>
                    </a:cubicBezTo>
                    <a:cubicBezTo>
                      <a:pt x="1370005" y="3048596"/>
                      <a:pt x="1349023" y="3046829"/>
                      <a:pt x="1329267" y="3049651"/>
                    </a:cubicBezTo>
                    <a:cubicBezTo>
                      <a:pt x="1307499" y="3042395"/>
                      <a:pt x="1293396" y="3036972"/>
                      <a:pt x="1270000" y="3032718"/>
                    </a:cubicBezTo>
                    <a:cubicBezTo>
                      <a:pt x="1250366" y="3029148"/>
                      <a:pt x="1229848" y="3029985"/>
                      <a:pt x="1210734" y="3024251"/>
                    </a:cubicBezTo>
                    <a:cubicBezTo>
                      <a:pt x="1200988" y="3021327"/>
                      <a:pt x="1194435" y="3011869"/>
                      <a:pt x="1185334" y="3007318"/>
                    </a:cubicBezTo>
                    <a:cubicBezTo>
                      <a:pt x="1177352" y="3003327"/>
                      <a:pt x="1167916" y="3002842"/>
                      <a:pt x="1159934" y="2998851"/>
                    </a:cubicBezTo>
                    <a:cubicBezTo>
                      <a:pt x="1150833" y="2994300"/>
                      <a:pt x="1143635" y="2986469"/>
                      <a:pt x="1134534" y="2981918"/>
                    </a:cubicBezTo>
                    <a:cubicBezTo>
                      <a:pt x="1126552" y="2977927"/>
                      <a:pt x="1117116" y="2977442"/>
                      <a:pt x="1109134" y="2973451"/>
                    </a:cubicBezTo>
                    <a:cubicBezTo>
                      <a:pt x="1101157" y="2969462"/>
                      <a:pt x="1072050" y="2950085"/>
                      <a:pt x="1066800" y="2939584"/>
                    </a:cubicBezTo>
                    <a:cubicBezTo>
                      <a:pt x="1061596" y="2929176"/>
                      <a:pt x="1061156" y="2917007"/>
                      <a:pt x="1058334" y="2905718"/>
                    </a:cubicBezTo>
                    <a:cubicBezTo>
                      <a:pt x="1052689" y="2900073"/>
                      <a:pt x="1044970" y="2895924"/>
                      <a:pt x="1041400" y="2888784"/>
                    </a:cubicBezTo>
                    <a:cubicBezTo>
                      <a:pt x="1036196" y="2878376"/>
                      <a:pt x="1042403" y="2861681"/>
                      <a:pt x="1032934" y="2854918"/>
                    </a:cubicBezTo>
                    <a:cubicBezTo>
                      <a:pt x="1018965" y="2844940"/>
                      <a:pt x="999067" y="2849273"/>
                      <a:pt x="982134" y="2846451"/>
                    </a:cubicBezTo>
                    <a:lnTo>
                      <a:pt x="956734" y="2854918"/>
                    </a:lnTo>
                    <a:cubicBezTo>
                      <a:pt x="944021" y="2859156"/>
                      <a:pt x="880559" y="2880307"/>
                      <a:pt x="880534" y="2880318"/>
                    </a:cubicBezTo>
                    <a:cubicBezTo>
                      <a:pt x="866878" y="2886387"/>
                      <a:pt x="847906" y="2902052"/>
                      <a:pt x="838200" y="2914184"/>
                    </a:cubicBezTo>
                    <a:cubicBezTo>
                      <a:pt x="831843" y="2922130"/>
                      <a:pt x="827781" y="2931767"/>
                      <a:pt x="821267" y="2939584"/>
                    </a:cubicBezTo>
                    <a:cubicBezTo>
                      <a:pt x="766942" y="3004774"/>
                      <a:pt x="820975" y="2927321"/>
                      <a:pt x="778934" y="2990384"/>
                    </a:cubicBezTo>
                    <a:cubicBezTo>
                      <a:pt x="778934" y="2990384"/>
                      <a:pt x="745924" y="3014367"/>
                      <a:pt x="728134" y="3024251"/>
                    </a:cubicBezTo>
                    <a:cubicBezTo>
                      <a:pt x="682313" y="3049708"/>
                      <a:pt x="722437" y="3012066"/>
                      <a:pt x="677334" y="3049651"/>
                    </a:cubicBezTo>
                    <a:cubicBezTo>
                      <a:pt x="665356" y="3059632"/>
                      <a:pt x="641054" y="3084307"/>
                      <a:pt x="635000" y="3100451"/>
                    </a:cubicBezTo>
                    <a:cubicBezTo>
                      <a:pt x="629947" y="3113925"/>
                      <a:pt x="631587" y="3129310"/>
                      <a:pt x="626534" y="3142784"/>
                    </a:cubicBezTo>
                    <a:cubicBezTo>
                      <a:pt x="622961" y="3152312"/>
                      <a:pt x="614151" y="3159082"/>
                      <a:pt x="609600" y="3168184"/>
                    </a:cubicBezTo>
                    <a:cubicBezTo>
                      <a:pt x="605609" y="3176166"/>
                      <a:pt x="603956" y="3185117"/>
                      <a:pt x="601134" y="3193584"/>
                    </a:cubicBezTo>
                    <a:cubicBezTo>
                      <a:pt x="589845" y="3196406"/>
                      <a:pt x="578787" y="3203697"/>
                      <a:pt x="567267" y="3202051"/>
                    </a:cubicBezTo>
                    <a:cubicBezTo>
                      <a:pt x="554805" y="3200271"/>
                      <a:pt x="533702" y="3176953"/>
                      <a:pt x="524934" y="3168184"/>
                    </a:cubicBezTo>
                    <a:cubicBezTo>
                      <a:pt x="515940" y="3165186"/>
                      <a:pt x="509441" y="3163086"/>
                      <a:pt x="504840" y="3161637"/>
                    </a:cubicBezTo>
                    <a:lnTo>
                      <a:pt x="496213" y="3159024"/>
                    </a:lnTo>
                    <a:lnTo>
                      <a:pt x="498576" y="3159566"/>
                    </a:lnTo>
                    <a:cubicBezTo>
                      <a:pt x="504251" y="3160572"/>
                      <a:pt x="511655" y="3160217"/>
                      <a:pt x="482600" y="3142784"/>
                    </a:cubicBezTo>
                    <a:cubicBezTo>
                      <a:pt x="474947" y="3138192"/>
                      <a:pt x="464949" y="3138746"/>
                      <a:pt x="457200" y="3134318"/>
                    </a:cubicBezTo>
                    <a:cubicBezTo>
                      <a:pt x="444948" y="3127317"/>
                      <a:pt x="434623" y="3117385"/>
                      <a:pt x="423334" y="3108918"/>
                    </a:cubicBezTo>
                    <a:cubicBezTo>
                      <a:pt x="414867" y="3106096"/>
                      <a:pt x="405587" y="3105043"/>
                      <a:pt x="397934" y="3100451"/>
                    </a:cubicBezTo>
                    <a:cubicBezTo>
                      <a:pt x="384527" y="3092407"/>
                      <a:pt x="371760" y="3069657"/>
                      <a:pt x="364067" y="3058118"/>
                    </a:cubicBezTo>
                    <a:cubicBezTo>
                      <a:pt x="343356" y="3027051"/>
                      <a:pt x="333080" y="3011921"/>
                      <a:pt x="328502" y="3005277"/>
                    </a:cubicBezTo>
                    <a:lnTo>
                      <a:pt x="327203" y="3003430"/>
                    </a:lnTo>
                    <a:lnTo>
                      <a:pt x="331520" y="3007646"/>
                    </a:lnTo>
                    <a:cubicBezTo>
                      <a:pt x="330790" y="3005146"/>
                      <a:pt x="326284" y="2996231"/>
                      <a:pt x="313267" y="2973451"/>
                    </a:cubicBezTo>
                    <a:cubicBezTo>
                      <a:pt x="308219" y="2964616"/>
                      <a:pt x="300885" y="2957152"/>
                      <a:pt x="296334" y="2948051"/>
                    </a:cubicBezTo>
                    <a:cubicBezTo>
                      <a:pt x="287655" y="2930694"/>
                      <a:pt x="282621" y="2896421"/>
                      <a:pt x="279400" y="2880318"/>
                    </a:cubicBezTo>
                    <a:cubicBezTo>
                      <a:pt x="273756" y="2871851"/>
                      <a:pt x="267018" y="2864019"/>
                      <a:pt x="262467" y="2854918"/>
                    </a:cubicBezTo>
                    <a:cubicBezTo>
                      <a:pt x="255277" y="2840538"/>
                      <a:pt x="256910" y="2819198"/>
                      <a:pt x="237067" y="2812584"/>
                    </a:cubicBezTo>
                    <a:cubicBezTo>
                      <a:pt x="218135" y="2806273"/>
                      <a:pt x="197556" y="2806940"/>
                      <a:pt x="177800" y="2804118"/>
                    </a:cubicBezTo>
                    <a:lnTo>
                      <a:pt x="152400" y="2812584"/>
                    </a:lnTo>
                    <a:lnTo>
                      <a:pt x="127000" y="2821051"/>
                    </a:lnTo>
                    <a:cubicBezTo>
                      <a:pt x="68627" y="2840509"/>
                      <a:pt x="88821" y="2825362"/>
                      <a:pt x="59267" y="2854918"/>
                    </a:cubicBezTo>
                    <a:cubicBezTo>
                      <a:pt x="50800" y="2857740"/>
                      <a:pt x="41293" y="2858434"/>
                      <a:pt x="33867" y="2863384"/>
                    </a:cubicBezTo>
                    <a:cubicBezTo>
                      <a:pt x="17572" y="2874247"/>
                      <a:pt x="10144" y="2883830"/>
                      <a:pt x="5213" y="2895431"/>
                    </a:cubicBezTo>
                    <a:lnTo>
                      <a:pt x="0" y="291225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dist="38100" dir="5400000" sx="102000" sy="102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10" name="íšļîďe">
                <a:extLst>
                  <a:ext uri="{FF2B5EF4-FFF2-40B4-BE49-F238E27FC236}">
                    <a16:creationId xmlns:a16="http://schemas.microsoft.com/office/drawing/2014/main" xmlns="" id="{494AF9AC-277A-410B-A6A8-7A7935D27622}"/>
                  </a:ext>
                </a:extLst>
              </p:cNvPr>
              <p:cNvGrpSpPr/>
              <p:nvPr/>
            </p:nvGrpSpPr>
            <p:grpSpPr>
              <a:xfrm>
                <a:off x="8111038" y="2250996"/>
                <a:ext cx="2232249" cy="1101442"/>
                <a:chOff x="1379475" y="4729212"/>
                <a:chExt cx="2232249" cy="1101442"/>
              </a:xfrm>
            </p:grpSpPr>
            <p:sp>
              <p:nvSpPr>
                <p:cNvPr id="27" name="iś1ïḑé">
                  <a:extLst>
                    <a:ext uri="{FF2B5EF4-FFF2-40B4-BE49-F238E27FC236}">
                      <a16:creationId xmlns:a16="http://schemas.microsoft.com/office/drawing/2014/main" xmlns="" id="{677C8810-EB33-4602-B464-CF98C259C2F6}"/>
                    </a:ext>
                  </a:extLst>
                </p:cNvPr>
                <p:cNvSpPr/>
                <p:nvPr/>
              </p:nvSpPr>
              <p:spPr>
                <a:xfrm>
                  <a:off x="1379475" y="5352110"/>
                  <a:ext cx="2232248" cy="478544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 lnSpcReduction="1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  <a:effectLst/>
                    </a:rPr>
                    <a:t>Copy paste fonts. Choose the only option to retain text.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  <a:effectLst/>
                  </a:endParaRPr>
                </a:p>
              </p:txBody>
            </p:sp>
            <p:sp>
              <p:nvSpPr>
                <p:cNvPr id="28" name="ïš1îde">
                  <a:extLst>
                    <a:ext uri="{FF2B5EF4-FFF2-40B4-BE49-F238E27FC236}">
                      <a16:creationId xmlns:a16="http://schemas.microsoft.com/office/drawing/2014/main" xmlns="" id="{A76D87B6-655E-42EA-A449-E573A2163F88}"/>
                    </a:ext>
                  </a:extLst>
                </p:cNvPr>
                <p:cNvSpPr/>
                <p:nvPr/>
              </p:nvSpPr>
              <p:spPr>
                <a:xfrm>
                  <a:off x="1379475" y="4729212"/>
                  <a:ext cx="1021953" cy="672131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r>
                    <a:rPr lang="en-US" altLang="zh-CN" sz="3600" dirty="0">
                      <a:solidFill>
                        <a:schemeClr val="accent1">
                          <a:lumMod val="100000"/>
                        </a:schemeClr>
                      </a:solidFill>
                      <a:effectLst/>
                      <a:latin typeface="Impact" panose="020B0806030902050204" pitchFamily="34" charset="0"/>
                    </a:rPr>
                    <a:t>60%</a:t>
                  </a:r>
                </a:p>
              </p:txBody>
            </p:sp>
            <p:sp>
              <p:nvSpPr>
                <p:cNvPr id="29" name="îŝļiḍê">
                  <a:extLst>
                    <a:ext uri="{FF2B5EF4-FFF2-40B4-BE49-F238E27FC236}">
                      <a16:creationId xmlns:a16="http://schemas.microsoft.com/office/drawing/2014/main" xmlns="" id="{56CC3DE1-D06F-4442-B96E-E8F39B0C1033}"/>
                    </a:ext>
                  </a:extLst>
                </p:cNvPr>
                <p:cNvSpPr/>
                <p:nvPr/>
              </p:nvSpPr>
              <p:spPr>
                <a:xfrm>
                  <a:off x="2401428" y="4870490"/>
                  <a:ext cx="1210296" cy="36136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</p:grpSp>
          <p:grpSp>
            <p:nvGrpSpPr>
              <p:cNvPr id="11" name="ís1íďè">
                <a:extLst>
                  <a:ext uri="{FF2B5EF4-FFF2-40B4-BE49-F238E27FC236}">
                    <a16:creationId xmlns:a16="http://schemas.microsoft.com/office/drawing/2014/main" xmlns="" id="{62D44109-FF5A-4B4C-BBE1-4E61B9BEE363}"/>
                  </a:ext>
                </a:extLst>
              </p:cNvPr>
              <p:cNvGrpSpPr/>
              <p:nvPr/>
            </p:nvGrpSpPr>
            <p:grpSpPr>
              <a:xfrm>
                <a:off x="8111038" y="3933056"/>
                <a:ext cx="2232249" cy="1101442"/>
                <a:chOff x="1379475" y="4729212"/>
                <a:chExt cx="2232249" cy="1101442"/>
              </a:xfrm>
            </p:grpSpPr>
            <p:sp>
              <p:nvSpPr>
                <p:cNvPr id="24" name="isļîḑé">
                  <a:extLst>
                    <a:ext uri="{FF2B5EF4-FFF2-40B4-BE49-F238E27FC236}">
                      <a16:creationId xmlns:a16="http://schemas.microsoft.com/office/drawing/2014/main" xmlns="" id="{382E7619-E11D-41DC-9AB2-52FC25EBCE6A}"/>
                    </a:ext>
                  </a:extLst>
                </p:cNvPr>
                <p:cNvSpPr/>
                <p:nvPr/>
              </p:nvSpPr>
              <p:spPr>
                <a:xfrm>
                  <a:off x="1379475" y="5352110"/>
                  <a:ext cx="2232248" cy="478544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 lnSpcReduction="1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  <a:effectLst/>
                    </a:rPr>
                    <a:t>Copy paste fonts. Choose the only option to retain text.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  <a:effectLst/>
                  </a:endParaRPr>
                </a:p>
              </p:txBody>
            </p:sp>
            <p:sp>
              <p:nvSpPr>
                <p:cNvPr id="25" name="ïşļïḍé">
                  <a:extLst>
                    <a:ext uri="{FF2B5EF4-FFF2-40B4-BE49-F238E27FC236}">
                      <a16:creationId xmlns:a16="http://schemas.microsoft.com/office/drawing/2014/main" xmlns="" id="{3C2F7BDF-774E-4A31-A0EF-8BC6CEF2490A}"/>
                    </a:ext>
                  </a:extLst>
                </p:cNvPr>
                <p:cNvSpPr/>
                <p:nvPr/>
              </p:nvSpPr>
              <p:spPr>
                <a:xfrm>
                  <a:off x="1379475" y="4729212"/>
                  <a:ext cx="1021953" cy="672131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r>
                    <a:rPr lang="en-US" altLang="zh-CN" sz="3600" dirty="0">
                      <a:solidFill>
                        <a:schemeClr val="bg1">
                          <a:lumMod val="50000"/>
                        </a:schemeClr>
                      </a:solidFill>
                      <a:effectLst/>
                      <a:latin typeface="Impact" panose="020B0806030902050204" pitchFamily="34" charset="0"/>
                    </a:rPr>
                    <a:t>40%</a:t>
                  </a:r>
                </a:p>
              </p:txBody>
            </p:sp>
            <p:sp>
              <p:nvSpPr>
                <p:cNvPr id="26" name="î$1iḑe">
                  <a:extLst>
                    <a:ext uri="{FF2B5EF4-FFF2-40B4-BE49-F238E27FC236}">
                      <a16:creationId xmlns:a16="http://schemas.microsoft.com/office/drawing/2014/main" xmlns="" id="{F61654ED-26E9-4F6A-8368-1214890FA125}"/>
                    </a:ext>
                  </a:extLst>
                </p:cNvPr>
                <p:cNvSpPr/>
                <p:nvPr/>
              </p:nvSpPr>
              <p:spPr>
                <a:xfrm>
                  <a:off x="2401428" y="4870490"/>
                  <a:ext cx="1210296" cy="36136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</p:grp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9CA65169-E8F7-4990-88FA-76B4E59B4852}"/>
                  </a:ext>
                </a:extLst>
              </p:cNvPr>
              <p:cNvCxnSpPr/>
              <p:nvPr/>
            </p:nvCxnSpPr>
            <p:spPr>
              <a:xfrm>
                <a:off x="7461782" y="3645024"/>
                <a:ext cx="3530762" cy="0"/>
              </a:xfrm>
              <a:prstGeom prst="line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íṡ1îḑe">
                <a:extLst>
                  <a:ext uri="{FF2B5EF4-FFF2-40B4-BE49-F238E27FC236}">
                    <a16:creationId xmlns:a16="http://schemas.microsoft.com/office/drawing/2014/main" xmlns="" id="{2743AECF-CF58-48DA-8521-DA77FF591651}"/>
                  </a:ext>
                </a:extLst>
              </p:cNvPr>
              <p:cNvGrpSpPr/>
              <p:nvPr/>
            </p:nvGrpSpPr>
            <p:grpSpPr>
              <a:xfrm>
                <a:off x="767408" y="3374899"/>
                <a:ext cx="4268656" cy="958325"/>
                <a:chOff x="5571760" y="3262763"/>
                <a:chExt cx="4268656" cy="958325"/>
              </a:xfrm>
            </p:grpSpPr>
            <p:sp>
              <p:nvSpPr>
                <p:cNvPr id="20" name="iṥľïḓê">
                  <a:extLst>
                    <a:ext uri="{FF2B5EF4-FFF2-40B4-BE49-F238E27FC236}">
                      <a16:creationId xmlns:a16="http://schemas.microsoft.com/office/drawing/2014/main" xmlns="" id="{FCD7AD9B-B3DF-4FF3-9721-F2A430F0A6D5}"/>
                    </a:ext>
                  </a:extLst>
                </p:cNvPr>
                <p:cNvSpPr/>
                <p:nvPr/>
              </p:nvSpPr>
              <p:spPr bwMode="auto">
                <a:xfrm>
                  <a:off x="5571760" y="3414940"/>
                  <a:ext cx="461080" cy="365375"/>
                </a:xfrm>
                <a:custGeom>
                  <a:avLst/>
                  <a:gdLst>
                    <a:gd name="connsiteX0" fmla="*/ 511657 w 606157"/>
                    <a:gd name="connsiteY0" fmla="*/ 343654 h 480339"/>
                    <a:gd name="connsiteX1" fmla="*/ 521432 w 606157"/>
                    <a:gd name="connsiteY1" fmla="*/ 353421 h 480339"/>
                    <a:gd name="connsiteX2" fmla="*/ 521432 w 606157"/>
                    <a:gd name="connsiteY2" fmla="*/ 376178 h 480339"/>
                    <a:gd name="connsiteX3" fmla="*/ 544305 w 606157"/>
                    <a:gd name="connsiteY3" fmla="*/ 376178 h 480339"/>
                    <a:gd name="connsiteX4" fmla="*/ 554080 w 606157"/>
                    <a:gd name="connsiteY4" fmla="*/ 385945 h 480339"/>
                    <a:gd name="connsiteX5" fmla="*/ 544305 w 606157"/>
                    <a:gd name="connsiteY5" fmla="*/ 395712 h 480339"/>
                    <a:gd name="connsiteX6" fmla="*/ 521432 w 606157"/>
                    <a:gd name="connsiteY6" fmla="*/ 395712 h 480339"/>
                    <a:gd name="connsiteX7" fmla="*/ 521432 w 606157"/>
                    <a:gd name="connsiteY7" fmla="*/ 418566 h 480339"/>
                    <a:gd name="connsiteX8" fmla="*/ 511657 w 606157"/>
                    <a:gd name="connsiteY8" fmla="*/ 428333 h 480339"/>
                    <a:gd name="connsiteX9" fmla="*/ 501882 w 606157"/>
                    <a:gd name="connsiteY9" fmla="*/ 418566 h 480339"/>
                    <a:gd name="connsiteX10" fmla="*/ 501882 w 606157"/>
                    <a:gd name="connsiteY10" fmla="*/ 395712 h 480339"/>
                    <a:gd name="connsiteX11" fmla="*/ 479106 w 606157"/>
                    <a:gd name="connsiteY11" fmla="*/ 395712 h 480339"/>
                    <a:gd name="connsiteX12" fmla="*/ 469331 w 606157"/>
                    <a:gd name="connsiteY12" fmla="*/ 385945 h 480339"/>
                    <a:gd name="connsiteX13" fmla="*/ 479106 w 606157"/>
                    <a:gd name="connsiteY13" fmla="*/ 376178 h 480339"/>
                    <a:gd name="connsiteX14" fmla="*/ 501882 w 606157"/>
                    <a:gd name="connsiteY14" fmla="*/ 376178 h 480339"/>
                    <a:gd name="connsiteX15" fmla="*/ 501882 w 606157"/>
                    <a:gd name="connsiteY15" fmla="*/ 353421 h 480339"/>
                    <a:gd name="connsiteX16" fmla="*/ 511657 w 606157"/>
                    <a:gd name="connsiteY16" fmla="*/ 343654 h 480339"/>
                    <a:gd name="connsiteX17" fmla="*/ 511621 w 606157"/>
                    <a:gd name="connsiteY17" fmla="*/ 311170 h 480339"/>
                    <a:gd name="connsiteX18" fmla="*/ 436735 w 606157"/>
                    <a:gd name="connsiteY18" fmla="*/ 385944 h 480339"/>
                    <a:gd name="connsiteX19" fmla="*/ 511621 w 606157"/>
                    <a:gd name="connsiteY19" fmla="*/ 460816 h 480339"/>
                    <a:gd name="connsiteX20" fmla="*/ 586605 w 606157"/>
                    <a:gd name="connsiteY20" fmla="*/ 385944 h 480339"/>
                    <a:gd name="connsiteX21" fmla="*/ 511621 w 606157"/>
                    <a:gd name="connsiteY21" fmla="*/ 311170 h 480339"/>
                    <a:gd name="connsiteX22" fmla="*/ 511621 w 606157"/>
                    <a:gd name="connsiteY22" fmla="*/ 291647 h 480339"/>
                    <a:gd name="connsiteX23" fmla="*/ 606157 w 606157"/>
                    <a:gd name="connsiteY23" fmla="*/ 385944 h 480339"/>
                    <a:gd name="connsiteX24" fmla="*/ 511621 w 606157"/>
                    <a:gd name="connsiteY24" fmla="*/ 480339 h 480339"/>
                    <a:gd name="connsiteX25" fmla="*/ 417183 w 606157"/>
                    <a:gd name="connsiteY25" fmla="*/ 385944 h 480339"/>
                    <a:gd name="connsiteX26" fmla="*/ 511621 w 606157"/>
                    <a:gd name="connsiteY26" fmla="*/ 291647 h 480339"/>
                    <a:gd name="connsiteX27" fmla="*/ 368279 w 606157"/>
                    <a:gd name="connsiteY27" fmla="*/ 200476 h 480339"/>
                    <a:gd name="connsiteX28" fmla="*/ 489505 w 606157"/>
                    <a:gd name="connsiteY28" fmla="*/ 259991 h 480339"/>
                    <a:gd name="connsiteX29" fmla="*/ 487746 w 606157"/>
                    <a:gd name="connsiteY29" fmla="*/ 273650 h 480339"/>
                    <a:gd name="connsiteX30" fmla="*/ 481782 w 606157"/>
                    <a:gd name="connsiteY30" fmla="*/ 275699 h 480339"/>
                    <a:gd name="connsiteX31" fmla="*/ 474059 w 606157"/>
                    <a:gd name="connsiteY31" fmla="*/ 271894 h 480339"/>
                    <a:gd name="connsiteX32" fmla="*/ 368279 w 606157"/>
                    <a:gd name="connsiteY32" fmla="*/ 219989 h 480339"/>
                    <a:gd name="connsiteX33" fmla="*/ 293588 w 606157"/>
                    <a:gd name="connsiteY33" fmla="*/ 242819 h 480339"/>
                    <a:gd name="connsiteX34" fmla="*/ 279999 w 606157"/>
                    <a:gd name="connsiteY34" fmla="*/ 240185 h 480339"/>
                    <a:gd name="connsiteX35" fmla="*/ 282639 w 606157"/>
                    <a:gd name="connsiteY35" fmla="*/ 226623 h 480339"/>
                    <a:gd name="connsiteX36" fmla="*/ 368279 w 606157"/>
                    <a:gd name="connsiteY36" fmla="*/ 200476 h 480339"/>
                    <a:gd name="connsiteX37" fmla="*/ 153211 w 606157"/>
                    <a:gd name="connsiteY37" fmla="*/ 200476 h 480339"/>
                    <a:gd name="connsiteX38" fmla="*/ 306325 w 606157"/>
                    <a:gd name="connsiteY38" fmla="*/ 353439 h 480339"/>
                    <a:gd name="connsiteX39" fmla="*/ 296547 w 606157"/>
                    <a:gd name="connsiteY39" fmla="*/ 363200 h 480339"/>
                    <a:gd name="connsiteX40" fmla="*/ 286770 w 606157"/>
                    <a:gd name="connsiteY40" fmla="*/ 353439 h 480339"/>
                    <a:gd name="connsiteX41" fmla="*/ 153211 w 606157"/>
                    <a:gd name="connsiteY41" fmla="*/ 219999 h 480339"/>
                    <a:gd name="connsiteX42" fmla="*/ 19554 w 606157"/>
                    <a:gd name="connsiteY42" fmla="*/ 353439 h 480339"/>
                    <a:gd name="connsiteX43" fmla="*/ 9777 w 606157"/>
                    <a:gd name="connsiteY43" fmla="*/ 363200 h 480339"/>
                    <a:gd name="connsiteX44" fmla="*/ 0 w 606157"/>
                    <a:gd name="connsiteY44" fmla="*/ 353439 h 480339"/>
                    <a:gd name="connsiteX45" fmla="*/ 153211 w 606157"/>
                    <a:gd name="connsiteY45" fmla="*/ 200476 h 480339"/>
                    <a:gd name="connsiteX46" fmla="*/ 368295 w 606157"/>
                    <a:gd name="connsiteY46" fmla="*/ 19531 h 480339"/>
                    <a:gd name="connsiteX47" fmla="*/ 306326 w 606157"/>
                    <a:gd name="connsiteY47" fmla="*/ 81348 h 480339"/>
                    <a:gd name="connsiteX48" fmla="*/ 368295 w 606157"/>
                    <a:gd name="connsiteY48" fmla="*/ 143262 h 480339"/>
                    <a:gd name="connsiteX49" fmla="*/ 430165 w 606157"/>
                    <a:gd name="connsiteY49" fmla="*/ 81348 h 480339"/>
                    <a:gd name="connsiteX50" fmla="*/ 368295 w 606157"/>
                    <a:gd name="connsiteY50" fmla="*/ 19531 h 480339"/>
                    <a:gd name="connsiteX51" fmla="*/ 153211 w 606157"/>
                    <a:gd name="connsiteY51" fmla="*/ 19531 h 480339"/>
                    <a:gd name="connsiteX52" fmla="*/ 91242 w 606157"/>
                    <a:gd name="connsiteY52" fmla="*/ 81348 h 480339"/>
                    <a:gd name="connsiteX53" fmla="*/ 153211 w 606157"/>
                    <a:gd name="connsiteY53" fmla="*/ 143262 h 480339"/>
                    <a:gd name="connsiteX54" fmla="*/ 215081 w 606157"/>
                    <a:gd name="connsiteY54" fmla="*/ 81348 h 480339"/>
                    <a:gd name="connsiteX55" fmla="*/ 153211 w 606157"/>
                    <a:gd name="connsiteY55" fmla="*/ 19531 h 480339"/>
                    <a:gd name="connsiteX56" fmla="*/ 368295 w 606157"/>
                    <a:gd name="connsiteY56" fmla="*/ 0 h 480339"/>
                    <a:gd name="connsiteX57" fmla="*/ 449714 w 606157"/>
                    <a:gd name="connsiteY57" fmla="*/ 81348 h 480339"/>
                    <a:gd name="connsiteX58" fmla="*/ 368295 w 606157"/>
                    <a:gd name="connsiteY58" fmla="*/ 162794 h 480339"/>
                    <a:gd name="connsiteX59" fmla="*/ 286778 w 606157"/>
                    <a:gd name="connsiteY59" fmla="*/ 81348 h 480339"/>
                    <a:gd name="connsiteX60" fmla="*/ 368295 w 606157"/>
                    <a:gd name="connsiteY60" fmla="*/ 0 h 480339"/>
                    <a:gd name="connsiteX61" fmla="*/ 153211 w 606157"/>
                    <a:gd name="connsiteY61" fmla="*/ 0 h 480339"/>
                    <a:gd name="connsiteX62" fmla="*/ 234630 w 606157"/>
                    <a:gd name="connsiteY62" fmla="*/ 81348 h 480339"/>
                    <a:gd name="connsiteX63" fmla="*/ 153211 w 606157"/>
                    <a:gd name="connsiteY63" fmla="*/ 162794 h 480339"/>
                    <a:gd name="connsiteX64" fmla="*/ 71694 w 606157"/>
                    <a:gd name="connsiteY64" fmla="*/ 81348 h 480339"/>
                    <a:gd name="connsiteX65" fmla="*/ 153211 w 606157"/>
                    <a:gd name="connsiteY65" fmla="*/ 0 h 480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606157" h="480339">
                      <a:moveTo>
                        <a:pt x="511657" y="343654"/>
                      </a:moveTo>
                      <a:cubicBezTo>
                        <a:pt x="517131" y="343654"/>
                        <a:pt x="521432" y="348049"/>
                        <a:pt x="521432" y="353421"/>
                      </a:cubicBezTo>
                      <a:lnTo>
                        <a:pt x="521432" y="376178"/>
                      </a:lnTo>
                      <a:lnTo>
                        <a:pt x="544305" y="376178"/>
                      </a:lnTo>
                      <a:cubicBezTo>
                        <a:pt x="549682" y="376178"/>
                        <a:pt x="554080" y="380573"/>
                        <a:pt x="554080" y="385945"/>
                      </a:cubicBezTo>
                      <a:cubicBezTo>
                        <a:pt x="554080" y="391414"/>
                        <a:pt x="549682" y="395712"/>
                        <a:pt x="544305" y="395712"/>
                      </a:cubicBezTo>
                      <a:lnTo>
                        <a:pt x="521432" y="395712"/>
                      </a:lnTo>
                      <a:lnTo>
                        <a:pt x="521432" y="418566"/>
                      </a:lnTo>
                      <a:cubicBezTo>
                        <a:pt x="521432" y="423938"/>
                        <a:pt x="517131" y="428333"/>
                        <a:pt x="511657" y="428333"/>
                      </a:cubicBezTo>
                      <a:cubicBezTo>
                        <a:pt x="506281" y="428333"/>
                        <a:pt x="501882" y="423938"/>
                        <a:pt x="501882" y="418566"/>
                      </a:cubicBezTo>
                      <a:lnTo>
                        <a:pt x="501882" y="395712"/>
                      </a:lnTo>
                      <a:lnTo>
                        <a:pt x="479106" y="395712"/>
                      </a:lnTo>
                      <a:cubicBezTo>
                        <a:pt x="473730" y="395712"/>
                        <a:pt x="469331" y="391414"/>
                        <a:pt x="469331" y="385945"/>
                      </a:cubicBezTo>
                      <a:cubicBezTo>
                        <a:pt x="469331" y="380573"/>
                        <a:pt x="473730" y="376178"/>
                        <a:pt x="479106" y="376178"/>
                      </a:cubicBezTo>
                      <a:lnTo>
                        <a:pt x="501882" y="376178"/>
                      </a:lnTo>
                      <a:lnTo>
                        <a:pt x="501882" y="353421"/>
                      </a:lnTo>
                      <a:cubicBezTo>
                        <a:pt x="501882" y="348049"/>
                        <a:pt x="506281" y="343654"/>
                        <a:pt x="511657" y="343654"/>
                      </a:cubicBezTo>
                      <a:close/>
                      <a:moveTo>
                        <a:pt x="511621" y="311170"/>
                      </a:moveTo>
                      <a:cubicBezTo>
                        <a:pt x="470366" y="311170"/>
                        <a:pt x="436735" y="344750"/>
                        <a:pt x="436735" y="385944"/>
                      </a:cubicBezTo>
                      <a:cubicBezTo>
                        <a:pt x="436735" y="427236"/>
                        <a:pt x="470366" y="460816"/>
                        <a:pt x="511621" y="460816"/>
                      </a:cubicBezTo>
                      <a:cubicBezTo>
                        <a:pt x="552975" y="460816"/>
                        <a:pt x="586605" y="427236"/>
                        <a:pt x="586605" y="385944"/>
                      </a:cubicBezTo>
                      <a:cubicBezTo>
                        <a:pt x="586605" y="344750"/>
                        <a:pt x="552975" y="311170"/>
                        <a:pt x="511621" y="311170"/>
                      </a:cubicBezTo>
                      <a:close/>
                      <a:moveTo>
                        <a:pt x="511621" y="291647"/>
                      </a:moveTo>
                      <a:cubicBezTo>
                        <a:pt x="563729" y="291647"/>
                        <a:pt x="606157" y="333915"/>
                        <a:pt x="606157" y="385944"/>
                      </a:cubicBezTo>
                      <a:cubicBezTo>
                        <a:pt x="606157" y="437974"/>
                        <a:pt x="563729" y="480339"/>
                        <a:pt x="511621" y="480339"/>
                      </a:cubicBezTo>
                      <a:cubicBezTo>
                        <a:pt x="459514" y="480339"/>
                        <a:pt x="417183" y="437974"/>
                        <a:pt x="417183" y="385944"/>
                      </a:cubicBezTo>
                      <a:cubicBezTo>
                        <a:pt x="417183" y="333915"/>
                        <a:pt x="459514" y="291647"/>
                        <a:pt x="511621" y="291647"/>
                      </a:cubicBezTo>
                      <a:close/>
                      <a:moveTo>
                        <a:pt x="368279" y="200476"/>
                      </a:moveTo>
                      <a:cubicBezTo>
                        <a:pt x="416085" y="200476"/>
                        <a:pt x="460274" y="222135"/>
                        <a:pt x="489505" y="259991"/>
                      </a:cubicBezTo>
                      <a:cubicBezTo>
                        <a:pt x="492829" y="264284"/>
                        <a:pt x="492047" y="270333"/>
                        <a:pt x="487746" y="273650"/>
                      </a:cubicBezTo>
                      <a:cubicBezTo>
                        <a:pt x="485986" y="275016"/>
                        <a:pt x="483835" y="275699"/>
                        <a:pt x="481782" y="275699"/>
                      </a:cubicBezTo>
                      <a:cubicBezTo>
                        <a:pt x="478849" y="275699"/>
                        <a:pt x="475916" y="274430"/>
                        <a:pt x="474059" y="271894"/>
                      </a:cubicBezTo>
                      <a:cubicBezTo>
                        <a:pt x="448542" y="238917"/>
                        <a:pt x="409926" y="219989"/>
                        <a:pt x="368279" y="219989"/>
                      </a:cubicBezTo>
                      <a:cubicBezTo>
                        <a:pt x="341492" y="219989"/>
                        <a:pt x="315683" y="227892"/>
                        <a:pt x="293588" y="242819"/>
                      </a:cubicBezTo>
                      <a:cubicBezTo>
                        <a:pt x="289091" y="245844"/>
                        <a:pt x="283030" y="244673"/>
                        <a:pt x="279999" y="240185"/>
                      </a:cubicBezTo>
                      <a:cubicBezTo>
                        <a:pt x="276969" y="235697"/>
                        <a:pt x="278142" y="229648"/>
                        <a:pt x="282639" y="226623"/>
                      </a:cubicBezTo>
                      <a:cubicBezTo>
                        <a:pt x="307960" y="209549"/>
                        <a:pt x="337582" y="200476"/>
                        <a:pt x="368279" y="200476"/>
                      </a:cubicBezTo>
                      <a:close/>
                      <a:moveTo>
                        <a:pt x="153211" y="200476"/>
                      </a:moveTo>
                      <a:cubicBezTo>
                        <a:pt x="237688" y="200476"/>
                        <a:pt x="306325" y="269099"/>
                        <a:pt x="306325" y="353439"/>
                      </a:cubicBezTo>
                      <a:cubicBezTo>
                        <a:pt x="306325" y="358808"/>
                        <a:pt x="302023" y="363200"/>
                        <a:pt x="296547" y="363200"/>
                      </a:cubicBezTo>
                      <a:cubicBezTo>
                        <a:pt x="291170" y="363200"/>
                        <a:pt x="286770" y="358808"/>
                        <a:pt x="286770" y="353439"/>
                      </a:cubicBezTo>
                      <a:cubicBezTo>
                        <a:pt x="286770" y="279837"/>
                        <a:pt x="226835" y="219999"/>
                        <a:pt x="153211" y="219999"/>
                      </a:cubicBezTo>
                      <a:cubicBezTo>
                        <a:pt x="79490" y="219999"/>
                        <a:pt x="19554" y="279837"/>
                        <a:pt x="19554" y="353439"/>
                      </a:cubicBezTo>
                      <a:cubicBezTo>
                        <a:pt x="19554" y="358808"/>
                        <a:pt x="15155" y="363200"/>
                        <a:pt x="9777" y="363200"/>
                      </a:cubicBezTo>
                      <a:cubicBezTo>
                        <a:pt x="4400" y="363200"/>
                        <a:pt x="0" y="358808"/>
                        <a:pt x="0" y="353439"/>
                      </a:cubicBezTo>
                      <a:cubicBezTo>
                        <a:pt x="0" y="269099"/>
                        <a:pt x="68735" y="200476"/>
                        <a:pt x="153211" y="200476"/>
                      </a:cubicBezTo>
                      <a:close/>
                      <a:moveTo>
                        <a:pt x="368295" y="19531"/>
                      </a:moveTo>
                      <a:cubicBezTo>
                        <a:pt x="334085" y="19531"/>
                        <a:pt x="306326" y="47266"/>
                        <a:pt x="306326" y="81348"/>
                      </a:cubicBezTo>
                      <a:cubicBezTo>
                        <a:pt x="306326" y="115528"/>
                        <a:pt x="334085" y="143262"/>
                        <a:pt x="368295" y="143262"/>
                      </a:cubicBezTo>
                      <a:cubicBezTo>
                        <a:pt x="402407" y="143262"/>
                        <a:pt x="430165" y="115528"/>
                        <a:pt x="430165" y="81348"/>
                      </a:cubicBezTo>
                      <a:cubicBezTo>
                        <a:pt x="430165" y="47266"/>
                        <a:pt x="402407" y="19531"/>
                        <a:pt x="368295" y="19531"/>
                      </a:cubicBezTo>
                      <a:close/>
                      <a:moveTo>
                        <a:pt x="153211" y="19531"/>
                      </a:moveTo>
                      <a:cubicBezTo>
                        <a:pt x="119001" y="19531"/>
                        <a:pt x="91242" y="47266"/>
                        <a:pt x="91242" y="81348"/>
                      </a:cubicBezTo>
                      <a:cubicBezTo>
                        <a:pt x="91242" y="115528"/>
                        <a:pt x="119001" y="143262"/>
                        <a:pt x="153211" y="143262"/>
                      </a:cubicBezTo>
                      <a:cubicBezTo>
                        <a:pt x="187323" y="143262"/>
                        <a:pt x="215081" y="115528"/>
                        <a:pt x="215081" y="81348"/>
                      </a:cubicBezTo>
                      <a:cubicBezTo>
                        <a:pt x="215081" y="47266"/>
                        <a:pt x="187323" y="19531"/>
                        <a:pt x="153211" y="19531"/>
                      </a:cubicBezTo>
                      <a:close/>
                      <a:moveTo>
                        <a:pt x="368295" y="0"/>
                      </a:moveTo>
                      <a:cubicBezTo>
                        <a:pt x="413158" y="0"/>
                        <a:pt x="449714" y="36523"/>
                        <a:pt x="449714" y="81348"/>
                      </a:cubicBezTo>
                      <a:cubicBezTo>
                        <a:pt x="449714" y="126270"/>
                        <a:pt x="413158" y="162794"/>
                        <a:pt x="368295" y="162794"/>
                      </a:cubicBezTo>
                      <a:cubicBezTo>
                        <a:pt x="323333" y="162794"/>
                        <a:pt x="286778" y="126270"/>
                        <a:pt x="286778" y="81348"/>
                      </a:cubicBezTo>
                      <a:cubicBezTo>
                        <a:pt x="286778" y="36523"/>
                        <a:pt x="323333" y="0"/>
                        <a:pt x="368295" y="0"/>
                      </a:cubicBezTo>
                      <a:close/>
                      <a:moveTo>
                        <a:pt x="153211" y="0"/>
                      </a:moveTo>
                      <a:cubicBezTo>
                        <a:pt x="198074" y="0"/>
                        <a:pt x="234630" y="36523"/>
                        <a:pt x="234630" y="81348"/>
                      </a:cubicBezTo>
                      <a:cubicBezTo>
                        <a:pt x="234630" y="126270"/>
                        <a:pt x="198074" y="162794"/>
                        <a:pt x="153211" y="162794"/>
                      </a:cubicBezTo>
                      <a:cubicBezTo>
                        <a:pt x="108249" y="162794"/>
                        <a:pt x="71694" y="126270"/>
                        <a:pt x="71694" y="81348"/>
                      </a:cubicBezTo>
                      <a:cubicBezTo>
                        <a:pt x="71694" y="36523"/>
                        <a:pt x="108249" y="0"/>
                        <a:pt x="15321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21" name="îśļiďê">
                  <a:extLst>
                    <a:ext uri="{FF2B5EF4-FFF2-40B4-BE49-F238E27FC236}">
                      <a16:creationId xmlns:a16="http://schemas.microsoft.com/office/drawing/2014/main" xmlns="" id="{1D1123F9-E72E-4A28-8118-E728A3670C53}"/>
                    </a:ext>
                  </a:extLst>
                </p:cNvPr>
                <p:cNvGrpSpPr/>
                <p:nvPr/>
              </p:nvGrpSpPr>
              <p:grpSpPr>
                <a:xfrm>
                  <a:off x="6148976" y="3262763"/>
                  <a:ext cx="3691440" cy="958325"/>
                  <a:chOff x="600158" y="2382076"/>
                  <a:chExt cx="3691440" cy="958325"/>
                </a:xfrm>
              </p:grpSpPr>
              <p:sp>
                <p:nvSpPr>
                  <p:cNvPr id="22" name="îśľïďé">
                    <a:extLst>
                      <a:ext uri="{FF2B5EF4-FFF2-40B4-BE49-F238E27FC236}">
                        <a16:creationId xmlns:a16="http://schemas.microsoft.com/office/drawing/2014/main" xmlns="" id="{F2EDC3EE-F8EE-48ED-9E87-197854D876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0158" y="2733215"/>
                    <a:ext cx="3691440" cy="60718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0000" rIns="90000" anchor="t" anchorCtr="0">
                    <a:normAutofit/>
                  </a:bodyPr>
                  <a:lstStyle/>
                  <a:p>
                    <a:pPr eaLnBrk="1" hangingPunct="1">
                      <a:lnSpc>
                        <a:spcPct val="120000"/>
                      </a:lnSpc>
                      <a:spcBef>
                        <a:spcPct val="0"/>
                      </a:spcBef>
                    </a:pPr>
                    <a:r>
                      <a:rPr lang="en-US" altLang="zh-CN" sz="1100"/>
                      <a:t>Copy paste fonts. Choose the only option to retain text.</a:t>
                    </a:r>
                    <a:endParaRPr lang="zh-CN" altLang="en-US" sz="1100" dirty="0"/>
                  </a:p>
                </p:txBody>
              </p:sp>
              <p:sp>
                <p:nvSpPr>
                  <p:cNvPr id="23" name="ïşľiḑê">
                    <a:extLst>
                      <a:ext uri="{FF2B5EF4-FFF2-40B4-BE49-F238E27FC236}">
                        <a16:creationId xmlns:a16="http://schemas.microsoft.com/office/drawing/2014/main" xmlns="" id="{3EC264C8-1F33-43ED-B330-AA51D0303F88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600158" y="2382076"/>
                    <a:ext cx="3691440" cy="35113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rIns="90000">
                    <a:normAutofit lnSpcReduction="10000"/>
                  </a:bodyPr>
                  <a:lstStyle/>
                  <a:p>
                    <a:pPr eaLnBrk="1" hangingPunct="1">
                      <a:spcBef>
                        <a:spcPct val="0"/>
                      </a:spcBef>
                    </a:pPr>
                    <a:r>
                      <a:rPr lang="en-US" altLang="zh-CN" sz="1800" b="1" dirty="0"/>
                      <a:t>Text here</a:t>
                    </a:r>
                    <a:endParaRPr lang="zh-CN" altLang="en-US" sz="1800" b="1" dirty="0"/>
                  </a:p>
                </p:txBody>
              </p:sp>
            </p:grpSp>
          </p:grpSp>
          <p:grpSp>
            <p:nvGrpSpPr>
              <p:cNvPr id="14" name="îşļiḍé">
                <a:extLst>
                  <a:ext uri="{FF2B5EF4-FFF2-40B4-BE49-F238E27FC236}">
                    <a16:creationId xmlns:a16="http://schemas.microsoft.com/office/drawing/2014/main" xmlns="" id="{267DC791-4932-45FF-904E-C3F0F12D20D8}"/>
                  </a:ext>
                </a:extLst>
              </p:cNvPr>
              <p:cNvGrpSpPr/>
              <p:nvPr/>
            </p:nvGrpSpPr>
            <p:grpSpPr>
              <a:xfrm>
                <a:off x="767408" y="4980341"/>
                <a:ext cx="4268656" cy="958325"/>
                <a:chOff x="5571760" y="4717256"/>
                <a:chExt cx="4268656" cy="958325"/>
              </a:xfrm>
            </p:grpSpPr>
            <p:sp>
              <p:nvSpPr>
                <p:cNvPr id="16" name="iṩļíďé">
                  <a:extLst>
                    <a:ext uri="{FF2B5EF4-FFF2-40B4-BE49-F238E27FC236}">
                      <a16:creationId xmlns:a16="http://schemas.microsoft.com/office/drawing/2014/main" xmlns="" id="{F36A4F43-7114-43E8-BB4F-980DBA676ED6}"/>
                    </a:ext>
                  </a:extLst>
                </p:cNvPr>
                <p:cNvSpPr/>
                <p:nvPr/>
              </p:nvSpPr>
              <p:spPr bwMode="auto">
                <a:xfrm>
                  <a:off x="5571760" y="4821883"/>
                  <a:ext cx="461080" cy="460474"/>
                </a:xfrm>
                <a:custGeom>
                  <a:avLst/>
                  <a:gdLst>
                    <a:gd name="connsiteX0" fmla="*/ 86413 w 591547"/>
                    <a:gd name="connsiteY0" fmla="*/ 515758 h 590770"/>
                    <a:gd name="connsiteX1" fmla="*/ 171919 w 591547"/>
                    <a:gd name="connsiteY1" fmla="*/ 515758 h 590770"/>
                    <a:gd name="connsiteX2" fmla="*/ 171919 w 591547"/>
                    <a:gd name="connsiteY2" fmla="*/ 537523 h 590770"/>
                    <a:gd name="connsiteX3" fmla="*/ 86413 w 591547"/>
                    <a:gd name="connsiteY3" fmla="*/ 537523 h 590770"/>
                    <a:gd name="connsiteX4" fmla="*/ 86413 w 591547"/>
                    <a:gd name="connsiteY4" fmla="*/ 461733 h 590770"/>
                    <a:gd name="connsiteX5" fmla="*/ 171919 w 591547"/>
                    <a:gd name="connsiteY5" fmla="*/ 461733 h 590770"/>
                    <a:gd name="connsiteX6" fmla="*/ 171919 w 591547"/>
                    <a:gd name="connsiteY6" fmla="*/ 483498 h 590770"/>
                    <a:gd name="connsiteX7" fmla="*/ 86413 w 591547"/>
                    <a:gd name="connsiteY7" fmla="*/ 483498 h 590770"/>
                    <a:gd name="connsiteX8" fmla="*/ 86413 w 591547"/>
                    <a:gd name="connsiteY8" fmla="*/ 408616 h 590770"/>
                    <a:gd name="connsiteX9" fmla="*/ 171919 w 591547"/>
                    <a:gd name="connsiteY9" fmla="*/ 408616 h 590770"/>
                    <a:gd name="connsiteX10" fmla="*/ 171919 w 591547"/>
                    <a:gd name="connsiteY10" fmla="*/ 429474 h 590770"/>
                    <a:gd name="connsiteX11" fmla="*/ 86413 w 591547"/>
                    <a:gd name="connsiteY11" fmla="*/ 429474 h 590770"/>
                    <a:gd name="connsiteX12" fmla="*/ 204177 w 591547"/>
                    <a:gd name="connsiteY12" fmla="*/ 357041 h 590770"/>
                    <a:gd name="connsiteX13" fmla="*/ 204177 w 591547"/>
                    <a:gd name="connsiteY13" fmla="*/ 569815 h 590770"/>
                    <a:gd name="connsiteX14" fmla="*/ 333300 w 591547"/>
                    <a:gd name="connsiteY14" fmla="*/ 569815 h 590770"/>
                    <a:gd name="connsiteX15" fmla="*/ 333300 w 591547"/>
                    <a:gd name="connsiteY15" fmla="*/ 382026 h 590770"/>
                    <a:gd name="connsiteX16" fmla="*/ 183194 w 591547"/>
                    <a:gd name="connsiteY16" fmla="*/ 357041 h 590770"/>
                    <a:gd name="connsiteX17" fmla="*/ 75053 w 591547"/>
                    <a:gd name="connsiteY17" fmla="*/ 382026 h 590770"/>
                    <a:gd name="connsiteX18" fmla="*/ 75053 w 591547"/>
                    <a:gd name="connsiteY18" fmla="*/ 569815 h 590770"/>
                    <a:gd name="connsiteX19" fmla="*/ 183194 w 591547"/>
                    <a:gd name="connsiteY19" fmla="*/ 569815 h 590770"/>
                    <a:gd name="connsiteX20" fmla="*/ 247709 w 591547"/>
                    <a:gd name="connsiteY20" fmla="*/ 311838 h 590770"/>
                    <a:gd name="connsiteX21" fmla="*/ 322851 w 591547"/>
                    <a:gd name="connsiteY21" fmla="*/ 311838 h 590770"/>
                    <a:gd name="connsiteX22" fmla="*/ 322851 w 591547"/>
                    <a:gd name="connsiteY22" fmla="*/ 332826 h 590770"/>
                    <a:gd name="connsiteX23" fmla="*/ 247709 w 591547"/>
                    <a:gd name="connsiteY23" fmla="*/ 332826 h 590770"/>
                    <a:gd name="connsiteX24" fmla="*/ 247709 w 591547"/>
                    <a:gd name="connsiteY24" fmla="*/ 257944 h 590770"/>
                    <a:gd name="connsiteX25" fmla="*/ 322851 w 591547"/>
                    <a:gd name="connsiteY25" fmla="*/ 257944 h 590770"/>
                    <a:gd name="connsiteX26" fmla="*/ 322851 w 591547"/>
                    <a:gd name="connsiteY26" fmla="*/ 279580 h 590770"/>
                    <a:gd name="connsiteX27" fmla="*/ 247709 w 591547"/>
                    <a:gd name="connsiteY27" fmla="*/ 279580 h 590770"/>
                    <a:gd name="connsiteX28" fmla="*/ 247709 w 591547"/>
                    <a:gd name="connsiteY28" fmla="*/ 203919 h 590770"/>
                    <a:gd name="connsiteX29" fmla="*/ 322851 w 591547"/>
                    <a:gd name="connsiteY29" fmla="*/ 203919 h 590770"/>
                    <a:gd name="connsiteX30" fmla="*/ 322851 w 591547"/>
                    <a:gd name="connsiteY30" fmla="*/ 225684 h 590770"/>
                    <a:gd name="connsiteX31" fmla="*/ 247709 w 591547"/>
                    <a:gd name="connsiteY31" fmla="*/ 225684 h 590770"/>
                    <a:gd name="connsiteX32" fmla="*/ 247709 w 591547"/>
                    <a:gd name="connsiteY32" fmla="*/ 150672 h 590770"/>
                    <a:gd name="connsiteX33" fmla="*/ 322851 w 591547"/>
                    <a:gd name="connsiteY33" fmla="*/ 150672 h 590770"/>
                    <a:gd name="connsiteX34" fmla="*/ 322851 w 591547"/>
                    <a:gd name="connsiteY34" fmla="*/ 171660 h 590770"/>
                    <a:gd name="connsiteX35" fmla="*/ 247709 w 591547"/>
                    <a:gd name="connsiteY35" fmla="*/ 171660 h 590770"/>
                    <a:gd name="connsiteX36" fmla="*/ 355090 w 591547"/>
                    <a:gd name="connsiteY36" fmla="*/ 102357 h 590770"/>
                    <a:gd name="connsiteX37" fmla="*/ 355090 w 591547"/>
                    <a:gd name="connsiteY37" fmla="*/ 373160 h 590770"/>
                    <a:gd name="connsiteX38" fmla="*/ 355090 w 591547"/>
                    <a:gd name="connsiteY38" fmla="*/ 376384 h 590770"/>
                    <a:gd name="connsiteX39" fmla="*/ 355090 w 591547"/>
                    <a:gd name="connsiteY39" fmla="*/ 569815 h 590770"/>
                    <a:gd name="connsiteX40" fmla="*/ 484213 w 591547"/>
                    <a:gd name="connsiteY40" fmla="*/ 569815 h 590770"/>
                    <a:gd name="connsiteX41" fmla="*/ 484213 w 591547"/>
                    <a:gd name="connsiteY41" fmla="*/ 154744 h 590770"/>
                    <a:gd name="connsiteX42" fmla="*/ 333300 w 591547"/>
                    <a:gd name="connsiteY42" fmla="*/ 99939 h 590770"/>
                    <a:gd name="connsiteX43" fmla="*/ 236458 w 591547"/>
                    <a:gd name="connsiteY43" fmla="*/ 125730 h 590770"/>
                    <a:gd name="connsiteX44" fmla="*/ 236458 w 591547"/>
                    <a:gd name="connsiteY44" fmla="*/ 341728 h 590770"/>
                    <a:gd name="connsiteX45" fmla="*/ 333300 w 591547"/>
                    <a:gd name="connsiteY45" fmla="*/ 360265 h 590770"/>
                    <a:gd name="connsiteX46" fmla="*/ 397862 w 591547"/>
                    <a:gd name="connsiteY46" fmla="*/ 21761 h 590770"/>
                    <a:gd name="connsiteX47" fmla="*/ 387371 w 591547"/>
                    <a:gd name="connsiteY47" fmla="*/ 32238 h 590770"/>
                    <a:gd name="connsiteX48" fmla="*/ 397862 w 591547"/>
                    <a:gd name="connsiteY48" fmla="*/ 42716 h 590770"/>
                    <a:gd name="connsiteX49" fmla="*/ 409160 w 591547"/>
                    <a:gd name="connsiteY49" fmla="*/ 32238 h 590770"/>
                    <a:gd name="connsiteX50" fmla="*/ 397862 w 591547"/>
                    <a:gd name="connsiteY50" fmla="*/ 21761 h 590770"/>
                    <a:gd name="connsiteX51" fmla="*/ 397862 w 591547"/>
                    <a:gd name="connsiteY51" fmla="*/ 0 h 590770"/>
                    <a:gd name="connsiteX52" fmla="*/ 430143 w 591547"/>
                    <a:gd name="connsiteY52" fmla="*/ 32238 h 590770"/>
                    <a:gd name="connsiteX53" fmla="*/ 409160 w 591547"/>
                    <a:gd name="connsiteY53" fmla="*/ 62865 h 590770"/>
                    <a:gd name="connsiteX54" fmla="*/ 409160 w 591547"/>
                    <a:gd name="connsiteY54" fmla="*/ 100745 h 590770"/>
                    <a:gd name="connsiteX55" fmla="*/ 498740 w 591547"/>
                    <a:gd name="connsiteY55" fmla="*/ 137819 h 590770"/>
                    <a:gd name="connsiteX56" fmla="*/ 506003 w 591547"/>
                    <a:gd name="connsiteY56" fmla="*/ 147491 h 590770"/>
                    <a:gd name="connsiteX57" fmla="*/ 506003 w 591547"/>
                    <a:gd name="connsiteY57" fmla="*/ 569815 h 590770"/>
                    <a:gd name="connsiteX58" fmla="*/ 591547 w 591547"/>
                    <a:gd name="connsiteY58" fmla="*/ 569815 h 590770"/>
                    <a:gd name="connsiteX59" fmla="*/ 591547 w 591547"/>
                    <a:gd name="connsiteY59" fmla="*/ 590770 h 590770"/>
                    <a:gd name="connsiteX60" fmla="*/ 494705 w 591547"/>
                    <a:gd name="connsiteY60" fmla="*/ 590770 h 590770"/>
                    <a:gd name="connsiteX61" fmla="*/ 344598 w 591547"/>
                    <a:gd name="connsiteY61" fmla="*/ 590770 h 590770"/>
                    <a:gd name="connsiteX62" fmla="*/ 193685 w 591547"/>
                    <a:gd name="connsiteY62" fmla="*/ 590770 h 590770"/>
                    <a:gd name="connsiteX63" fmla="*/ 64562 w 591547"/>
                    <a:gd name="connsiteY63" fmla="*/ 590770 h 590770"/>
                    <a:gd name="connsiteX64" fmla="*/ 0 w 591547"/>
                    <a:gd name="connsiteY64" fmla="*/ 590770 h 590770"/>
                    <a:gd name="connsiteX65" fmla="*/ 0 w 591547"/>
                    <a:gd name="connsiteY65" fmla="*/ 569815 h 590770"/>
                    <a:gd name="connsiteX66" fmla="*/ 54070 w 591547"/>
                    <a:gd name="connsiteY66" fmla="*/ 569815 h 590770"/>
                    <a:gd name="connsiteX67" fmla="*/ 54070 w 591547"/>
                    <a:gd name="connsiteY67" fmla="*/ 373160 h 590770"/>
                    <a:gd name="connsiteX68" fmla="*/ 62141 w 591547"/>
                    <a:gd name="connsiteY68" fmla="*/ 362683 h 590770"/>
                    <a:gd name="connsiteX69" fmla="*/ 191264 w 591547"/>
                    <a:gd name="connsiteY69" fmla="*/ 333668 h 590770"/>
                    <a:gd name="connsiteX70" fmla="*/ 195299 w 591547"/>
                    <a:gd name="connsiteY70" fmla="*/ 333668 h 590770"/>
                    <a:gd name="connsiteX71" fmla="*/ 196106 w 591547"/>
                    <a:gd name="connsiteY71" fmla="*/ 333668 h 590770"/>
                    <a:gd name="connsiteX72" fmla="*/ 215475 w 591547"/>
                    <a:gd name="connsiteY72" fmla="*/ 336892 h 590770"/>
                    <a:gd name="connsiteX73" fmla="*/ 215475 w 591547"/>
                    <a:gd name="connsiteY73" fmla="*/ 116864 h 590770"/>
                    <a:gd name="connsiteX74" fmla="*/ 223545 w 591547"/>
                    <a:gd name="connsiteY74" fmla="*/ 106387 h 590770"/>
                    <a:gd name="connsiteX75" fmla="*/ 341370 w 591547"/>
                    <a:gd name="connsiteY75" fmla="*/ 75760 h 590770"/>
                    <a:gd name="connsiteX76" fmla="*/ 342984 w 591547"/>
                    <a:gd name="connsiteY76" fmla="*/ 75760 h 590770"/>
                    <a:gd name="connsiteX77" fmla="*/ 345405 w 591547"/>
                    <a:gd name="connsiteY77" fmla="*/ 75760 h 590770"/>
                    <a:gd name="connsiteX78" fmla="*/ 347020 w 591547"/>
                    <a:gd name="connsiteY78" fmla="*/ 75760 h 590770"/>
                    <a:gd name="connsiteX79" fmla="*/ 348634 w 591547"/>
                    <a:gd name="connsiteY79" fmla="*/ 75760 h 590770"/>
                    <a:gd name="connsiteX80" fmla="*/ 387371 w 591547"/>
                    <a:gd name="connsiteY80" fmla="*/ 91879 h 590770"/>
                    <a:gd name="connsiteX81" fmla="*/ 387371 w 591547"/>
                    <a:gd name="connsiteY81" fmla="*/ 62865 h 590770"/>
                    <a:gd name="connsiteX82" fmla="*/ 365581 w 591547"/>
                    <a:gd name="connsiteY82" fmla="*/ 32238 h 590770"/>
                    <a:gd name="connsiteX83" fmla="*/ 397862 w 591547"/>
                    <a:gd name="connsiteY83" fmla="*/ 0 h 590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591547" h="590770">
                      <a:moveTo>
                        <a:pt x="86413" y="515758"/>
                      </a:moveTo>
                      <a:lnTo>
                        <a:pt x="171919" y="515758"/>
                      </a:lnTo>
                      <a:lnTo>
                        <a:pt x="171919" y="537523"/>
                      </a:lnTo>
                      <a:lnTo>
                        <a:pt x="86413" y="537523"/>
                      </a:lnTo>
                      <a:close/>
                      <a:moveTo>
                        <a:pt x="86413" y="461733"/>
                      </a:moveTo>
                      <a:lnTo>
                        <a:pt x="171919" y="461733"/>
                      </a:lnTo>
                      <a:lnTo>
                        <a:pt x="171919" y="483498"/>
                      </a:lnTo>
                      <a:lnTo>
                        <a:pt x="86413" y="483498"/>
                      </a:lnTo>
                      <a:close/>
                      <a:moveTo>
                        <a:pt x="86413" y="408616"/>
                      </a:moveTo>
                      <a:lnTo>
                        <a:pt x="171919" y="408616"/>
                      </a:lnTo>
                      <a:lnTo>
                        <a:pt x="171919" y="429474"/>
                      </a:lnTo>
                      <a:lnTo>
                        <a:pt x="86413" y="429474"/>
                      </a:lnTo>
                      <a:close/>
                      <a:moveTo>
                        <a:pt x="204177" y="357041"/>
                      </a:moveTo>
                      <a:lnTo>
                        <a:pt x="204177" y="569815"/>
                      </a:lnTo>
                      <a:lnTo>
                        <a:pt x="333300" y="569815"/>
                      </a:lnTo>
                      <a:lnTo>
                        <a:pt x="333300" y="382026"/>
                      </a:lnTo>
                      <a:close/>
                      <a:moveTo>
                        <a:pt x="183194" y="357041"/>
                      </a:moveTo>
                      <a:lnTo>
                        <a:pt x="75053" y="382026"/>
                      </a:lnTo>
                      <a:lnTo>
                        <a:pt x="75053" y="569815"/>
                      </a:lnTo>
                      <a:lnTo>
                        <a:pt x="183194" y="569815"/>
                      </a:lnTo>
                      <a:close/>
                      <a:moveTo>
                        <a:pt x="247709" y="311838"/>
                      </a:moveTo>
                      <a:lnTo>
                        <a:pt x="322851" y="311838"/>
                      </a:lnTo>
                      <a:lnTo>
                        <a:pt x="322851" y="332826"/>
                      </a:lnTo>
                      <a:lnTo>
                        <a:pt x="247709" y="332826"/>
                      </a:lnTo>
                      <a:close/>
                      <a:moveTo>
                        <a:pt x="247709" y="257944"/>
                      </a:moveTo>
                      <a:lnTo>
                        <a:pt x="322851" y="257944"/>
                      </a:lnTo>
                      <a:lnTo>
                        <a:pt x="322851" y="279580"/>
                      </a:lnTo>
                      <a:lnTo>
                        <a:pt x="247709" y="279580"/>
                      </a:lnTo>
                      <a:close/>
                      <a:moveTo>
                        <a:pt x="247709" y="203919"/>
                      </a:moveTo>
                      <a:lnTo>
                        <a:pt x="322851" y="203919"/>
                      </a:lnTo>
                      <a:lnTo>
                        <a:pt x="322851" y="225684"/>
                      </a:lnTo>
                      <a:lnTo>
                        <a:pt x="247709" y="225684"/>
                      </a:lnTo>
                      <a:close/>
                      <a:moveTo>
                        <a:pt x="247709" y="150672"/>
                      </a:moveTo>
                      <a:lnTo>
                        <a:pt x="322851" y="150672"/>
                      </a:lnTo>
                      <a:lnTo>
                        <a:pt x="322851" y="171660"/>
                      </a:lnTo>
                      <a:lnTo>
                        <a:pt x="247709" y="171660"/>
                      </a:lnTo>
                      <a:close/>
                      <a:moveTo>
                        <a:pt x="355090" y="102357"/>
                      </a:moveTo>
                      <a:lnTo>
                        <a:pt x="355090" y="373160"/>
                      </a:lnTo>
                      <a:lnTo>
                        <a:pt x="355090" y="376384"/>
                      </a:lnTo>
                      <a:lnTo>
                        <a:pt x="355090" y="569815"/>
                      </a:lnTo>
                      <a:lnTo>
                        <a:pt x="484213" y="569815"/>
                      </a:lnTo>
                      <a:lnTo>
                        <a:pt x="484213" y="154744"/>
                      </a:lnTo>
                      <a:close/>
                      <a:moveTo>
                        <a:pt x="333300" y="99939"/>
                      </a:moveTo>
                      <a:lnTo>
                        <a:pt x="236458" y="125730"/>
                      </a:lnTo>
                      <a:lnTo>
                        <a:pt x="236458" y="341728"/>
                      </a:lnTo>
                      <a:lnTo>
                        <a:pt x="333300" y="360265"/>
                      </a:lnTo>
                      <a:close/>
                      <a:moveTo>
                        <a:pt x="397862" y="21761"/>
                      </a:moveTo>
                      <a:cubicBezTo>
                        <a:pt x="392213" y="21761"/>
                        <a:pt x="387371" y="26596"/>
                        <a:pt x="387371" y="32238"/>
                      </a:cubicBezTo>
                      <a:cubicBezTo>
                        <a:pt x="387371" y="37880"/>
                        <a:pt x="392213" y="42716"/>
                        <a:pt x="397862" y="42716"/>
                      </a:cubicBezTo>
                      <a:cubicBezTo>
                        <a:pt x="404318" y="42716"/>
                        <a:pt x="409160" y="37880"/>
                        <a:pt x="409160" y="32238"/>
                      </a:cubicBezTo>
                      <a:cubicBezTo>
                        <a:pt x="409160" y="26596"/>
                        <a:pt x="404318" y="21761"/>
                        <a:pt x="397862" y="21761"/>
                      </a:cubicBezTo>
                      <a:close/>
                      <a:moveTo>
                        <a:pt x="397862" y="0"/>
                      </a:moveTo>
                      <a:cubicBezTo>
                        <a:pt x="415616" y="0"/>
                        <a:pt x="430143" y="14507"/>
                        <a:pt x="430143" y="32238"/>
                      </a:cubicBezTo>
                      <a:cubicBezTo>
                        <a:pt x="430143" y="45940"/>
                        <a:pt x="421266" y="58029"/>
                        <a:pt x="409160" y="62865"/>
                      </a:cubicBezTo>
                      <a:lnTo>
                        <a:pt x="409160" y="100745"/>
                      </a:lnTo>
                      <a:lnTo>
                        <a:pt x="498740" y="137819"/>
                      </a:lnTo>
                      <a:cubicBezTo>
                        <a:pt x="502775" y="139431"/>
                        <a:pt x="506003" y="143461"/>
                        <a:pt x="506003" y="147491"/>
                      </a:cubicBezTo>
                      <a:lnTo>
                        <a:pt x="506003" y="569815"/>
                      </a:lnTo>
                      <a:lnTo>
                        <a:pt x="591547" y="569815"/>
                      </a:lnTo>
                      <a:lnTo>
                        <a:pt x="591547" y="590770"/>
                      </a:lnTo>
                      <a:lnTo>
                        <a:pt x="494705" y="590770"/>
                      </a:lnTo>
                      <a:lnTo>
                        <a:pt x="344598" y="590770"/>
                      </a:lnTo>
                      <a:lnTo>
                        <a:pt x="193685" y="590770"/>
                      </a:lnTo>
                      <a:lnTo>
                        <a:pt x="64562" y="590770"/>
                      </a:lnTo>
                      <a:lnTo>
                        <a:pt x="0" y="590770"/>
                      </a:lnTo>
                      <a:lnTo>
                        <a:pt x="0" y="569815"/>
                      </a:lnTo>
                      <a:lnTo>
                        <a:pt x="54070" y="569815"/>
                      </a:lnTo>
                      <a:lnTo>
                        <a:pt x="54070" y="373160"/>
                      </a:lnTo>
                      <a:cubicBezTo>
                        <a:pt x="54070" y="368324"/>
                        <a:pt x="57298" y="364294"/>
                        <a:pt x="62141" y="362683"/>
                      </a:cubicBezTo>
                      <a:lnTo>
                        <a:pt x="191264" y="333668"/>
                      </a:lnTo>
                      <a:cubicBezTo>
                        <a:pt x="192878" y="332862"/>
                        <a:pt x="194492" y="332862"/>
                        <a:pt x="195299" y="333668"/>
                      </a:cubicBezTo>
                      <a:cubicBezTo>
                        <a:pt x="196106" y="333668"/>
                        <a:pt x="196106" y="333668"/>
                        <a:pt x="196106" y="333668"/>
                      </a:cubicBezTo>
                      <a:lnTo>
                        <a:pt x="215475" y="336892"/>
                      </a:lnTo>
                      <a:lnTo>
                        <a:pt x="215475" y="116864"/>
                      </a:lnTo>
                      <a:cubicBezTo>
                        <a:pt x="215475" y="112028"/>
                        <a:pt x="218703" y="107999"/>
                        <a:pt x="223545" y="106387"/>
                      </a:cubicBezTo>
                      <a:lnTo>
                        <a:pt x="341370" y="75760"/>
                      </a:lnTo>
                      <a:cubicBezTo>
                        <a:pt x="342177" y="75760"/>
                        <a:pt x="342177" y="75760"/>
                        <a:pt x="342984" y="75760"/>
                      </a:cubicBezTo>
                      <a:cubicBezTo>
                        <a:pt x="343791" y="75760"/>
                        <a:pt x="344598" y="74954"/>
                        <a:pt x="345405" y="75760"/>
                      </a:cubicBezTo>
                      <a:cubicBezTo>
                        <a:pt x="346213" y="75760"/>
                        <a:pt x="347020" y="75760"/>
                        <a:pt x="347020" y="75760"/>
                      </a:cubicBezTo>
                      <a:cubicBezTo>
                        <a:pt x="347827" y="75760"/>
                        <a:pt x="347827" y="75760"/>
                        <a:pt x="348634" y="75760"/>
                      </a:cubicBezTo>
                      <a:lnTo>
                        <a:pt x="387371" y="91879"/>
                      </a:lnTo>
                      <a:lnTo>
                        <a:pt x="387371" y="62865"/>
                      </a:lnTo>
                      <a:cubicBezTo>
                        <a:pt x="375265" y="58029"/>
                        <a:pt x="365581" y="45940"/>
                        <a:pt x="365581" y="32238"/>
                      </a:cubicBezTo>
                      <a:cubicBezTo>
                        <a:pt x="365581" y="14507"/>
                        <a:pt x="380107" y="0"/>
                        <a:pt x="397862" y="0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17" name="íšḷide">
                  <a:extLst>
                    <a:ext uri="{FF2B5EF4-FFF2-40B4-BE49-F238E27FC236}">
                      <a16:creationId xmlns:a16="http://schemas.microsoft.com/office/drawing/2014/main" xmlns="" id="{D384E04B-860C-4CE3-8154-E55BBB170817}"/>
                    </a:ext>
                  </a:extLst>
                </p:cNvPr>
                <p:cNvGrpSpPr/>
                <p:nvPr/>
              </p:nvGrpSpPr>
              <p:grpSpPr>
                <a:xfrm>
                  <a:off x="6148976" y="4717256"/>
                  <a:ext cx="3691440" cy="958325"/>
                  <a:chOff x="600158" y="2382076"/>
                  <a:chExt cx="3691440" cy="958325"/>
                </a:xfrm>
              </p:grpSpPr>
              <p:sp>
                <p:nvSpPr>
                  <p:cNvPr id="18" name="iṧļîdê">
                    <a:extLst>
                      <a:ext uri="{FF2B5EF4-FFF2-40B4-BE49-F238E27FC236}">
                        <a16:creationId xmlns:a16="http://schemas.microsoft.com/office/drawing/2014/main" xmlns="" id="{B22A5796-1092-43F6-B048-3041DD4F040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0158" y="2733215"/>
                    <a:ext cx="3691440" cy="60718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0000" rIns="90000" anchor="t" anchorCtr="0">
                    <a:normAutofit/>
                  </a:bodyPr>
                  <a:lstStyle/>
                  <a:p>
                    <a:pPr eaLnBrk="1" hangingPunct="1">
                      <a:lnSpc>
                        <a:spcPct val="120000"/>
                      </a:lnSpc>
                      <a:spcBef>
                        <a:spcPct val="0"/>
                      </a:spcBef>
                    </a:pPr>
                    <a:r>
                      <a:rPr lang="en-US" altLang="zh-CN" sz="1100"/>
                      <a:t>Copy paste fonts. Choose the only option to retain text.</a:t>
                    </a:r>
                    <a:endParaRPr lang="zh-CN" altLang="en-US" sz="1100" dirty="0"/>
                  </a:p>
                </p:txBody>
              </p:sp>
              <p:sp>
                <p:nvSpPr>
                  <p:cNvPr id="19" name="iṣ1îďê">
                    <a:extLst>
                      <a:ext uri="{FF2B5EF4-FFF2-40B4-BE49-F238E27FC236}">
                        <a16:creationId xmlns:a16="http://schemas.microsoft.com/office/drawing/2014/main" xmlns="" id="{0985E575-A139-4191-AC48-B34F7312131E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600158" y="2382076"/>
                    <a:ext cx="3691440" cy="35113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rIns="90000">
                    <a:normAutofit lnSpcReduction="10000"/>
                  </a:bodyPr>
                  <a:lstStyle/>
                  <a:p>
                    <a:pPr eaLnBrk="1" hangingPunct="1">
                      <a:spcBef>
                        <a:spcPct val="0"/>
                      </a:spcBef>
                    </a:pPr>
                    <a:r>
                      <a:rPr lang="en-US" altLang="zh-CN" sz="1800" b="1" dirty="0"/>
                      <a:t>Text here</a:t>
                    </a:r>
                    <a:endParaRPr lang="zh-CN" altLang="en-US" sz="1800" b="1" dirty="0"/>
                  </a:p>
                </p:txBody>
              </p:sp>
            </p:grpSp>
          </p:grp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494EA8A7-5509-4287-AECD-D331D11B40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9925" y="3066169"/>
                <a:ext cx="4903954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íṡlïďè">
              <a:extLst>
                <a:ext uri="{FF2B5EF4-FFF2-40B4-BE49-F238E27FC236}">
                  <a16:creationId xmlns:a16="http://schemas.microsoft.com/office/drawing/2014/main" xmlns="" id="{3E1B2F86-A7AD-422A-A958-C06D755D2C40}"/>
                </a:ext>
              </a:extLst>
            </p:cNvPr>
            <p:cNvSpPr txBox="1"/>
            <p:nvPr/>
          </p:nvSpPr>
          <p:spPr>
            <a:xfrm>
              <a:off x="679451" y="1135541"/>
              <a:ext cx="5206875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8" name="íş1idè">
              <a:extLst>
                <a:ext uri="{FF2B5EF4-FFF2-40B4-BE49-F238E27FC236}">
                  <a16:creationId xmlns:a16="http://schemas.microsoft.com/office/drawing/2014/main" xmlns="" id="{E68000FE-45CA-4BB3-A6D4-7D87CAB89C0E}"/>
                </a:ext>
              </a:extLst>
            </p:cNvPr>
            <p:cNvSpPr txBox="1"/>
            <p:nvPr/>
          </p:nvSpPr>
          <p:spPr>
            <a:xfrm>
              <a:off x="679450" y="1987701"/>
              <a:ext cx="5206876" cy="10784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000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0496972" y="298404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738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C9D22E5-C07C-436A-9BC3-01746F6B9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E052B65-4EBC-48FE-9DC0-9CC5F9B23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1C19DFA-134E-4DC5-8F52-116F2DAAD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1086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0563DDE-C052-4865-B013-E2778EA9497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15411"/>
            <a:ext cx="10850563" cy="4945459"/>
            <a:chOff x="669925" y="1215411"/>
            <a:chExt cx="10850563" cy="4945459"/>
          </a:xfrm>
        </p:grpSpPr>
        <p:sp>
          <p:nvSpPr>
            <p:cNvPr id="6" name="íSḻiďe">
              <a:extLst>
                <a:ext uri="{FF2B5EF4-FFF2-40B4-BE49-F238E27FC236}">
                  <a16:creationId xmlns:a16="http://schemas.microsoft.com/office/drawing/2014/main" xmlns="" id="{E090F2B6-1527-4CD0-B934-881B0729E6BB}"/>
                </a:ext>
              </a:extLst>
            </p:cNvPr>
            <p:cNvSpPr/>
            <p:nvPr/>
          </p:nvSpPr>
          <p:spPr>
            <a:xfrm>
              <a:off x="669925" y="1586603"/>
              <a:ext cx="3865861" cy="3865861"/>
            </a:xfrm>
            <a:prstGeom prst="donut">
              <a:avLst>
                <a:gd name="adj" fmla="val 15370"/>
              </a:avLst>
            </a:prstGeom>
            <a:gradFill flip="none" rotWithShape="1">
              <a:gsLst>
                <a:gs pos="54000">
                  <a:schemeClr val="bg1"/>
                </a:gs>
                <a:gs pos="92000">
                  <a:schemeClr val="bg1">
                    <a:lumMod val="95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7" name="îṩḻide">
              <a:extLst>
                <a:ext uri="{FF2B5EF4-FFF2-40B4-BE49-F238E27FC236}">
                  <a16:creationId xmlns:a16="http://schemas.microsoft.com/office/drawing/2014/main" xmlns="" id="{B7FC571E-F446-41D0-8898-AC597F2659EF}"/>
                </a:ext>
              </a:extLst>
            </p:cNvPr>
            <p:cNvGrpSpPr/>
            <p:nvPr/>
          </p:nvGrpSpPr>
          <p:grpSpPr>
            <a:xfrm>
              <a:off x="669925" y="2948031"/>
              <a:ext cx="3102195" cy="1143004"/>
              <a:chOff x="669925" y="2948031"/>
              <a:chExt cx="3102195" cy="1143004"/>
            </a:xfrm>
          </p:grpSpPr>
          <p:sp>
            <p:nvSpPr>
              <p:cNvPr id="74" name="îš1ïḓê">
                <a:extLst>
                  <a:ext uri="{FF2B5EF4-FFF2-40B4-BE49-F238E27FC236}">
                    <a16:creationId xmlns:a16="http://schemas.microsoft.com/office/drawing/2014/main" xmlns="" id="{D712A2BD-C4AC-461F-9BDB-F09C5051A269}"/>
                  </a:ext>
                </a:extLst>
              </p:cNvPr>
              <p:cNvSpPr txBox="1"/>
              <p:nvPr/>
            </p:nvSpPr>
            <p:spPr>
              <a:xfrm>
                <a:off x="669925" y="2948031"/>
                <a:ext cx="3102195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75" name="íšlíḑè">
                <a:extLst>
                  <a:ext uri="{FF2B5EF4-FFF2-40B4-BE49-F238E27FC236}">
                    <a16:creationId xmlns:a16="http://schemas.microsoft.com/office/drawing/2014/main" xmlns="" id="{2BF6F0C0-01D7-4CA1-837D-A1EBD1C8203A}"/>
                  </a:ext>
                </a:extLst>
              </p:cNvPr>
              <p:cNvSpPr txBox="1"/>
              <p:nvPr/>
            </p:nvSpPr>
            <p:spPr>
              <a:xfrm>
                <a:off x="669926" y="3397731"/>
                <a:ext cx="3102194" cy="69330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8" name="îsliḍè">
              <a:extLst>
                <a:ext uri="{FF2B5EF4-FFF2-40B4-BE49-F238E27FC236}">
                  <a16:creationId xmlns:a16="http://schemas.microsoft.com/office/drawing/2014/main" xmlns="" id="{2BEDD8CD-EB4B-4A4B-A01B-A02D1A22E99F}"/>
                </a:ext>
              </a:extLst>
            </p:cNvPr>
            <p:cNvGrpSpPr/>
            <p:nvPr/>
          </p:nvGrpSpPr>
          <p:grpSpPr>
            <a:xfrm>
              <a:off x="5471162" y="3313568"/>
              <a:ext cx="561315" cy="411930"/>
              <a:chOff x="4725909" y="3297723"/>
              <a:chExt cx="561315" cy="443620"/>
            </a:xfrm>
          </p:grpSpPr>
          <p:sp>
            <p:nvSpPr>
              <p:cNvPr id="72" name="iṧļíḓé">
                <a:extLst>
                  <a:ext uri="{FF2B5EF4-FFF2-40B4-BE49-F238E27FC236}">
                    <a16:creationId xmlns:a16="http://schemas.microsoft.com/office/drawing/2014/main" xmlns="" id="{69E2C7C2-4A04-4CAF-8C8E-9C31628DA1D0}"/>
                  </a:ext>
                </a:extLst>
              </p:cNvPr>
              <p:cNvSpPr/>
              <p:nvPr/>
            </p:nvSpPr>
            <p:spPr>
              <a:xfrm>
                <a:off x="4725909" y="3297723"/>
                <a:ext cx="443620" cy="443620"/>
              </a:xfrm>
              <a:prstGeom prst="chevron">
                <a:avLst/>
              </a:prstGeom>
              <a:solidFill>
                <a:schemeClr val="tx1">
                  <a:lumMod val="50000"/>
                  <a:lumOff val="50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íşḻïďe">
                <a:extLst>
                  <a:ext uri="{FF2B5EF4-FFF2-40B4-BE49-F238E27FC236}">
                    <a16:creationId xmlns:a16="http://schemas.microsoft.com/office/drawing/2014/main" xmlns="" id="{FE494E1B-2E92-44DE-893F-1C6FAFC0A483}"/>
                  </a:ext>
                </a:extLst>
              </p:cNvPr>
              <p:cNvSpPr/>
              <p:nvPr/>
            </p:nvSpPr>
            <p:spPr>
              <a:xfrm>
                <a:off x="4843604" y="3297723"/>
                <a:ext cx="443620" cy="443620"/>
              </a:xfrm>
              <a:prstGeom prst="chevron">
                <a:avLst/>
              </a:prstGeom>
              <a:solidFill>
                <a:schemeClr val="tx1">
                  <a:lumMod val="50000"/>
                  <a:lumOff val="50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îṧ1ïdè">
              <a:extLst>
                <a:ext uri="{FF2B5EF4-FFF2-40B4-BE49-F238E27FC236}">
                  <a16:creationId xmlns:a16="http://schemas.microsoft.com/office/drawing/2014/main" xmlns="" id="{F246AAC0-5909-43F1-934A-41304A817573}"/>
                </a:ext>
              </a:extLst>
            </p:cNvPr>
            <p:cNvGrpSpPr/>
            <p:nvPr/>
          </p:nvGrpSpPr>
          <p:grpSpPr>
            <a:xfrm>
              <a:off x="7028168" y="1215411"/>
              <a:ext cx="4492320" cy="1143004"/>
              <a:chOff x="7028168" y="1432694"/>
              <a:chExt cx="4492320" cy="1143004"/>
            </a:xfrm>
          </p:grpSpPr>
          <p:grpSp>
            <p:nvGrpSpPr>
              <p:cNvPr id="58" name="ïṥḻïḍe">
                <a:extLst>
                  <a:ext uri="{FF2B5EF4-FFF2-40B4-BE49-F238E27FC236}">
                    <a16:creationId xmlns:a16="http://schemas.microsoft.com/office/drawing/2014/main" xmlns="" id="{96A9A068-A27C-4C38-9252-8938739CA83F}"/>
                  </a:ext>
                </a:extLst>
              </p:cNvPr>
              <p:cNvGrpSpPr/>
              <p:nvPr/>
            </p:nvGrpSpPr>
            <p:grpSpPr>
              <a:xfrm>
                <a:off x="7028168" y="1579332"/>
                <a:ext cx="844866" cy="750596"/>
                <a:chOff x="6213356" y="1841882"/>
                <a:chExt cx="844866" cy="750596"/>
              </a:xfrm>
            </p:grpSpPr>
            <p:sp>
              <p:nvSpPr>
                <p:cNvPr id="62" name="îşľïḍè">
                  <a:extLst>
                    <a:ext uri="{FF2B5EF4-FFF2-40B4-BE49-F238E27FC236}">
                      <a16:creationId xmlns:a16="http://schemas.microsoft.com/office/drawing/2014/main" xmlns="" id="{77A52D36-AA91-4574-BE5F-59A46FBE3F1C}"/>
                    </a:ext>
                  </a:extLst>
                </p:cNvPr>
                <p:cNvSpPr/>
                <p:nvPr/>
              </p:nvSpPr>
              <p:spPr bwMode="auto">
                <a:xfrm>
                  <a:off x="6472708" y="2042397"/>
                  <a:ext cx="326162" cy="366996"/>
                </a:xfrm>
                <a:custGeom>
                  <a:avLst/>
                  <a:gdLst>
                    <a:gd name="T0" fmla="*/ 3497 w 9467"/>
                    <a:gd name="T1" fmla="*/ 1130 h 10667"/>
                    <a:gd name="T2" fmla="*/ 4604 w 9467"/>
                    <a:gd name="T3" fmla="*/ 0 h 10667"/>
                    <a:gd name="T4" fmla="*/ 5711 w 9467"/>
                    <a:gd name="T5" fmla="*/ 1130 h 10667"/>
                    <a:gd name="T6" fmla="*/ 4604 w 9467"/>
                    <a:gd name="T7" fmla="*/ 2260 h 10667"/>
                    <a:gd name="T8" fmla="*/ 3497 w 9467"/>
                    <a:gd name="T9" fmla="*/ 1130 h 10667"/>
                    <a:gd name="T10" fmla="*/ 9467 w 9467"/>
                    <a:gd name="T11" fmla="*/ 9539 h 10667"/>
                    <a:gd name="T12" fmla="*/ 4733 w 9467"/>
                    <a:gd name="T13" fmla="*/ 10667 h 10667"/>
                    <a:gd name="T14" fmla="*/ 0 w 9467"/>
                    <a:gd name="T15" fmla="*/ 9539 h 10667"/>
                    <a:gd name="T16" fmla="*/ 2800 w 9467"/>
                    <a:gd name="T17" fmla="*/ 8515 h 10667"/>
                    <a:gd name="T18" fmla="*/ 2767 w 9467"/>
                    <a:gd name="T19" fmla="*/ 8821 h 10667"/>
                    <a:gd name="T20" fmla="*/ 1988 w 9467"/>
                    <a:gd name="T21" fmla="*/ 9270 h 10667"/>
                    <a:gd name="T22" fmla="*/ 3251 w 9467"/>
                    <a:gd name="T23" fmla="*/ 9818 h 10667"/>
                    <a:gd name="T24" fmla="*/ 3646 w 9467"/>
                    <a:gd name="T25" fmla="*/ 6257 h 10667"/>
                    <a:gd name="T26" fmla="*/ 3653 w 9467"/>
                    <a:gd name="T27" fmla="*/ 6121 h 10667"/>
                    <a:gd name="T28" fmla="*/ 3607 w 9467"/>
                    <a:gd name="T29" fmla="*/ 6133 h 10667"/>
                    <a:gd name="T30" fmla="*/ 3376 w 9467"/>
                    <a:gd name="T31" fmla="*/ 6062 h 10667"/>
                    <a:gd name="T32" fmla="*/ 2445 w 9467"/>
                    <a:gd name="T33" fmla="*/ 3934 h 10667"/>
                    <a:gd name="T34" fmla="*/ 4502 w 9467"/>
                    <a:gd name="T35" fmla="*/ 2379 h 10667"/>
                    <a:gd name="T36" fmla="*/ 4506 w 9467"/>
                    <a:gd name="T37" fmla="*/ 2379 h 10667"/>
                    <a:gd name="T38" fmla="*/ 4196 w 9467"/>
                    <a:gd name="T39" fmla="*/ 4919 h 10667"/>
                    <a:gd name="T40" fmla="*/ 4605 w 9467"/>
                    <a:gd name="T41" fmla="*/ 5334 h 10667"/>
                    <a:gd name="T42" fmla="*/ 4963 w 9467"/>
                    <a:gd name="T43" fmla="*/ 4919 h 10667"/>
                    <a:gd name="T44" fmla="*/ 4718 w 9467"/>
                    <a:gd name="T45" fmla="*/ 2377 h 10667"/>
                    <a:gd name="T46" fmla="*/ 6619 w 9467"/>
                    <a:gd name="T47" fmla="*/ 3552 h 10667"/>
                    <a:gd name="T48" fmla="*/ 7114 w 9467"/>
                    <a:gd name="T49" fmla="*/ 2497 h 10667"/>
                    <a:gd name="T50" fmla="*/ 7158 w 9467"/>
                    <a:gd name="T51" fmla="*/ 2339 h 10667"/>
                    <a:gd name="T52" fmla="*/ 6834 w 9467"/>
                    <a:gd name="T53" fmla="*/ 1702 h 10667"/>
                    <a:gd name="T54" fmla="*/ 7360 w 9467"/>
                    <a:gd name="T55" fmla="*/ 1440 h 10667"/>
                    <a:gd name="T56" fmla="*/ 7017 w 9467"/>
                    <a:gd name="T57" fmla="*/ 766 h 10667"/>
                    <a:gd name="T58" fmla="*/ 7129 w 9467"/>
                    <a:gd name="T59" fmla="*/ 710 h 10667"/>
                    <a:gd name="T60" fmla="*/ 7472 w 9467"/>
                    <a:gd name="T61" fmla="*/ 1385 h 10667"/>
                    <a:gd name="T62" fmla="*/ 7617 w 9467"/>
                    <a:gd name="T63" fmla="*/ 1669 h 10667"/>
                    <a:gd name="T64" fmla="*/ 7641 w 9467"/>
                    <a:gd name="T65" fmla="*/ 1717 h 10667"/>
                    <a:gd name="T66" fmla="*/ 8199 w 9467"/>
                    <a:gd name="T67" fmla="*/ 2813 h 10667"/>
                    <a:gd name="T68" fmla="*/ 7810 w 9467"/>
                    <a:gd name="T69" fmla="*/ 3005 h 10667"/>
                    <a:gd name="T70" fmla="*/ 6666 w 9467"/>
                    <a:gd name="T71" fmla="*/ 4549 h 10667"/>
                    <a:gd name="T72" fmla="*/ 6546 w 9467"/>
                    <a:gd name="T73" fmla="*/ 4563 h 10667"/>
                    <a:gd name="T74" fmla="*/ 6080 w 9467"/>
                    <a:gd name="T75" fmla="*/ 4261 h 10667"/>
                    <a:gd name="T76" fmla="*/ 5482 w 9467"/>
                    <a:gd name="T77" fmla="*/ 3487 h 10667"/>
                    <a:gd name="T78" fmla="*/ 5697 w 9467"/>
                    <a:gd name="T79" fmla="*/ 6115 h 10667"/>
                    <a:gd name="T80" fmla="*/ 5695 w 9467"/>
                    <a:gd name="T81" fmla="*/ 6126 h 10667"/>
                    <a:gd name="T82" fmla="*/ 6302 w 9467"/>
                    <a:gd name="T83" fmla="*/ 9792 h 10667"/>
                    <a:gd name="T84" fmla="*/ 7422 w 9467"/>
                    <a:gd name="T85" fmla="*/ 9270 h 10667"/>
                    <a:gd name="T86" fmla="*/ 6753 w 9467"/>
                    <a:gd name="T87" fmla="*/ 8849 h 10667"/>
                    <a:gd name="T88" fmla="*/ 6694 w 9467"/>
                    <a:gd name="T89" fmla="*/ 8516 h 10667"/>
                    <a:gd name="T90" fmla="*/ 9467 w 9467"/>
                    <a:gd name="T91" fmla="*/ 9539 h 10667"/>
                    <a:gd name="T92" fmla="*/ 3699 w 9467"/>
                    <a:gd name="T93" fmla="*/ 5275 h 10667"/>
                    <a:gd name="T94" fmla="*/ 3795 w 9467"/>
                    <a:gd name="T95" fmla="*/ 3464 h 10667"/>
                    <a:gd name="T96" fmla="*/ 3183 w 9467"/>
                    <a:gd name="T97" fmla="*/ 4286 h 10667"/>
                    <a:gd name="T98" fmla="*/ 3699 w 9467"/>
                    <a:gd name="T99" fmla="*/ 5275 h 10667"/>
                    <a:gd name="T100" fmla="*/ 5283 w 9467"/>
                    <a:gd name="T101" fmla="*/ 9903 h 10667"/>
                    <a:gd name="T102" fmla="*/ 4677 w 9467"/>
                    <a:gd name="T103" fmla="*/ 6245 h 10667"/>
                    <a:gd name="T104" fmla="*/ 4270 w 9467"/>
                    <a:gd name="T105" fmla="*/ 9910 h 10667"/>
                    <a:gd name="T106" fmla="*/ 4705 w 9467"/>
                    <a:gd name="T107" fmla="*/ 9919 h 10667"/>
                    <a:gd name="T108" fmla="*/ 5283 w 9467"/>
                    <a:gd name="T109" fmla="*/ 9903 h 10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9467" h="10667">
                      <a:moveTo>
                        <a:pt x="3497" y="1130"/>
                      </a:moveTo>
                      <a:cubicBezTo>
                        <a:pt x="3497" y="506"/>
                        <a:pt x="3993" y="0"/>
                        <a:pt x="4604" y="0"/>
                      </a:cubicBezTo>
                      <a:cubicBezTo>
                        <a:pt x="5215" y="0"/>
                        <a:pt x="5711" y="506"/>
                        <a:pt x="5711" y="1130"/>
                      </a:cubicBezTo>
                      <a:cubicBezTo>
                        <a:pt x="5711" y="1755"/>
                        <a:pt x="5215" y="2260"/>
                        <a:pt x="4604" y="2260"/>
                      </a:cubicBezTo>
                      <a:cubicBezTo>
                        <a:pt x="3993" y="2260"/>
                        <a:pt x="3497" y="1755"/>
                        <a:pt x="3497" y="1130"/>
                      </a:cubicBezTo>
                      <a:close/>
                      <a:moveTo>
                        <a:pt x="9467" y="9539"/>
                      </a:moveTo>
                      <a:cubicBezTo>
                        <a:pt x="9467" y="10161"/>
                        <a:pt x="7347" y="10667"/>
                        <a:pt x="4733" y="10667"/>
                      </a:cubicBezTo>
                      <a:cubicBezTo>
                        <a:pt x="2119" y="10667"/>
                        <a:pt x="0" y="10161"/>
                        <a:pt x="0" y="9539"/>
                      </a:cubicBezTo>
                      <a:cubicBezTo>
                        <a:pt x="0" y="9081"/>
                        <a:pt x="1155" y="8691"/>
                        <a:pt x="2800" y="8515"/>
                      </a:cubicBezTo>
                      <a:lnTo>
                        <a:pt x="2767" y="8821"/>
                      </a:lnTo>
                      <a:cubicBezTo>
                        <a:pt x="2287" y="8938"/>
                        <a:pt x="1988" y="9096"/>
                        <a:pt x="1988" y="9270"/>
                      </a:cubicBezTo>
                      <a:cubicBezTo>
                        <a:pt x="1988" y="9501"/>
                        <a:pt x="2493" y="9703"/>
                        <a:pt x="3251" y="9818"/>
                      </a:cubicBezTo>
                      <a:lnTo>
                        <a:pt x="3646" y="6257"/>
                      </a:lnTo>
                      <a:lnTo>
                        <a:pt x="3653" y="6121"/>
                      </a:lnTo>
                      <a:cubicBezTo>
                        <a:pt x="3637" y="6124"/>
                        <a:pt x="3623" y="6133"/>
                        <a:pt x="3607" y="6133"/>
                      </a:cubicBezTo>
                      <a:cubicBezTo>
                        <a:pt x="3527" y="6133"/>
                        <a:pt x="3446" y="6110"/>
                        <a:pt x="3376" y="6062"/>
                      </a:cubicBezTo>
                      <a:cubicBezTo>
                        <a:pt x="2867" y="5717"/>
                        <a:pt x="2110" y="4619"/>
                        <a:pt x="2445" y="3934"/>
                      </a:cubicBezTo>
                      <a:cubicBezTo>
                        <a:pt x="3162" y="2467"/>
                        <a:pt x="4188" y="2372"/>
                        <a:pt x="4502" y="2379"/>
                      </a:cubicBezTo>
                      <a:cubicBezTo>
                        <a:pt x="4503" y="2379"/>
                        <a:pt x="4505" y="2379"/>
                        <a:pt x="4506" y="2379"/>
                      </a:cubicBezTo>
                      <a:lnTo>
                        <a:pt x="4196" y="4919"/>
                      </a:lnTo>
                      <a:lnTo>
                        <a:pt x="4605" y="5334"/>
                      </a:lnTo>
                      <a:lnTo>
                        <a:pt x="4963" y="4919"/>
                      </a:lnTo>
                      <a:lnTo>
                        <a:pt x="4718" y="2377"/>
                      </a:lnTo>
                      <a:cubicBezTo>
                        <a:pt x="5130" y="2393"/>
                        <a:pt x="5983" y="2555"/>
                        <a:pt x="6619" y="3552"/>
                      </a:cubicBezTo>
                      <a:cubicBezTo>
                        <a:pt x="6837" y="3225"/>
                        <a:pt x="7102" y="2671"/>
                        <a:pt x="7114" y="2497"/>
                      </a:cubicBezTo>
                      <a:cubicBezTo>
                        <a:pt x="7118" y="2441"/>
                        <a:pt x="7134" y="2388"/>
                        <a:pt x="7158" y="2339"/>
                      </a:cubicBezTo>
                      <a:lnTo>
                        <a:pt x="6834" y="1702"/>
                      </a:lnTo>
                      <a:lnTo>
                        <a:pt x="7360" y="1440"/>
                      </a:lnTo>
                      <a:lnTo>
                        <a:pt x="7017" y="766"/>
                      </a:lnTo>
                      <a:lnTo>
                        <a:pt x="7129" y="710"/>
                      </a:lnTo>
                      <a:lnTo>
                        <a:pt x="7472" y="1385"/>
                      </a:lnTo>
                      <a:lnTo>
                        <a:pt x="7617" y="1669"/>
                      </a:lnTo>
                      <a:lnTo>
                        <a:pt x="7641" y="1717"/>
                      </a:lnTo>
                      <a:lnTo>
                        <a:pt x="8199" y="2813"/>
                      </a:lnTo>
                      <a:lnTo>
                        <a:pt x="7810" y="3005"/>
                      </a:lnTo>
                      <a:cubicBezTo>
                        <a:pt x="7589" y="3609"/>
                        <a:pt x="7106" y="4450"/>
                        <a:pt x="6666" y="4549"/>
                      </a:cubicBezTo>
                      <a:cubicBezTo>
                        <a:pt x="6625" y="4559"/>
                        <a:pt x="6585" y="4563"/>
                        <a:pt x="6546" y="4563"/>
                      </a:cubicBezTo>
                      <a:cubicBezTo>
                        <a:pt x="6349" y="4563"/>
                        <a:pt x="6174" y="4452"/>
                        <a:pt x="6080" y="4261"/>
                      </a:cubicBezTo>
                      <a:cubicBezTo>
                        <a:pt x="5899" y="3891"/>
                        <a:pt x="5688" y="3647"/>
                        <a:pt x="5482" y="3487"/>
                      </a:cubicBezTo>
                      <a:lnTo>
                        <a:pt x="5697" y="6115"/>
                      </a:lnTo>
                      <a:cubicBezTo>
                        <a:pt x="5697" y="6119"/>
                        <a:pt x="5695" y="6121"/>
                        <a:pt x="5695" y="6126"/>
                      </a:cubicBezTo>
                      <a:lnTo>
                        <a:pt x="6302" y="9792"/>
                      </a:lnTo>
                      <a:cubicBezTo>
                        <a:pt x="6977" y="9674"/>
                        <a:pt x="7422" y="9485"/>
                        <a:pt x="7422" y="9270"/>
                      </a:cubicBezTo>
                      <a:cubicBezTo>
                        <a:pt x="7422" y="9110"/>
                        <a:pt x="7167" y="8962"/>
                        <a:pt x="6753" y="8849"/>
                      </a:cubicBezTo>
                      <a:lnTo>
                        <a:pt x="6694" y="8516"/>
                      </a:lnTo>
                      <a:cubicBezTo>
                        <a:pt x="8325" y="8694"/>
                        <a:pt x="9467" y="9083"/>
                        <a:pt x="9467" y="9539"/>
                      </a:cubicBezTo>
                      <a:close/>
                      <a:moveTo>
                        <a:pt x="3699" y="5275"/>
                      </a:moveTo>
                      <a:lnTo>
                        <a:pt x="3795" y="3464"/>
                      </a:lnTo>
                      <a:cubicBezTo>
                        <a:pt x="3596" y="3626"/>
                        <a:pt x="3380" y="3880"/>
                        <a:pt x="3183" y="4286"/>
                      </a:cubicBezTo>
                      <a:cubicBezTo>
                        <a:pt x="3123" y="4441"/>
                        <a:pt x="3399" y="4981"/>
                        <a:pt x="3699" y="5275"/>
                      </a:cubicBezTo>
                      <a:close/>
                      <a:moveTo>
                        <a:pt x="5283" y="9903"/>
                      </a:moveTo>
                      <a:lnTo>
                        <a:pt x="4677" y="6245"/>
                      </a:lnTo>
                      <a:lnTo>
                        <a:pt x="4270" y="9910"/>
                      </a:lnTo>
                      <a:cubicBezTo>
                        <a:pt x="4412" y="9916"/>
                        <a:pt x="4557" y="9919"/>
                        <a:pt x="4705" y="9919"/>
                      </a:cubicBezTo>
                      <a:cubicBezTo>
                        <a:pt x="4905" y="9919"/>
                        <a:pt x="5097" y="9913"/>
                        <a:pt x="5283" y="990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3218" tIns="46608" rIns="46608" bIns="93218" numCol="1" spcCol="0" rtlCol="0" fromWordArt="0" anchor="b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3154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800" spc="-5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grpSp>
              <p:nvGrpSpPr>
                <p:cNvPr id="63" name="íSľïḓé">
                  <a:extLst>
                    <a:ext uri="{FF2B5EF4-FFF2-40B4-BE49-F238E27FC236}">
                      <a16:creationId xmlns:a16="http://schemas.microsoft.com/office/drawing/2014/main" xmlns="" id="{67BF3A8B-087D-499F-AD62-BFC8F74948BA}"/>
                    </a:ext>
                  </a:extLst>
                </p:cNvPr>
                <p:cNvGrpSpPr/>
                <p:nvPr/>
              </p:nvGrpSpPr>
              <p:grpSpPr>
                <a:xfrm>
                  <a:off x="6213356" y="1841882"/>
                  <a:ext cx="844866" cy="750596"/>
                  <a:chOff x="6213356" y="1841882"/>
                  <a:chExt cx="844866" cy="750596"/>
                </a:xfrm>
              </p:grpSpPr>
              <p:grpSp>
                <p:nvGrpSpPr>
                  <p:cNvPr id="64" name="îṣḻïdé">
                    <a:extLst>
                      <a:ext uri="{FF2B5EF4-FFF2-40B4-BE49-F238E27FC236}">
                        <a16:creationId xmlns:a16="http://schemas.microsoft.com/office/drawing/2014/main" xmlns="" id="{5903CABB-C88E-49A7-B93C-58B2699ED4E0}"/>
                      </a:ext>
                    </a:extLst>
                  </p:cNvPr>
                  <p:cNvGrpSpPr/>
                  <p:nvPr/>
                </p:nvGrpSpPr>
                <p:grpSpPr>
                  <a:xfrm>
                    <a:off x="6317326" y="1841882"/>
                    <a:ext cx="638671" cy="196732"/>
                    <a:chOff x="6191250" y="1599766"/>
                    <a:chExt cx="3473485" cy="1069614"/>
                  </a:xfrm>
                  <a:solidFill>
                    <a:schemeClr val="bg1">
                      <a:lumMod val="85000"/>
                    </a:schemeClr>
                  </a:solidFill>
                </p:grpSpPr>
                <p:sp>
                  <p:nvSpPr>
                    <p:cNvPr id="70" name="ïṣḷíḑe">
                      <a:extLst>
                        <a:ext uri="{FF2B5EF4-FFF2-40B4-BE49-F238E27FC236}">
                          <a16:creationId xmlns:a16="http://schemas.microsoft.com/office/drawing/2014/main" xmlns="" id="{350ABF28-0716-491D-8915-2CA9E6CF776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191250" y="1599766"/>
                      <a:ext cx="1621631" cy="1069614"/>
                    </a:xfrm>
                    <a:custGeom>
                      <a:avLst/>
                      <a:gdLst>
                        <a:gd name="connsiteX0" fmla="*/ 668844 w 4158105"/>
                        <a:gd name="connsiteY0" fmla="*/ 1079241 h 4110786"/>
                        <a:gd name="connsiteX1" fmla="*/ 671967 w 4158105"/>
                        <a:gd name="connsiteY1" fmla="*/ 1081087 h 4110786"/>
                        <a:gd name="connsiteX2" fmla="*/ 576717 w 4158105"/>
                        <a:gd name="connsiteY2" fmla="*/ 1235869 h 4110786"/>
                        <a:gd name="connsiteX3" fmla="*/ 574232 w 4158105"/>
                        <a:gd name="connsiteY3" fmla="*/ 1234330 h 4110786"/>
                        <a:gd name="connsiteX4" fmla="*/ 668844 w 4158105"/>
                        <a:gd name="connsiteY4" fmla="*/ 1079241 h 4110786"/>
                        <a:gd name="connsiteX5" fmla="*/ 398124 w 4158105"/>
                        <a:gd name="connsiteY5" fmla="*/ 919162 h 4110786"/>
                        <a:gd name="connsiteX6" fmla="*/ 399753 w 4158105"/>
                        <a:gd name="connsiteY6" fmla="*/ 920125 h 4110786"/>
                        <a:gd name="connsiteX7" fmla="*/ 308772 w 4158105"/>
                        <a:gd name="connsiteY7" fmla="*/ 1069886 h 4110786"/>
                        <a:gd name="connsiteX8" fmla="*/ 307636 w 4158105"/>
                        <a:gd name="connsiteY8" fmla="*/ 1069182 h 4110786"/>
                        <a:gd name="connsiteX9" fmla="*/ 398124 w 4158105"/>
                        <a:gd name="connsiteY9" fmla="*/ 919162 h 4110786"/>
                        <a:gd name="connsiteX10" fmla="*/ 2106264 w 4158105"/>
                        <a:gd name="connsiteY10" fmla="*/ 319178 h 4110786"/>
                        <a:gd name="connsiteX11" fmla="*/ 2198792 w 4158105"/>
                        <a:gd name="connsiteY11" fmla="*/ 323850 h 4110786"/>
                        <a:gd name="connsiteX12" fmla="*/ 2019755 w 4158105"/>
                        <a:gd name="connsiteY12" fmla="*/ 323850 h 4110786"/>
                        <a:gd name="connsiteX13" fmla="*/ 2019755 w 4158105"/>
                        <a:gd name="connsiteY13" fmla="*/ 323546 h 4110786"/>
                        <a:gd name="connsiteX14" fmla="*/ 2106264 w 4158105"/>
                        <a:gd name="connsiteY14" fmla="*/ 319178 h 4110786"/>
                        <a:gd name="connsiteX15" fmla="*/ 2224351 w 4158105"/>
                        <a:gd name="connsiteY15" fmla="*/ 13068 h 4110786"/>
                        <a:gd name="connsiteX16" fmla="*/ 4158105 w 4158105"/>
                        <a:gd name="connsiteY16" fmla="*/ 2058946 h 4110786"/>
                        <a:gd name="connsiteX17" fmla="*/ 2106265 w 4158105"/>
                        <a:gd name="connsiteY17" fmla="*/ 4110786 h 4110786"/>
                        <a:gd name="connsiteX18" fmla="*/ 54424 w 4158105"/>
                        <a:gd name="connsiteY18" fmla="*/ 2058946 h 4110786"/>
                        <a:gd name="connsiteX19" fmla="*/ 574232 w 4158105"/>
                        <a:gd name="connsiteY19" fmla="*/ 1234330 h 4110786"/>
                        <a:gd name="connsiteX20" fmla="*/ 366497 w 4158105"/>
                        <a:gd name="connsiteY20" fmla="*/ 2058945 h 4110786"/>
                        <a:gd name="connsiteX21" fmla="*/ 2106264 w 4158105"/>
                        <a:gd name="connsiteY21" fmla="*/ 3798712 h 4110786"/>
                        <a:gd name="connsiteX22" fmla="*/ 3846030 w 4158105"/>
                        <a:gd name="connsiteY22" fmla="*/ 2058945 h 4110786"/>
                        <a:gd name="connsiteX23" fmla="*/ 2198792 w 4158105"/>
                        <a:gd name="connsiteY23" fmla="*/ 323850 h 4110786"/>
                        <a:gd name="connsiteX24" fmla="*/ 2219780 w 4158105"/>
                        <a:gd name="connsiteY24" fmla="*/ 323850 h 4110786"/>
                        <a:gd name="connsiteX25" fmla="*/ 2224351 w 4158105"/>
                        <a:gd name="connsiteY25" fmla="*/ 13068 h 4110786"/>
                        <a:gd name="connsiteX26" fmla="*/ 2019755 w 4158105"/>
                        <a:gd name="connsiteY26" fmla="*/ 11473 h 4110786"/>
                        <a:gd name="connsiteX27" fmla="*/ 2019755 w 4158105"/>
                        <a:gd name="connsiteY27" fmla="*/ 323546 h 4110786"/>
                        <a:gd name="connsiteX28" fmla="*/ 668844 w 4158105"/>
                        <a:gd name="connsiteY28" fmla="*/ 1079241 h 4110786"/>
                        <a:gd name="connsiteX29" fmla="*/ 399753 w 4158105"/>
                        <a:gd name="connsiteY29" fmla="*/ 920125 h 4110786"/>
                        <a:gd name="connsiteX30" fmla="*/ 2019755 w 4158105"/>
                        <a:gd name="connsiteY30" fmla="*/ 11473 h 4110786"/>
                        <a:gd name="connsiteX31" fmla="*/ 2224543 w 4158105"/>
                        <a:gd name="connsiteY31" fmla="*/ 0 h 4110786"/>
                        <a:gd name="connsiteX32" fmla="*/ 2224351 w 4158105"/>
                        <a:gd name="connsiteY32" fmla="*/ 13068 h 4110786"/>
                        <a:gd name="connsiteX33" fmla="*/ 2106265 w 4158105"/>
                        <a:gd name="connsiteY33" fmla="*/ 7105 h 4110786"/>
                        <a:gd name="connsiteX34" fmla="*/ 2019755 w 4158105"/>
                        <a:gd name="connsiteY34" fmla="*/ 11473 h 4110786"/>
                        <a:gd name="connsiteX35" fmla="*/ 2019755 w 4158105"/>
                        <a:gd name="connsiteY35" fmla="*/ 2381 h 4110786"/>
                        <a:gd name="connsiteX36" fmla="*/ 2224543 w 4158105"/>
                        <a:gd name="connsiteY36" fmla="*/ 0 h 4110786"/>
                        <a:gd name="connsiteX0-1" fmla="*/ 668844 w 4158105"/>
                        <a:gd name="connsiteY0-2" fmla="*/ 1079241 h 4110786"/>
                        <a:gd name="connsiteX1-3" fmla="*/ 671967 w 4158105"/>
                        <a:gd name="connsiteY1-4" fmla="*/ 1081087 h 4110786"/>
                        <a:gd name="connsiteX2-5" fmla="*/ 576717 w 4158105"/>
                        <a:gd name="connsiteY2-6" fmla="*/ 1235869 h 4110786"/>
                        <a:gd name="connsiteX3-7" fmla="*/ 574232 w 4158105"/>
                        <a:gd name="connsiteY3-8" fmla="*/ 1234330 h 4110786"/>
                        <a:gd name="connsiteX4-9" fmla="*/ 668844 w 4158105"/>
                        <a:gd name="connsiteY4-10" fmla="*/ 1079241 h 4110786"/>
                        <a:gd name="connsiteX5-11" fmla="*/ 398124 w 4158105"/>
                        <a:gd name="connsiteY5-12" fmla="*/ 919162 h 4110786"/>
                        <a:gd name="connsiteX6-13" fmla="*/ 399753 w 4158105"/>
                        <a:gd name="connsiteY6-14" fmla="*/ 920125 h 4110786"/>
                        <a:gd name="connsiteX7-15" fmla="*/ 308772 w 4158105"/>
                        <a:gd name="connsiteY7-16" fmla="*/ 1069886 h 4110786"/>
                        <a:gd name="connsiteX8-17" fmla="*/ 398124 w 4158105"/>
                        <a:gd name="connsiteY8-18" fmla="*/ 919162 h 4110786"/>
                        <a:gd name="connsiteX9-19" fmla="*/ 2106264 w 4158105"/>
                        <a:gd name="connsiteY9-20" fmla="*/ 319178 h 4110786"/>
                        <a:gd name="connsiteX10-21" fmla="*/ 2198792 w 4158105"/>
                        <a:gd name="connsiteY10-22" fmla="*/ 323850 h 4110786"/>
                        <a:gd name="connsiteX11-23" fmla="*/ 2019755 w 4158105"/>
                        <a:gd name="connsiteY11-24" fmla="*/ 323850 h 4110786"/>
                        <a:gd name="connsiteX12-25" fmla="*/ 2019755 w 4158105"/>
                        <a:gd name="connsiteY12-26" fmla="*/ 323546 h 4110786"/>
                        <a:gd name="connsiteX13-27" fmla="*/ 2106264 w 4158105"/>
                        <a:gd name="connsiteY13-28" fmla="*/ 319178 h 4110786"/>
                        <a:gd name="connsiteX14-29" fmla="*/ 2224351 w 4158105"/>
                        <a:gd name="connsiteY14-30" fmla="*/ 13068 h 4110786"/>
                        <a:gd name="connsiteX15-31" fmla="*/ 4158105 w 4158105"/>
                        <a:gd name="connsiteY15-32" fmla="*/ 2058946 h 4110786"/>
                        <a:gd name="connsiteX16-33" fmla="*/ 2106265 w 4158105"/>
                        <a:gd name="connsiteY16-34" fmla="*/ 4110786 h 4110786"/>
                        <a:gd name="connsiteX17-35" fmla="*/ 54424 w 4158105"/>
                        <a:gd name="connsiteY17-36" fmla="*/ 2058946 h 4110786"/>
                        <a:gd name="connsiteX18-37" fmla="*/ 574232 w 4158105"/>
                        <a:gd name="connsiteY18-38" fmla="*/ 1234330 h 4110786"/>
                        <a:gd name="connsiteX19-39" fmla="*/ 366497 w 4158105"/>
                        <a:gd name="connsiteY19-40" fmla="*/ 2058945 h 4110786"/>
                        <a:gd name="connsiteX20-41" fmla="*/ 2106264 w 4158105"/>
                        <a:gd name="connsiteY20-42" fmla="*/ 3798712 h 4110786"/>
                        <a:gd name="connsiteX21-43" fmla="*/ 3846030 w 4158105"/>
                        <a:gd name="connsiteY21-44" fmla="*/ 2058945 h 4110786"/>
                        <a:gd name="connsiteX22-45" fmla="*/ 2198792 w 4158105"/>
                        <a:gd name="connsiteY22-46" fmla="*/ 323850 h 4110786"/>
                        <a:gd name="connsiteX23-47" fmla="*/ 2219780 w 4158105"/>
                        <a:gd name="connsiteY23-48" fmla="*/ 323850 h 4110786"/>
                        <a:gd name="connsiteX24-49" fmla="*/ 2224351 w 4158105"/>
                        <a:gd name="connsiteY24-50" fmla="*/ 13068 h 4110786"/>
                        <a:gd name="connsiteX25-51" fmla="*/ 2019755 w 4158105"/>
                        <a:gd name="connsiteY25-52" fmla="*/ 11473 h 4110786"/>
                        <a:gd name="connsiteX26-53" fmla="*/ 2019755 w 4158105"/>
                        <a:gd name="connsiteY26-54" fmla="*/ 323546 h 4110786"/>
                        <a:gd name="connsiteX27-55" fmla="*/ 668844 w 4158105"/>
                        <a:gd name="connsiteY27-56" fmla="*/ 1079241 h 4110786"/>
                        <a:gd name="connsiteX28-57" fmla="*/ 399753 w 4158105"/>
                        <a:gd name="connsiteY28-58" fmla="*/ 920125 h 4110786"/>
                        <a:gd name="connsiteX29-59" fmla="*/ 2019755 w 4158105"/>
                        <a:gd name="connsiteY29-60" fmla="*/ 11473 h 4110786"/>
                        <a:gd name="connsiteX30-61" fmla="*/ 2224543 w 4158105"/>
                        <a:gd name="connsiteY30-62" fmla="*/ 0 h 4110786"/>
                        <a:gd name="connsiteX31-63" fmla="*/ 2224351 w 4158105"/>
                        <a:gd name="connsiteY31-64" fmla="*/ 13068 h 4110786"/>
                        <a:gd name="connsiteX32-65" fmla="*/ 2106265 w 4158105"/>
                        <a:gd name="connsiteY32-66" fmla="*/ 7105 h 4110786"/>
                        <a:gd name="connsiteX33-67" fmla="*/ 2019755 w 4158105"/>
                        <a:gd name="connsiteY33-68" fmla="*/ 11473 h 4110786"/>
                        <a:gd name="connsiteX34-69" fmla="*/ 2019755 w 4158105"/>
                        <a:gd name="connsiteY34-70" fmla="*/ 2381 h 4110786"/>
                        <a:gd name="connsiteX35-71" fmla="*/ 2224543 w 4158105"/>
                        <a:gd name="connsiteY35-72" fmla="*/ 0 h 4110786"/>
                        <a:gd name="connsiteX0-73" fmla="*/ 668844 w 4158105"/>
                        <a:gd name="connsiteY0-74" fmla="*/ 1079241 h 4110786"/>
                        <a:gd name="connsiteX1-75" fmla="*/ 671967 w 4158105"/>
                        <a:gd name="connsiteY1-76" fmla="*/ 1081087 h 4110786"/>
                        <a:gd name="connsiteX2-77" fmla="*/ 576717 w 4158105"/>
                        <a:gd name="connsiteY2-78" fmla="*/ 1235869 h 4110786"/>
                        <a:gd name="connsiteX3-79" fmla="*/ 574232 w 4158105"/>
                        <a:gd name="connsiteY3-80" fmla="*/ 1234330 h 4110786"/>
                        <a:gd name="connsiteX4-81" fmla="*/ 668844 w 4158105"/>
                        <a:gd name="connsiteY4-82" fmla="*/ 1079241 h 4110786"/>
                        <a:gd name="connsiteX5-83" fmla="*/ 398124 w 4158105"/>
                        <a:gd name="connsiteY5-84" fmla="*/ 919162 h 4110786"/>
                        <a:gd name="connsiteX6-85" fmla="*/ 399753 w 4158105"/>
                        <a:gd name="connsiteY6-86" fmla="*/ 920125 h 4110786"/>
                        <a:gd name="connsiteX7-87" fmla="*/ 398124 w 4158105"/>
                        <a:gd name="connsiteY7-88" fmla="*/ 919162 h 4110786"/>
                        <a:gd name="connsiteX8-89" fmla="*/ 2106264 w 4158105"/>
                        <a:gd name="connsiteY8-90" fmla="*/ 319178 h 4110786"/>
                        <a:gd name="connsiteX9-91" fmla="*/ 2198792 w 4158105"/>
                        <a:gd name="connsiteY9-92" fmla="*/ 323850 h 4110786"/>
                        <a:gd name="connsiteX10-93" fmla="*/ 2019755 w 4158105"/>
                        <a:gd name="connsiteY10-94" fmla="*/ 323850 h 4110786"/>
                        <a:gd name="connsiteX11-95" fmla="*/ 2019755 w 4158105"/>
                        <a:gd name="connsiteY11-96" fmla="*/ 323546 h 4110786"/>
                        <a:gd name="connsiteX12-97" fmla="*/ 2106264 w 4158105"/>
                        <a:gd name="connsiteY12-98" fmla="*/ 319178 h 4110786"/>
                        <a:gd name="connsiteX13-99" fmla="*/ 2224351 w 4158105"/>
                        <a:gd name="connsiteY13-100" fmla="*/ 13068 h 4110786"/>
                        <a:gd name="connsiteX14-101" fmla="*/ 4158105 w 4158105"/>
                        <a:gd name="connsiteY14-102" fmla="*/ 2058946 h 4110786"/>
                        <a:gd name="connsiteX15-103" fmla="*/ 2106265 w 4158105"/>
                        <a:gd name="connsiteY15-104" fmla="*/ 4110786 h 4110786"/>
                        <a:gd name="connsiteX16-105" fmla="*/ 54424 w 4158105"/>
                        <a:gd name="connsiteY16-106" fmla="*/ 2058946 h 4110786"/>
                        <a:gd name="connsiteX17-107" fmla="*/ 574232 w 4158105"/>
                        <a:gd name="connsiteY17-108" fmla="*/ 1234330 h 4110786"/>
                        <a:gd name="connsiteX18-109" fmla="*/ 366497 w 4158105"/>
                        <a:gd name="connsiteY18-110" fmla="*/ 2058945 h 4110786"/>
                        <a:gd name="connsiteX19-111" fmla="*/ 2106264 w 4158105"/>
                        <a:gd name="connsiteY19-112" fmla="*/ 3798712 h 4110786"/>
                        <a:gd name="connsiteX20-113" fmla="*/ 3846030 w 4158105"/>
                        <a:gd name="connsiteY20-114" fmla="*/ 2058945 h 4110786"/>
                        <a:gd name="connsiteX21-115" fmla="*/ 2198792 w 4158105"/>
                        <a:gd name="connsiteY21-116" fmla="*/ 323850 h 4110786"/>
                        <a:gd name="connsiteX22-117" fmla="*/ 2219780 w 4158105"/>
                        <a:gd name="connsiteY22-118" fmla="*/ 323850 h 4110786"/>
                        <a:gd name="connsiteX23-119" fmla="*/ 2224351 w 4158105"/>
                        <a:gd name="connsiteY23-120" fmla="*/ 13068 h 4110786"/>
                        <a:gd name="connsiteX24-121" fmla="*/ 2019755 w 4158105"/>
                        <a:gd name="connsiteY24-122" fmla="*/ 11473 h 4110786"/>
                        <a:gd name="connsiteX25-123" fmla="*/ 2019755 w 4158105"/>
                        <a:gd name="connsiteY25-124" fmla="*/ 323546 h 4110786"/>
                        <a:gd name="connsiteX26-125" fmla="*/ 668844 w 4158105"/>
                        <a:gd name="connsiteY26-126" fmla="*/ 1079241 h 4110786"/>
                        <a:gd name="connsiteX27-127" fmla="*/ 399753 w 4158105"/>
                        <a:gd name="connsiteY27-128" fmla="*/ 920125 h 4110786"/>
                        <a:gd name="connsiteX28-129" fmla="*/ 2019755 w 4158105"/>
                        <a:gd name="connsiteY28-130" fmla="*/ 11473 h 4110786"/>
                        <a:gd name="connsiteX29-131" fmla="*/ 2224543 w 4158105"/>
                        <a:gd name="connsiteY29-132" fmla="*/ 0 h 4110786"/>
                        <a:gd name="connsiteX30-133" fmla="*/ 2224351 w 4158105"/>
                        <a:gd name="connsiteY30-134" fmla="*/ 13068 h 4110786"/>
                        <a:gd name="connsiteX31-135" fmla="*/ 2106265 w 4158105"/>
                        <a:gd name="connsiteY31-136" fmla="*/ 7105 h 4110786"/>
                        <a:gd name="connsiteX32-137" fmla="*/ 2019755 w 4158105"/>
                        <a:gd name="connsiteY32-138" fmla="*/ 11473 h 4110786"/>
                        <a:gd name="connsiteX33-139" fmla="*/ 2019755 w 4158105"/>
                        <a:gd name="connsiteY33-140" fmla="*/ 2381 h 4110786"/>
                        <a:gd name="connsiteX34-141" fmla="*/ 2224543 w 4158105"/>
                        <a:gd name="connsiteY34-142" fmla="*/ 0 h 4110786"/>
                        <a:gd name="connsiteX0-143" fmla="*/ 739525 w 4228786"/>
                        <a:gd name="connsiteY0-144" fmla="*/ 1079241 h 4110786"/>
                        <a:gd name="connsiteX1-145" fmla="*/ 742648 w 4228786"/>
                        <a:gd name="connsiteY1-146" fmla="*/ 1081087 h 4110786"/>
                        <a:gd name="connsiteX2-147" fmla="*/ 647398 w 4228786"/>
                        <a:gd name="connsiteY2-148" fmla="*/ 1235869 h 4110786"/>
                        <a:gd name="connsiteX3-149" fmla="*/ 644913 w 4228786"/>
                        <a:gd name="connsiteY3-150" fmla="*/ 1234330 h 4110786"/>
                        <a:gd name="connsiteX4-151" fmla="*/ 739525 w 4228786"/>
                        <a:gd name="connsiteY4-152" fmla="*/ 1079241 h 4110786"/>
                        <a:gd name="connsiteX5-153" fmla="*/ 468805 w 4228786"/>
                        <a:gd name="connsiteY5-154" fmla="*/ 919162 h 4110786"/>
                        <a:gd name="connsiteX6-155" fmla="*/ 470434 w 4228786"/>
                        <a:gd name="connsiteY6-156" fmla="*/ 920125 h 4110786"/>
                        <a:gd name="connsiteX7-157" fmla="*/ 468805 w 4228786"/>
                        <a:gd name="connsiteY7-158" fmla="*/ 919162 h 4110786"/>
                        <a:gd name="connsiteX8-159" fmla="*/ 2176945 w 4228786"/>
                        <a:gd name="connsiteY8-160" fmla="*/ 319178 h 4110786"/>
                        <a:gd name="connsiteX9-161" fmla="*/ 2269473 w 4228786"/>
                        <a:gd name="connsiteY9-162" fmla="*/ 323850 h 4110786"/>
                        <a:gd name="connsiteX10-163" fmla="*/ 2090436 w 4228786"/>
                        <a:gd name="connsiteY10-164" fmla="*/ 323850 h 4110786"/>
                        <a:gd name="connsiteX11-165" fmla="*/ 2090436 w 4228786"/>
                        <a:gd name="connsiteY11-166" fmla="*/ 323546 h 4110786"/>
                        <a:gd name="connsiteX12-167" fmla="*/ 2176945 w 4228786"/>
                        <a:gd name="connsiteY12-168" fmla="*/ 319178 h 4110786"/>
                        <a:gd name="connsiteX13-169" fmla="*/ 2295032 w 4228786"/>
                        <a:gd name="connsiteY13-170" fmla="*/ 13068 h 4110786"/>
                        <a:gd name="connsiteX14-171" fmla="*/ 4228786 w 4228786"/>
                        <a:gd name="connsiteY14-172" fmla="*/ 2058946 h 4110786"/>
                        <a:gd name="connsiteX15-173" fmla="*/ 2176946 w 4228786"/>
                        <a:gd name="connsiteY15-174" fmla="*/ 4110786 h 4110786"/>
                        <a:gd name="connsiteX16-175" fmla="*/ 125105 w 4228786"/>
                        <a:gd name="connsiteY16-176" fmla="*/ 2058946 h 4110786"/>
                        <a:gd name="connsiteX17-177" fmla="*/ 437178 w 4228786"/>
                        <a:gd name="connsiteY17-178" fmla="*/ 2058945 h 4110786"/>
                        <a:gd name="connsiteX18-179" fmla="*/ 2176945 w 4228786"/>
                        <a:gd name="connsiteY18-180" fmla="*/ 3798712 h 4110786"/>
                        <a:gd name="connsiteX19-181" fmla="*/ 3916711 w 4228786"/>
                        <a:gd name="connsiteY19-182" fmla="*/ 2058945 h 4110786"/>
                        <a:gd name="connsiteX20-183" fmla="*/ 2269473 w 4228786"/>
                        <a:gd name="connsiteY20-184" fmla="*/ 323850 h 4110786"/>
                        <a:gd name="connsiteX21-185" fmla="*/ 2290461 w 4228786"/>
                        <a:gd name="connsiteY21-186" fmla="*/ 323850 h 4110786"/>
                        <a:gd name="connsiteX22-187" fmla="*/ 2295032 w 4228786"/>
                        <a:gd name="connsiteY22-188" fmla="*/ 13068 h 4110786"/>
                        <a:gd name="connsiteX23-189" fmla="*/ 2090436 w 4228786"/>
                        <a:gd name="connsiteY23-190" fmla="*/ 11473 h 4110786"/>
                        <a:gd name="connsiteX24-191" fmla="*/ 2090436 w 4228786"/>
                        <a:gd name="connsiteY24-192" fmla="*/ 323546 h 4110786"/>
                        <a:gd name="connsiteX25-193" fmla="*/ 739525 w 4228786"/>
                        <a:gd name="connsiteY25-194" fmla="*/ 1079241 h 4110786"/>
                        <a:gd name="connsiteX26-195" fmla="*/ 470434 w 4228786"/>
                        <a:gd name="connsiteY26-196" fmla="*/ 920125 h 4110786"/>
                        <a:gd name="connsiteX27-197" fmla="*/ 2090436 w 4228786"/>
                        <a:gd name="connsiteY27-198" fmla="*/ 11473 h 4110786"/>
                        <a:gd name="connsiteX28-199" fmla="*/ 2295224 w 4228786"/>
                        <a:gd name="connsiteY28-200" fmla="*/ 0 h 4110786"/>
                        <a:gd name="connsiteX29-201" fmla="*/ 2295032 w 4228786"/>
                        <a:gd name="connsiteY29-202" fmla="*/ 13068 h 4110786"/>
                        <a:gd name="connsiteX30-203" fmla="*/ 2176946 w 4228786"/>
                        <a:gd name="connsiteY30-204" fmla="*/ 7105 h 4110786"/>
                        <a:gd name="connsiteX31-205" fmla="*/ 2090436 w 4228786"/>
                        <a:gd name="connsiteY31-206" fmla="*/ 11473 h 4110786"/>
                        <a:gd name="connsiteX32-207" fmla="*/ 2090436 w 4228786"/>
                        <a:gd name="connsiteY32-208" fmla="*/ 2381 h 4110786"/>
                        <a:gd name="connsiteX33-209" fmla="*/ 2295224 w 4228786"/>
                        <a:gd name="connsiteY33-210" fmla="*/ 0 h 4110786"/>
                        <a:gd name="connsiteX0-211" fmla="*/ 739525 w 4228786"/>
                        <a:gd name="connsiteY0-212" fmla="*/ 1079241 h 4110786"/>
                        <a:gd name="connsiteX1-213" fmla="*/ 742648 w 4228786"/>
                        <a:gd name="connsiteY1-214" fmla="*/ 1081087 h 4110786"/>
                        <a:gd name="connsiteX2-215" fmla="*/ 647398 w 4228786"/>
                        <a:gd name="connsiteY2-216" fmla="*/ 1235869 h 4110786"/>
                        <a:gd name="connsiteX3-217" fmla="*/ 739525 w 4228786"/>
                        <a:gd name="connsiteY3-218" fmla="*/ 1079241 h 4110786"/>
                        <a:gd name="connsiteX4-219" fmla="*/ 468805 w 4228786"/>
                        <a:gd name="connsiteY4-220" fmla="*/ 919162 h 4110786"/>
                        <a:gd name="connsiteX5-221" fmla="*/ 470434 w 4228786"/>
                        <a:gd name="connsiteY5-222" fmla="*/ 920125 h 4110786"/>
                        <a:gd name="connsiteX6-223" fmla="*/ 468805 w 4228786"/>
                        <a:gd name="connsiteY6-224" fmla="*/ 919162 h 4110786"/>
                        <a:gd name="connsiteX7-225" fmla="*/ 2176945 w 4228786"/>
                        <a:gd name="connsiteY7-226" fmla="*/ 319178 h 4110786"/>
                        <a:gd name="connsiteX8-227" fmla="*/ 2269473 w 4228786"/>
                        <a:gd name="connsiteY8-228" fmla="*/ 323850 h 4110786"/>
                        <a:gd name="connsiteX9-229" fmla="*/ 2090436 w 4228786"/>
                        <a:gd name="connsiteY9-230" fmla="*/ 323850 h 4110786"/>
                        <a:gd name="connsiteX10-231" fmla="*/ 2090436 w 4228786"/>
                        <a:gd name="connsiteY10-232" fmla="*/ 323546 h 4110786"/>
                        <a:gd name="connsiteX11-233" fmla="*/ 2176945 w 4228786"/>
                        <a:gd name="connsiteY11-234" fmla="*/ 319178 h 4110786"/>
                        <a:gd name="connsiteX12-235" fmla="*/ 2295032 w 4228786"/>
                        <a:gd name="connsiteY12-236" fmla="*/ 13068 h 4110786"/>
                        <a:gd name="connsiteX13-237" fmla="*/ 4228786 w 4228786"/>
                        <a:gd name="connsiteY13-238" fmla="*/ 2058946 h 4110786"/>
                        <a:gd name="connsiteX14-239" fmla="*/ 2176946 w 4228786"/>
                        <a:gd name="connsiteY14-240" fmla="*/ 4110786 h 4110786"/>
                        <a:gd name="connsiteX15-241" fmla="*/ 125105 w 4228786"/>
                        <a:gd name="connsiteY15-242" fmla="*/ 2058946 h 4110786"/>
                        <a:gd name="connsiteX16-243" fmla="*/ 437178 w 4228786"/>
                        <a:gd name="connsiteY16-244" fmla="*/ 2058945 h 4110786"/>
                        <a:gd name="connsiteX17-245" fmla="*/ 2176945 w 4228786"/>
                        <a:gd name="connsiteY17-246" fmla="*/ 3798712 h 4110786"/>
                        <a:gd name="connsiteX18-247" fmla="*/ 3916711 w 4228786"/>
                        <a:gd name="connsiteY18-248" fmla="*/ 2058945 h 4110786"/>
                        <a:gd name="connsiteX19-249" fmla="*/ 2269473 w 4228786"/>
                        <a:gd name="connsiteY19-250" fmla="*/ 323850 h 4110786"/>
                        <a:gd name="connsiteX20-251" fmla="*/ 2290461 w 4228786"/>
                        <a:gd name="connsiteY20-252" fmla="*/ 323850 h 4110786"/>
                        <a:gd name="connsiteX21-253" fmla="*/ 2295032 w 4228786"/>
                        <a:gd name="connsiteY21-254" fmla="*/ 13068 h 4110786"/>
                        <a:gd name="connsiteX22-255" fmla="*/ 2090436 w 4228786"/>
                        <a:gd name="connsiteY22-256" fmla="*/ 11473 h 4110786"/>
                        <a:gd name="connsiteX23-257" fmla="*/ 2090436 w 4228786"/>
                        <a:gd name="connsiteY23-258" fmla="*/ 323546 h 4110786"/>
                        <a:gd name="connsiteX24-259" fmla="*/ 739525 w 4228786"/>
                        <a:gd name="connsiteY24-260" fmla="*/ 1079241 h 4110786"/>
                        <a:gd name="connsiteX25-261" fmla="*/ 470434 w 4228786"/>
                        <a:gd name="connsiteY25-262" fmla="*/ 920125 h 4110786"/>
                        <a:gd name="connsiteX26-263" fmla="*/ 2090436 w 4228786"/>
                        <a:gd name="connsiteY26-264" fmla="*/ 11473 h 4110786"/>
                        <a:gd name="connsiteX27-265" fmla="*/ 2295224 w 4228786"/>
                        <a:gd name="connsiteY27-266" fmla="*/ 0 h 4110786"/>
                        <a:gd name="connsiteX28-267" fmla="*/ 2295032 w 4228786"/>
                        <a:gd name="connsiteY28-268" fmla="*/ 13068 h 4110786"/>
                        <a:gd name="connsiteX29-269" fmla="*/ 2176946 w 4228786"/>
                        <a:gd name="connsiteY29-270" fmla="*/ 7105 h 4110786"/>
                        <a:gd name="connsiteX30-271" fmla="*/ 2090436 w 4228786"/>
                        <a:gd name="connsiteY30-272" fmla="*/ 11473 h 4110786"/>
                        <a:gd name="connsiteX31-273" fmla="*/ 2090436 w 4228786"/>
                        <a:gd name="connsiteY31-274" fmla="*/ 2381 h 4110786"/>
                        <a:gd name="connsiteX32-275" fmla="*/ 2295224 w 4228786"/>
                        <a:gd name="connsiteY32-276" fmla="*/ 0 h 4110786"/>
                        <a:gd name="connsiteX0-277" fmla="*/ 739525 w 4228786"/>
                        <a:gd name="connsiteY0-278" fmla="*/ 1079241 h 4110786"/>
                        <a:gd name="connsiteX1-279" fmla="*/ 742648 w 4228786"/>
                        <a:gd name="connsiteY1-280" fmla="*/ 1081087 h 4110786"/>
                        <a:gd name="connsiteX2-281" fmla="*/ 739525 w 4228786"/>
                        <a:gd name="connsiteY2-282" fmla="*/ 1079241 h 4110786"/>
                        <a:gd name="connsiteX3-283" fmla="*/ 468805 w 4228786"/>
                        <a:gd name="connsiteY3-284" fmla="*/ 919162 h 4110786"/>
                        <a:gd name="connsiteX4-285" fmla="*/ 470434 w 4228786"/>
                        <a:gd name="connsiteY4-286" fmla="*/ 920125 h 4110786"/>
                        <a:gd name="connsiteX5-287" fmla="*/ 468805 w 4228786"/>
                        <a:gd name="connsiteY5-288" fmla="*/ 919162 h 4110786"/>
                        <a:gd name="connsiteX6-289" fmla="*/ 2176945 w 4228786"/>
                        <a:gd name="connsiteY6-290" fmla="*/ 319178 h 4110786"/>
                        <a:gd name="connsiteX7-291" fmla="*/ 2269473 w 4228786"/>
                        <a:gd name="connsiteY7-292" fmla="*/ 323850 h 4110786"/>
                        <a:gd name="connsiteX8-293" fmla="*/ 2090436 w 4228786"/>
                        <a:gd name="connsiteY8-294" fmla="*/ 323850 h 4110786"/>
                        <a:gd name="connsiteX9-295" fmla="*/ 2090436 w 4228786"/>
                        <a:gd name="connsiteY9-296" fmla="*/ 323546 h 4110786"/>
                        <a:gd name="connsiteX10-297" fmla="*/ 2176945 w 4228786"/>
                        <a:gd name="connsiteY10-298" fmla="*/ 319178 h 4110786"/>
                        <a:gd name="connsiteX11-299" fmla="*/ 2295032 w 4228786"/>
                        <a:gd name="connsiteY11-300" fmla="*/ 13068 h 4110786"/>
                        <a:gd name="connsiteX12-301" fmla="*/ 4228786 w 4228786"/>
                        <a:gd name="connsiteY12-302" fmla="*/ 2058946 h 4110786"/>
                        <a:gd name="connsiteX13-303" fmla="*/ 2176946 w 4228786"/>
                        <a:gd name="connsiteY13-304" fmla="*/ 4110786 h 4110786"/>
                        <a:gd name="connsiteX14-305" fmla="*/ 125105 w 4228786"/>
                        <a:gd name="connsiteY14-306" fmla="*/ 2058946 h 4110786"/>
                        <a:gd name="connsiteX15-307" fmla="*/ 437178 w 4228786"/>
                        <a:gd name="connsiteY15-308" fmla="*/ 2058945 h 4110786"/>
                        <a:gd name="connsiteX16-309" fmla="*/ 2176945 w 4228786"/>
                        <a:gd name="connsiteY16-310" fmla="*/ 3798712 h 4110786"/>
                        <a:gd name="connsiteX17-311" fmla="*/ 3916711 w 4228786"/>
                        <a:gd name="connsiteY17-312" fmla="*/ 2058945 h 4110786"/>
                        <a:gd name="connsiteX18-313" fmla="*/ 2269473 w 4228786"/>
                        <a:gd name="connsiteY18-314" fmla="*/ 323850 h 4110786"/>
                        <a:gd name="connsiteX19-315" fmla="*/ 2290461 w 4228786"/>
                        <a:gd name="connsiteY19-316" fmla="*/ 323850 h 4110786"/>
                        <a:gd name="connsiteX20-317" fmla="*/ 2295032 w 4228786"/>
                        <a:gd name="connsiteY20-318" fmla="*/ 13068 h 4110786"/>
                        <a:gd name="connsiteX21-319" fmla="*/ 2090436 w 4228786"/>
                        <a:gd name="connsiteY21-320" fmla="*/ 11473 h 4110786"/>
                        <a:gd name="connsiteX22-321" fmla="*/ 2090436 w 4228786"/>
                        <a:gd name="connsiteY22-322" fmla="*/ 323546 h 4110786"/>
                        <a:gd name="connsiteX23-323" fmla="*/ 739525 w 4228786"/>
                        <a:gd name="connsiteY23-324" fmla="*/ 1079241 h 4110786"/>
                        <a:gd name="connsiteX24-325" fmla="*/ 470434 w 4228786"/>
                        <a:gd name="connsiteY24-326" fmla="*/ 920125 h 4110786"/>
                        <a:gd name="connsiteX25-327" fmla="*/ 2090436 w 4228786"/>
                        <a:gd name="connsiteY25-328" fmla="*/ 11473 h 4110786"/>
                        <a:gd name="connsiteX26-329" fmla="*/ 2295224 w 4228786"/>
                        <a:gd name="connsiteY26-330" fmla="*/ 0 h 4110786"/>
                        <a:gd name="connsiteX27-331" fmla="*/ 2295032 w 4228786"/>
                        <a:gd name="connsiteY27-332" fmla="*/ 13068 h 4110786"/>
                        <a:gd name="connsiteX28-333" fmla="*/ 2176946 w 4228786"/>
                        <a:gd name="connsiteY28-334" fmla="*/ 7105 h 4110786"/>
                        <a:gd name="connsiteX29-335" fmla="*/ 2090436 w 4228786"/>
                        <a:gd name="connsiteY29-336" fmla="*/ 11473 h 4110786"/>
                        <a:gd name="connsiteX30-337" fmla="*/ 2090436 w 4228786"/>
                        <a:gd name="connsiteY30-338" fmla="*/ 2381 h 4110786"/>
                        <a:gd name="connsiteX31-339" fmla="*/ 2295224 w 4228786"/>
                        <a:gd name="connsiteY31-340" fmla="*/ 0 h 4110786"/>
                        <a:gd name="connsiteX0-341" fmla="*/ 739525 w 4228786"/>
                        <a:gd name="connsiteY0-342" fmla="*/ 1079241 h 4110786"/>
                        <a:gd name="connsiteX1-343" fmla="*/ 742648 w 4228786"/>
                        <a:gd name="connsiteY1-344" fmla="*/ 1081087 h 4110786"/>
                        <a:gd name="connsiteX2-345" fmla="*/ 739525 w 4228786"/>
                        <a:gd name="connsiteY2-346" fmla="*/ 1079241 h 4110786"/>
                        <a:gd name="connsiteX3-347" fmla="*/ 468805 w 4228786"/>
                        <a:gd name="connsiteY3-348" fmla="*/ 919162 h 4110786"/>
                        <a:gd name="connsiteX4-349" fmla="*/ 470434 w 4228786"/>
                        <a:gd name="connsiteY4-350" fmla="*/ 920125 h 4110786"/>
                        <a:gd name="connsiteX5-351" fmla="*/ 468805 w 4228786"/>
                        <a:gd name="connsiteY5-352" fmla="*/ 919162 h 4110786"/>
                        <a:gd name="connsiteX6-353" fmla="*/ 2176945 w 4228786"/>
                        <a:gd name="connsiteY6-354" fmla="*/ 319178 h 4110786"/>
                        <a:gd name="connsiteX7-355" fmla="*/ 2269473 w 4228786"/>
                        <a:gd name="connsiteY7-356" fmla="*/ 323850 h 4110786"/>
                        <a:gd name="connsiteX8-357" fmla="*/ 2090436 w 4228786"/>
                        <a:gd name="connsiteY8-358" fmla="*/ 323850 h 4110786"/>
                        <a:gd name="connsiteX9-359" fmla="*/ 2090436 w 4228786"/>
                        <a:gd name="connsiteY9-360" fmla="*/ 323546 h 4110786"/>
                        <a:gd name="connsiteX10-361" fmla="*/ 2176945 w 4228786"/>
                        <a:gd name="connsiteY10-362" fmla="*/ 319178 h 4110786"/>
                        <a:gd name="connsiteX11-363" fmla="*/ 2295032 w 4228786"/>
                        <a:gd name="connsiteY11-364" fmla="*/ 13068 h 4110786"/>
                        <a:gd name="connsiteX12-365" fmla="*/ 4228786 w 4228786"/>
                        <a:gd name="connsiteY12-366" fmla="*/ 2058946 h 4110786"/>
                        <a:gd name="connsiteX13-367" fmla="*/ 2176946 w 4228786"/>
                        <a:gd name="connsiteY13-368" fmla="*/ 4110786 h 4110786"/>
                        <a:gd name="connsiteX14-369" fmla="*/ 125105 w 4228786"/>
                        <a:gd name="connsiteY14-370" fmla="*/ 2058946 h 4110786"/>
                        <a:gd name="connsiteX15-371" fmla="*/ 437178 w 4228786"/>
                        <a:gd name="connsiteY15-372" fmla="*/ 2058945 h 4110786"/>
                        <a:gd name="connsiteX16-373" fmla="*/ 2176945 w 4228786"/>
                        <a:gd name="connsiteY16-374" fmla="*/ 3798712 h 4110786"/>
                        <a:gd name="connsiteX17-375" fmla="*/ 3916711 w 4228786"/>
                        <a:gd name="connsiteY17-376" fmla="*/ 2058945 h 4110786"/>
                        <a:gd name="connsiteX18-377" fmla="*/ 2269473 w 4228786"/>
                        <a:gd name="connsiteY18-378" fmla="*/ 323850 h 4110786"/>
                        <a:gd name="connsiteX19-379" fmla="*/ 2290461 w 4228786"/>
                        <a:gd name="connsiteY19-380" fmla="*/ 323850 h 4110786"/>
                        <a:gd name="connsiteX20-381" fmla="*/ 2295032 w 4228786"/>
                        <a:gd name="connsiteY20-382" fmla="*/ 13068 h 4110786"/>
                        <a:gd name="connsiteX21-383" fmla="*/ 2090436 w 4228786"/>
                        <a:gd name="connsiteY21-384" fmla="*/ 11473 h 4110786"/>
                        <a:gd name="connsiteX22-385" fmla="*/ 2090436 w 4228786"/>
                        <a:gd name="connsiteY22-386" fmla="*/ 323546 h 4110786"/>
                        <a:gd name="connsiteX23-387" fmla="*/ 739525 w 4228786"/>
                        <a:gd name="connsiteY23-388" fmla="*/ 1079241 h 4110786"/>
                        <a:gd name="connsiteX24-389" fmla="*/ 470434 w 4228786"/>
                        <a:gd name="connsiteY24-390" fmla="*/ 920125 h 4110786"/>
                        <a:gd name="connsiteX25-391" fmla="*/ 2090436 w 4228786"/>
                        <a:gd name="connsiteY25-392" fmla="*/ 11473 h 4110786"/>
                        <a:gd name="connsiteX26-393" fmla="*/ 2295224 w 4228786"/>
                        <a:gd name="connsiteY26-394" fmla="*/ 0 h 4110786"/>
                        <a:gd name="connsiteX27-395" fmla="*/ 2176946 w 4228786"/>
                        <a:gd name="connsiteY27-396" fmla="*/ 7105 h 4110786"/>
                        <a:gd name="connsiteX28-397" fmla="*/ 2090436 w 4228786"/>
                        <a:gd name="connsiteY28-398" fmla="*/ 11473 h 4110786"/>
                        <a:gd name="connsiteX29-399" fmla="*/ 2090436 w 4228786"/>
                        <a:gd name="connsiteY29-400" fmla="*/ 2381 h 4110786"/>
                        <a:gd name="connsiteX30-401" fmla="*/ 2295224 w 4228786"/>
                        <a:gd name="connsiteY30-402" fmla="*/ 0 h 4110786"/>
                        <a:gd name="connsiteX0-403" fmla="*/ 739525 w 4228949"/>
                        <a:gd name="connsiteY0-404" fmla="*/ 1079241 h 4110786"/>
                        <a:gd name="connsiteX1-405" fmla="*/ 742648 w 4228949"/>
                        <a:gd name="connsiteY1-406" fmla="*/ 1081087 h 4110786"/>
                        <a:gd name="connsiteX2-407" fmla="*/ 739525 w 4228949"/>
                        <a:gd name="connsiteY2-408" fmla="*/ 1079241 h 4110786"/>
                        <a:gd name="connsiteX3-409" fmla="*/ 468805 w 4228949"/>
                        <a:gd name="connsiteY3-410" fmla="*/ 919162 h 4110786"/>
                        <a:gd name="connsiteX4-411" fmla="*/ 470434 w 4228949"/>
                        <a:gd name="connsiteY4-412" fmla="*/ 920125 h 4110786"/>
                        <a:gd name="connsiteX5-413" fmla="*/ 468805 w 4228949"/>
                        <a:gd name="connsiteY5-414" fmla="*/ 919162 h 4110786"/>
                        <a:gd name="connsiteX6-415" fmla="*/ 2176945 w 4228949"/>
                        <a:gd name="connsiteY6-416" fmla="*/ 319178 h 4110786"/>
                        <a:gd name="connsiteX7-417" fmla="*/ 2269473 w 4228949"/>
                        <a:gd name="connsiteY7-418" fmla="*/ 323850 h 4110786"/>
                        <a:gd name="connsiteX8-419" fmla="*/ 2090436 w 4228949"/>
                        <a:gd name="connsiteY8-420" fmla="*/ 323850 h 4110786"/>
                        <a:gd name="connsiteX9-421" fmla="*/ 2090436 w 4228949"/>
                        <a:gd name="connsiteY9-422" fmla="*/ 323546 h 4110786"/>
                        <a:gd name="connsiteX10-423" fmla="*/ 2176945 w 4228949"/>
                        <a:gd name="connsiteY10-424" fmla="*/ 319178 h 4110786"/>
                        <a:gd name="connsiteX11-425" fmla="*/ 2290461 w 4228949"/>
                        <a:gd name="connsiteY11-426" fmla="*/ 323850 h 4110786"/>
                        <a:gd name="connsiteX12-427" fmla="*/ 4228786 w 4228949"/>
                        <a:gd name="connsiteY12-428" fmla="*/ 2058946 h 4110786"/>
                        <a:gd name="connsiteX13-429" fmla="*/ 2176946 w 4228949"/>
                        <a:gd name="connsiteY13-430" fmla="*/ 4110786 h 4110786"/>
                        <a:gd name="connsiteX14-431" fmla="*/ 125105 w 4228949"/>
                        <a:gd name="connsiteY14-432" fmla="*/ 2058946 h 4110786"/>
                        <a:gd name="connsiteX15-433" fmla="*/ 437178 w 4228949"/>
                        <a:gd name="connsiteY15-434" fmla="*/ 2058945 h 4110786"/>
                        <a:gd name="connsiteX16-435" fmla="*/ 2176945 w 4228949"/>
                        <a:gd name="connsiteY16-436" fmla="*/ 3798712 h 4110786"/>
                        <a:gd name="connsiteX17-437" fmla="*/ 3916711 w 4228949"/>
                        <a:gd name="connsiteY17-438" fmla="*/ 2058945 h 4110786"/>
                        <a:gd name="connsiteX18-439" fmla="*/ 2269473 w 4228949"/>
                        <a:gd name="connsiteY18-440" fmla="*/ 323850 h 4110786"/>
                        <a:gd name="connsiteX19-441" fmla="*/ 2290461 w 4228949"/>
                        <a:gd name="connsiteY19-442" fmla="*/ 323850 h 4110786"/>
                        <a:gd name="connsiteX20-443" fmla="*/ 2090436 w 4228949"/>
                        <a:gd name="connsiteY20-444" fmla="*/ 11473 h 4110786"/>
                        <a:gd name="connsiteX21-445" fmla="*/ 2090436 w 4228949"/>
                        <a:gd name="connsiteY21-446" fmla="*/ 323546 h 4110786"/>
                        <a:gd name="connsiteX22-447" fmla="*/ 739525 w 4228949"/>
                        <a:gd name="connsiteY22-448" fmla="*/ 1079241 h 4110786"/>
                        <a:gd name="connsiteX23-449" fmla="*/ 470434 w 4228949"/>
                        <a:gd name="connsiteY23-450" fmla="*/ 920125 h 4110786"/>
                        <a:gd name="connsiteX24-451" fmla="*/ 2090436 w 4228949"/>
                        <a:gd name="connsiteY24-452" fmla="*/ 11473 h 4110786"/>
                        <a:gd name="connsiteX25-453" fmla="*/ 2295224 w 4228949"/>
                        <a:gd name="connsiteY25-454" fmla="*/ 0 h 4110786"/>
                        <a:gd name="connsiteX26-455" fmla="*/ 2176946 w 4228949"/>
                        <a:gd name="connsiteY26-456" fmla="*/ 7105 h 4110786"/>
                        <a:gd name="connsiteX27-457" fmla="*/ 2090436 w 4228949"/>
                        <a:gd name="connsiteY27-458" fmla="*/ 11473 h 4110786"/>
                        <a:gd name="connsiteX28-459" fmla="*/ 2090436 w 4228949"/>
                        <a:gd name="connsiteY28-460" fmla="*/ 2381 h 4110786"/>
                        <a:gd name="connsiteX29-461" fmla="*/ 2295224 w 4228949"/>
                        <a:gd name="connsiteY29-462" fmla="*/ 0 h 4110786"/>
                        <a:gd name="connsiteX0-463" fmla="*/ 739525 w 4228949"/>
                        <a:gd name="connsiteY0-464" fmla="*/ 1076860 h 4108405"/>
                        <a:gd name="connsiteX1-465" fmla="*/ 742648 w 4228949"/>
                        <a:gd name="connsiteY1-466" fmla="*/ 1078706 h 4108405"/>
                        <a:gd name="connsiteX2-467" fmla="*/ 739525 w 4228949"/>
                        <a:gd name="connsiteY2-468" fmla="*/ 1076860 h 4108405"/>
                        <a:gd name="connsiteX3-469" fmla="*/ 468805 w 4228949"/>
                        <a:gd name="connsiteY3-470" fmla="*/ 916781 h 4108405"/>
                        <a:gd name="connsiteX4-471" fmla="*/ 470434 w 4228949"/>
                        <a:gd name="connsiteY4-472" fmla="*/ 917744 h 4108405"/>
                        <a:gd name="connsiteX5-473" fmla="*/ 468805 w 4228949"/>
                        <a:gd name="connsiteY5-474" fmla="*/ 916781 h 4108405"/>
                        <a:gd name="connsiteX6-475" fmla="*/ 2176945 w 4228949"/>
                        <a:gd name="connsiteY6-476" fmla="*/ 316797 h 4108405"/>
                        <a:gd name="connsiteX7-477" fmla="*/ 2269473 w 4228949"/>
                        <a:gd name="connsiteY7-478" fmla="*/ 321469 h 4108405"/>
                        <a:gd name="connsiteX8-479" fmla="*/ 2090436 w 4228949"/>
                        <a:gd name="connsiteY8-480" fmla="*/ 321469 h 4108405"/>
                        <a:gd name="connsiteX9-481" fmla="*/ 2090436 w 4228949"/>
                        <a:gd name="connsiteY9-482" fmla="*/ 321165 h 4108405"/>
                        <a:gd name="connsiteX10-483" fmla="*/ 2176945 w 4228949"/>
                        <a:gd name="connsiteY10-484" fmla="*/ 316797 h 4108405"/>
                        <a:gd name="connsiteX11-485" fmla="*/ 2290461 w 4228949"/>
                        <a:gd name="connsiteY11-486" fmla="*/ 321469 h 4108405"/>
                        <a:gd name="connsiteX12-487" fmla="*/ 4228786 w 4228949"/>
                        <a:gd name="connsiteY12-488" fmla="*/ 2056565 h 4108405"/>
                        <a:gd name="connsiteX13-489" fmla="*/ 2176946 w 4228949"/>
                        <a:gd name="connsiteY13-490" fmla="*/ 4108405 h 4108405"/>
                        <a:gd name="connsiteX14-491" fmla="*/ 125105 w 4228949"/>
                        <a:gd name="connsiteY14-492" fmla="*/ 2056565 h 4108405"/>
                        <a:gd name="connsiteX15-493" fmla="*/ 437178 w 4228949"/>
                        <a:gd name="connsiteY15-494" fmla="*/ 2056564 h 4108405"/>
                        <a:gd name="connsiteX16-495" fmla="*/ 2176945 w 4228949"/>
                        <a:gd name="connsiteY16-496" fmla="*/ 3796331 h 4108405"/>
                        <a:gd name="connsiteX17-497" fmla="*/ 3916711 w 4228949"/>
                        <a:gd name="connsiteY17-498" fmla="*/ 2056564 h 4108405"/>
                        <a:gd name="connsiteX18-499" fmla="*/ 2269473 w 4228949"/>
                        <a:gd name="connsiteY18-500" fmla="*/ 321469 h 4108405"/>
                        <a:gd name="connsiteX19-501" fmla="*/ 2290461 w 4228949"/>
                        <a:gd name="connsiteY19-502" fmla="*/ 321469 h 4108405"/>
                        <a:gd name="connsiteX20-503" fmla="*/ 2090436 w 4228949"/>
                        <a:gd name="connsiteY20-504" fmla="*/ 9092 h 4108405"/>
                        <a:gd name="connsiteX21-505" fmla="*/ 2090436 w 4228949"/>
                        <a:gd name="connsiteY21-506" fmla="*/ 321165 h 4108405"/>
                        <a:gd name="connsiteX22-507" fmla="*/ 739525 w 4228949"/>
                        <a:gd name="connsiteY22-508" fmla="*/ 1076860 h 4108405"/>
                        <a:gd name="connsiteX23-509" fmla="*/ 470434 w 4228949"/>
                        <a:gd name="connsiteY23-510" fmla="*/ 917744 h 4108405"/>
                        <a:gd name="connsiteX24-511" fmla="*/ 2090436 w 4228949"/>
                        <a:gd name="connsiteY24-512" fmla="*/ 9092 h 4108405"/>
                        <a:gd name="connsiteX25-513" fmla="*/ 2090436 w 4228949"/>
                        <a:gd name="connsiteY25-514" fmla="*/ 0 h 4108405"/>
                        <a:gd name="connsiteX26-515" fmla="*/ 2176946 w 4228949"/>
                        <a:gd name="connsiteY26-516" fmla="*/ 4724 h 4108405"/>
                        <a:gd name="connsiteX27-517" fmla="*/ 2090436 w 4228949"/>
                        <a:gd name="connsiteY27-518" fmla="*/ 9092 h 4108405"/>
                        <a:gd name="connsiteX28-519" fmla="*/ 2090436 w 4228949"/>
                        <a:gd name="connsiteY28-520" fmla="*/ 0 h 4108405"/>
                        <a:gd name="connsiteX0-521" fmla="*/ 739525 w 4228949"/>
                        <a:gd name="connsiteY0-522" fmla="*/ 1076860 h 4108405"/>
                        <a:gd name="connsiteX1-523" fmla="*/ 742648 w 4228949"/>
                        <a:gd name="connsiteY1-524" fmla="*/ 1078706 h 4108405"/>
                        <a:gd name="connsiteX2-525" fmla="*/ 739525 w 4228949"/>
                        <a:gd name="connsiteY2-526" fmla="*/ 1076860 h 4108405"/>
                        <a:gd name="connsiteX3-527" fmla="*/ 468805 w 4228949"/>
                        <a:gd name="connsiteY3-528" fmla="*/ 916781 h 4108405"/>
                        <a:gd name="connsiteX4-529" fmla="*/ 470434 w 4228949"/>
                        <a:gd name="connsiteY4-530" fmla="*/ 917744 h 4108405"/>
                        <a:gd name="connsiteX5-531" fmla="*/ 468805 w 4228949"/>
                        <a:gd name="connsiteY5-532" fmla="*/ 916781 h 4108405"/>
                        <a:gd name="connsiteX6-533" fmla="*/ 2176945 w 4228949"/>
                        <a:gd name="connsiteY6-534" fmla="*/ 316797 h 4108405"/>
                        <a:gd name="connsiteX7-535" fmla="*/ 2269473 w 4228949"/>
                        <a:gd name="connsiteY7-536" fmla="*/ 321469 h 4108405"/>
                        <a:gd name="connsiteX8-537" fmla="*/ 2090436 w 4228949"/>
                        <a:gd name="connsiteY8-538" fmla="*/ 321469 h 4108405"/>
                        <a:gd name="connsiteX9-539" fmla="*/ 2090436 w 4228949"/>
                        <a:gd name="connsiteY9-540" fmla="*/ 321165 h 4108405"/>
                        <a:gd name="connsiteX10-541" fmla="*/ 2176945 w 4228949"/>
                        <a:gd name="connsiteY10-542" fmla="*/ 316797 h 4108405"/>
                        <a:gd name="connsiteX11-543" fmla="*/ 2290461 w 4228949"/>
                        <a:gd name="connsiteY11-544" fmla="*/ 321469 h 4108405"/>
                        <a:gd name="connsiteX12-545" fmla="*/ 4228786 w 4228949"/>
                        <a:gd name="connsiteY12-546" fmla="*/ 2056565 h 4108405"/>
                        <a:gd name="connsiteX13-547" fmla="*/ 2176946 w 4228949"/>
                        <a:gd name="connsiteY13-548" fmla="*/ 4108405 h 4108405"/>
                        <a:gd name="connsiteX14-549" fmla="*/ 125105 w 4228949"/>
                        <a:gd name="connsiteY14-550" fmla="*/ 2056565 h 4108405"/>
                        <a:gd name="connsiteX15-551" fmla="*/ 437178 w 4228949"/>
                        <a:gd name="connsiteY15-552" fmla="*/ 2056564 h 4108405"/>
                        <a:gd name="connsiteX16-553" fmla="*/ 2176945 w 4228949"/>
                        <a:gd name="connsiteY16-554" fmla="*/ 3796331 h 4108405"/>
                        <a:gd name="connsiteX17-555" fmla="*/ 3916711 w 4228949"/>
                        <a:gd name="connsiteY17-556" fmla="*/ 2056564 h 4108405"/>
                        <a:gd name="connsiteX18-557" fmla="*/ 2269473 w 4228949"/>
                        <a:gd name="connsiteY18-558" fmla="*/ 321469 h 4108405"/>
                        <a:gd name="connsiteX19-559" fmla="*/ 2290461 w 4228949"/>
                        <a:gd name="connsiteY19-560" fmla="*/ 321469 h 4108405"/>
                        <a:gd name="connsiteX20-561" fmla="*/ 2090436 w 4228949"/>
                        <a:gd name="connsiteY20-562" fmla="*/ 9092 h 4108405"/>
                        <a:gd name="connsiteX21-563" fmla="*/ 2090436 w 4228949"/>
                        <a:gd name="connsiteY21-564" fmla="*/ 321165 h 4108405"/>
                        <a:gd name="connsiteX22-565" fmla="*/ 739525 w 4228949"/>
                        <a:gd name="connsiteY22-566" fmla="*/ 1076860 h 4108405"/>
                        <a:gd name="connsiteX23-567" fmla="*/ 470434 w 4228949"/>
                        <a:gd name="connsiteY23-568" fmla="*/ 917744 h 4108405"/>
                        <a:gd name="connsiteX24-569" fmla="*/ 2090436 w 4228949"/>
                        <a:gd name="connsiteY24-570" fmla="*/ 9092 h 4108405"/>
                        <a:gd name="connsiteX25-571" fmla="*/ 2090436 w 4228949"/>
                        <a:gd name="connsiteY25-572" fmla="*/ 0 h 4108405"/>
                        <a:gd name="connsiteX26-573" fmla="*/ 2090436 w 4228949"/>
                        <a:gd name="connsiteY26-574" fmla="*/ 9092 h 4108405"/>
                        <a:gd name="connsiteX27-575" fmla="*/ 2090436 w 4228949"/>
                        <a:gd name="connsiteY27-576" fmla="*/ 0 h 4108405"/>
                        <a:gd name="connsiteX0-577" fmla="*/ 739525 w 4228925"/>
                        <a:gd name="connsiteY0-578" fmla="*/ 1076860 h 4108405"/>
                        <a:gd name="connsiteX1-579" fmla="*/ 742648 w 4228925"/>
                        <a:gd name="connsiteY1-580" fmla="*/ 1078706 h 4108405"/>
                        <a:gd name="connsiteX2-581" fmla="*/ 739525 w 4228925"/>
                        <a:gd name="connsiteY2-582" fmla="*/ 1076860 h 4108405"/>
                        <a:gd name="connsiteX3-583" fmla="*/ 468805 w 4228925"/>
                        <a:gd name="connsiteY3-584" fmla="*/ 916781 h 4108405"/>
                        <a:gd name="connsiteX4-585" fmla="*/ 470434 w 4228925"/>
                        <a:gd name="connsiteY4-586" fmla="*/ 917744 h 4108405"/>
                        <a:gd name="connsiteX5-587" fmla="*/ 468805 w 4228925"/>
                        <a:gd name="connsiteY5-588" fmla="*/ 916781 h 4108405"/>
                        <a:gd name="connsiteX6-589" fmla="*/ 2176945 w 4228925"/>
                        <a:gd name="connsiteY6-590" fmla="*/ 316797 h 4108405"/>
                        <a:gd name="connsiteX7-591" fmla="*/ 2269473 w 4228925"/>
                        <a:gd name="connsiteY7-592" fmla="*/ 321469 h 4108405"/>
                        <a:gd name="connsiteX8-593" fmla="*/ 2090436 w 4228925"/>
                        <a:gd name="connsiteY8-594" fmla="*/ 321469 h 4108405"/>
                        <a:gd name="connsiteX9-595" fmla="*/ 2090436 w 4228925"/>
                        <a:gd name="connsiteY9-596" fmla="*/ 321165 h 4108405"/>
                        <a:gd name="connsiteX10-597" fmla="*/ 2176945 w 4228925"/>
                        <a:gd name="connsiteY10-598" fmla="*/ 316797 h 4108405"/>
                        <a:gd name="connsiteX11-599" fmla="*/ 2290461 w 4228925"/>
                        <a:gd name="connsiteY11-600" fmla="*/ 321469 h 4108405"/>
                        <a:gd name="connsiteX12-601" fmla="*/ 4228786 w 4228925"/>
                        <a:gd name="connsiteY12-602" fmla="*/ 2056565 h 4108405"/>
                        <a:gd name="connsiteX13-603" fmla="*/ 2176946 w 4228925"/>
                        <a:gd name="connsiteY13-604" fmla="*/ 4108405 h 4108405"/>
                        <a:gd name="connsiteX14-605" fmla="*/ 125105 w 4228925"/>
                        <a:gd name="connsiteY14-606" fmla="*/ 2056565 h 4108405"/>
                        <a:gd name="connsiteX15-607" fmla="*/ 437178 w 4228925"/>
                        <a:gd name="connsiteY15-608" fmla="*/ 2056564 h 4108405"/>
                        <a:gd name="connsiteX16-609" fmla="*/ 2176945 w 4228925"/>
                        <a:gd name="connsiteY16-610" fmla="*/ 3796331 h 4108405"/>
                        <a:gd name="connsiteX17-611" fmla="*/ 3916711 w 4228925"/>
                        <a:gd name="connsiteY17-612" fmla="*/ 2056564 h 4108405"/>
                        <a:gd name="connsiteX18-613" fmla="*/ 2290461 w 4228925"/>
                        <a:gd name="connsiteY18-614" fmla="*/ 321469 h 4108405"/>
                        <a:gd name="connsiteX19-615" fmla="*/ 2090436 w 4228925"/>
                        <a:gd name="connsiteY19-616" fmla="*/ 9092 h 4108405"/>
                        <a:gd name="connsiteX20-617" fmla="*/ 2090436 w 4228925"/>
                        <a:gd name="connsiteY20-618" fmla="*/ 321165 h 4108405"/>
                        <a:gd name="connsiteX21-619" fmla="*/ 739525 w 4228925"/>
                        <a:gd name="connsiteY21-620" fmla="*/ 1076860 h 4108405"/>
                        <a:gd name="connsiteX22-621" fmla="*/ 470434 w 4228925"/>
                        <a:gd name="connsiteY22-622" fmla="*/ 917744 h 4108405"/>
                        <a:gd name="connsiteX23-623" fmla="*/ 2090436 w 4228925"/>
                        <a:gd name="connsiteY23-624" fmla="*/ 9092 h 4108405"/>
                        <a:gd name="connsiteX24-625" fmla="*/ 2090436 w 4228925"/>
                        <a:gd name="connsiteY24-626" fmla="*/ 0 h 4108405"/>
                        <a:gd name="connsiteX25-627" fmla="*/ 2090436 w 4228925"/>
                        <a:gd name="connsiteY25-628" fmla="*/ 9092 h 4108405"/>
                        <a:gd name="connsiteX26-629" fmla="*/ 2090436 w 4228925"/>
                        <a:gd name="connsiteY26-630" fmla="*/ 0 h 4108405"/>
                        <a:gd name="connsiteX0-631" fmla="*/ 739525 w 4228925"/>
                        <a:gd name="connsiteY0-632" fmla="*/ 1076860 h 4108405"/>
                        <a:gd name="connsiteX1-633" fmla="*/ 742648 w 4228925"/>
                        <a:gd name="connsiteY1-634" fmla="*/ 1078706 h 4108405"/>
                        <a:gd name="connsiteX2-635" fmla="*/ 739525 w 4228925"/>
                        <a:gd name="connsiteY2-636" fmla="*/ 1076860 h 4108405"/>
                        <a:gd name="connsiteX3-637" fmla="*/ 468805 w 4228925"/>
                        <a:gd name="connsiteY3-638" fmla="*/ 916781 h 4108405"/>
                        <a:gd name="connsiteX4-639" fmla="*/ 470434 w 4228925"/>
                        <a:gd name="connsiteY4-640" fmla="*/ 917744 h 4108405"/>
                        <a:gd name="connsiteX5-641" fmla="*/ 468805 w 4228925"/>
                        <a:gd name="connsiteY5-642" fmla="*/ 916781 h 4108405"/>
                        <a:gd name="connsiteX6-643" fmla="*/ 2176945 w 4228925"/>
                        <a:gd name="connsiteY6-644" fmla="*/ 316797 h 4108405"/>
                        <a:gd name="connsiteX7-645" fmla="*/ 2090436 w 4228925"/>
                        <a:gd name="connsiteY7-646" fmla="*/ 321469 h 4108405"/>
                        <a:gd name="connsiteX8-647" fmla="*/ 2090436 w 4228925"/>
                        <a:gd name="connsiteY8-648" fmla="*/ 321165 h 4108405"/>
                        <a:gd name="connsiteX9-649" fmla="*/ 2176945 w 4228925"/>
                        <a:gd name="connsiteY9-650" fmla="*/ 316797 h 4108405"/>
                        <a:gd name="connsiteX10-651" fmla="*/ 2290461 w 4228925"/>
                        <a:gd name="connsiteY10-652" fmla="*/ 321469 h 4108405"/>
                        <a:gd name="connsiteX11-653" fmla="*/ 4228786 w 4228925"/>
                        <a:gd name="connsiteY11-654" fmla="*/ 2056565 h 4108405"/>
                        <a:gd name="connsiteX12-655" fmla="*/ 2176946 w 4228925"/>
                        <a:gd name="connsiteY12-656" fmla="*/ 4108405 h 4108405"/>
                        <a:gd name="connsiteX13-657" fmla="*/ 125105 w 4228925"/>
                        <a:gd name="connsiteY13-658" fmla="*/ 2056565 h 4108405"/>
                        <a:gd name="connsiteX14-659" fmla="*/ 437178 w 4228925"/>
                        <a:gd name="connsiteY14-660" fmla="*/ 2056564 h 4108405"/>
                        <a:gd name="connsiteX15-661" fmla="*/ 2176945 w 4228925"/>
                        <a:gd name="connsiteY15-662" fmla="*/ 3796331 h 4108405"/>
                        <a:gd name="connsiteX16-663" fmla="*/ 3916711 w 4228925"/>
                        <a:gd name="connsiteY16-664" fmla="*/ 2056564 h 4108405"/>
                        <a:gd name="connsiteX17-665" fmla="*/ 2290461 w 4228925"/>
                        <a:gd name="connsiteY17-666" fmla="*/ 321469 h 4108405"/>
                        <a:gd name="connsiteX18-667" fmla="*/ 2090436 w 4228925"/>
                        <a:gd name="connsiteY18-668" fmla="*/ 9092 h 4108405"/>
                        <a:gd name="connsiteX19-669" fmla="*/ 2090436 w 4228925"/>
                        <a:gd name="connsiteY19-670" fmla="*/ 321165 h 4108405"/>
                        <a:gd name="connsiteX20-671" fmla="*/ 739525 w 4228925"/>
                        <a:gd name="connsiteY20-672" fmla="*/ 1076860 h 4108405"/>
                        <a:gd name="connsiteX21-673" fmla="*/ 470434 w 4228925"/>
                        <a:gd name="connsiteY21-674" fmla="*/ 917744 h 4108405"/>
                        <a:gd name="connsiteX22-675" fmla="*/ 2090436 w 4228925"/>
                        <a:gd name="connsiteY22-676" fmla="*/ 9092 h 4108405"/>
                        <a:gd name="connsiteX23-677" fmla="*/ 2090436 w 4228925"/>
                        <a:gd name="connsiteY23-678" fmla="*/ 0 h 4108405"/>
                        <a:gd name="connsiteX24-679" fmla="*/ 2090436 w 4228925"/>
                        <a:gd name="connsiteY24-680" fmla="*/ 9092 h 4108405"/>
                        <a:gd name="connsiteX25-681" fmla="*/ 2090436 w 4228925"/>
                        <a:gd name="connsiteY25-682" fmla="*/ 0 h 4108405"/>
                        <a:gd name="connsiteX0-683" fmla="*/ 739525 w 4228925"/>
                        <a:gd name="connsiteY0-684" fmla="*/ 1076860 h 4108405"/>
                        <a:gd name="connsiteX1-685" fmla="*/ 742648 w 4228925"/>
                        <a:gd name="connsiteY1-686" fmla="*/ 1078706 h 4108405"/>
                        <a:gd name="connsiteX2-687" fmla="*/ 739525 w 4228925"/>
                        <a:gd name="connsiteY2-688" fmla="*/ 1076860 h 4108405"/>
                        <a:gd name="connsiteX3-689" fmla="*/ 468805 w 4228925"/>
                        <a:gd name="connsiteY3-690" fmla="*/ 916781 h 4108405"/>
                        <a:gd name="connsiteX4-691" fmla="*/ 470434 w 4228925"/>
                        <a:gd name="connsiteY4-692" fmla="*/ 917744 h 4108405"/>
                        <a:gd name="connsiteX5-693" fmla="*/ 468805 w 4228925"/>
                        <a:gd name="connsiteY5-694" fmla="*/ 916781 h 4108405"/>
                        <a:gd name="connsiteX6-695" fmla="*/ 2090436 w 4228925"/>
                        <a:gd name="connsiteY6-696" fmla="*/ 321165 h 4108405"/>
                        <a:gd name="connsiteX7-697" fmla="*/ 2090436 w 4228925"/>
                        <a:gd name="connsiteY7-698" fmla="*/ 321469 h 4108405"/>
                        <a:gd name="connsiteX8-699" fmla="*/ 2090436 w 4228925"/>
                        <a:gd name="connsiteY8-700" fmla="*/ 321165 h 4108405"/>
                        <a:gd name="connsiteX9-701" fmla="*/ 2290461 w 4228925"/>
                        <a:gd name="connsiteY9-702" fmla="*/ 321469 h 4108405"/>
                        <a:gd name="connsiteX10-703" fmla="*/ 4228786 w 4228925"/>
                        <a:gd name="connsiteY10-704" fmla="*/ 2056565 h 4108405"/>
                        <a:gd name="connsiteX11-705" fmla="*/ 2176946 w 4228925"/>
                        <a:gd name="connsiteY11-706" fmla="*/ 4108405 h 4108405"/>
                        <a:gd name="connsiteX12-707" fmla="*/ 125105 w 4228925"/>
                        <a:gd name="connsiteY12-708" fmla="*/ 2056565 h 4108405"/>
                        <a:gd name="connsiteX13-709" fmla="*/ 437178 w 4228925"/>
                        <a:gd name="connsiteY13-710" fmla="*/ 2056564 h 4108405"/>
                        <a:gd name="connsiteX14-711" fmla="*/ 2176945 w 4228925"/>
                        <a:gd name="connsiteY14-712" fmla="*/ 3796331 h 4108405"/>
                        <a:gd name="connsiteX15-713" fmla="*/ 3916711 w 4228925"/>
                        <a:gd name="connsiteY15-714" fmla="*/ 2056564 h 4108405"/>
                        <a:gd name="connsiteX16-715" fmla="*/ 2290461 w 4228925"/>
                        <a:gd name="connsiteY16-716" fmla="*/ 321469 h 4108405"/>
                        <a:gd name="connsiteX17-717" fmla="*/ 2090436 w 4228925"/>
                        <a:gd name="connsiteY17-718" fmla="*/ 9092 h 4108405"/>
                        <a:gd name="connsiteX18-719" fmla="*/ 2090436 w 4228925"/>
                        <a:gd name="connsiteY18-720" fmla="*/ 321165 h 4108405"/>
                        <a:gd name="connsiteX19-721" fmla="*/ 739525 w 4228925"/>
                        <a:gd name="connsiteY19-722" fmla="*/ 1076860 h 4108405"/>
                        <a:gd name="connsiteX20-723" fmla="*/ 470434 w 4228925"/>
                        <a:gd name="connsiteY20-724" fmla="*/ 917744 h 4108405"/>
                        <a:gd name="connsiteX21-725" fmla="*/ 2090436 w 4228925"/>
                        <a:gd name="connsiteY21-726" fmla="*/ 9092 h 4108405"/>
                        <a:gd name="connsiteX22-727" fmla="*/ 2090436 w 4228925"/>
                        <a:gd name="connsiteY22-728" fmla="*/ 0 h 4108405"/>
                        <a:gd name="connsiteX23-729" fmla="*/ 2090436 w 4228925"/>
                        <a:gd name="connsiteY23-730" fmla="*/ 9092 h 4108405"/>
                        <a:gd name="connsiteX24-731" fmla="*/ 2090436 w 4228925"/>
                        <a:gd name="connsiteY24-732" fmla="*/ 0 h 4108405"/>
                        <a:gd name="connsiteX0-733" fmla="*/ 739525 w 4228925"/>
                        <a:gd name="connsiteY0-734" fmla="*/ 1067768 h 4099313"/>
                        <a:gd name="connsiteX1-735" fmla="*/ 742648 w 4228925"/>
                        <a:gd name="connsiteY1-736" fmla="*/ 1069614 h 4099313"/>
                        <a:gd name="connsiteX2-737" fmla="*/ 739525 w 4228925"/>
                        <a:gd name="connsiteY2-738" fmla="*/ 1067768 h 4099313"/>
                        <a:gd name="connsiteX3-739" fmla="*/ 468805 w 4228925"/>
                        <a:gd name="connsiteY3-740" fmla="*/ 907689 h 4099313"/>
                        <a:gd name="connsiteX4-741" fmla="*/ 470434 w 4228925"/>
                        <a:gd name="connsiteY4-742" fmla="*/ 908652 h 4099313"/>
                        <a:gd name="connsiteX5-743" fmla="*/ 468805 w 4228925"/>
                        <a:gd name="connsiteY5-744" fmla="*/ 907689 h 4099313"/>
                        <a:gd name="connsiteX6-745" fmla="*/ 2090436 w 4228925"/>
                        <a:gd name="connsiteY6-746" fmla="*/ 312073 h 4099313"/>
                        <a:gd name="connsiteX7-747" fmla="*/ 2090436 w 4228925"/>
                        <a:gd name="connsiteY7-748" fmla="*/ 312377 h 4099313"/>
                        <a:gd name="connsiteX8-749" fmla="*/ 2090436 w 4228925"/>
                        <a:gd name="connsiteY8-750" fmla="*/ 312073 h 4099313"/>
                        <a:gd name="connsiteX9-751" fmla="*/ 2290461 w 4228925"/>
                        <a:gd name="connsiteY9-752" fmla="*/ 312377 h 4099313"/>
                        <a:gd name="connsiteX10-753" fmla="*/ 4228786 w 4228925"/>
                        <a:gd name="connsiteY10-754" fmla="*/ 2047473 h 4099313"/>
                        <a:gd name="connsiteX11-755" fmla="*/ 2176946 w 4228925"/>
                        <a:gd name="connsiteY11-756" fmla="*/ 4099313 h 4099313"/>
                        <a:gd name="connsiteX12-757" fmla="*/ 125105 w 4228925"/>
                        <a:gd name="connsiteY12-758" fmla="*/ 2047473 h 4099313"/>
                        <a:gd name="connsiteX13-759" fmla="*/ 437178 w 4228925"/>
                        <a:gd name="connsiteY13-760" fmla="*/ 2047472 h 4099313"/>
                        <a:gd name="connsiteX14-761" fmla="*/ 2176945 w 4228925"/>
                        <a:gd name="connsiteY14-762" fmla="*/ 3787239 h 4099313"/>
                        <a:gd name="connsiteX15-763" fmla="*/ 3916711 w 4228925"/>
                        <a:gd name="connsiteY15-764" fmla="*/ 2047472 h 4099313"/>
                        <a:gd name="connsiteX16-765" fmla="*/ 2290461 w 4228925"/>
                        <a:gd name="connsiteY16-766" fmla="*/ 312377 h 4099313"/>
                        <a:gd name="connsiteX17-767" fmla="*/ 2090436 w 4228925"/>
                        <a:gd name="connsiteY17-768" fmla="*/ 0 h 4099313"/>
                        <a:gd name="connsiteX18-769" fmla="*/ 2090436 w 4228925"/>
                        <a:gd name="connsiteY18-770" fmla="*/ 312073 h 4099313"/>
                        <a:gd name="connsiteX19-771" fmla="*/ 739525 w 4228925"/>
                        <a:gd name="connsiteY19-772" fmla="*/ 1067768 h 4099313"/>
                        <a:gd name="connsiteX20-773" fmla="*/ 470434 w 4228925"/>
                        <a:gd name="connsiteY20-774" fmla="*/ 908652 h 4099313"/>
                        <a:gd name="connsiteX21-775" fmla="*/ 2090436 w 4228925"/>
                        <a:gd name="connsiteY21-776" fmla="*/ 0 h 4099313"/>
                        <a:gd name="connsiteX0-777" fmla="*/ 739525 w 4353891"/>
                        <a:gd name="connsiteY0-778" fmla="*/ 1067768 h 4099313"/>
                        <a:gd name="connsiteX1-779" fmla="*/ 742648 w 4353891"/>
                        <a:gd name="connsiteY1-780" fmla="*/ 1069614 h 4099313"/>
                        <a:gd name="connsiteX2-781" fmla="*/ 739525 w 4353891"/>
                        <a:gd name="connsiteY2-782" fmla="*/ 1067768 h 4099313"/>
                        <a:gd name="connsiteX3-783" fmla="*/ 468805 w 4353891"/>
                        <a:gd name="connsiteY3-784" fmla="*/ 907689 h 4099313"/>
                        <a:gd name="connsiteX4-785" fmla="*/ 470434 w 4353891"/>
                        <a:gd name="connsiteY4-786" fmla="*/ 908652 h 4099313"/>
                        <a:gd name="connsiteX5-787" fmla="*/ 468805 w 4353891"/>
                        <a:gd name="connsiteY5-788" fmla="*/ 907689 h 4099313"/>
                        <a:gd name="connsiteX6-789" fmla="*/ 2090436 w 4353891"/>
                        <a:gd name="connsiteY6-790" fmla="*/ 312073 h 4099313"/>
                        <a:gd name="connsiteX7-791" fmla="*/ 2090436 w 4353891"/>
                        <a:gd name="connsiteY7-792" fmla="*/ 312377 h 4099313"/>
                        <a:gd name="connsiteX8-793" fmla="*/ 2090436 w 4353891"/>
                        <a:gd name="connsiteY8-794" fmla="*/ 312073 h 4099313"/>
                        <a:gd name="connsiteX9-795" fmla="*/ 3916711 w 4353891"/>
                        <a:gd name="connsiteY9-796" fmla="*/ 2047472 h 4099313"/>
                        <a:gd name="connsiteX10-797" fmla="*/ 4228786 w 4353891"/>
                        <a:gd name="connsiteY10-798" fmla="*/ 2047473 h 4099313"/>
                        <a:gd name="connsiteX11-799" fmla="*/ 2176946 w 4353891"/>
                        <a:gd name="connsiteY11-800" fmla="*/ 4099313 h 4099313"/>
                        <a:gd name="connsiteX12-801" fmla="*/ 125105 w 4353891"/>
                        <a:gd name="connsiteY12-802" fmla="*/ 2047473 h 4099313"/>
                        <a:gd name="connsiteX13-803" fmla="*/ 437178 w 4353891"/>
                        <a:gd name="connsiteY13-804" fmla="*/ 2047472 h 4099313"/>
                        <a:gd name="connsiteX14-805" fmla="*/ 2176945 w 4353891"/>
                        <a:gd name="connsiteY14-806" fmla="*/ 3787239 h 4099313"/>
                        <a:gd name="connsiteX15-807" fmla="*/ 3916711 w 4353891"/>
                        <a:gd name="connsiteY15-808" fmla="*/ 2047472 h 4099313"/>
                        <a:gd name="connsiteX16-809" fmla="*/ 2090436 w 4353891"/>
                        <a:gd name="connsiteY16-810" fmla="*/ 0 h 4099313"/>
                        <a:gd name="connsiteX17-811" fmla="*/ 2090436 w 4353891"/>
                        <a:gd name="connsiteY17-812" fmla="*/ 312073 h 4099313"/>
                        <a:gd name="connsiteX18-813" fmla="*/ 739525 w 4353891"/>
                        <a:gd name="connsiteY18-814" fmla="*/ 1067768 h 4099313"/>
                        <a:gd name="connsiteX19-815" fmla="*/ 470434 w 4353891"/>
                        <a:gd name="connsiteY19-816" fmla="*/ 908652 h 4099313"/>
                        <a:gd name="connsiteX20-817" fmla="*/ 2090436 w 4353891"/>
                        <a:gd name="connsiteY20-818" fmla="*/ 0 h 4099313"/>
                        <a:gd name="connsiteX0-819" fmla="*/ 614420 w 4228786"/>
                        <a:gd name="connsiteY0-820" fmla="*/ 1067768 h 4099313"/>
                        <a:gd name="connsiteX1-821" fmla="*/ 617543 w 4228786"/>
                        <a:gd name="connsiteY1-822" fmla="*/ 1069614 h 4099313"/>
                        <a:gd name="connsiteX2-823" fmla="*/ 614420 w 4228786"/>
                        <a:gd name="connsiteY2-824" fmla="*/ 1067768 h 4099313"/>
                        <a:gd name="connsiteX3-825" fmla="*/ 343700 w 4228786"/>
                        <a:gd name="connsiteY3-826" fmla="*/ 907689 h 4099313"/>
                        <a:gd name="connsiteX4-827" fmla="*/ 345329 w 4228786"/>
                        <a:gd name="connsiteY4-828" fmla="*/ 908652 h 4099313"/>
                        <a:gd name="connsiteX5-829" fmla="*/ 343700 w 4228786"/>
                        <a:gd name="connsiteY5-830" fmla="*/ 907689 h 4099313"/>
                        <a:gd name="connsiteX6-831" fmla="*/ 1965331 w 4228786"/>
                        <a:gd name="connsiteY6-832" fmla="*/ 312073 h 4099313"/>
                        <a:gd name="connsiteX7-833" fmla="*/ 1965331 w 4228786"/>
                        <a:gd name="connsiteY7-834" fmla="*/ 312377 h 4099313"/>
                        <a:gd name="connsiteX8-835" fmla="*/ 1965331 w 4228786"/>
                        <a:gd name="connsiteY8-836" fmla="*/ 312073 h 4099313"/>
                        <a:gd name="connsiteX9-837" fmla="*/ 3791606 w 4228786"/>
                        <a:gd name="connsiteY9-838" fmla="*/ 2047472 h 4099313"/>
                        <a:gd name="connsiteX10-839" fmla="*/ 4103681 w 4228786"/>
                        <a:gd name="connsiteY10-840" fmla="*/ 2047473 h 4099313"/>
                        <a:gd name="connsiteX11-841" fmla="*/ 2051841 w 4228786"/>
                        <a:gd name="connsiteY11-842" fmla="*/ 4099313 h 4099313"/>
                        <a:gd name="connsiteX12-843" fmla="*/ 0 w 4228786"/>
                        <a:gd name="connsiteY12-844" fmla="*/ 2047473 h 4099313"/>
                        <a:gd name="connsiteX13-845" fmla="*/ 2051840 w 4228786"/>
                        <a:gd name="connsiteY13-846" fmla="*/ 3787239 h 4099313"/>
                        <a:gd name="connsiteX14-847" fmla="*/ 3791606 w 4228786"/>
                        <a:gd name="connsiteY14-848" fmla="*/ 2047472 h 4099313"/>
                        <a:gd name="connsiteX15-849" fmla="*/ 1965331 w 4228786"/>
                        <a:gd name="connsiteY15-850" fmla="*/ 0 h 4099313"/>
                        <a:gd name="connsiteX16-851" fmla="*/ 1965331 w 4228786"/>
                        <a:gd name="connsiteY16-852" fmla="*/ 312073 h 4099313"/>
                        <a:gd name="connsiteX17-853" fmla="*/ 614420 w 4228786"/>
                        <a:gd name="connsiteY17-854" fmla="*/ 1067768 h 4099313"/>
                        <a:gd name="connsiteX18-855" fmla="*/ 345329 w 4228786"/>
                        <a:gd name="connsiteY18-856" fmla="*/ 908652 h 4099313"/>
                        <a:gd name="connsiteX19-857" fmla="*/ 1965331 w 4228786"/>
                        <a:gd name="connsiteY19-858" fmla="*/ 0 h 4099313"/>
                        <a:gd name="connsiteX0-859" fmla="*/ 270720 w 3885086"/>
                        <a:gd name="connsiteY0-860" fmla="*/ 1067768 h 4224418"/>
                        <a:gd name="connsiteX1-861" fmla="*/ 273843 w 3885086"/>
                        <a:gd name="connsiteY1-862" fmla="*/ 1069614 h 4224418"/>
                        <a:gd name="connsiteX2-863" fmla="*/ 270720 w 3885086"/>
                        <a:gd name="connsiteY2-864" fmla="*/ 1067768 h 4224418"/>
                        <a:gd name="connsiteX3-865" fmla="*/ 0 w 3885086"/>
                        <a:gd name="connsiteY3-866" fmla="*/ 907689 h 4224418"/>
                        <a:gd name="connsiteX4-867" fmla="*/ 1629 w 3885086"/>
                        <a:gd name="connsiteY4-868" fmla="*/ 908652 h 4224418"/>
                        <a:gd name="connsiteX5-869" fmla="*/ 0 w 3885086"/>
                        <a:gd name="connsiteY5-870" fmla="*/ 907689 h 4224418"/>
                        <a:gd name="connsiteX6-871" fmla="*/ 1621631 w 3885086"/>
                        <a:gd name="connsiteY6-872" fmla="*/ 312073 h 4224418"/>
                        <a:gd name="connsiteX7-873" fmla="*/ 1621631 w 3885086"/>
                        <a:gd name="connsiteY7-874" fmla="*/ 312377 h 4224418"/>
                        <a:gd name="connsiteX8-875" fmla="*/ 1621631 w 3885086"/>
                        <a:gd name="connsiteY8-876" fmla="*/ 312073 h 4224418"/>
                        <a:gd name="connsiteX9-877" fmla="*/ 3447906 w 3885086"/>
                        <a:gd name="connsiteY9-878" fmla="*/ 2047472 h 4224418"/>
                        <a:gd name="connsiteX10-879" fmla="*/ 3759981 w 3885086"/>
                        <a:gd name="connsiteY10-880" fmla="*/ 2047473 h 4224418"/>
                        <a:gd name="connsiteX11-881" fmla="*/ 1708141 w 3885086"/>
                        <a:gd name="connsiteY11-882" fmla="*/ 4099313 h 4224418"/>
                        <a:gd name="connsiteX12-883" fmla="*/ 1708140 w 3885086"/>
                        <a:gd name="connsiteY12-884" fmla="*/ 3787239 h 4224418"/>
                        <a:gd name="connsiteX13-885" fmla="*/ 3447906 w 3885086"/>
                        <a:gd name="connsiteY13-886" fmla="*/ 2047472 h 4224418"/>
                        <a:gd name="connsiteX14-887" fmla="*/ 1621631 w 3885086"/>
                        <a:gd name="connsiteY14-888" fmla="*/ 0 h 4224418"/>
                        <a:gd name="connsiteX15-889" fmla="*/ 1621631 w 3885086"/>
                        <a:gd name="connsiteY15-890" fmla="*/ 312073 h 4224418"/>
                        <a:gd name="connsiteX16-891" fmla="*/ 270720 w 3885086"/>
                        <a:gd name="connsiteY16-892" fmla="*/ 1067768 h 4224418"/>
                        <a:gd name="connsiteX17-893" fmla="*/ 1629 w 3885086"/>
                        <a:gd name="connsiteY17-894" fmla="*/ 908652 h 4224418"/>
                        <a:gd name="connsiteX18-895" fmla="*/ 1621631 w 3885086"/>
                        <a:gd name="connsiteY18-896" fmla="*/ 0 h 4224418"/>
                        <a:gd name="connsiteX0-897" fmla="*/ 270720 w 3885086"/>
                        <a:gd name="connsiteY0-898" fmla="*/ 1067768 h 4099313"/>
                        <a:gd name="connsiteX1-899" fmla="*/ 273843 w 3885086"/>
                        <a:gd name="connsiteY1-900" fmla="*/ 1069614 h 4099313"/>
                        <a:gd name="connsiteX2-901" fmla="*/ 270720 w 3885086"/>
                        <a:gd name="connsiteY2-902" fmla="*/ 1067768 h 4099313"/>
                        <a:gd name="connsiteX3-903" fmla="*/ 0 w 3885086"/>
                        <a:gd name="connsiteY3-904" fmla="*/ 907689 h 4099313"/>
                        <a:gd name="connsiteX4-905" fmla="*/ 1629 w 3885086"/>
                        <a:gd name="connsiteY4-906" fmla="*/ 908652 h 4099313"/>
                        <a:gd name="connsiteX5-907" fmla="*/ 0 w 3885086"/>
                        <a:gd name="connsiteY5-908" fmla="*/ 907689 h 4099313"/>
                        <a:gd name="connsiteX6-909" fmla="*/ 1621631 w 3885086"/>
                        <a:gd name="connsiteY6-910" fmla="*/ 312073 h 4099313"/>
                        <a:gd name="connsiteX7-911" fmla="*/ 1621631 w 3885086"/>
                        <a:gd name="connsiteY7-912" fmla="*/ 312377 h 4099313"/>
                        <a:gd name="connsiteX8-913" fmla="*/ 1621631 w 3885086"/>
                        <a:gd name="connsiteY8-914" fmla="*/ 312073 h 4099313"/>
                        <a:gd name="connsiteX9-915" fmla="*/ 3447906 w 3885086"/>
                        <a:gd name="connsiteY9-916" fmla="*/ 2047472 h 4099313"/>
                        <a:gd name="connsiteX10-917" fmla="*/ 3759981 w 3885086"/>
                        <a:gd name="connsiteY10-918" fmla="*/ 2047473 h 4099313"/>
                        <a:gd name="connsiteX11-919" fmla="*/ 1708141 w 3885086"/>
                        <a:gd name="connsiteY11-920" fmla="*/ 4099313 h 4099313"/>
                        <a:gd name="connsiteX12-921" fmla="*/ 3447906 w 3885086"/>
                        <a:gd name="connsiteY12-922" fmla="*/ 2047472 h 4099313"/>
                        <a:gd name="connsiteX13-923" fmla="*/ 1621631 w 3885086"/>
                        <a:gd name="connsiteY13-924" fmla="*/ 0 h 4099313"/>
                        <a:gd name="connsiteX14-925" fmla="*/ 1621631 w 3885086"/>
                        <a:gd name="connsiteY14-926" fmla="*/ 312073 h 4099313"/>
                        <a:gd name="connsiteX15-927" fmla="*/ 270720 w 3885086"/>
                        <a:gd name="connsiteY15-928" fmla="*/ 1067768 h 4099313"/>
                        <a:gd name="connsiteX16-929" fmla="*/ 1629 w 3885086"/>
                        <a:gd name="connsiteY16-930" fmla="*/ 908652 h 4099313"/>
                        <a:gd name="connsiteX17-931" fmla="*/ 1621631 w 3885086"/>
                        <a:gd name="connsiteY17-932" fmla="*/ 0 h 4099313"/>
                        <a:gd name="connsiteX0-933" fmla="*/ 270720 w 3760643"/>
                        <a:gd name="connsiteY0-934" fmla="*/ 1067768 h 2047473"/>
                        <a:gd name="connsiteX1-935" fmla="*/ 273843 w 3760643"/>
                        <a:gd name="connsiteY1-936" fmla="*/ 1069614 h 2047473"/>
                        <a:gd name="connsiteX2-937" fmla="*/ 270720 w 3760643"/>
                        <a:gd name="connsiteY2-938" fmla="*/ 1067768 h 2047473"/>
                        <a:gd name="connsiteX3-939" fmla="*/ 0 w 3760643"/>
                        <a:gd name="connsiteY3-940" fmla="*/ 907689 h 2047473"/>
                        <a:gd name="connsiteX4-941" fmla="*/ 1629 w 3760643"/>
                        <a:gd name="connsiteY4-942" fmla="*/ 908652 h 2047473"/>
                        <a:gd name="connsiteX5-943" fmla="*/ 0 w 3760643"/>
                        <a:gd name="connsiteY5-944" fmla="*/ 907689 h 2047473"/>
                        <a:gd name="connsiteX6-945" fmla="*/ 1621631 w 3760643"/>
                        <a:gd name="connsiteY6-946" fmla="*/ 312073 h 2047473"/>
                        <a:gd name="connsiteX7-947" fmla="*/ 1621631 w 3760643"/>
                        <a:gd name="connsiteY7-948" fmla="*/ 312377 h 2047473"/>
                        <a:gd name="connsiteX8-949" fmla="*/ 1621631 w 3760643"/>
                        <a:gd name="connsiteY8-950" fmla="*/ 312073 h 2047473"/>
                        <a:gd name="connsiteX9-951" fmla="*/ 3447906 w 3760643"/>
                        <a:gd name="connsiteY9-952" fmla="*/ 2047472 h 2047473"/>
                        <a:gd name="connsiteX10-953" fmla="*/ 3759981 w 3760643"/>
                        <a:gd name="connsiteY10-954" fmla="*/ 2047473 h 2047473"/>
                        <a:gd name="connsiteX11-955" fmla="*/ 3447906 w 3760643"/>
                        <a:gd name="connsiteY11-956" fmla="*/ 2047472 h 2047473"/>
                        <a:gd name="connsiteX12-957" fmla="*/ 1621631 w 3760643"/>
                        <a:gd name="connsiteY12-958" fmla="*/ 0 h 2047473"/>
                        <a:gd name="connsiteX13-959" fmla="*/ 1621631 w 3760643"/>
                        <a:gd name="connsiteY13-960" fmla="*/ 312073 h 2047473"/>
                        <a:gd name="connsiteX14-961" fmla="*/ 270720 w 3760643"/>
                        <a:gd name="connsiteY14-962" fmla="*/ 1067768 h 2047473"/>
                        <a:gd name="connsiteX15-963" fmla="*/ 1629 w 3760643"/>
                        <a:gd name="connsiteY15-964" fmla="*/ 908652 h 2047473"/>
                        <a:gd name="connsiteX16-965" fmla="*/ 1621631 w 3760643"/>
                        <a:gd name="connsiteY16-966" fmla="*/ 0 h 2047473"/>
                        <a:gd name="connsiteX0-967" fmla="*/ 270720 w 1621631"/>
                        <a:gd name="connsiteY0-968" fmla="*/ 1067768 h 1069614"/>
                        <a:gd name="connsiteX1-969" fmla="*/ 273843 w 1621631"/>
                        <a:gd name="connsiteY1-970" fmla="*/ 1069614 h 1069614"/>
                        <a:gd name="connsiteX2-971" fmla="*/ 270720 w 1621631"/>
                        <a:gd name="connsiteY2-972" fmla="*/ 1067768 h 1069614"/>
                        <a:gd name="connsiteX3-973" fmla="*/ 0 w 1621631"/>
                        <a:gd name="connsiteY3-974" fmla="*/ 907689 h 1069614"/>
                        <a:gd name="connsiteX4-975" fmla="*/ 1629 w 1621631"/>
                        <a:gd name="connsiteY4-976" fmla="*/ 908652 h 1069614"/>
                        <a:gd name="connsiteX5-977" fmla="*/ 0 w 1621631"/>
                        <a:gd name="connsiteY5-978" fmla="*/ 907689 h 1069614"/>
                        <a:gd name="connsiteX6-979" fmla="*/ 1621631 w 1621631"/>
                        <a:gd name="connsiteY6-980" fmla="*/ 312073 h 1069614"/>
                        <a:gd name="connsiteX7-981" fmla="*/ 1621631 w 1621631"/>
                        <a:gd name="connsiteY7-982" fmla="*/ 312377 h 1069614"/>
                        <a:gd name="connsiteX8-983" fmla="*/ 1621631 w 1621631"/>
                        <a:gd name="connsiteY8-984" fmla="*/ 312073 h 1069614"/>
                        <a:gd name="connsiteX9-985" fmla="*/ 1621631 w 1621631"/>
                        <a:gd name="connsiteY9-986" fmla="*/ 0 h 1069614"/>
                        <a:gd name="connsiteX10-987" fmla="*/ 1621631 w 1621631"/>
                        <a:gd name="connsiteY10-988" fmla="*/ 312073 h 1069614"/>
                        <a:gd name="connsiteX11-989" fmla="*/ 270720 w 1621631"/>
                        <a:gd name="connsiteY11-990" fmla="*/ 1067768 h 1069614"/>
                        <a:gd name="connsiteX12-991" fmla="*/ 1629 w 1621631"/>
                        <a:gd name="connsiteY12-992" fmla="*/ 908652 h 1069614"/>
                        <a:gd name="connsiteX13-993" fmla="*/ 1621631 w 1621631"/>
                        <a:gd name="connsiteY13-994" fmla="*/ 0 h 1069614"/>
                      </a:gdLst>
                      <a:ahLst/>
                      <a:cxnLst>
                        <a:cxn ang="0">
                          <a:pos x="connsiteX0-1" y="connsiteY0-2"/>
                        </a:cxn>
                        <a:cxn ang="0">
                          <a:pos x="connsiteX1-3" y="connsiteY1-4"/>
                        </a:cxn>
                        <a:cxn ang="0">
                          <a:pos x="connsiteX2-5" y="connsiteY2-6"/>
                        </a:cxn>
                        <a:cxn ang="0">
                          <a:pos x="connsiteX3-7" y="connsiteY3-8"/>
                        </a:cxn>
                        <a:cxn ang="0">
                          <a:pos x="connsiteX4-9" y="connsiteY4-10"/>
                        </a:cxn>
                        <a:cxn ang="0">
                          <a:pos x="connsiteX5-11" y="connsiteY5-12"/>
                        </a:cxn>
                        <a:cxn ang="0">
                          <a:pos x="connsiteX6-13" y="connsiteY6-14"/>
                        </a:cxn>
                        <a:cxn ang="0">
                          <a:pos x="connsiteX7-15" y="connsiteY7-16"/>
                        </a:cxn>
                        <a:cxn ang="0">
                          <a:pos x="connsiteX8-17" y="connsiteY8-18"/>
                        </a:cxn>
                        <a:cxn ang="0">
                          <a:pos x="connsiteX9-19" y="connsiteY9-20"/>
                        </a:cxn>
                        <a:cxn ang="0">
                          <a:pos x="connsiteX10-21" y="connsiteY10-22"/>
                        </a:cxn>
                        <a:cxn ang="0">
                          <a:pos x="connsiteX11-23" y="connsiteY11-24"/>
                        </a:cxn>
                        <a:cxn ang="0">
                          <a:pos x="connsiteX12-25" y="connsiteY12-26"/>
                        </a:cxn>
                        <a:cxn ang="0">
                          <a:pos x="connsiteX13-27" y="connsiteY13-28"/>
                        </a:cxn>
                      </a:cxnLst>
                      <a:rect l="l" t="t" r="r" b="b"/>
                      <a:pathLst>
                        <a:path w="1621631" h="1069614">
                          <a:moveTo>
                            <a:pt x="270720" y="1067768"/>
                          </a:moveTo>
                          <a:lnTo>
                            <a:pt x="273843" y="1069614"/>
                          </a:lnTo>
                          <a:lnTo>
                            <a:pt x="270720" y="1067768"/>
                          </a:lnTo>
                          <a:close/>
                          <a:moveTo>
                            <a:pt x="0" y="907689"/>
                          </a:moveTo>
                          <a:lnTo>
                            <a:pt x="1629" y="908652"/>
                          </a:lnTo>
                          <a:lnTo>
                            <a:pt x="0" y="907689"/>
                          </a:lnTo>
                          <a:close/>
                          <a:moveTo>
                            <a:pt x="1621631" y="312073"/>
                          </a:moveTo>
                          <a:lnTo>
                            <a:pt x="1621631" y="312377"/>
                          </a:lnTo>
                          <a:lnTo>
                            <a:pt x="1621631" y="312073"/>
                          </a:lnTo>
                          <a:close/>
                          <a:moveTo>
                            <a:pt x="1621631" y="0"/>
                          </a:moveTo>
                          <a:lnTo>
                            <a:pt x="1621631" y="312073"/>
                          </a:lnTo>
                          <a:cubicBezTo>
                            <a:pt x="1059988" y="337356"/>
                            <a:pt x="568425" y="631117"/>
                            <a:pt x="270720" y="1067768"/>
                          </a:cubicBezTo>
                          <a:lnTo>
                            <a:pt x="1629" y="908652"/>
                          </a:lnTo>
                          <a:cubicBezTo>
                            <a:pt x="354259" y="380480"/>
                            <a:pt x="945677" y="25494"/>
                            <a:pt x="162163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2"/>
                    </a:lnRef>
                    <a:fillRef idx="3">
                      <a:schemeClr val="accent2"/>
                    </a:fillRef>
                    <a:effectRef idx="2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3218" tIns="46608" rIns="46608" bIns="93218" numCol="1" spcCol="0" rtlCol="0" fromWordArt="0" anchor="b" anchorCtr="0" forceAA="0" compatLnSpc="1">
                      <a:noAutofit/>
                    </a:bodyPr>
                    <a:lstStyle/>
                    <a:p>
                      <a:pPr algn="ctr" defTabSz="931545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800" spc="-5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71" name="ïśļïďé">
                      <a:extLst>
                        <a:ext uri="{FF2B5EF4-FFF2-40B4-BE49-F238E27FC236}">
                          <a16:creationId xmlns:a16="http://schemas.microsoft.com/office/drawing/2014/main" xmlns="" id="{CA20971E-5C0F-4FA2-AC59-B4E1D4502180}"/>
                        </a:ext>
                      </a:extLst>
                    </p:cNvPr>
                    <p:cNvSpPr/>
                    <p:nvPr/>
                  </p:nvSpPr>
                  <p:spPr bwMode="auto">
                    <a:xfrm flipH="1">
                      <a:off x="8043104" y="1599766"/>
                      <a:ext cx="1621631" cy="1069614"/>
                    </a:xfrm>
                    <a:custGeom>
                      <a:avLst/>
                      <a:gdLst>
                        <a:gd name="connsiteX0" fmla="*/ 668844 w 4158105"/>
                        <a:gd name="connsiteY0" fmla="*/ 1079241 h 4110786"/>
                        <a:gd name="connsiteX1" fmla="*/ 671967 w 4158105"/>
                        <a:gd name="connsiteY1" fmla="*/ 1081087 h 4110786"/>
                        <a:gd name="connsiteX2" fmla="*/ 576717 w 4158105"/>
                        <a:gd name="connsiteY2" fmla="*/ 1235869 h 4110786"/>
                        <a:gd name="connsiteX3" fmla="*/ 574232 w 4158105"/>
                        <a:gd name="connsiteY3" fmla="*/ 1234330 h 4110786"/>
                        <a:gd name="connsiteX4" fmla="*/ 668844 w 4158105"/>
                        <a:gd name="connsiteY4" fmla="*/ 1079241 h 4110786"/>
                        <a:gd name="connsiteX5" fmla="*/ 398124 w 4158105"/>
                        <a:gd name="connsiteY5" fmla="*/ 919162 h 4110786"/>
                        <a:gd name="connsiteX6" fmla="*/ 399753 w 4158105"/>
                        <a:gd name="connsiteY6" fmla="*/ 920125 h 4110786"/>
                        <a:gd name="connsiteX7" fmla="*/ 308772 w 4158105"/>
                        <a:gd name="connsiteY7" fmla="*/ 1069886 h 4110786"/>
                        <a:gd name="connsiteX8" fmla="*/ 307636 w 4158105"/>
                        <a:gd name="connsiteY8" fmla="*/ 1069182 h 4110786"/>
                        <a:gd name="connsiteX9" fmla="*/ 398124 w 4158105"/>
                        <a:gd name="connsiteY9" fmla="*/ 919162 h 4110786"/>
                        <a:gd name="connsiteX10" fmla="*/ 2106264 w 4158105"/>
                        <a:gd name="connsiteY10" fmla="*/ 319178 h 4110786"/>
                        <a:gd name="connsiteX11" fmla="*/ 2198792 w 4158105"/>
                        <a:gd name="connsiteY11" fmla="*/ 323850 h 4110786"/>
                        <a:gd name="connsiteX12" fmla="*/ 2019755 w 4158105"/>
                        <a:gd name="connsiteY12" fmla="*/ 323850 h 4110786"/>
                        <a:gd name="connsiteX13" fmla="*/ 2019755 w 4158105"/>
                        <a:gd name="connsiteY13" fmla="*/ 323546 h 4110786"/>
                        <a:gd name="connsiteX14" fmla="*/ 2106264 w 4158105"/>
                        <a:gd name="connsiteY14" fmla="*/ 319178 h 4110786"/>
                        <a:gd name="connsiteX15" fmla="*/ 2224351 w 4158105"/>
                        <a:gd name="connsiteY15" fmla="*/ 13068 h 4110786"/>
                        <a:gd name="connsiteX16" fmla="*/ 4158105 w 4158105"/>
                        <a:gd name="connsiteY16" fmla="*/ 2058946 h 4110786"/>
                        <a:gd name="connsiteX17" fmla="*/ 2106265 w 4158105"/>
                        <a:gd name="connsiteY17" fmla="*/ 4110786 h 4110786"/>
                        <a:gd name="connsiteX18" fmla="*/ 54424 w 4158105"/>
                        <a:gd name="connsiteY18" fmla="*/ 2058946 h 4110786"/>
                        <a:gd name="connsiteX19" fmla="*/ 574232 w 4158105"/>
                        <a:gd name="connsiteY19" fmla="*/ 1234330 h 4110786"/>
                        <a:gd name="connsiteX20" fmla="*/ 366497 w 4158105"/>
                        <a:gd name="connsiteY20" fmla="*/ 2058945 h 4110786"/>
                        <a:gd name="connsiteX21" fmla="*/ 2106264 w 4158105"/>
                        <a:gd name="connsiteY21" fmla="*/ 3798712 h 4110786"/>
                        <a:gd name="connsiteX22" fmla="*/ 3846030 w 4158105"/>
                        <a:gd name="connsiteY22" fmla="*/ 2058945 h 4110786"/>
                        <a:gd name="connsiteX23" fmla="*/ 2198792 w 4158105"/>
                        <a:gd name="connsiteY23" fmla="*/ 323850 h 4110786"/>
                        <a:gd name="connsiteX24" fmla="*/ 2219780 w 4158105"/>
                        <a:gd name="connsiteY24" fmla="*/ 323850 h 4110786"/>
                        <a:gd name="connsiteX25" fmla="*/ 2224351 w 4158105"/>
                        <a:gd name="connsiteY25" fmla="*/ 13068 h 4110786"/>
                        <a:gd name="connsiteX26" fmla="*/ 2019755 w 4158105"/>
                        <a:gd name="connsiteY26" fmla="*/ 11473 h 4110786"/>
                        <a:gd name="connsiteX27" fmla="*/ 2019755 w 4158105"/>
                        <a:gd name="connsiteY27" fmla="*/ 323546 h 4110786"/>
                        <a:gd name="connsiteX28" fmla="*/ 668844 w 4158105"/>
                        <a:gd name="connsiteY28" fmla="*/ 1079241 h 4110786"/>
                        <a:gd name="connsiteX29" fmla="*/ 399753 w 4158105"/>
                        <a:gd name="connsiteY29" fmla="*/ 920125 h 4110786"/>
                        <a:gd name="connsiteX30" fmla="*/ 2019755 w 4158105"/>
                        <a:gd name="connsiteY30" fmla="*/ 11473 h 4110786"/>
                        <a:gd name="connsiteX31" fmla="*/ 2224543 w 4158105"/>
                        <a:gd name="connsiteY31" fmla="*/ 0 h 4110786"/>
                        <a:gd name="connsiteX32" fmla="*/ 2224351 w 4158105"/>
                        <a:gd name="connsiteY32" fmla="*/ 13068 h 4110786"/>
                        <a:gd name="connsiteX33" fmla="*/ 2106265 w 4158105"/>
                        <a:gd name="connsiteY33" fmla="*/ 7105 h 4110786"/>
                        <a:gd name="connsiteX34" fmla="*/ 2019755 w 4158105"/>
                        <a:gd name="connsiteY34" fmla="*/ 11473 h 4110786"/>
                        <a:gd name="connsiteX35" fmla="*/ 2019755 w 4158105"/>
                        <a:gd name="connsiteY35" fmla="*/ 2381 h 4110786"/>
                        <a:gd name="connsiteX36" fmla="*/ 2224543 w 4158105"/>
                        <a:gd name="connsiteY36" fmla="*/ 0 h 4110786"/>
                        <a:gd name="connsiteX0-1" fmla="*/ 668844 w 4158105"/>
                        <a:gd name="connsiteY0-2" fmla="*/ 1079241 h 4110786"/>
                        <a:gd name="connsiteX1-3" fmla="*/ 671967 w 4158105"/>
                        <a:gd name="connsiteY1-4" fmla="*/ 1081087 h 4110786"/>
                        <a:gd name="connsiteX2-5" fmla="*/ 576717 w 4158105"/>
                        <a:gd name="connsiteY2-6" fmla="*/ 1235869 h 4110786"/>
                        <a:gd name="connsiteX3-7" fmla="*/ 574232 w 4158105"/>
                        <a:gd name="connsiteY3-8" fmla="*/ 1234330 h 4110786"/>
                        <a:gd name="connsiteX4-9" fmla="*/ 668844 w 4158105"/>
                        <a:gd name="connsiteY4-10" fmla="*/ 1079241 h 4110786"/>
                        <a:gd name="connsiteX5-11" fmla="*/ 398124 w 4158105"/>
                        <a:gd name="connsiteY5-12" fmla="*/ 919162 h 4110786"/>
                        <a:gd name="connsiteX6-13" fmla="*/ 399753 w 4158105"/>
                        <a:gd name="connsiteY6-14" fmla="*/ 920125 h 4110786"/>
                        <a:gd name="connsiteX7-15" fmla="*/ 308772 w 4158105"/>
                        <a:gd name="connsiteY7-16" fmla="*/ 1069886 h 4110786"/>
                        <a:gd name="connsiteX8-17" fmla="*/ 398124 w 4158105"/>
                        <a:gd name="connsiteY8-18" fmla="*/ 919162 h 4110786"/>
                        <a:gd name="connsiteX9-19" fmla="*/ 2106264 w 4158105"/>
                        <a:gd name="connsiteY9-20" fmla="*/ 319178 h 4110786"/>
                        <a:gd name="connsiteX10-21" fmla="*/ 2198792 w 4158105"/>
                        <a:gd name="connsiteY10-22" fmla="*/ 323850 h 4110786"/>
                        <a:gd name="connsiteX11-23" fmla="*/ 2019755 w 4158105"/>
                        <a:gd name="connsiteY11-24" fmla="*/ 323850 h 4110786"/>
                        <a:gd name="connsiteX12-25" fmla="*/ 2019755 w 4158105"/>
                        <a:gd name="connsiteY12-26" fmla="*/ 323546 h 4110786"/>
                        <a:gd name="connsiteX13-27" fmla="*/ 2106264 w 4158105"/>
                        <a:gd name="connsiteY13-28" fmla="*/ 319178 h 4110786"/>
                        <a:gd name="connsiteX14-29" fmla="*/ 2224351 w 4158105"/>
                        <a:gd name="connsiteY14-30" fmla="*/ 13068 h 4110786"/>
                        <a:gd name="connsiteX15-31" fmla="*/ 4158105 w 4158105"/>
                        <a:gd name="connsiteY15-32" fmla="*/ 2058946 h 4110786"/>
                        <a:gd name="connsiteX16-33" fmla="*/ 2106265 w 4158105"/>
                        <a:gd name="connsiteY16-34" fmla="*/ 4110786 h 4110786"/>
                        <a:gd name="connsiteX17-35" fmla="*/ 54424 w 4158105"/>
                        <a:gd name="connsiteY17-36" fmla="*/ 2058946 h 4110786"/>
                        <a:gd name="connsiteX18-37" fmla="*/ 574232 w 4158105"/>
                        <a:gd name="connsiteY18-38" fmla="*/ 1234330 h 4110786"/>
                        <a:gd name="connsiteX19-39" fmla="*/ 366497 w 4158105"/>
                        <a:gd name="connsiteY19-40" fmla="*/ 2058945 h 4110786"/>
                        <a:gd name="connsiteX20-41" fmla="*/ 2106264 w 4158105"/>
                        <a:gd name="connsiteY20-42" fmla="*/ 3798712 h 4110786"/>
                        <a:gd name="connsiteX21-43" fmla="*/ 3846030 w 4158105"/>
                        <a:gd name="connsiteY21-44" fmla="*/ 2058945 h 4110786"/>
                        <a:gd name="connsiteX22-45" fmla="*/ 2198792 w 4158105"/>
                        <a:gd name="connsiteY22-46" fmla="*/ 323850 h 4110786"/>
                        <a:gd name="connsiteX23-47" fmla="*/ 2219780 w 4158105"/>
                        <a:gd name="connsiteY23-48" fmla="*/ 323850 h 4110786"/>
                        <a:gd name="connsiteX24-49" fmla="*/ 2224351 w 4158105"/>
                        <a:gd name="connsiteY24-50" fmla="*/ 13068 h 4110786"/>
                        <a:gd name="connsiteX25-51" fmla="*/ 2019755 w 4158105"/>
                        <a:gd name="connsiteY25-52" fmla="*/ 11473 h 4110786"/>
                        <a:gd name="connsiteX26-53" fmla="*/ 2019755 w 4158105"/>
                        <a:gd name="connsiteY26-54" fmla="*/ 323546 h 4110786"/>
                        <a:gd name="connsiteX27-55" fmla="*/ 668844 w 4158105"/>
                        <a:gd name="connsiteY27-56" fmla="*/ 1079241 h 4110786"/>
                        <a:gd name="connsiteX28-57" fmla="*/ 399753 w 4158105"/>
                        <a:gd name="connsiteY28-58" fmla="*/ 920125 h 4110786"/>
                        <a:gd name="connsiteX29-59" fmla="*/ 2019755 w 4158105"/>
                        <a:gd name="connsiteY29-60" fmla="*/ 11473 h 4110786"/>
                        <a:gd name="connsiteX30-61" fmla="*/ 2224543 w 4158105"/>
                        <a:gd name="connsiteY30-62" fmla="*/ 0 h 4110786"/>
                        <a:gd name="connsiteX31-63" fmla="*/ 2224351 w 4158105"/>
                        <a:gd name="connsiteY31-64" fmla="*/ 13068 h 4110786"/>
                        <a:gd name="connsiteX32-65" fmla="*/ 2106265 w 4158105"/>
                        <a:gd name="connsiteY32-66" fmla="*/ 7105 h 4110786"/>
                        <a:gd name="connsiteX33-67" fmla="*/ 2019755 w 4158105"/>
                        <a:gd name="connsiteY33-68" fmla="*/ 11473 h 4110786"/>
                        <a:gd name="connsiteX34-69" fmla="*/ 2019755 w 4158105"/>
                        <a:gd name="connsiteY34-70" fmla="*/ 2381 h 4110786"/>
                        <a:gd name="connsiteX35-71" fmla="*/ 2224543 w 4158105"/>
                        <a:gd name="connsiteY35-72" fmla="*/ 0 h 4110786"/>
                        <a:gd name="connsiteX0-73" fmla="*/ 668844 w 4158105"/>
                        <a:gd name="connsiteY0-74" fmla="*/ 1079241 h 4110786"/>
                        <a:gd name="connsiteX1-75" fmla="*/ 671967 w 4158105"/>
                        <a:gd name="connsiteY1-76" fmla="*/ 1081087 h 4110786"/>
                        <a:gd name="connsiteX2-77" fmla="*/ 576717 w 4158105"/>
                        <a:gd name="connsiteY2-78" fmla="*/ 1235869 h 4110786"/>
                        <a:gd name="connsiteX3-79" fmla="*/ 574232 w 4158105"/>
                        <a:gd name="connsiteY3-80" fmla="*/ 1234330 h 4110786"/>
                        <a:gd name="connsiteX4-81" fmla="*/ 668844 w 4158105"/>
                        <a:gd name="connsiteY4-82" fmla="*/ 1079241 h 4110786"/>
                        <a:gd name="connsiteX5-83" fmla="*/ 398124 w 4158105"/>
                        <a:gd name="connsiteY5-84" fmla="*/ 919162 h 4110786"/>
                        <a:gd name="connsiteX6-85" fmla="*/ 399753 w 4158105"/>
                        <a:gd name="connsiteY6-86" fmla="*/ 920125 h 4110786"/>
                        <a:gd name="connsiteX7-87" fmla="*/ 398124 w 4158105"/>
                        <a:gd name="connsiteY7-88" fmla="*/ 919162 h 4110786"/>
                        <a:gd name="connsiteX8-89" fmla="*/ 2106264 w 4158105"/>
                        <a:gd name="connsiteY8-90" fmla="*/ 319178 h 4110786"/>
                        <a:gd name="connsiteX9-91" fmla="*/ 2198792 w 4158105"/>
                        <a:gd name="connsiteY9-92" fmla="*/ 323850 h 4110786"/>
                        <a:gd name="connsiteX10-93" fmla="*/ 2019755 w 4158105"/>
                        <a:gd name="connsiteY10-94" fmla="*/ 323850 h 4110786"/>
                        <a:gd name="connsiteX11-95" fmla="*/ 2019755 w 4158105"/>
                        <a:gd name="connsiteY11-96" fmla="*/ 323546 h 4110786"/>
                        <a:gd name="connsiteX12-97" fmla="*/ 2106264 w 4158105"/>
                        <a:gd name="connsiteY12-98" fmla="*/ 319178 h 4110786"/>
                        <a:gd name="connsiteX13-99" fmla="*/ 2224351 w 4158105"/>
                        <a:gd name="connsiteY13-100" fmla="*/ 13068 h 4110786"/>
                        <a:gd name="connsiteX14-101" fmla="*/ 4158105 w 4158105"/>
                        <a:gd name="connsiteY14-102" fmla="*/ 2058946 h 4110786"/>
                        <a:gd name="connsiteX15-103" fmla="*/ 2106265 w 4158105"/>
                        <a:gd name="connsiteY15-104" fmla="*/ 4110786 h 4110786"/>
                        <a:gd name="connsiteX16-105" fmla="*/ 54424 w 4158105"/>
                        <a:gd name="connsiteY16-106" fmla="*/ 2058946 h 4110786"/>
                        <a:gd name="connsiteX17-107" fmla="*/ 574232 w 4158105"/>
                        <a:gd name="connsiteY17-108" fmla="*/ 1234330 h 4110786"/>
                        <a:gd name="connsiteX18-109" fmla="*/ 366497 w 4158105"/>
                        <a:gd name="connsiteY18-110" fmla="*/ 2058945 h 4110786"/>
                        <a:gd name="connsiteX19-111" fmla="*/ 2106264 w 4158105"/>
                        <a:gd name="connsiteY19-112" fmla="*/ 3798712 h 4110786"/>
                        <a:gd name="connsiteX20-113" fmla="*/ 3846030 w 4158105"/>
                        <a:gd name="connsiteY20-114" fmla="*/ 2058945 h 4110786"/>
                        <a:gd name="connsiteX21-115" fmla="*/ 2198792 w 4158105"/>
                        <a:gd name="connsiteY21-116" fmla="*/ 323850 h 4110786"/>
                        <a:gd name="connsiteX22-117" fmla="*/ 2219780 w 4158105"/>
                        <a:gd name="connsiteY22-118" fmla="*/ 323850 h 4110786"/>
                        <a:gd name="connsiteX23-119" fmla="*/ 2224351 w 4158105"/>
                        <a:gd name="connsiteY23-120" fmla="*/ 13068 h 4110786"/>
                        <a:gd name="connsiteX24-121" fmla="*/ 2019755 w 4158105"/>
                        <a:gd name="connsiteY24-122" fmla="*/ 11473 h 4110786"/>
                        <a:gd name="connsiteX25-123" fmla="*/ 2019755 w 4158105"/>
                        <a:gd name="connsiteY25-124" fmla="*/ 323546 h 4110786"/>
                        <a:gd name="connsiteX26-125" fmla="*/ 668844 w 4158105"/>
                        <a:gd name="connsiteY26-126" fmla="*/ 1079241 h 4110786"/>
                        <a:gd name="connsiteX27-127" fmla="*/ 399753 w 4158105"/>
                        <a:gd name="connsiteY27-128" fmla="*/ 920125 h 4110786"/>
                        <a:gd name="connsiteX28-129" fmla="*/ 2019755 w 4158105"/>
                        <a:gd name="connsiteY28-130" fmla="*/ 11473 h 4110786"/>
                        <a:gd name="connsiteX29-131" fmla="*/ 2224543 w 4158105"/>
                        <a:gd name="connsiteY29-132" fmla="*/ 0 h 4110786"/>
                        <a:gd name="connsiteX30-133" fmla="*/ 2224351 w 4158105"/>
                        <a:gd name="connsiteY30-134" fmla="*/ 13068 h 4110786"/>
                        <a:gd name="connsiteX31-135" fmla="*/ 2106265 w 4158105"/>
                        <a:gd name="connsiteY31-136" fmla="*/ 7105 h 4110786"/>
                        <a:gd name="connsiteX32-137" fmla="*/ 2019755 w 4158105"/>
                        <a:gd name="connsiteY32-138" fmla="*/ 11473 h 4110786"/>
                        <a:gd name="connsiteX33-139" fmla="*/ 2019755 w 4158105"/>
                        <a:gd name="connsiteY33-140" fmla="*/ 2381 h 4110786"/>
                        <a:gd name="connsiteX34-141" fmla="*/ 2224543 w 4158105"/>
                        <a:gd name="connsiteY34-142" fmla="*/ 0 h 4110786"/>
                        <a:gd name="connsiteX0-143" fmla="*/ 739525 w 4228786"/>
                        <a:gd name="connsiteY0-144" fmla="*/ 1079241 h 4110786"/>
                        <a:gd name="connsiteX1-145" fmla="*/ 742648 w 4228786"/>
                        <a:gd name="connsiteY1-146" fmla="*/ 1081087 h 4110786"/>
                        <a:gd name="connsiteX2-147" fmla="*/ 647398 w 4228786"/>
                        <a:gd name="connsiteY2-148" fmla="*/ 1235869 h 4110786"/>
                        <a:gd name="connsiteX3-149" fmla="*/ 644913 w 4228786"/>
                        <a:gd name="connsiteY3-150" fmla="*/ 1234330 h 4110786"/>
                        <a:gd name="connsiteX4-151" fmla="*/ 739525 w 4228786"/>
                        <a:gd name="connsiteY4-152" fmla="*/ 1079241 h 4110786"/>
                        <a:gd name="connsiteX5-153" fmla="*/ 468805 w 4228786"/>
                        <a:gd name="connsiteY5-154" fmla="*/ 919162 h 4110786"/>
                        <a:gd name="connsiteX6-155" fmla="*/ 470434 w 4228786"/>
                        <a:gd name="connsiteY6-156" fmla="*/ 920125 h 4110786"/>
                        <a:gd name="connsiteX7-157" fmla="*/ 468805 w 4228786"/>
                        <a:gd name="connsiteY7-158" fmla="*/ 919162 h 4110786"/>
                        <a:gd name="connsiteX8-159" fmla="*/ 2176945 w 4228786"/>
                        <a:gd name="connsiteY8-160" fmla="*/ 319178 h 4110786"/>
                        <a:gd name="connsiteX9-161" fmla="*/ 2269473 w 4228786"/>
                        <a:gd name="connsiteY9-162" fmla="*/ 323850 h 4110786"/>
                        <a:gd name="connsiteX10-163" fmla="*/ 2090436 w 4228786"/>
                        <a:gd name="connsiteY10-164" fmla="*/ 323850 h 4110786"/>
                        <a:gd name="connsiteX11-165" fmla="*/ 2090436 w 4228786"/>
                        <a:gd name="connsiteY11-166" fmla="*/ 323546 h 4110786"/>
                        <a:gd name="connsiteX12-167" fmla="*/ 2176945 w 4228786"/>
                        <a:gd name="connsiteY12-168" fmla="*/ 319178 h 4110786"/>
                        <a:gd name="connsiteX13-169" fmla="*/ 2295032 w 4228786"/>
                        <a:gd name="connsiteY13-170" fmla="*/ 13068 h 4110786"/>
                        <a:gd name="connsiteX14-171" fmla="*/ 4228786 w 4228786"/>
                        <a:gd name="connsiteY14-172" fmla="*/ 2058946 h 4110786"/>
                        <a:gd name="connsiteX15-173" fmla="*/ 2176946 w 4228786"/>
                        <a:gd name="connsiteY15-174" fmla="*/ 4110786 h 4110786"/>
                        <a:gd name="connsiteX16-175" fmla="*/ 125105 w 4228786"/>
                        <a:gd name="connsiteY16-176" fmla="*/ 2058946 h 4110786"/>
                        <a:gd name="connsiteX17-177" fmla="*/ 437178 w 4228786"/>
                        <a:gd name="connsiteY17-178" fmla="*/ 2058945 h 4110786"/>
                        <a:gd name="connsiteX18-179" fmla="*/ 2176945 w 4228786"/>
                        <a:gd name="connsiteY18-180" fmla="*/ 3798712 h 4110786"/>
                        <a:gd name="connsiteX19-181" fmla="*/ 3916711 w 4228786"/>
                        <a:gd name="connsiteY19-182" fmla="*/ 2058945 h 4110786"/>
                        <a:gd name="connsiteX20-183" fmla="*/ 2269473 w 4228786"/>
                        <a:gd name="connsiteY20-184" fmla="*/ 323850 h 4110786"/>
                        <a:gd name="connsiteX21-185" fmla="*/ 2290461 w 4228786"/>
                        <a:gd name="connsiteY21-186" fmla="*/ 323850 h 4110786"/>
                        <a:gd name="connsiteX22-187" fmla="*/ 2295032 w 4228786"/>
                        <a:gd name="connsiteY22-188" fmla="*/ 13068 h 4110786"/>
                        <a:gd name="connsiteX23-189" fmla="*/ 2090436 w 4228786"/>
                        <a:gd name="connsiteY23-190" fmla="*/ 11473 h 4110786"/>
                        <a:gd name="connsiteX24-191" fmla="*/ 2090436 w 4228786"/>
                        <a:gd name="connsiteY24-192" fmla="*/ 323546 h 4110786"/>
                        <a:gd name="connsiteX25-193" fmla="*/ 739525 w 4228786"/>
                        <a:gd name="connsiteY25-194" fmla="*/ 1079241 h 4110786"/>
                        <a:gd name="connsiteX26-195" fmla="*/ 470434 w 4228786"/>
                        <a:gd name="connsiteY26-196" fmla="*/ 920125 h 4110786"/>
                        <a:gd name="connsiteX27-197" fmla="*/ 2090436 w 4228786"/>
                        <a:gd name="connsiteY27-198" fmla="*/ 11473 h 4110786"/>
                        <a:gd name="connsiteX28-199" fmla="*/ 2295224 w 4228786"/>
                        <a:gd name="connsiteY28-200" fmla="*/ 0 h 4110786"/>
                        <a:gd name="connsiteX29-201" fmla="*/ 2295032 w 4228786"/>
                        <a:gd name="connsiteY29-202" fmla="*/ 13068 h 4110786"/>
                        <a:gd name="connsiteX30-203" fmla="*/ 2176946 w 4228786"/>
                        <a:gd name="connsiteY30-204" fmla="*/ 7105 h 4110786"/>
                        <a:gd name="connsiteX31-205" fmla="*/ 2090436 w 4228786"/>
                        <a:gd name="connsiteY31-206" fmla="*/ 11473 h 4110786"/>
                        <a:gd name="connsiteX32-207" fmla="*/ 2090436 w 4228786"/>
                        <a:gd name="connsiteY32-208" fmla="*/ 2381 h 4110786"/>
                        <a:gd name="connsiteX33-209" fmla="*/ 2295224 w 4228786"/>
                        <a:gd name="connsiteY33-210" fmla="*/ 0 h 4110786"/>
                        <a:gd name="connsiteX0-211" fmla="*/ 739525 w 4228786"/>
                        <a:gd name="connsiteY0-212" fmla="*/ 1079241 h 4110786"/>
                        <a:gd name="connsiteX1-213" fmla="*/ 742648 w 4228786"/>
                        <a:gd name="connsiteY1-214" fmla="*/ 1081087 h 4110786"/>
                        <a:gd name="connsiteX2-215" fmla="*/ 647398 w 4228786"/>
                        <a:gd name="connsiteY2-216" fmla="*/ 1235869 h 4110786"/>
                        <a:gd name="connsiteX3-217" fmla="*/ 739525 w 4228786"/>
                        <a:gd name="connsiteY3-218" fmla="*/ 1079241 h 4110786"/>
                        <a:gd name="connsiteX4-219" fmla="*/ 468805 w 4228786"/>
                        <a:gd name="connsiteY4-220" fmla="*/ 919162 h 4110786"/>
                        <a:gd name="connsiteX5-221" fmla="*/ 470434 w 4228786"/>
                        <a:gd name="connsiteY5-222" fmla="*/ 920125 h 4110786"/>
                        <a:gd name="connsiteX6-223" fmla="*/ 468805 w 4228786"/>
                        <a:gd name="connsiteY6-224" fmla="*/ 919162 h 4110786"/>
                        <a:gd name="connsiteX7-225" fmla="*/ 2176945 w 4228786"/>
                        <a:gd name="connsiteY7-226" fmla="*/ 319178 h 4110786"/>
                        <a:gd name="connsiteX8-227" fmla="*/ 2269473 w 4228786"/>
                        <a:gd name="connsiteY8-228" fmla="*/ 323850 h 4110786"/>
                        <a:gd name="connsiteX9-229" fmla="*/ 2090436 w 4228786"/>
                        <a:gd name="connsiteY9-230" fmla="*/ 323850 h 4110786"/>
                        <a:gd name="connsiteX10-231" fmla="*/ 2090436 w 4228786"/>
                        <a:gd name="connsiteY10-232" fmla="*/ 323546 h 4110786"/>
                        <a:gd name="connsiteX11-233" fmla="*/ 2176945 w 4228786"/>
                        <a:gd name="connsiteY11-234" fmla="*/ 319178 h 4110786"/>
                        <a:gd name="connsiteX12-235" fmla="*/ 2295032 w 4228786"/>
                        <a:gd name="connsiteY12-236" fmla="*/ 13068 h 4110786"/>
                        <a:gd name="connsiteX13-237" fmla="*/ 4228786 w 4228786"/>
                        <a:gd name="connsiteY13-238" fmla="*/ 2058946 h 4110786"/>
                        <a:gd name="connsiteX14-239" fmla="*/ 2176946 w 4228786"/>
                        <a:gd name="connsiteY14-240" fmla="*/ 4110786 h 4110786"/>
                        <a:gd name="connsiteX15-241" fmla="*/ 125105 w 4228786"/>
                        <a:gd name="connsiteY15-242" fmla="*/ 2058946 h 4110786"/>
                        <a:gd name="connsiteX16-243" fmla="*/ 437178 w 4228786"/>
                        <a:gd name="connsiteY16-244" fmla="*/ 2058945 h 4110786"/>
                        <a:gd name="connsiteX17-245" fmla="*/ 2176945 w 4228786"/>
                        <a:gd name="connsiteY17-246" fmla="*/ 3798712 h 4110786"/>
                        <a:gd name="connsiteX18-247" fmla="*/ 3916711 w 4228786"/>
                        <a:gd name="connsiteY18-248" fmla="*/ 2058945 h 4110786"/>
                        <a:gd name="connsiteX19-249" fmla="*/ 2269473 w 4228786"/>
                        <a:gd name="connsiteY19-250" fmla="*/ 323850 h 4110786"/>
                        <a:gd name="connsiteX20-251" fmla="*/ 2290461 w 4228786"/>
                        <a:gd name="connsiteY20-252" fmla="*/ 323850 h 4110786"/>
                        <a:gd name="connsiteX21-253" fmla="*/ 2295032 w 4228786"/>
                        <a:gd name="connsiteY21-254" fmla="*/ 13068 h 4110786"/>
                        <a:gd name="connsiteX22-255" fmla="*/ 2090436 w 4228786"/>
                        <a:gd name="connsiteY22-256" fmla="*/ 11473 h 4110786"/>
                        <a:gd name="connsiteX23-257" fmla="*/ 2090436 w 4228786"/>
                        <a:gd name="connsiteY23-258" fmla="*/ 323546 h 4110786"/>
                        <a:gd name="connsiteX24-259" fmla="*/ 739525 w 4228786"/>
                        <a:gd name="connsiteY24-260" fmla="*/ 1079241 h 4110786"/>
                        <a:gd name="connsiteX25-261" fmla="*/ 470434 w 4228786"/>
                        <a:gd name="connsiteY25-262" fmla="*/ 920125 h 4110786"/>
                        <a:gd name="connsiteX26-263" fmla="*/ 2090436 w 4228786"/>
                        <a:gd name="connsiteY26-264" fmla="*/ 11473 h 4110786"/>
                        <a:gd name="connsiteX27-265" fmla="*/ 2295224 w 4228786"/>
                        <a:gd name="connsiteY27-266" fmla="*/ 0 h 4110786"/>
                        <a:gd name="connsiteX28-267" fmla="*/ 2295032 w 4228786"/>
                        <a:gd name="connsiteY28-268" fmla="*/ 13068 h 4110786"/>
                        <a:gd name="connsiteX29-269" fmla="*/ 2176946 w 4228786"/>
                        <a:gd name="connsiteY29-270" fmla="*/ 7105 h 4110786"/>
                        <a:gd name="connsiteX30-271" fmla="*/ 2090436 w 4228786"/>
                        <a:gd name="connsiteY30-272" fmla="*/ 11473 h 4110786"/>
                        <a:gd name="connsiteX31-273" fmla="*/ 2090436 w 4228786"/>
                        <a:gd name="connsiteY31-274" fmla="*/ 2381 h 4110786"/>
                        <a:gd name="connsiteX32-275" fmla="*/ 2295224 w 4228786"/>
                        <a:gd name="connsiteY32-276" fmla="*/ 0 h 4110786"/>
                        <a:gd name="connsiteX0-277" fmla="*/ 739525 w 4228786"/>
                        <a:gd name="connsiteY0-278" fmla="*/ 1079241 h 4110786"/>
                        <a:gd name="connsiteX1-279" fmla="*/ 742648 w 4228786"/>
                        <a:gd name="connsiteY1-280" fmla="*/ 1081087 h 4110786"/>
                        <a:gd name="connsiteX2-281" fmla="*/ 739525 w 4228786"/>
                        <a:gd name="connsiteY2-282" fmla="*/ 1079241 h 4110786"/>
                        <a:gd name="connsiteX3-283" fmla="*/ 468805 w 4228786"/>
                        <a:gd name="connsiteY3-284" fmla="*/ 919162 h 4110786"/>
                        <a:gd name="connsiteX4-285" fmla="*/ 470434 w 4228786"/>
                        <a:gd name="connsiteY4-286" fmla="*/ 920125 h 4110786"/>
                        <a:gd name="connsiteX5-287" fmla="*/ 468805 w 4228786"/>
                        <a:gd name="connsiteY5-288" fmla="*/ 919162 h 4110786"/>
                        <a:gd name="connsiteX6-289" fmla="*/ 2176945 w 4228786"/>
                        <a:gd name="connsiteY6-290" fmla="*/ 319178 h 4110786"/>
                        <a:gd name="connsiteX7-291" fmla="*/ 2269473 w 4228786"/>
                        <a:gd name="connsiteY7-292" fmla="*/ 323850 h 4110786"/>
                        <a:gd name="connsiteX8-293" fmla="*/ 2090436 w 4228786"/>
                        <a:gd name="connsiteY8-294" fmla="*/ 323850 h 4110786"/>
                        <a:gd name="connsiteX9-295" fmla="*/ 2090436 w 4228786"/>
                        <a:gd name="connsiteY9-296" fmla="*/ 323546 h 4110786"/>
                        <a:gd name="connsiteX10-297" fmla="*/ 2176945 w 4228786"/>
                        <a:gd name="connsiteY10-298" fmla="*/ 319178 h 4110786"/>
                        <a:gd name="connsiteX11-299" fmla="*/ 2295032 w 4228786"/>
                        <a:gd name="connsiteY11-300" fmla="*/ 13068 h 4110786"/>
                        <a:gd name="connsiteX12-301" fmla="*/ 4228786 w 4228786"/>
                        <a:gd name="connsiteY12-302" fmla="*/ 2058946 h 4110786"/>
                        <a:gd name="connsiteX13-303" fmla="*/ 2176946 w 4228786"/>
                        <a:gd name="connsiteY13-304" fmla="*/ 4110786 h 4110786"/>
                        <a:gd name="connsiteX14-305" fmla="*/ 125105 w 4228786"/>
                        <a:gd name="connsiteY14-306" fmla="*/ 2058946 h 4110786"/>
                        <a:gd name="connsiteX15-307" fmla="*/ 437178 w 4228786"/>
                        <a:gd name="connsiteY15-308" fmla="*/ 2058945 h 4110786"/>
                        <a:gd name="connsiteX16-309" fmla="*/ 2176945 w 4228786"/>
                        <a:gd name="connsiteY16-310" fmla="*/ 3798712 h 4110786"/>
                        <a:gd name="connsiteX17-311" fmla="*/ 3916711 w 4228786"/>
                        <a:gd name="connsiteY17-312" fmla="*/ 2058945 h 4110786"/>
                        <a:gd name="connsiteX18-313" fmla="*/ 2269473 w 4228786"/>
                        <a:gd name="connsiteY18-314" fmla="*/ 323850 h 4110786"/>
                        <a:gd name="connsiteX19-315" fmla="*/ 2290461 w 4228786"/>
                        <a:gd name="connsiteY19-316" fmla="*/ 323850 h 4110786"/>
                        <a:gd name="connsiteX20-317" fmla="*/ 2295032 w 4228786"/>
                        <a:gd name="connsiteY20-318" fmla="*/ 13068 h 4110786"/>
                        <a:gd name="connsiteX21-319" fmla="*/ 2090436 w 4228786"/>
                        <a:gd name="connsiteY21-320" fmla="*/ 11473 h 4110786"/>
                        <a:gd name="connsiteX22-321" fmla="*/ 2090436 w 4228786"/>
                        <a:gd name="connsiteY22-322" fmla="*/ 323546 h 4110786"/>
                        <a:gd name="connsiteX23-323" fmla="*/ 739525 w 4228786"/>
                        <a:gd name="connsiteY23-324" fmla="*/ 1079241 h 4110786"/>
                        <a:gd name="connsiteX24-325" fmla="*/ 470434 w 4228786"/>
                        <a:gd name="connsiteY24-326" fmla="*/ 920125 h 4110786"/>
                        <a:gd name="connsiteX25-327" fmla="*/ 2090436 w 4228786"/>
                        <a:gd name="connsiteY25-328" fmla="*/ 11473 h 4110786"/>
                        <a:gd name="connsiteX26-329" fmla="*/ 2295224 w 4228786"/>
                        <a:gd name="connsiteY26-330" fmla="*/ 0 h 4110786"/>
                        <a:gd name="connsiteX27-331" fmla="*/ 2295032 w 4228786"/>
                        <a:gd name="connsiteY27-332" fmla="*/ 13068 h 4110786"/>
                        <a:gd name="connsiteX28-333" fmla="*/ 2176946 w 4228786"/>
                        <a:gd name="connsiteY28-334" fmla="*/ 7105 h 4110786"/>
                        <a:gd name="connsiteX29-335" fmla="*/ 2090436 w 4228786"/>
                        <a:gd name="connsiteY29-336" fmla="*/ 11473 h 4110786"/>
                        <a:gd name="connsiteX30-337" fmla="*/ 2090436 w 4228786"/>
                        <a:gd name="connsiteY30-338" fmla="*/ 2381 h 4110786"/>
                        <a:gd name="connsiteX31-339" fmla="*/ 2295224 w 4228786"/>
                        <a:gd name="connsiteY31-340" fmla="*/ 0 h 4110786"/>
                        <a:gd name="connsiteX0-341" fmla="*/ 739525 w 4228786"/>
                        <a:gd name="connsiteY0-342" fmla="*/ 1079241 h 4110786"/>
                        <a:gd name="connsiteX1-343" fmla="*/ 742648 w 4228786"/>
                        <a:gd name="connsiteY1-344" fmla="*/ 1081087 h 4110786"/>
                        <a:gd name="connsiteX2-345" fmla="*/ 739525 w 4228786"/>
                        <a:gd name="connsiteY2-346" fmla="*/ 1079241 h 4110786"/>
                        <a:gd name="connsiteX3-347" fmla="*/ 468805 w 4228786"/>
                        <a:gd name="connsiteY3-348" fmla="*/ 919162 h 4110786"/>
                        <a:gd name="connsiteX4-349" fmla="*/ 470434 w 4228786"/>
                        <a:gd name="connsiteY4-350" fmla="*/ 920125 h 4110786"/>
                        <a:gd name="connsiteX5-351" fmla="*/ 468805 w 4228786"/>
                        <a:gd name="connsiteY5-352" fmla="*/ 919162 h 4110786"/>
                        <a:gd name="connsiteX6-353" fmla="*/ 2176945 w 4228786"/>
                        <a:gd name="connsiteY6-354" fmla="*/ 319178 h 4110786"/>
                        <a:gd name="connsiteX7-355" fmla="*/ 2269473 w 4228786"/>
                        <a:gd name="connsiteY7-356" fmla="*/ 323850 h 4110786"/>
                        <a:gd name="connsiteX8-357" fmla="*/ 2090436 w 4228786"/>
                        <a:gd name="connsiteY8-358" fmla="*/ 323850 h 4110786"/>
                        <a:gd name="connsiteX9-359" fmla="*/ 2090436 w 4228786"/>
                        <a:gd name="connsiteY9-360" fmla="*/ 323546 h 4110786"/>
                        <a:gd name="connsiteX10-361" fmla="*/ 2176945 w 4228786"/>
                        <a:gd name="connsiteY10-362" fmla="*/ 319178 h 4110786"/>
                        <a:gd name="connsiteX11-363" fmla="*/ 2295032 w 4228786"/>
                        <a:gd name="connsiteY11-364" fmla="*/ 13068 h 4110786"/>
                        <a:gd name="connsiteX12-365" fmla="*/ 4228786 w 4228786"/>
                        <a:gd name="connsiteY12-366" fmla="*/ 2058946 h 4110786"/>
                        <a:gd name="connsiteX13-367" fmla="*/ 2176946 w 4228786"/>
                        <a:gd name="connsiteY13-368" fmla="*/ 4110786 h 4110786"/>
                        <a:gd name="connsiteX14-369" fmla="*/ 125105 w 4228786"/>
                        <a:gd name="connsiteY14-370" fmla="*/ 2058946 h 4110786"/>
                        <a:gd name="connsiteX15-371" fmla="*/ 437178 w 4228786"/>
                        <a:gd name="connsiteY15-372" fmla="*/ 2058945 h 4110786"/>
                        <a:gd name="connsiteX16-373" fmla="*/ 2176945 w 4228786"/>
                        <a:gd name="connsiteY16-374" fmla="*/ 3798712 h 4110786"/>
                        <a:gd name="connsiteX17-375" fmla="*/ 3916711 w 4228786"/>
                        <a:gd name="connsiteY17-376" fmla="*/ 2058945 h 4110786"/>
                        <a:gd name="connsiteX18-377" fmla="*/ 2269473 w 4228786"/>
                        <a:gd name="connsiteY18-378" fmla="*/ 323850 h 4110786"/>
                        <a:gd name="connsiteX19-379" fmla="*/ 2290461 w 4228786"/>
                        <a:gd name="connsiteY19-380" fmla="*/ 323850 h 4110786"/>
                        <a:gd name="connsiteX20-381" fmla="*/ 2295032 w 4228786"/>
                        <a:gd name="connsiteY20-382" fmla="*/ 13068 h 4110786"/>
                        <a:gd name="connsiteX21-383" fmla="*/ 2090436 w 4228786"/>
                        <a:gd name="connsiteY21-384" fmla="*/ 11473 h 4110786"/>
                        <a:gd name="connsiteX22-385" fmla="*/ 2090436 w 4228786"/>
                        <a:gd name="connsiteY22-386" fmla="*/ 323546 h 4110786"/>
                        <a:gd name="connsiteX23-387" fmla="*/ 739525 w 4228786"/>
                        <a:gd name="connsiteY23-388" fmla="*/ 1079241 h 4110786"/>
                        <a:gd name="connsiteX24-389" fmla="*/ 470434 w 4228786"/>
                        <a:gd name="connsiteY24-390" fmla="*/ 920125 h 4110786"/>
                        <a:gd name="connsiteX25-391" fmla="*/ 2090436 w 4228786"/>
                        <a:gd name="connsiteY25-392" fmla="*/ 11473 h 4110786"/>
                        <a:gd name="connsiteX26-393" fmla="*/ 2295224 w 4228786"/>
                        <a:gd name="connsiteY26-394" fmla="*/ 0 h 4110786"/>
                        <a:gd name="connsiteX27-395" fmla="*/ 2176946 w 4228786"/>
                        <a:gd name="connsiteY27-396" fmla="*/ 7105 h 4110786"/>
                        <a:gd name="connsiteX28-397" fmla="*/ 2090436 w 4228786"/>
                        <a:gd name="connsiteY28-398" fmla="*/ 11473 h 4110786"/>
                        <a:gd name="connsiteX29-399" fmla="*/ 2090436 w 4228786"/>
                        <a:gd name="connsiteY29-400" fmla="*/ 2381 h 4110786"/>
                        <a:gd name="connsiteX30-401" fmla="*/ 2295224 w 4228786"/>
                        <a:gd name="connsiteY30-402" fmla="*/ 0 h 4110786"/>
                        <a:gd name="connsiteX0-403" fmla="*/ 739525 w 4228949"/>
                        <a:gd name="connsiteY0-404" fmla="*/ 1079241 h 4110786"/>
                        <a:gd name="connsiteX1-405" fmla="*/ 742648 w 4228949"/>
                        <a:gd name="connsiteY1-406" fmla="*/ 1081087 h 4110786"/>
                        <a:gd name="connsiteX2-407" fmla="*/ 739525 w 4228949"/>
                        <a:gd name="connsiteY2-408" fmla="*/ 1079241 h 4110786"/>
                        <a:gd name="connsiteX3-409" fmla="*/ 468805 w 4228949"/>
                        <a:gd name="connsiteY3-410" fmla="*/ 919162 h 4110786"/>
                        <a:gd name="connsiteX4-411" fmla="*/ 470434 w 4228949"/>
                        <a:gd name="connsiteY4-412" fmla="*/ 920125 h 4110786"/>
                        <a:gd name="connsiteX5-413" fmla="*/ 468805 w 4228949"/>
                        <a:gd name="connsiteY5-414" fmla="*/ 919162 h 4110786"/>
                        <a:gd name="connsiteX6-415" fmla="*/ 2176945 w 4228949"/>
                        <a:gd name="connsiteY6-416" fmla="*/ 319178 h 4110786"/>
                        <a:gd name="connsiteX7-417" fmla="*/ 2269473 w 4228949"/>
                        <a:gd name="connsiteY7-418" fmla="*/ 323850 h 4110786"/>
                        <a:gd name="connsiteX8-419" fmla="*/ 2090436 w 4228949"/>
                        <a:gd name="connsiteY8-420" fmla="*/ 323850 h 4110786"/>
                        <a:gd name="connsiteX9-421" fmla="*/ 2090436 w 4228949"/>
                        <a:gd name="connsiteY9-422" fmla="*/ 323546 h 4110786"/>
                        <a:gd name="connsiteX10-423" fmla="*/ 2176945 w 4228949"/>
                        <a:gd name="connsiteY10-424" fmla="*/ 319178 h 4110786"/>
                        <a:gd name="connsiteX11-425" fmla="*/ 2290461 w 4228949"/>
                        <a:gd name="connsiteY11-426" fmla="*/ 323850 h 4110786"/>
                        <a:gd name="connsiteX12-427" fmla="*/ 4228786 w 4228949"/>
                        <a:gd name="connsiteY12-428" fmla="*/ 2058946 h 4110786"/>
                        <a:gd name="connsiteX13-429" fmla="*/ 2176946 w 4228949"/>
                        <a:gd name="connsiteY13-430" fmla="*/ 4110786 h 4110786"/>
                        <a:gd name="connsiteX14-431" fmla="*/ 125105 w 4228949"/>
                        <a:gd name="connsiteY14-432" fmla="*/ 2058946 h 4110786"/>
                        <a:gd name="connsiteX15-433" fmla="*/ 437178 w 4228949"/>
                        <a:gd name="connsiteY15-434" fmla="*/ 2058945 h 4110786"/>
                        <a:gd name="connsiteX16-435" fmla="*/ 2176945 w 4228949"/>
                        <a:gd name="connsiteY16-436" fmla="*/ 3798712 h 4110786"/>
                        <a:gd name="connsiteX17-437" fmla="*/ 3916711 w 4228949"/>
                        <a:gd name="connsiteY17-438" fmla="*/ 2058945 h 4110786"/>
                        <a:gd name="connsiteX18-439" fmla="*/ 2269473 w 4228949"/>
                        <a:gd name="connsiteY18-440" fmla="*/ 323850 h 4110786"/>
                        <a:gd name="connsiteX19-441" fmla="*/ 2290461 w 4228949"/>
                        <a:gd name="connsiteY19-442" fmla="*/ 323850 h 4110786"/>
                        <a:gd name="connsiteX20-443" fmla="*/ 2090436 w 4228949"/>
                        <a:gd name="connsiteY20-444" fmla="*/ 11473 h 4110786"/>
                        <a:gd name="connsiteX21-445" fmla="*/ 2090436 w 4228949"/>
                        <a:gd name="connsiteY21-446" fmla="*/ 323546 h 4110786"/>
                        <a:gd name="connsiteX22-447" fmla="*/ 739525 w 4228949"/>
                        <a:gd name="connsiteY22-448" fmla="*/ 1079241 h 4110786"/>
                        <a:gd name="connsiteX23-449" fmla="*/ 470434 w 4228949"/>
                        <a:gd name="connsiteY23-450" fmla="*/ 920125 h 4110786"/>
                        <a:gd name="connsiteX24-451" fmla="*/ 2090436 w 4228949"/>
                        <a:gd name="connsiteY24-452" fmla="*/ 11473 h 4110786"/>
                        <a:gd name="connsiteX25-453" fmla="*/ 2295224 w 4228949"/>
                        <a:gd name="connsiteY25-454" fmla="*/ 0 h 4110786"/>
                        <a:gd name="connsiteX26-455" fmla="*/ 2176946 w 4228949"/>
                        <a:gd name="connsiteY26-456" fmla="*/ 7105 h 4110786"/>
                        <a:gd name="connsiteX27-457" fmla="*/ 2090436 w 4228949"/>
                        <a:gd name="connsiteY27-458" fmla="*/ 11473 h 4110786"/>
                        <a:gd name="connsiteX28-459" fmla="*/ 2090436 w 4228949"/>
                        <a:gd name="connsiteY28-460" fmla="*/ 2381 h 4110786"/>
                        <a:gd name="connsiteX29-461" fmla="*/ 2295224 w 4228949"/>
                        <a:gd name="connsiteY29-462" fmla="*/ 0 h 4110786"/>
                        <a:gd name="connsiteX0-463" fmla="*/ 739525 w 4228949"/>
                        <a:gd name="connsiteY0-464" fmla="*/ 1076860 h 4108405"/>
                        <a:gd name="connsiteX1-465" fmla="*/ 742648 w 4228949"/>
                        <a:gd name="connsiteY1-466" fmla="*/ 1078706 h 4108405"/>
                        <a:gd name="connsiteX2-467" fmla="*/ 739525 w 4228949"/>
                        <a:gd name="connsiteY2-468" fmla="*/ 1076860 h 4108405"/>
                        <a:gd name="connsiteX3-469" fmla="*/ 468805 w 4228949"/>
                        <a:gd name="connsiteY3-470" fmla="*/ 916781 h 4108405"/>
                        <a:gd name="connsiteX4-471" fmla="*/ 470434 w 4228949"/>
                        <a:gd name="connsiteY4-472" fmla="*/ 917744 h 4108405"/>
                        <a:gd name="connsiteX5-473" fmla="*/ 468805 w 4228949"/>
                        <a:gd name="connsiteY5-474" fmla="*/ 916781 h 4108405"/>
                        <a:gd name="connsiteX6-475" fmla="*/ 2176945 w 4228949"/>
                        <a:gd name="connsiteY6-476" fmla="*/ 316797 h 4108405"/>
                        <a:gd name="connsiteX7-477" fmla="*/ 2269473 w 4228949"/>
                        <a:gd name="connsiteY7-478" fmla="*/ 321469 h 4108405"/>
                        <a:gd name="connsiteX8-479" fmla="*/ 2090436 w 4228949"/>
                        <a:gd name="connsiteY8-480" fmla="*/ 321469 h 4108405"/>
                        <a:gd name="connsiteX9-481" fmla="*/ 2090436 w 4228949"/>
                        <a:gd name="connsiteY9-482" fmla="*/ 321165 h 4108405"/>
                        <a:gd name="connsiteX10-483" fmla="*/ 2176945 w 4228949"/>
                        <a:gd name="connsiteY10-484" fmla="*/ 316797 h 4108405"/>
                        <a:gd name="connsiteX11-485" fmla="*/ 2290461 w 4228949"/>
                        <a:gd name="connsiteY11-486" fmla="*/ 321469 h 4108405"/>
                        <a:gd name="connsiteX12-487" fmla="*/ 4228786 w 4228949"/>
                        <a:gd name="connsiteY12-488" fmla="*/ 2056565 h 4108405"/>
                        <a:gd name="connsiteX13-489" fmla="*/ 2176946 w 4228949"/>
                        <a:gd name="connsiteY13-490" fmla="*/ 4108405 h 4108405"/>
                        <a:gd name="connsiteX14-491" fmla="*/ 125105 w 4228949"/>
                        <a:gd name="connsiteY14-492" fmla="*/ 2056565 h 4108405"/>
                        <a:gd name="connsiteX15-493" fmla="*/ 437178 w 4228949"/>
                        <a:gd name="connsiteY15-494" fmla="*/ 2056564 h 4108405"/>
                        <a:gd name="connsiteX16-495" fmla="*/ 2176945 w 4228949"/>
                        <a:gd name="connsiteY16-496" fmla="*/ 3796331 h 4108405"/>
                        <a:gd name="connsiteX17-497" fmla="*/ 3916711 w 4228949"/>
                        <a:gd name="connsiteY17-498" fmla="*/ 2056564 h 4108405"/>
                        <a:gd name="connsiteX18-499" fmla="*/ 2269473 w 4228949"/>
                        <a:gd name="connsiteY18-500" fmla="*/ 321469 h 4108405"/>
                        <a:gd name="connsiteX19-501" fmla="*/ 2290461 w 4228949"/>
                        <a:gd name="connsiteY19-502" fmla="*/ 321469 h 4108405"/>
                        <a:gd name="connsiteX20-503" fmla="*/ 2090436 w 4228949"/>
                        <a:gd name="connsiteY20-504" fmla="*/ 9092 h 4108405"/>
                        <a:gd name="connsiteX21-505" fmla="*/ 2090436 w 4228949"/>
                        <a:gd name="connsiteY21-506" fmla="*/ 321165 h 4108405"/>
                        <a:gd name="connsiteX22-507" fmla="*/ 739525 w 4228949"/>
                        <a:gd name="connsiteY22-508" fmla="*/ 1076860 h 4108405"/>
                        <a:gd name="connsiteX23-509" fmla="*/ 470434 w 4228949"/>
                        <a:gd name="connsiteY23-510" fmla="*/ 917744 h 4108405"/>
                        <a:gd name="connsiteX24-511" fmla="*/ 2090436 w 4228949"/>
                        <a:gd name="connsiteY24-512" fmla="*/ 9092 h 4108405"/>
                        <a:gd name="connsiteX25-513" fmla="*/ 2090436 w 4228949"/>
                        <a:gd name="connsiteY25-514" fmla="*/ 0 h 4108405"/>
                        <a:gd name="connsiteX26-515" fmla="*/ 2176946 w 4228949"/>
                        <a:gd name="connsiteY26-516" fmla="*/ 4724 h 4108405"/>
                        <a:gd name="connsiteX27-517" fmla="*/ 2090436 w 4228949"/>
                        <a:gd name="connsiteY27-518" fmla="*/ 9092 h 4108405"/>
                        <a:gd name="connsiteX28-519" fmla="*/ 2090436 w 4228949"/>
                        <a:gd name="connsiteY28-520" fmla="*/ 0 h 4108405"/>
                        <a:gd name="connsiteX0-521" fmla="*/ 739525 w 4228949"/>
                        <a:gd name="connsiteY0-522" fmla="*/ 1076860 h 4108405"/>
                        <a:gd name="connsiteX1-523" fmla="*/ 742648 w 4228949"/>
                        <a:gd name="connsiteY1-524" fmla="*/ 1078706 h 4108405"/>
                        <a:gd name="connsiteX2-525" fmla="*/ 739525 w 4228949"/>
                        <a:gd name="connsiteY2-526" fmla="*/ 1076860 h 4108405"/>
                        <a:gd name="connsiteX3-527" fmla="*/ 468805 w 4228949"/>
                        <a:gd name="connsiteY3-528" fmla="*/ 916781 h 4108405"/>
                        <a:gd name="connsiteX4-529" fmla="*/ 470434 w 4228949"/>
                        <a:gd name="connsiteY4-530" fmla="*/ 917744 h 4108405"/>
                        <a:gd name="connsiteX5-531" fmla="*/ 468805 w 4228949"/>
                        <a:gd name="connsiteY5-532" fmla="*/ 916781 h 4108405"/>
                        <a:gd name="connsiteX6-533" fmla="*/ 2176945 w 4228949"/>
                        <a:gd name="connsiteY6-534" fmla="*/ 316797 h 4108405"/>
                        <a:gd name="connsiteX7-535" fmla="*/ 2269473 w 4228949"/>
                        <a:gd name="connsiteY7-536" fmla="*/ 321469 h 4108405"/>
                        <a:gd name="connsiteX8-537" fmla="*/ 2090436 w 4228949"/>
                        <a:gd name="connsiteY8-538" fmla="*/ 321469 h 4108405"/>
                        <a:gd name="connsiteX9-539" fmla="*/ 2090436 w 4228949"/>
                        <a:gd name="connsiteY9-540" fmla="*/ 321165 h 4108405"/>
                        <a:gd name="connsiteX10-541" fmla="*/ 2176945 w 4228949"/>
                        <a:gd name="connsiteY10-542" fmla="*/ 316797 h 4108405"/>
                        <a:gd name="connsiteX11-543" fmla="*/ 2290461 w 4228949"/>
                        <a:gd name="connsiteY11-544" fmla="*/ 321469 h 4108405"/>
                        <a:gd name="connsiteX12-545" fmla="*/ 4228786 w 4228949"/>
                        <a:gd name="connsiteY12-546" fmla="*/ 2056565 h 4108405"/>
                        <a:gd name="connsiteX13-547" fmla="*/ 2176946 w 4228949"/>
                        <a:gd name="connsiteY13-548" fmla="*/ 4108405 h 4108405"/>
                        <a:gd name="connsiteX14-549" fmla="*/ 125105 w 4228949"/>
                        <a:gd name="connsiteY14-550" fmla="*/ 2056565 h 4108405"/>
                        <a:gd name="connsiteX15-551" fmla="*/ 437178 w 4228949"/>
                        <a:gd name="connsiteY15-552" fmla="*/ 2056564 h 4108405"/>
                        <a:gd name="connsiteX16-553" fmla="*/ 2176945 w 4228949"/>
                        <a:gd name="connsiteY16-554" fmla="*/ 3796331 h 4108405"/>
                        <a:gd name="connsiteX17-555" fmla="*/ 3916711 w 4228949"/>
                        <a:gd name="connsiteY17-556" fmla="*/ 2056564 h 4108405"/>
                        <a:gd name="connsiteX18-557" fmla="*/ 2269473 w 4228949"/>
                        <a:gd name="connsiteY18-558" fmla="*/ 321469 h 4108405"/>
                        <a:gd name="connsiteX19-559" fmla="*/ 2290461 w 4228949"/>
                        <a:gd name="connsiteY19-560" fmla="*/ 321469 h 4108405"/>
                        <a:gd name="connsiteX20-561" fmla="*/ 2090436 w 4228949"/>
                        <a:gd name="connsiteY20-562" fmla="*/ 9092 h 4108405"/>
                        <a:gd name="connsiteX21-563" fmla="*/ 2090436 w 4228949"/>
                        <a:gd name="connsiteY21-564" fmla="*/ 321165 h 4108405"/>
                        <a:gd name="connsiteX22-565" fmla="*/ 739525 w 4228949"/>
                        <a:gd name="connsiteY22-566" fmla="*/ 1076860 h 4108405"/>
                        <a:gd name="connsiteX23-567" fmla="*/ 470434 w 4228949"/>
                        <a:gd name="connsiteY23-568" fmla="*/ 917744 h 4108405"/>
                        <a:gd name="connsiteX24-569" fmla="*/ 2090436 w 4228949"/>
                        <a:gd name="connsiteY24-570" fmla="*/ 9092 h 4108405"/>
                        <a:gd name="connsiteX25-571" fmla="*/ 2090436 w 4228949"/>
                        <a:gd name="connsiteY25-572" fmla="*/ 0 h 4108405"/>
                        <a:gd name="connsiteX26-573" fmla="*/ 2090436 w 4228949"/>
                        <a:gd name="connsiteY26-574" fmla="*/ 9092 h 4108405"/>
                        <a:gd name="connsiteX27-575" fmla="*/ 2090436 w 4228949"/>
                        <a:gd name="connsiteY27-576" fmla="*/ 0 h 4108405"/>
                        <a:gd name="connsiteX0-577" fmla="*/ 739525 w 4228925"/>
                        <a:gd name="connsiteY0-578" fmla="*/ 1076860 h 4108405"/>
                        <a:gd name="connsiteX1-579" fmla="*/ 742648 w 4228925"/>
                        <a:gd name="connsiteY1-580" fmla="*/ 1078706 h 4108405"/>
                        <a:gd name="connsiteX2-581" fmla="*/ 739525 w 4228925"/>
                        <a:gd name="connsiteY2-582" fmla="*/ 1076860 h 4108405"/>
                        <a:gd name="connsiteX3-583" fmla="*/ 468805 w 4228925"/>
                        <a:gd name="connsiteY3-584" fmla="*/ 916781 h 4108405"/>
                        <a:gd name="connsiteX4-585" fmla="*/ 470434 w 4228925"/>
                        <a:gd name="connsiteY4-586" fmla="*/ 917744 h 4108405"/>
                        <a:gd name="connsiteX5-587" fmla="*/ 468805 w 4228925"/>
                        <a:gd name="connsiteY5-588" fmla="*/ 916781 h 4108405"/>
                        <a:gd name="connsiteX6-589" fmla="*/ 2176945 w 4228925"/>
                        <a:gd name="connsiteY6-590" fmla="*/ 316797 h 4108405"/>
                        <a:gd name="connsiteX7-591" fmla="*/ 2269473 w 4228925"/>
                        <a:gd name="connsiteY7-592" fmla="*/ 321469 h 4108405"/>
                        <a:gd name="connsiteX8-593" fmla="*/ 2090436 w 4228925"/>
                        <a:gd name="connsiteY8-594" fmla="*/ 321469 h 4108405"/>
                        <a:gd name="connsiteX9-595" fmla="*/ 2090436 w 4228925"/>
                        <a:gd name="connsiteY9-596" fmla="*/ 321165 h 4108405"/>
                        <a:gd name="connsiteX10-597" fmla="*/ 2176945 w 4228925"/>
                        <a:gd name="connsiteY10-598" fmla="*/ 316797 h 4108405"/>
                        <a:gd name="connsiteX11-599" fmla="*/ 2290461 w 4228925"/>
                        <a:gd name="connsiteY11-600" fmla="*/ 321469 h 4108405"/>
                        <a:gd name="connsiteX12-601" fmla="*/ 4228786 w 4228925"/>
                        <a:gd name="connsiteY12-602" fmla="*/ 2056565 h 4108405"/>
                        <a:gd name="connsiteX13-603" fmla="*/ 2176946 w 4228925"/>
                        <a:gd name="connsiteY13-604" fmla="*/ 4108405 h 4108405"/>
                        <a:gd name="connsiteX14-605" fmla="*/ 125105 w 4228925"/>
                        <a:gd name="connsiteY14-606" fmla="*/ 2056565 h 4108405"/>
                        <a:gd name="connsiteX15-607" fmla="*/ 437178 w 4228925"/>
                        <a:gd name="connsiteY15-608" fmla="*/ 2056564 h 4108405"/>
                        <a:gd name="connsiteX16-609" fmla="*/ 2176945 w 4228925"/>
                        <a:gd name="connsiteY16-610" fmla="*/ 3796331 h 4108405"/>
                        <a:gd name="connsiteX17-611" fmla="*/ 3916711 w 4228925"/>
                        <a:gd name="connsiteY17-612" fmla="*/ 2056564 h 4108405"/>
                        <a:gd name="connsiteX18-613" fmla="*/ 2290461 w 4228925"/>
                        <a:gd name="connsiteY18-614" fmla="*/ 321469 h 4108405"/>
                        <a:gd name="connsiteX19-615" fmla="*/ 2090436 w 4228925"/>
                        <a:gd name="connsiteY19-616" fmla="*/ 9092 h 4108405"/>
                        <a:gd name="connsiteX20-617" fmla="*/ 2090436 w 4228925"/>
                        <a:gd name="connsiteY20-618" fmla="*/ 321165 h 4108405"/>
                        <a:gd name="connsiteX21-619" fmla="*/ 739525 w 4228925"/>
                        <a:gd name="connsiteY21-620" fmla="*/ 1076860 h 4108405"/>
                        <a:gd name="connsiteX22-621" fmla="*/ 470434 w 4228925"/>
                        <a:gd name="connsiteY22-622" fmla="*/ 917744 h 4108405"/>
                        <a:gd name="connsiteX23-623" fmla="*/ 2090436 w 4228925"/>
                        <a:gd name="connsiteY23-624" fmla="*/ 9092 h 4108405"/>
                        <a:gd name="connsiteX24-625" fmla="*/ 2090436 w 4228925"/>
                        <a:gd name="connsiteY24-626" fmla="*/ 0 h 4108405"/>
                        <a:gd name="connsiteX25-627" fmla="*/ 2090436 w 4228925"/>
                        <a:gd name="connsiteY25-628" fmla="*/ 9092 h 4108405"/>
                        <a:gd name="connsiteX26-629" fmla="*/ 2090436 w 4228925"/>
                        <a:gd name="connsiteY26-630" fmla="*/ 0 h 4108405"/>
                        <a:gd name="connsiteX0-631" fmla="*/ 739525 w 4228925"/>
                        <a:gd name="connsiteY0-632" fmla="*/ 1076860 h 4108405"/>
                        <a:gd name="connsiteX1-633" fmla="*/ 742648 w 4228925"/>
                        <a:gd name="connsiteY1-634" fmla="*/ 1078706 h 4108405"/>
                        <a:gd name="connsiteX2-635" fmla="*/ 739525 w 4228925"/>
                        <a:gd name="connsiteY2-636" fmla="*/ 1076860 h 4108405"/>
                        <a:gd name="connsiteX3-637" fmla="*/ 468805 w 4228925"/>
                        <a:gd name="connsiteY3-638" fmla="*/ 916781 h 4108405"/>
                        <a:gd name="connsiteX4-639" fmla="*/ 470434 w 4228925"/>
                        <a:gd name="connsiteY4-640" fmla="*/ 917744 h 4108405"/>
                        <a:gd name="connsiteX5-641" fmla="*/ 468805 w 4228925"/>
                        <a:gd name="connsiteY5-642" fmla="*/ 916781 h 4108405"/>
                        <a:gd name="connsiteX6-643" fmla="*/ 2176945 w 4228925"/>
                        <a:gd name="connsiteY6-644" fmla="*/ 316797 h 4108405"/>
                        <a:gd name="connsiteX7-645" fmla="*/ 2090436 w 4228925"/>
                        <a:gd name="connsiteY7-646" fmla="*/ 321469 h 4108405"/>
                        <a:gd name="connsiteX8-647" fmla="*/ 2090436 w 4228925"/>
                        <a:gd name="connsiteY8-648" fmla="*/ 321165 h 4108405"/>
                        <a:gd name="connsiteX9-649" fmla="*/ 2176945 w 4228925"/>
                        <a:gd name="connsiteY9-650" fmla="*/ 316797 h 4108405"/>
                        <a:gd name="connsiteX10-651" fmla="*/ 2290461 w 4228925"/>
                        <a:gd name="connsiteY10-652" fmla="*/ 321469 h 4108405"/>
                        <a:gd name="connsiteX11-653" fmla="*/ 4228786 w 4228925"/>
                        <a:gd name="connsiteY11-654" fmla="*/ 2056565 h 4108405"/>
                        <a:gd name="connsiteX12-655" fmla="*/ 2176946 w 4228925"/>
                        <a:gd name="connsiteY12-656" fmla="*/ 4108405 h 4108405"/>
                        <a:gd name="connsiteX13-657" fmla="*/ 125105 w 4228925"/>
                        <a:gd name="connsiteY13-658" fmla="*/ 2056565 h 4108405"/>
                        <a:gd name="connsiteX14-659" fmla="*/ 437178 w 4228925"/>
                        <a:gd name="connsiteY14-660" fmla="*/ 2056564 h 4108405"/>
                        <a:gd name="connsiteX15-661" fmla="*/ 2176945 w 4228925"/>
                        <a:gd name="connsiteY15-662" fmla="*/ 3796331 h 4108405"/>
                        <a:gd name="connsiteX16-663" fmla="*/ 3916711 w 4228925"/>
                        <a:gd name="connsiteY16-664" fmla="*/ 2056564 h 4108405"/>
                        <a:gd name="connsiteX17-665" fmla="*/ 2290461 w 4228925"/>
                        <a:gd name="connsiteY17-666" fmla="*/ 321469 h 4108405"/>
                        <a:gd name="connsiteX18-667" fmla="*/ 2090436 w 4228925"/>
                        <a:gd name="connsiteY18-668" fmla="*/ 9092 h 4108405"/>
                        <a:gd name="connsiteX19-669" fmla="*/ 2090436 w 4228925"/>
                        <a:gd name="connsiteY19-670" fmla="*/ 321165 h 4108405"/>
                        <a:gd name="connsiteX20-671" fmla="*/ 739525 w 4228925"/>
                        <a:gd name="connsiteY20-672" fmla="*/ 1076860 h 4108405"/>
                        <a:gd name="connsiteX21-673" fmla="*/ 470434 w 4228925"/>
                        <a:gd name="connsiteY21-674" fmla="*/ 917744 h 4108405"/>
                        <a:gd name="connsiteX22-675" fmla="*/ 2090436 w 4228925"/>
                        <a:gd name="connsiteY22-676" fmla="*/ 9092 h 4108405"/>
                        <a:gd name="connsiteX23-677" fmla="*/ 2090436 w 4228925"/>
                        <a:gd name="connsiteY23-678" fmla="*/ 0 h 4108405"/>
                        <a:gd name="connsiteX24-679" fmla="*/ 2090436 w 4228925"/>
                        <a:gd name="connsiteY24-680" fmla="*/ 9092 h 4108405"/>
                        <a:gd name="connsiteX25-681" fmla="*/ 2090436 w 4228925"/>
                        <a:gd name="connsiteY25-682" fmla="*/ 0 h 4108405"/>
                        <a:gd name="connsiteX0-683" fmla="*/ 739525 w 4228925"/>
                        <a:gd name="connsiteY0-684" fmla="*/ 1076860 h 4108405"/>
                        <a:gd name="connsiteX1-685" fmla="*/ 742648 w 4228925"/>
                        <a:gd name="connsiteY1-686" fmla="*/ 1078706 h 4108405"/>
                        <a:gd name="connsiteX2-687" fmla="*/ 739525 w 4228925"/>
                        <a:gd name="connsiteY2-688" fmla="*/ 1076860 h 4108405"/>
                        <a:gd name="connsiteX3-689" fmla="*/ 468805 w 4228925"/>
                        <a:gd name="connsiteY3-690" fmla="*/ 916781 h 4108405"/>
                        <a:gd name="connsiteX4-691" fmla="*/ 470434 w 4228925"/>
                        <a:gd name="connsiteY4-692" fmla="*/ 917744 h 4108405"/>
                        <a:gd name="connsiteX5-693" fmla="*/ 468805 w 4228925"/>
                        <a:gd name="connsiteY5-694" fmla="*/ 916781 h 4108405"/>
                        <a:gd name="connsiteX6-695" fmla="*/ 2090436 w 4228925"/>
                        <a:gd name="connsiteY6-696" fmla="*/ 321165 h 4108405"/>
                        <a:gd name="connsiteX7-697" fmla="*/ 2090436 w 4228925"/>
                        <a:gd name="connsiteY7-698" fmla="*/ 321469 h 4108405"/>
                        <a:gd name="connsiteX8-699" fmla="*/ 2090436 w 4228925"/>
                        <a:gd name="connsiteY8-700" fmla="*/ 321165 h 4108405"/>
                        <a:gd name="connsiteX9-701" fmla="*/ 2290461 w 4228925"/>
                        <a:gd name="connsiteY9-702" fmla="*/ 321469 h 4108405"/>
                        <a:gd name="connsiteX10-703" fmla="*/ 4228786 w 4228925"/>
                        <a:gd name="connsiteY10-704" fmla="*/ 2056565 h 4108405"/>
                        <a:gd name="connsiteX11-705" fmla="*/ 2176946 w 4228925"/>
                        <a:gd name="connsiteY11-706" fmla="*/ 4108405 h 4108405"/>
                        <a:gd name="connsiteX12-707" fmla="*/ 125105 w 4228925"/>
                        <a:gd name="connsiteY12-708" fmla="*/ 2056565 h 4108405"/>
                        <a:gd name="connsiteX13-709" fmla="*/ 437178 w 4228925"/>
                        <a:gd name="connsiteY13-710" fmla="*/ 2056564 h 4108405"/>
                        <a:gd name="connsiteX14-711" fmla="*/ 2176945 w 4228925"/>
                        <a:gd name="connsiteY14-712" fmla="*/ 3796331 h 4108405"/>
                        <a:gd name="connsiteX15-713" fmla="*/ 3916711 w 4228925"/>
                        <a:gd name="connsiteY15-714" fmla="*/ 2056564 h 4108405"/>
                        <a:gd name="connsiteX16-715" fmla="*/ 2290461 w 4228925"/>
                        <a:gd name="connsiteY16-716" fmla="*/ 321469 h 4108405"/>
                        <a:gd name="connsiteX17-717" fmla="*/ 2090436 w 4228925"/>
                        <a:gd name="connsiteY17-718" fmla="*/ 9092 h 4108405"/>
                        <a:gd name="connsiteX18-719" fmla="*/ 2090436 w 4228925"/>
                        <a:gd name="connsiteY18-720" fmla="*/ 321165 h 4108405"/>
                        <a:gd name="connsiteX19-721" fmla="*/ 739525 w 4228925"/>
                        <a:gd name="connsiteY19-722" fmla="*/ 1076860 h 4108405"/>
                        <a:gd name="connsiteX20-723" fmla="*/ 470434 w 4228925"/>
                        <a:gd name="connsiteY20-724" fmla="*/ 917744 h 4108405"/>
                        <a:gd name="connsiteX21-725" fmla="*/ 2090436 w 4228925"/>
                        <a:gd name="connsiteY21-726" fmla="*/ 9092 h 4108405"/>
                        <a:gd name="connsiteX22-727" fmla="*/ 2090436 w 4228925"/>
                        <a:gd name="connsiteY22-728" fmla="*/ 0 h 4108405"/>
                        <a:gd name="connsiteX23-729" fmla="*/ 2090436 w 4228925"/>
                        <a:gd name="connsiteY23-730" fmla="*/ 9092 h 4108405"/>
                        <a:gd name="connsiteX24-731" fmla="*/ 2090436 w 4228925"/>
                        <a:gd name="connsiteY24-732" fmla="*/ 0 h 4108405"/>
                        <a:gd name="connsiteX0-733" fmla="*/ 739525 w 4228925"/>
                        <a:gd name="connsiteY0-734" fmla="*/ 1067768 h 4099313"/>
                        <a:gd name="connsiteX1-735" fmla="*/ 742648 w 4228925"/>
                        <a:gd name="connsiteY1-736" fmla="*/ 1069614 h 4099313"/>
                        <a:gd name="connsiteX2-737" fmla="*/ 739525 w 4228925"/>
                        <a:gd name="connsiteY2-738" fmla="*/ 1067768 h 4099313"/>
                        <a:gd name="connsiteX3-739" fmla="*/ 468805 w 4228925"/>
                        <a:gd name="connsiteY3-740" fmla="*/ 907689 h 4099313"/>
                        <a:gd name="connsiteX4-741" fmla="*/ 470434 w 4228925"/>
                        <a:gd name="connsiteY4-742" fmla="*/ 908652 h 4099313"/>
                        <a:gd name="connsiteX5-743" fmla="*/ 468805 w 4228925"/>
                        <a:gd name="connsiteY5-744" fmla="*/ 907689 h 4099313"/>
                        <a:gd name="connsiteX6-745" fmla="*/ 2090436 w 4228925"/>
                        <a:gd name="connsiteY6-746" fmla="*/ 312073 h 4099313"/>
                        <a:gd name="connsiteX7-747" fmla="*/ 2090436 w 4228925"/>
                        <a:gd name="connsiteY7-748" fmla="*/ 312377 h 4099313"/>
                        <a:gd name="connsiteX8-749" fmla="*/ 2090436 w 4228925"/>
                        <a:gd name="connsiteY8-750" fmla="*/ 312073 h 4099313"/>
                        <a:gd name="connsiteX9-751" fmla="*/ 2290461 w 4228925"/>
                        <a:gd name="connsiteY9-752" fmla="*/ 312377 h 4099313"/>
                        <a:gd name="connsiteX10-753" fmla="*/ 4228786 w 4228925"/>
                        <a:gd name="connsiteY10-754" fmla="*/ 2047473 h 4099313"/>
                        <a:gd name="connsiteX11-755" fmla="*/ 2176946 w 4228925"/>
                        <a:gd name="connsiteY11-756" fmla="*/ 4099313 h 4099313"/>
                        <a:gd name="connsiteX12-757" fmla="*/ 125105 w 4228925"/>
                        <a:gd name="connsiteY12-758" fmla="*/ 2047473 h 4099313"/>
                        <a:gd name="connsiteX13-759" fmla="*/ 437178 w 4228925"/>
                        <a:gd name="connsiteY13-760" fmla="*/ 2047472 h 4099313"/>
                        <a:gd name="connsiteX14-761" fmla="*/ 2176945 w 4228925"/>
                        <a:gd name="connsiteY14-762" fmla="*/ 3787239 h 4099313"/>
                        <a:gd name="connsiteX15-763" fmla="*/ 3916711 w 4228925"/>
                        <a:gd name="connsiteY15-764" fmla="*/ 2047472 h 4099313"/>
                        <a:gd name="connsiteX16-765" fmla="*/ 2290461 w 4228925"/>
                        <a:gd name="connsiteY16-766" fmla="*/ 312377 h 4099313"/>
                        <a:gd name="connsiteX17-767" fmla="*/ 2090436 w 4228925"/>
                        <a:gd name="connsiteY17-768" fmla="*/ 0 h 4099313"/>
                        <a:gd name="connsiteX18-769" fmla="*/ 2090436 w 4228925"/>
                        <a:gd name="connsiteY18-770" fmla="*/ 312073 h 4099313"/>
                        <a:gd name="connsiteX19-771" fmla="*/ 739525 w 4228925"/>
                        <a:gd name="connsiteY19-772" fmla="*/ 1067768 h 4099313"/>
                        <a:gd name="connsiteX20-773" fmla="*/ 470434 w 4228925"/>
                        <a:gd name="connsiteY20-774" fmla="*/ 908652 h 4099313"/>
                        <a:gd name="connsiteX21-775" fmla="*/ 2090436 w 4228925"/>
                        <a:gd name="connsiteY21-776" fmla="*/ 0 h 4099313"/>
                        <a:gd name="connsiteX0-777" fmla="*/ 739525 w 4353891"/>
                        <a:gd name="connsiteY0-778" fmla="*/ 1067768 h 4099313"/>
                        <a:gd name="connsiteX1-779" fmla="*/ 742648 w 4353891"/>
                        <a:gd name="connsiteY1-780" fmla="*/ 1069614 h 4099313"/>
                        <a:gd name="connsiteX2-781" fmla="*/ 739525 w 4353891"/>
                        <a:gd name="connsiteY2-782" fmla="*/ 1067768 h 4099313"/>
                        <a:gd name="connsiteX3-783" fmla="*/ 468805 w 4353891"/>
                        <a:gd name="connsiteY3-784" fmla="*/ 907689 h 4099313"/>
                        <a:gd name="connsiteX4-785" fmla="*/ 470434 w 4353891"/>
                        <a:gd name="connsiteY4-786" fmla="*/ 908652 h 4099313"/>
                        <a:gd name="connsiteX5-787" fmla="*/ 468805 w 4353891"/>
                        <a:gd name="connsiteY5-788" fmla="*/ 907689 h 4099313"/>
                        <a:gd name="connsiteX6-789" fmla="*/ 2090436 w 4353891"/>
                        <a:gd name="connsiteY6-790" fmla="*/ 312073 h 4099313"/>
                        <a:gd name="connsiteX7-791" fmla="*/ 2090436 w 4353891"/>
                        <a:gd name="connsiteY7-792" fmla="*/ 312377 h 4099313"/>
                        <a:gd name="connsiteX8-793" fmla="*/ 2090436 w 4353891"/>
                        <a:gd name="connsiteY8-794" fmla="*/ 312073 h 4099313"/>
                        <a:gd name="connsiteX9-795" fmla="*/ 3916711 w 4353891"/>
                        <a:gd name="connsiteY9-796" fmla="*/ 2047472 h 4099313"/>
                        <a:gd name="connsiteX10-797" fmla="*/ 4228786 w 4353891"/>
                        <a:gd name="connsiteY10-798" fmla="*/ 2047473 h 4099313"/>
                        <a:gd name="connsiteX11-799" fmla="*/ 2176946 w 4353891"/>
                        <a:gd name="connsiteY11-800" fmla="*/ 4099313 h 4099313"/>
                        <a:gd name="connsiteX12-801" fmla="*/ 125105 w 4353891"/>
                        <a:gd name="connsiteY12-802" fmla="*/ 2047473 h 4099313"/>
                        <a:gd name="connsiteX13-803" fmla="*/ 437178 w 4353891"/>
                        <a:gd name="connsiteY13-804" fmla="*/ 2047472 h 4099313"/>
                        <a:gd name="connsiteX14-805" fmla="*/ 2176945 w 4353891"/>
                        <a:gd name="connsiteY14-806" fmla="*/ 3787239 h 4099313"/>
                        <a:gd name="connsiteX15-807" fmla="*/ 3916711 w 4353891"/>
                        <a:gd name="connsiteY15-808" fmla="*/ 2047472 h 4099313"/>
                        <a:gd name="connsiteX16-809" fmla="*/ 2090436 w 4353891"/>
                        <a:gd name="connsiteY16-810" fmla="*/ 0 h 4099313"/>
                        <a:gd name="connsiteX17-811" fmla="*/ 2090436 w 4353891"/>
                        <a:gd name="connsiteY17-812" fmla="*/ 312073 h 4099313"/>
                        <a:gd name="connsiteX18-813" fmla="*/ 739525 w 4353891"/>
                        <a:gd name="connsiteY18-814" fmla="*/ 1067768 h 4099313"/>
                        <a:gd name="connsiteX19-815" fmla="*/ 470434 w 4353891"/>
                        <a:gd name="connsiteY19-816" fmla="*/ 908652 h 4099313"/>
                        <a:gd name="connsiteX20-817" fmla="*/ 2090436 w 4353891"/>
                        <a:gd name="connsiteY20-818" fmla="*/ 0 h 4099313"/>
                        <a:gd name="connsiteX0-819" fmla="*/ 614420 w 4228786"/>
                        <a:gd name="connsiteY0-820" fmla="*/ 1067768 h 4099313"/>
                        <a:gd name="connsiteX1-821" fmla="*/ 617543 w 4228786"/>
                        <a:gd name="connsiteY1-822" fmla="*/ 1069614 h 4099313"/>
                        <a:gd name="connsiteX2-823" fmla="*/ 614420 w 4228786"/>
                        <a:gd name="connsiteY2-824" fmla="*/ 1067768 h 4099313"/>
                        <a:gd name="connsiteX3-825" fmla="*/ 343700 w 4228786"/>
                        <a:gd name="connsiteY3-826" fmla="*/ 907689 h 4099313"/>
                        <a:gd name="connsiteX4-827" fmla="*/ 345329 w 4228786"/>
                        <a:gd name="connsiteY4-828" fmla="*/ 908652 h 4099313"/>
                        <a:gd name="connsiteX5-829" fmla="*/ 343700 w 4228786"/>
                        <a:gd name="connsiteY5-830" fmla="*/ 907689 h 4099313"/>
                        <a:gd name="connsiteX6-831" fmla="*/ 1965331 w 4228786"/>
                        <a:gd name="connsiteY6-832" fmla="*/ 312073 h 4099313"/>
                        <a:gd name="connsiteX7-833" fmla="*/ 1965331 w 4228786"/>
                        <a:gd name="connsiteY7-834" fmla="*/ 312377 h 4099313"/>
                        <a:gd name="connsiteX8-835" fmla="*/ 1965331 w 4228786"/>
                        <a:gd name="connsiteY8-836" fmla="*/ 312073 h 4099313"/>
                        <a:gd name="connsiteX9-837" fmla="*/ 3791606 w 4228786"/>
                        <a:gd name="connsiteY9-838" fmla="*/ 2047472 h 4099313"/>
                        <a:gd name="connsiteX10-839" fmla="*/ 4103681 w 4228786"/>
                        <a:gd name="connsiteY10-840" fmla="*/ 2047473 h 4099313"/>
                        <a:gd name="connsiteX11-841" fmla="*/ 2051841 w 4228786"/>
                        <a:gd name="connsiteY11-842" fmla="*/ 4099313 h 4099313"/>
                        <a:gd name="connsiteX12-843" fmla="*/ 0 w 4228786"/>
                        <a:gd name="connsiteY12-844" fmla="*/ 2047473 h 4099313"/>
                        <a:gd name="connsiteX13-845" fmla="*/ 2051840 w 4228786"/>
                        <a:gd name="connsiteY13-846" fmla="*/ 3787239 h 4099313"/>
                        <a:gd name="connsiteX14-847" fmla="*/ 3791606 w 4228786"/>
                        <a:gd name="connsiteY14-848" fmla="*/ 2047472 h 4099313"/>
                        <a:gd name="connsiteX15-849" fmla="*/ 1965331 w 4228786"/>
                        <a:gd name="connsiteY15-850" fmla="*/ 0 h 4099313"/>
                        <a:gd name="connsiteX16-851" fmla="*/ 1965331 w 4228786"/>
                        <a:gd name="connsiteY16-852" fmla="*/ 312073 h 4099313"/>
                        <a:gd name="connsiteX17-853" fmla="*/ 614420 w 4228786"/>
                        <a:gd name="connsiteY17-854" fmla="*/ 1067768 h 4099313"/>
                        <a:gd name="connsiteX18-855" fmla="*/ 345329 w 4228786"/>
                        <a:gd name="connsiteY18-856" fmla="*/ 908652 h 4099313"/>
                        <a:gd name="connsiteX19-857" fmla="*/ 1965331 w 4228786"/>
                        <a:gd name="connsiteY19-858" fmla="*/ 0 h 4099313"/>
                        <a:gd name="connsiteX0-859" fmla="*/ 270720 w 3885086"/>
                        <a:gd name="connsiteY0-860" fmla="*/ 1067768 h 4224418"/>
                        <a:gd name="connsiteX1-861" fmla="*/ 273843 w 3885086"/>
                        <a:gd name="connsiteY1-862" fmla="*/ 1069614 h 4224418"/>
                        <a:gd name="connsiteX2-863" fmla="*/ 270720 w 3885086"/>
                        <a:gd name="connsiteY2-864" fmla="*/ 1067768 h 4224418"/>
                        <a:gd name="connsiteX3-865" fmla="*/ 0 w 3885086"/>
                        <a:gd name="connsiteY3-866" fmla="*/ 907689 h 4224418"/>
                        <a:gd name="connsiteX4-867" fmla="*/ 1629 w 3885086"/>
                        <a:gd name="connsiteY4-868" fmla="*/ 908652 h 4224418"/>
                        <a:gd name="connsiteX5-869" fmla="*/ 0 w 3885086"/>
                        <a:gd name="connsiteY5-870" fmla="*/ 907689 h 4224418"/>
                        <a:gd name="connsiteX6-871" fmla="*/ 1621631 w 3885086"/>
                        <a:gd name="connsiteY6-872" fmla="*/ 312073 h 4224418"/>
                        <a:gd name="connsiteX7-873" fmla="*/ 1621631 w 3885086"/>
                        <a:gd name="connsiteY7-874" fmla="*/ 312377 h 4224418"/>
                        <a:gd name="connsiteX8-875" fmla="*/ 1621631 w 3885086"/>
                        <a:gd name="connsiteY8-876" fmla="*/ 312073 h 4224418"/>
                        <a:gd name="connsiteX9-877" fmla="*/ 3447906 w 3885086"/>
                        <a:gd name="connsiteY9-878" fmla="*/ 2047472 h 4224418"/>
                        <a:gd name="connsiteX10-879" fmla="*/ 3759981 w 3885086"/>
                        <a:gd name="connsiteY10-880" fmla="*/ 2047473 h 4224418"/>
                        <a:gd name="connsiteX11-881" fmla="*/ 1708141 w 3885086"/>
                        <a:gd name="connsiteY11-882" fmla="*/ 4099313 h 4224418"/>
                        <a:gd name="connsiteX12-883" fmla="*/ 1708140 w 3885086"/>
                        <a:gd name="connsiteY12-884" fmla="*/ 3787239 h 4224418"/>
                        <a:gd name="connsiteX13-885" fmla="*/ 3447906 w 3885086"/>
                        <a:gd name="connsiteY13-886" fmla="*/ 2047472 h 4224418"/>
                        <a:gd name="connsiteX14-887" fmla="*/ 1621631 w 3885086"/>
                        <a:gd name="connsiteY14-888" fmla="*/ 0 h 4224418"/>
                        <a:gd name="connsiteX15-889" fmla="*/ 1621631 w 3885086"/>
                        <a:gd name="connsiteY15-890" fmla="*/ 312073 h 4224418"/>
                        <a:gd name="connsiteX16-891" fmla="*/ 270720 w 3885086"/>
                        <a:gd name="connsiteY16-892" fmla="*/ 1067768 h 4224418"/>
                        <a:gd name="connsiteX17-893" fmla="*/ 1629 w 3885086"/>
                        <a:gd name="connsiteY17-894" fmla="*/ 908652 h 4224418"/>
                        <a:gd name="connsiteX18-895" fmla="*/ 1621631 w 3885086"/>
                        <a:gd name="connsiteY18-896" fmla="*/ 0 h 4224418"/>
                        <a:gd name="connsiteX0-897" fmla="*/ 270720 w 3885086"/>
                        <a:gd name="connsiteY0-898" fmla="*/ 1067768 h 4099313"/>
                        <a:gd name="connsiteX1-899" fmla="*/ 273843 w 3885086"/>
                        <a:gd name="connsiteY1-900" fmla="*/ 1069614 h 4099313"/>
                        <a:gd name="connsiteX2-901" fmla="*/ 270720 w 3885086"/>
                        <a:gd name="connsiteY2-902" fmla="*/ 1067768 h 4099313"/>
                        <a:gd name="connsiteX3-903" fmla="*/ 0 w 3885086"/>
                        <a:gd name="connsiteY3-904" fmla="*/ 907689 h 4099313"/>
                        <a:gd name="connsiteX4-905" fmla="*/ 1629 w 3885086"/>
                        <a:gd name="connsiteY4-906" fmla="*/ 908652 h 4099313"/>
                        <a:gd name="connsiteX5-907" fmla="*/ 0 w 3885086"/>
                        <a:gd name="connsiteY5-908" fmla="*/ 907689 h 4099313"/>
                        <a:gd name="connsiteX6-909" fmla="*/ 1621631 w 3885086"/>
                        <a:gd name="connsiteY6-910" fmla="*/ 312073 h 4099313"/>
                        <a:gd name="connsiteX7-911" fmla="*/ 1621631 w 3885086"/>
                        <a:gd name="connsiteY7-912" fmla="*/ 312377 h 4099313"/>
                        <a:gd name="connsiteX8-913" fmla="*/ 1621631 w 3885086"/>
                        <a:gd name="connsiteY8-914" fmla="*/ 312073 h 4099313"/>
                        <a:gd name="connsiteX9-915" fmla="*/ 3447906 w 3885086"/>
                        <a:gd name="connsiteY9-916" fmla="*/ 2047472 h 4099313"/>
                        <a:gd name="connsiteX10-917" fmla="*/ 3759981 w 3885086"/>
                        <a:gd name="connsiteY10-918" fmla="*/ 2047473 h 4099313"/>
                        <a:gd name="connsiteX11-919" fmla="*/ 1708141 w 3885086"/>
                        <a:gd name="connsiteY11-920" fmla="*/ 4099313 h 4099313"/>
                        <a:gd name="connsiteX12-921" fmla="*/ 3447906 w 3885086"/>
                        <a:gd name="connsiteY12-922" fmla="*/ 2047472 h 4099313"/>
                        <a:gd name="connsiteX13-923" fmla="*/ 1621631 w 3885086"/>
                        <a:gd name="connsiteY13-924" fmla="*/ 0 h 4099313"/>
                        <a:gd name="connsiteX14-925" fmla="*/ 1621631 w 3885086"/>
                        <a:gd name="connsiteY14-926" fmla="*/ 312073 h 4099313"/>
                        <a:gd name="connsiteX15-927" fmla="*/ 270720 w 3885086"/>
                        <a:gd name="connsiteY15-928" fmla="*/ 1067768 h 4099313"/>
                        <a:gd name="connsiteX16-929" fmla="*/ 1629 w 3885086"/>
                        <a:gd name="connsiteY16-930" fmla="*/ 908652 h 4099313"/>
                        <a:gd name="connsiteX17-931" fmla="*/ 1621631 w 3885086"/>
                        <a:gd name="connsiteY17-932" fmla="*/ 0 h 4099313"/>
                        <a:gd name="connsiteX0-933" fmla="*/ 270720 w 3760643"/>
                        <a:gd name="connsiteY0-934" fmla="*/ 1067768 h 2047473"/>
                        <a:gd name="connsiteX1-935" fmla="*/ 273843 w 3760643"/>
                        <a:gd name="connsiteY1-936" fmla="*/ 1069614 h 2047473"/>
                        <a:gd name="connsiteX2-937" fmla="*/ 270720 w 3760643"/>
                        <a:gd name="connsiteY2-938" fmla="*/ 1067768 h 2047473"/>
                        <a:gd name="connsiteX3-939" fmla="*/ 0 w 3760643"/>
                        <a:gd name="connsiteY3-940" fmla="*/ 907689 h 2047473"/>
                        <a:gd name="connsiteX4-941" fmla="*/ 1629 w 3760643"/>
                        <a:gd name="connsiteY4-942" fmla="*/ 908652 h 2047473"/>
                        <a:gd name="connsiteX5-943" fmla="*/ 0 w 3760643"/>
                        <a:gd name="connsiteY5-944" fmla="*/ 907689 h 2047473"/>
                        <a:gd name="connsiteX6-945" fmla="*/ 1621631 w 3760643"/>
                        <a:gd name="connsiteY6-946" fmla="*/ 312073 h 2047473"/>
                        <a:gd name="connsiteX7-947" fmla="*/ 1621631 w 3760643"/>
                        <a:gd name="connsiteY7-948" fmla="*/ 312377 h 2047473"/>
                        <a:gd name="connsiteX8-949" fmla="*/ 1621631 w 3760643"/>
                        <a:gd name="connsiteY8-950" fmla="*/ 312073 h 2047473"/>
                        <a:gd name="connsiteX9-951" fmla="*/ 3447906 w 3760643"/>
                        <a:gd name="connsiteY9-952" fmla="*/ 2047472 h 2047473"/>
                        <a:gd name="connsiteX10-953" fmla="*/ 3759981 w 3760643"/>
                        <a:gd name="connsiteY10-954" fmla="*/ 2047473 h 2047473"/>
                        <a:gd name="connsiteX11-955" fmla="*/ 3447906 w 3760643"/>
                        <a:gd name="connsiteY11-956" fmla="*/ 2047472 h 2047473"/>
                        <a:gd name="connsiteX12-957" fmla="*/ 1621631 w 3760643"/>
                        <a:gd name="connsiteY12-958" fmla="*/ 0 h 2047473"/>
                        <a:gd name="connsiteX13-959" fmla="*/ 1621631 w 3760643"/>
                        <a:gd name="connsiteY13-960" fmla="*/ 312073 h 2047473"/>
                        <a:gd name="connsiteX14-961" fmla="*/ 270720 w 3760643"/>
                        <a:gd name="connsiteY14-962" fmla="*/ 1067768 h 2047473"/>
                        <a:gd name="connsiteX15-963" fmla="*/ 1629 w 3760643"/>
                        <a:gd name="connsiteY15-964" fmla="*/ 908652 h 2047473"/>
                        <a:gd name="connsiteX16-965" fmla="*/ 1621631 w 3760643"/>
                        <a:gd name="connsiteY16-966" fmla="*/ 0 h 2047473"/>
                        <a:gd name="connsiteX0-967" fmla="*/ 270720 w 1621631"/>
                        <a:gd name="connsiteY0-968" fmla="*/ 1067768 h 1069614"/>
                        <a:gd name="connsiteX1-969" fmla="*/ 273843 w 1621631"/>
                        <a:gd name="connsiteY1-970" fmla="*/ 1069614 h 1069614"/>
                        <a:gd name="connsiteX2-971" fmla="*/ 270720 w 1621631"/>
                        <a:gd name="connsiteY2-972" fmla="*/ 1067768 h 1069614"/>
                        <a:gd name="connsiteX3-973" fmla="*/ 0 w 1621631"/>
                        <a:gd name="connsiteY3-974" fmla="*/ 907689 h 1069614"/>
                        <a:gd name="connsiteX4-975" fmla="*/ 1629 w 1621631"/>
                        <a:gd name="connsiteY4-976" fmla="*/ 908652 h 1069614"/>
                        <a:gd name="connsiteX5-977" fmla="*/ 0 w 1621631"/>
                        <a:gd name="connsiteY5-978" fmla="*/ 907689 h 1069614"/>
                        <a:gd name="connsiteX6-979" fmla="*/ 1621631 w 1621631"/>
                        <a:gd name="connsiteY6-980" fmla="*/ 312073 h 1069614"/>
                        <a:gd name="connsiteX7-981" fmla="*/ 1621631 w 1621631"/>
                        <a:gd name="connsiteY7-982" fmla="*/ 312377 h 1069614"/>
                        <a:gd name="connsiteX8-983" fmla="*/ 1621631 w 1621631"/>
                        <a:gd name="connsiteY8-984" fmla="*/ 312073 h 1069614"/>
                        <a:gd name="connsiteX9-985" fmla="*/ 1621631 w 1621631"/>
                        <a:gd name="connsiteY9-986" fmla="*/ 0 h 1069614"/>
                        <a:gd name="connsiteX10-987" fmla="*/ 1621631 w 1621631"/>
                        <a:gd name="connsiteY10-988" fmla="*/ 312073 h 1069614"/>
                        <a:gd name="connsiteX11-989" fmla="*/ 270720 w 1621631"/>
                        <a:gd name="connsiteY11-990" fmla="*/ 1067768 h 1069614"/>
                        <a:gd name="connsiteX12-991" fmla="*/ 1629 w 1621631"/>
                        <a:gd name="connsiteY12-992" fmla="*/ 908652 h 1069614"/>
                        <a:gd name="connsiteX13-993" fmla="*/ 1621631 w 1621631"/>
                        <a:gd name="connsiteY13-994" fmla="*/ 0 h 1069614"/>
                      </a:gdLst>
                      <a:ahLst/>
                      <a:cxnLst>
                        <a:cxn ang="0">
                          <a:pos x="connsiteX0-1" y="connsiteY0-2"/>
                        </a:cxn>
                        <a:cxn ang="0">
                          <a:pos x="connsiteX1-3" y="connsiteY1-4"/>
                        </a:cxn>
                        <a:cxn ang="0">
                          <a:pos x="connsiteX2-5" y="connsiteY2-6"/>
                        </a:cxn>
                        <a:cxn ang="0">
                          <a:pos x="connsiteX3-7" y="connsiteY3-8"/>
                        </a:cxn>
                        <a:cxn ang="0">
                          <a:pos x="connsiteX4-9" y="connsiteY4-10"/>
                        </a:cxn>
                        <a:cxn ang="0">
                          <a:pos x="connsiteX5-11" y="connsiteY5-12"/>
                        </a:cxn>
                        <a:cxn ang="0">
                          <a:pos x="connsiteX6-13" y="connsiteY6-14"/>
                        </a:cxn>
                        <a:cxn ang="0">
                          <a:pos x="connsiteX7-15" y="connsiteY7-16"/>
                        </a:cxn>
                        <a:cxn ang="0">
                          <a:pos x="connsiteX8-17" y="connsiteY8-18"/>
                        </a:cxn>
                        <a:cxn ang="0">
                          <a:pos x="connsiteX9-19" y="connsiteY9-20"/>
                        </a:cxn>
                        <a:cxn ang="0">
                          <a:pos x="connsiteX10-21" y="connsiteY10-22"/>
                        </a:cxn>
                        <a:cxn ang="0">
                          <a:pos x="connsiteX11-23" y="connsiteY11-24"/>
                        </a:cxn>
                        <a:cxn ang="0">
                          <a:pos x="connsiteX12-25" y="connsiteY12-26"/>
                        </a:cxn>
                        <a:cxn ang="0">
                          <a:pos x="connsiteX13-27" y="connsiteY13-28"/>
                        </a:cxn>
                      </a:cxnLst>
                      <a:rect l="l" t="t" r="r" b="b"/>
                      <a:pathLst>
                        <a:path w="1621631" h="1069614">
                          <a:moveTo>
                            <a:pt x="270720" y="1067768"/>
                          </a:moveTo>
                          <a:lnTo>
                            <a:pt x="273843" y="1069614"/>
                          </a:lnTo>
                          <a:lnTo>
                            <a:pt x="270720" y="1067768"/>
                          </a:lnTo>
                          <a:close/>
                          <a:moveTo>
                            <a:pt x="0" y="907689"/>
                          </a:moveTo>
                          <a:lnTo>
                            <a:pt x="1629" y="908652"/>
                          </a:lnTo>
                          <a:lnTo>
                            <a:pt x="0" y="907689"/>
                          </a:lnTo>
                          <a:close/>
                          <a:moveTo>
                            <a:pt x="1621631" y="312073"/>
                          </a:moveTo>
                          <a:lnTo>
                            <a:pt x="1621631" y="312377"/>
                          </a:lnTo>
                          <a:lnTo>
                            <a:pt x="1621631" y="312073"/>
                          </a:lnTo>
                          <a:close/>
                          <a:moveTo>
                            <a:pt x="1621631" y="0"/>
                          </a:moveTo>
                          <a:lnTo>
                            <a:pt x="1621631" y="312073"/>
                          </a:lnTo>
                          <a:cubicBezTo>
                            <a:pt x="1059988" y="337356"/>
                            <a:pt x="568425" y="631117"/>
                            <a:pt x="270720" y="1067768"/>
                          </a:cubicBezTo>
                          <a:lnTo>
                            <a:pt x="1629" y="908652"/>
                          </a:lnTo>
                          <a:cubicBezTo>
                            <a:pt x="354259" y="380480"/>
                            <a:pt x="945677" y="25494"/>
                            <a:pt x="162163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2"/>
                    </a:lnRef>
                    <a:fillRef idx="3">
                      <a:schemeClr val="accent2"/>
                    </a:fillRef>
                    <a:effectRef idx="2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3218" tIns="46608" rIns="46608" bIns="93218" numCol="1" spcCol="0" rtlCol="0" fromWordArt="0" anchor="b" anchorCtr="0" forceAA="0" compatLnSpc="1">
                      <a:noAutofit/>
                    </a:bodyPr>
                    <a:lstStyle/>
                    <a:p>
                      <a:pPr algn="ctr" defTabSz="931545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800" spc="-5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p:txBody>
                </p:sp>
              </p:grpSp>
              <p:grpSp>
                <p:nvGrpSpPr>
                  <p:cNvPr id="65" name="ïSḻíḓé">
                    <a:extLst>
                      <a:ext uri="{FF2B5EF4-FFF2-40B4-BE49-F238E27FC236}">
                        <a16:creationId xmlns:a16="http://schemas.microsoft.com/office/drawing/2014/main" xmlns="" id="{6EB33237-9861-49FA-BE1C-4D3EA6C4FC80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6317326" y="2395746"/>
                    <a:ext cx="638671" cy="196732"/>
                    <a:chOff x="6191250" y="1599764"/>
                    <a:chExt cx="3473483" cy="1069616"/>
                  </a:xfrm>
                  <a:solidFill>
                    <a:schemeClr val="bg1">
                      <a:lumMod val="85000"/>
                    </a:schemeClr>
                  </a:solidFill>
                </p:grpSpPr>
                <p:sp>
                  <p:nvSpPr>
                    <p:cNvPr id="68" name="íŝḷídê">
                      <a:extLst>
                        <a:ext uri="{FF2B5EF4-FFF2-40B4-BE49-F238E27FC236}">
                          <a16:creationId xmlns:a16="http://schemas.microsoft.com/office/drawing/2014/main" xmlns="" id="{B2A39BE4-63D8-42B7-90AB-DB01C8E5FCC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191250" y="1599766"/>
                      <a:ext cx="1621631" cy="1069614"/>
                    </a:xfrm>
                    <a:custGeom>
                      <a:avLst/>
                      <a:gdLst>
                        <a:gd name="connsiteX0" fmla="*/ 668844 w 4158105"/>
                        <a:gd name="connsiteY0" fmla="*/ 1079241 h 4110786"/>
                        <a:gd name="connsiteX1" fmla="*/ 671967 w 4158105"/>
                        <a:gd name="connsiteY1" fmla="*/ 1081087 h 4110786"/>
                        <a:gd name="connsiteX2" fmla="*/ 576717 w 4158105"/>
                        <a:gd name="connsiteY2" fmla="*/ 1235869 h 4110786"/>
                        <a:gd name="connsiteX3" fmla="*/ 574232 w 4158105"/>
                        <a:gd name="connsiteY3" fmla="*/ 1234330 h 4110786"/>
                        <a:gd name="connsiteX4" fmla="*/ 668844 w 4158105"/>
                        <a:gd name="connsiteY4" fmla="*/ 1079241 h 4110786"/>
                        <a:gd name="connsiteX5" fmla="*/ 398124 w 4158105"/>
                        <a:gd name="connsiteY5" fmla="*/ 919162 h 4110786"/>
                        <a:gd name="connsiteX6" fmla="*/ 399753 w 4158105"/>
                        <a:gd name="connsiteY6" fmla="*/ 920125 h 4110786"/>
                        <a:gd name="connsiteX7" fmla="*/ 308772 w 4158105"/>
                        <a:gd name="connsiteY7" fmla="*/ 1069886 h 4110786"/>
                        <a:gd name="connsiteX8" fmla="*/ 307636 w 4158105"/>
                        <a:gd name="connsiteY8" fmla="*/ 1069182 h 4110786"/>
                        <a:gd name="connsiteX9" fmla="*/ 398124 w 4158105"/>
                        <a:gd name="connsiteY9" fmla="*/ 919162 h 4110786"/>
                        <a:gd name="connsiteX10" fmla="*/ 2106264 w 4158105"/>
                        <a:gd name="connsiteY10" fmla="*/ 319178 h 4110786"/>
                        <a:gd name="connsiteX11" fmla="*/ 2198792 w 4158105"/>
                        <a:gd name="connsiteY11" fmla="*/ 323850 h 4110786"/>
                        <a:gd name="connsiteX12" fmla="*/ 2019755 w 4158105"/>
                        <a:gd name="connsiteY12" fmla="*/ 323850 h 4110786"/>
                        <a:gd name="connsiteX13" fmla="*/ 2019755 w 4158105"/>
                        <a:gd name="connsiteY13" fmla="*/ 323546 h 4110786"/>
                        <a:gd name="connsiteX14" fmla="*/ 2106264 w 4158105"/>
                        <a:gd name="connsiteY14" fmla="*/ 319178 h 4110786"/>
                        <a:gd name="connsiteX15" fmla="*/ 2224351 w 4158105"/>
                        <a:gd name="connsiteY15" fmla="*/ 13068 h 4110786"/>
                        <a:gd name="connsiteX16" fmla="*/ 4158105 w 4158105"/>
                        <a:gd name="connsiteY16" fmla="*/ 2058946 h 4110786"/>
                        <a:gd name="connsiteX17" fmla="*/ 2106265 w 4158105"/>
                        <a:gd name="connsiteY17" fmla="*/ 4110786 h 4110786"/>
                        <a:gd name="connsiteX18" fmla="*/ 54424 w 4158105"/>
                        <a:gd name="connsiteY18" fmla="*/ 2058946 h 4110786"/>
                        <a:gd name="connsiteX19" fmla="*/ 574232 w 4158105"/>
                        <a:gd name="connsiteY19" fmla="*/ 1234330 h 4110786"/>
                        <a:gd name="connsiteX20" fmla="*/ 366497 w 4158105"/>
                        <a:gd name="connsiteY20" fmla="*/ 2058945 h 4110786"/>
                        <a:gd name="connsiteX21" fmla="*/ 2106264 w 4158105"/>
                        <a:gd name="connsiteY21" fmla="*/ 3798712 h 4110786"/>
                        <a:gd name="connsiteX22" fmla="*/ 3846030 w 4158105"/>
                        <a:gd name="connsiteY22" fmla="*/ 2058945 h 4110786"/>
                        <a:gd name="connsiteX23" fmla="*/ 2198792 w 4158105"/>
                        <a:gd name="connsiteY23" fmla="*/ 323850 h 4110786"/>
                        <a:gd name="connsiteX24" fmla="*/ 2219780 w 4158105"/>
                        <a:gd name="connsiteY24" fmla="*/ 323850 h 4110786"/>
                        <a:gd name="connsiteX25" fmla="*/ 2224351 w 4158105"/>
                        <a:gd name="connsiteY25" fmla="*/ 13068 h 4110786"/>
                        <a:gd name="connsiteX26" fmla="*/ 2019755 w 4158105"/>
                        <a:gd name="connsiteY26" fmla="*/ 11473 h 4110786"/>
                        <a:gd name="connsiteX27" fmla="*/ 2019755 w 4158105"/>
                        <a:gd name="connsiteY27" fmla="*/ 323546 h 4110786"/>
                        <a:gd name="connsiteX28" fmla="*/ 668844 w 4158105"/>
                        <a:gd name="connsiteY28" fmla="*/ 1079241 h 4110786"/>
                        <a:gd name="connsiteX29" fmla="*/ 399753 w 4158105"/>
                        <a:gd name="connsiteY29" fmla="*/ 920125 h 4110786"/>
                        <a:gd name="connsiteX30" fmla="*/ 2019755 w 4158105"/>
                        <a:gd name="connsiteY30" fmla="*/ 11473 h 4110786"/>
                        <a:gd name="connsiteX31" fmla="*/ 2224543 w 4158105"/>
                        <a:gd name="connsiteY31" fmla="*/ 0 h 4110786"/>
                        <a:gd name="connsiteX32" fmla="*/ 2224351 w 4158105"/>
                        <a:gd name="connsiteY32" fmla="*/ 13068 h 4110786"/>
                        <a:gd name="connsiteX33" fmla="*/ 2106265 w 4158105"/>
                        <a:gd name="connsiteY33" fmla="*/ 7105 h 4110786"/>
                        <a:gd name="connsiteX34" fmla="*/ 2019755 w 4158105"/>
                        <a:gd name="connsiteY34" fmla="*/ 11473 h 4110786"/>
                        <a:gd name="connsiteX35" fmla="*/ 2019755 w 4158105"/>
                        <a:gd name="connsiteY35" fmla="*/ 2381 h 4110786"/>
                        <a:gd name="connsiteX36" fmla="*/ 2224543 w 4158105"/>
                        <a:gd name="connsiteY36" fmla="*/ 0 h 4110786"/>
                        <a:gd name="connsiteX0-1" fmla="*/ 668844 w 4158105"/>
                        <a:gd name="connsiteY0-2" fmla="*/ 1079241 h 4110786"/>
                        <a:gd name="connsiteX1-3" fmla="*/ 671967 w 4158105"/>
                        <a:gd name="connsiteY1-4" fmla="*/ 1081087 h 4110786"/>
                        <a:gd name="connsiteX2-5" fmla="*/ 576717 w 4158105"/>
                        <a:gd name="connsiteY2-6" fmla="*/ 1235869 h 4110786"/>
                        <a:gd name="connsiteX3-7" fmla="*/ 574232 w 4158105"/>
                        <a:gd name="connsiteY3-8" fmla="*/ 1234330 h 4110786"/>
                        <a:gd name="connsiteX4-9" fmla="*/ 668844 w 4158105"/>
                        <a:gd name="connsiteY4-10" fmla="*/ 1079241 h 4110786"/>
                        <a:gd name="connsiteX5-11" fmla="*/ 398124 w 4158105"/>
                        <a:gd name="connsiteY5-12" fmla="*/ 919162 h 4110786"/>
                        <a:gd name="connsiteX6-13" fmla="*/ 399753 w 4158105"/>
                        <a:gd name="connsiteY6-14" fmla="*/ 920125 h 4110786"/>
                        <a:gd name="connsiteX7-15" fmla="*/ 308772 w 4158105"/>
                        <a:gd name="connsiteY7-16" fmla="*/ 1069886 h 4110786"/>
                        <a:gd name="connsiteX8-17" fmla="*/ 398124 w 4158105"/>
                        <a:gd name="connsiteY8-18" fmla="*/ 919162 h 4110786"/>
                        <a:gd name="connsiteX9-19" fmla="*/ 2106264 w 4158105"/>
                        <a:gd name="connsiteY9-20" fmla="*/ 319178 h 4110786"/>
                        <a:gd name="connsiteX10-21" fmla="*/ 2198792 w 4158105"/>
                        <a:gd name="connsiteY10-22" fmla="*/ 323850 h 4110786"/>
                        <a:gd name="connsiteX11-23" fmla="*/ 2019755 w 4158105"/>
                        <a:gd name="connsiteY11-24" fmla="*/ 323850 h 4110786"/>
                        <a:gd name="connsiteX12-25" fmla="*/ 2019755 w 4158105"/>
                        <a:gd name="connsiteY12-26" fmla="*/ 323546 h 4110786"/>
                        <a:gd name="connsiteX13-27" fmla="*/ 2106264 w 4158105"/>
                        <a:gd name="connsiteY13-28" fmla="*/ 319178 h 4110786"/>
                        <a:gd name="connsiteX14-29" fmla="*/ 2224351 w 4158105"/>
                        <a:gd name="connsiteY14-30" fmla="*/ 13068 h 4110786"/>
                        <a:gd name="connsiteX15-31" fmla="*/ 4158105 w 4158105"/>
                        <a:gd name="connsiteY15-32" fmla="*/ 2058946 h 4110786"/>
                        <a:gd name="connsiteX16-33" fmla="*/ 2106265 w 4158105"/>
                        <a:gd name="connsiteY16-34" fmla="*/ 4110786 h 4110786"/>
                        <a:gd name="connsiteX17-35" fmla="*/ 54424 w 4158105"/>
                        <a:gd name="connsiteY17-36" fmla="*/ 2058946 h 4110786"/>
                        <a:gd name="connsiteX18-37" fmla="*/ 574232 w 4158105"/>
                        <a:gd name="connsiteY18-38" fmla="*/ 1234330 h 4110786"/>
                        <a:gd name="connsiteX19-39" fmla="*/ 366497 w 4158105"/>
                        <a:gd name="connsiteY19-40" fmla="*/ 2058945 h 4110786"/>
                        <a:gd name="connsiteX20-41" fmla="*/ 2106264 w 4158105"/>
                        <a:gd name="connsiteY20-42" fmla="*/ 3798712 h 4110786"/>
                        <a:gd name="connsiteX21-43" fmla="*/ 3846030 w 4158105"/>
                        <a:gd name="connsiteY21-44" fmla="*/ 2058945 h 4110786"/>
                        <a:gd name="connsiteX22-45" fmla="*/ 2198792 w 4158105"/>
                        <a:gd name="connsiteY22-46" fmla="*/ 323850 h 4110786"/>
                        <a:gd name="connsiteX23-47" fmla="*/ 2219780 w 4158105"/>
                        <a:gd name="connsiteY23-48" fmla="*/ 323850 h 4110786"/>
                        <a:gd name="connsiteX24-49" fmla="*/ 2224351 w 4158105"/>
                        <a:gd name="connsiteY24-50" fmla="*/ 13068 h 4110786"/>
                        <a:gd name="connsiteX25-51" fmla="*/ 2019755 w 4158105"/>
                        <a:gd name="connsiteY25-52" fmla="*/ 11473 h 4110786"/>
                        <a:gd name="connsiteX26-53" fmla="*/ 2019755 w 4158105"/>
                        <a:gd name="connsiteY26-54" fmla="*/ 323546 h 4110786"/>
                        <a:gd name="connsiteX27-55" fmla="*/ 668844 w 4158105"/>
                        <a:gd name="connsiteY27-56" fmla="*/ 1079241 h 4110786"/>
                        <a:gd name="connsiteX28-57" fmla="*/ 399753 w 4158105"/>
                        <a:gd name="connsiteY28-58" fmla="*/ 920125 h 4110786"/>
                        <a:gd name="connsiteX29-59" fmla="*/ 2019755 w 4158105"/>
                        <a:gd name="connsiteY29-60" fmla="*/ 11473 h 4110786"/>
                        <a:gd name="connsiteX30-61" fmla="*/ 2224543 w 4158105"/>
                        <a:gd name="connsiteY30-62" fmla="*/ 0 h 4110786"/>
                        <a:gd name="connsiteX31-63" fmla="*/ 2224351 w 4158105"/>
                        <a:gd name="connsiteY31-64" fmla="*/ 13068 h 4110786"/>
                        <a:gd name="connsiteX32-65" fmla="*/ 2106265 w 4158105"/>
                        <a:gd name="connsiteY32-66" fmla="*/ 7105 h 4110786"/>
                        <a:gd name="connsiteX33-67" fmla="*/ 2019755 w 4158105"/>
                        <a:gd name="connsiteY33-68" fmla="*/ 11473 h 4110786"/>
                        <a:gd name="connsiteX34-69" fmla="*/ 2019755 w 4158105"/>
                        <a:gd name="connsiteY34-70" fmla="*/ 2381 h 4110786"/>
                        <a:gd name="connsiteX35-71" fmla="*/ 2224543 w 4158105"/>
                        <a:gd name="connsiteY35-72" fmla="*/ 0 h 4110786"/>
                        <a:gd name="connsiteX0-73" fmla="*/ 668844 w 4158105"/>
                        <a:gd name="connsiteY0-74" fmla="*/ 1079241 h 4110786"/>
                        <a:gd name="connsiteX1-75" fmla="*/ 671967 w 4158105"/>
                        <a:gd name="connsiteY1-76" fmla="*/ 1081087 h 4110786"/>
                        <a:gd name="connsiteX2-77" fmla="*/ 576717 w 4158105"/>
                        <a:gd name="connsiteY2-78" fmla="*/ 1235869 h 4110786"/>
                        <a:gd name="connsiteX3-79" fmla="*/ 574232 w 4158105"/>
                        <a:gd name="connsiteY3-80" fmla="*/ 1234330 h 4110786"/>
                        <a:gd name="connsiteX4-81" fmla="*/ 668844 w 4158105"/>
                        <a:gd name="connsiteY4-82" fmla="*/ 1079241 h 4110786"/>
                        <a:gd name="connsiteX5-83" fmla="*/ 398124 w 4158105"/>
                        <a:gd name="connsiteY5-84" fmla="*/ 919162 h 4110786"/>
                        <a:gd name="connsiteX6-85" fmla="*/ 399753 w 4158105"/>
                        <a:gd name="connsiteY6-86" fmla="*/ 920125 h 4110786"/>
                        <a:gd name="connsiteX7-87" fmla="*/ 398124 w 4158105"/>
                        <a:gd name="connsiteY7-88" fmla="*/ 919162 h 4110786"/>
                        <a:gd name="connsiteX8-89" fmla="*/ 2106264 w 4158105"/>
                        <a:gd name="connsiteY8-90" fmla="*/ 319178 h 4110786"/>
                        <a:gd name="connsiteX9-91" fmla="*/ 2198792 w 4158105"/>
                        <a:gd name="connsiteY9-92" fmla="*/ 323850 h 4110786"/>
                        <a:gd name="connsiteX10-93" fmla="*/ 2019755 w 4158105"/>
                        <a:gd name="connsiteY10-94" fmla="*/ 323850 h 4110786"/>
                        <a:gd name="connsiteX11-95" fmla="*/ 2019755 w 4158105"/>
                        <a:gd name="connsiteY11-96" fmla="*/ 323546 h 4110786"/>
                        <a:gd name="connsiteX12-97" fmla="*/ 2106264 w 4158105"/>
                        <a:gd name="connsiteY12-98" fmla="*/ 319178 h 4110786"/>
                        <a:gd name="connsiteX13-99" fmla="*/ 2224351 w 4158105"/>
                        <a:gd name="connsiteY13-100" fmla="*/ 13068 h 4110786"/>
                        <a:gd name="connsiteX14-101" fmla="*/ 4158105 w 4158105"/>
                        <a:gd name="connsiteY14-102" fmla="*/ 2058946 h 4110786"/>
                        <a:gd name="connsiteX15-103" fmla="*/ 2106265 w 4158105"/>
                        <a:gd name="connsiteY15-104" fmla="*/ 4110786 h 4110786"/>
                        <a:gd name="connsiteX16-105" fmla="*/ 54424 w 4158105"/>
                        <a:gd name="connsiteY16-106" fmla="*/ 2058946 h 4110786"/>
                        <a:gd name="connsiteX17-107" fmla="*/ 574232 w 4158105"/>
                        <a:gd name="connsiteY17-108" fmla="*/ 1234330 h 4110786"/>
                        <a:gd name="connsiteX18-109" fmla="*/ 366497 w 4158105"/>
                        <a:gd name="connsiteY18-110" fmla="*/ 2058945 h 4110786"/>
                        <a:gd name="connsiteX19-111" fmla="*/ 2106264 w 4158105"/>
                        <a:gd name="connsiteY19-112" fmla="*/ 3798712 h 4110786"/>
                        <a:gd name="connsiteX20-113" fmla="*/ 3846030 w 4158105"/>
                        <a:gd name="connsiteY20-114" fmla="*/ 2058945 h 4110786"/>
                        <a:gd name="connsiteX21-115" fmla="*/ 2198792 w 4158105"/>
                        <a:gd name="connsiteY21-116" fmla="*/ 323850 h 4110786"/>
                        <a:gd name="connsiteX22-117" fmla="*/ 2219780 w 4158105"/>
                        <a:gd name="connsiteY22-118" fmla="*/ 323850 h 4110786"/>
                        <a:gd name="connsiteX23-119" fmla="*/ 2224351 w 4158105"/>
                        <a:gd name="connsiteY23-120" fmla="*/ 13068 h 4110786"/>
                        <a:gd name="connsiteX24-121" fmla="*/ 2019755 w 4158105"/>
                        <a:gd name="connsiteY24-122" fmla="*/ 11473 h 4110786"/>
                        <a:gd name="connsiteX25-123" fmla="*/ 2019755 w 4158105"/>
                        <a:gd name="connsiteY25-124" fmla="*/ 323546 h 4110786"/>
                        <a:gd name="connsiteX26-125" fmla="*/ 668844 w 4158105"/>
                        <a:gd name="connsiteY26-126" fmla="*/ 1079241 h 4110786"/>
                        <a:gd name="connsiteX27-127" fmla="*/ 399753 w 4158105"/>
                        <a:gd name="connsiteY27-128" fmla="*/ 920125 h 4110786"/>
                        <a:gd name="connsiteX28-129" fmla="*/ 2019755 w 4158105"/>
                        <a:gd name="connsiteY28-130" fmla="*/ 11473 h 4110786"/>
                        <a:gd name="connsiteX29-131" fmla="*/ 2224543 w 4158105"/>
                        <a:gd name="connsiteY29-132" fmla="*/ 0 h 4110786"/>
                        <a:gd name="connsiteX30-133" fmla="*/ 2224351 w 4158105"/>
                        <a:gd name="connsiteY30-134" fmla="*/ 13068 h 4110786"/>
                        <a:gd name="connsiteX31-135" fmla="*/ 2106265 w 4158105"/>
                        <a:gd name="connsiteY31-136" fmla="*/ 7105 h 4110786"/>
                        <a:gd name="connsiteX32-137" fmla="*/ 2019755 w 4158105"/>
                        <a:gd name="connsiteY32-138" fmla="*/ 11473 h 4110786"/>
                        <a:gd name="connsiteX33-139" fmla="*/ 2019755 w 4158105"/>
                        <a:gd name="connsiteY33-140" fmla="*/ 2381 h 4110786"/>
                        <a:gd name="connsiteX34-141" fmla="*/ 2224543 w 4158105"/>
                        <a:gd name="connsiteY34-142" fmla="*/ 0 h 4110786"/>
                        <a:gd name="connsiteX0-143" fmla="*/ 739525 w 4228786"/>
                        <a:gd name="connsiteY0-144" fmla="*/ 1079241 h 4110786"/>
                        <a:gd name="connsiteX1-145" fmla="*/ 742648 w 4228786"/>
                        <a:gd name="connsiteY1-146" fmla="*/ 1081087 h 4110786"/>
                        <a:gd name="connsiteX2-147" fmla="*/ 647398 w 4228786"/>
                        <a:gd name="connsiteY2-148" fmla="*/ 1235869 h 4110786"/>
                        <a:gd name="connsiteX3-149" fmla="*/ 644913 w 4228786"/>
                        <a:gd name="connsiteY3-150" fmla="*/ 1234330 h 4110786"/>
                        <a:gd name="connsiteX4-151" fmla="*/ 739525 w 4228786"/>
                        <a:gd name="connsiteY4-152" fmla="*/ 1079241 h 4110786"/>
                        <a:gd name="connsiteX5-153" fmla="*/ 468805 w 4228786"/>
                        <a:gd name="connsiteY5-154" fmla="*/ 919162 h 4110786"/>
                        <a:gd name="connsiteX6-155" fmla="*/ 470434 w 4228786"/>
                        <a:gd name="connsiteY6-156" fmla="*/ 920125 h 4110786"/>
                        <a:gd name="connsiteX7-157" fmla="*/ 468805 w 4228786"/>
                        <a:gd name="connsiteY7-158" fmla="*/ 919162 h 4110786"/>
                        <a:gd name="connsiteX8-159" fmla="*/ 2176945 w 4228786"/>
                        <a:gd name="connsiteY8-160" fmla="*/ 319178 h 4110786"/>
                        <a:gd name="connsiteX9-161" fmla="*/ 2269473 w 4228786"/>
                        <a:gd name="connsiteY9-162" fmla="*/ 323850 h 4110786"/>
                        <a:gd name="connsiteX10-163" fmla="*/ 2090436 w 4228786"/>
                        <a:gd name="connsiteY10-164" fmla="*/ 323850 h 4110786"/>
                        <a:gd name="connsiteX11-165" fmla="*/ 2090436 w 4228786"/>
                        <a:gd name="connsiteY11-166" fmla="*/ 323546 h 4110786"/>
                        <a:gd name="connsiteX12-167" fmla="*/ 2176945 w 4228786"/>
                        <a:gd name="connsiteY12-168" fmla="*/ 319178 h 4110786"/>
                        <a:gd name="connsiteX13-169" fmla="*/ 2295032 w 4228786"/>
                        <a:gd name="connsiteY13-170" fmla="*/ 13068 h 4110786"/>
                        <a:gd name="connsiteX14-171" fmla="*/ 4228786 w 4228786"/>
                        <a:gd name="connsiteY14-172" fmla="*/ 2058946 h 4110786"/>
                        <a:gd name="connsiteX15-173" fmla="*/ 2176946 w 4228786"/>
                        <a:gd name="connsiteY15-174" fmla="*/ 4110786 h 4110786"/>
                        <a:gd name="connsiteX16-175" fmla="*/ 125105 w 4228786"/>
                        <a:gd name="connsiteY16-176" fmla="*/ 2058946 h 4110786"/>
                        <a:gd name="connsiteX17-177" fmla="*/ 437178 w 4228786"/>
                        <a:gd name="connsiteY17-178" fmla="*/ 2058945 h 4110786"/>
                        <a:gd name="connsiteX18-179" fmla="*/ 2176945 w 4228786"/>
                        <a:gd name="connsiteY18-180" fmla="*/ 3798712 h 4110786"/>
                        <a:gd name="connsiteX19-181" fmla="*/ 3916711 w 4228786"/>
                        <a:gd name="connsiteY19-182" fmla="*/ 2058945 h 4110786"/>
                        <a:gd name="connsiteX20-183" fmla="*/ 2269473 w 4228786"/>
                        <a:gd name="connsiteY20-184" fmla="*/ 323850 h 4110786"/>
                        <a:gd name="connsiteX21-185" fmla="*/ 2290461 w 4228786"/>
                        <a:gd name="connsiteY21-186" fmla="*/ 323850 h 4110786"/>
                        <a:gd name="connsiteX22-187" fmla="*/ 2295032 w 4228786"/>
                        <a:gd name="connsiteY22-188" fmla="*/ 13068 h 4110786"/>
                        <a:gd name="connsiteX23-189" fmla="*/ 2090436 w 4228786"/>
                        <a:gd name="connsiteY23-190" fmla="*/ 11473 h 4110786"/>
                        <a:gd name="connsiteX24-191" fmla="*/ 2090436 w 4228786"/>
                        <a:gd name="connsiteY24-192" fmla="*/ 323546 h 4110786"/>
                        <a:gd name="connsiteX25-193" fmla="*/ 739525 w 4228786"/>
                        <a:gd name="connsiteY25-194" fmla="*/ 1079241 h 4110786"/>
                        <a:gd name="connsiteX26-195" fmla="*/ 470434 w 4228786"/>
                        <a:gd name="connsiteY26-196" fmla="*/ 920125 h 4110786"/>
                        <a:gd name="connsiteX27-197" fmla="*/ 2090436 w 4228786"/>
                        <a:gd name="connsiteY27-198" fmla="*/ 11473 h 4110786"/>
                        <a:gd name="connsiteX28-199" fmla="*/ 2295224 w 4228786"/>
                        <a:gd name="connsiteY28-200" fmla="*/ 0 h 4110786"/>
                        <a:gd name="connsiteX29-201" fmla="*/ 2295032 w 4228786"/>
                        <a:gd name="connsiteY29-202" fmla="*/ 13068 h 4110786"/>
                        <a:gd name="connsiteX30-203" fmla="*/ 2176946 w 4228786"/>
                        <a:gd name="connsiteY30-204" fmla="*/ 7105 h 4110786"/>
                        <a:gd name="connsiteX31-205" fmla="*/ 2090436 w 4228786"/>
                        <a:gd name="connsiteY31-206" fmla="*/ 11473 h 4110786"/>
                        <a:gd name="connsiteX32-207" fmla="*/ 2090436 w 4228786"/>
                        <a:gd name="connsiteY32-208" fmla="*/ 2381 h 4110786"/>
                        <a:gd name="connsiteX33-209" fmla="*/ 2295224 w 4228786"/>
                        <a:gd name="connsiteY33-210" fmla="*/ 0 h 4110786"/>
                        <a:gd name="connsiteX0-211" fmla="*/ 739525 w 4228786"/>
                        <a:gd name="connsiteY0-212" fmla="*/ 1079241 h 4110786"/>
                        <a:gd name="connsiteX1-213" fmla="*/ 742648 w 4228786"/>
                        <a:gd name="connsiteY1-214" fmla="*/ 1081087 h 4110786"/>
                        <a:gd name="connsiteX2-215" fmla="*/ 647398 w 4228786"/>
                        <a:gd name="connsiteY2-216" fmla="*/ 1235869 h 4110786"/>
                        <a:gd name="connsiteX3-217" fmla="*/ 739525 w 4228786"/>
                        <a:gd name="connsiteY3-218" fmla="*/ 1079241 h 4110786"/>
                        <a:gd name="connsiteX4-219" fmla="*/ 468805 w 4228786"/>
                        <a:gd name="connsiteY4-220" fmla="*/ 919162 h 4110786"/>
                        <a:gd name="connsiteX5-221" fmla="*/ 470434 w 4228786"/>
                        <a:gd name="connsiteY5-222" fmla="*/ 920125 h 4110786"/>
                        <a:gd name="connsiteX6-223" fmla="*/ 468805 w 4228786"/>
                        <a:gd name="connsiteY6-224" fmla="*/ 919162 h 4110786"/>
                        <a:gd name="connsiteX7-225" fmla="*/ 2176945 w 4228786"/>
                        <a:gd name="connsiteY7-226" fmla="*/ 319178 h 4110786"/>
                        <a:gd name="connsiteX8-227" fmla="*/ 2269473 w 4228786"/>
                        <a:gd name="connsiteY8-228" fmla="*/ 323850 h 4110786"/>
                        <a:gd name="connsiteX9-229" fmla="*/ 2090436 w 4228786"/>
                        <a:gd name="connsiteY9-230" fmla="*/ 323850 h 4110786"/>
                        <a:gd name="connsiteX10-231" fmla="*/ 2090436 w 4228786"/>
                        <a:gd name="connsiteY10-232" fmla="*/ 323546 h 4110786"/>
                        <a:gd name="connsiteX11-233" fmla="*/ 2176945 w 4228786"/>
                        <a:gd name="connsiteY11-234" fmla="*/ 319178 h 4110786"/>
                        <a:gd name="connsiteX12-235" fmla="*/ 2295032 w 4228786"/>
                        <a:gd name="connsiteY12-236" fmla="*/ 13068 h 4110786"/>
                        <a:gd name="connsiteX13-237" fmla="*/ 4228786 w 4228786"/>
                        <a:gd name="connsiteY13-238" fmla="*/ 2058946 h 4110786"/>
                        <a:gd name="connsiteX14-239" fmla="*/ 2176946 w 4228786"/>
                        <a:gd name="connsiteY14-240" fmla="*/ 4110786 h 4110786"/>
                        <a:gd name="connsiteX15-241" fmla="*/ 125105 w 4228786"/>
                        <a:gd name="connsiteY15-242" fmla="*/ 2058946 h 4110786"/>
                        <a:gd name="connsiteX16-243" fmla="*/ 437178 w 4228786"/>
                        <a:gd name="connsiteY16-244" fmla="*/ 2058945 h 4110786"/>
                        <a:gd name="connsiteX17-245" fmla="*/ 2176945 w 4228786"/>
                        <a:gd name="connsiteY17-246" fmla="*/ 3798712 h 4110786"/>
                        <a:gd name="connsiteX18-247" fmla="*/ 3916711 w 4228786"/>
                        <a:gd name="connsiteY18-248" fmla="*/ 2058945 h 4110786"/>
                        <a:gd name="connsiteX19-249" fmla="*/ 2269473 w 4228786"/>
                        <a:gd name="connsiteY19-250" fmla="*/ 323850 h 4110786"/>
                        <a:gd name="connsiteX20-251" fmla="*/ 2290461 w 4228786"/>
                        <a:gd name="connsiteY20-252" fmla="*/ 323850 h 4110786"/>
                        <a:gd name="connsiteX21-253" fmla="*/ 2295032 w 4228786"/>
                        <a:gd name="connsiteY21-254" fmla="*/ 13068 h 4110786"/>
                        <a:gd name="connsiteX22-255" fmla="*/ 2090436 w 4228786"/>
                        <a:gd name="connsiteY22-256" fmla="*/ 11473 h 4110786"/>
                        <a:gd name="connsiteX23-257" fmla="*/ 2090436 w 4228786"/>
                        <a:gd name="connsiteY23-258" fmla="*/ 323546 h 4110786"/>
                        <a:gd name="connsiteX24-259" fmla="*/ 739525 w 4228786"/>
                        <a:gd name="connsiteY24-260" fmla="*/ 1079241 h 4110786"/>
                        <a:gd name="connsiteX25-261" fmla="*/ 470434 w 4228786"/>
                        <a:gd name="connsiteY25-262" fmla="*/ 920125 h 4110786"/>
                        <a:gd name="connsiteX26-263" fmla="*/ 2090436 w 4228786"/>
                        <a:gd name="connsiteY26-264" fmla="*/ 11473 h 4110786"/>
                        <a:gd name="connsiteX27-265" fmla="*/ 2295224 w 4228786"/>
                        <a:gd name="connsiteY27-266" fmla="*/ 0 h 4110786"/>
                        <a:gd name="connsiteX28-267" fmla="*/ 2295032 w 4228786"/>
                        <a:gd name="connsiteY28-268" fmla="*/ 13068 h 4110786"/>
                        <a:gd name="connsiteX29-269" fmla="*/ 2176946 w 4228786"/>
                        <a:gd name="connsiteY29-270" fmla="*/ 7105 h 4110786"/>
                        <a:gd name="connsiteX30-271" fmla="*/ 2090436 w 4228786"/>
                        <a:gd name="connsiteY30-272" fmla="*/ 11473 h 4110786"/>
                        <a:gd name="connsiteX31-273" fmla="*/ 2090436 w 4228786"/>
                        <a:gd name="connsiteY31-274" fmla="*/ 2381 h 4110786"/>
                        <a:gd name="connsiteX32-275" fmla="*/ 2295224 w 4228786"/>
                        <a:gd name="connsiteY32-276" fmla="*/ 0 h 4110786"/>
                        <a:gd name="connsiteX0-277" fmla="*/ 739525 w 4228786"/>
                        <a:gd name="connsiteY0-278" fmla="*/ 1079241 h 4110786"/>
                        <a:gd name="connsiteX1-279" fmla="*/ 742648 w 4228786"/>
                        <a:gd name="connsiteY1-280" fmla="*/ 1081087 h 4110786"/>
                        <a:gd name="connsiteX2-281" fmla="*/ 739525 w 4228786"/>
                        <a:gd name="connsiteY2-282" fmla="*/ 1079241 h 4110786"/>
                        <a:gd name="connsiteX3-283" fmla="*/ 468805 w 4228786"/>
                        <a:gd name="connsiteY3-284" fmla="*/ 919162 h 4110786"/>
                        <a:gd name="connsiteX4-285" fmla="*/ 470434 w 4228786"/>
                        <a:gd name="connsiteY4-286" fmla="*/ 920125 h 4110786"/>
                        <a:gd name="connsiteX5-287" fmla="*/ 468805 w 4228786"/>
                        <a:gd name="connsiteY5-288" fmla="*/ 919162 h 4110786"/>
                        <a:gd name="connsiteX6-289" fmla="*/ 2176945 w 4228786"/>
                        <a:gd name="connsiteY6-290" fmla="*/ 319178 h 4110786"/>
                        <a:gd name="connsiteX7-291" fmla="*/ 2269473 w 4228786"/>
                        <a:gd name="connsiteY7-292" fmla="*/ 323850 h 4110786"/>
                        <a:gd name="connsiteX8-293" fmla="*/ 2090436 w 4228786"/>
                        <a:gd name="connsiteY8-294" fmla="*/ 323850 h 4110786"/>
                        <a:gd name="connsiteX9-295" fmla="*/ 2090436 w 4228786"/>
                        <a:gd name="connsiteY9-296" fmla="*/ 323546 h 4110786"/>
                        <a:gd name="connsiteX10-297" fmla="*/ 2176945 w 4228786"/>
                        <a:gd name="connsiteY10-298" fmla="*/ 319178 h 4110786"/>
                        <a:gd name="connsiteX11-299" fmla="*/ 2295032 w 4228786"/>
                        <a:gd name="connsiteY11-300" fmla="*/ 13068 h 4110786"/>
                        <a:gd name="connsiteX12-301" fmla="*/ 4228786 w 4228786"/>
                        <a:gd name="connsiteY12-302" fmla="*/ 2058946 h 4110786"/>
                        <a:gd name="connsiteX13-303" fmla="*/ 2176946 w 4228786"/>
                        <a:gd name="connsiteY13-304" fmla="*/ 4110786 h 4110786"/>
                        <a:gd name="connsiteX14-305" fmla="*/ 125105 w 4228786"/>
                        <a:gd name="connsiteY14-306" fmla="*/ 2058946 h 4110786"/>
                        <a:gd name="connsiteX15-307" fmla="*/ 437178 w 4228786"/>
                        <a:gd name="connsiteY15-308" fmla="*/ 2058945 h 4110786"/>
                        <a:gd name="connsiteX16-309" fmla="*/ 2176945 w 4228786"/>
                        <a:gd name="connsiteY16-310" fmla="*/ 3798712 h 4110786"/>
                        <a:gd name="connsiteX17-311" fmla="*/ 3916711 w 4228786"/>
                        <a:gd name="connsiteY17-312" fmla="*/ 2058945 h 4110786"/>
                        <a:gd name="connsiteX18-313" fmla="*/ 2269473 w 4228786"/>
                        <a:gd name="connsiteY18-314" fmla="*/ 323850 h 4110786"/>
                        <a:gd name="connsiteX19-315" fmla="*/ 2290461 w 4228786"/>
                        <a:gd name="connsiteY19-316" fmla="*/ 323850 h 4110786"/>
                        <a:gd name="connsiteX20-317" fmla="*/ 2295032 w 4228786"/>
                        <a:gd name="connsiteY20-318" fmla="*/ 13068 h 4110786"/>
                        <a:gd name="connsiteX21-319" fmla="*/ 2090436 w 4228786"/>
                        <a:gd name="connsiteY21-320" fmla="*/ 11473 h 4110786"/>
                        <a:gd name="connsiteX22-321" fmla="*/ 2090436 w 4228786"/>
                        <a:gd name="connsiteY22-322" fmla="*/ 323546 h 4110786"/>
                        <a:gd name="connsiteX23-323" fmla="*/ 739525 w 4228786"/>
                        <a:gd name="connsiteY23-324" fmla="*/ 1079241 h 4110786"/>
                        <a:gd name="connsiteX24-325" fmla="*/ 470434 w 4228786"/>
                        <a:gd name="connsiteY24-326" fmla="*/ 920125 h 4110786"/>
                        <a:gd name="connsiteX25-327" fmla="*/ 2090436 w 4228786"/>
                        <a:gd name="connsiteY25-328" fmla="*/ 11473 h 4110786"/>
                        <a:gd name="connsiteX26-329" fmla="*/ 2295224 w 4228786"/>
                        <a:gd name="connsiteY26-330" fmla="*/ 0 h 4110786"/>
                        <a:gd name="connsiteX27-331" fmla="*/ 2295032 w 4228786"/>
                        <a:gd name="connsiteY27-332" fmla="*/ 13068 h 4110786"/>
                        <a:gd name="connsiteX28-333" fmla="*/ 2176946 w 4228786"/>
                        <a:gd name="connsiteY28-334" fmla="*/ 7105 h 4110786"/>
                        <a:gd name="connsiteX29-335" fmla="*/ 2090436 w 4228786"/>
                        <a:gd name="connsiteY29-336" fmla="*/ 11473 h 4110786"/>
                        <a:gd name="connsiteX30-337" fmla="*/ 2090436 w 4228786"/>
                        <a:gd name="connsiteY30-338" fmla="*/ 2381 h 4110786"/>
                        <a:gd name="connsiteX31-339" fmla="*/ 2295224 w 4228786"/>
                        <a:gd name="connsiteY31-340" fmla="*/ 0 h 4110786"/>
                        <a:gd name="connsiteX0-341" fmla="*/ 739525 w 4228786"/>
                        <a:gd name="connsiteY0-342" fmla="*/ 1079241 h 4110786"/>
                        <a:gd name="connsiteX1-343" fmla="*/ 742648 w 4228786"/>
                        <a:gd name="connsiteY1-344" fmla="*/ 1081087 h 4110786"/>
                        <a:gd name="connsiteX2-345" fmla="*/ 739525 w 4228786"/>
                        <a:gd name="connsiteY2-346" fmla="*/ 1079241 h 4110786"/>
                        <a:gd name="connsiteX3-347" fmla="*/ 468805 w 4228786"/>
                        <a:gd name="connsiteY3-348" fmla="*/ 919162 h 4110786"/>
                        <a:gd name="connsiteX4-349" fmla="*/ 470434 w 4228786"/>
                        <a:gd name="connsiteY4-350" fmla="*/ 920125 h 4110786"/>
                        <a:gd name="connsiteX5-351" fmla="*/ 468805 w 4228786"/>
                        <a:gd name="connsiteY5-352" fmla="*/ 919162 h 4110786"/>
                        <a:gd name="connsiteX6-353" fmla="*/ 2176945 w 4228786"/>
                        <a:gd name="connsiteY6-354" fmla="*/ 319178 h 4110786"/>
                        <a:gd name="connsiteX7-355" fmla="*/ 2269473 w 4228786"/>
                        <a:gd name="connsiteY7-356" fmla="*/ 323850 h 4110786"/>
                        <a:gd name="connsiteX8-357" fmla="*/ 2090436 w 4228786"/>
                        <a:gd name="connsiteY8-358" fmla="*/ 323850 h 4110786"/>
                        <a:gd name="connsiteX9-359" fmla="*/ 2090436 w 4228786"/>
                        <a:gd name="connsiteY9-360" fmla="*/ 323546 h 4110786"/>
                        <a:gd name="connsiteX10-361" fmla="*/ 2176945 w 4228786"/>
                        <a:gd name="connsiteY10-362" fmla="*/ 319178 h 4110786"/>
                        <a:gd name="connsiteX11-363" fmla="*/ 2295032 w 4228786"/>
                        <a:gd name="connsiteY11-364" fmla="*/ 13068 h 4110786"/>
                        <a:gd name="connsiteX12-365" fmla="*/ 4228786 w 4228786"/>
                        <a:gd name="connsiteY12-366" fmla="*/ 2058946 h 4110786"/>
                        <a:gd name="connsiteX13-367" fmla="*/ 2176946 w 4228786"/>
                        <a:gd name="connsiteY13-368" fmla="*/ 4110786 h 4110786"/>
                        <a:gd name="connsiteX14-369" fmla="*/ 125105 w 4228786"/>
                        <a:gd name="connsiteY14-370" fmla="*/ 2058946 h 4110786"/>
                        <a:gd name="connsiteX15-371" fmla="*/ 437178 w 4228786"/>
                        <a:gd name="connsiteY15-372" fmla="*/ 2058945 h 4110786"/>
                        <a:gd name="connsiteX16-373" fmla="*/ 2176945 w 4228786"/>
                        <a:gd name="connsiteY16-374" fmla="*/ 3798712 h 4110786"/>
                        <a:gd name="connsiteX17-375" fmla="*/ 3916711 w 4228786"/>
                        <a:gd name="connsiteY17-376" fmla="*/ 2058945 h 4110786"/>
                        <a:gd name="connsiteX18-377" fmla="*/ 2269473 w 4228786"/>
                        <a:gd name="connsiteY18-378" fmla="*/ 323850 h 4110786"/>
                        <a:gd name="connsiteX19-379" fmla="*/ 2290461 w 4228786"/>
                        <a:gd name="connsiteY19-380" fmla="*/ 323850 h 4110786"/>
                        <a:gd name="connsiteX20-381" fmla="*/ 2295032 w 4228786"/>
                        <a:gd name="connsiteY20-382" fmla="*/ 13068 h 4110786"/>
                        <a:gd name="connsiteX21-383" fmla="*/ 2090436 w 4228786"/>
                        <a:gd name="connsiteY21-384" fmla="*/ 11473 h 4110786"/>
                        <a:gd name="connsiteX22-385" fmla="*/ 2090436 w 4228786"/>
                        <a:gd name="connsiteY22-386" fmla="*/ 323546 h 4110786"/>
                        <a:gd name="connsiteX23-387" fmla="*/ 739525 w 4228786"/>
                        <a:gd name="connsiteY23-388" fmla="*/ 1079241 h 4110786"/>
                        <a:gd name="connsiteX24-389" fmla="*/ 470434 w 4228786"/>
                        <a:gd name="connsiteY24-390" fmla="*/ 920125 h 4110786"/>
                        <a:gd name="connsiteX25-391" fmla="*/ 2090436 w 4228786"/>
                        <a:gd name="connsiteY25-392" fmla="*/ 11473 h 4110786"/>
                        <a:gd name="connsiteX26-393" fmla="*/ 2295224 w 4228786"/>
                        <a:gd name="connsiteY26-394" fmla="*/ 0 h 4110786"/>
                        <a:gd name="connsiteX27-395" fmla="*/ 2176946 w 4228786"/>
                        <a:gd name="connsiteY27-396" fmla="*/ 7105 h 4110786"/>
                        <a:gd name="connsiteX28-397" fmla="*/ 2090436 w 4228786"/>
                        <a:gd name="connsiteY28-398" fmla="*/ 11473 h 4110786"/>
                        <a:gd name="connsiteX29-399" fmla="*/ 2090436 w 4228786"/>
                        <a:gd name="connsiteY29-400" fmla="*/ 2381 h 4110786"/>
                        <a:gd name="connsiteX30-401" fmla="*/ 2295224 w 4228786"/>
                        <a:gd name="connsiteY30-402" fmla="*/ 0 h 4110786"/>
                        <a:gd name="connsiteX0-403" fmla="*/ 739525 w 4228949"/>
                        <a:gd name="connsiteY0-404" fmla="*/ 1079241 h 4110786"/>
                        <a:gd name="connsiteX1-405" fmla="*/ 742648 w 4228949"/>
                        <a:gd name="connsiteY1-406" fmla="*/ 1081087 h 4110786"/>
                        <a:gd name="connsiteX2-407" fmla="*/ 739525 w 4228949"/>
                        <a:gd name="connsiteY2-408" fmla="*/ 1079241 h 4110786"/>
                        <a:gd name="connsiteX3-409" fmla="*/ 468805 w 4228949"/>
                        <a:gd name="connsiteY3-410" fmla="*/ 919162 h 4110786"/>
                        <a:gd name="connsiteX4-411" fmla="*/ 470434 w 4228949"/>
                        <a:gd name="connsiteY4-412" fmla="*/ 920125 h 4110786"/>
                        <a:gd name="connsiteX5-413" fmla="*/ 468805 w 4228949"/>
                        <a:gd name="connsiteY5-414" fmla="*/ 919162 h 4110786"/>
                        <a:gd name="connsiteX6-415" fmla="*/ 2176945 w 4228949"/>
                        <a:gd name="connsiteY6-416" fmla="*/ 319178 h 4110786"/>
                        <a:gd name="connsiteX7-417" fmla="*/ 2269473 w 4228949"/>
                        <a:gd name="connsiteY7-418" fmla="*/ 323850 h 4110786"/>
                        <a:gd name="connsiteX8-419" fmla="*/ 2090436 w 4228949"/>
                        <a:gd name="connsiteY8-420" fmla="*/ 323850 h 4110786"/>
                        <a:gd name="connsiteX9-421" fmla="*/ 2090436 w 4228949"/>
                        <a:gd name="connsiteY9-422" fmla="*/ 323546 h 4110786"/>
                        <a:gd name="connsiteX10-423" fmla="*/ 2176945 w 4228949"/>
                        <a:gd name="connsiteY10-424" fmla="*/ 319178 h 4110786"/>
                        <a:gd name="connsiteX11-425" fmla="*/ 2290461 w 4228949"/>
                        <a:gd name="connsiteY11-426" fmla="*/ 323850 h 4110786"/>
                        <a:gd name="connsiteX12-427" fmla="*/ 4228786 w 4228949"/>
                        <a:gd name="connsiteY12-428" fmla="*/ 2058946 h 4110786"/>
                        <a:gd name="connsiteX13-429" fmla="*/ 2176946 w 4228949"/>
                        <a:gd name="connsiteY13-430" fmla="*/ 4110786 h 4110786"/>
                        <a:gd name="connsiteX14-431" fmla="*/ 125105 w 4228949"/>
                        <a:gd name="connsiteY14-432" fmla="*/ 2058946 h 4110786"/>
                        <a:gd name="connsiteX15-433" fmla="*/ 437178 w 4228949"/>
                        <a:gd name="connsiteY15-434" fmla="*/ 2058945 h 4110786"/>
                        <a:gd name="connsiteX16-435" fmla="*/ 2176945 w 4228949"/>
                        <a:gd name="connsiteY16-436" fmla="*/ 3798712 h 4110786"/>
                        <a:gd name="connsiteX17-437" fmla="*/ 3916711 w 4228949"/>
                        <a:gd name="connsiteY17-438" fmla="*/ 2058945 h 4110786"/>
                        <a:gd name="connsiteX18-439" fmla="*/ 2269473 w 4228949"/>
                        <a:gd name="connsiteY18-440" fmla="*/ 323850 h 4110786"/>
                        <a:gd name="connsiteX19-441" fmla="*/ 2290461 w 4228949"/>
                        <a:gd name="connsiteY19-442" fmla="*/ 323850 h 4110786"/>
                        <a:gd name="connsiteX20-443" fmla="*/ 2090436 w 4228949"/>
                        <a:gd name="connsiteY20-444" fmla="*/ 11473 h 4110786"/>
                        <a:gd name="connsiteX21-445" fmla="*/ 2090436 w 4228949"/>
                        <a:gd name="connsiteY21-446" fmla="*/ 323546 h 4110786"/>
                        <a:gd name="connsiteX22-447" fmla="*/ 739525 w 4228949"/>
                        <a:gd name="connsiteY22-448" fmla="*/ 1079241 h 4110786"/>
                        <a:gd name="connsiteX23-449" fmla="*/ 470434 w 4228949"/>
                        <a:gd name="connsiteY23-450" fmla="*/ 920125 h 4110786"/>
                        <a:gd name="connsiteX24-451" fmla="*/ 2090436 w 4228949"/>
                        <a:gd name="connsiteY24-452" fmla="*/ 11473 h 4110786"/>
                        <a:gd name="connsiteX25-453" fmla="*/ 2295224 w 4228949"/>
                        <a:gd name="connsiteY25-454" fmla="*/ 0 h 4110786"/>
                        <a:gd name="connsiteX26-455" fmla="*/ 2176946 w 4228949"/>
                        <a:gd name="connsiteY26-456" fmla="*/ 7105 h 4110786"/>
                        <a:gd name="connsiteX27-457" fmla="*/ 2090436 w 4228949"/>
                        <a:gd name="connsiteY27-458" fmla="*/ 11473 h 4110786"/>
                        <a:gd name="connsiteX28-459" fmla="*/ 2090436 w 4228949"/>
                        <a:gd name="connsiteY28-460" fmla="*/ 2381 h 4110786"/>
                        <a:gd name="connsiteX29-461" fmla="*/ 2295224 w 4228949"/>
                        <a:gd name="connsiteY29-462" fmla="*/ 0 h 4110786"/>
                        <a:gd name="connsiteX0-463" fmla="*/ 739525 w 4228949"/>
                        <a:gd name="connsiteY0-464" fmla="*/ 1076860 h 4108405"/>
                        <a:gd name="connsiteX1-465" fmla="*/ 742648 w 4228949"/>
                        <a:gd name="connsiteY1-466" fmla="*/ 1078706 h 4108405"/>
                        <a:gd name="connsiteX2-467" fmla="*/ 739525 w 4228949"/>
                        <a:gd name="connsiteY2-468" fmla="*/ 1076860 h 4108405"/>
                        <a:gd name="connsiteX3-469" fmla="*/ 468805 w 4228949"/>
                        <a:gd name="connsiteY3-470" fmla="*/ 916781 h 4108405"/>
                        <a:gd name="connsiteX4-471" fmla="*/ 470434 w 4228949"/>
                        <a:gd name="connsiteY4-472" fmla="*/ 917744 h 4108405"/>
                        <a:gd name="connsiteX5-473" fmla="*/ 468805 w 4228949"/>
                        <a:gd name="connsiteY5-474" fmla="*/ 916781 h 4108405"/>
                        <a:gd name="connsiteX6-475" fmla="*/ 2176945 w 4228949"/>
                        <a:gd name="connsiteY6-476" fmla="*/ 316797 h 4108405"/>
                        <a:gd name="connsiteX7-477" fmla="*/ 2269473 w 4228949"/>
                        <a:gd name="connsiteY7-478" fmla="*/ 321469 h 4108405"/>
                        <a:gd name="connsiteX8-479" fmla="*/ 2090436 w 4228949"/>
                        <a:gd name="connsiteY8-480" fmla="*/ 321469 h 4108405"/>
                        <a:gd name="connsiteX9-481" fmla="*/ 2090436 w 4228949"/>
                        <a:gd name="connsiteY9-482" fmla="*/ 321165 h 4108405"/>
                        <a:gd name="connsiteX10-483" fmla="*/ 2176945 w 4228949"/>
                        <a:gd name="connsiteY10-484" fmla="*/ 316797 h 4108405"/>
                        <a:gd name="connsiteX11-485" fmla="*/ 2290461 w 4228949"/>
                        <a:gd name="connsiteY11-486" fmla="*/ 321469 h 4108405"/>
                        <a:gd name="connsiteX12-487" fmla="*/ 4228786 w 4228949"/>
                        <a:gd name="connsiteY12-488" fmla="*/ 2056565 h 4108405"/>
                        <a:gd name="connsiteX13-489" fmla="*/ 2176946 w 4228949"/>
                        <a:gd name="connsiteY13-490" fmla="*/ 4108405 h 4108405"/>
                        <a:gd name="connsiteX14-491" fmla="*/ 125105 w 4228949"/>
                        <a:gd name="connsiteY14-492" fmla="*/ 2056565 h 4108405"/>
                        <a:gd name="connsiteX15-493" fmla="*/ 437178 w 4228949"/>
                        <a:gd name="connsiteY15-494" fmla="*/ 2056564 h 4108405"/>
                        <a:gd name="connsiteX16-495" fmla="*/ 2176945 w 4228949"/>
                        <a:gd name="connsiteY16-496" fmla="*/ 3796331 h 4108405"/>
                        <a:gd name="connsiteX17-497" fmla="*/ 3916711 w 4228949"/>
                        <a:gd name="connsiteY17-498" fmla="*/ 2056564 h 4108405"/>
                        <a:gd name="connsiteX18-499" fmla="*/ 2269473 w 4228949"/>
                        <a:gd name="connsiteY18-500" fmla="*/ 321469 h 4108405"/>
                        <a:gd name="connsiteX19-501" fmla="*/ 2290461 w 4228949"/>
                        <a:gd name="connsiteY19-502" fmla="*/ 321469 h 4108405"/>
                        <a:gd name="connsiteX20-503" fmla="*/ 2090436 w 4228949"/>
                        <a:gd name="connsiteY20-504" fmla="*/ 9092 h 4108405"/>
                        <a:gd name="connsiteX21-505" fmla="*/ 2090436 w 4228949"/>
                        <a:gd name="connsiteY21-506" fmla="*/ 321165 h 4108405"/>
                        <a:gd name="connsiteX22-507" fmla="*/ 739525 w 4228949"/>
                        <a:gd name="connsiteY22-508" fmla="*/ 1076860 h 4108405"/>
                        <a:gd name="connsiteX23-509" fmla="*/ 470434 w 4228949"/>
                        <a:gd name="connsiteY23-510" fmla="*/ 917744 h 4108405"/>
                        <a:gd name="connsiteX24-511" fmla="*/ 2090436 w 4228949"/>
                        <a:gd name="connsiteY24-512" fmla="*/ 9092 h 4108405"/>
                        <a:gd name="connsiteX25-513" fmla="*/ 2090436 w 4228949"/>
                        <a:gd name="connsiteY25-514" fmla="*/ 0 h 4108405"/>
                        <a:gd name="connsiteX26-515" fmla="*/ 2176946 w 4228949"/>
                        <a:gd name="connsiteY26-516" fmla="*/ 4724 h 4108405"/>
                        <a:gd name="connsiteX27-517" fmla="*/ 2090436 w 4228949"/>
                        <a:gd name="connsiteY27-518" fmla="*/ 9092 h 4108405"/>
                        <a:gd name="connsiteX28-519" fmla="*/ 2090436 w 4228949"/>
                        <a:gd name="connsiteY28-520" fmla="*/ 0 h 4108405"/>
                        <a:gd name="connsiteX0-521" fmla="*/ 739525 w 4228949"/>
                        <a:gd name="connsiteY0-522" fmla="*/ 1076860 h 4108405"/>
                        <a:gd name="connsiteX1-523" fmla="*/ 742648 w 4228949"/>
                        <a:gd name="connsiteY1-524" fmla="*/ 1078706 h 4108405"/>
                        <a:gd name="connsiteX2-525" fmla="*/ 739525 w 4228949"/>
                        <a:gd name="connsiteY2-526" fmla="*/ 1076860 h 4108405"/>
                        <a:gd name="connsiteX3-527" fmla="*/ 468805 w 4228949"/>
                        <a:gd name="connsiteY3-528" fmla="*/ 916781 h 4108405"/>
                        <a:gd name="connsiteX4-529" fmla="*/ 470434 w 4228949"/>
                        <a:gd name="connsiteY4-530" fmla="*/ 917744 h 4108405"/>
                        <a:gd name="connsiteX5-531" fmla="*/ 468805 w 4228949"/>
                        <a:gd name="connsiteY5-532" fmla="*/ 916781 h 4108405"/>
                        <a:gd name="connsiteX6-533" fmla="*/ 2176945 w 4228949"/>
                        <a:gd name="connsiteY6-534" fmla="*/ 316797 h 4108405"/>
                        <a:gd name="connsiteX7-535" fmla="*/ 2269473 w 4228949"/>
                        <a:gd name="connsiteY7-536" fmla="*/ 321469 h 4108405"/>
                        <a:gd name="connsiteX8-537" fmla="*/ 2090436 w 4228949"/>
                        <a:gd name="connsiteY8-538" fmla="*/ 321469 h 4108405"/>
                        <a:gd name="connsiteX9-539" fmla="*/ 2090436 w 4228949"/>
                        <a:gd name="connsiteY9-540" fmla="*/ 321165 h 4108405"/>
                        <a:gd name="connsiteX10-541" fmla="*/ 2176945 w 4228949"/>
                        <a:gd name="connsiteY10-542" fmla="*/ 316797 h 4108405"/>
                        <a:gd name="connsiteX11-543" fmla="*/ 2290461 w 4228949"/>
                        <a:gd name="connsiteY11-544" fmla="*/ 321469 h 4108405"/>
                        <a:gd name="connsiteX12-545" fmla="*/ 4228786 w 4228949"/>
                        <a:gd name="connsiteY12-546" fmla="*/ 2056565 h 4108405"/>
                        <a:gd name="connsiteX13-547" fmla="*/ 2176946 w 4228949"/>
                        <a:gd name="connsiteY13-548" fmla="*/ 4108405 h 4108405"/>
                        <a:gd name="connsiteX14-549" fmla="*/ 125105 w 4228949"/>
                        <a:gd name="connsiteY14-550" fmla="*/ 2056565 h 4108405"/>
                        <a:gd name="connsiteX15-551" fmla="*/ 437178 w 4228949"/>
                        <a:gd name="connsiteY15-552" fmla="*/ 2056564 h 4108405"/>
                        <a:gd name="connsiteX16-553" fmla="*/ 2176945 w 4228949"/>
                        <a:gd name="connsiteY16-554" fmla="*/ 3796331 h 4108405"/>
                        <a:gd name="connsiteX17-555" fmla="*/ 3916711 w 4228949"/>
                        <a:gd name="connsiteY17-556" fmla="*/ 2056564 h 4108405"/>
                        <a:gd name="connsiteX18-557" fmla="*/ 2269473 w 4228949"/>
                        <a:gd name="connsiteY18-558" fmla="*/ 321469 h 4108405"/>
                        <a:gd name="connsiteX19-559" fmla="*/ 2290461 w 4228949"/>
                        <a:gd name="connsiteY19-560" fmla="*/ 321469 h 4108405"/>
                        <a:gd name="connsiteX20-561" fmla="*/ 2090436 w 4228949"/>
                        <a:gd name="connsiteY20-562" fmla="*/ 9092 h 4108405"/>
                        <a:gd name="connsiteX21-563" fmla="*/ 2090436 w 4228949"/>
                        <a:gd name="connsiteY21-564" fmla="*/ 321165 h 4108405"/>
                        <a:gd name="connsiteX22-565" fmla="*/ 739525 w 4228949"/>
                        <a:gd name="connsiteY22-566" fmla="*/ 1076860 h 4108405"/>
                        <a:gd name="connsiteX23-567" fmla="*/ 470434 w 4228949"/>
                        <a:gd name="connsiteY23-568" fmla="*/ 917744 h 4108405"/>
                        <a:gd name="connsiteX24-569" fmla="*/ 2090436 w 4228949"/>
                        <a:gd name="connsiteY24-570" fmla="*/ 9092 h 4108405"/>
                        <a:gd name="connsiteX25-571" fmla="*/ 2090436 w 4228949"/>
                        <a:gd name="connsiteY25-572" fmla="*/ 0 h 4108405"/>
                        <a:gd name="connsiteX26-573" fmla="*/ 2090436 w 4228949"/>
                        <a:gd name="connsiteY26-574" fmla="*/ 9092 h 4108405"/>
                        <a:gd name="connsiteX27-575" fmla="*/ 2090436 w 4228949"/>
                        <a:gd name="connsiteY27-576" fmla="*/ 0 h 4108405"/>
                        <a:gd name="connsiteX0-577" fmla="*/ 739525 w 4228925"/>
                        <a:gd name="connsiteY0-578" fmla="*/ 1076860 h 4108405"/>
                        <a:gd name="connsiteX1-579" fmla="*/ 742648 w 4228925"/>
                        <a:gd name="connsiteY1-580" fmla="*/ 1078706 h 4108405"/>
                        <a:gd name="connsiteX2-581" fmla="*/ 739525 w 4228925"/>
                        <a:gd name="connsiteY2-582" fmla="*/ 1076860 h 4108405"/>
                        <a:gd name="connsiteX3-583" fmla="*/ 468805 w 4228925"/>
                        <a:gd name="connsiteY3-584" fmla="*/ 916781 h 4108405"/>
                        <a:gd name="connsiteX4-585" fmla="*/ 470434 w 4228925"/>
                        <a:gd name="connsiteY4-586" fmla="*/ 917744 h 4108405"/>
                        <a:gd name="connsiteX5-587" fmla="*/ 468805 w 4228925"/>
                        <a:gd name="connsiteY5-588" fmla="*/ 916781 h 4108405"/>
                        <a:gd name="connsiteX6-589" fmla="*/ 2176945 w 4228925"/>
                        <a:gd name="connsiteY6-590" fmla="*/ 316797 h 4108405"/>
                        <a:gd name="connsiteX7-591" fmla="*/ 2269473 w 4228925"/>
                        <a:gd name="connsiteY7-592" fmla="*/ 321469 h 4108405"/>
                        <a:gd name="connsiteX8-593" fmla="*/ 2090436 w 4228925"/>
                        <a:gd name="connsiteY8-594" fmla="*/ 321469 h 4108405"/>
                        <a:gd name="connsiteX9-595" fmla="*/ 2090436 w 4228925"/>
                        <a:gd name="connsiteY9-596" fmla="*/ 321165 h 4108405"/>
                        <a:gd name="connsiteX10-597" fmla="*/ 2176945 w 4228925"/>
                        <a:gd name="connsiteY10-598" fmla="*/ 316797 h 4108405"/>
                        <a:gd name="connsiteX11-599" fmla="*/ 2290461 w 4228925"/>
                        <a:gd name="connsiteY11-600" fmla="*/ 321469 h 4108405"/>
                        <a:gd name="connsiteX12-601" fmla="*/ 4228786 w 4228925"/>
                        <a:gd name="connsiteY12-602" fmla="*/ 2056565 h 4108405"/>
                        <a:gd name="connsiteX13-603" fmla="*/ 2176946 w 4228925"/>
                        <a:gd name="connsiteY13-604" fmla="*/ 4108405 h 4108405"/>
                        <a:gd name="connsiteX14-605" fmla="*/ 125105 w 4228925"/>
                        <a:gd name="connsiteY14-606" fmla="*/ 2056565 h 4108405"/>
                        <a:gd name="connsiteX15-607" fmla="*/ 437178 w 4228925"/>
                        <a:gd name="connsiteY15-608" fmla="*/ 2056564 h 4108405"/>
                        <a:gd name="connsiteX16-609" fmla="*/ 2176945 w 4228925"/>
                        <a:gd name="connsiteY16-610" fmla="*/ 3796331 h 4108405"/>
                        <a:gd name="connsiteX17-611" fmla="*/ 3916711 w 4228925"/>
                        <a:gd name="connsiteY17-612" fmla="*/ 2056564 h 4108405"/>
                        <a:gd name="connsiteX18-613" fmla="*/ 2290461 w 4228925"/>
                        <a:gd name="connsiteY18-614" fmla="*/ 321469 h 4108405"/>
                        <a:gd name="connsiteX19-615" fmla="*/ 2090436 w 4228925"/>
                        <a:gd name="connsiteY19-616" fmla="*/ 9092 h 4108405"/>
                        <a:gd name="connsiteX20-617" fmla="*/ 2090436 w 4228925"/>
                        <a:gd name="connsiteY20-618" fmla="*/ 321165 h 4108405"/>
                        <a:gd name="connsiteX21-619" fmla="*/ 739525 w 4228925"/>
                        <a:gd name="connsiteY21-620" fmla="*/ 1076860 h 4108405"/>
                        <a:gd name="connsiteX22-621" fmla="*/ 470434 w 4228925"/>
                        <a:gd name="connsiteY22-622" fmla="*/ 917744 h 4108405"/>
                        <a:gd name="connsiteX23-623" fmla="*/ 2090436 w 4228925"/>
                        <a:gd name="connsiteY23-624" fmla="*/ 9092 h 4108405"/>
                        <a:gd name="connsiteX24-625" fmla="*/ 2090436 w 4228925"/>
                        <a:gd name="connsiteY24-626" fmla="*/ 0 h 4108405"/>
                        <a:gd name="connsiteX25-627" fmla="*/ 2090436 w 4228925"/>
                        <a:gd name="connsiteY25-628" fmla="*/ 9092 h 4108405"/>
                        <a:gd name="connsiteX26-629" fmla="*/ 2090436 w 4228925"/>
                        <a:gd name="connsiteY26-630" fmla="*/ 0 h 4108405"/>
                        <a:gd name="connsiteX0-631" fmla="*/ 739525 w 4228925"/>
                        <a:gd name="connsiteY0-632" fmla="*/ 1076860 h 4108405"/>
                        <a:gd name="connsiteX1-633" fmla="*/ 742648 w 4228925"/>
                        <a:gd name="connsiteY1-634" fmla="*/ 1078706 h 4108405"/>
                        <a:gd name="connsiteX2-635" fmla="*/ 739525 w 4228925"/>
                        <a:gd name="connsiteY2-636" fmla="*/ 1076860 h 4108405"/>
                        <a:gd name="connsiteX3-637" fmla="*/ 468805 w 4228925"/>
                        <a:gd name="connsiteY3-638" fmla="*/ 916781 h 4108405"/>
                        <a:gd name="connsiteX4-639" fmla="*/ 470434 w 4228925"/>
                        <a:gd name="connsiteY4-640" fmla="*/ 917744 h 4108405"/>
                        <a:gd name="connsiteX5-641" fmla="*/ 468805 w 4228925"/>
                        <a:gd name="connsiteY5-642" fmla="*/ 916781 h 4108405"/>
                        <a:gd name="connsiteX6-643" fmla="*/ 2176945 w 4228925"/>
                        <a:gd name="connsiteY6-644" fmla="*/ 316797 h 4108405"/>
                        <a:gd name="connsiteX7-645" fmla="*/ 2090436 w 4228925"/>
                        <a:gd name="connsiteY7-646" fmla="*/ 321469 h 4108405"/>
                        <a:gd name="connsiteX8-647" fmla="*/ 2090436 w 4228925"/>
                        <a:gd name="connsiteY8-648" fmla="*/ 321165 h 4108405"/>
                        <a:gd name="connsiteX9-649" fmla="*/ 2176945 w 4228925"/>
                        <a:gd name="connsiteY9-650" fmla="*/ 316797 h 4108405"/>
                        <a:gd name="connsiteX10-651" fmla="*/ 2290461 w 4228925"/>
                        <a:gd name="connsiteY10-652" fmla="*/ 321469 h 4108405"/>
                        <a:gd name="connsiteX11-653" fmla="*/ 4228786 w 4228925"/>
                        <a:gd name="connsiteY11-654" fmla="*/ 2056565 h 4108405"/>
                        <a:gd name="connsiteX12-655" fmla="*/ 2176946 w 4228925"/>
                        <a:gd name="connsiteY12-656" fmla="*/ 4108405 h 4108405"/>
                        <a:gd name="connsiteX13-657" fmla="*/ 125105 w 4228925"/>
                        <a:gd name="connsiteY13-658" fmla="*/ 2056565 h 4108405"/>
                        <a:gd name="connsiteX14-659" fmla="*/ 437178 w 4228925"/>
                        <a:gd name="connsiteY14-660" fmla="*/ 2056564 h 4108405"/>
                        <a:gd name="connsiteX15-661" fmla="*/ 2176945 w 4228925"/>
                        <a:gd name="connsiteY15-662" fmla="*/ 3796331 h 4108405"/>
                        <a:gd name="connsiteX16-663" fmla="*/ 3916711 w 4228925"/>
                        <a:gd name="connsiteY16-664" fmla="*/ 2056564 h 4108405"/>
                        <a:gd name="connsiteX17-665" fmla="*/ 2290461 w 4228925"/>
                        <a:gd name="connsiteY17-666" fmla="*/ 321469 h 4108405"/>
                        <a:gd name="connsiteX18-667" fmla="*/ 2090436 w 4228925"/>
                        <a:gd name="connsiteY18-668" fmla="*/ 9092 h 4108405"/>
                        <a:gd name="connsiteX19-669" fmla="*/ 2090436 w 4228925"/>
                        <a:gd name="connsiteY19-670" fmla="*/ 321165 h 4108405"/>
                        <a:gd name="connsiteX20-671" fmla="*/ 739525 w 4228925"/>
                        <a:gd name="connsiteY20-672" fmla="*/ 1076860 h 4108405"/>
                        <a:gd name="connsiteX21-673" fmla="*/ 470434 w 4228925"/>
                        <a:gd name="connsiteY21-674" fmla="*/ 917744 h 4108405"/>
                        <a:gd name="connsiteX22-675" fmla="*/ 2090436 w 4228925"/>
                        <a:gd name="connsiteY22-676" fmla="*/ 9092 h 4108405"/>
                        <a:gd name="connsiteX23-677" fmla="*/ 2090436 w 4228925"/>
                        <a:gd name="connsiteY23-678" fmla="*/ 0 h 4108405"/>
                        <a:gd name="connsiteX24-679" fmla="*/ 2090436 w 4228925"/>
                        <a:gd name="connsiteY24-680" fmla="*/ 9092 h 4108405"/>
                        <a:gd name="connsiteX25-681" fmla="*/ 2090436 w 4228925"/>
                        <a:gd name="connsiteY25-682" fmla="*/ 0 h 4108405"/>
                        <a:gd name="connsiteX0-683" fmla="*/ 739525 w 4228925"/>
                        <a:gd name="connsiteY0-684" fmla="*/ 1076860 h 4108405"/>
                        <a:gd name="connsiteX1-685" fmla="*/ 742648 w 4228925"/>
                        <a:gd name="connsiteY1-686" fmla="*/ 1078706 h 4108405"/>
                        <a:gd name="connsiteX2-687" fmla="*/ 739525 w 4228925"/>
                        <a:gd name="connsiteY2-688" fmla="*/ 1076860 h 4108405"/>
                        <a:gd name="connsiteX3-689" fmla="*/ 468805 w 4228925"/>
                        <a:gd name="connsiteY3-690" fmla="*/ 916781 h 4108405"/>
                        <a:gd name="connsiteX4-691" fmla="*/ 470434 w 4228925"/>
                        <a:gd name="connsiteY4-692" fmla="*/ 917744 h 4108405"/>
                        <a:gd name="connsiteX5-693" fmla="*/ 468805 w 4228925"/>
                        <a:gd name="connsiteY5-694" fmla="*/ 916781 h 4108405"/>
                        <a:gd name="connsiteX6-695" fmla="*/ 2090436 w 4228925"/>
                        <a:gd name="connsiteY6-696" fmla="*/ 321165 h 4108405"/>
                        <a:gd name="connsiteX7-697" fmla="*/ 2090436 w 4228925"/>
                        <a:gd name="connsiteY7-698" fmla="*/ 321469 h 4108405"/>
                        <a:gd name="connsiteX8-699" fmla="*/ 2090436 w 4228925"/>
                        <a:gd name="connsiteY8-700" fmla="*/ 321165 h 4108405"/>
                        <a:gd name="connsiteX9-701" fmla="*/ 2290461 w 4228925"/>
                        <a:gd name="connsiteY9-702" fmla="*/ 321469 h 4108405"/>
                        <a:gd name="connsiteX10-703" fmla="*/ 4228786 w 4228925"/>
                        <a:gd name="connsiteY10-704" fmla="*/ 2056565 h 4108405"/>
                        <a:gd name="connsiteX11-705" fmla="*/ 2176946 w 4228925"/>
                        <a:gd name="connsiteY11-706" fmla="*/ 4108405 h 4108405"/>
                        <a:gd name="connsiteX12-707" fmla="*/ 125105 w 4228925"/>
                        <a:gd name="connsiteY12-708" fmla="*/ 2056565 h 4108405"/>
                        <a:gd name="connsiteX13-709" fmla="*/ 437178 w 4228925"/>
                        <a:gd name="connsiteY13-710" fmla="*/ 2056564 h 4108405"/>
                        <a:gd name="connsiteX14-711" fmla="*/ 2176945 w 4228925"/>
                        <a:gd name="connsiteY14-712" fmla="*/ 3796331 h 4108405"/>
                        <a:gd name="connsiteX15-713" fmla="*/ 3916711 w 4228925"/>
                        <a:gd name="connsiteY15-714" fmla="*/ 2056564 h 4108405"/>
                        <a:gd name="connsiteX16-715" fmla="*/ 2290461 w 4228925"/>
                        <a:gd name="connsiteY16-716" fmla="*/ 321469 h 4108405"/>
                        <a:gd name="connsiteX17-717" fmla="*/ 2090436 w 4228925"/>
                        <a:gd name="connsiteY17-718" fmla="*/ 9092 h 4108405"/>
                        <a:gd name="connsiteX18-719" fmla="*/ 2090436 w 4228925"/>
                        <a:gd name="connsiteY18-720" fmla="*/ 321165 h 4108405"/>
                        <a:gd name="connsiteX19-721" fmla="*/ 739525 w 4228925"/>
                        <a:gd name="connsiteY19-722" fmla="*/ 1076860 h 4108405"/>
                        <a:gd name="connsiteX20-723" fmla="*/ 470434 w 4228925"/>
                        <a:gd name="connsiteY20-724" fmla="*/ 917744 h 4108405"/>
                        <a:gd name="connsiteX21-725" fmla="*/ 2090436 w 4228925"/>
                        <a:gd name="connsiteY21-726" fmla="*/ 9092 h 4108405"/>
                        <a:gd name="connsiteX22-727" fmla="*/ 2090436 w 4228925"/>
                        <a:gd name="connsiteY22-728" fmla="*/ 0 h 4108405"/>
                        <a:gd name="connsiteX23-729" fmla="*/ 2090436 w 4228925"/>
                        <a:gd name="connsiteY23-730" fmla="*/ 9092 h 4108405"/>
                        <a:gd name="connsiteX24-731" fmla="*/ 2090436 w 4228925"/>
                        <a:gd name="connsiteY24-732" fmla="*/ 0 h 4108405"/>
                        <a:gd name="connsiteX0-733" fmla="*/ 739525 w 4228925"/>
                        <a:gd name="connsiteY0-734" fmla="*/ 1067768 h 4099313"/>
                        <a:gd name="connsiteX1-735" fmla="*/ 742648 w 4228925"/>
                        <a:gd name="connsiteY1-736" fmla="*/ 1069614 h 4099313"/>
                        <a:gd name="connsiteX2-737" fmla="*/ 739525 w 4228925"/>
                        <a:gd name="connsiteY2-738" fmla="*/ 1067768 h 4099313"/>
                        <a:gd name="connsiteX3-739" fmla="*/ 468805 w 4228925"/>
                        <a:gd name="connsiteY3-740" fmla="*/ 907689 h 4099313"/>
                        <a:gd name="connsiteX4-741" fmla="*/ 470434 w 4228925"/>
                        <a:gd name="connsiteY4-742" fmla="*/ 908652 h 4099313"/>
                        <a:gd name="connsiteX5-743" fmla="*/ 468805 w 4228925"/>
                        <a:gd name="connsiteY5-744" fmla="*/ 907689 h 4099313"/>
                        <a:gd name="connsiteX6-745" fmla="*/ 2090436 w 4228925"/>
                        <a:gd name="connsiteY6-746" fmla="*/ 312073 h 4099313"/>
                        <a:gd name="connsiteX7-747" fmla="*/ 2090436 w 4228925"/>
                        <a:gd name="connsiteY7-748" fmla="*/ 312377 h 4099313"/>
                        <a:gd name="connsiteX8-749" fmla="*/ 2090436 w 4228925"/>
                        <a:gd name="connsiteY8-750" fmla="*/ 312073 h 4099313"/>
                        <a:gd name="connsiteX9-751" fmla="*/ 2290461 w 4228925"/>
                        <a:gd name="connsiteY9-752" fmla="*/ 312377 h 4099313"/>
                        <a:gd name="connsiteX10-753" fmla="*/ 4228786 w 4228925"/>
                        <a:gd name="connsiteY10-754" fmla="*/ 2047473 h 4099313"/>
                        <a:gd name="connsiteX11-755" fmla="*/ 2176946 w 4228925"/>
                        <a:gd name="connsiteY11-756" fmla="*/ 4099313 h 4099313"/>
                        <a:gd name="connsiteX12-757" fmla="*/ 125105 w 4228925"/>
                        <a:gd name="connsiteY12-758" fmla="*/ 2047473 h 4099313"/>
                        <a:gd name="connsiteX13-759" fmla="*/ 437178 w 4228925"/>
                        <a:gd name="connsiteY13-760" fmla="*/ 2047472 h 4099313"/>
                        <a:gd name="connsiteX14-761" fmla="*/ 2176945 w 4228925"/>
                        <a:gd name="connsiteY14-762" fmla="*/ 3787239 h 4099313"/>
                        <a:gd name="connsiteX15-763" fmla="*/ 3916711 w 4228925"/>
                        <a:gd name="connsiteY15-764" fmla="*/ 2047472 h 4099313"/>
                        <a:gd name="connsiteX16-765" fmla="*/ 2290461 w 4228925"/>
                        <a:gd name="connsiteY16-766" fmla="*/ 312377 h 4099313"/>
                        <a:gd name="connsiteX17-767" fmla="*/ 2090436 w 4228925"/>
                        <a:gd name="connsiteY17-768" fmla="*/ 0 h 4099313"/>
                        <a:gd name="connsiteX18-769" fmla="*/ 2090436 w 4228925"/>
                        <a:gd name="connsiteY18-770" fmla="*/ 312073 h 4099313"/>
                        <a:gd name="connsiteX19-771" fmla="*/ 739525 w 4228925"/>
                        <a:gd name="connsiteY19-772" fmla="*/ 1067768 h 4099313"/>
                        <a:gd name="connsiteX20-773" fmla="*/ 470434 w 4228925"/>
                        <a:gd name="connsiteY20-774" fmla="*/ 908652 h 4099313"/>
                        <a:gd name="connsiteX21-775" fmla="*/ 2090436 w 4228925"/>
                        <a:gd name="connsiteY21-776" fmla="*/ 0 h 4099313"/>
                        <a:gd name="connsiteX0-777" fmla="*/ 739525 w 4353891"/>
                        <a:gd name="connsiteY0-778" fmla="*/ 1067768 h 4099313"/>
                        <a:gd name="connsiteX1-779" fmla="*/ 742648 w 4353891"/>
                        <a:gd name="connsiteY1-780" fmla="*/ 1069614 h 4099313"/>
                        <a:gd name="connsiteX2-781" fmla="*/ 739525 w 4353891"/>
                        <a:gd name="connsiteY2-782" fmla="*/ 1067768 h 4099313"/>
                        <a:gd name="connsiteX3-783" fmla="*/ 468805 w 4353891"/>
                        <a:gd name="connsiteY3-784" fmla="*/ 907689 h 4099313"/>
                        <a:gd name="connsiteX4-785" fmla="*/ 470434 w 4353891"/>
                        <a:gd name="connsiteY4-786" fmla="*/ 908652 h 4099313"/>
                        <a:gd name="connsiteX5-787" fmla="*/ 468805 w 4353891"/>
                        <a:gd name="connsiteY5-788" fmla="*/ 907689 h 4099313"/>
                        <a:gd name="connsiteX6-789" fmla="*/ 2090436 w 4353891"/>
                        <a:gd name="connsiteY6-790" fmla="*/ 312073 h 4099313"/>
                        <a:gd name="connsiteX7-791" fmla="*/ 2090436 w 4353891"/>
                        <a:gd name="connsiteY7-792" fmla="*/ 312377 h 4099313"/>
                        <a:gd name="connsiteX8-793" fmla="*/ 2090436 w 4353891"/>
                        <a:gd name="connsiteY8-794" fmla="*/ 312073 h 4099313"/>
                        <a:gd name="connsiteX9-795" fmla="*/ 3916711 w 4353891"/>
                        <a:gd name="connsiteY9-796" fmla="*/ 2047472 h 4099313"/>
                        <a:gd name="connsiteX10-797" fmla="*/ 4228786 w 4353891"/>
                        <a:gd name="connsiteY10-798" fmla="*/ 2047473 h 4099313"/>
                        <a:gd name="connsiteX11-799" fmla="*/ 2176946 w 4353891"/>
                        <a:gd name="connsiteY11-800" fmla="*/ 4099313 h 4099313"/>
                        <a:gd name="connsiteX12-801" fmla="*/ 125105 w 4353891"/>
                        <a:gd name="connsiteY12-802" fmla="*/ 2047473 h 4099313"/>
                        <a:gd name="connsiteX13-803" fmla="*/ 437178 w 4353891"/>
                        <a:gd name="connsiteY13-804" fmla="*/ 2047472 h 4099313"/>
                        <a:gd name="connsiteX14-805" fmla="*/ 2176945 w 4353891"/>
                        <a:gd name="connsiteY14-806" fmla="*/ 3787239 h 4099313"/>
                        <a:gd name="connsiteX15-807" fmla="*/ 3916711 w 4353891"/>
                        <a:gd name="connsiteY15-808" fmla="*/ 2047472 h 4099313"/>
                        <a:gd name="connsiteX16-809" fmla="*/ 2090436 w 4353891"/>
                        <a:gd name="connsiteY16-810" fmla="*/ 0 h 4099313"/>
                        <a:gd name="connsiteX17-811" fmla="*/ 2090436 w 4353891"/>
                        <a:gd name="connsiteY17-812" fmla="*/ 312073 h 4099313"/>
                        <a:gd name="connsiteX18-813" fmla="*/ 739525 w 4353891"/>
                        <a:gd name="connsiteY18-814" fmla="*/ 1067768 h 4099313"/>
                        <a:gd name="connsiteX19-815" fmla="*/ 470434 w 4353891"/>
                        <a:gd name="connsiteY19-816" fmla="*/ 908652 h 4099313"/>
                        <a:gd name="connsiteX20-817" fmla="*/ 2090436 w 4353891"/>
                        <a:gd name="connsiteY20-818" fmla="*/ 0 h 4099313"/>
                        <a:gd name="connsiteX0-819" fmla="*/ 614420 w 4228786"/>
                        <a:gd name="connsiteY0-820" fmla="*/ 1067768 h 4099313"/>
                        <a:gd name="connsiteX1-821" fmla="*/ 617543 w 4228786"/>
                        <a:gd name="connsiteY1-822" fmla="*/ 1069614 h 4099313"/>
                        <a:gd name="connsiteX2-823" fmla="*/ 614420 w 4228786"/>
                        <a:gd name="connsiteY2-824" fmla="*/ 1067768 h 4099313"/>
                        <a:gd name="connsiteX3-825" fmla="*/ 343700 w 4228786"/>
                        <a:gd name="connsiteY3-826" fmla="*/ 907689 h 4099313"/>
                        <a:gd name="connsiteX4-827" fmla="*/ 345329 w 4228786"/>
                        <a:gd name="connsiteY4-828" fmla="*/ 908652 h 4099313"/>
                        <a:gd name="connsiteX5-829" fmla="*/ 343700 w 4228786"/>
                        <a:gd name="connsiteY5-830" fmla="*/ 907689 h 4099313"/>
                        <a:gd name="connsiteX6-831" fmla="*/ 1965331 w 4228786"/>
                        <a:gd name="connsiteY6-832" fmla="*/ 312073 h 4099313"/>
                        <a:gd name="connsiteX7-833" fmla="*/ 1965331 w 4228786"/>
                        <a:gd name="connsiteY7-834" fmla="*/ 312377 h 4099313"/>
                        <a:gd name="connsiteX8-835" fmla="*/ 1965331 w 4228786"/>
                        <a:gd name="connsiteY8-836" fmla="*/ 312073 h 4099313"/>
                        <a:gd name="connsiteX9-837" fmla="*/ 3791606 w 4228786"/>
                        <a:gd name="connsiteY9-838" fmla="*/ 2047472 h 4099313"/>
                        <a:gd name="connsiteX10-839" fmla="*/ 4103681 w 4228786"/>
                        <a:gd name="connsiteY10-840" fmla="*/ 2047473 h 4099313"/>
                        <a:gd name="connsiteX11-841" fmla="*/ 2051841 w 4228786"/>
                        <a:gd name="connsiteY11-842" fmla="*/ 4099313 h 4099313"/>
                        <a:gd name="connsiteX12-843" fmla="*/ 0 w 4228786"/>
                        <a:gd name="connsiteY12-844" fmla="*/ 2047473 h 4099313"/>
                        <a:gd name="connsiteX13-845" fmla="*/ 2051840 w 4228786"/>
                        <a:gd name="connsiteY13-846" fmla="*/ 3787239 h 4099313"/>
                        <a:gd name="connsiteX14-847" fmla="*/ 3791606 w 4228786"/>
                        <a:gd name="connsiteY14-848" fmla="*/ 2047472 h 4099313"/>
                        <a:gd name="connsiteX15-849" fmla="*/ 1965331 w 4228786"/>
                        <a:gd name="connsiteY15-850" fmla="*/ 0 h 4099313"/>
                        <a:gd name="connsiteX16-851" fmla="*/ 1965331 w 4228786"/>
                        <a:gd name="connsiteY16-852" fmla="*/ 312073 h 4099313"/>
                        <a:gd name="connsiteX17-853" fmla="*/ 614420 w 4228786"/>
                        <a:gd name="connsiteY17-854" fmla="*/ 1067768 h 4099313"/>
                        <a:gd name="connsiteX18-855" fmla="*/ 345329 w 4228786"/>
                        <a:gd name="connsiteY18-856" fmla="*/ 908652 h 4099313"/>
                        <a:gd name="connsiteX19-857" fmla="*/ 1965331 w 4228786"/>
                        <a:gd name="connsiteY19-858" fmla="*/ 0 h 4099313"/>
                        <a:gd name="connsiteX0-859" fmla="*/ 270720 w 3885086"/>
                        <a:gd name="connsiteY0-860" fmla="*/ 1067768 h 4224418"/>
                        <a:gd name="connsiteX1-861" fmla="*/ 273843 w 3885086"/>
                        <a:gd name="connsiteY1-862" fmla="*/ 1069614 h 4224418"/>
                        <a:gd name="connsiteX2-863" fmla="*/ 270720 w 3885086"/>
                        <a:gd name="connsiteY2-864" fmla="*/ 1067768 h 4224418"/>
                        <a:gd name="connsiteX3-865" fmla="*/ 0 w 3885086"/>
                        <a:gd name="connsiteY3-866" fmla="*/ 907689 h 4224418"/>
                        <a:gd name="connsiteX4-867" fmla="*/ 1629 w 3885086"/>
                        <a:gd name="connsiteY4-868" fmla="*/ 908652 h 4224418"/>
                        <a:gd name="connsiteX5-869" fmla="*/ 0 w 3885086"/>
                        <a:gd name="connsiteY5-870" fmla="*/ 907689 h 4224418"/>
                        <a:gd name="connsiteX6-871" fmla="*/ 1621631 w 3885086"/>
                        <a:gd name="connsiteY6-872" fmla="*/ 312073 h 4224418"/>
                        <a:gd name="connsiteX7-873" fmla="*/ 1621631 w 3885086"/>
                        <a:gd name="connsiteY7-874" fmla="*/ 312377 h 4224418"/>
                        <a:gd name="connsiteX8-875" fmla="*/ 1621631 w 3885086"/>
                        <a:gd name="connsiteY8-876" fmla="*/ 312073 h 4224418"/>
                        <a:gd name="connsiteX9-877" fmla="*/ 3447906 w 3885086"/>
                        <a:gd name="connsiteY9-878" fmla="*/ 2047472 h 4224418"/>
                        <a:gd name="connsiteX10-879" fmla="*/ 3759981 w 3885086"/>
                        <a:gd name="connsiteY10-880" fmla="*/ 2047473 h 4224418"/>
                        <a:gd name="connsiteX11-881" fmla="*/ 1708141 w 3885086"/>
                        <a:gd name="connsiteY11-882" fmla="*/ 4099313 h 4224418"/>
                        <a:gd name="connsiteX12-883" fmla="*/ 1708140 w 3885086"/>
                        <a:gd name="connsiteY12-884" fmla="*/ 3787239 h 4224418"/>
                        <a:gd name="connsiteX13-885" fmla="*/ 3447906 w 3885086"/>
                        <a:gd name="connsiteY13-886" fmla="*/ 2047472 h 4224418"/>
                        <a:gd name="connsiteX14-887" fmla="*/ 1621631 w 3885086"/>
                        <a:gd name="connsiteY14-888" fmla="*/ 0 h 4224418"/>
                        <a:gd name="connsiteX15-889" fmla="*/ 1621631 w 3885086"/>
                        <a:gd name="connsiteY15-890" fmla="*/ 312073 h 4224418"/>
                        <a:gd name="connsiteX16-891" fmla="*/ 270720 w 3885086"/>
                        <a:gd name="connsiteY16-892" fmla="*/ 1067768 h 4224418"/>
                        <a:gd name="connsiteX17-893" fmla="*/ 1629 w 3885086"/>
                        <a:gd name="connsiteY17-894" fmla="*/ 908652 h 4224418"/>
                        <a:gd name="connsiteX18-895" fmla="*/ 1621631 w 3885086"/>
                        <a:gd name="connsiteY18-896" fmla="*/ 0 h 4224418"/>
                        <a:gd name="connsiteX0-897" fmla="*/ 270720 w 3885086"/>
                        <a:gd name="connsiteY0-898" fmla="*/ 1067768 h 4099313"/>
                        <a:gd name="connsiteX1-899" fmla="*/ 273843 w 3885086"/>
                        <a:gd name="connsiteY1-900" fmla="*/ 1069614 h 4099313"/>
                        <a:gd name="connsiteX2-901" fmla="*/ 270720 w 3885086"/>
                        <a:gd name="connsiteY2-902" fmla="*/ 1067768 h 4099313"/>
                        <a:gd name="connsiteX3-903" fmla="*/ 0 w 3885086"/>
                        <a:gd name="connsiteY3-904" fmla="*/ 907689 h 4099313"/>
                        <a:gd name="connsiteX4-905" fmla="*/ 1629 w 3885086"/>
                        <a:gd name="connsiteY4-906" fmla="*/ 908652 h 4099313"/>
                        <a:gd name="connsiteX5-907" fmla="*/ 0 w 3885086"/>
                        <a:gd name="connsiteY5-908" fmla="*/ 907689 h 4099313"/>
                        <a:gd name="connsiteX6-909" fmla="*/ 1621631 w 3885086"/>
                        <a:gd name="connsiteY6-910" fmla="*/ 312073 h 4099313"/>
                        <a:gd name="connsiteX7-911" fmla="*/ 1621631 w 3885086"/>
                        <a:gd name="connsiteY7-912" fmla="*/ 312377 h 4099313"/>
                        <a:gd name="connsiteX8-913" fmla="*/ 1621631 w 3885086"/>
                        <a:gd name="connsiteY8-914" fmla="*/ 312073 h 4099313"/>
                        <a:gd name="connsiteX9-915" fmla="*/ 3447906 w 3885086"/>
                        <a:gd name="connsiteY9-916" fmla="*/ 2047472 h 4099313"/>
                        <a:gd name="connsiteX10-917" fmla="*/ 3759981 w 3885086"/>
                        <a:gd name="connsiteY10-918" fmla="*/ 2047473 h 4099313"/>
                        <a:gd name="connsiteX11-919" fmla="*/ 1708141 w 3885086"/>
                        <a:gd name="connsiteY11-920" fmla="*/ 4099313 h 4099313"/>
                        <a:gd name="connsiteX12-921" fmla="*/ 3447906 w 3885086"/>
                        <a:gd name="connsiteY12-922" fmla="*/ 2047472 h 4099313"/>
                        <a:gd name="connsiteX13-923" fmla="*/ 1621631 w 3885086"/>
                        <a:gd name="connsiteY13-924" fmla="*/ 0 h 4099313"/>
                        <a:gd name="connsiteX14-925" fmla="*/ 1621631 w 3885086"/>
                        <a:gd name="connsiteY14-926" fmla="*/ 312073 h 4099313"/>
                        <a:gd name="connsiteX15-927" fmla="*/ 270720 w 3885086"/>
                        <a:gd name="connsiteY15-928" fmla="*/ 1067768 h 4099313"/>
                        <a:gd name="connsiteX16-929" fmla="*/ 1629 w 3885086"/>
                        <a:gd name="connsiteY16-930" fmla="*/ 908652 h 4099313"/>
                        <a:gd name="connsiteX17-931" fmla="*/ 1621631 w 3885086"/>
                        <a:gd name="connsiteY17-932" fmla="*/ 0 h 4099313"/>
                        <a:gd name="connsiteX0-933" fmla="*/ 270720 w 3760643"/>
                        <a:gd name="connsiteY0-934" fmla="*/ 1067768 h 2047473"/>
                        <a:gd name="connsiteX1-935" fmla="*/ 273843 w 3760643"/>
                        <a:gd name="connsiteY1-936" fmla="*/ 1069614 h 2047473"/>
                        <a:gd name="connsiteX2-937" fmla="*/ 270720 w 3760643"/>
                        <a:gd name="connsiteY2-938" fmla="*/ 1067768 h 2047473"/>
                        <a:gd name="connsiteX3-939" fmla="*/ 0 w 3760643"/>
                        <a:gd name="connsiteY3-940" fmla="*/ 907689 h 2047473"/>
                        <a:gd name="connsiteX4-941" fmla="*/ 1629 w 3760643"/>
                        <a:gd name="connsiteY4-942" fmla="*/ 908652 h 2047473"/>
                        <a:gd name="connsiteX5-943" fmla="*/ 0 w 3760643"/>
                        <a:gd name="connsiteY5-944" fmla="*/ 907689 h 2047473"/>
                        <a:gd name="connsiteX6-945" fmla="*/ 1621631 w 3760643"/>
                        <a:gd name="connsiteY6-946" fmla="*/ 312073 h 2047473"/>
                        <a:gd name="connsiteX7-947" fmla="*/ 1621631 w 3760643"/>
                        <a:gd name="connsiteY7-948" fmla="*/ 312377 h 2047473"/>
                        <a:gd name="connsiteX8-949" fmla="*/ 1621631 w 3760643"/>
                        <a:gd name="connsiteY8-950" fmla="*/ 312073 h 2047473"/>
                        <a:gd name="connsiteX9-951" fmla="*/ 3447906 w 3760643"/>
                        <a:gd name="connsiteY9-952" fmla="*/ 2047472 h 2047473"/>
                        <a:gd name="connsiteX10-953" fmla="*/ 3759981 w 3760643"/>
                        <a:gd name="connsiteY10-954" fmla="*/ 2047473 h 2047473"/>
                        <a:gd name="connsiteX11-955" fmla="*/ 3447906 w 3760643"/>
                        <a:gd name="connsiteY11-956" fmla="*/ 2047472 h 2047473"/>
                        <a:gd name="connsiteX12-957" fmla="*/ 1621631 w 3760643"/>
                        <a:gd name="connsiteY12-958" fmla="*/ 0 h 2047473"/>
                        <a:gd name="connsiteX13-959" fmla="*/ 1621631 w 3760643"/>
                        <a:gd name="connsiteY13-960" fmla="*/ 312073 h 2047473"/>
                        <a:gd name="connsiteX14-961" fmla="*/ 270720 w 3760643"/>
                        <a:gd name="connsiteY14-962" fmla="*/ 1067768 h 2047473"/>
                        <a:gd name="connsiteX15-963" fmla="*/ 1629 w 3760643"/>
                        <a:gd name="connsiteY15-964" fmla="*/ 908652 h 2047473"/>
                        <a:gd name="connsiteX16-965" fmla="*/ 1621631 w 3760643"/>
                        <a:gd name="connsiteY16-966" fmla="*/ 0 h 2047473"/>
                        <a:gd name="connsiteX0-967" fmla="*/ 270720 w 1621631"/>
                        <a:gd name="connsiteY0-968" fmla="*/ 1067768 h 1069614"/>
                        <a:gd name="connsiteX1-969" fmla="*/ 273843 w 1621631"/>
                        <a:gd name="connsiteY1-970" fmla="*/ 1069614 h 1069614"/>
                        <a:gd name="connsiteX2-971" fmla="*/ 270720 w 1621631"/>
                        <a:gd name="connsiteY2-972" fmla="*/ 1067768 h 1069614"/>
                        <a:gd name="connsiteX3-973" fmla="*/ 0 w 1621631"/>
                        <a:gd name="connsiteY3-974" fmla="*/ 907689 h 1069614"/>
                        <a:gd name="connsiteX4-975" fmla="*/ 1629 w 1621631"/>
                        <a:gd name="connsiteY4-976" fmla="*/ 908652 h 1069614"/>
                        <a:gd name="connsiteX5-977" fmla="*/ 0 w 1621631"/>
                        <a:gd name="connsiteY5-978" fmla="*/ 907689 h 1069614"/>
                        <a:gd name="connsiteX6-979" fmla="*/ 1621631 w 1621631"/>
                        <a:gd name="connsiteY6-980" fmla="*/ 312073 h 1069614"/>
                        <a:gd name="connsiteX7-981" fmla="*/ 1621631 w 1621631"/>
                        <a:gd name="connsiteY7-982" fmla="*/ 312377 h 1069614"/>
                        <a:gd name="connsiteX8-983" fmla="*/ 1621631 w 1621631"/>
                        <a:gd name="connsiteY8-984" fmla="*/ 312073 h 1069614"/>
                        <a:gd name="connsiteX9-985" fmla="*/ 1621631 w 1621631"/>
                        <a:gd name="connsiteY9-986" fmla="*/ 0 h 1069614"/>
                        <a:gd name="connsiteX10-987" fmla="*/ 1621631 w 1621631"/>
                        <a:gd name="connsiteY10-988" fmla="*/ 312073 h 1069614"/>
                        <a:gd name="connsiteX11-989" fmla="*/ 270720 w 1621631"/>
                        <a:gd name="connsiteY11-990" fmla="*/ 1067768 h 1069614"/>
                        <a:gd name="connsiteX12-991" fmla="*/ 1629 w 1621631"/>
                        <a:gd name="connsiteY12-992" fmla="*/ 908652 h 1069614"/>
                        <a:gd name="connsiteX13-993" fmla="*/ 1621631 w 1621631"/>
                        <a:gd name="connsiteY13-994" fmla="*/ 0 h 1069614"/>
                      </a:gdLst>
                      <a:ahLst/>
                      <a:cxnLst>
                        <a:cxn ang="0">
                          <a:pos x="connsiteX0-1" y="connsiteY0-2"/>
                        </a:cxn>
                        <a:cxn ang="0">
                          <a:pos x="connsiteX1-3" y="connsiteY1-4"/>
                        </a:cxn>
                        <a:cxn ang="0">
                          <a:pos x="connsiteX2-5" y="connsiteY2-6"/>
                        </a:cxn>
                        <a:cxn ang="0">
                          <a:pos x="connsiteX3-7" y="connsiteY3-8"/>
                        </a:cxn>
                        <a:cxn ang="0">
                          <a:pos x="connsiteX4-9" y="connsiteY4-10"/>
                        </a:cxn>
                        <a:cxn ang="0">
                          <a:pos x="connsiteX5-11" y="connsiteY5-12"/>
                        </a:cxn>
                        <a:cxn ang="0">
                          <a:pos x="connsiteX6-13" y="connsiteY6-14"/>
                        </a:cxn>
                        <a:cxn ang="0">
                          <a:pos x="connsiteX7-15" y="connsiteY7-16"/>
                        </a:cxn>
                        <a:cxn ang="0">
                          <a:pos x="connsiteX8-17" y="connsiteY8-18"/>
                        </a:cxn>
                        <a:cxn ang="0">
                          <a:pos x="connsiteX9-19" y="connsiteY9-20"/>
                        </a:cxn>
                        <a:cxn ang="0">
                          <a:pos x="connsiteX10-21" y="connsiteY10-22"/>
                        </a:cxn>
                        <a:cxn ang="0">
                          <a:pos x="connsiteX11-23" y="connsiteY11-24"/>
                        </a:cxn>
                        <a:cxn ang="0">
                          <a:pos x="connsiteX12-25" y="connsiteY12-26"/>
                        </a:cxn>
                        <a:cxn ang="0">
                          <a:pos x="connsiteX13-27" y="connsiteY13-28"/>
                        </a:cxn>
                      </a:cxnLst>
                      <a:rect l="l" t="t" r="r" b="b"/>
                      <a:pathLst>
                        <a:path w="1621631" h="1069614">
                          <a:moveTo>
                            <a:pt x="270720" y="1067768"/>
                          </a:moveTo>
                          <a:lnTo>
                            <a:pt x="273843" y="1069614"/>
                          </a:lnTo>
                          <a:lnTo>
                            <a:pt x="270720" y="1067768"/>
                          </a:lnTo>
                          <a:close/>
                          <a:moveTo>
                            <a:pt x="0" y="907689"/>
                          </a:moveTo>
                          <a:lnTo>
                            <a:pt x="1629" y="908652"/>
                          </a:lnTo>
                          <a:lnTo>
                            <a:pt x="0" y="907689"/>
                          </a:lnTo>
                          <a:close/>
                          <a:moveTo>
                            <a:pt x="1621631" y="312073"/>
                          </a:moveTo>
                          <a:lnTo>
                            <a:pt x="1621631" y="312377"/>
                          </a:lnTo>
                          <a:lnTo>
                            <a:pt x="1621631" y="312073"/>
                          </a:lnTo>
                          <a:close/>
                          <a:moveTo>
                            <a:pt x="1621631" y="0"/>
                          </a:moveTo>
                          <a:lnTo>
                            <a:pt x="1621631" y="312073"/>
                          </a:lnTo>
                          <a:cubicBezTo>
                            <a:pt x="1059988" y="337356"/>
                            <a:pt x="568425" y="631117"/>
                            <a:pt x="270720" y="1067768"/>
                          </a:cubicBezTo>
                          <a:lnTo>
                            <a:pt x="1629" y="908652"/>
                          </a:lnTo>
                          <a:cubicBezTo>
                            <a:pt x="354259" y="380480"/>
                            <a:pt x="945677" y="25494"/>
                            <a:pt x="162163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2"/>
                    </a:lnRef>
                    <a:fillRef idx="3">
                      <a:schemeClr val="accent2"/>
                    </a:fillRef>
                    <a:effectRef idx="2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3218" tIns="46608" rIns="46608" bIns="93218" numCol="1" spcCol="0" rtlCol="0" fromWordArt="0" anchor="b" anchorCtr="0" forceAA="0" compatLnSpc="1">
                      <a:noAutofit/>
                    </a:bodyPr>
                    <a:lstStyle/>
                    <a:p>
                      <a:pPr algn="ctr" defTabSz="931545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800" spc="-5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69" name="isliḓê">
                      <a:extLst>
                        <a:ext uri="{FF2B5EF4-FFF2-40B4-BE49-F238E27FC236}">
                          <a16:creationId xmlns:a16="http://schemas.microsoft.com/office/drawing/2014/main" xmlns="" id="{B70FB856-1C8C-4E81-B02C-59084FE664CA}"/>
                        </a:ext>
                      </a:extLst>
                    </p:cNvPr>
                    <p:cNvSpPr/>
                    <p:nvPr/>
                  </p:nvSpPr>
                  <p:spPr bwMode="auto">
                    <a:xfrm flipH="1">
                      <a:off x="8043102" y="1599764"/>
                      <a:ext cx="1621631" cy="1069614"/>
                    </a:xfrm>
                    <a:custGeom>
                      <a:avLst/>
                      <a:gdLst>
                        <a:gd name="connsiteX0" fmla="*/ 668844 w 4158105"/>
                        <a:gd name="connsiteY0" fmla="*/ 1079241 h 4110786"/>
                        <a:gd name="connsiteX1" fmla="*/ 671967 w 4158105"/>
                        <a:gd name="connsiteY1" fmla="*/ 1081087 h 4110786"/>
                        <a:gd name="connsiteX2" fmla="*/ 576717 w 4158105"/>
                        <a:gd name="connsiteY2" fmla="*/ 1235869 h 4110786"/>
                        <a:gd name="connsiteX3" fmla="*/ 574232 w 4158105"/>
                        <a:gd name="connsiteY3" fmla="*/ 1234330 h 4110786"/>
                        <a:gd name="connsiteX4" fmla="*/ 668844 w 4158105"/>
                        <a:gd name="connsiteY4" fmla="*/ 1079241 h 4110786"/>
                        <a:gd name="connsiteX5" fmla="*/ 398124 w 4158105"/>
                        <a:gd name="connsiteY5" fmla="*/ 919162 h 4110786"/>
                        <a:gd name="connsiteX6" fmla="*/ 399753 w 4158105"/>
                        <a:gd name="connsiteY6" fmla="*/ 920125 h 4110786"/>
                        <a:gd name="connsiteX7" fmla="*/ 308772 w 4158105"/>
                        <a:gd name="connsiteY7" fmla="*/ 1069886 h 4110786"/>
                        <a:gd name="connsiteX8" fmla="*/ 307636 w 4158105"/>
                        <a:gd name="connsiteY8" fmla="*/ 1069182 h 4110786"/>
                        <a:gd name="connsiteX9" fmla="*/ 398124 w 4158105"/>
                        <a:gd name="connsiteY9" fmla="*/ 919162 h 4110786"/>
                        <a:gd name="connsiteX10" fmla="*/ 2106264 w 4158105"/>
                        <a:gd name="connsiteY10" fmla="*/ 319178 h 4110786"/>
                        <a:gd name="connsiteX11" fmla="*/ 2198792 w 4158105"/>
                        <a:gd name="connsiteY11" fmla="*/ 323850 h 4110786"/>
                        <a:gd name="connsiteX12" fmla="*/ 2019755 w 4158105"/>
                        <a:gd name="connsiteY12" fmla="*/ 323850 h 4110786"/>
                        <a:gd name="connsiteX13" fmla="*/ 2019755 w 4158105"/>
                        <a:gd name="connsiteY13" fmla="*/ 323546 h 4110786"/>
                        <a:gd name="connsiteX14" fmla="*/ 2106264 w 4158105"/>
                        <a:gd name="connsiteY14" fmla="*/ 319178 h 4110786"/>
                        <a:gd name="connsiteX15" fmla="*/ 2224351 w 4158105"/>
                        <a:gd name="connsiteY15" fmla="*/ 13068 h 4110786"/>
                        <a:gd name="connsiteX16" fmla="*/ 4158105 w 4158105"/>
                        <a:gd name="connsiteY16" fmla="*/ 2058946 h 4110786"/>
                        <a:gd name="connsiteX17" fmla="*/ 2106265 w 4158105"/>
                        <a:gd name="connsiteY17" fmla="*/ 4110786 h 4110786"/>
                        <a:gd name="connsiteX18" fmla="*/ 54424 w 4158105"/>
                        <a:gd name="connsiteY18" fmla="*/ 2058946 h 4110786"/>
                        <a:gd name="connsiteX19" fmla="*/ 574232 w 4158105"/>
                        <a:gd name="connsiteY19" fmla="*/ 1234330 h 4110786"/>
                        <a:gd name="connsiteX20" fmla="*/ 366497 w 4158105"/>
                        <a:gd name="connsiteY20" fmla="*/ 2058945 h 4110786"/>
                        <a:gd name="connsiteX21" fmla="*/ 2106264 w 4158105"/>
                        <a:gd name="connsiteY21" fmla="*/ 3798712 h 4110786"/>
                        <a:gd name="connsiteX22" fmla="*/ 3846030 w 4158105"/>
                        <a:gd name="connsiteY22" fmla="*/ 2058945 h 4110786"/>
                        <a:gd name="connsiteX23" fmla="*/ 2198792 w 4158105"/>
                        <a:gd name="connsiteY23" fmla="*/ 323850 h 4110786"/>
                        <a:gd name="connsiteX24" fmla="*/ 2219780 w 4158105"/>
                        <a:gd name="connsiteY24" fmla="*/ 323850 h 4110786"/>
                        <a:gd name="connsiteX25" fmla="*/ 2224351 w 4158105"/>
                        <a:gd name="connsiteY25" fmla="*/ 13068 h 4110786"/>
                        <a:gd name="connsiteX26" fmla="*/ 2019755 w 4158105"/>
                        <a:gd name="connsiteY26" fmla="*/ 11473 h 4110786"/>
                        <a:gd name="connsiteX27" fmla="*/ 2019755 w 4158105"/>
                        <a:gd name="connsiteY27" fmla="*/ 323546 h 4110786"/>
                        <a:gd name="connsiteX28" fmla="*/ 668844 w 4158105"/>
                        <a:gd name="connsiteY28" fmla="*/ 1079241 h 4110786"/>
                        <a:gd name="connsiteX29" fmla="*/ 399753 w 4158105"/>
                        <a:gd name="connsiteY29" fmla="*/ 920125 h 4110786"/>
                        <a:gd name="connsiteX30" fmla="*/ 2019755 w 4158105"/>
                        <a:gd name="connsiteY30" fmla="*/ 11473 h 4110786"/>
                        <a:gd name="connsiteX31" fmla="*/ 2224543 w 4158105"/>
                        <a:gd name="connsiteY31" fmla="*/ 0 h 4110786"/>
                        <a:gd name="connsiteX32" fmla="*/ 2224351 w 4158105"/>
                        <a:gd name="connsiteY32" fmla="*/ 13068 h 4110786"/>
                        <a:gd name="connsiteX33" fmla="*/ 2106265 w 4158105"/>
                        <a:gd name="connsiteY33" fmla="*/ 7105 h 4110786"/>
                        <a:gd name="connsiteX34" fmla="*/ 2019755 w 4158105"/>
                        <a:gd name="connsiteY34" fmla="*/ 11473 h 4110786"/>
                        <a:gd name="connsiteX35" fmla="*/ 2019755 w 4158105"/>
                        <a:gd name="connsiteY35" fmla="*/ 2381 h 4110786"/>
                        <a:gd name="connsiteX36" fmla="*/ 2224543 w 4158105"/>
                        <a:gd name="connsiteY36" fmla="*/ 0 h 4110786"/>
                        <a:gd name="connsiteX0-1" fmla="*/ 668844 w 4158105"/>
                        <a:gd name="connsiteY0-2" fmla="*/ 1079241 h 4110786"/>
                        <a:gd name="connsiteX1-3" fmla="*/ 671967 w 4158105"/>
                        <a:gd name="connsiteY1-4" fmla="*/ 1081087 h 4110786"/>
                        <a:gd name="connsiteX2-5" fmla="*/ 576717 w 4158105"/>
                        <a:gd name="connsiteY2-6" fmla="*/ 1235869 h 4110786"/>
                        <a:gd name="connsiteX3-7" fmla="*/ 574232 w 4158105"/>
                        <a:gd name="connsiteY3-8" fmla="*/ 1234330 h 4110786"/>
                        <a:gd name="connsiteX4-9" fmla="*/ 668844 w 4158105"/>
                        <a:gd name="connsiteY4-10" fmla="*/ 1079241 h 4110786"/>
                        <a:gd name="connsiteX5-11" fmla="*/ 398124 w 4158105"/>
                        <a:gd name="connsiteY5-12" fmla="*/ 919162 h 4110786"/>
                        <a:gd name="connsiteX6-13" fmla="*/ 399753 w 4158105"/>
                        <a:gd name="connsiteY6-14" fmla="*/ 920125 h 4110786"/>
                        <a:gd name="connsiteX7-15" fmla="*/ 308772 w 4158105"/>
                        <a:gd name="connsiteY7-16" fmla="*/ 1069886 h 4110786"/>
                        <a:gd name="connsiteX8-17" fmla="*/ 398124 w 4158105"/>
                        <a:gd name="connsiteY8-18" fmla="*/ 919162 h 4110786"/>
                        <a:gd name="connsiteX9-19" fmla="*/ 2106264 w 4158105"/>
                        <a:gd name="connsiteY9-20" fmla="*/ 319178 h 4110786"/>
                        <a:gd name="connsiteX10-21" fmla="*/ 2198792 w 4158105"/>
                        <a:gd name="connsiteY10-22" fmla="*/ 323850 h 4110786"/>
                        <a:gd name="connsiteX11-23" fmla="*/ 2019755 w 4158105"/>
                        <a:gd name="connsiteY11-24" fmla="*/ 323850 h 4110786"/>
                        <a:gd name="connsiteX12-25" fmla="*/ 2019755 w 4158105"/>
                        <a:gd name="connsiteY12-26" fmla="*/ 323546 h 4110786"/>
                        <a:gd name="connsiteX13-27" fmla="*/ 2106264 w 4158105"/>
                        <a:gd name="connsiteY13-28" fmla="*/ 319178 h 4110786"/>
                        <a:gd name="connsiteX14-29" fmla="*/ 2224351 w 4158105"/>
                        <a:gd name="connsiteY14-30" fmla="*/ 13068 h 4110786"/>
                        <a:gd name="connsiteX15-31" fmla="*/ 4158105 w 4158105"/>
                        <a:gd name="connsiteY15-32" fmla="*/ 2058946 h 4110786"/>
                        <a:gd name="connsiteX16-33" fmla="*/ 2106265 w 4158105"/>
                        <a:gd name="connsiteY16-34" fmla="*/ 4110786 h 4110786"/>
                        <a:gd name="connsiteX17-35" fmla="*/ 54424 w 4158105"/>
                        <a:gd name="connsiteY17-36" fmla="*/ 2058946 h 4110786"/>
                        <a:gd name="connsiteX18-37" fmla="*/ 574232 w 4158105"/>
                        <a:gd name="connsiteY18-38" fmla="*/ 1234330 h 4110786"/>
                        <a:gd name="connsiteX19-39" fmla="*/ 366497 w 4158105"/>
                        <a:gd name="connsiteY19-40" fmla="*/ 2058945 h 4110786"/>
                        <a:gd name="connsiteX20-41" fmla="*/ 2106264 w 4158105"/>
                        <a:gd name="connsiteY20-42" fmla="*/ 3798712 h 4110786"/>
                        <a:gd name="connsiteX21-43" fmla="*/ 3846030 w 4158105"/>
                        <a:gd name="connsiteY21-44" fmla="*/ 2058945 h 4110786"/>
                        <a:gd name="connsiteX22-45" fmla="*/ 2198792 w 4158105"/>
                        <a:gd name="connsiteY22-46" fmla="*/ 323850 h 4110786"/>
                        <a:gd name="connsiteX23-47" fmla="*/ 2219780 w 4158105"/>
                        <a:gd name="connsiteY23-48" fmla="*/ 323850 h 4110786"/>
                        <a:gd name="connsiteX24-49" fmla="*/ 2224351 w 4158105"/>
                        <a:gd name="connsiteY24-50" fmla="*/ 13068 h 4110786"/>
                        <a:gd name="connsiteX25-51" fmla="*/ 2019755 w 4158105"/>
                        <a:gd name="connsiteY25-52" fmla="*/ 11473 h 4110786"/>
                        <a:gd name="connsiteX26-53" fmla="*/ 2019755 w 4158105"/>
                        <a:gd name="connsiteY26-54" fmla="*/ 323546 h 4110786"/>
                        <a:gd name="connsiteX27-55" fmla="*/ 668844 w 4158105"/>
                        <a:gd name="connsiteY27-56" fmla="*/ 1079241 h 4110786"/>
                        <a:gd name="connsiteX28-57" fmla="*/ 399753 w 4158105"/>
                        <a:gd name="connsiteY28-58" fmla="*/ 920125 h 4110786"/>
                        <a:gd name="connsiteX29-59" fmla="*/ 2019755 w 4158105"/>
                        <a:gd name="connsiteY29-60" fmla="*/ 11473 h 4110786"/>
                        <a:gd name="connsiteX30-61" fmla="*/ 2224543 w 4158105"/>
                        <a:gd name="connsiteY30-62" fmla="*/ 0 h 4110786"/>
                        <a:gd name="connsiteX31-63" fmla="*/ 2224351 w 4158105"/>
                        <a:gd name="connsiteY31-64" fmla="*/ 13068 h 4110786"/>
                        <a:gd name="connsiteX32-65" fmla="*/ 2106265 w 4158105"/>
                        <a:gd name="connsiteY32-66" fmla="*/ 7105 h 4110786"/>
                        <a:gd name="connsiteX33-67" fmla="*/ 2019755 w 4158105"/>
                        <a:gd name="connsiteY33-68" fmla="*/ 11473 h 4110786"/>
                        <a:gd name="connsiteX34-69" fmla="*/ 2019755 w 4158105"/>
                        <a:gd name="connsiteY34-70" fmla="*/ 2381 h 4110786"/>
                        <a:gd name="connsiteX35-71" fmla="*/ 2224543 w 4158105"/>
                        <a:gd name="connsiteY35-72" fmla="*/ 0 h 4110786"/>
                        <a:gd name="connsiteX0-73" fmla="*/ 668844 w 4158105"/>
                        <a:gd name="connsiteY0-74" fmla="*/ 1079241 h 4110786"/>
                        <a:gd name="connsiteX1-75" fmla="*/ 671967 w 4158105"/>
                        <a:gd name="connsiteY1-76" fmla="*/ 1081087 h 4110786"/>
                        <a:gd name="connsiteX2-77" fmla="*/ 576717 w 4158105"/>
                        <a:gd name="connsiteY2-78" fmla="*/ 1235869 h 4110786"/>
                        <a:gd name="connsiteX3-79" fmla="*/ 574232 w 4158105"/>
                        <a:gd name="connsiteY3-80" fmla="*/ 1234330 h 4110786"/>
                        <a:gd name="connsiteX4-81" fmla="*/ 668844 w 4158105"/>
                        <a:gd name="connsiteY4-82" fmla="*/ 1079241 h 4110786"/>
                        <a:gd name="connsiteX5-83" fmla="*/ 398124 w 4158105"/>
                        <a:gd name="connsiteY5-84" fmla="*/ 919162 h 4110786"/>
                        <a:gd name="connsiteX6-85" fmla="*/ 399753 w 4158105"/>
                        <a:gd name="connsiteY6-86" fmla="*/ 920125 h 4110786"/>
                        <a:gd name="connsiteX7-87" fmla="*/ 398124 w 4158105"/>
                        <a:gd name="connsiteY7-88" fmla="*/ 919162 h 4110786"/>
                        <a:gd name="connsiteX8-89" fmla="*/ 2106264 w 4158105"/>
                        <a:gd name="connsiteY8-90" fmla="*/ 319178 h 4110786"/>
                        <a:gd name="connsiteX9-91" fmla="*/ 2198792 w 4158105"/>
                        <a:gd name="connsiteY9-92" fmla="*/ 323850 h 4110786"/>
                        <a:gd name="connsiteX10-93" fmla="*/ 2019755 w 4158105"/>
                        <a:gd name="connsiteY10-94" fmla="*/ 323850 h 4110786"/>
                        <a:gd name="connsiteX11-95" fmla="*/ 2019755 w 4158105"/>
                        <a:gd name="connsiteY11-96" fmla="*/ 323546 h 4110786"/>
                        <a:gd name="connsiteX12-97" fmla="*/ 2106264 w 4158105"/>
                        <a:gd name="connsiteY12-98" fmla="*/ 319178 h 4110786"/>
                        <a:gd name="connsiteX13-99" fmla="*/ 2224351 w 4158105"/>
                        <a:gd name="connsiteY13-100" fmla="*/ 13068 h 4110786"/>
                        <a:gd name="connsiteX14-101" fmla="*/ 4158105 w 4158105"/>
                        <a:gd name="connsiteY14-102" fmla="*/ 2058946 h 4110786"/>
                        <a:gd name="connsiteX15-103" fmla="*/ 2106265 w 4158105"/>
                        <a:gd name="connsiteY15-104" fmla="*/ 4110786 h 4110786"/>
                        <a:gd name="connsiteX16-105" fmla="*/ 54424 w 4158105"/>
                        <a:gd name="connsiteY16-106" fmla="*/ 2058946 h 4110786"/>
                        <a:gd name="connsiteX17-107" fmla="*/ 574232 w 4158105"/>
                        <a:gd name="connsiteY17-108" fmla="*/ 1234330 h 4110786"/>
                        <a:gd name="connsiteX18-109" fmla="*/ 366497 w 4158105"/>
                        <a:gd name="connsiteY18-110" fmla="*/ 2058945 h 4110786"/>
                        <a:gd name="connsiteX19-111" fmla="*/ 2106264 w 4158105"/>
                        <a:gd name="connsiteY19-112" fmla="*/ 3798712 h 4110786"/>
                        <a:gd name="connsiteX20-113" fmla="*/ 3846030 w 4158105"/>
                        <a:gd name="connsiteY20-114" fmla="*/ 2058945 h 4110786"/>
                        <a:gd name="connsiteX21-115" fmla="*/ 2198792 w 4158105"/>
                        <a:gd name="connsiteY21-116" fmla="*/ 323850 h 4110786"/>
                        <a:gd name="connsiteX22-117" fmla="*/ 2219780 w 4158105"/>
                        <a:gd name="connsiteY22-118" fmla="*/ 323850 h 4110786"/>
                        <a:gd name="connsiteX23-119" fmla="*/ 2224351 w 4158105"/>
                        <a:gd name="connsiteY23-120" fmla="*/ 13068 h 4110786"/>
                        <a:gd name="connsiteX24-121" fmla="*/ 2019755 w 4158105"/>
                        <a:gd name="connsiteY24-122" fmla="*/ 11473 h 4110786"/>
                        <a:gd name="connsiteX25-123" fmla="*/ 2019755 w 4158105"/>
                        <a:gd name="connsiteY25-124" fmla="*/ 323546 h 4110786"/>
                        <a:gd name="connsiteX26-125" fmla="*/ 668844 w 4158105"/>
                        <a:gd name="connsiteY26-126" fmla="*/ 1079241 h 4110786"/>
                        <a:gd name="connsiteX27-127" fmla="*/ 399753 w 4158105"/>
                        <a:gd name="connsiteY27-128" fmla="*/ 920125 h 4110786"/>
                        <a:gd name="connsiteX28-129" fmla="*/ 2019755 w 4158105"/>
                        <a:gd name="connsiteY28-130" fmla="*/ 11473 h 4110786"/>
                        <a:gd name="connsiteX29-131" fmla="*/ 2224543 w 4158105"/>
                        <a:gd name="connsiteY29-132" fmla="*/ 0 h 4110786"/>
                        <a:gd name="connsiteX30-133" fmla="*/ 2224351 w 4158105"/>
                        <a:gd name="connsiteY30-134" fmla="*/ 13068 h 4110786"/>
                        <a:gd name="connsiteX31-135" fmla="*/ 2106265 w 4158105"/>
                        <a:gd name="connsiteY31-136" fmla="*/ 7105 h 4110786"/>
                        <a:gd name="connsiteX32-137" fmla="*/ 2019755 w 4158105"/>
                        <a:gd name="connsiteY32-138" fmla="*/ 11473 h 4110786"/>
                        <a:gd name="connsiteX33-139" fmla="*/ 2019755 w 4158105"/>
                        <a:gd name="connsiteY33-140" fmla="*/ 2381 h 4110786"/>
                        <a:gd name="connsiteX34-141" fmla="*/ 2224543 w 4158105"/>
                        <a:gd name="connsiteY34-142" fmla="*/ 0 h 4110786"/>
                        <a:gd name="connsiteX0-143" fmla="*/ 739525 w 4228786"/>
                        <a:gd name="connsiteY0-144" fmla="*/ 1079241 h 4110786"/>
                        <a:gd name="connsiteX1-145" fmla="*/ 742648 w 4228786"/>
                        <a:gd name="connsiteY1-146" fmla="*/ 1081087 h 4110786"/>
                        <a:gd name="connsiteX2-147" fmla="*/ 647398 w 4228786"/>
                        <a:gd name="connsiteY2-148" fmla="*/ 1235869 h 4110786"/>
                        <a:gd name="connsiteX3-149" fmla="*/ 644913 w 4228786"/>
                        <a:gd name="connsiteY3-150" fmla="*/ 1234330 h 4110786"/>
                        <a:gd name="connsiteX4-151" fmla="*/ 739525 w 4228786"/>
                        <a:gd name="connsiteY4-152" fmla="*/ 1079241 h 4110786"/>
                        <a:gd name="connsiteX5-153" fmla="*/ 468805 w 4228786"/>
                        <a:gd name="connsiteY5-154" fmla="*/ 919162 h 4110786"/>
                        <a:gd name="connsiteX6-155" fmla="*/ 470434 w 4228786"/>
                        <a:gd name="connsiteY6-156" fmla="*/ 920125 h 4110786"/>
                        <a:gd name="connsiteX7-157" fmla="*/ 468805 w 4228786"/>
                        <a:gd name="connsiteY7-158" fmla="*/ 919162 h 4110786"/>
                        <a:gd name="connsiteX8-159" fmla="*/ 2176945 w 4228786"/>
                        <a:gd name="connsiteY8-160" fmla="*/ 319178 h 4110786"/>
                        <a:gd name="connsiteX9-161" fmla="*/ 2269473 w 4228786"/>
                        <a:gd name="connsiteY9-162" fmla="*/ 323850 h 4110786"/>
                        <a:gd name="connsiteX10-163" fmla="*/ 2090436 w 4228786"/>
                        <a:gd name="connsiteY10-164" fmla="*/ 323850 h 4110786"/>
                        <a:gd name="connsiteX11-165" fmla="*/ 2090436 w 4228786"/>
                        <a:gd name="connsiteY11-166" fmla="*/ 323546 h 4110786"/>
                        <a:gd name="connsiteX12-167" fmla="*/ 2176945 w 4228786"/>
                        <a:gd name="connsiteY12-168" fmla="*/ 319178 h 4110786"/>
                        <a:gd name="connsiteX13-169" fmla="*/ 2295032 w 4228786"/>
                        <a:gd name="connsiteY13-170" fmla="*/ 13068 h 4110786"/>
                        <a:gd name="connsiteX14-171" fmla="*/ 4228786 w 4228786"/>
                        <a:gd name="connsiteY14-172" fmla="*/ 2058946 h 4110786"/>
                        <a:gd name="connsiteX15-173" fmla="*/ 2176946 w 4228786"/>
                        <a:gd name="connsiteY15-174" fmla="*/ 4110786 h 4110786"/>
                        <a:gd name="connsiteX16-175" fmla="*/ 125105 w 4228786"/>
                        <a:gd name="connsiteY16-176" fmla="*/ 2058946 h 4110786"/>
                        <a:gd name="connsiteX17-177" fmla="*/ 437178 w 4228786"/>
                        <a:gd name="connsiteY17-178" fmla="*/ 2058945 h 4110786"/>
                        <a:gd name="connsiteX18-179" fmla="*/ 2176945 w 4228786"/>
                        <a:gd name="connsiteY18-180" fmla="*/ 3798712 h 4110786"/>
                        <a:gd name="connsiteX19-181" fmla="*/ 3916711 w 4228786"/>
                        <a:gd name="connsiteY19-182" fmla="*/ 2058945 h 4110786"/>
                        <a:gd name="connsiteX20-183" fmla="*/ 2269473 w 4228786"/>
                        <a:gd name="connsiteY20-184" fmla="*/ 323850 h 4110786"/>
                        <a:gd name="connsiteX21-185" fmla="*/ 2290461 w 4228786"/>
                        <a:gd name="connsiteY21-186" fmla="*/ 323850 h 4110786"/>
                        <a:gd name="connsiteX22-187" fmla="*/ 2295032 w 4228786"/>
                        <a:gd name="connsiteY22-188" fmla="*/ 13068 h 4110786"/>
                        <a:gd name="connsiteX23-189" fmla="*/ 2090436 w 4228786"/>
                        <a:gd name="connsiteY23-190" fmla="*/ 11473 h 4110786"/>
                        <a:gd name="connsiteX24-191" fmla="*/ 2090436 w 4228786"/>
                        <a:gd name="connsiteY24-192" fmla="*/ 323546 h 4110786"/>
                        <a:gd name="connsiteX25-193" fmla="*/ 739525 w 4228786"/>
                        <a:gd name="connsiteY25-194" fmla="*/ 1079241 h 4110786"/>
                        <a:gd name="connsiteX26-195" fmla="*/ 470434 w 4228786"/>
                        <a:gd name="connsiteY26-196" fmla="*/ 920125 h 4110786"/>
                        <a:gd name="connsiteX27-197" fmla="*/ 2090436 w 4228786"/>
                        <a:gd name="connsiteY27-198" fmla="*/ 11473 h 4110786"/>
                        <a:gd name="connsiteX28-199" fmla="*/ 2295224 w 4228786"/>
                        <a:gd name="connsiteY28-200" fmla="*/ 0 h 4110786"/>
                        <a:gd name="connsiteX29-201" fmla="*/ 2295032 w 4228786"/>
                        <a:gd name="connsiteY29-202" fmla="*/ 13068 h 4110786"/>
                        <a:gd name="connsiteX30-203" fmla="*/ 2176946 w 4228786"/>
                        <a:gd name="connsiteY30-204" fmla="*/ 7105 h 4110786"/>
                        <a:gd name="connsiteX31-205" fmla="*/ 2090436 w 4228786"/>
                        <a:gd name="connsiteY31-206" fmla="*/ 11473 h 4110786"/>
                        <a:gd name="connsiteX32-207" fmla="*/ 2090436 w 4228786"/>
                        <a:gd name="connsiteY32-208" fmla="*/ 2381 h 4110786"/>
                        <a:gd name="connsiteX33-209" fmla="*/ 2295224 w 4228786"/>
                        <a:gd name="connsiteY33-210" fmla="*/ 0 h 4110786"/>
                        <a:gd name="connsiteX0-211" fmla="*/ 739525 w 4228786"/>
                        <a:gd name="connsiteY0-212" fmla="*/ 1079241 h 4110786"/>
                        <a:gd name="connsiteX1-213" fmla="*/ 742648 w 4228786"/>
                        <a:gd name="connsiteY1-214" fmla="*/ 1081087 h 4110786"/>
                        <a:gd name="connsiteX2-215" fmla="*/ 647398 w 4228786"/>
                        <a:gd name="connsiteY2-216" fmla="*/ 1235869 h 4110786"/>
                        <a:gd name="connsiteX3-217" fmla="*/ 739525 w 4228786"/>
                        <a:gd name="connsiteY3-218" fmla="*/ 1079241 h 4110786"/>
                        <a:gd name="connsiteX4-219" fmla="*/ 468805 w 4228786"/>
                        <a:gd name="connsiteY4-220" fmla="*/ 919162 h 4110786"/>
                        <a:gd name="connsiteX5-221" fmla="*/ 470434 w 4228786"/>
                        <a:gd name="connsiteY5-222" fmla="*/ 920125 h 4110786"/>
                        <a:gd name="connsiteX6-223" fmla="*/ 468805 w 4228786"/>
                        <a:gd name="connsiteY6-224" fmla="*/ 919162 h 4110786"/>
                        <a:gd name="connsiteX7-225" fmla="*/ 2176945 w 4228786"/>
                        <a:gd name="connsiteY7-226" fmla="*/ 319178 h 4110786"/>
                        <a:gd name="connsiteX8-227" fmla="*/ 2269473 w 4228786"/>
                        <a:gd name="connsiteY8-228" fmla="*/ 323850 h 4110786"/>
                        <a:gd name="connsiteX9-229" fmla="*/ 2090436 w 4228786"/>
                        <a:gd name="connsiteY9-230" fmla="*/ 323850 h 4110786"/>
                        <a:gd name="connsiteX10-231" fmla="*/ 2090436 w 4228786"/>
                        <a:gd name="connsiteY10-232" fmla="*/ 323546 h 4110786"/>
                        <a:gd name="connsiteX11-233" fmla="*/ 2176945 w 4228786"/>
                        <a:gd name="connsiteY11-234" fmla="*/ 319178 h 4110786"/>
                        <a:gd name="connsiteX12-235" fmla="*/ 2295032 w 4228786"/>
                        <a:gd name="connsiteY12-236" fmla="*/ 13068 h 4110786"/>
                        <a:gd name="connsiteX13-237" fmla="*/ 4228786 w 4228786"/>
                        <a:gd name="connsiteY13-238" fmla="*/ 2058946 h 4110786"/>
                        <a:gd name="connsiteX14-239" fmla="*/ 2176946 w 4228786"/>
                        <a:gd name="connsiteY14-240" fmla="*/ 4110786 h 4110786"/>
                        <a:gd name="connsiteX15-241" fmla="*/ 125105 w 4228786"/>
                        <a:gd name="connsiteY15-242" fmla="*/ 2058946 h 4110786"/>
                        <a:gd name="connsiteX16-243" fmla="*/ 437178 w 4228786"/>
                        <a:gd name="connsiteY16-244" fmla="*/ 2058945 h 4110786"/>
                        <a:gd name="connsiteX17-245" fmla="*/ 2176945 w 4228786"/>
                        <a:gd name="connsiteY17-246" fmla="*/ 3798712 h 4110786"/>
                        <a:gd name="connsiteX18-247" fmla="*/ 3916711 w 4228786"/>
                        <a:gd name="connsiteY18-248" fmla="*/ 2058945 h 4110786"/>
                        <a:gd name="connsiteX19-249" fmla="*/ 2269473 w 4228786"/>
                        <a:gd name="connsiteY19-250" fmla="*/ 323850 h 4110786"/>
                        <a:gd name="connsiteX20-251" fmla="*/ 2290461 w 4228786"/>
                        <a:gd name="connsiteY20-252" fmla="*/ 323850 h 4110786"/>
                        <a:gd name="connsiteX21-253" fmla="*/ 2295032 w 4228786"/>
                        <a:gd name="connsiteY21-254" fmla="*/ 13068 h 4110786"/>
                        <a:gd name="connsiteX22-255" fmla="*/ 2090436 w 4228786"/>
                        <a:gd name="connsiteY22-256" fmla="*/ 11473 h 4110786"/>
                        <a:gd name="connsiteX23-257" fmla="*/ 2090436 w 4228786"/>
                        <a:gd name="connsiteY23-258" fmla="*/ 323546 h 4110786"/>
                        <a:gd name="connsiteX24-259" fmla="*/ 739525 w 4228786"/>
                        <a:gd name="connsiteY24-260" fmla="*/ 1079241 h 4110786"/>
                        <a:gd name="connsiteX25-261" fmla="*/ 470434 w 4228786"/>
                        <a:gd name="connsiteY25-262" fmla="*/ 920125 h 4110786"/>
                        <a:gd name="connsiteX26-263" fmla="*/ 2090436 w 4228786"/>
                        <a:gd name="connsiteY26-264" fmla="*/ 11473 h 4110786"/>
                        <a:gd name="connsiteX27-265" fmla="*/ 2295224 w 4228786"/>
                        <a:gd name="connsiteY27-266" fmla="*/ 0 h 4110786"/>
                        <a:gd name="connsiteX28-267" fmla="*/ 2295032 w 4228786"/>
                        <a:gd name="connsiteY28-268" fmla="*/ 13068 h 4110786"/>
                        <a:gd name="connsiteX29-269" fmla="*/ 2176946 w 4228786"/>
                        <a:gd name="connsiteY29-270" fmla="*/ 7105 h 4110786"/>
                        <a:gd name="connsiteX30-271" fmla="*/ 2090436 w 4228786"/>
                        <a:gd name="connsiteY30-272" fmla="*/ 11473 h 4110786"/>
                        <a:gd name="connsiteX31-273" fmla="*/ 2090436 w 4228786"/>
                        <a:gd name="connsiteY31-274" fmla="*/ 2381 h 4110786"/>
                        <a:gd name="connsiteX32-275" fmla="*/ 2295224 w 4228786"/>
                        <a:gd name="connsiteY32-276" fmla="*/ 0 h 4110786"/>
                        <a:gd name="connsiteX0-277" fmla="*/ 739525 w 4228786"/>
                        <a:gd name="connsiteY0-278" fmla="*/ 1079241 h 4110786"/>
                        <a:gd name="connsiteX1-279" fmla="*/ 742648 w 4228786"/>
                        <a:gd name="connsiteY1-280" fmla="*/ 1081087 h 4110786"/>
                        <a:gd name="connsiteX2-281" fmla="*/ 739525 w 4228786"/>
                        <a:gd name="connsiteY2-282" fmla="*/ 1079241 h 4110786"/>
                        <a:gd name="connsiteX3-283" fmla="*/ 468805 w 4228786"/>
                        <a:gd name="connsiteY3-284" fmla="*/ 919162 h 4110786"/>
                        <a:gd name="connsiteX4-285" fmla="*/ 470434 w 4228786"/>
                        <a:gd name="connsiteY4-286" fmla="*/ 920125 h 4110786"/>
                        <a:gd name="connsiteX5-287" fmla="*/ 468805 w 4228786"/>
                        <a:gd name="connsiteY5-288" fmla="*/ 919162 h 4110786"/>
                        <a:gd name="connsiteX6-289" fmla="*/ 2176945 w 4228786"/>
                        <a:gd name="connsiteY6-290" fmla="*/ 319178 h 4110786"/>
                        <a:gd name="connsiteX7-291" fmla="*/ 2269473 w 4228786"/>
                        <a:gd name="connsiteY7-292" fmla="*/ 323850 h 4110786"/>
                        <a:gd name="connsiteX8-293" fmla="*/ 2090436 w 4228786"/>
                        <a:gd name="connsiteY8-294" fmla="*/ 323850 h 4110786"/>
                        <a:gd name="connsiteX9-295" fmla="*/ 2090436 w 4228786"/>
                        <a:gd name="connsiteY9-296" fmla="*/ 323546 h 4110786"/>
                        <a:gd name="connsiteX10-297" fmla="*/ 2176945 w 4228786"/>
                        <a:gd name="connsiteY10-298" fmla="*/ 319178 h 4110786"/>
                        <a:gd name="connsiteX11-299" fmla="*/ 2295032 w 4228786"/>
                        <a:gd name="connsiteY11-300" fmla="*/ 13068 h 4110786"/>
                        <a:gd name="connsiteX12-301" fmla="*/ 4228786 w 4228786"/>
                        <a:gd name="connsiteY12-302" fmla="*/ 2058946 h 4110786"/>
                        <a:gd name="connsiteX13-303" fmla="*/ 2176946 w 4228786"/>
                        <a:gd name="connsiteY13-304" fmla="*/ 4110786 h 4110786"/>
                        <a:gd name="connsiteX14-305" fmla="*/ 125105 w 4228786"/>
                        <a:gd name="connsiteY14-306" fmla="*/ 2058946 h 4110786"/>
                        <a:gd name="connsiteX15-307" fmla="*/ 437178 w 4228786"/>
                        <a:gd name="connsiteY15-308" fmla="*/ 2058945 h 4110786"/>
                        <a:gd name="connsiteX16-309" fmla="*/ 2176945 w 4228786"/>
                        <a:gd name="connsiteY16-310" fmla="*/ 3798712 h 4110786"/>
                        <a:gd name="connsiteX17-311" fmla="*/ 3916711 w 4228786"/>
                        <a:gd name="connsiteY17-312" fmla="*/ 2058945 h 4110786"/>
                        <a:gd name="connsiteX18-313" fmla="*/ 2269473 w 4228786"/>
                        <a:gd name="connsiteY18-314" fmla="*/ 323850 h 4110786"/>
                        <a:gd name="connsiteX19-315" fmla="*/ 2290461 w 4228786"/>
                        <a:gd name="connsiteY19-316" fmla="*/ 323850 h 4110786"/>
                        <a:gd name="connsiteX20-317" fmla="*/ 2295032 w 4228786"/>
                        <a:gd name="connsiteY20-318" fmla="*/ 13068 h 4110786"/>
                        <a:gd name="connsiteX21-319" fmla="*/ 2090436 w 4228786"/>
                        <a:gd name="connsiteY21-320" fmla="*/ 11473 h 4110786"/>
                        <a:gd name="connsiteX22-321" fmla="*/ 2090436 w 4228786"/>
                        <a:gd name="connsiteY22-322" fmla="*/ 323546 h 4110786"/>
                        <a:gd name="connsiteX23-323" fmla="*/ 739525 w 4228786"/>
                        <a:gd name="connsiteY23-324" fmla="*/ 1079241 h 4110786"/>
                        <a:gd name="connsiteX24-325" fmla="*/ 470434 w 4228786"/>
                        <a:gd name="connsiteY24-326" fmla="*/ 920125 h 4110786"/>
                        <a:gd name="connsiteX25-327" fmla="*/ 2090436 w 4228786"/>
                        <a:gd name="connsiteY25-328" fmla="*/ 11473 h 4110786"/>
                        <a:gd name="connsiteX26-329" fmla="*/ 2295224 w 4228786"/>
                        <a:gd name="connsiteY26-330" fmla="*/ 0 h 4110786"/>
                        <a:gd name="connsiteX27-331" fmla="*/ 2295032 w 4228786"/>
                        <a:gd name="connsiteY27-332" fmla="*/ 13068 h 4110786"/>
                        <a:gd name="connsiteX28-333" fmla="*/ 2176946 w 4228786"/>
                        <a:gd name="connsiteY28-334" fmla="*/ 7105 h 4110786"/>
                        <a:gd name="connsiteX29-335" fmla="*/ 2090436 w 4228786"/>
                        <a:gd name="connsiteY29-336" fmla="*/ 11473 h 4110786"/>
                        <a:gd name="connsiteX30-337" fmla="*/ 2090436 w 4228786"/>
                        <a:gd name="connsiteY30-338" fmla="*/ 2381 h 4110786"/>
                        <a:gd name="connsiteX31-339" fmla="*/ 2295224 w 4228786"/>
                        <a:gd name="connsiteY31-340" fmla="*/ 0 h 4110786"/>
                        <a:gd name="connsiteX0-341" fmla="*/ 739525 w 4228786"/>
                        <a:gd name="connsiteY0-342" fmla="*/ 1079241 h 4110786"/>
                        <a:gd name="connsiteX1-343" fmla="*/ 742648 w 4228786"/>
                        <a:gd name="connsiteY1-344" fmla="*/ 1081087 h 4110786"/>
                        <a:gd name="connsiteX2-345" fmla="*/ 739525 w 4228786"/>
                        <a:gd name="connsiteY2-346" fmla="*/ 1079241 h 4110786"/>
                        <a:gd name="connsiteX3-347" fmla="*/ 468805 w 4228786"/>
                        <a:gd name="connsiteY3-348" fmla="*/ 919162 h 4110786"/>
                        <a:gd name="connsiteX4-349" fmla="*/ 470434 w 4228786"/>
                        <a:gd name="connsiteY4-350" fmla="*/ 920125 h 4110786"/>
                        <a:gd name="connsiteX5-351" fmla="*/ 468805 w 4228786"/>
                        <a:gd name="connsiteY5-352" fmla="*/ 919162 h 4110786"/>
                        <a:gd name="connsiteX6-353" fmla="*/ 2176945 w 4228786"/>
                        <a:gd name="connsiteY6-354" fmla="*/ 319178 h 4110786"/>
                        <a:gd name="connsiteX7-355" fmla="*/ 2269473 w 4228786"/>
                        <a:gd name="connsiteY7-356" fmla="*/ 323850 h 4110786"/>
                        <a:gd name="connsiteX8-357" fmla="*/ 2090436 w 4228786"/>
                        <a:gd name="connsiteY8-358" fmla="*/ 323850 h 4110786"/>
                        <a:gd name="connsiteX9-359" fmla="*/ 2090436 w 4228786"/>
                        <a:gd name="connsiteY9-360" fmla="*/ 323546 h 4110786"/>
                        <a:gd name="connsiteX10-361" fmla="*/ 2176945 w 4228786"/>
                        <a:gd name="connsiteY10-362" fmla="*/ 319178 h 4110786"/>
                        <a:gd name="connsiteX11-363" fmla="*/ 2295032 w 4228786"/>
                        <a:gd name="connsiteY11-364" fmla="*/ 13068 h 4110786"/>
                        <a:gd name="connsiteX12-365" fmla="*/ 4228786 w 4228786"/>
                        <a:gd name="connsiteY12-366" fmla="*/ 2058946 h 4110786"/>
                        <a:gd name="connsiteX13-367" fmla="*/ 2176946 w 4228786"/>
                        <a:gd name="connsiteY13-368" fmla="*/ 4110786 h 4110786"/>
                        <a:gd name="connsiteX14-369" fmla="*/ 125105 w 4228786"/>
                        <a:gd name="connsiteY14-370" fmla="*/ 2058946 h 4110786"/>
                        <a:gd name="connsiteX15-371" fmla="*/ 437178 w 4228786"/>
                        <a:gd name="connsiteY15-372" fmla="*/ 2058945 h 4110786"/>
                        <a:gd name="connsiteX16-373" fmla="*/ 2176945 w 4228786"/>
                        <a:gd name="connsiteY16-374" fmla="*/ 3798712 h 4110786"/>
                        <a:gd name="connsiteX17-375" fmla="*/ 3916711 w 4228786"/>
                        <a:gd name="connsiteY17-376" fmla="*/ 2058945 h 4110786"/>
                        <a:gd name="connsiteX18-377" fmla="*/ 2269473 w 4228786"/>
                        <a:gd name="connsiteY18-378" fmla="*/ 323850 h 4110786"/>
                        <a:gd name="connsiteX19-379" fmla="*/ 2290461 w 4228786"/>
                        <a:gd name="connsiteY19-380" fmla="*/ 323850 h 4110786"/>
                        <a:gd name="connsiteX20-381" fmla="*/ 2295032 w 4228786"/>
                        <a:gd name="connsiteY20-382" fmla="*/ 13068 h 4110786"/>
                        <a:gd name="connsiteX21-383" fmla="*/ 2090436 w 4228786"/>
                        <a:gd name="connsiteY21-384" fmla="*/ 11473 h 4110786"/>
                        <a:gd name="connsiteX22-385" fmla="*/ 2090436 w 4228786"/>
                        <a:gd name="connsiteY22-386" fmla="*/ 323546 h 4110786"/>
                        <a:gd name="connsiteX23-387" fmla="*/ 739525 w 4228786"/>
                        <a:gd name="connsiteY23-388" fmla="*/ 1079241 h 4110786"/>
                        <a:gd name="connsiteX24-389" fmla="*/ 470434 w 4228786"/>
                        <a:gd name="connsiteY24-390" fmla="*/ 920125 h 4110786"/>
                        <a:gd name="connsiteX25-391" fmla="*/ 2090436 w 4228786"/>
                        <a:gd name="connsiteY25-392" fmla="*/ 11473 h 4110786"/>
                        <a:gd name="connsiteX26-393" fmla="*/ 2295224 w 4228786"/>
                        <a:gd name="connsiteY26-394" fmla="*/ 0 h 4110786"/>
                        <a:gd name="connsiteX27-395" fmla="*/ 2176946 w 4228786"/>
                        <a:gd name="connsiteY27-396" fmla="*/ 7105 h 4110786"/>
                        <a:gd name="connsiteX28-397" fmla="*/ 2090436 w 4228786"/>
                        <a:gd name="connsiteY28-398" fmla="*/ 11473 h 4110786"/>
                        <a:gd name="connsiteX29-399" fmla="*/ 2090436 w 4228786"/>
                        <a:gd name="connsiteY29-400" fmla="*/ 2381 h 4110786"/>
                        <a:gd name="connsiteX30-401" fmla="*/ 2295224 w 4228786"/>
                        <a:gd name="connsiteY30-402" fmla="*/ 0 h 4110786"/>
                        <a:gd name="connsiteX0-403" fmla="*/ 739525 w 4228949"/>
                        <a:gd name="connsiteY0-404" fmla="*/ 1079241 h 4110786"/>
                        <a:gd name="connsiteX1-405" fmla="*/ 742648 w 4228949"/>
                        <a:gd name="connsiteY1-406" fmla="*/ 1081087 h 4110786"/>
                        <a:gd name="connsiteX2-407" fmla="*/ 739525 w 4228949"/>
                        <a:gd name="connsiteY2-408" fmla="*/ 1079241 h 4110786"/>
                        <a:gd name="connsiteX3-409" fmla="*/ 468805 w 4228949"/>
                        <a:gd name="connsiteY3-410" fmla="*/ 919162 h 4110786"/>
                        <a:gd name="connsiteX4-411" fmla="*/ 470434 w 4228949"/>
                        <a:gd name="connsiteY4-412" fmla="*/ 920125 h 4110786"/>
                        <a:gd name="connsiteX5-413" fmla="*/ 468805 w 4228949"/>
                        <a:gd name="connsiteY5-414" fmla="*/ 919162 h 4110786"/>
                        <a:gd name="connsiteX6-415" fmla="*/ 2176945 w 4228949"/>
                        <a:gd name="connsiteY6-416" fmla="*/ 319178 h 4110786"/>
                        <a:gd name="connsiteX7-417" fmla="*/ 2269473 w 4228949"/>
                        <a:gd name="connsiteY7-418" fmla="*/ 323850 h 4110786"/>
                        <a:gd name="connsiteX8-419" fmla="*/ 2090436 w 4228949"/>
                        <a:gd name="connsiteY8-420" fmla="*/ 323850 h 4110786"/>
                        <a:gd name="connsiteX9-421" fmla="*/ 2090436 w 4228949"/>
                        <a:gd name="connsiteY9-422" fmla="*/ 323546 h 4110786"/>
                        <a:gd name="connsiteX10-423" fmla="*/ 2176945 w 4228949"/>
                        <a:gd name="connsiteY10-424" fmla="*/ 319178 h 4110786"/>
                        <a:gd name="connsiteX11-425" fmla="*/ 2290461 w 4228949"/>
                        <a:gd name="connsiteY11-426" fmla="*/ 323850 h 4110786"/>
                        <a:gd name="connsiteX12-427" fmla="*/ 4228786 w 4228949"/>
                        <a:gd name="connsiteY12-428" fmla="*/ 2058946 h 4110786"/>
                        <a:gd name="connsiteX13-429" fmla="*/ 2176946 w 4228949"/>
                        <a:gd name="connsiteY13-430" fmla="*/ 4110786 h 4110786"/>
                        <a:gd name="connsiteX14-431" fmla="*/ 125105 w 4228949"/>
                        <a:gd name="connsiteY14-432" fmla="*/ 2058946 h 4110786"/>
                        <a:gd name="connsiteX15-433" fmla="*/ 437178 w 4228949"/>
                        <a:gd name="connsiteY15-434" fmla="*/ 2058945 h 4110786"/>
                        <a:gd name="connsiteX16-435" fmla="*/ 2176945 w 4228949"/>
                        <a:gd name="connsiteY16-436" fmla="*/ 3798712 h 4110786"/>
                        <a:gd name="connsiteX17-437" fmla="*/ 3916711 w 4228949"/>
                        <a:gd name="connsiteY17-438" fmla="*/ 2058945 h 4110786"/>
                        <a:gd name="connsiteX18-439" fmla="*/ 2269473 w 4228949"/>
                        <a:gd name="connsiteY18-440" fmla="*/ 323850 h 4110786"/>
                        <a:gd name="connsiteX19-441" fmla="*/ 2290461 w 4228949"/>
                        <a:gd name="connsiteY19-442" fmla="*/ 323850 h 4110786"/>
                        <a:gd name="connsiteX20-443" fmla="*/ 2090436 w 4228949"/>
                        <a:gd name="connsiteY20-444" fmla="*/ 11473 h 4110786"/>
                        <a:gd name="connsiteX21-445" fmla="*/ 2090436 w 4228949"/>
                        <a:gd name="connsiteY21-446" fmla="*/ 323546 h 4110786"/>
                        <a:gd name="connsiteX22-447" fmla="*/ 739525 w 4228949"/>
                        <a:gd name="connsiteY22-448" fmla="*/ 1079241 h 4110786"/>
                        <a:gd name="connsiteX23-449" fmla="*/ 470434 w 4228949"/>
                        <a:gd name="connsiteY23-450" fmla="*/ 920125 h 4110786"/>
                        <a:gd name="connsiteX24-451" fmla="*/ 2090436 w 4228949"/>
                        <a:gd name="connsiteY24-452" fmla="*/ 11473 h 4110786"/>
                        <a:gd name="connsiteX25-453" fmla="*/ 2295224 w 4228949"/>
                        <a:gd name="connsiteY25-454" fmla="*/ 0 h 4110786"/>
                        <a:gd name="connsiteX26-455" fmla="*/ 2176946 w 4228949"/>
                        <a:gd name="connsiteY26-456" fmla="*/ 7105 h 4110786"/>
                        <a:gd name="connsiteX27-457" fmla="*/ 2090436 w 4228949"/>
                        <a:gd name="connsiteY27-458" fmla="*/ 11473 h 4110786"/>
                        <a:gd name="connsiteX28-459" fmla="*/ 2090436 w 4228949"/>
                        <a:gd name="connsiteY28-460" fmla="*/ 2381 h 4110786"/>
                        <a:gd name="connsiteX29-461" fmla="*/ 2295224 w 4228949"/>
                        <a:gd name="connsiteY29-462" fmla="*/ 0 h 4110786"/>
                        <a:gd name="connsiteX0-463" fmla="*/ 739525 w 4228949"/>
                        <a:gd name="connsiteY0-464" fmla="*/ 1076860 h 4108405"/>
                        <a:gd name="connsiteX1-465" fmla="*/ 742648 w 4228949"/>
                        <a:gd name="connsiteY1-466" fmla="*/ 1078706 h 4108405"/>
                        <a:gd name="connsiteX2-467" fmla="*/ 739525 w 4228949"/>
                        <a:gd name="connsiteY2-468" fmla="*/ 1076860 h 4108405"/>
                        <a:gd name="connsiteX3-469" fmla="*/ 468805 w 4228949"/>
                        <a:gd name="connsiteY3-470" fmla="*/ 916781 h 4108405"/>
                        <a:gd name="connsiteX4-471" fmla="*/ 470434 w 4228949"/>
                        <a:gd name="connsiteY4-472" fmla="*/ 917744 h 4108405"/>
                        <a:gd name="connsiteX5-473" fmla="*/ 468805 w 4228949"/>
                        <a:gd name="connsiteY5-474" fmla="*/ 916781 h 4108405"/>
                        <a:gd name="connsiteX6-475" fmla="*/ 2176945 w 4228949"/>
                        <a:gd name="connsiteY6-476" fmla="*/ 316797 h 4108405"/>
                        <a:gd name="connsiteX7-477" fmla="*/ 2269473 w 4228949"/>
                        <a:gd name="connsiteY7-478" fmla="*/ 321469 h 4108405"/>
                        <a:gd name="connsiteX8-479" fmla="*/ 2090436 w 4228949"/>
                        <a:gd name="connsiteY8-480" fmla="*/ 321469 h 4108405"/>
                        <a:gd name="connsiteX9-481" fmla="*/ 2090436 w 4228949"/>
                        <a:gd name="connsiteY9-482" fmla="*/ 321165 h 4108405"/>
                        <a:gd name="connsiteX10-483" fmla="*/ 2176945 w 4228949"/>
                        <a:gd name="connsiteY10-484" fmla="*/ 316797 h 4108405"/>
                        <a:gd name="connsiteX11-485" fmla="*/ 2290461 w 4228949"/>
                        <a:gd name="connsiteY11-486" fmla="*/ 321469 h 4108405"/>
                        <a:gd name="connsiteX12-487" fmla="*/ 4228786 w 4228949"/>
                        <a:gd name="connsiteY12-488" fmla="*/ 2056565 h 4108405"/>
                        <a:gd name="connsiteX13-489" fmla="*/ 2176946 w 4228949"/>
                        <a:gd name="connsiteY13-490" fmla="*/ 4108405 h 4108405"/>
                        <a:gd name="connsiteX14-491" fmla="*/ 125105 w 4228949"/>
                        <a:gd name="connsiteY14-492" fmla="*/ 2056565 h 4108405"/>
                        <a:gd name="connsiteX15-493" fmla="*/ 437178 w 4228949"/>
                        <a:gd name="connsiteY15-494" fmla="*/ 2056564 h 4108405"/>
                        <a:gd name="connsiteX16-495" fmla="*/ 2176945 w 4228949"/>
                        <a:gd name="connsiteY16-496" fmla="*/ 3796331 h 4108405"/>
                        <a:gd name="connsiteX17-497" fmla="*/ 3916711 w 4228949"/>
                        <a:gd name="connsiteY17-498" fmla="*/ 2056564 h 4108405"/>
                        <a:gd name="connsiteX18-499" fmla="*/ 2269473 w 4228949"/>
                        <a:gd name="connsiteY18-500" fmla="*/ 321469 h 4108405"/>
                        <a:gd name="connsiteX19-501" fmla="*/ 2290461 w 4228949"/>
                        <a:gd name="connsiteY19-502" fmla="*/ 321469 h 4108405"/>
                        <a:gd name="connsiteX20-503" fmla="*/ 2090436 w 4228949"/>
                        <a:gd name="connsiteY20-504" fmla="*/ 9092 h 4108405"/>
                        <a:gd name="connsiteX21-505" fmla="*/ 2090436 w 4228949"/>
                        <a:gd name="connsiteY21-506" fmla="*/ 321165 h 4108405"/>
                        <a:gd name="connsiteX22-507" fmla="*/ 739525 w 4228949"/>
                        <a:gd name="connsiteY22-508" fmla="*/ 1076860 h 4108405"/>
                        <a:gd name="connsiteX23-509" fmla="*/ 470434 w 4228949"/>
                        <a:gd name="connsiteY23-510" fmla="*/ 917744 h 4108405"/>
                        <a:gd name="connsiteX24-511" fmla="*/ 2090436 w 4228949"/>
                        <a:gd name="connsiteY24-512" fmla="*/ 9092 h 4108405"/>
                        <a:gd name="connsiteX25-513" fmla="*/ 2090436 w 4228949"/>
                        <a:gd name="connsiteY25-514" fmla="*/ 0 h 4108405"/>
                        <a:gd name="connsiteX26-515" fmla="*/ 2176946 w 4228949"/>
                        <a:gd name="connsiteY26-516" fmla="*/ 4724 h 4108405"/>
                        <a:gd name="connsiteX27-517" fmla="*/ 2090436 w 4228949"/>
                        <a:gd name="connsiteY27-518" fmla="*/ 9092 h 4108405"/>
                        <a:gd name="connsiteX28-519" fmla="*/ 2090436 w 4228949"/>
                        <a:gd name="connsiteY28-520" fmla="*/ 0 h 4108405"/>
                        <a:gd name="connsiteX0-521" fmla="*/ 739525 w 4228949"/>
                        <a:gd name="connsiteY0-522" fmla="*/ 1076860 h 4108405"/>
                        <a:gd name="connsiteX1-523" fmla="*/ 742648 w 4228949"/>
                        <a:gd name="connsiteY1-524" fmla="*/ 1078706 h 4108405"/>
                        <a:gd name="connsiteX2-525" fmla="*/ 739525 w 4228949"/>
                        <a:gd name="connsiteY2-526" fmla="*/ 1076860 h 4108405"/>
                        <a:gd name="connsiteX3-527" fmla="*/ 468805 w 4228949"/>
                        <a:gd name="connsiteY3-528" fmla="*/ 916781 h 4108405"/>
                        <a:gd name="connsiteX4-529" fmla="*/ 470434 w 4228949"/>
                        <a:gd name="connsiteY4-530" fmla="*/ 917744 h 4108405"/>
                        <a:gd name="connsiteX5-531" fmla="*/ 468805 w 4228949"/>
                        <a:gd name="connsiteY5-532" fmla="*/ 916781 h 4108405"/>
                        <a:gd name="connsiteX6-533" fmla="*/ 2176945 w 4228949"/>
                        <a:gd name="connsiteY6-534" fmla="*/ 316797 h 4108405"/>
                        <a:gd name="connsiteX7-535" fmla="*/ 2269473 w 4228949"/>
                        <a:gd name="connsiteY7-536" fmla="*/ 321469 h 4108405"/>
                        <a:gd name="connsiteX8-537" fmla="*/ 2090436 w 4228949"/>
                        <a:gd name="connsiteY8-538" fmla="*/ 321469 h 4108405"/>
                        <a:gd name="connsiteX9-539" fmla="*/ 2090436 w 4228949"/>
                        <a:gd name="connsiteY9-540" fmla="*/ 321165 h 4108405"/>
                        <a:gd name="connsiteX10-541" fmla="*/ 2176945 w 4228949"/>
                        <a:gd name="connsiteY10-542" fmla="*/ 316797 h 4108405"/>
                        <a:gd name="connsiteX11-543" fmla="*/ 2290461 w 4228949"/>
                        <a:gd name="connsiteY11-544" fmla="*/ 321469 h 4108405"/>
                        <a:gd name="connsiteX12-545" fmla="*/ 4228786 w 4228949"/>
                        <a:gd name="connsiteY12-546" fmla="*/ 2056565 h 4108405"/>
                        <a:gd name="connsiteX13-547" fmla="*/ 2176946 w 4228949"/>
                        <a:gd name="connsiteY13-548" fmla="*/ 4108405 h 4108405"/>
                        <a:gd name="connsiteX14-549" fmla="*/ 125105 w 4228949"/>
                        <a:gd name="connsiteY14-550" fmla="*/ 2056565 h 4108405"/>
                        <a:gd name="connsiteX15-551" fmla="*/ 437178 w 4228949"/>
                        <a:gd name="connsiteY15-552" fmla="*/ 2056564 h 4108405"/>
                        <a:gd name="connsiteX16-553" fmla="*/ 2176945 w 4228949"/>
                        <a:gd name="connsiteY16-554" fmla="*/ 3796331 h 4108405"/>
                        <a:gd name="connsiteX17-555" fmla="*/ 3916711 w 4228949"/>
                        <a:gd name="connsiteY17-556" fmla="*/ 2056564 h 4108405"/>
                        <a:gd name="connsiteX18-557" fmla="*/ 2269473 w 4228949"/>
                        <a:gd name="connsiteY18-558" fmla="*/ 321469 h 4108405"/>
                        <a:gd name="connsiteX19-559" fmla="*/ 2290461 w 4228949"/>
                        <a:gd name="connsiteY19-560" fmla="*/ 321469 h 4108405"/>
                        <a:gd name="connsiteX20-561" fmla="*/ 2090436 w 4228949"/>
                        <a:gd name="connsiteY20-562" fmla="*/ 9092 h 4108405"/>
                        <a:gd name="connsiteX21-563" fmla="*/ 2090436 w 4228949"/>
                        <a:gd name="connsiteY21-564" fmla="*/ 321165 h 4108405"/>
                        <a:gd name="connsiteX22-565" fmla="*/ 739525 w 4228949"/>
                        <a:gd name="connsiteY22-566" fmla="*/ 1076860 h 4108405"/>
                        <a:gd name="connsiteX23-567" fmla="*/ 470434 w 4228949"/>
                        <a:gd name="connsiteY23-568" fmla="*/ 917744 h 4108405"/>
                        <a:gd name="connsiteX24-569" fmla="*/ 2090436 w 4228949"/>
                        <a:gd name="connsiteY24-570" fmla="*/ 9092 h 4108405"/>
                        <a:gd name="connsiteX25-571" fmla="*/ 2090436 w 4228949"/>
                        <a:gd name="connsiteY25-572" fmla="*/ 0 h 4108405"/>
                        <a:gd name="connsiteX26-573" fmla="*/ 2090436 w 4228949"/>
                        <a:gd name="connsiteY26-574" fmla="*/ 9092 h 4108405"/>
                        <a:gd name="connsiteX27-575" fmla="*/ 2090436 w 4228949"/>
                        <a:gd name="connsiteY27-576" fmla="*/ 0 h 4108405"/>
                        <a:gd name="connsiteX0-577" fmla="*/ 739525 w 4228925"/>
                        <a:gd name="connsiteY0-578" fmla="*/ 1076860 h 4108405"/>
                        <a:gd name="connsiteX1-579" fmla="*/ 742648 w 4228925"/>
                        <a:gd name="connsiteY1-580" fmla="*/ 1078706 h 4108405"/>
                        <a:gd name="connsiteX2-581" fmla="*/ 739525 w 4228925"/>
                        <a:gd name="connsiteY2-582" fmla="*/ 1076860 h 4108405"/>
                        <a:gd name="connsiteX3-583" fmla="*/ 468805 w 4228925"/>
                        <a:gd name="connsiteY3-584" fmla="*/ 916781 h 4108405"/>
                        <a:gd name="connsiteX4-585" fmla="*/ 470434 w 4228925"/>
                        <a:gd name="connsiteY4-586" fmla="*/ 917744 h 4108405"/>
                        <a:gd name="connsiteX5-587" fmla="*/ 468805 w 4228925"/>
                        <a:gd name="connsiteY5-588" fmla="*/ 916781 h 4108405"/>
                        <a:gd name="connsiteX6-589" fmla="*/ 2176945 w 4228925"/>
                        <a:gd name="connsiteY6-590" fmla="*/ 316797 h 4108405"/>
                        <a:gd name="connsiteX7-591" fmla="*/ 2269473 w 4228925"/>
                        <a:gd name="connsiteY7-592" fmla="*/ 321469 h 4108405"/>
                        <a:gd name="connsiteX8-593" fmla="*/ 2090436 w 4228925"/>
                        <a:gd name="connsiteY8-594" fmla="*/ 321469 h 4108405"/>
                        <a:gd name="connsiteX9-595" fmla="*/ 2090436 w 4228925"/>
                        <a:gd name="connsiteY9-596" fmla="*/ 321165 h 4108405"/>
                        <a:gd name="connsiteX10-597" fmla="*/ 2176945 w 4228925"/>
                        <a:gd name="connsiteY10-598" fmla="*/ 316797 h 4108405"/>
                        <a:gd name="connsiteX11-599" fmla="*/ 2290461 w 4228925"/>
                        <a:gd name="connsiteY11-600" fmla="*/ 321469 h 4108405"/>
                        <a:gd name="connsiteX12-601" fmla="*/ 4228786 w 4228925"/>
                        <a:gd name="connsiteY12-602" fmla="*/ 2056565 h 4108405"/>
                        <a:gd name="connsiteX13-603" fmla="*/ 2176946 w 4228925"/>
                        <a:gd name="connsiteY13-604" fmla="*/ 4108405 h 4108405"/>
                        <a:gd name="connsiteX14-605" fmla="*/ 125105 w 4228925"/>
                        <a:gd name="connsiteY14-606" fmla="*/ 2056565 h 4108405"/>
                        <a:gd name="connsiteX15-607" fmla="*/ 437178 w 4228925"/>
                        <a:gd name="connsiteY15-608" fmla="*/ 2056564 h 4108405"/>
                        <a:gd name="connsiteX16-609" fmla="*/ 2176945 w 4228925"/>
                        <a:gd name="connsiteY16-610" fmla="*/ 3796331 h 4108405"/>
                        <a:gd name="connsiteX17-611" fmla="*/ 3916711 w 4228925"/>
                        <a:gd name="connsiteY17-612" fmla="*/ 2056564 h 4108405"/>
                        <a:gd name="connsiteX18-613" fmla="*/ 2290461 w 4228925"/>
                        <a:gd name="connsiteY18-614" fmla="*/ 321469 h 4108405"/>
                        <a:gd name="connsiteX19-615" fmla="*/ 2090436 w 4228925"/>
                        <a:gd name="connsiteY19-616" fmla="*/ 9092 h 4108405"/>
                        <a:gd name="connsiteX20-617" fmla="*/ 2090436 w 4228925"/>
                        <a:gd name="connsiteY20-618" fmla="*/ 321165 h 4108405"/>
                        <a:gd name="connsiteX21-619" fmla="*/ 739525 w 4228925"/>
                        <a:gd name="connsiteY21-620" fmla="*/ 1076860 h 4108405"/>
                        <a:gd name="connsiteX22-621" fmla="*/ 470434 w 4228925"/>
                        <a:gd name="connsiteY22-622" fmla="*/ 917744 h 4108405"/>
                        <a:gd name="connsiteX23-623" fmla="*/ 2090436 w 4228925"/>
                        <a:gd name="connsiteY23-624" fmla="*/ 9092 h 4108405"/>
                        <a:gd name="connsiteX24-625" fmla="*/ 2090436 w 4228925"/>
                        <a:gd name="connsiteY24-626" fmla="*/ 0 h 4108405"/>
                        <a:gd name="connsiteX25-627" fmla="*/ 2090436 w 4228925"/>
                        <a:gd name="connsiteY25-628" fmla="*/ 9092 h 4108405"/>
                        <a:gd name="connsiteX26-629" fmla="*/ 2090436 w 4228925"/>
                        <a:gd name="connsiteY26-630" fmla="*/ 0 h 4108405"/>
                        <a:gd name="connsiteX0-631" fmla="*/ 739525 w 4228925"/>
                        <a:gd name="connsiteY0-632" fmla="*/ 1076860 h 4108405"/>
                        <a:gd name="connsiteX1-633" fmla="*/ 742648 w 4228925"/>
                        <a:gd name="connsiteY1-634" fmla="*/ 1078706 h 4108405"/>
                        <a:gd name="connsiteX2-635" fmla="*/ 739525 w 4228925"/>
                        <a:gd name="connsiteY2-636" fmla="*/ 1076860 h 4108405"/>
                        <a:gd name="connsiteX3-637" fmla="*/ 468805 w 4228925"/>
                        <a:gd name="connsiteY3-638" fmla="*/ 916781 h 4108405"/>
                        <a:gd name="connsiteX4-639" fmla="*/ 470434 w 4228925"/>
                        <a:gd name="connsiteY4-640" fmla="*/ 917744 h 4108405"/>
                        <a:gd name="connsiteX5-641" fmla="*/ 468805 w 4228925"/>
                        <a:gd name="connsiteY5-642" fmla="*/ 916781 h 4108405"/>
                        <a:gd name="connsiteX6-643" fmla="*/ 2176945 w 4228925"/>
                        <a:gd name="connsiteY6-644" fmla="*/ 316797 h 4108405"/>
                        <a:gd name="connsiteX7-645" fmla="*/ 2090436 w 4228925"/>
                        <a:gd name="connsiteY7-646" fmla="*/ 321469 h 4108405"/>
                        <a:gd name="connsiteX8-647" fmla="*/ 2090436 w 4228925"/>
                        <a:gd name="connsiteY8-648" fmla="*/ 321165 h 4108405"/>
                        <a:gd name="connsiteX9-649" fmla="*/ 2176945 w 4228925"/>
                        <a:gd name="connsiteY9-650" fmla="*/ 316797 h 4108405"/>
                        <a:gd name="connsiteX10-651" fmla="*/ 2290461 w 4228925"/>
                        <a:gd name="connsiteY10-652" fmla="*/ 321469 h 4108405"/>
                        <a:gd name="connsiteX11-653" fmla="*/ 4228786 w 4228925"/>
                        <a:gd name="connsiteY11-654" fmla="*/ 2056565 h 4108405"/>
                        <a:gd name="connsiteX12-655" fmla="*/ 2176946 w 4228925"/>
                        <a:gd name="connsiteY12-656" fmla="*/ 4108405 h 4108405"/>
                        <a:gd name="connsiteX13-657" fmla="*/ 125105 w 4228925"/>
                        <a:gd name="connsiteY13-658" fmla="*/ 2056565 h 4108405"/>
                        <a:gd name="connsiteX14-659" fmla="*/ 437178 w 4228925"/>
                        <a:gd name="connsiteY14-660" fmla="*/ 2056564 h 4108405"/>
                        <a:gd name="connsiteX15-661" fmla="*/ 2176945 w 4228925"/>
                        <a:gd name="connsiteY15-662" fmla="*/ 3796331 h 4108405"/>
                        <a:gd name="connsiteX16-663" fmla="*/ 3916711 w 4228925"/>
                        <a:gd name="connsiteY16-664" fmla="*/ 2056564 h 4108405"/>
                        <a:gd name="connsiteX17-665" fmla="*/ 2290461 w 4228925"/>
                        <a:gd name="connsiteY17-666" fmla="*/ 321469 h 4108405"/>
                        <a:gd name="connsiteX18-667" fmla="*/ 2090436 w 4228925"/>
                        <a:gd name="connsiteY18-668" fmla="*/ 9092 h 4108405"/>
                        <a:gd name="connsiteX19-669" fmla="*/ 2090436 w 4228925"/>
                        <a:gd name="connsiteY19-670" fmla="*/ 321165 h 4108405"/>
                        <a:gd name="connsiteX20-671" fmla="*/ 739525 w 4228925"/>
                        <a:gd name="connsiteY20-672" fmla="*/ 1076860 h 4108405"/>
                        <a:gd name="connsiteX21-673" fmla="*/ 470434 w 4228925"/>
                        <a:gd name="connsiteY21-674" fmla="*/ 917744 h 4108405"/>
                        <a:gd name="connsiteX22-675" fmla="*/ 2090436 w 4228925"/>
                        <a:gd name="connsiteY22-676" fmla="*/ 9092 h 4108405"/>
                        <a:gd name="connsiteX23-677" fmla="*/ 2090436 w 4228925"/>
                        <a:gd name="connsiteY23-678" fmla="*/ 0 h 4108405"/>
                        <a:gd name="connsiteX24-679" fmla="*/ 2090436 w 4228925"/>
                        <a:gd name="connsiteY24-680" fmla="*/ 9092 h 4108405"/>
                        <a:gd name="connsiteX25-681" fmla="*/ 2090436 w 4228925"/>
                        <a:gd name="connsiteY25-682" fmla="*/ 0 h 4108405"/>
                        <a:gd name="connsiteX0-683" fmla="*/ 739525 w 4228925"/>
                        <a:gd name="connsiteY0-684" fmla="*/ 1076860 h 4108405"/>
                        <a:gd name="connsiteX1-685" fmla="*/ 742648 w 4228925"/>
                        <a:gd name="connsiteY1-686" fmla="*/ 1078706 h 4108405"/>
                        <a:gd name="connsiteX2-687" fmla="*/ 739525 w 4228925"/>
                        <a:gd name="connsiteY2-688" fmla="*/ 1076860 h 4108405"/>
                        <a:gd name="connsiteX3-689" fmla="*/ 468805 w 4228925"/>
                        <a:gd name="connsiteY3-690" fmla="*/ 916781 h 4108405"/>
                        <a:gd name="connsiteX4-691" fmla="*/ 470434 w 4228925"/>
                        <a:gd name="connsiteY4-692" fmla="*/ 917744 h 4108405"/>
                        <a:gd name="connsiteX5-693" fmla="*/ 468805 w 4228925"/>
                        <a:gd name="connsiteY5-694" fmla="*/ 916781 h 4108405"/>
                        <a:gd name="connsiteX6-695" fmla="*/ 2090436 w 4228925"/>
                        <a:gd name="connsiteY6-696" fmla="*/ 321165 h 4108405"/>
                        <a:gd name="connsiteX7-697" fmla="*/ 2090436 w 4228925"/>
                        <a:gd name="connsiteY7-698" fmla="*/ 321469 h 4108405"/>
                        <a:gd name="connsiteX8-699" fmla="*/ 2090436 w 4228925"/>
                        <a:gd name="connsiteY8-700" fmla="*/ 321165 h 4108405"/>
                        <a:gd name="connsiteX9-701" fmla="*/ 2290461 w 4228925"/>
                        <a:gd name="connsiteY9-702" fmla="*/ 321469 h 4108405"/>
                        <a:gd name="connsiteX10-703" fmla="*/ 4228786 w 4228925"/>
                        <a:gd name="connsiteY10-704" fmla="*/ 2056565 h 4108405"/>
                        <a:gd name="connsiteX11-705" fmla="*/ 2176946 w 4228925"/>
                        <a:gd name="connsiteY11-706" fmla="*/ 4108405 h 4108405"/>
                        <a:gd name="connsiteX12-707" fmla="*/ 125105 w 4228925"/>
                        <a:gd name="connsiteY12-708" fmla="*/ 2056565 h 4108405"/>
                        <a:gd name="connsiteX13-709" fmla="*/ 437178 w 4228925"/>
                        <a:gd name="connsiteY13-710" fmla="*/ 2056564 h 4108405"/>
                        <a:gd name="connsiteX14-711" fmla="*/ 2176945 w 4228925"/>
                        <a:gd name="connsiteY14-712" fmla="*/ 3796331 h 4108405"/>
                        <a:gd name="connsiteX15-713" fmla="*/ 3916711 w 4228925"/>
                        <a:gd name="connsiteY15-714" fmla="*/ 2056564 h 4108405"/>
                        <a:gd name="connsiteX16-715" fmla="*/ 2290461 w 4228925"/>
                        <a:gd name="connsiteY16-716" fmla="*/ 321469 h 4108405"/>
                        <a:gd name="connsiteX17-717" fmla="*/ 2090436 w 4228925"/>
                        <a:gd name="connsiteY17-718" fmla="*/ 9092 h 4108405"/>
                        <a:gd name="connsiteX18-719" fmla="*/ 2090436 w 4228925"/>
                        <a:gd name="connsiteY18-720" fmla="*/ 321165 h 4108405"/>
                        <a:gd name="connsiteX19-721" fmla="*/ 739525 w 4228925"/>
                        <a:gd name="connsiteY19-722" fmla="*/ 1076860 h 4108405"/>
                        <a:gd name="connsiteX20-723" fmla="*/ 470434 w 4228925"/>
                        <a:gd name="connsiteY20-724" fmla="*/ 917744 h 4108405"/>
                        <a:gd name="connsiteX21-725" fmla="*/ 2090436 w 4228925"/>
                        <a:gd name="connsiteY21-726" fmla="*/ 9092 h 4108405"/>
                        <a:gd name="connsiteX22-727" fmla="*/ 2090436 w 4228925"/>
                        <a:gd name="connsiteY22-728" fmla="*/ 0 h 4108405"/>
                        <a:gd name="connsiteX23-729" fmla="*/ 2090436 w 4228925"/>
                        <a:gd name="connsiteY23-730" fmla="*/ 9092 h 4108405"/>
                        <a:gd name="connsiteX24-731" fmla="*/ 2090436 w 4228925"/>
                        <a:gd name="connsiteY24-732" fmla="*/ 0 h 4108405"/>
                        <a:gd name="connsiteX0-733" fmla="*/ 739525 w 4228925"/>
                        <a:gd name="connsiteY0-734" fmla="*/ 1067768 h 4099313"/>
                        <a:gd name="connsiteX1-735" fmla="*/ 742648 w 4228925"/>
                        <a:gd name="connsiteY1-736" fmla="*/ 1069614 h 4099313"/>
                        <a:gd name="connsiteX2-737" fmla="*/ 739525 w 4228925"/>
                        <a:gd name="connsiteY2-738" fmla="*/ 1067768 h 4099313"/>
                        <a:gd name="connsiteX3-739" fmla="*/ 468805 w 4228925"/>
                        <a:gd name="connsiteY3-740" fmla="*/ 907689 h 4099313"/>
                        <a:gd name="connsiteX4-741" fmla="*/ 470434 w 4228925"/>
                        <a:gd name="connsiteY4-742" fmla="*/ 908652 h 4099313"/>
                        <a:gd name="connsiteX5-743" fmla="*/ 468805 w 4228925"/>
                        <a:gd name="connsiteY5-744" fmla="*/ 907689 h 4099313"/>
                        <a:gd name="connsiteX6-745" fmla="*/ 2090436 w 4228925"/>
                        <a:gd name="connsiteY6-746" fmla="*/ 312073 h 4099313"/>
                        <a:gd name="connsiteX7-747" fmla="*/ 2090436 w 4228925"/>
                        <a:gd name="connsiteY7-748" fmla="*/ 312377 h 4099313"/>
                        <a:gd name="connsiteX8-749" fmla="*/ 2090436 w 4228925"/>
                        <a:gd name="connsiteY8-750" fmla="*/ 312073 h 4099313"/>
                        <a:gd name="connsiteX9-751" fmla="*/ 2290461 w 4228925"/>
                        <a:gd name="connsiteY9-752" fmla="*/ 312377 h 4099313"/>
                        <a:gd name="connsiteX10-753" fmla="*/ 4228786 w 4228925"/>
                        <a:gd name="connsiteY10-754" fmla="*/ 2047473 h 4099313"/>
                        <a:gd name="connsiteX11-755" fmla="*/ 2176946 w 4228925"/>
                        <a:gd name="connsiteY11-756" fmla="*/ 4099313 h 4099313"/>
                        <a:gd name="connsiteX12-757" fmla="*/ 125105 w 4228925"/>
                        <a:gd name="connsiteY12-758" fmla="*/ 2047473 h 4099313"/>
                        <a:gd name="connsiteX13-759" fmla="*/ 437178 w 4228925"/>
                        <a:gd name="connsiteY13-760" fmla="*/ 2047472 h 4099313"/>
                        <a:gd name="connsiteX14-761" fmla="*/ 2176945 w 4228925"/>
                        <a:gd name="connsiteY14-762" fmla="*/ 3787239 h 4099313"/>
                        <a:gd name="connsiteX15-763" fmla="*/ 3916711 w 4228925"/>
                        <a:gd name="connsiteY15-764" fmla="*/ 2047472 h 4099313"/>
                        <a:gd name="connsiteX16-765" fmla="*/ 2290461 w 4228925"/>
                        <a:gd name="connsiteY16-766" fmla="*/ 312377 h 4099313"/>
                        <a:gd name="connsiteX17-767" fmla="*/ 2090436 w 4228925"/>
                        <a:gd name="connsiteY17-768" fmla="*/ 0 h 4099313"/>
                        <a:gd name="connsiteX18-769" fmla="*/ 2090436 w 4228925"/>
                        <a:gd name="connsiteY18-770" fmla="*/ 312073 h 4099313"/>
                        <a:gd name="connsiteX19-771" fmla="*/ 739525 w 4228925"/>
                        <a:gd name="connsiteY19-772" fmla="*/ 1067768 h 4099313"/>
                        <a:gd name="connsiteX20-773" fmla="*/ 470434 w 4228925"/>
                        <a:gd name="connsiteY20-774" fmla="*/ 908652 h 4099313"/>
                        <a:gd name="connsiteX21-775" fmla="*/ 2090436 w 4228925"/>
                        <a:gd name="connsiteY21-776" fmla="*/ 0 h 4099313"/>
                        <a:gd name="connsiteX0-777" fmla="*/ 739525 w 4353891"/>
                        <a:gd name="connsiteY0-778" fmla="*/ 1067768 h 4099313"/>
                        <a:gd name="connsiteX1-779" fmla="*/ 742648 w 4353891"/>
                        <a:gd name="connsiteY1-780" fmla="*/ 1069614 h 4099313"/>
                        <a:gd name="connsiteX2-781" fmla="*/ 739525 w 4353891"/>
                        <a:gd name="connsiteY2-782" fmla="*/ 1067768 h 4099313"/>
                        <a:gd name="connsiteX3-783" fmla="*/ 468805 w 4353891"/>
                        <a:gd name="connsiteY3-784" fmla="*/ 907689 h 4099313"/>
                        <a:gd name="connsiteX4-785" fmla="*/ 470434 w 4353891"/>
                        <a:gd name="connsiteY4-786" fmla="*/ 908652 h 4099313"/>
                        <a:gd name="connsiteX5-787" fmla="*/ 468805 w 4353891"/>
                        <a:gd name="connsiteY5-788" fmla="*/ 907689 h 4099313"/>
                        <a:gd name="connsiteX6-789" fmla="*/ 2090436 w 4353891"/>
                        <a:gd name="connsiteY6-790" fmla="*/ 312073 h 4099313"/>
                        <a:gd name="connsiteX7-791" fmla="*/ 2090436 w 4353891"/>
                        <a:gd name="connsiteY7-792" fmla="*/ 312377 h 4099313"/>
                        <a:gd name="connsiteX8-793" fmla="*/ 2090436 w 4353891"/>
                        <a:gd name="connsiteY8-794" fmla="*/ 312073 h 4099313"/>
                        <a:gd name="connsiteX9-795" fmla="*/ 3916711 w 4353891"/>
                        <a:gd name="connsiteY9-796" fmla="*/ 2047472 h 4099313"/>
                        <a:gd name="connsiteX10-797" fmla="*/ 4228786 w 4353891"/>
                        <a:gd name="connsiteY10-798" fmla="*/ 2047473 h 4099313"/>
                        <a:gd name="connsiteX11-799" fmla="*/ 2176946 w 4353891"/>
                        <a:gd name="connsiteY11-800" fmla="*/ 4099313 h 4099313"/>
                        <a:gd name="connsiteX12-801" fmla="*/ 125105 w 4353891"/>
                        <a:gd name="connsiteY12-802" fmla="*/ 2047473 h 4099313"/>
                        <a:gd name="connsiteX13-803" fmla="*/ 437178 w 4353891"/>
                        <a:gd name="connsiteY13-804" fmla="*/ 2047472 h 4099313"/>
                        <a:gd name="connsiteX14-805" fmla="*/ 2176945 w 4353891"/>
                        <a:gd name="connsiteY14-806" fmla="*/ 3787239 h 4099313"/>
                        <a:gd name="connsiteX15-807" fmla="*/ 3916711 w 4353891"/>
                        <a:gd name="connsiteY15-808" fmla="*/ 2047472 h 4099313"/>
                        <a:gd name="connsiteX16-809" fmla="*/ 2090436 w 4353891"/>
                        <a:gd name="connsiteY16-810" fmla="*/ 0 h 4099313"/>
                        <a:gd name="connsiteX17-811" fmla="*/ 2090436 w 4353891"/>
                        <a:gd name="connsiteY17-812" fmla="*/ 312073 h 4099313"/>
                        <a:gd name="connsiteX18-813" fmla="*/ 739525 w 4353891"/>
                        <a:gd name="connsiteY18-814" fmla="*/ 1067768 h 4099313"/>
                        <a:gd name="connsiteX19-815" fmla="*/ 470434 w 4353891"/>
                        <a:gd name="connsiteY19-816" fmla="*/ 908652 h 4099313"/>
                        <a:gd name="connsiteX20-817" fmla="*/ 2090436 w 4353891"/>
                        <a:gd name="connsiteY20-818" fmla="*/ 0 h 4099313"/>
                        <a:gd name="connsiteX0-819" fmla="*/ 614420 w 4228786"/>
                        <a:gd name="connsiteY0-820" fmla="*/ 1067768 h 4099313"/>
                        <a:gd name="connsiteX1-821" fmla="*/ 617543 w 4228786"/>
                        <a:gd name="connsiteY1-822" fmla="*/ 1069614 h 4099313"/>
                        <a:gd name="connsiteX2-823" fmla="*/ 614420 w 4228786"/>
                        <a:gd name="connsiteY2-824" fmla="*/ 1067768 h 4099313"/>
                        <a:gd name="connsiteX3-825" fmla="*/ 343700 w 4228786"/>
                        <a:gd name="connsiteY3-826" fmla="*/ 907689 h 4099313"/>
                        <a:gd name="connsiteX4-827" fmla="*/ 345329 w 4228786"/>
                        <a:gd name="connsiteY4-828" fmla="*/ 908652 h 4099313"/>
                        <a:gd name="connsiteX5-829" fmla="*/ 343700 w 4228786"/>
                        <a:gd name="connsiteY5-830" fmla="*/ 907689 h 4099313"/>
                        <a:gd name="connsiteX6-831" fmla="*/ 1965331 w 4228786"/>
                        <a:gd name="connsiteY6-832" fmla="*/ 312073 h 4099313"/>
                        <a:gd name="connsiteX7-833" fmla="*/ 1965331 w 4228786"/>
                        <a:gd name="connsiteY7-834" fmla="*/ 312377 h 4099313"/>
                        <a:gd name="connsiteX8-835" fmla="*/ 1965331 w 4228786"/>
                        <a:gd name="connsiteY8-836" fmla="*/ 312073 h 4099313"/>
                        <a:gd name="connsiteX9-837" fmla="*/ 3791606 w 4228786"/>
                        <a:gd name="connsiteY9-838" fmla="*/ 2047472 h 4099313"/>
                        <a:gd name="connsiteX10-839" fmla="*/ 4103681 w 4228786"/>
                        <a:gd name="connsiteY10-840" fmla="*/ 2047473 h 4099313"/>
                        <a:gd name="connsiteX11-841" fmla="*/ 2051841 w 4228786"/>
                        <a:gd name="connsiteY11-842" fmla="*/ 4099313 h 4099313"/>
                        <a:gd name="connsiteX12-843" fmla="*/ 0 w 4228786"/>
                        <a:gd name="connsiteY12-844" fmla="*/ 2047473 h 4099313"/>
                        <a:gd name="connsiteX13-845" fmla="*/ 2051840 w 4228786"/>
                        <a:gd name="connsiteY13-846" fmla="*/ 3787239 h 4099313"/>
                        <a:gd name="connsiteX14-847" fmla="*/ 3791606 w 4228786"/>
                        <a:gd name="connsiteY14-848" fmla="*/ 2047472 h 4099313"/>
                        <a:gd name="connsiteX15-849" fmla="*/ 1965331 w 4228786"/>
                        <a:gd name="connsiteY15-850" fmla="*/ 0 h 4099313"/>
                        <a:gd name="connsiteX16-851" fmla="*/ 1965331 w 4228786"/>
                        <a:gd name="connsiteY16-852" fmla="*/ 312073 h 4099313"/>
                        <a:gd name="connsiteX17-853" fmla="*/ 614420 w 4228786"/>
                        <a:gd name="connsiteY17-854" fmla="*/ 1067768 h 4099313"/>
                        <a:gd name="connsiteX18-855" fmla="*/ 345329 w 4228786"/>
                        <a:gd name="connsiteY18-856" fmla="*/ 908652 h 4099313"/>
                        <a:gd name="connsiteX19-857" fmla="*/ 1965331 w 4228786"/>
                        <a:gd name="connsiteY19-858" fmla="*/ 0 h 4099313"/>
                        <a:gd name="connsiteX0-859" fmla="*/ 270720 w 3885086"/>
                        <a:gd name="connsiteY0-860" fmla="*/ 1067768 h 4224418"/>
                        <a:gd name="connsiteX1-861" fmla="*/ 273843 w 3885086"/>
                        <a:gd name="connsiteY1-862" fmla="*/ 1069614 h 4224418"/>
                        <a:gd name="connsiteX2-863" fmla="*/ 270720 w 3885086"/>
                        <a:gd name="connsiteY2-864" fmla="*/ 1067768 h 4224418"/>
                        <a:gd name="connsiteX3-865" fmla="*/ 0 w 3885086"/>
                        <a:gd name="connsiteY3-866" fmla="*/ 907689 h 4224418"/>
                        <a:gd name="connsiteX4-867" fmla="*/ 1629 w 3885086"/>
                        <a:gd name="connsiteY4-868" fmla="*/ 908652 h 4224418"/>
                        <a:gd name="connsiteX5-869" fmla="*/ 0 w 3885086"/>
                        <a:gd name="connsiteY5-870" fmla="*/ 907689 h 4224418"/>
                        <a:gd name="connsiteX6-871" fmla="*/ 1621631 w 3885086"/>
                        <a:gd name="connsiteY6-872" fmla="*/ 312073 h 4224418"/>
                        <a:gd name="connsiteX7-873" fmla="*/ 1621631 w 3885086"/>
                        <a:gd name="connsiteY7-874" fmla="*/ 312377 h 4224418"/>
                        <a:gd name="connsiteX8-875" fmla="*/ 1621631 w 3885086"/>
                        <a:gd name="connsiteY8-876" fmla="*/ 312073 h 4224418"/>
                        <a:gd name="connsiteX9-877" fmla="*/ 3447906 w 3885086"/>
                        <a:gd name="connsiteY9-878" fmla="*/ 2047472 h 4224418"/>
                        <a:gd name="connsiteX10-879" fmla="*/ 3759981 w 3885086"/>
                        <a:gd name="connsiteY10-880" fmla="*/ 2047473 h 4224418"/>
                        <a:gd name="connsiteX11-881" fmla="*/ 1708141 w 3885086"/>
                        <a:gd name="connsiteY11-882" fmla="*/ 4099313 h 4224418"/>
                        <a:gd name="connsiteX12-883" fmla="*/ 1708140 w 3885086"/>
                        <a:gd name="connsiteY12-884" fmla="*/ 3787239 h 4224418"/>
                        <a:gd name="connsiteX13-885" fmla="*/ 3447906 w 3885086"/>
                        <a:gd name="connsiteY13-886" fmla="*/ 2047472 h 4224418"/>
                        <a:gd name="connsiteX14-887" fmla="*/ 1621631 w 3885086"/>
                        <a:gd name="connsiteY14-888" fmla="*/ 0 h 4224418"/>
                        <a:gd name="connsiteX15-889" fmla="*/ 1621631 w 3885086"/>
                        <a:gd name="connsiteY15-890" fmla="*/ 312073 h 4224418"/>
                        <a:gd name="connsiteX16-891" fmla="*/ 270720 w 3885086"/>
                        <a:gd name="connsiteY16-892" fmla="*/ 1067768 h 4224418"/>
                        <a:gd name="connsiteX17-893" fmla="*/ 1629 w 3885086"/>
                        <a:gd name="connsiteY17-894" fmla="*/ 908652 h 4224418"/>
                        <a:gd name="connsiteX18-895" fmla="*/ 1621631 w 3885086"/>
                        <a:gd name="connsiteY18-896" fmla="*/ 0 h 4224418"/>
                        <a:gd name="connsiteX0-897" fmla="*/ 270720 w 3885086"/>
                        <a:gd name="connsiteY0-898" fmla="*/ 1067768 h 4099313"/>
                        <a:gd name="connsiteX1-899" fmla="*/ 273843 w 3885086"/>
                        <a:gd name="connsiteY1-900" fmla="*/ 1069614 h 4099313"/>
                        <a:gd name="connsiteX2-901" fmla="*/ 270720 w 3885086"/>
                        <a:gd name="connsiteY2-902" fmla="*/ 1067768 h 4099313"/>
                        <a:gd name="connsiteX3-903" fmla="*/ 0 w 3885086"/>
                        <a:gd name="connsiteY3-904" fmla="*/ 907689 h 4099313"/>
                        <a:gd name="connsiteX4-905" fmla="*/ 1629 w 3885086"/>
                        <a:gd name="connsiteY4-906" fmla="*/ 908652 h 4099313"/>
                        <a:gd name="connsiteX5-907" fmla="*/ 0 w 3885086"/>
                        <a:gd name="connsiteY5-908" fmla="*/ 907689 h 4099313"/>
                        <a:gd name="connsiteX6-909" fmla="*/ 1621631 w 3885086"/>
                        <a:gd name="connsiteY6-910" fmla="*/ 312073 h 4099313"/>
                        <a:gd name="connsiteX7-911" fmla="*/ 1621631 w 3885086"/>
                        <a:gd name="connsiteY7-912" fmla="*/ 312377 h 4099313"/>
                        <a:gd name="connsiteX8-913" fmla="*/ 1621631 w 3885086"/>
                        <a:gd name="connsiteY8-914" fmla="*/ 312073 h 4099313"/>
                        <a:gd name="connsiteX9-915" fmla="*/ 3447906 w 3885086"/>
                        <a:gd name="connsiteY9-916" fmla="*/ 2047472 h 4099313"/>
                        <a:gd name="connsiteX10-917" fmla="*/ 3759981 w 3885086"/>
                        <a:gd name="connsiteY10-918" fmla="*/ 2047473 h 4099313"/>
                        <a:gd name="connsiteX11-919" fmla="*/ 1708141 w 3885086"/>
                        <a:gd name="connsiteY11-920" fmla="*/ 4099313 h 4099313"/>
                        <a:gd name="connsiteX12-921" fmla="*/ 3447906 w 3885086"/>
                        <a:gd name="connsiteY12-922" fmla="*/ 2047472 h 4099313"/>
                        <a:gd name="connsiteX13-923" fmla="*/ 1621631 w 3885086"/>
                        <a:gd name="connsiteY13-924" fmla="*/ 0 h 4099313"/>
                        <a:gd name="connsiteX14-925" fmla="*/ 1621631 w 3885086"/>
                        <a:gd name="connsiteY14-926" fmla="*/ 312073 h 4099313"/>
                        <a:gd name="connsiteX15-927" fmla="*/ 270720 w 3885086"/>
                        <a:gd name="connsiteY15-928" fmla="*/ 1067768 h 4099313"/>
                        <a:gd name="connsiteX16-929" fmla="*/ 1629 w 3885086"/>
                        <a:gd name="connsiteY16-930" fmla="*/ 908652 h 4099313"/>
                        <a:gd name="connsiteX17-931" fmla="*/ 1621631 w 3885086"/>
                        <a:gd name="connsiteY17-932" fmla="*/ 0 h 4099313"/>
                        <a:gd name="connsiteX0-933" fmla="*/ 270720 w 3760643"/>
                        <a:gd name="connsiteY0-934" fmla="*/ 1067768 h 2047473"/>
                        <a:gd name="connsiteX1-935" fmla="*/ 273843 w 3760643"/>
                        <a:gd name="connsiteY1-936" fmla="*/ 1069614 h 2047473"/>
                        <a:gd name="connsiteX2-937" fmla="*/ 270720 w 3760643"/>
                        <a:gd name="connsiteY2-938" fmla="*/ 1067768 h 2047473"/>
                        <a:gd name="connsiteX3-939" fmla="*/ 0 w 3760643"/>
                        <a:gd name="connsiteY3-940" fmla="*/ 907689 h 2047473"/>
                        <a:gd name="connsiteX4-941" fmla="*/ 1629 w 3760643"/>
                        <a:gd name="connsiteY4-942" fmla="*/ 908652 h 2047473"/>
                        <a:gd name="connsiteX5-943" fmla="*/ 0 w 3760643"/>
                        <a:gd name="connsiteY5-944" fmla="*/ 907689 h 2047473"/>
                        <a:gd name="connsiteX6-945" fmla="*/ 1621631 w 3760643"/>
                        <a:gd name="connsiteY6-946" fmla="*/ 312073 h 2047473"/>
                        <a:gd name="connsiteX7-947" fmla="*/ 1621631 w 3760643"/>
                        <a:gd name="connsiteY7-948" fmla="*/ 312377 h 2047473"/>
                        <a:gd name="connsiteX8-949" fmla="*/ 1621631 w 3760643"/>
                        <a:gd name="connsiteY8-950" fmla="*/ 312073 h 2047473"/>
                        <a:gd name="connsiteX9-951" fmla="*/ 3447906 w 3760643"/>
                        <a:gd name="connsiteY9-952" fmla="*/ 2047472 h 2047473"/>
                        <a:gd name="connsiteX10-953" fmla="*/ 3759981 w 3760643"/>
                        <a:gd name="connsiteY10-954" fmla="*/ 2047473 h 2047473"/>
                        <a:gd name="connsiteX11-955" fmla="*/ 3447906 w 3760643"/>
                        <a:gd name="connsiteY11-956" fmla="*/ 2047472 h 2047473"/>
                        <a:gd name="connsiteX12-957" fmla="*/ 1621631 w 3760643"/>
                        <a:gd name="connsiteY12-958" fmla="*/ 0 h 2047473"/>
                        <a:gd name="connsiteX13-959" fmla="*/ 1621631 w 3760643"/>
                        <a:gd name="connsiteY13-960" fmla="*/ 312073 h 2047473"/>
                        <a:gd name="connsiteX14-961" fmla="*/ 270720 w 3760643"/>
                        <a:gd name="connsiteY14-962" fmla="*/ 1067768 h 2047473"/>
                        <a:gd name="connsiteX15-963" fmla="*/ 1629 w 3760643"/>
                        <a:gd name="connsiteY15-964" fmla="*/ 908652 h 2047473"/>
                        <a:gd name="connsiteX16-965" fmla="*/ 1621631 w 3760643"/>
                        <a:gd name="connsiteY16-966" fmla="*/ 0 h 2047473"/>
                        <a:gd name="connsiteX0-967" fmla="*/ 270720 w 1621631"/>
                        <a:gd name="connsiteY0-968" fmla="*/ 1067768 h 1069614"/>
                        <a:gd name="connsiteX1-969" fmla="*/ 273843 w 1621631"/>
                        <a:gd name="connsiteY1-970" fmla="*/ 1069614 h 1069614"/>
                        <a:gd name="connsiteX2-971" fmla="*/ 270720 w 1621631"/>
                        <a:gd name="connsiteY2-972" fmla="*/ 1067768 h 1069614"/>
                        <a:gd name="connsiteX3-973" fmla="*/ 0 w 1621631"/>
                        <a:gd name="connsiteY3-974" fmla="*/ 907689 h 1069614"/>
                        <a:gd name="connsiteX4-975" fmla="*/ 1629 w 1621631"/>
                        <a:gd name="connsiteY4-976" fmla="*/ 908652 h 1069614"/>
                        <a:gd name="connsiteX5-977" fmla="*/ 0 w 1621631"/>
                        <a:gd name="connsiteY5-978" fmla="*/ 907689 h 1069614"/>
                        <a:gd name="connsiteX6-979" fmla="*/ 1621631 w 1621631"/>
                        <a:gd name="connsiteY6-980" fmla="*/ 312073 h 1069614"/>
                        <a:gd name="connsiteX7-981" fmla="*/ 1621631 w 1621631"/>
                        <a:gd name="connsiteY7-982" fmla="*/ 312377 h 1069614"/>
                        <a:gd name="connsiteX8-983" fmla="*/ 1621631 w 1621631"/>
                        <a:gd name="connsiteY8-984" fmla="*/ 312073 h 1069614"/>
                        <a:gd name="connsiteX9-985" fmla="*/ 1621631 w 1621631"/>
                        <a:gd name="connsiteY9-986" fmla="*/ 0 h 1069614"/>
                        <a:gd name="connsiteX10-987" fmla="*/ 1621631 w 1621631"/>
                        <a:gd name="connsiteY10-988" fmla="*/ 312073 h 1069614"/>
                        <a:gd name="connsiteX11-989" fmla="*/ 270720 w 1621631"/>
                        <a:gd name="connsiteY11-990" fmla="*/ 1067768 h 1069614"/>
                        <a:gd name="connsiteX12-991" fmla="*/ 1629 w 1621631"/>
                        <a:gd name="connsiteY12-992" fmla="*/ 908652 h 1069614"/>
                        <a:gd name="connsiteX13-993" fmla="*/ 1621631 w 1621631"/>
                        <a:gd name="connsiteY13-994" fmla="*/ 0 h 1069614"/>
                      </a:gdLst>
                      <a:ahLst/>
                      <a:cxnLst>
                        <a:cxn ang="0">
                          <a:pos x="connsiteX0-1" y="connsiteY0-2"/>
                        </a:cxn>
                        <a:cxn ang="0">
                          <a:pos x="connsiteX1-3" y="connsiteY1-4"/>
                        </a:cxn>
                        <a:cxn ang="0">
                          <a:pos x="connsiteX2-5" y="connsiteY2-6"/>
                        </a:cxn>
                        <a:cxn ang="0">
                          <a:pos x="connsiteX3-7" y="connsiteY3-8"/>
                        </a:cxn>
                        <a:cxn ang="0">
                          <a:pos x="connsiteX4-9" y="connsiteY4-10"/>
                        </a:cxn>
                        <a:cxn ang="0">
                          <a:pos x="connsiteX5-11" y="connsiteY5-12"/>
                        </a:cxn>
                        <a:cxn ang="0">
                          <a:pos x="connsiteX6-13" y="connsiteY6-14"/>
                        </a:cxn>
                        <a:cxn ang="0">
                          <a:pos x="connsiteX7-15" y="connsiteY7-16"/>
                        </a:cxn>
                        <a:cxn ang="0">
                          <a:pos x="connsiteX8-17" y="connsiteY8-18"/>
                        </a:cxn>
                        <a:cxn ang="0">
                          <a:pos x="connsiteX9-19" y="connsiteY9-20"/>
                        </a:cxn>
                        <a:cxn ang="0">
                          <a:pos x="connsiteX10-21" y="connsiteY10-22"/>
                        </a:cxn>
                        <a:cxn ang="0">
                          <a:pos x="connsiteX11-23" y="connsiteY11-24"/>
                        </a:cxn>
                        <a:cxn ang="0">
                          <a:pos x="connsiteX12-25" y="connsiteY12-26"/>
                        </a:cxn>
                        <a:cxn ang="0">
                          <a:pos x="connsiteX13-27" y="connsiteY13-28"/>
                        </a:cxn>
                      </a:cxnLst>
                      <a:rect l="l" t="t" r="r" b="b"/>
                      <a:pathLst>
                        <a:path w="1621631" h="1069614">
                          <a:moveTo>
                            <a:pt x="270720" y="1067768"/>
                          </a:moveTo>
                          <a:lnTo>
                            <a:pt x="273843" y="1069614"/>
                          </a:lnTo>
                          <a:lnTo>
                            <a:pt x="270720" y="1067768"/>
                          </a:lnTo>
                          <a:close/>
                          <a:moveTo>
                            <a:pt x="0" y="907689"/>
                          </a:moveTo>
                          <a:lnTo>
                            <a:pt x="1629" y="908652"/>
                          </a:lnTo>
                          <a:lnTo>
                            <a:pt x="0" y="907689"/>
                          </a:lnTo>
                          <a:close/>
                          <a:moveTo>
                            <a:pt x="1621631" y="312073"/>
                          </a:moveTo>
                          <a:lnTo>
                            <a:pt x="1621631" y="312377"/>
                          </a:lnTo>
                          <a:lnTo>
                            <a:pt x="1621631" y="312073"/>
                          </a:lnTo>
                          <a:close/>
                          <a:moveTo>
                            <a:pt x="1621631" y="0"/>
                          </a:moveTo>
                          <a:lnTo>
                            <a:pt x="1621631" y="312073"/>
                          </a:lnTo>
                          <a:cubicBezTo>
                            <a:pt x="1059988" y="337356"/>
                            <a:pt x="568425" y="631117"/>
                            <a:pt x="270720" y="1067768"/>
                          </a:cubicBezTo>
                          <a:lnTo>
                            <a:pt x="1629" y="908652"/>
                          </a:lnTo>
                          <a:cubicBezTo>
                            <a:pt x="354259" y="380480"/>
                            <a:pt x="945677" y="25494"/>
                            <a:pt x="162163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2"/>
                    </a:lnRef>
                    <a:fillRef idx="3">
                      <a:schemeClr val="accent2"/>
                    </a:fillRef>
                    <a:effectRef idx="2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3218" tIns="46608" rIns="46608" bIns="93218" numCol="1" spcCol="0" rtlCol="0" fromWordArt="0" anchor="b" anchorCtr="0" forceAA="0" compatLnSpc="1">
                      <a:noAutofit/>
                    </a:bodyPr>
                    <a:lstStyle/>
                    <a:p>
                      <a:pPr algn="ctr" defTabSz="931545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800" spc="-5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p:txBody>
                </p:sp>
              </p:grpSp>
              <p:sp>
                <p:nvSpPr>
                  <p:cNvPr id="66" name="íṧḻïḋé">
                    <a:extLst>
                      <a:ext uri="{FF2B5EF4-FFF2-40B4-BE49-F238E27FC236}">
                        <a16:creationId xmlns:a16="http://schemas.microsoft.com/office/drawing/2014/main" xmlns="" id="{16FC9F66-9D95-4063-92AA-73C8DAB26FE5}"/>
                      </a:ext>
                    </a:extLst>
                  </p:cNvPr>
                  <p:cNvSpPr/>
                  <p:nvPr/>
                </p:nvSpPr>
                <p:spPr bwMode="auto">
                  <a:xfrm rot="17954294">
                    <a:off x="6162559" y="2122914"/>
                    <a:ext cx="298263" cy="196670"/>
                  </a:xfrm>
                  <a:custGeom>
                    <a:avLst/>
                    <a:gdLst>
                      <a:gd name="connsiteX0" fmla="*/ 668844 w 4158105"/>
                      <a:gd name="connsiteY0" fmla="*/ 1079241 h 4110786"/>
                      <a:gd name="connsiteX1" fmla="*/ 671967 w 4158105"/>
                      <a:gd name="connsiteY1" fmla="*/ 1081087 h 4110786"/>
                      <a:gd name="connsiteX2" fmla="*/ 576717 w 4158105"/>
                      <a:gd name="connsiteY2" fmla="*/ 1235869 h 4110786"/>
                      <a:gd name="connsiteX3" fmla="*/ 574232 w 4158105"/>
                      <a:gd name="connsiteY3" fmla="*/ 1234330 h 4110786"/>
                      <a:gd name="connsiteX4" fmla="*/ 668844 w 4158105"/>
                      <a:gd name="connsiteY4" fmla="*/ 1079241 h 4110786"/>
                      <a:gd name="connsiteX5" fmla="*/ 398124 w 4158105"/>
                      <a:gd name="connsiteY5" fmla="*/ 919162 h 4110786"/>
                      <a:gd name="connsiteX6" fmla="*/ 399753 w 4158105"/>
                      <a:gd name="connsiteY6" fmla="*/ 920125 h 4110786"/>
                      <a:gd name="connsiteX7" fmla="*/ 308772 w 4158105"/>
                      <a:gd name="connsiteY7" fmla="*/ 1069886 h 4110786"/>
                      <a:gd name="connsiteX8" fmla="*/ 307636 w 4158105"/>
                      <a:gd name="connsiteY8" fmla="*/ 1069182 h 4110786"/>
                      <a:gd name="connsiteX9" fmla="*/ 398124 w 4158105"/>
                      <a:gd name="connsiteY9" fmla="*/ 919162 h 4110786"/>
                      <a:gd name="connsiteX10" fmla="*/ 2106264 w 4158105"/>
                      <a:gd name="connsiteY10" fmla="*/ 319178 h 4110786"/>
                      <a:gd name="connsiteX11" fmla="*/ 2198792 w 4158105"/>
                      <a:gd name="connsiteY11" fmla="*/ 323850 h 4110786"/>
                      <a:gd name="connsiteX12" fmla="*/ 2019755 w 4158105"/>
                      <a:gd name="connsiteY12" fmla="*/ 323850 h 4110786"/>
                      <a:gd name="connsiteX13" fmla="*/ 2019755 w 4158105"/>
                      <a:gd name="connsiteY13" fmla="*/ 323546 h 4110786"/>
                      <a:gd name="connsiteX14" fmla="*/ 2106264 w 4158105"/>
                      <a:gd name="connsiteY14" fmla="*/ 319178 h 4110786"/>
                      <a:gd name="connsiteX15" fmla="*/ 2224351 w 4158105"/>
                      <a:gd name="connsiteY15" fmla="*/ 13068 h 4110786"/>
                      <a:gd name="connsiteX16" fmla="*/ 4158105 w 4158105"/>
                      <a:gd name="connsiteY16" fmla="*/ 2058946 h 4110786"/>
                      <a:gd name="connsiteX17" fmla="*/ 2106265 w 4158105"/>
                      <a:gd name="connsiteY17" fmla="*/ 4110786 h 4110786"/>
                      <a:gd name="connsiteX18" fmla="*/ 54424 w 4158105"/>
                      <a:gd name="connsiteY18" fmla="*/ 2058946 h 4110786"/>
                      <a:gd name="connsiteX19" fmla="*/ 574232 w 4158105"/>
                      <a:gd name="connsiteY19" fmla="*/ 1234330 h 4110786"/>
                      <a:gd name="connsiteX20" fmla="*/ 366497 w 4158105"/>
                      <a:gd name="connsiteY20" fmla="*/ 2058945 h 4110786"/>
                      <a:gd name="connsiteX21" fmla="*/ 2106264 w 4158105"/>
                      <a:gd name="connsiteY21" fmla="*/ 3798712 h 4110786"/>
                      <a:gd name="connsiteX22" fmla="*/ 3846030 w 4158105"/>
                      <a:gd name="connsiteY22" fmla="*/ 2058945 h 4110786"/>
                      <a:gd name="connsiteX23" fmla="*/ 2198792 w 4158105"/>
                      <a:gd name="connsiteY23" fmla="*/ 323850 h 4110786"/>
                      <a:gd name="connsiteX24" fmla="*/ 2219780 w 4158105"/>
                      <a:gd name="connsiteY24" fmla="*/ 323850 h 4110786"/>
                      <a:gd name="connsiteX25" fmla="*/ 2224351 w 4158105"/>
                      <a:gd name="connsiteY25" fmla="*/ 13068 h 4110786"/>
                      <a:gd name="connsiteX26" fmla="*/ 2019755 w 4158105"/>
                      <a:gd name="connsiteY26" fmla="*/ 11473 h 4110786"/>
                      <a:gd name="connsiteX27" fmla="*/ 2019755 w 4158105"/>
                      <a:gd name="connsiteY27" fmla="*/ 323546 h 4110786"/>
                      <a:gd name="connsiteX28" fmla="*/ 668844 w 4158105"/>
                      <a:gd name="connsiteY28" fmla="*/ 1079241 h 4110786"/>
                      <a:gd name="connsiteX29" fmla="*/ 399753 w 4158105"/>
                      <a:gd name="connsiteY29" fmla="*/ 920125 h 4110786"/>
                      <a:gd name="connsiteX30" fmla="*/ 2019755 w 4158105"/>
                      <a:gd name="connsiteY30" fmla="*/ 11473 h 4110786"/>
                      <a:gd name="connsiteX31" fmla="*/ 2224543 w 4158105"/>
                      <a:gd name="connsiteY31" fmla="*/ 0 h 4110786"/>
                      <a:gd name="connsiteX32" fmla="*/ 2224351 w 4158105"/>
                      <a:gd name="connsiteY32" fmla="*/ 13068 h 4110786"/>
                      <a:gd name="connsiteX33" fmla="*/ 2106265 w 4158105"/>
                      <a:gd name="connsiteY33" fmla="*/ 7105 h 4110786"/>
                      <a:gd name="connsiteX34" fmla="*/ 2019755 w 4158105"/>
                      <a:gd name="connsiteY34" fmla="*/ 11473 h 4110786"/>
                      <a:gd name="connsiteX35" fmla="*/ 2019755 w 4158105"/>
                      <a:gd name="connsiteY35" fmla="*/ 2381 h 4110786"/>
                      <a:gd name="connsiteX36" fmla="*/ 2224543 w 4158105"/>
                      <a:gd name="connsiteY36" fmla="*/ 0 h 4110786"/>
                      <a:gd name="connsiteX0-1" fmla="*/ 668844 w 4158105"/>
                      <a:gd name="connsiteY0-2" fmla="*/ 1079241 h 4110786"/>
                      <a:gd name="connsiteX1-3" fmla="*/ 671967 w 4158105"/>
                      <a:gd name="connsiteY1-4" fmla="*/ 1081087 h 4110786"/>
                      <a:gd name="connsiteX2-5" fmla="*/ 576717 w 4158105"/>
                      <a:gd name="connsiteY2-6" fmla="*/ 1235869 h 4110786"/>
                      <a:gd name="connsiteX3-7" fmla="*/ 574232 w 4158105"/>
                      <a:gd name="connsiteY3-8" fmla="*/ 1234330 h 4110786"/>
                      <a:gd name="connsiteX4-9" fmla="*/ 668844 w 4158105"/>
                      <a:gd name="connsiteY4-10" fmla="*/ 1079241 h 4110786"/>
                      <a:gd name="connsiteX5-11" fmla="*/ 398124 w 4158105"/>
                      <a:gd name="connsiteY5-12" fmla="*/ 919162 h 4110786"/>
                      <a:gd name="connsiteX6-13" fmla="*/ 399753 w 4158105"/>
                      <a:gd name="connsiteY6-14" fmla="*/ 920125 h 4110786"/>
                      <a:gd name="connsiteX7-15" fmla="*/ 308772 w 4158105"/>
                      <a:gd name="connsiteY7-16" fmla="*/ 1069886 h 4110786"/>
                      <a:gd name="connsiteX8-17" fmla="*/ 398124 w 4158105"/>
                      <a:gd name="connsiteY8-18" fmla="*/ 919162 h 4110786"/>
                      <a:gd name="connsiteX9-19" fmla="*/ 2106264 w 4158105"/>
                      <a:gd name="connsiteY9-20" fmla="*/ 319178 h 4110786"/>
                      <a:gd name="connsiteX10-21" fmla="*/ 2198792 w 4158105"/>
                      <a:gd name="connsiteY10-22" fmla="*/ 323850 h 4110786"/>
                      <a:gd name="connsiteX11-23" fmla="*/ 2019755 w 4158105"/>
                      <a:gd name="connsiteY11-24" fmla="*/ 323850 h 4110786"/>
                      <a:gd name="connsiteX12-25" fmla="*/ 2019755 w 4158105"/>
                      <a:gd name="connsiteY12-26" fmla="*/ 323546 h 4110786"/>
                      <a:gd name="connsiteX13-27" fmla="*/ 2106264 w 4158105"/>
                      <a:gd name="connsiteY13-28" fmla="*/ 319178 h 4110786"/>
                      <a:gd name="connsiteX14-29" fmla="*/ 2224351 w 4158105"/>
                      <a:gd name="connsiteY14-30" fmla="*/ 13068 h 4110786"/>
                      <a:gd name="connsiteX15-31" fmla="*/ 4158105 w 4158105"/>
                      <a:gd name="connsiteY15-32" fmla="*/ 2058946 h 4110786"/>
                      <a:gd name="connsiteX16-33" fmla="*/ 2106265 w 4158105"/>
                      <a:gd name="connsiteY16-34" fmla="*/ 4110786 h 4110786"/>
                      <a:gd name="connsiteX17-35" fmla="*/ 54424 w 4158105"/>
                      <a:gd name="connsiteY17-36" fmla="*/ 2058946 h 4110786"/>
                      <a:gd name="connsiteX18-37" fmla="*/ 574232 w 4158105"/>
                      <a:gd name="connsiteY18-38" fmla="*/ 1234330 h 4110786"/>
                      <a:gd name="connsiteX19-39" fmla="*/ 366497 w 4158105"/>
                      <a:gd name="connsiteY19-40" fmla="*/ 2058945 h 4110786"/>
                      <a:gd name="connsiteX20-41" fmla="*/ 2106264 w 4158105"/>
                      <a:gd name="connsiteY20-42" fmla="*/ 3798712 h 4110786"/>
                      <a:gd name="connsiteX21-43" fmla="*/ 3846030 w 4158105"/>
                      <a:gd name="connsiteY21-44" fmla="*/ 2058945 h 4110786"/>
                      <a:gd name="connsiteX22-45" fmla="*/ 2198792 w 4158105"/>
                      <a:gd name="connsiteY22-46" fmla="*/ 323850 h 4110786"/>
                      <a:gd name="connsiteX23-47" fmla="*/ 2219780 w 4158105"/>
                      <a:gd name="connsiteY23-48" fmla="*/ 323850 h 4110786"/>
                      <a:gd name="connsiteX24-49" fmla="*/ 2224351 w 4158105"/>
                      <a:gd name="connsiteY24-50" fmla="*/ 13068 h 4110786"/>
                      <a:gd name="connsiteX25-51" fmla="*/ 2019755 w 4158105"/>
                      <a:gd name="connsiteY25-52" fmla="*/ 11473 h 4110786"/>
                      <a:gd name="connsiteX26-53" fmla="*/ 2019755 w 4158105"/>
                      <a:gd name="connsiteY26-54" fmla="*/ 323546 h 4110786"/>
                      <a:gd name="connsiteX27-55" fmla="*/ 668844 w 4158105"/>
                      <a:gd name="connsiteY27-56" fmla="*/ 1079241 h 4110786"/>
                      <a:gd name="connsiteX28-57" fmla="*/ 399753 w 4158105"/>
                      <a:gd name="connsiteY28-58" fmla="*/ 920125 h 4110786"/>
                      <a:gd name="connsiteX29-59" fmla="*/ 2019755 w 4158105"/>
                      <a:gd name="connsiteY29-60" fmla="*/ 11473 h 4110786"/>
                      <a:gd name="connsiteX30-61" fmla="*/ 2224543 w 4158105"/>
                      <a:gd name="connsiteY30-62" fmla="*/ 0 h 4110786"/>
                      <a:gd name="connsiteX31-63" fmla="*/ 2224351 w 4158105"/>
                      <a:gd name="connsiteY31-64" fmla="*/ 13068 h 4110786"/>
                      <a:gd name="connsiteX32-65" fmla="*/ 2106265 w 4158105"/>
                      <a:gd name="connsiteY32-66" fmla="*/ 7105 h 4110786"/>
                      <a:gd name="connsiteX33-67" fmla="*/ 2019755 w 4158105"/>
                      <a:gd name="connsiteY33-68" fmla="*/ 11473 h 4110786"/>
                      <a:gd name="connsiteX34-69" fmla="*/ 2019755 w 4158105"/>
                      <a:gd name="connsiteY34-70" fmla="*/ 2381 h 4110786"/>
                      <a:gd name="connsiteX35-71" fmla="*/ 2224543 w 4158105"/>
                      <a:gd name="connsiteY35-72" fmla="*/ 0 h 4110786"/>
                      <a:gd name="connsiteX0-73" fmla="*/ 668844 w 4158105"/>
                      <a:gd name="connsiteY0-74" fmla="*/ 1079241 h 4110786"/>
                      <a:gd name="connsiteX1-75" fmla="*/ 671967 w 4158105"/>
                      <a:gd name="connsiteY1-76" fmla="*/ 1081087 h 4110786"/>
                      <a:gd name="connsiteX2-77" fmla="*/ 576717 w 4158105"/>
                      <a:gd name="connsiteY2-78" fmla="*/ 1235869 h 4110786"/>
                      <a:gd name="connsiteX3-79" fmla="*/ 574232 w 4158105"/>
                      <a:gd name="connsiteY3-80" fmla="*/ 1234330 h 4110786"/>
                      <a:gd name="connsiteX4-81" fmla="*/ 668844 w 4158105"/>
                      <a:gd name="connsiteY4-82" fmla="*/ 1079241 h 4110786"/>
                      <a:gd name="connsiteX5-83" fmla="*/ 398124 w 4158105"/>
                      <a:gd name="connsiteY5-84" fmla="*/ 919162 h 4110786"/>
                      <a:gd name="connsiteX6-85" fmla="*/ 399753 w 4158105"/>
                      <a:gd name="connsiteY6-86" fmla="*/ 920125 h 4110786"/>
                      <a:gd name="connsiteX7-87" fmla="*/ 398124 w 4158105"/>
                      <a:gd name="connsiteY7-88" fmla="*/ 919162 h 4110786"/>
                      <a:gd name="connsiteX8-89" fmla="*/ 2106264 w 4158105"/>
                      <a:gd name="connsiteY8-90" fmla="*/ 319178 h 4110786"/>
                      <a:gd name="connsiteX9-91" fmla="*/ 2198792 w 4158105"/>
                      <a:gd name="connsiteY9-92" fmla="*/ 323850 h 4110786"/>
                      <a:gd name="connsiteX10-93" fmla="*/ 2019755 w 4158105"/>
                      <a:gd name="connsiteY10-94" fmla="*/ 323850 h 4110786"/>
                      <a:gd name="connsiteX11-95" fmla="*/ 2019755 w 4158105"/>
                      <a:gd name="connsiteY11-96" fmla="*/ 323546 h 4110786"/>
                      <a:gd name="connsiteX12-97" fmla="*/ 2106264 w 4158105"/>
                      <a:gd name="connsiteY12-98" fmla="*/ 319178 h 4110786"/>
                      <a:gd name="connsiteX13-99" fmla="*/ 2224351 w 4158105"/>
                      <a:gd name="connsiteY13-100" fmla="*/ 13068 h 4110786"/>
                      <a:gd name="connsiteX14-101" fmla="*/ 4158105 w 4158105"/>
                      <a:gd name="connsiteY14-102" fmla="*/ 2058946 h 4110786"/>
                      <a:gd name="connsiteX15-103" fmla="*/ 2106265 w 4158105"/>
                      <a:gd name="connsiteY15-104" fmla="*/ 4110786 h 4110786"/>
                      <a:gd name="connsiteX16-105" fmla="*/ 54424 w 4158105"/>
                      <a:gd name="connsiteY16-106" fmla="*/ 2058946 h 4110786"/>
                      <a:gd name="connsiteX17-107" fmla="*/ 574232 w 4158105"/>
                      <a:gd name="connsiteY17-108" fmla="*/ 1234330 h 4110786"/>
                      <a:gd name="connsiteX18-109" fmla="*/ 366497 w 4158105"/>
                      <a:gd name="connsiteY18-110" fmla="*/ 2058945 h 4110786"/>
                      <a:gd name="connsiteX19-111" fmla="*/ 2106264 w 4158105"/>
                      <a:gd name="connsiteY19-112" fmla="*/ 3798712 h 4110786"/>
                      <a:gd name="connsiteX20-113" fmla="*/ 3846030 w 4158105"/>
                      <a:gd name="connsiteY20-114" fmla="*/ 2058945 h 4110786"/>
                      <a:gd name="connsiteX21-115" fmla="*/ 2198792 w 4158105"/>
                      <a:gd name="connsiteY21-116" fmla="*/ 323850 h 4110786"/>
                      <a:gd name="connsiteX22-117" fmla="*/ 2219780 w 4158105"/>
                      <a:gd name="connsiteY22-118" fmla="*/ 323850 h 4110786"/>
                      <a:gd name="connsiteX23-119" fmla="*/ 2224351 w 4158105"/>
                      <a:gd name="connsiteY23-120" fmla="*/ 13068 h 4110786"/>
                      <a:gd name="connsiteX24-121" fmla="*/ 2019755 w 4158105"/>
                      <a:gd name="connsiteY24-122" fmla="*/ 11473 h 4110786"/>
                      <a:gd name="connsiteX25-123" fmla="*/ 2019755 w 4158105"/>
                      <a:gd name="connsiteY25-124" fmla="*/ 323546 h 4110786"/>
                      <a:gd name="connsiteX26-125" fmla="*/ 668844 w 4158105"/>
                      <a:gd name="connsiteY26-126" fmla="*/ 1079241 h 4110786"/>
                      <a:gd name="connsiteX27-127" fmla="*/ 399753 w 4158105"/>
                      <a:gd name="connsiteY27-128" fmla="*/ 920125 h 4110786"/>
                      <a:gd name="connsiteX28-129" fmla="*/ 2019755 w 4158105"/>
                      <a:gd name="connsiteY28-130" fmla="*/ 11473 h 4110786"/>
                      <a:gd name="connsiteX29-131" fmla="*/ 2224543 w 4158105"/>
                      <a:gd name="connsiteY29-132" fmla="*/ 0 h 4110786"/>
                      <a:gd name="connsiteX30-133" fmla="*/ 2224351 w 4158105"/>
                      <a:gd name="connsiteY30-134" fmla="*/ 13068 h 4110786"/>
                      <a:gd name="connsiteX31-135" fmla="*/ 2106265 w 4158105"/>
                      <a:gd name="connsiteY31-136" fmla="*/ 7105 h 4110786"/>
                      <a:gd name="connsiteX32-137" fmla="*/ 2019755 w 4158105"/>
                      <a:gd name="connsiteY32-138" fmla="*/ 11473 h 4110786"/>
                      <a:gd name="connsiteX33-139" fmla="*/ 2019755 w 4158105"/>
                      <a:gd name="connsiteY33-140" fmla="*/ 2381 h 4110786"/>
                      <a:gd name="connsiteX34-141" fmla="*/ 2224543 w 4158105"/>
                      <a:gd name="connsiteY34-142" fmla="*/ 0 h 4110786"/>
                      <a:gd name="connsiteX0-143" fmla="*/ 739525 w 4228786"/>
                      <a:gd name="connsiteY0-144" fmla="*/ 1079241 h 4110786"/>
                      <a:gd name="connsiteX1-145" fmla="*/ 742648 w 4228786"/>
                      <a:gd name="connsiteY1-146" fmla="*/ 1081087 h 4110786"/>
                      <a:gd name="connsiteX2-147" fmla="*/ 647398 w 4228786"/>
                      <a:gd name="connsiteY2-148" fmla="*/ 1235869 h 4110786"/>
                      <a:gd name="connsiteX3-149" fmla="*/ 644913 w 4228786"/>
                      <a:gd name="connsiteY3-150" fmla="*/ 1234330 h 4110786"/>
                      <a:gd name="connsiteX4-151" fmla="*/ 739525 w 4228786"/>
                      <a:gd name="connsiteY4-152" fmla="*/ 1079241 h 4110786"/>
                      <a:gd name="connsiteX5-153" fmla="*/ 468805 w 4228786"/>
                      <a:gd name="connsiteY5-154" fmla="*/ 919162 h 4110786"/>
                      <a:gd name="connsiteX6-155" fmla="*/ 470434 w 4228786"/>
                      <a:gd name="connsiteY6-156" fmla="*/ 920125 h 4110786"/>
                      <a:gd name="connsiteX7-157" fmla="*/ 468805 w 4228786"/>
                      <a:gd name="connsiteY7-158" fmla="*/ 919162 h 4110786"/>
                      <a:gd name="connsiteX8-159" fmla="*/ 2176945 w 4228786"/>
                      <a:gd name="connsiteY8-160" fmla="*/ 319178 h 4110786"/>
                      <a:gd name="connsiteX9-161" fmla="*/ 2269473 w 4228786"/>
                      <a:gd name="connsiteY9-162" fmla="*/ 323850 h 4110786"/>
                      <a:gd name="connsiteX10-163" fmla="*/ 2090436 w 4228786"/>
                      <a:gd name="connsiteY10-164" fmla="*/ 323850 h 4110786"/>
                      <a:gd name="connsiteX11-165" fmla="*/ 2090436 w 4228786"/>
                      <a:gd name="connsiteY11-166" fmla="*/ 323546 h 4110786"/>
                      <a:gd name="connsiteX12-167" fmla="*/ 2176945 w 4228786"/>
                      <a:gd name="connsiteY12-168" fmla="*/ 319178 h 4110786"/>
                      <a:gd name="connsiteX13-169" fmla="*/ 2295032 w 4228786"/>
                      <a:gd name="connsiteY13-170" fmla="*/ 13068 h 4110786"/>
                      <a:gd name="connsiteX14-171" fmla="*/ 4228786 w 4228786"/>
                      <a:gd name="connsiteY14-172" fmla="*/ 2058946 h 4110786"/>
                      <a:gd name="connsiteX15-173" fmla="*/ 2176946 w 4228786"/>
                      <a:gd name="connsiteY15-174" fmla="*/ 4110786 h 4110786"/>
                      <a:gd name="connsiteX16-175" fmla="*/ 125105 w 4228786"/>
                      <a:gd name="connsiteY16-176" fmla="*/ 2058946 h 4110786"/>
                      <a:gd name="connsiteX17-177" fmla="*/ 437178 w 4228786"/>
                      <a:gd name="connsiteY17-178" fmla="*/ 2058945 h 4110786"/>
                      <a:gd name="connsiteX18-179" fmla="*/ 2176945 w 4228786"/>
                      <a:gd name="connsiteY18-180" fmla="*/ 3798712 h 4110786"/>
                      <a:gd name="connsiteX19-181" fmla="*/ 3916711 w 4228786"/>
                      <a:gd name="connsiteY19-182" fmla="*/ 2058945 h 4110786"/>
                      <a:gd name="connsiteX20-183" fmla="*/ 2269473 w 4228786"/>
                      <a:gd name="connsiteY20-184" fmla="*/ 323850 h 4110786"/>
                      <a:gd name="connsiteX21-185" fmla="*/ 2290461 w 4228786"/>
                      <a:gd name="connsiteY21-186" fmla="*/ 323850 h 4110786"/>
                      <a:gd name="connsiteX22-187" fmla="*/ 2295032 w 4228786"/>
                      <a:gd name="connsiteY22-188" fmla="*/ 13068 h 4110786"/>
                      <a:gd name="connsiteX23-189" fmla="*/ 2090436 w 4228786"/>
                      <a:gd name="connsiteY23-190" fmla="*/ 11473 h 4110786"/>
                      <a:gd name="connsiteX24-191" fmla="*/ 2090436 w 4228786"/>
                      <a:gd name="connsiteY24-192" fmla="*/ 323546 h 4110786"/>
                      <a:gd name="connsiteX25-193" fmla="*/ 739525 w 4228786"/>
                      <a:gd name="connsiteY25-194" fmla="*/ 1079241 h 4110786"/>
                      <a:gd name="connsiteX26-195" fmla="*/ 470434 w 4228786"/>
                      <a:gd name="connsiteY26-196" fmla="*/ 920125 h 4110786"/>
                      <a:gd name="connsiteX27-197" fmla="*/ 2090436 w 4228786"/>
                      <a:gd name="connsiteY27-198" fmla="*/ 11473 h 4110786"/>
                      <a:gd name="connsiteX28-199" fmla="*/ 2295224 w 4228786"/>
                      <a:gd name="connsiteY28-200" fmla="*/ 0 h 4110786"/>
                      <a:gd name="connsiteX29-201" fmla="*/ 2295032 w 4228786"/>
                      <a:gd name="connsiteY29-202" fmla="*/ 13068 h 4110786"/>
                      <a:gd name="connsiteX30-203" fmla="*/ 2176946 w 4228786"/>
                      <a:gd name="connsiteY30-204" fmla="*/ 7105 h 4110786"/>
                      <a:gd name="connsiteX31-205" fmla="*/ 2090436 w 4228786"/>
                      <a:gd name="connsiteY31-206" fmla="*/ 11473 h 4110786"/>
                      <a:gd name="connsiteX32-207" fmla="*/ 2090436 w 4228786"/>
                      <a:gd name="connsiteY32-208" fmla="*/ 2381 h 4110786"/>
                      <a:gd name="connsiteX33-209" fmla="*/ 2295224 w 4228786"/>
                      <a:gd name="connsiteY33-210" fmla="*/ 0 h 4110786"/>
                      <a:gd name="connsiteX0-211" fmla="*/ 739525 w 4228786"/>
                      <a:gd name="connsiteY0-212" fmla="*/ 1079241 h 4110786"/>
                      <a:gd name="connsiteX1-213" fmla="*/ 742648 w 4228786"/>
                      <a:gd name="connsiteY1-214" fmla="*/ 1081087 h 4110786"/>
                      <a:gd name="connsiteX2-215" fmla="*/ 647398 w 4228786"/>
                      <a:gd name="connsiteY2-216" fmla="*/ 1235869 h 4110786"/>
                      <a:gd name="connsiteX3-217" fmla="*/ 739525 w 4228786"/>
                      <a:gd name="connsiteY3-218" fmla="*/ 1079241 h 4110786"/>
                      <a:gd name="connsiteX4-219" fmla="*/ 468805 w 4228786"/>
                      <a:gd name="connsiteY4-220" fmla="*/ 919162 h 4110786"/>
                      <a:gd name="connsiteX5-221" fmla="*/ 470434 w 4228786"/>
                      <a:gd name="connsiteY5-222" fmla="*/ 920125 h 4110786"/>
                      <a:gd name="connsiteX6-223" fmla="*/ 468805 w 4228786"/>
                      <a:gd name="connsiteY6-224" fmla="*/ 919162 h 4110786"/>
                      <a:gd name="connsiteX7-225" fmla="*/ 2176945 w 4228786"/>
                      <a:gd name="connsiteY7-226" fmla="*/ 319178 h 4110786"/>
                      <a:gd name="connsiteX8-227" fmla="*/ 2269473 w 4228786"/>
                      <a:gd name="connsiteY8-228" fmla="*/ 323850 h 4110786"/>
                      <a:gd name="connsiteX9-229" fmla="*/ 2090436 w 4228786"/>
                      <a:gd name="connsiteY9-230" fmla="*/ 323850 h 4110786"/>
                      <a:gd name="connsiteX10-231" fmla="*/ 2090436 w 4228786"/>
                      <a:gd name="connsiteY10-232" fmla="*/ 323546 h 4110786"/>
                      <a:gd name="connsiteX11-233" fmla="*/ 2176945 w 4228786"/>
                      <a:gd name="connsiteY11-234" fmla="*/ 319178 h 4110786"/>
                      <a:gd name="connsiteX12-235" fmla="*/ 2295032 w 4228786"/>
                      <a:gd name="connsiteY12-236" fmla="*/ 13068 h 4110786"/>
                      <a:gd name="connsiteX13-237" fmla="*/ 4228786 w 4228786"/>
                      <a:gd name="connsiteY13-238" fmla="*/ 2058946 h 4110786"/>
                      <a:gd name="connsiteX14-239" fmla="*/ 2176946 w 4228786"/>
                      <a:gd name="connsiteY14-240" fmla="*/ 4110786 h 4110786"/>
                      <a:gd name="connsiteX15-241" fmla="*/ 125105 w 4228786"/>
                      <a:gd name="connsiteY15-242" fmla="*/ 2058946 h 4110786"/>
                      <a:gd name="connsiteX16-243" fmla="*/ 437178 w 4228786"/>
                      <a:gd name="connsiteY16-244" fmla="*/ 2058945 h 4110786"/>
                      <a:gd name="connsiteX17-245" fmla="*/ 2176945 w 4228786"/>
                      <a:gd name="connsiteY17-246" fmla="*/ 3798712 h 4110786"/>
                      <a:gd name="connsiteX18-247" fmla="*/ 3916711 w 4228786"/>
                      <a:gd name="connsiteY18-248" fmla="*/ 2058945 h 4110786"/>
                      <a:gd name="connsiteX19-249" fmla="*/ 2269473 w 4228786"/>
                      <a:gd name="connsiteY19-250" fmla="*/ 323850 h 4110786"/>
                      <a:gd name="connsiteX20-251" fmla="*/ 2290461 w 4228786"/>
                      <a:gd name="connsiteY20-252" fmla="*/ 323850 h 4110786"/>
                      <a:gd name="connsiteX21-253" fmla="*/ 2295032 w 4228786"/>
                      <a:gd name="connsiteY21-254" fmla="*/ 13068 h 4110786"/>
                      <a:gd name="connsiteX22-255" fmla="*/ 2090436 w 4228786"/>
                      <a:gd name="connsiteY22-256" fmla="*/ 11473 h 4110786"/>
                      <a:gd name="connsiteX23-257" fmla="*/ 2090436 w 4228786"/>
                      <a:gd name="connsiteY23-258" fmla="*/ 323546 h 4110786"/>
                      <a:gd name="connsiteX24-259" fmla="*/ 739525 w 4228786"/>
                      <a:gd name="connsiteY24-260" fmla="*/ 1079241 h 4110786"/>
                      <a:gd name="connsiteX25-261" fmla="*/ 470434 w 4228786"/>
                      <a:gd name="connsiteY25-262" fmla="*/ 920125 h 4110786"/>
                      <a:gd name="connsiteX26-263" fmla="*/ 2090436 w 4228786"/>
                      <a:gd name="connsiteY26-264" fmla="*/ 11473 h 4110786"/>
                      <a:gd name="connsiteX27-265" fmla="*/ 2295224 w 4228786"/>
                      <a:gd name="connsiteY27-266" fmla="*/ 0 h 4110786"/>
                      <a:gd name="connsiteX28-267" fmla="*/ 2295032 w 4228786"/>
                      <a:gd name="connsiteY28-268" fmla="*/ 13068 h 4110786"/>
                      <a:gd name="connsiteX29-269" fmla="*/ 2176946 w 4228786"/>
                      <a:gd name="connsiteY29-270" fmla="*/ 7105 h 4110786"/>
                      <a:gd name="connsiteX30-271" fmla="*/ 2090436 w 4228786"/>
                      <a:gd name="connsiteY30-272" fmla="*/ 11473 h 4110786"/>
                      <a:gd name="connsiteX31-273" fmla="*/ 2090436 w 4228786"/>
                      <a:gd name="connsiteY31-274" fmla="*/ 2381 h 4110786"/>
                      <a:gd name="connsiteX32-275" fmla="*/ 2295224 w 4228786"/>
                      <a:gd name="connsiteY32-276" fmla="*/ 0 h 4110786"/>
                      <a:gd name="connsiteX0-277" fmla="*/ 739525 w 4228786"/>
                      <a:gd name="connsiteY0-278" fmla="*/ 1079241 h 4110786"/>
                      <a:gd name="connsiteX1-279" fmla="*/ 742648 w 4228786"/>
                      <a:gd name="connsiteY1-280" fmla="*/ 1081087 h 4110786"/>
                      <a:gd name="connsiteX2-281" fmla="*/ 739525 w 4228786"/>
                      <a:gd name="connsiteY2-282" fmla="*/ 1079241 h 4110786"/>
                      <a:gd name="connsiteX3-283" fmla="*/ 468805 w 4228786"/>
                      <a:gd name="connsiteY3-284" fmla="*/ 919162 h 4110786"/>
                      <a:gd name="connsiteX4-285" fmla="*/ 470434 w 4228786"/>
                      <a:gd name="connsiteY4-286" fmla="*/ 920125 h 4110786"/>
                      <a:gd name="connsiteX5-287" fmla="*/ 468805 w 4228786"/>
                      <a:gd name="connsiteY5-288" fmla="*/ 919162 h 4110786"/>
                      <a:gd name="connsiteX6-289" fmla="*/ 2176945 w 4228786"/>
                      <a:gd name="connsiteY6-290" fmla="*/ 319178 h 4110786"/>
                      <a:gd name="connsiteX7-291" fmla="*/ 2269473 w 4228786"/>
                      <a:gd name="connsiteY7-292" fmla="*/ 323850 h 4110786"/>
                      <a:gd name="connsiteX8-293" fmla="*/ 2090436 w 4228786"/>
                      <a:gd name="connsiteY8-294" fmla="*/ 323850 h 4110786"/>
                      <a:gd name="connsiteX9-295" fmla="*/ 2090436 w 4228786"/>
                      <a:gd name="connsiteY9-296" fmla="*/ 323546 h 4110786"/>
                      <a:gd name="connsiteX10-297" fmla="*/ 2176945 w 4228786"/>
                      <a:gd name="connsiteY10-298" fmla="*/ 319178 h 4110786"/>
                      <a:gd name="connsiteX11-299" fmla="*/ 2295032 w 4228786"/>
                      <a:gd name="connsiteY11-300" fmla="*/ 13068 h 4110786"/>
                      <a:gd name="connsiteX12-301" fmla="*/ 4228786 w 4228786"/>
                      <a:gd name="connsiteY12-302" fmla="*/ 2058946 h 4110786"/>
                      <a:gd name="connsiteX13-303" fmla="*/ 2176946 w 4228786"/>
                      <a:gd name="connsiteY13-304" fmla="*/ 4110786 h 4110786"/>
                      <a:gd name="connsiteX14-305" fmla="*/ 125105 w 4228786"/>
                      <a:gd name="connsiteY14-306" fmla="*/ 2058946 h 4110786"/>
                      <a:gd name="connsiteX15-307" fmla="*/ 437178 w 4228786"/>
                      <a:gd name="connsiteY15-308" fmla="*/ 2058945 h 4110786"/>
                      <a:gd name="connsiteX16-309" fmla="*/ 2176945 w 4228786"/>
                      <a:gd name="connsiteY16-310" fmla="*/ 3798712 h 4110786"/>
                      <a:gd name="connsiteX17-311" fmla="*/ 3916711 w 4228786"/>
                      <a:gd name="connsiteY17-312" fmla="*/ 2058945 h 4110786"/>
                      <a:gd name="connsiteX18-313" fmla="*/ 2269473 w 4228786"/>
                      <a:gd name="connsiteY18-314" fmla="*/ 323850 h 4110786"/>
                      <a:gd name="connsiteX19-315" fmla="*/ 2290461 w 4228786"/>
                      <a:gd name="connsiteY19-316" fmla="*/ 323850 h 4110786"/>
                      <a:gd name="connsiteX20-317" fmla="*/ 2295032 w 4228786"/>
                      <a:gd name="connsiteY20-318" fmla="*/ 13068 h 4110786"/>
                      <a:gd name="connsiteX21-319" fmla="*/ 2090436 w 4228786"/>
                      <a:gd name="connsiteY21-320" fmla="*/ 11473 h 4110786"/>
                      <a:gd name="connsiteX22-321" fmla="*/ 2090436 w 4228786"/>
                      <a:gd name="connsiteY22-322" fmla="*/ 323546 h 4110786"/>
                      <a:gd name="connsiteX23-323" fmla="*/ 739525 w 4228786"/>
                      <a:gd name="connsiteY23-324" fmla="*/ 1079241 h 4110786"/>
                      <a:gd name="connsiteX24-325" fmla="*/ 470434 w 4228786"/>
                      <a:gd name="connsiteY24-326" fmla="*/ 920125 h 4110786"/>
                      <a:gd name="connsiteX25-327" fmla="*/ 2090436 w 4228786"/>
                      <a:gd name="connsiteY25-328" fmla="*/ 11473 h 4110786"/>
                      <a:gd name="connsiteX26-329" fmla="*/ 2295224 w 4228786"/>
                      <a:gd name="connsiteY26-330" fmla="*/ 0 h 4110786"/>
                      <a:gd name="connsiteX27-331" fmla="*/ 2295032 w 4228786"/>
                      <a:gd name="connsiteY27-332" fmla="*/ 13068 h 4110786"/>
                      <a:gd name="connsiteX28-333" fmla="*/ 2176946 w 4228786"/>
                      <a:gd name="connsiteY28-334" fmla="*/ 7105 h 4110786"/>
                      <a:gd name="connsiteX29-335" fmla="*/ 2090436 w 4228786"/>
                      <a:gd name="connsiteY29-336" fmla="*/ 11473 h 4110786"/>
                      <a:gd name="connsiteX30-337" fmla="*/ 2090436 w 4228786"/>
                      <a:gd name="connsiteY30-338" fmla="*/ 2381 h 4110786"/>
                      <a:gd name="connsiteX31-339" fmla="*/ 2295224 w 4228786"/>
                      <a:gd name="connsiteY31-340" fmla="*/ 0 h 4110786"/>
                      <a:gd name="connsiteX0-341" fmla="*/ 739525 w 4228786"/>
                      <a:gd name="connsiteY0-342" fmla="*/ 1079241 h 4110786"/>
                      <a:gd name="connsiteX1-343" fmla="*/ 742648 w 4228786"/>
                      <a:gd name="connsiteY1-344" fmla="*/ 1081087 h 4110786"/>
                      <a:gd name="connsiteX2-345" fmla="*/ 739525 w 4228786"/>
                      <a:gd name="connsiteY2-346" fmla="*/ 1079241 h 4110786"/>
                      <a:gd name="connsiteX3-347" fmla="*/ 468805 w 4228786"/>
                      <a:gd name="connsiteY3-348" fmla="*/ 919162 h 4110786"/>
                      <a:gd name="connsiteX4-349" fmla="*/ 470434 w 4228786"/>
                      <a:gd name="connsiteY4-350" fmla="*/ 920125 h 4110786"/>
                      <a:gd name="connsiteX5-351" fmla="*/ 468805 w 4228786"/>
                      <a:gd name="connsiteY5-352" fmla="*/ 919162 h 4110786"/>
                      <a:gd name="connsiteX6-353" fmla="*/ 2176945 w 4228786"/>
                      <a:gd name="connsiteY6-354" fmla="*/ 319178 h 4110786"/>
                      <a:gd name="connsiteX7-355" fmla="*/ 2269473 w 4228786"/>
                      <a:gd name="connsiteY7-356" fmla="*/ 323850 h 4110786"/>
                      <a:gd name="connsiteX8-357" fmla="*/ 2090436 w 4228786"/>
                      <a:gd name="connsiteY8-358" fmla="*/ 323850 h 4110786"/>
                      <a:gd name="connsiteX9-359" fmla="*/ 2090436 w 4228786"/>
                      <a:gd name="connsiteY9-360" fmla="*/ 323546 h 4110786"/>
                      <a:gd name="connsiteX10-361" fmla="*/ 2176945 w 4228786"/>
                      <a:gd name="connsiteY10-362" fmla="*/ 319178 h 4110786"/>
                      <a:gd name="connsiteX11-363" fmla="*/ 2295032 w 4228786"/>
                      <a:gd name="connsiteY11-364" fmla="*/ 13068 h 4110786"/>
                      <a:gd name="connsiteX12-365" fmla="*/ 4228786 w 4228786"/>
                      <a:gd name="connsiteY12-366" fmla="*/ 2058946 h 4110786"/>
                      <a:gd name="connsiteX13-367" fmla="*/ 2176946 w 4228786"/>
                      <a:gd name="connsiteY13-368" fmla="*/ 4110786 h 4110786"/>
                      <a:gd name="connsiteX14-369" fmla="*/ 125105 w 4228786"/>
                      <a:gd name="connsiteY14-370" fmla="*/ 2058946 h 4110786"/>
                      <a:gd name="connsiteX15-371" fmla="*/ 437178 w 4228786"/>
                      <a:gd name="connsiteY15-372" fmla="*/ 2058945 h 4110786"/>
                      <a:gd name="connsiteX16-373" fmla="*/ 2176945 w 4228786"/>
                      <a:gd name="connsiteY16-374" fmla="*/ 3798712 h 4110786"/>
                      <a:gd name="connsiteX17-375" fmla="*/ 3916711 w 4228786"/>
                      <a:gd name="connsiteY17-376" fmla="*/ 2058945 h 4110786"/>
                      <a:gd name="connsiteX18-377" fmla="*/ 2269473 w 4228786"/>
                      <a:gd name="connsiteY18-378" fmla="*/ 323850 h 4110786"/>
                      <a:gd name="connsiteX19-379" fmla="*/ 2290461 w 4228786"/>
                      <a:gd name="connsiteY19-380" fmla="*/ 323850 h 4110786"/>
                      <a:gd name="connsiteX20-381" fmla="*/ 2295032 w 4228786"/>
                      <a:gd name="connsiteY20-382" fmla="*/ 13068 h 4110786"/>
                      <a:gd name="connsiteX21-383" fmla="*/ 2090436 w 4228786"/>
                      <a:gd name="connsiteY21-384" fmla="*/ 11473 h 4110786"/>
                      <a:gd name="connsiteX22-385" fmla="*/ 2090436 w 4228786"/>
                      <a:gd name="connsiteY22-386" fmla="*/ 323546 h 4110786"/>
                      <a:gd name="connsiteX23-387" fmla="*/ 739525 w 4228786"/>
                      <a:gd name="connsiteY23-388" fmla="*/ 1079241 h 4110786"/>
                      <a:gd name="connsiteX24-389" fmla="*/ 470434 w 4228786"/>
                      <a:gd name="connsiteY24-390" fmla="*/ 920125 h 4110786"/>
                      <a:gd name="connsiteX25-391" fmla="*/ 2090436 w 4228786"/>
                      <a:gd name="connsiteY25-392" fmla="*/ 11473 h 4110786"/>
                      <a:gd name="connsiteX26-393" fmla="*/ 2295224 w 4228786"/>
                      <a:gd name="connsiteY26-394" fmla="*/ 0 h 4110786"/>
                      <a:gd name="connsiteX27-395" fmla="*/ 2176946 w 4228786"/>
                      <a:gd name="connsiteY27-396" fmla="*/ 7105 h 4110786"/>
                      <a:gd name="connsiteX28-397" fmla="*/ 2090436 w 4228786"/>
                      <a:gd name="connsiteY28-398" fmla="*/ 11473 h 4110786"/>
                      <a:gd name="connsiteX29-399" fmla="*/ 2090436 w 4228786"/>
                      <a:gd name="connsiteY29-400" fmla="*/ 2381 h 4110786"/>
                      <a:gd name="connsiteX30-401" fmla="*/ 2295224 w 4228786"/>
                      <a:gd name="connsiteY30-402" fmla="*/ 0 h 4110786"/>
                      <a:gd name="connsiteX0-403" fmla="*/ 739525 w 4228949"/>
                      <a:gd name="connsiteY0-404" fmla="*/ 1079241 h 4110786"/>
                      <a:gd name="connsiteX1-405" fmla="*/ 742648 w 4228949"/>
                      <a:gd name="connsiteY1-406" fmla="*/ 1081087 h 4110786"/>
                      <a:gd name="connsiteX2-407" fmla="*/ 739525 w 4228949"/>
                      <a:gd name="connsiteY2-408" fmla="*/ 1079241 h 4110786"/>
                      <a:gd name="connsiteX3-409" fmla="*/ 468805 w 4228949"/>
                      <a:gd name="connsiteY3-410" fmla="*/ 919162 h 4110786"/>
                      <a:gd name="connsiteX4-411" fmla="*/ 470434 w 4228949"/>
                      <a:gd name="connsiteY4-412" fmla="*/ 920125 h 4110786"/>
                      <a:gd name="connsiteX5-413" fmla="*/ 468805 w 4228949"/>
                      <a:gd name="connsiteY5-414" fmla="*/ 919162 h 4110786"/>
                      <a:gd name="connsiteX6-415" fmla="*/ 2176945 w 4228949"/>
                      <a:gd name="connsiteY6-416" fmla="*/ 319178 h 4110786"/>
                      <a:gd name="connsiteX7-417" fmla="*/ 2269473 w 4228949"/>
                      <a:gd name="connsiteY7-418" fmla="*/ 323850 h 4110786"/>
                      <a:gd name="connsiteX8-419" fmla="*/ 2090436 w 4228949"/>
                      <a:gd name="connsiteY8-420" fmla="*/ 323850 h 4110786"/>
                      <a:gd name="connsiteX9-421" fmla="*/ 2090436 w 4228949"/>
                      <a:gd name="connsiteY9-422" fmla="*/ 323546 h 4110786"/>
                      <a:gd name="connsiteX10-423" fmla="*/ 2176945 w 4228949"/>
                      <a:gd name="connsiteY10-424" fmla="*/ 319178 h 4110786"/>
                      <a:gd name="connsiteX11-425" fmla="*/ 2290461 w 4228949"/>
                      <a:gd name="connsiteY11-426" fmla="*/ 323850 h 4110786"/>
                      <a:gd name="connsiteX12-427" fmla="*/ 4228786 w 4228949"/>
                      <a:gd name="connsiteY12-428" fmla="*/ 2058946 h 4110786"/>
                      <a:gd name="connsiteX13-429" fmla="*/ 2176946 w 4228949"/>
                      <a:gd name="connsiteY13-430" fmla="*/ 4110786 h 4110786"/>
                      <a:gd name="connsiteX14-431" fmla="*/ 125105 w 4228949"/>
                      <a:gd name="connsiteY14-432" fmla="*/ 2058946 h 4110786"/>
                      <a:gd name="connsiteX15-433" fmla="*/ 437178 w 4228949"/>
                      <a:gd name="connsiteY15-434" fmla="*/ 2058945 h 4110786"/>
                      <a:gd name="connsiteX16-435" fmla="*/ 2176945 w 4228949"/>
                      <a:gd name="connsiteY16-436" fmla="*/ 3798712 h 4110786"/>
                      <a:gd name="connsiteX17-437" fmla="*/ 3916711 w 4228949"/>
                      <a:gd name="connsiteY17-438" fmla="*/ 2058945 h 4110786"/>
                      <a:gd name="connsiteX18-439" fmla="*/ 2269473 w 4228949"/>
                      <a:gd name="connsiteY18-440" fmla="*/ 323850 h 4110786"/>
                      <a:gd name="connsiteX19-441" fmla="*/ 2290461 w 4228949"/>
                      <a:gd name="connsiteY19-442" fmla="*/ 323850 h 4110786"/>
                      <a:gd name="connsiteX20-443" fmla="*/ 2090436 w 4228949"/>
                      <a:gd name="connsiteY20-444" fmla="*/ 11473 h 4110786"/>
                      <a:gd name="connsiteX21-445" fmla="*/ 2090436 w 4228949"/>
                      <a:gd name="connsiteY21-446" fmla="*/ 323546 h 4110786"/>
                      <a:gd name="connsiteX22-447" fmla="*/ 739525 w 4228949"/>
                      <a:gd name="connsiteY22-448" fmla="*/ 1079241 h 4110786"/>
                      <a:gd name="connsiteX23-449" fmla="*/ 470434 w 4228949"/>
                      <a:gd name="connsiteY23-450" fmla="*/ 920125 h 4110786"/>
                      <a:gd name="connsiteX24-451" fmla="*/ 2090436 w 4228949"/>
                      <a:gd name="connsiteY24-452" fmla="*/ 11473 h 4110786"/>
                      <a:gd name="connsiteX25-453" fmla="*/ 2295224 w 4228949"/>
                      <a:gd name="connsiteY25-454" fmla="*/ 0 h 4110786"/>
                      <a:gd name="connsiteX26-455" fmla="*/ 2176946 w 4228949"/>
                      <a:gd name="connsiteY26-456" fmla="*/ 7105 h 4110786"/>
                      <a:gd name="connsiteX27-457" fmla="*/ 2090436 w 4228949"/>
                      <a:gd name="connsiteY27-458" fmla="*/ 11473 h 4110786"/>
                      <a:gd name="connsiteX28-459" fmla="*/ 2090436 w 4228949"/>
                      <a:gd name="connsiteY28-460" fmla="*/ 2381 h 4110786"/>
                      <a:gd name="connsiteX29-461" fmla="*/ 2295224 w 4228949"/>
                      <a:gd name="connsiteY29-462" fmla="*/ 0 h 4110786"/>
                      <a:gd name="connsiteX0-463" fmla="*/ 739525 w 4228949"/>
                      <a:gd name="connsiteY0-464" fmla="*/ 1076860 h 4108405"/>
                      <a:gd name="connsiteX1-465" fmla="*/ 742648 w 4228949"/>
                      <a:gd name="connsiteY1-466" fmla="*/ 1078706 h 4108405"/>
                      <a:gd name="connsiteX2-467" fmla="*/ 739525 w 4228949"/>
                      <a:gd name="connsiteY2-468" fmla="*/ 1076860 h 4108405"/>
                      <a:gd name="connsiteX3-469" fmla="*/ 468805 w 4228949"/>
                      <a:gd name="connsiteY3-470" fmla="*/ 916781 h 4108405"/>
                      <a:gd name="connsiteX4-471" fmla="*/ 470434 w 4228949"/>
                      <a:gd name="connsiteY4-472" fmla="*/ 917744 h 4108405"/>
                      <a:gd name="connsiteX5-473" fmla="*/ 468805 w 4228949"/>
                      <a:gd name="connsiteY5-474" fmla="*/ 916781 h 4108405"/>
                      <a:gd name="connsiteX6-475" fmla="*/ 2176945 w 4228949"/>
                      <a:gd name="connsiteY6-476" fmla="*/ 316797 h 4108405"/>
                      <a:gd name="connsiteX7-477" fmla="*/ 2269473 w 4228949"/>
                      <a:gd name="connsiteY7-478" fmla="*/ 321469 h 4108405"/>
                      <a:gd name="connsiteX8-479" fmla="*/ 2090436 w 4228949"/>
                      <a:gd name="connsiteY8-480" fmla="*/ 321469 h 4108405"/>
                      <a:gd name="connsiteX9-481" fmla="*/ 2090436 w 4228949"/>
                      <a:gd name="connsiteY9-482" fmla="*/ 321165 h 4108405"/>
                      <a:gd name="connsiteX10-483" fmla="*/ 2176945 w 4228949"/>
                      <a:gd name="connsiteY10-484" fmla="*/ 316797 h 4108405"/>
                      <a:gd name="connsiteX11-485" fmla="*/ 2290461 w 4228949"/>
                      <a:gd name="connsiteY11-486" fmla="*/ 321469 h 4108405"/>
                      <a:gd name="connsiteX12-487" fmla="*/ 4228786 w 4228949"/>
                      <a:gd name="connsiteY12-488" fmla="*/ 2056565 h 4108405"/>
                      <a:gd name="connsiteX13-489" fmla="*/ 2176946 w 4228949"/>
                      <a:gd name="connsiteY13-490" fmla="*/ 4108405 h 4108405"/>
                      <a:gd name="connsiteX14-491" fmla="*/ 125105 w 4228949"/>
                      <a:gd name="connsiteY14-492" fmla="*/ 2056565 h 4108405"/>
                      <a:gd name="connsiteX15-493" fmla="*/ 437178 w 4228949"/>
                      <a:gd name="connsiteY15-494" fmla="*/ 2056564 h 4108405"/>
                      <a:gd name="connsiteX16-495" fmla="*/ 2176945 w 4228949"/>
                      <a:gd name="connsiteY16-496" fmla="*/ 3796331 h 4108405"/>
                      <a:gd name="connsiteX17-497" fmla="*/ 3916711 w 4228949"/>
                      <a:gd name="connsiteY17-498" fmla="*/ 2056564 h 4108405"/>
                      <a:gd name="connsiteX18-499" fmla="*/ 2269473 w 4228949"/>
                      <a:gd name="connsiteY18-500" fmla="*/ 321469 h 4108405"/>
                      <a:gd name="connsiteX19-501" fmla="*/ 2290461 w 4228949"/>
                      <a:gd name="connsiteY19-502" fmla="*/ 321469 h 4108405"/>
                      <a:gd name="connsiteX20-503" fmla="*/ 2090436 w 4228949"/>
                      <a:gd name="connsiteY20-504" fmla="*/ 9092 h 4108405"/>
                      <a:gd name="connsiteX21-505" fmla="*/ 2090436 w 4228949"/>
                      <a:gd name="connsiteY21-506" fmla="*/ 321165 h 4108405"/>
                      <a:gd name="connsiteX22-507" fmla="*/ 739525 w 4228949"/>
                      <a:gd name="connsiteY22-508" fmla="*/ 1076860 h 4108405"/>
                      <a:gd name="connsiteX23-509" fmla="*/ 470434 w 4228949"/>
                      <a:gd name="connsiteY23-510" fmla="*/ 917744 h 4108405"/>
                      <a:gd name="connsiteX24-511" fmla="*/ 2090436 w 4228949"/>
                      <a:gd name="connsiteY24-512" fmla="*/ 9092 h 4108405"/>
                      <a:gd name="connsiteX25-513" fmla="*/ 2090436 w 4228949"/>
                      <a:gd name="connsiteY25-514" fmla="*/ 0 h 4108405"/>
                      <a:gd name="connsiteX26-515" fmla="*/ 2176946 w 4228949"/>
                      <a:gd name="connsiteY26-516" fmla="*/ 4724 h 4108405"/>
                      <a:gd name="connsiteX27-517" fmla="*/ 2090436 w 4228949"/>
                      <a:gd name="connsiteY27-518" fmla="*/ 9092 h 4108405"/>
                      <a:gd name="connsiteX28-519" fmla="*/ 2090436 w 4228949"/>
                      <a:gd name="connsiteY28-520" fmla="*/ 0 h 4108405"/>
                      <a:gd name="connsiteX0-521" fmla="*/ 739525 w 4228949"/>
                      <a:gd name="connsiteY0-522" fmla="*/ 1076860 h 4108405"/>
                      <a:gd name="connsiteX1-523" fmla="*/ 742648 w 4228949"/>
                      <a:gd name="connsiteY1-524" fmla="*/ 1078706 h 4108405"/>
                      <a:gd name="connsiteX2-525" fmla="*/ 739525 w 4228949"/>
                      <a:gd name="connsiteY2-526" fmla="*/ 1076860 h 4108405"/>
                      <a:gd name="connsiteX3-527" fmla="*/ 468805 w 4228949"/>
                      <a:gd name="connsiteY3-528" fmla="*/ 916781 h 4108405"/>
                      <a:gd name="connsiteX4-529" fmla="*/ 470434 w 4228949"/>
                      <a:gd name="connsiteY4-530" fmla="*/ 917744 h 4108405"/>
                      <a:gd name="connsiteX5-531" fmla="*/ 468805 w 4228949"/>
                      <a:gd name="connsiteY5-532" fmla="*/ 916781 h 4108405"/>
                      <a:gd name="connsiteX6-533" fmla="*/ 2176945 w 4228949"/>
                      <a:gd name="connsiteY6-534" fmla="*/ 316797 h 4108405"/>
                      <a:gd name="connsiteX7-535" fmla="*/ 2269473 w 4228949"/>
                      <a:gd name="connsiteY7-536" fmla="*/ 321469 h 4108405"/>
                      <a:gd name="connsiteX8-537" fmla="*/ 2090436 w 4228949"/>
                      <a:gd name="connsiteY8-538" fmla="*/ 321469 h 4108405"/>
                      <a:gd name="connsiteX9-539" fmla="*/ 2090436 w 4228949"/>
                      <a:gd name="connsiteY9-540" fmla="*/ 321165 h 4108405"/>
                      <a:gd name="connsiteX10-541" fmla="*/ 2176945 w 4228949"/>
                      <a:gd name="connsiteY10-542" fmla="*/ 316797 h 4108405"/>
                      <a:gd name="connsiteX11-543" fmla="*/ 2290461 w 4228949"/>
                      <a:gd name="connsiteY11-544" fmla="*/ 321469 h 4108405"/>
                      <a:gd name="connsiteX12-545" fmla="*/ 4228786 w 4228949"/>
                      <a:gd name="connsiteY12-546" fmla="*/ 2056565 h 4108405"/>
                      <a:gd name="connsiteX13-547" fmla="*/ 2176946 w 4228949"/>
                      <a:gd name="connsiteY13-548" fmla="*/ 4108405 h 4108405"/>
                      <a:gd name="connsiteX14-549" fmla="*/ 125105 w 4228949"/>
                      <a:gd name="connsiteY14-550" fmla="*/ 2056565 h 4108405"/>
                      <a:gd name="connsiteX15-551" fmla="*/ 437178 w 4228949"/>
                      <a:gd name="connsiteY15-552" fmla="*/ 2056564 h 4108405"/>
                      <a:gd name="connsiteX16-553" fmla="*/ 2176945 w 4228949"/>
                      <a:gd name="connsiteY16-554" fmla="*/ 3796331 h 4108405"/>
                      <a:gd name="connsiteX17-555" fmla="*/ 3916711 w 4228949"/>
                      <a:gd name="connsiteY17-556" fmla="*/ 2056564 h 4108405"/>
                      <a:gd name="connsiteX18-557" fmla="*/ 2269473 w 4228949"/>
                      <a:gd name="connsiteY18-558" fmla="*/ 321469 h 4108405"/>
                      <a:gd name="connsiteX19-559" fmla="*/ 2290461 w 4228949"/>
                      <a:gd name="connsiteY19-560" fmla="*/ 321469 h 4108405"/>
                      <a:gd name="connsiteX20-561" fmla="*/ 2090436 w 4228949"/>
                      <a:gd name="connsiteY20-562" fmla="*/ 9092 h 4108405"/>
                      <a:gd name="connsiteX21-563" fmla="*/ 2090436 w 4228949"/>
                      <a:gd name="connsiteY21-564" fmla="*/ 321165 h 4108405"/>
                      <a:gd name="connsiteX22-565" fmla="*/ 739525 w 4228949"/>
                      <a:gd name="connsiteY22-566" fmla="*/ 1076860 h 4108405"/>
                      <a:gd name="connsiteX23-567" fmla="*/ 470434 w 4228949"/>
                      <a:gd name="connsiteY23-568" fmla="*/ 917744 h 4108405"/>
                      <a:gd name="connsiteX24-569" fmla="*/ 2090436 w 4228949"/>
                      <a:gd name="connsiteY24-570" fmla="*/ 9092 h 4108405"/>
                      <a:gd name="connsiteX25-571" fmla="*/ 2090436 w 4228949"/>
                      <a:gd name="connsiteY25-572" fmla="*/ 0 h 4108405"/>
                      <a:gd name="connsiteX26-573" fmla="*/ 2090436 w 4228949"/>
                      <a:gd name="connsiteY26-574" fmla="*/ 9092 h 4108405"/>
                      <a:gd name="connsiteX27-575" fmla="*/ 2090436 w 4228949"/>
                      <a:gd name="connsiteY27-576" fmla="*/ 0 h 4108405"/>
                      <a:gd name="connsiteX0-577" fmla="*/ 739525 w 4228925"/>
                      <a:gd name="connsiteY0-578" fmla="*/ 1076860 h 4108405"/>
                      <a:gd name="connsiteX1-579" fmla="*/ 742648 w 4228925"/>
                      <a:gd name="connsiteY1-580" fmla="*/ 1078706 h 4108405"/>
                      <a:gd name="connsiteX2-581" fmla="*/ 739525 w 4228925"/>
                      <a:gd name="connsiteY2-582" fmla="*/ 1076860 h 4108405"/>
                      <a:gd name="connsiteX3-583" fmla="*/ 468805 w 4228925"/>
                      <a:gd name="connsiteY3-584" fmla="*/ 916781 h 4108405"/>
                      <a:gd name="connsiteX4-585" fmla="*/ 470434 w 4228925"/>
                      <a:gd name="connsiteY4-586" fmla="*/ 917744 h 4108405"/>
                      <a:gd name="connsiteX5-587" fmla="*/ 468805 w 4228925"/>
                      <a:gd name="connsiteY5-588" fmla="*/ 916781 h 4108405"/>
                      <a:gd name="connsiteX6-589" fmla="*/ 2176945 w 4228925"/>
                      <a:gd name="connsiteY6-590" fmla="*/ 316797 h 4108405"/>
                      <a:gd name="connsiteX7-591" fmla="*/ 2269473 w 4228925"/>
                      <a:gd name="connsiteY7-592" fmla="*/ 321469 h 4108405"/>
                      <a:gd name="connsiteX8-593" fmla="*/ 2090436 w 4228925"/>
                      <a:gd name="connsiteY8-594" fmla="*/ 321469 h 4108405"/>
                      <a:gd name="connsiteX9-595" fmla="*/ 2090436 w 4228925"/>
                      <a:gd name="connsiteY9-596" fmla="*/ 321165 h 4108405"/>
                      <a:gd name="connsiteX10-597" fmla="*/ 2176945 w 4228925"/>
                      <a:gd name="connsiteY10-598" fmla="*/ 316797 h 4108405"/>
                      <a:gd name="connsiteX11-599" fmla="*/ 2290461 w 4228925"/>
                      <a:gd name="connsiteY11-600" fmla="*/ 321469 h 4108405"/>
                      <a:gd name="connsiteX12-601" fmla="*/ 4228786 w 4228925"/>
                      <a:gd name="connsiteY12-602" fmla="*/ 2056565 h 4108405"/>
                      <a:gd name="connsiteX13-603" fmla="*/ 2176946 w 4228925"/>
                      <a:gd name="connsiteY13-604" fmla="*/ 4108405 h 4108405"/>
                      <a:gd name="connsiteX14-605" fmla="*/ 125105 w 4228925"/>
                      <a:gd name="connsiteY14-606" fmla="*/ 2056565 h 4108405"/>
                      <a:gd name="connsiteX15-607" fmla="*/ 437178 w 4228925"/>
                      <a:gd name="connsiteY15-608" fmla="*/ 2056564 h 4108405"/>
                      <a:gd name="connsiteX16-609" fmla="*/ 2176945 w 4228925"/>
                      <a:gd name="connsiteY16-610" fmla="*/ 3796331 h 4108405"/>
                      <a:gd name="connsiteX17-611" fmla="*/ 3916711 w 4228925"/>
                      <a:gd name="connsiteY17-612" fmla="*/ 2056564 h 4108405"/>
                      <a:gd name="connsiteX18-613" fmla="*/ 2290461 w 4228925"/>
                      <a:gd name="connsiteY18-614" fmla="*/ 321469 h 4108405"/>
                      <a:gd name="connsiteX19-615" fmla="*/ 2090436 w 4228925"/>
                      <a:gd name="connsiteY19-616" fmla="*/ 9092 h 4108405"/>
                      <a:gd name="connsiteX20-617" fmla="*/ 2090436 w 4228925"/>
                      <a:gd name="connsiteY20-618" fmla="*/ 321165 h 4108405"/>
                      <a:gd name="connsiteX21-619" fmla="*/ 739525 w 4228925"/>
                      <a:gd name="connsiteY21-620" fmla="*/ 1076860 h 4108405"/>
                      <a:gd name="connsiteX22-621" fmla="*/ 470434 w 4228925"/>
                      <a:gd name="connsiteY22-622" fmla="*/ 917744 h 4108405"/>
                      <a:gd name="connsiteX23-623" fmla="*/ 2090436 w 4228925"/>
                      <a:gd name="connsiteY23-624" fmla="*/ 9092 h 4108405"/>
                      <a:gd name="connsiteX24-625" fmla="*/ 2090436 w 4228925"/>
                      <a:gd name="connsiteY24-626" fmla="*/ 0 h 4108405"/>
                      <a:gd name="connsiteX25-627" fmla="*/ 2090436 w 4228925"/>
                      <a:gd name="connsiteY25-628" fmla="*/ 9092 h 4108405"/>
                      <a:gd name="connsiteX26-629" fmla="*/ 2090436 w 4228925"/>
                      <a:gd name="connsiteY26-630" fmla="*/ 0 h 4108405"/>
                      <a:gd name="connsiteX0-631" fmla="*/ 739525 w 4228925"/>
                      <a:gd name="connsiteY0-632" fmla="*/ 1076860 h 4108405"/>
                      <a:gd name="connsiteX1-633" fmla="*/ 742648 w 4228925"/>
                      <a:gd name="connsiteY1-634" fmla="*/ 1078706 h 4108405"/>
                      <a:gd name="connsiteX2-635" fmla="*/ 739525 w 4228925"/>
                      <a:gd name="connsiteY2-636" fmla="*/ 1076860 h 4108405"/>
                      <a:gd name="connsiteX3-637" fmla="*/ 468805 w 4228925"/>
                      <a:gd name="connsiteY3-638" fmla="*/ 916781 h 4108405"/>
                      <a:gd name="connsiteX4-639" fmla="*/ 470434 w 4228925"/>
                      <a:gd name="connsiteY4-640" fmla="*/ 917744 h 4108405"/>
                      <a:gd name="connsiteX5-641" fmla="*/ 468805 w 4228925"/>
                      <a:gd name="connsiteY5-642" fmla="*/ 916781 h 4108405"/>
                      <a:gd name="connsiteX6-643" fmla="*/ 2176945 w 4228925"/>
                      <a:gd name="connsiteY6-644" fmla="*/ 316797 h 4108405"/>
                      <a:gd name="connsiteX7-645" fmla="*/ 2090436 w 4228925"/>
                      <a:gd name="connsiteY7-646" fmla="*/ 321469 h 4108405"/>
                      <a:gd name="connsiteX8-647" fmla="*/ 2090436 w 4228925"/>
                      <a:gd name="connsiteY8-648" fmla="*/ 321165 h 4108405"/>
                      <a:gd name="connsiteX9-649" fmla="*/ 2176945 w 4228925"/>
                      <a:gd name="connsiteY9-650" fmla="*/ 316797 h 4108405"/>
                      <a:gd name="connsiteX10-651" fmla="*/ 2290461 w 4228925"/>
                      <a:gd name="connsiteY10-652" fmla="*/ 321469 h 4108405"/>
                      <a:gd name="connsiteX11-653" fmla="*/ 4228786 w 4228925"/>
                      <a:gd name="connsiteY11-654" fmla="*/ 2056565 h 4108405"/>
                      <a:gd name="connsiteX12-655" fmla="*/ 2176946 w 4228925"/>
                      <a:gd name="connsiteY12-656" fmla="*/ 4108405 h 4108405"/>
                      <a:gd name="connsiteX13-657" fmla="*/ 125105 w 4228925"/>
                      <a:gd name="connsiteY13-658" fmla="*/ 2056565 h 4108405"/>
                      <a:gd name="connsiteX14-659" fmla="*/ 437178 w 4228925"/>
                      <a:gd name="connsiteY14-660" fmla="*/ 2056564 h 4108405"/>
                      <a:gd name="connsiteX15-661" fmla="*/ 2176945 w 4228925"/>
                      <a:gd name="connsiteY15-662" fmla="*/ 3796331 h 4108405"/>
                      <a:gd name="connsiteX16-663" fmla="*/ 3916711 w 4228925"/>
                      <a:gd name="connsiteY16-664" fmla="*/ 2056564 h 4108405"/>
                      <a:gd name="connsiteX17-665" fmla="*/ 2290461 w 4228925"/>
                      <a:gd name="connsiteY17-666" fmla="*/ 321469 h 4108405"/>
                      <a:gd name="connsiteX18-667" fmla="*/ 2090436 w 4228925"/>
                      <a:gd name="connsiteY18-668" fmla="*/ 9092 h 4108405"/>
                      <a:gd name="connsiteX19-669" fmla="*/ 2090436 w 4228925"/>
                      <a:gd name="connsiteY19-670" fmla="*/ 321165 h 4108405"/>
                      <a:gd name="connsiteX20-671" fmla="*/ 739525 w 4228925"/>
                      <a:gd name="connsiteY20-672" fmla="*/ 1076860 h 4108405"/>
                      <a:gd name="connsiteX21-673" fmla="*/ 470434 w 4228925"/>
                      <a:gd name="connsiteY21-674" fmla="*/ 917744 h 4108405"/>
                      <a:gd name="connsiteX22-675" fmla="*/ 2090436 w 4228925"/>
                      <a:gd name="connsiteY22-676" fmla="*/ 9092 h 4108405"/>
                      <a:gd name="connsiteX23-677" fmla="*/ 2090436 w 4228925"/>
                      <a:gd name="connsiteY23-678" fmla="*/ 0 h 4108405"/>
                      <a:gd name="connsiteX24-679" fmla="*/ 2090436 w 4228925"/>
                      <a:gd name="connsiteY24-680" fmla="*/ 9092 h 4108405"/>
                      <a:gd name="connsiteX25-681" fmla="*/ 2090436 w 4228925"/>
                      <a:gd name="connsiteY25-682" fmla="*/ 0 h 4108405"/>
                      <a:gd name="connsiteX0-683" fmla="*/ 739525 w 4228925"/>
                      <a:gd name="connsiteY0-684" fmla="*/ 1076860 h 4108405"/>
                      <a:gd name="connsiteX1-685" fmla="*/ 742648 w 4228925"/>
                      <a:gd name="connsiteY1-686" fmla="*/ 1078706 h 4108405"/>
                      <a:gd name="connsiteX2-687" fmla="*/ 739525 w 4228925"/>
                      <a:gd name="connsiteY2-688" fmla="*/ 1076860 h 4108405"/>
                      <a:gd name="connsiteX3-689" fmla="*/ 468805 w 4228925"/>
                      <a:gd name="connsiteY3-690" fmla="*/ 916781 h 4108405"/>
                      <a:gd name="connsiteX4-691" fmla="*/ 470434 w 4228925"/>
                      <a:gd name="connsiteY4-692" fmla="*/ 917744 h 4108405"/>
                      <a:gd name="connsiteX5-693" fmla="*/ 468805 w 4228925"/>
                      <a:gd name="connsiteY5-694" fmla="*/ 916781 h 4108405"/>
                      <a:gd name="connsiteX6-695" fmla="*/ 2090436 w 4228925"/>
                      <a:gd name="connsiteY6-696" fmla="*/ 321165 h 4108405"/>
                      <a:gd name="connsiteX7-697" fmla="*/ 2090436 w 4228925"/>
                      <a:gd name="connsiteY7-698" fmla="*/ 321469 h 4108405"/>
                      <a:gd name="connsiteX8-699" fmla="*/ 2090436 w 4228925"/>
                      <a:gd name="connsiteY8-700" fmla="*/ 321165 h 4108405"/>
                      <a:gd name="connsiteX9-701" fmla="*/ 2290461 w 4228925"/>
                      <a:gd name="connsiteY9-702" fmla="*/ 321469 h 4108405"/>
                      <a:gd name="connsiteX10-703" fmla="*/ 4228786 w 4228925"/>
                      <a:gd name="connsiteY10-704" fmla="*/ 2056565 h 4108405"/>
                      <a:gd name="connsiteX11-705" fmla="*/ 2176946 w 4228925"/>
                      <a:gd name="connsiteY11-706" fmla="*/ 4108405 h 4108405"/>
                      <a:gd name="connsiteX12-707" fmla="*/ 125105 w 4228925"/>
                      <a:gd name="connsiteY12-708" fmla="*/ 2056565 h 4108405"/>
                      <a:gd name="connsiteX13-709" fmla="*/ 437178 w 4228925"/>
                      <a:gd name="connsiteY13-710" fmla="*/ 2056564 h 4108405"/>
                      <a:gd name="connsiteX14-711" fmla="*/ 2176945 w 4228925"/>
                      <a:gd name="connsiteY14-712" fmla="*/ 3796331 h 4108405"/>
                      <a:gd name="connsiteX15-713" fmla="*/ 3916711 w 4228925"/>
                      <a:gd name="connsiteY15-714" fmla="*/ 2056564 h 4108405"/>
                      <a:gd name="connsiteX16-715" fmla="*/ 2290461 w 4228925"/>
                      <a:gd name="connsiteY16-716" fmla="*/ 321469 h 4108405"/>
                      <a:gd name="connsiteX17-717" fmla="*/ 2090436 w 4228925"/>
                      <a:gd name="connsiteY17-718" fmla="*/ 9092 h 4108405"/>
                      <a:gd name="connsiteX18-719" fmla="*/ 2090436 w 4228925"/>
                      <a:gd name="connsiteY18-720" fmla="*/ 321165 h 4108405"/>
                      <a:gd name="connsiteX19-721" fmla="*/ 739525 w 4228925"/>
                      <a:gd name="connsiteY19-722" fmla="*/ 1076860 h 4108405"/>
                      <a:gd name="connsiteX20-723" fmla="*/ 470434 w 4228925"/>
                      <a:gd name="connsiteY20-724" fmla="*/ 917744 h 4108405"/>
                      <a:gd name="connsiteX21-725" fmla="*/ 2090436 w 4228925"/>
                      <a:gd name="connsiteY21-726" fmla="*/ 9092 h 4108405"/>
                      <a:gd name="connsiteX22-727" fmla="*/ 2090436 w 4228925"/>
                      <a:gd name="connsiteY22-728" fmla="*/ 0 h 4108405"/>
                      <a:gd name="connsiteX23-729" fmla="*/ 2090436 w 4228925"/>
                      <a:gd name="connsiteY23-730" fmla="*/ 9092 h 4108405"/>
                      <a:gd name="connsiteX24-731" fmla="*/ 2090436 w 4228925"/>
                      <a:gd name="connsiteY24-732" fmla="*/ 0 h 4108405"/>
                      <a:gd name="connsiteX0-733" fmla="*/ 739525 w 4228925"/>
                      <a:gd name="connsiteY0-734" fmla="*/ 1067768 h 4099313"/>
                      <a:gd name="connsiteX1-735" fmla="*/ 742648 w 4228925"/>
                      <a:gd name="connsiteY1-736" fmla="*/ 1069614 h 4099313"/>
                      <a:gd name="connsiteX2-737" fmla="*/ 739525 w 4228925"/>
                      <a:gd name="connsiteY2-738" fmla="*/ 1067768 h 4099313"/>
                      <a:gd name="connsiteX3-739" fmla="*/ 468805 w 4228925"/>
                      <a:gd name="connsiteY3-740" fmla="*/ 907689 h 4099313"/>
                      <a:gd name="connsiteX4-741" fmla="*/ 470434 w 4228925"/>
                      <a:gd name="connsiteY4-742" fmla="*/ 908652 h 4099313"/>
                      <a:gd name="connsiteX5-743" fmla="*/ 468805 w 4228925"/>
                      <a:gd name="connsiteY5-744" fmla="*/ 907689 h 4099313"/>
                      <a:gd name="connsiteX6-745" fmla="*/ 2090436 w 4228925"/>
                      <a:gd name="connsiteY6-746" fmla="*/ 312073 h 4099313"/>
                      <a:gd name="connsiteX7-747" fmla="*/ 2090436 w 4228925"/>
                      <a:gd name="connsiteY7-748" fmla="*/ 312377 h 4099313"/>
                      <a:gd name="connsiteX8-749" fmla="*/ 2090436 w 4228925"/>
                      <a:gd name="connsiteY8-750" fmla="*/ 312073 h 4099313"/>
                      <a:gd name="connsiteX9-751" fmla="*/ 2290461 w 4228925"/>
                      <a:gd name="connsiteY9-752" fmla="*/ 312377 h 4099313"/>
                      <a:gd name="connsiteX10-753" fmla="*/ 4228786 w 4228925"/>
                      <a:gd name="connsiteY10-754" fmla="*/ 2047473 h 4099313"/>
                      <a:gd name="connsiteX11-755" fmla="*/ 2176946 w 4228925"/>
                      <a:gd name="connsiteY11-756" fmla="*/ 4099313 h 4099313"/>
                      <a:gd name="connsiteX12-757" fmla="*/ 125105 w 4228925"/>
                      <a:gd name="connsiteY12-758" fmla="*/ 2047473 h 4099313"/>
                      <a:gd name="connsiteX13-759" fmla="*/ 437178 w 4228925"/>
                      <a:gd name="connsiteY13-760" fmla="*/ 2047472 h 4099313"/>
                      <a:gd name="connsiteX14-761" fmla="*/ 2176945 w 4228925"/>
                      <a:gd name="connsiteY14-762" fmla="*/ 3787239 h 4099313"/>
                      <a:gd name="connsiteX15-763" fmla="*/ 3916711 w 4228925"/>
                      <a:gd name="connsiteY15-764" fmla="*/ 2047472 h 4099313"/>
                      <a:gd name="connsiteX16-765" fmla="*/ 2290461 w 4228925"/>
                      <a:gd name="connsiteY16-766" fmla="*/ 312377 h 4099313"/>
                      <a:gd name="connsiteX17-767" fmla="*/ 2090436 w 4228925"/>
                      <a:gd name="connsiteY17-768" fmla="*/ 0 h 4099313"/>
                      <a:gd name="connsiteX18-769" fmla="*/ 2090436 w 4228925"/>
                      <a:gd name="connsiteY18-770" fmla="*/ 312073 h 4099313"/>
                      <a:gd name="connsiteX19-771" fmla="*/ 739525 w 4228925"/>
                      <a:gd name="connsiteY19-772" fmla="*/ 1067768 h 4099313"/>
                      <a:gd name="connsiteX20-773" fmla="*/ 470434 w 4228925"/>
                      <a:gd name="connsiteY20-774" fmla="*/ 908652 h 4099313"/>
                      <a:gd name="connsiteX21-775" fmla="*/ 2090436 w 4228925"/>
                      <a:gd name="connsiteY21-776" fmla="*/ 0 h 4099313"/>
                      <a:gd name="connsiteX0-777" fmla="*/ 739525 w 4353891"/>
                      <a:gd name="connsiteY0-778" fmla="*/ 1067768 h 4099313"/>
                      <a:gd name="connsiteX1-779" fmla="*/ 742648 w 4353891"/>
                      <a:gd name="connsiteY1-780" fmla="*/ 1069614 h 4099313"/>
                      <a:gd name="connsiteX2-781" fmla="*/ 739525 w 4353891"/>
                      <a:gd name="connsiteY2-782" fmla="*/ 1067768 h 4099313"/>
                      <a:gd name="connsiteX3-783" fmla="*/ 468805 w 4353891"/>
                      <a:gd name="connsiteY3-784" fmla="*/ 907689 h 4099313"/>
                      <a:gd name="connsiteX4-785" fmla="*/ 470434 w 4353891"/>
                      <a:gd name="connsiteY4-786" fmla="*/ 908652 h 4099313"/>
                      <a:gd name="connsiteX5-787" fmla="*/ 468805 w 4353891"/>
                      <a:gd name="connsiteY5-788" fmla="*/ 907689 h 4099313"/>
                      <a:gd name="connsiteX6-789" fmla="*/ 2090436 w 4353891"/>
                      <a:gd name="connsiteY6-790" fmla="*/ 312073 h 4099313"/>
                      <a:gd name="connsiteX7-791" fmla="*/ 2090436 w 4353891"/>
                      <a:gd name="connsiteY7-792" fmla="*/ 312377 h 4099313"/>
                      <a:gd name="connsiteX8-793" fmla="*/ 2090436 w 4353891"/>
                      <a:gd name="connsiteY8-794" fmla="*/ 312073 h 4099313"/>
                      <a:gd name="connsiteX9-795" fmla="*/ 3916711 w 4353891"/>
                      <a:gd name="connsiteY9-796" fmla="*/ 2047472 h 4099313"/>
                      <a:gd name="connsiteX10-797" fmla="*/ 4228786 w 4353891"/>
                      <a:gd name="connsiteY10-798" fmla="*/ 2047473 h 4099313"/>
                      <a:gd name="connsiteX11-799" fmla="*/ 2176946 w 4353891"/>
                      <a:gd name="connsiteY11-800" fmla="*/ 4099313 h 4099313"/>
                      <a:gd name="connsiteX12-801" fmla="*/ 125105 w 4353891"/>
                      <a:gd name="connsiteY12-802" fmla="*/ 2047473 h 4099313"/>
                      <a:gd name="connsiteX13-803" fmla="*/ 437178 w 4353891"/>
                      <a:gd name="connsiteY13-804" fmla="*/ 2047472 h 4099313"/>
                      <a:gd name="connsiteX14-805" fmla="*/ 2176945 w 4353891"/>
                      <a:gd name="connsiteY14-806" fmla="*/ 3787239 h 4099313"/>
                      <a:gd name="connsiteX15-807" fmla="*/ 3916711 w 4353891"/>
                      <a:gd name="connsiteY15-808" fmla="*/ 2047472 h 4099313"/>
                      <a:gd name="connsiteX16-809" fmla="*/ 2090436 w 4353891"/>
                      <a:gd name="connsiteY16-810" fmla="*/ 0 h 4099313"/>
                      <a:gd name="connsiteX17-811" fmla="*/ 2090436 w 4353891"/>
                      <a:gd name="connsiteY17-812" fmla="*/ 312073 h 4099313"/>
                      <a:gd name="connsiteX18-813" fmla="*/ 739525 w 4353891"/>
                      <a:gd name="connsiteY18-814" fmla="*/ 1067768 h 4099313"/>
                      <a:gd name="connsiteX19-815" fmla="*/ 470434 w 4353891"/>
                      <a:gd name="connsiteY19-816" fmla="*/ 908652 h 4099313"/>
                      <a:gd name="connsiteX20-817" fmla="*/ 2090436 w 4353891"/>
                      <a:gd name="connsiteY20-818" fmla="*/ 0 h 4099313"/>
                      <a:gd name="connsiteX0-819" fmla="*/ 614420 w 4228786"/>
                      <a:gd name="connsiteY0-820" fmla="*/ 1067768 h 4099313"/>
                      <a:gd name="connsiteX1-821" fmla="*/ 617543 w 4228786"/>
                      <a:gd name="connsiteY1-822" fmla="*/ 1069614 h 4099313"/>
                      <a:gd name="connsiteX2-823" fmla="*/ 614420 w 4228786"/>
                      <a:gd name="connsiteY2-824" fmla="*/ 1067768 h 4099313"/>
                      <a:gd name="connsiteX3-825" fmla="*/ 343700 w 4228786"/>
                      <a:gd name="connsiteY3-826" fmla="*/ 907689 h 4099313"/>
                      <a:gd name="connsiteX4-827" fmla="*/ 345329 w 4228786"/>
                      <a:gd name="connsiteY4-828" fmla="*/ 908652 h 4099313"/>
                      <a:gd name="connsiteX5-829" fmla="*/ 343700 w 4228786"/>
                      <a:gd name="connsiteY5-830" fmla="*/ 907689 h 4099313"/>
                      <a:gd name="connsiteX6-831" fmla="*/ 1965331 w 4228786"/>
                      <a:gd name="connsiteY6-832" fmla="*/ 312073 h 4099313"/>
                      <a:gd name="connsiteX7-833" fmla="*/ 1965331 w 4228786"/>
                      <a:gd name="connsiteY7-834" fmla="*/ 312377 h 4099313"/>
                      <a:gd name="connsiteX8-835" fmla="*/ 1965331 w 4228786"/>
                      <a:gd name="connsiteY8-836" fmla="*/ 312073 h 4099313"/>
                      <a:gd name="connsiteX9-837" fmla="*/ 3791606 w 4228786"/>
                      <a:gd name="connsiteY9-838" fmla="*/ 2047472 h 4099313"/>
                      <a:gd name="connsiteX10-839" fmla="*/ 4103681 w 4228786"/>
                      <a:gd name="connsiteY10-840" fmla="*/ 2047473 h 4099313"/>
                      <a:gd name="connsiteX11-841" fmla="*/ 2051841 w 4228786"/>
                      <a:gd name="connsiteY11-842" fmla="*/ 4099313 h 4099313"/>
                      <a:gd name="connsiteX12-843" fmla="*/ 0 w 4228786"/>
                      <a:gd name="connsiteY12-844" fmla="*/ 2047473 h 4099313"/>
                      <a:gd name="connsiteX13-845" fmla="*/ 2051840 w 4228786"/>
                      <a:gd name="connsiteY13-846" fmla="*/ 3787239 h 4099313"/>
                      <a:gd name="connsiteX14-847" fmla="*/ 3791606 w 4228786"/>
                      <a:gd name="connsiteY14-848" fmla="*/ 2047472 h 4099313"/>
                      <a:gd name="connsiteX15-849" fmla="*/ 1965331 w 4228786"/>
                      <a:gd name="connsiteY15-850" fmla="*/ 0 h 4099313"/>
                      <a:gd name="connsiteX16-851" fmla="*/ 1965331 w 4228786"/>
                      <a:gd name="connsiteY16-852" fmla="*/ 312073 h 4099313"/>
                      <a:gd name="connsiteX17-853" fmla="*/ 614420 w 4228786"/>
                      <a:gd name="connsiteY17-854" fmla="*/ 1067768 h 4099313"/>
                      <a:gd name="connsiteX18-855" fmla="*/ 345329 w 4228786"/>
                      <a:gd name="connsiteY18-856" fmla="*/ 908652 h 4099313"/>
                      <a:gd name="connsiteX19-857" fmla="*/ 1965331 w 4228786"/>
                      <a:gd name="connsiteY19-858" fmla="*/ 0 h 4099313"/>
                      <a:gd name="connsiteX0-859" fmla="*/ 270720 w 3885086"/>
                      <a:gd name="connsiteY0-860" fmla="*/ 1067768 h 4224418"/>
                      <a:gd name="connsiteX1-861" fmla="*/ 273843 w 3885086"/>
                      <a:gd name="connsiteY1-862" fmla="*/ 1069614 h 4224418"/>
                      <a:gd name="connsiteX2-863" fmla="*/ 270720 w 3885086"/>
                      <a:gd name="connsiteY2-864" fmla="*/ 1067768 h 4224418"/>
                      <a:gd name="connsiteX3-865" fmla="*/ 0 w 3885086"/>
                      <a:gd name="connsiteY3-866" fmla="*/ 907689 h 4224418"/>
                      <a:gd name="connsiteX4-867" fmla="*/ 1629 w 3885086"/>
                      <a:gd name="connsiteY4-868" fmla="*/ 908652 h 4224418"/>
                      <a:gd name="connsiteX5-869" fmla="*/ 0 w 3885086"/>
                      <a:gd name="connsiteY5-870" fmla="*/ 907689 h 4224418"/>
                      <a:gd name="connsiteX6-871" fmla="*/ 1621631 w 3885086"/>
                      <a:gd name="connsiteY6-872" fmla="*/ 312073 h 4224418"/>
                      <a:gd name="connsiteX7-873" fmla="*/ 1621631 w 3885086"/>
                      <a:gd name="connsiteY7-874" fmla="*/ 312377 h 4224418"/>
                      <a:gd name="connsiteX8-875" fmla="*/ 1621631 w 3885086"/>
                      <a:gd name="connsiteY8-876" fmla="*/ 312073 h 4224418"/>
                      <a:gd name="connsiteX9-877" fmla="*/ 3447906 w 3885086"/>
                      <a:gd name="connsiteY9-878" fmla="*/ 2047472 h 4224418"/>
                      <a:gd name="connsiteX10-879" fmla="*/ 3759981 w 3885086"/>
                      <a:gd name="connsiteY10-880" fmla="*/ 2047473 h 4224418"/>
                      <a:gd name="connsiteX11-881" fmla="*/ 1708141 w 3885086"/>
                      <a:gd name="connsiteY11-882" fmla="*/ 4099313 h 4224418"/>
                      <a:gd name="connsiteX12-883" fmla="*/ 1708140 w 3885086"/>
                      <a:gd name="connsiteY12-884" fmla="*/ 3787239 h 4224418"/>
                      <a:gd name="connsiteX13-885" fmla="*/ 3447906 w 3885086"/>
                      <a:gd name="connsiteY13-886" fmla="*/ 2047472 h 4224418"/>
                      <a:gd name="connsiteX14-887" fmla="*/ 1621631 w 3885086"/>
                      <a:gd name="connsiteY14-888" fmla="*/ 0 h 4224418"/>
                      <a:gd name="connsiteX15-889" fmla="*/ 1621631 w 3885086"/>
                      <a:gd name="connsiteY15-890" fmla="*/ 312073 h 4224418"/>
                      <a:gd name="connsiteX16-891" fmla="*/ 270720 w 3885086"/>
                      <a:gd name="connsiteY16-892" fmla="*/ 1067768 h 4224418"/>
                      <a:gd name="connsiteX17-893" fmla="*/ 1629 w 3885086"/>
                      <a:gd name="connsiteY17-894" fmla="*/ 908652 h 4224418"/>
                      <a:gd name="connsiteX18-895" fmla="*/ 1621631 w 3885086"/>
                      <a:gd name="connsiteY18-896" fmla="*/ 0 h 4224418"/>
                      <a:gd name="connsiteX0-897" fmla="*/ 270720 w 3885086"/>
                      <a:gd name="connsiteY0-898" fmla="*/ 1067768 h 4099313"/>
                      <a:gd name="connsiteX1-899" fmla="*/ 273843 w 3885086"/>
                      <a:gd name="connsiteY1-900" fmla="*/ 1069614 h 4099313"/>
                      <a:gd name="connsiteX2-901" fmla="*/ 270720 w 3885086"/>
                      <a:gd name="connsiteY2-902" fmla="*/ 1067768 h 4099313"/>
                      <a:gd name="connsiteX3-903" fmla="*/ 0 w 3885086"/>
                      <a:gd name="connsiteY3-904" fmla="*/ 907689 h 4099313"/>
                      <a:gd name="connsiteX4-905" fmla="*/ 1629 w 3885086"/>
                      <a:gd name="connsiteY4-906" fmla="*/ 908652 h 4099313"/>
                      <a:gd name="connsiteX5-907" fmla="*/ 0 w 3885086"/>
                      <a:gd name="connsiteY5-908" fmla="*/ 907689 h 4099313"/>
                      <a:gd name="connsiteX6-909" fmla="*/ 1621631 w 3885086"/>
                      <a:gd name="connsiteY6-910" fmla="*/ 312073 h 4099313"/>
                      <a:gd name="connsiteX7-911" fmla="*/ 1621631 w 3885086"/>
                      <a:gd name="connsiteY7-912" fmla="*/ 312377 h 4099313"/>
                      <a:gd name="connsiteX8-913" fmla="*/ 1621631 w 3885086"/>
                      <a:gd name="connsiteY8-914" fmla="*/ 312073 h 4099313"/>
                      <a:gd name="connsiteX9-915" fmla="*/ 3447906 w 3885086"/>
                      <a:gd name="connsiteY9-916" fmla="*/ 2047472 h 4099313"/>
                      <a:gd name="connsiteX10-917" fmla="*/ 3759981 w 3885086"/>
                      <a:gd name="connsiteY10-918" fmla="*/ 2047473 h 4099313"/>
                      <a:gd name="connsiteX11-919" fmla="*/ 1708141 w 3885086"/>
                      <a:gd name="connsiteY11-920" fmla="*/ 4099313 h 4099313"/>
                      <a:gd name="connsiteX12-921" fmla="*/ 3447906 w 3885086"/>
                      <a:gd name="connsiteY12-922" fmla="*/ 2047472 h 4099313"/>
                      <a:gd name="connsiteX13-923" fmla="*/ 1621631 w 3885086"/>
                      <a:gd name="connsiteY13-924" fmla="*/ 0 h 4099313"/>
                      <a:gd name="connsiteX14-925" fmla="*/ 1621631 w 3885086"/>
                      <a:gd name="connsiteY14-926" fmla="*/ 312073 h 4099313"/>
                      <a:gd name="connsiteX15-927" fmla="*/ 270720 w 3885086"/>
                      <a:gd name="connsiteY15-928" fmla="*/ 1067768 h 4099313"/>
                      <a:gd name="connsiteX16-929" fmla="*/ 1629 w 3885086"/>
                      <a:gd name="connsiteY16-930" fmla="*/ 908652 h 4099313"/>
                      <a:gd name="connsiteX17-931" fmla="*/ 1621631 w 3885086"/>
                      <a:gd name="connsiteY17-932" fmla="*/ 0 h 4099313"/>
                      <a:gd name="connsiteX0-933" fmla="*/ 270720 w 3760643"/>
                      <a:gd name="connsiteY0-934" fmla="*/ 1067768 h 2047473"/>
                      <a:gd name="connsiteX1-935" fmla="*/ 273843 w 3760643"/>
                      <a:gd name="connsiteY1-936" fmla="*/ 1069614 h 2047473"/>
                      <a:gd name="connsiteX2-937" fmla="*/ 270720 w 3760643"/>
                      <a:gd name="connsiteY2-938" fmla="*/ 1067768 h 2047473"/>
                      <a:gd name="connsiteX3-939" fmla="*/ 0 w 3760643"/>
                      <a:gd name="connsiteY3-940" fmla="*/ 907689 h 2047473"/>
                      <a:gd name="connsiteX4-941" fmla="*/ 1629 w 3760643"/>
                      <a:gd name="connsiteY4-942" fmla="*/ 908652 h 2047473"/>
                      <a:gd name="connsiteX5-943" fmla="*/ 0 w 3760643"/>
                      <a:gd name="connsiteY5-944" fmla="*/ 907689 h 2047473"/>
                      <a:gd name="connsiteX6-945" fmla="*/ 1621631 w 3760643"/>
                      <a:gd name="connsiteY6-946" fmla="*/ 312073 h 2047473"/>
                      <a:gd name="connsiteX7-947" fmla="*/ 1621631 w 3760643"/>
                      <a:gd name="connsiteY7-948" fmla="*/ 312377 h 2047473"/>
                      <a:gd name="connsiteX8-949" fmla="*/ 1621631 w 3760643"/>
                      <a:gd name="connsiteY8-950" fmla="*/ 312073 h 2047473"/>
                      <a:gd name="connsiteX9-951" fmla="*/ 3447906 w 3760643"/>
                      <a:gd name="connsiteY9-952" fmla="*/ 2047472 h 2047473"/>
                      <a:gd name="connsiteX10-953" fmla="*/ 3759981 w 3760643"/>
                      <a:gd name="connsiteY10-954" fmla="*/ 2047473 h 2047473"/>
                      <a:gd name="connsiteX11-955" fmla="*/ 3447906 w 3760643"/>
                      <a:gd name="connsiteY11-956" fmla="*/ 2047472 h 2047473"/>
                      <a:gd name="connsiteX12-957" fmla="*/ 1621631 w 3760643"/>
                      <a:gd name="connsiteY12-958" fmla="*/ 0 h 2047473"/>
                      <a:gd name="connsiteX13-959" fmla="*/ 1621631 w 3760643"/>
                      <a:gd name="connsiteY13-960" fmla="*/ 312073 h 2047473"/>
                      <a:gd name="connsiteX14-961" fmla="*/ 270720 w 3760643"/>
                      <a:gd name="connsiteY14-962" fmla="*/ 1067768 h 2047473"/>
                      <a:gd name="connsiteX15-963" fmla="*/ 1629 w 3760643"/>
                      <a:gd name="connsiteY15-964" fmla="*/ 908652 h 2047473"/>
                      <a:gd name="connsiteX16-965" fmla="*/ 1621631 w 3760643"/>
                      <a:gd name="connsiteY16-966" fmla="*/ 0 h 2047473"/>
                      <a:gd name="connsiteX0-967" fmla="*/ 270720 w 1621631"/>
                      <a:gd name="connsiteY0-968" fmla="*/ 1067768 h 1069614"/>
                      <a:gd name="connsiteX1-969" fmla="*/ 273843 w 1621631"/>
                      <a:gd name="connsiteY1-970" fmla="*/ 1069614 h 1069614"/>
                      <a:gd name="connsiteX2-971" fmla="*/ 270720 w 1621631"/>
                      <a:gd name="connsiteY2-972" fmla="*/ 1067768 h 1069614"/>
                      <a:gd name="connsiteX3-973" fmla="*/ 0 w 1621631"/>
                      <a:gd name="connsiteY3-974" fmla="*/ 907689 h 1069614"/>
                      <a:gd name="connsiteX4-975" fmla="*/ 1629 w 1621631"/>
                      <a:gd name="connsiteY4-976" fmla="*/ 908652 h 1069614"/>
                      <a:gd name="connsiteX5-977" fmla="*/ 0 w 1621631"/>
                      <a:gd name="connsiteY5-978" fmla="*/ 907689 h 1069614"/>
                      <a:gd name="connsiteX6-979" fmla="*/ 1621631 w 1621631"/>
                      <a:gd name="connsiteY6-980" fmla="*/ 312073 h 1069614"/>
                      <a:gd name="connsiteX7-981" fmla="*/ 1621631 w 1621631"/>
                      <a:gd name="connsiteY7-982" fmla="*/ 312377 h 1069614"/>
                      <a:gd name="connsiteX8-983" fmla="*/ 1621631 w 1621631"/>
                      <a:gd name="connsiteY8-984" fmla="*/ 312073 h 1069614"/>
                      <a:gd name="connsiteX9-985" fmla="*/ 1621631 w 1621631"/>
                      <a:gd name="connsiteY9-986" fmla="*/ 0 h 1069614"/>
                      <a:gd name="connsiteX10-987" fmla="*/ 1621631 w 1621631"/>
                      <a:gd name="connsiteY10-988" fmla="*/ 312073 h 1069614"/>
                      <a:gd name="connsiteX11-989" fmla="*/ 270720 w 1621631"/>
                      <a:gd name="connsiteY11-990" fmla="*/ 1067768 h 1069614"/>
                      <a:gd name="connsiteX12-991" fmla="*/ 1629 w 1621631"/>
                      <a:gd name="connsiteY12-992" fmla="*/ 908652 h 1069614"/>
                      <a:gd name="connsiteX13-993" fmla="*/ 1621631 w 1621631"/>
                      <a:gd name="connsiteY13-994" fmla="*/ 0 h 1069614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  <a:cxn ang="0">
                        <a:pos x="connsiteX7-15" y="connsiteY7-16"/>
                      </a:cxn>
                      <a:cxn ang="0">
                        <a:pos x="connsiteX8-17" y="connsiteY8-18"/>
                      </a:cxn>
                      <a:cxn ang="0">
                        <a:pos x="connsiteX9-19" y="connsiteY9-20"/>
                      </a:cxn>
                      <a:cxn ang="0">
                        <a:pos x="connsiteX10-21" y="connsiteY10-22"/>
                      </a:cxn>
                      <a:cxn ang="0">
                        <a:pos x="connsiteX11-23" y="connsiteY11-24"/>
                      </a:cxn>
                      <a:cxn ang="0">
                        <a:pos x="connsiteX12-25" y="connsiteY12-26"/>
                      </a:cxn>
                      <a:cxn ang="0">
                        <a:pos x="connsiteX13-27" y="connsiteY13-28"/>
                      </a:cxn>
                    </a:cxnLst>
                    <a:rect l="l" t="t" r="r" b="b"/>
                    <a:pathLst>
                      <a:path w="1621631" h="1069614">
                        <a:moveTo>
                          <a:pt x="270720" y="1067768"/>
                        </a:moveTo>
                        <a:lnTo>
                          <a:pt x="273843" y="1069614"/>
                        </a:lnTo>
                        <a:lnTo>
                          <a:pt x="270720" y="1067768"/>
                        </a:lnTo>
                        <a:close/>
                        <a:moveTo>
                          <a:pt x="0" y="907689"/>
                        </a:moveTo>
                        <a:lnTo>
                          <a:pt x="1629" y="908652"/>
                        </a:lnTo>
                        <a:lnTo>
                          <a:pt x="0" y="907689"/>
                        </a:lnTo>
                        <a:close/>
                        <a:moveTo>
                          <a:pt x="1621631" y="312073"/>
                        </a:moveTo>
                        <a:lnTo>
                          <a:pt x="1621631" y="312377"/>
                        </a:lnTo>
                        <a:lnTo>
                          <a:pt x="1621631" y="312073"/>
                        </a:lnTo>
                        <a:close/>
                        <a:moveTo>
                          <a:pt x="1621631" y="0"/>
                        </a:moveTo>
                        <a:lnTo>
                          <a:pt x="1621631" y="312073"/>
                        </a:lnTo>
                        <a:cubicBezTo>
                          <a:pt x="1059988" y="337356"/>
                          <a:pt x="568425" y="631117"/>
                          <a:pt x="270720" y="1067768"/>
                        </a:cubicBezTo>
                        <a:lnTo>
                          <a:pt x="1629" y="908652"/>
                        </a:lnTo>
                        <a:cubicBezTo>
                          <a:pt x="354259" y="380480"/>
                          <a:pt x="945677" y="25494"/>
                          <a:pt x="162163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3218" tIns="46608" rIns="46608" bIns="93218" numCol="1" spcCol="0" rtlCol="0" fromWordArt="0" anchor="b" anchorCtr="0" forceAA="0" compatLnSpc="1">
                    <a:noAutofit/>
                  </a:bodyPr>
                  <a:lstStyle/>
                  <a:p>
                    <a:pPr algn="ctr" defTabSz="931545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800" spc="-5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67" name="îśľïḋê">
                    <a:extLst>
                      <a:ext uri="{FF2B5EF4-FFF2-40B4-BE49-F238E27FC236}">
                        <a16:creationId xmlns:a16="http://schemas.microsoft.com/office/drawing/2014/main" xmlns="" id="{976CDE54-C2FE-4FA2-BADF-6B9C7BF222BB}"/>
                      </a:ext>
                    </a:extLst>
                  </p:cNvPr>
                  <p:cNvSpPr/>
                  <p:nvPr/>
                </p:nvSpPr>
                <p:spPr bwMode="auto">
                  <a:xfrm rot="3645706" flipH="1">
                    <a:off x="6810755" y="2122914"/>
                    <a:ext cx="298263" cy="196670"/>
                  </a:xfrm>
                  <a:custGeom>
                    <a:avLst/>
                    <a:gdLst>
                      <a:gd name="connsiteX0" fmla="*/ 668844 w 4158105"/>
                      <a:gd name="connsiteY0" fmla="*/ 1079241 h 4110786"/>
                      <a:gd name="connsiteX1" fmla="*/ 671967 w 4158105"/>
                      <a:gd name="connsiteY1" fmla="*/ 1081087 h 4110786"/>
                      <a:gd name="connsiteX2" fmla="*/ 576717 w 4158105"/>
                      <a:gd name="connsiteY2" fmla="*/ 1235869 h 4110786"/>
                      <a:gd name="connsiteX3" fmla="*/ 574232 w 4158105"/>
                      <a:gd name="connsiteY3" fmla="*/ 1234330 h 4110786"/>
                      <a:gd name="connsiteX4" fmla="*/ 668844 w 4158105"/>
                      <a:gd name="connsiteY4" fmla="*/ 1079241 h 4110786"/>
                      <a:gd name="connsiteX5" fmla="*/ 398124 w 4158105"/>
                      <a:gd name="connsiteY5" fmla="*/ 919162 h 4110786"/>
                      <a:gd name="connsiteX6" fmla="*/ 399753 w 4158105"/>
                      <a:gd name="connsiteY6" fmla="*/ 920125 h 4110786"/>
                      <a:gd name="connsiteX7" fmla="*/ 308772 w 4158105"/>
                      <a:gd name="connsiteY7" fmla="*/ 1069886 h 4110786"/>
                      <a:gd name="connsiteX8" fmla="*/ 307636 w 4158105"/>
                      <a:gd name="connsiteY8" fmla="*/ 1069182 h 4110786"/>
                      <a:gd name="connsiteX9" fmla="*/ 398124 w 4158105"/>
                      <a:gd name="connsiteY9" fmla="*/ 919162 h 4110786"/>
                      <a:gd name="connsiteX10" fmla="*/ 2106264 w 4158105"/>
                      <a:gd name="connsiteY10" fmla="*/ 319178 h 4110786"/>
                      <a:gd name="connsiteX11" fmla="*/ 2198792 w 4158105"/>
                      <a:gd name="connsiteY11" fmla="*/ 323850 h 4110786"/>
                      <a:gd name="connsiteX12" fmla="*/ 2019755 w 4158105"/>
                      <a:gd name="connsiteY12" fmla="*/ 323850 h 4110786"/>
                      <a:gd name="connsiteX13" fmla="*/ 2019755 w 4158105"/>
                      <a:gd name="connsiteY13" fmla="*/ 323546 h 4110786"/>
                      <a:gd name="connsiteX14" fmla="*/ 2106264 w 4158105"/>
                      <a:gd name="connsiteY14" fmla="*/ 319178 h 4110786"/>
                      <a:gd name="connsiteX15" fmla="*/ 2224351 w 4158105"/>
                      <a:gd name="connsiteY15" fmla="*/ 13068 h 4110786"/>
                      <a:gd name="connsiteX16" fmla="*/ 4158105 w 4158105"/>
                      <a:gd name="connsiteY16" fmla="*/ 2058946 h 4110786"/>
                      <a:gd name="connsiteX17" fmla="*/ 2106265 w 4158105"/>
                      <a:gd name="connsiteY17" fmla="*/ 4110786 h 4110786"/>
                      <a:gd name="connsiteX18" fmla="*/ 54424 w 4158105"/>
                      <a:gd name="connsiteY18" fmla="*/ 2058946 h 4110786"/>
                      <a:gd name="connsiteX19" fmla="*/ 574232 w 4158105"/>
                      <a:gd name="connsiteY19" fmla="*/ 1234330 h 4110786"/>
                      <a:gd name="connsiteX20" fmla="*/ 366497 w 4158105"/>
                      <a:gd name="connsiteY20" fmla="*/ 2058945 h 4110786"/>
                      <a:gd name="connsiteX21" fmla="*/ 2106264 w 4158105"/>
                      <a:gd name="connsiteY21" fmla="*/ 3798712 h 4110786"/>
                      <a:gd name="connsiteX22" fmla="*/ 3846030 w 4158105"/>
                      <a:gd name="connsiteY22" fmla="*/ 2058945 h 4110786"/>
                      <a:gd name="connsiteX23" fmla="*/ 2198792 w 4158105"/>
                      <a:gd name="connsiteY23" fmla="*/ 323850 h 4110786"/>
                      <a:gd name="connsiteX24" fmla="*/ 2219780 w 4158105"/>
                      <a:gd name="connsiteY24" fmla="*/ 323850 h 4110786"/>
                      <a:gd name="connsiteX25" fmla="*/ 2224351 w 4158105"/>
                      <a:gd name="connsiteY25" fmla="*/ 13068 h 4110786"/>
                      <a:gd name="connsiteX26" fmla="*/ 2019755 w 4158105"/>
                      <a:gd name="connsiteY26" fmla="*/ 11473 h 4110786"/>
                      <a:gd name="connsiteX27" fmla="*/ 2019755 w 4158105"/>
                      <a:gd name="connsiteY27" fmla="*/ 323546 h 4110786"/>
                      <a:gd name="connsiteX28" fmla="*/ 668844 w 4158105"/>
                      <a:gd name="connsiteY28" fmla="*/ 1079241 h 4110786"/>
                      <a:gd name="connsiteX29" fmla="*/ 399753 w 4158105"/>
                      <a:gd name="connsiteY29" fmla="*/ 920125 h 4110786"/>
                      <a:gd name="connsiteX30" fmla="*/ 2019755 w 4158105"/>
                      <a:gd name="connsiteY30" fmla="*/ 11473 h 4110786"/>
                      <a:gd name="connsiteX31" fmla="*/ 2224543 w 4158105"/>
                      <a:gd name="connsiteY31" fmla="*/ 0 h 4110786"/>
                      <a:gd name="connsiteX32" fmla="*/ 2224351 w 4158105"/>
                      <a:gd name="connsiteY32" fmla="*/ 13068 h 4110786"/>
                      <a:gd name="connsiteX33" fmla="*/ 2106265 w 4158105"/>
                      <a:gd name="connsiteY33" fmla="*/ 7105 h 4110786"/>
                      <a:gd name="connsiteX34" fmla="*/ 2019755 w 4158105"/>
                      <a:gd name="connsiteY34" fmla="*/ 11473 h 4110786"/>
                      <a:gd name="connsiteX35" fmla="*/ 2019755 w 4158105"/>
                      <a:gd name="connsiteY35" fmla="*/ 2381 h 4110786"/>
                      <a:gd name="connsiteX36" fmla="*/ 2224543 w 4158105"/>
                      <a:gd name="connsiteY36" fmla="*/ 0 h 4110786"/>
                      <a:gd name="connsiteX0-1" fmla="*/ 668844 w 4158105"/>
                      <a:gd name="connsiteY0-2" fmla="*/ 1079241 h 4110786"/>
                      <a:gd name="connsiteX1-3" fmla="*/ 671967 w 4158105"/>
                      <a:gd name="connsiteY1-4" fmla="*/ 1081087 h 4110786"/>
                      <a:gd name="connsiteX2-5" fmla="*/ 576717 w 4158105"/>
                      <a:gd name="connsiteY2-6" fmla="*/ 1235869 h 4110786"/>
                      <a:gd name="connsiteX3-7" fmla="*/ 574232 w 4158105"/>
                      <a:gd name="connsiteY3-8" fmla="*/ 1234330 h 4110786"/>
                      <a:gd name="connsiteX4-9" fmla="*/ 668844 w 4158105"/>
                      <a:gd name="connsiteY4-10" fmla="*/ 1079241 h 4110786"/>
                      <a:gd name="connsiteX5-11" fmla="*/ 398124 w 4158105"/>
                      <a:gd name="connsiteY5-12" fmla="*/ 919162 h 4110786"/>
                      <a:gd name="connsiteX6-13" fmla="*/ 399753 w 4158105"/>
                      <a:gd name="connsiteY6-14" fmla="*/ 920125 h 4110786"/>
                      <a:gd name="connsiteX7-15" fmla="*/ 308772 w 4158105"/>
                      <a:gd name="connsiteY7-16" fmla="*/ 1069886 h 4110786"/>
                      <a:gd name="connsiteX8-17" fmla="*/ 398124 w 4158105"/>
                      <a:gd name="connsiteY8-18" fmla="*/ 919162 h 4110786"/>
                      <a:gd name="connsiteX9-19" fmla="*/ 2106264 w 4158105"/>
                      <a:gd name="connsiteY9-20" fmla="*/ 319178 h 4110786"/>
                      <a:gd name="connsiteX10-21" fmla="*/ 2198792 w 4158105"/>
                      <a:gd name="connsiteY10-22" fmla="*/ 323850 h 4110786"/>
                      <a:gd name="connsiteX11-23" fmla="*/ 2019755 w 4158105"/>
                      <a:gd name="connsiteY11-24" fmla="*/ 323850 h 4110786"/>
                      <a:gd name="connsiteX12-25" fmla="*/ 2019755 w 4158105"/>
                      <a:gd name="connsiteY12-26" fmla="*/ 323546 h 4110786"/>
                      <a:gd name="connsiteX13-27" fmla="*/ 2106264 w 4158105"/>
                      <a:gd name="connsiteY13-28" fmla="*/ 319178 h 4110786"/>
                      <a:gd name="connsiteX14-29" fmla="*/ 2224351 w 4158105"/>
                      <a:gd name="connsiteY14-30" fmla="*/ 13068 h 4110786"/>
                      <a:gd name="connsiteX15-31" fmla="*/ 4158105 w 4158105"/>
                      <a:gd name="connsiteY15-32" fmla="*/ 2058946 h 4110786"/>
                      <a:gd name="connsiteX16-33" fmla="*/ 2106265 w 4158105"/>
                      <a:gd name="connsiteY16-34" fmla="*/ 4110786 h 4110786"/>
                      <a:gd name="connsiteX17-35" fmla="*/ 54424 w 4158105"/>
                      <a:gd name="connsiteY17-36" fmla="*/ 2058946 h 4110786"/>
                      <a:gd name="connsiteX18-37" fmla="*/ 574232 w 4158105"/>
                      <a:gd name="connsiteY18-38" fmla="*/ 1234330 h 4110786"/>
                      <a:gd name="connsiteX19-39" fmla="*/ 366497 w 4158105"/>
                      <a:gd name="connsiteY19-40" fmla="*/ 2058945 h 4110786"/>
                      <a:gd name="connsiteX20-41" fmla="*/ 2106264 w 4158105"/>
                      <a:gd name="connsiteY20-42" fmla="*/ 3798712 h 4110786"/>
                      <a:gd name="connsiteX21-43" fmla="*/ 3846030 w 4158105"/>
                      <a:gd name="connsiteY21-44" fmla="*/ 2058945 h 4110786"/>
                      <a:gd name="connsiteX22-45" fmla="*/ 2198792 w 4158105"/>
                      <a:gd name="connsiteY22-46" fmla="*/ 323850 h 4110786"/>
                      <a:gd name="connsiteX23-47" fmla="*/ 2219780 w 4158105"/>
                      <a:gd name="connsiteY23-48" fmla="*/ 323850 h 4110786"/>
                      <a:gd name="connsiteX24-49" fmla="*/ 2224351 w 4158105"/>
                      <a:gd name="connsiteY24-50" fmla="*/ 13068 h 4110786"/>
                      <a:gd name="connsiteX25-51" fmla="*/ 2019755 w 4158105"/>
                      <a:gd name="connsiteY25-52" fmla="*/ 11473 h 4110786"/>
                      <a:gd name="connsiteX26-53" fmla="*/ 2019755 w 4158105"/>
                      <a:gd name="connsiteY26-54" fmla="*/ 323546 h 4110786"/>
                      <a:gd name="connsiteX27-55" fmla="*/ 668844 w 4158105"/>
                      <a:gd name="connsiteY27-56" fmla="*/ 1079241 h 4110786"/>
                      <a:gd name="connsiteX28-57" fmla="*/ 399753 w 4158105"/>
                      <a:gd name="connsiteY28-58" fmla="*/ 920125 h 4110786"/>
                      <a:gd name="connsiteX29-59" fmla="*/ 2019755 w 4158105"/>
                      <a:gd name="connsiteY29-60" fmla="*/ 11473 h 4110786"/>
                      <a:gd name="connsiteX30-61" fmla="*/ 2224543 w 4158105"/>
                      <a:gd name="connsiteY30-62" fmla="*/ 0 h 4110786"/>
                      <a:gd name="connsiteX31-63" fmla="*/ 2224351 w 4158105"/>
                      <a:gd name="connsiteY31-64" fmla="*/ 13068 h 4110786"/>
                      <a:gd name="connsiteX32-65" fmla="*/ 2106265 w 4158105"/>
                      <a:gd name="connsiteY32-66" fmla="*/ 7105 h 4110786"/>
                      <a:gd name="connsiteX33-67" fmla="*/ 2019755 w 4158105"/>
                      <a:gd name="connsiteY33-68" fmla="*/ 11473 h 4110786"/>
                      <a:gd name="connsiteX34-69" fmla="*/ 2019755 w 4158105"/>
                      <a:gd name="connsiteY34-70" fmla="*/ 2381 h 4110786"/>
                      <a:gd name="connsiteX35-71" fmla="*/ 2224543 w 4158105"/>
                      <a:gd name="connsiteY35-72" fmla="*/ 0 h 4110786"/>
                      <a:gd name="connsiteX0-73" fmla="*/ 668844 w 4158105"/>
                      <a:gd name="connsiteY0-74" fmla="*/ 1079241 h 4110786"/>
                      <a:gd name="connsiteX1-75" fmla="*/ 671967 w 4158105"/>
                      <a:gd name="connsiteY1-76" fmla="*/ 1081087 h 4110786"/>
                      <a:gd name="connsiteX2-77" fmla="*/ 576717 w 4158105"/>
                      <a:gd name="connsiteY2-78" fmla="*/ 1235869 h 4110786"/>
                      <a:gd name="connsiteX3-79" fmla="*/ 574232 w 4158105"/>
                      <a:gd name="connsiteY3-80" fmla="*/ 1234330 h 4110786"/>
                      <a:gd name="connsiteX4-81" fmla="*/ 668844 w 4158105"/>
                      <a:gd name="connsiteY4-82" fmla="*/ 1079241 h 4110786"/>
                      <a:gd name="connsiteX5-83" fmla="*/ 398124 w 4158105"/>
                      <a:gd name="connsiteY5-84" fmla="*/ 919162 h 4110786"/>
                      <a:gd name="connsiteX6-85" fmla="*/ 399753 w 4158105"/>
                      <a:gd name="connsiteY6-86" fmla="*/ 920125 h 4110786"/>
                      <a:gd name="connsiteX7-87" fmla="*/ 398124 w 4158105"/>
                      <a:gd name="connsiteY7-88" fmla="*/ 919162 h 4110786"/>
                      <a:gd name="connsiteX8-89" fmla="*/ 2106264 w 4158105"/>
                      <a:gd name="connsiteY8-90" fmla="*/ 319178 h 4110786"/>
                      <a:gd name="connsiteX9-91" fmla="*/ 2198792 w 4158105"/>
                      <a:gd name="connsiteY9-92" fmla="*/ 323850 h 4110786"/>
                      <a:gd name="connsiteX10-93" fmla="*/ 2019755 w 4158105"/>
                      <a:gd name="connsiteY10-94" fmla="*/ 323850 h 4110786"/>
                      <a:gd name="connsiteX11-95" fmla="*/ 2019755 w 4158105"/>
                      <a:gd name="connsiteY11-96" fmla="*/ 323546 h 4110786"/>
                      <a:gd name="connsiteX12-97" fmla="*/ 2106264 w 4158105"/>
                      <a:gd name="connsiteY12-98" fmla="*/ 319178 h 4110786"/>
                      <a:gd name="connsiteX13-99" fmla="*/ 2224351 w 4158105"/>
                      <a:gd name="connsiteY13-100" fmla="*/ 13068 h 4110786"/>
                      <a:gd name="connsiteX14-101" fmla="*/ 4158105 w 4158105"/>
                      <a:gd name="connsiteY14-102" fmla="*/ 2058946 h 4110786"/>
                      <a:gd name="connsiteX15-103" fmla="*/ 2106265 w 4158105"/>
                      <a:gd name="connsiteY15-104" fmla="*/ 4110786 h 4110786"/>
                      <a:gd name="connsiteX16-105" fmla="*/ 54424 w 4158105"/>
                      <a:gd name="connsiteY16-106" fmla="*/ 2058946 h 4110786"/>
                      <a:gd name="connsiteX17-107" fmla="*/ 574232 w 4158105"/>
                      <a:gd name="connsiteY17-108" fmla="*/ 1234330 h 4110786"/>
                      <a:gd name="connsiteX18-109" fmla="*/ 366497 w 4158105"/>
                      <a:gd name="connsiteY18-110" fmla="*/ 2058945 h 4110786"/>
                      <a:gd name="connsiteX19-111" fmla="*/ 2106264 w 4158105"/>
                      <a:gd name="connsiteY19-112" fmla="*/ 3798712 h 4110786"/>
                      <a:gd name="connsiteX20-113" fmla="*/ 3846030 w 4158105"/>
                      <a:gd name="connsiteY20-114" fmla="*/ 2058945 h 4110786"/>
                      <a:gd name="connsiteX21-115" fmla="*/ 2198792 w 4158105"/>
                      <a:gd name="connsiteY21-116" fmla="*/ 323850 h 4110786"/>
                      <a:gd name="connsiteX22-117" fmla="*/ 2219780 w 4158105"/>
                      <a:gd name="connsiteY22-118" fmla="*/ 323850 h 4110786"/>
                      <a:gd name="connsiteX23-119" fmla="*/ 2224351 w 4158105"/>
                      <a:gd name="connsiteY23-120" fmla="*/ 13068 h 4110786"/>
                      <a:gd name="connsiteX24-121" fmla="*/ 2019755 w 4158105"/>
                      <a:gd name="connsiteY24-122" fmla="*/ 11473 h 4110786"/>
                      <a:gd name="connsiteX25-123" fmla="*/ 2019755 w 4158105"/>
                      <a:gd name="connsiteY25-124" fmla="*/ 323546 h 4110786"/>
                      <a:gd name="connsiteX26-125" fmla="*/ 668844 w 4158105"/>
                      <a:gd name="connsiteY26-126" fmla="*/ 1079241 h 4110786"/>
                      <a:gd name="connsiteX27-127" fmla="*/ 399753 w 4158105"/>
                      <a:gd name="connsiteY27-128" fmla="*/ 920125 h 4110786"/>
                      <a:gd name="connsiteX28-129" fmla="*/ 2019755 w 4158105"/>
                      <a:gd name="connsiteY28-130" fmla="*/ 11473 h 4110786"/>
                      <a:gd name="connsiteX29-131" fmla="*/ 2224543 w 4158105"/>
                      <a:gd name="connsiteY29-132" fmla="*/ 0 h 4110786"/>
                      <a:gd name="connsiteX30-133" fmla="*/ 2224351 w 4158105"/>
                      <a:gd name="connsiteY30-134" fmla="*/ 13068 h 4110786"/>
                      <a:gd name="connsiteX31-135" fmla="*/ 2106265 w 4158105"/>
                      <a:gd name="connsiteY31-136" fmla="*/ 7105 h 4110786"/>
                      <a:gd name="connsiteX32-137" fmla="*/ 2019755 w 4158105"/>
                      <a:gd name="connsiteY32-138" fmla="*/ 11473 h 4110786"/>
                      <a:gd name="connsiteX33-139" fmla="*/ 2019755 w 4158105"/>
                      <a:gd name="connsiteY33-140" fmla="*/ 2381 h 4110786"/>
                      <a:gd name="connsiteX34-141" fmla="*/ 2224543 w 4158105"/>
                      <a:gd name="connsiteY34-142" fmla="*/ 0 h 4110786"/>
                      <a:gd name="connsiteX0-143" fmla="*/ 739525 w 4228786"/>
                      <a:gd name="connsiteY0-144" fmla="*/ 1079241 h 4110786"/>
                      <a:gd name="connsiteX1-145" fmla="*/ 742648 w 4228786"/>
                      <a:gd name="connsiteY1-146" fmla="*/ 1081087 h 4110786"/>
                      <a:gd name="connsiteX2-147" fmla="*/ 647398 w 4228786"/>
                      <a:gd name="connsiteY2-148" fmla="*/ 1235869 h 4110786"/>
                      <a:gd name="connsiteX3-149" fmla="*/ 644913 w 4228786"/>
                      <a:gd name="connsiteY3-150" fmla="*/ 1234330 h 4110786"/>
                      <a:gd name="connsiteX4-151" fmla="*/ 739525 w 4228786"/>
                      <a:gd name="connsiteY4-152" fmla="*/ 1079241 h 4110786"/>
                      <a:gd name="connsiteX5-153" fmla="*/ 468805 w 4228786"/>
                      <a:gd name="connsiteY5-154" fmla="*/ 919162 h 4110786"/>
                      <a:gd name="connsiteX6-155" fmla="*/ 470434 w 4228786"/>
                      <a:gd name="connsiteY6-156" fmla="*/ 920125 h 4110786"/>
                      <a:gd name="connsiteX7-157" fmla="*/ 468805 w 4228786"/>
                      <a:gd name="connsiteY7-158" fmla="*/ 919162 h 4110786"/>
                      <a:gd name="connsiteX8-159" fmla="*/ 2176945 w 4228786"/>
                      <a:gd name="connsiteY8-160" fmla="*/ 319178 h 4110786"/>
                      <a:gd name="connsiteX9-161" fmla="*/ 2269473 w 4228786"/>
                      <a:gd name="connsiteY9-162" fmla="*/ 323850 h 4110786"/>
                      <a:gd name="connsiteX10-163" fmla="*/ 2090436 w 4228786"/>
                      <a:gd name="connsiteY10-164" fmla="*/ 323850 h 4110786"/>
                      <a:gd name="connsiteX11-165" fmla="*/ 2090436 w 4228786"/>
                      <a:gd name="connsiteY11-166" fmla="*/ 323546 h 4110786"/>
                      <a:gd name="connsiteX12-167" fmla="*/ 2176945 w 4228786"/>
                      <a:gd name="connsiteY12-168" fmla="*/ 319178 h 4110786"/>
                      <a:gd name="connsiteX13-169" fmla="*/ 2295032 w 4228786"/>
                      <a:gd name="connsiteY13-170" fmla="*/ 13068 h 4110786"/>
                      <a:gd name="connsiteX14-171" fmla="*/ 4228786 w 4228786"/>
                      <a:gd name="connsiteY14-172" fmla="*/ 2058946 h 4110786"/>
                      <a:gd name="connsiteX15-173" fmla="*/ 2176946 w 4228786"/>
                      <a:gd name="connsiteY15-174" fmla="*/ 4110786 h 4110786"/>
                      <a:gd name="connsiteX16-175" fmla="*/ 125105 w 4228786"/>
                      <a:gd name="connsiteY16-176" fmla="*/ 2058946 h 4110786"/>
                      <a:gd name="connsiteX17-177" fmla="*/ 437178 w 4228786"/>
                      <a:gd name="connsiteY17-178" fmla="*/ 2058945 h 4110786"/>
                      <a:gd name="connsiteX18-179" fmla="*/ 2176945 w 4228786"/>
                      <a:gd name="connsiteY18-180" fmla="*/ 3798712 h 4110786"/>
                      <a:gd name="connsiteX19-181" fmla="*/ 3916711 w 4228786"/>
                      <a:gd name="connsiteY19-182" fmla="*/ 2058945 h 4110786"/>
                      <a:gd name="connsiteX20-183" fmla="*/ 2269473 w 4228786"/>
                      <a:gd name="connsiteY20-184" fmla="*/ 323850 h 4110786"/>
                      <a:gd name="connsiteX21-185" fmla="*/ 2290461 w 4228786"/>
                      <a:gd name="connsiteY21-186" fmla="*/ 323850 h 4110786"/>
                      <a:gd name="connsiteX22-187" fmla="*/ 2295032 w 4228786"/>
                      <a:gd name="connsiteY22-188" fmla="*/ 13068 h 4110786"/>
                      <a:gd name="connsiteX23-189" fmla="*/ 2090436 w 4228786"/>
                      <a:gd name="connsiteY23-190" fmla="*/ 11473 h 4110786"/>
                      <a:gd name="connsiteX24-191" fmla="*/ 2090436 w 4228786"/>
                      <a:gd name="connsiteY24-192" fmla="*/ 323546 h 4110786"/>
                      <a:gd name="connsiteX25-193" fmla="*/ 739525 w 4228786"/>
                      <a:gd name="connsiteY25-194" fmla="*/ 1079241 h 4110786"/>
                      <a:gd name="connsiteX26-195" fmla="*/ 470434 w 4228786"/>
                      <a:gd name="connsiteY26-196" fmla="*/ 920125 h 4110786"/>
                      <a:gd name="connsiteX27-197" fmla="*/ 2090436 w 4228786"/>
                      <a:gd name="connsiteY27-198" fmla="*/ 11473 h 4110786"/>
                      <a:gd name="connsiteX28-199" fmla="*/ 2295224 w 4228786"/>
                      <a:gd name="connsiteY28-200" fmla="*/ 0 h 4110786"/>
                      <a:gd name="connsiteX29-201" fmla="*/ 2295032 w 4228786"/>
                      <a:gd name="connsiteY29-202" fmla="*/ 13068 h 4110786"/>
                      <a:gd name="connsiteX30-203" fmla="*/ 2176946 w 4228786"/>
                      <a:gd name="connsiteY30-204" fmla="*/ 7105 h 4110786"/>
                      <a:gd name="connsiteX31-205" fmla="*/ 2090436 w 4228786"/>
                      <a:gd name="connsiteY31-206" fmla="*/ 11473 h 4110786"/>
                      <a:gd name="connsiteX32-207" fmla="*/ 2090436 w 4228786"/>
                      <a:gd name="connsiteY32-208" fmla="*/ 2381 h 4110786"/>
                      <a:gd name="connsiteX33-209" fmla="*/ 2295224 w 4228786"/>
                      <a:gd name="connsiteY33-210" fmla="*/ 0 h 4110786"/>
                      <a:gd name="connsiteX0-211" fmla="*/ 739525 w 4228786"/>
                      <a:gd name="connsiteY0-212" fmla="*/ 1079241 h 4110786"/>
                      <a:gd name="connsiteX1-213" fmla="*/ 742648 w 4228786"/>
                      <a:gd name="connsiteY1-214" fmla="*/ 1081087 h 4110786"/>
                      <a:gd name="connsiteX2-215" fmla="*/ 647398 w 4228786"/>
                      <a:gd name="connsiteY2-216" fmla="*/ 1235869 h 4110786"/>
                      <a:gd name="connsiteX3-217" fmla="*/ 739525 w 4228786"/>
                      <a:gd name="connsiteY3-218" fmla="*/ 1079241 h 4110786"/>
                      <a:gd name="connsiteX4-219" fmla="*/ 468805 w 4228786"/>
                      <a:gd name="connsiteY4-220" fmla="*/ 919162 h 4110786"/>
                      <a:gd name="connsiteX5-221" fmla="*/ 470434 w 4228786"/>
                      <a:gd name="connsiteY5-222" fmla="*/ 920125 h 4110786"/>
                      <a:gd name="connsiteX6-223" fmla="*/ 468805 w 4228786"/>
                      <a:gd name="connsiteY6-224" fmla="*/ 919162 h 4110786"/>
                      <a:gd name="connsiteX7-225" fmla="*/ 2176945 w 4228786"/>
                      <a:gd name="connsiteY7-226" fmla="*/ 319178 h 4110786"/>
                      <a:gd name="connsiteX8-227" fmla="*/ 2269473 w 4228786"/>
                      <a:gd name="connsiteY8-228" fmla="*/ 323850 h 4110786"/>
                      <a:gd name="connsiteX9-229" fmla="*/ 2090436 w 4228786"/>
                      <a:gd name="connsiteY9-230" fmla="*/ 323850 h 4110786"/>
                      <a:gd name="connsiteX10-231" fmla="*/ 2090436 w 4228786"/>
                      <a:gd name="connsiteY10-232" fmla="*/ 323546 h 4110786"/>
                      <a:gd name="connsiteX11-233" fmla="*/ 2176945 w 4228786"/>
                      <a:gd name="connsiteY11-234" fmla="*/ 319178 h 4110786"/>
                      <a:gd name="connsiteX12-235" fmla="*/ 2295032 w 4228786"/>
                      <a:gd name="connsiteY12-236" fmla="*/ 13068 h 4110786"/>
                      <a:gd name="connsiteX13-237" fmla="*/ 4228786 w 4228786"/>
                      <a:gd name="connsiteY13-238" fmla="*/ 2058946 h 4110786"/>
                      <a:gd name="connsiteX14-239" fmla="*/ 2176946 w 4228786"/>
                      <a:gd name="connsiteY14-240" fmla="*/ 4110786 h 4110786"/>
                      <a:gd name="connsiteX15-241" fmla="*/ 125105 w 4228786"/>
                      <a:gd name="connsiteY15-242" fmla="*/ 2058946 h 4110786"/>
                      <a:gd name="connsiteX16-243" fmla="*/ 437178 w 4228786"/>
                      <a:gd name="connsiteY16-244" fmla="*/ 2058945 h 4110786"/>
                      <a:gd name="connsiteX17-245" fmla="*/ 2176945 w 4228786"/>
                      <a:gd name="connsiteY17-246" fmla="*/ 3798712 h 4110786"/>
                      <a:gd name="connsiteX18-247" fmla="*/ 3916711 w 4228786"/>
                      <a:gd name="connsiteY18-248" fmla="*/ 2058945 h 4110786"/>
                      <a:gd name="connsiteX19-249" fmla="*/ 2269473 w 4228786"/>
                      <a:gd name="connsiteY19-250" fmla="*/ 323850 h 4110786"/>
                      <a:gd name="connsiteX20-251" fmla="*/ 2290461 w 4228786"/>
                      <a:gd name="connsiteY20-252" fmla="*/ 323850 h 4110786"/>
                      <a:gd name="connsiteX21-253" fmla="*/ 2295032 w 4228786"/>
                      <a:gd name="connsiteY21-254" fmla="*/ 13068 h 4110786"/>
                      <a:gd name="connsiteX22-255" fmla="*/ 2090436 w 4228786"/>
                      <a:gd name="connsiteY22-256" fmla="*/ 11473 h 4110786"/>
                      <a:gd name="connsiteX23-257" fmla="*/ 2090436 w 4228786"/>
                      <a:gd name="connsiteY23-258" fmla="*/ 323546 h 4110786"/>
                      <a:gd name="connsiteX24-259" fmla="*/ 739525 w 4228786"/>
                      <a:gd name="connsiteY24-260" fmla="*/ 1079241 h 4110786"/>
                      <a:gd name="connsiteX25-261" fmla="*/ 470434 w 4228786"/>
                      <a:gd name="connsiteY25-262" fmla="*/ 920125 h 4110786"/>
                      <a:gd name="connsiteX26-263" fmla="*/ 2090436 w 4228786"/>
                      <a:gd name="connsiteY26-264" fmla="*/ 11473 h 4110786"/>
                      <a:gd name="connsiteX27-265" fmla="*/ 2295224 w 4228786"/>
                      <a:gd name="connsiteY27-266" fmla="*/ 0 h 4110786"/>
                      <a:gd name="connsiteX28-267" fmla="*/ 2295032 w 4228786"/>
                      <a:gd name="connsiteY28-268" fmla="*/ 13068 h 4110786"/>
                      <a:gd name="connsiteX29-269" fmla="*/ 2176946 w 4228786"/>
                      <a:gd name="connsiteY29-270" fmla="*/ 7105 h 4110786"/>
                      <a:gd name="connsiteX30-271" fmla="*/ 2090436 w 4228786"/>
                      <a:gd name="connsiteY30-272" fmla="*/ 11473 h 4110786"/>
                      <a:gd name="connsiteX31-273" fmla="*/ 2090436 w 4228786"/>
                      <a:gd name="connsiteY31-274" fmla="*/ 2381 h 4110786"/>
                      <a:gd name="connsiteX32-275" fmla="*/ 2295224 w 4228786"/>
                      <a:gd name="connsiteY32-276" fmla="*/ 0 h 4110786"/>
                      <a:gd name="connsiteX0-277" fmla="*/ 739525 w 4228786"/>
                      <a:gd name="connsiteY0-278" fmla="*/ 1079241 h 4110786"/>
                      <a:gd name="connsiteX1-279" fmla="*/ 742648 w 4228786"/>
                      <a:gd name="connsiteY1-280" fmla="*/ 1081087 h 4110786"/>
                      <a:gd name="connsiteX2-281" fmla="*/ 739525 w 4228786"/>
                      <a:gd name="connsiteY2-282" fmla="*/ 1079241 h 4110786"/>
                      <a:gd name="connsiteX3-283" fmla="*/ 468805 w 4228786"/>
                      <a:gd name="connsiteY3-284" fmla="*/ 919162 h 4110786"/>
                      <a:gd name="connsiteX4-285" fmla="*/ 470434 w 4228786"/>
                      <a:gd name="connsiteY4-286" fmla="*/ 920125 h 4110786"/>
                      <a:gd name="connsiteX5-287" fmla="*/ 468805 w 4228786"/>
                      <a:gd name="connsiteY5-288" fmla="*/ 919162 h 4110786"/>
                      <a:gd name="connsiteX6-289" fmla="*/ 2176945 w 4228786"/>
                      <a:gd name="connsiteY6-290" fmla="*/ 319178 h 4110786"/>
                      <a:gd name="connsiteX7-291" fmla="*/ 2269473 w 4228786"/>
                      <a:gd name="connsiteY7-292" fmla="*/ 323850 h 4110786"/>
                      <a:gd name="connsiteX8-293" fmla="*/ 2090436 w 4228786"/>
                      <a:gd name="connsiteY8-294" fmla="*/ 323850 h 4110786"/>
                      <a:gd name="connsiteX9-295" fmla="*/ 2090436 w 4228786"/>
                      <a:gd name="connsiteY9-296" fmla="*/ 323546 h 4110786"/>
                      <a:gd name="connsiteX10-297" fmla="*/ 2176945 w 4228786"/>
                      <a:gd name="connsiteY10-298" fmla="*/ 319178 h 4110786"/>
                      <a:gd name="connsiteX11-299" fmla="*/ 2295032 w 4228786"/>
                      <a:gd name="connsiteY11-300" fmla="*/ 13068 h 4110786"/>
                      <a:gd name="connsiteX12-301" fmla="*/ 4228786 w 4228786"/>
                      <a:gd name="connsiteY12-302" fmla="*/ 2058946 h 4110786"/>
                      <a:gd name="connsiteX13-303" fmla="*/ 2176946 w 4228786"/>
                      <a:gd name="connsiteY13-304" fmla="*/ 4110786 h 4110786"/>
                      <a:gd name="connsiteX14-305" fmla="*/ 125105 w 4228786"/>
                      <a:gd name="connsiteY14-306" fmla="*/ 2058946 h 4110786"/>
                      <a:gd name="connsiteX15-307" fmla="*/ 437178 w 4228786"/>
                      <a:gd name="connsiteY15-308" fmla="*/ 2058945 h 4110786"/>
                      <a:gd name="connsiteX16-309" fmla="*/ 2176945 w 4228786"/>
                      <a:gd name="connsiteY16-310" fmla="*/ 3798712 h 4110786"/>
                      <a:gd name="connsiteX17-311" fmla="*/ 3916711 w 4228786"/>
                      <a:gd name="connsiteY17-312" fmla="*/ 2058945 h 4110786"/>
                      <a:gd name="connsiteX18-313" fmla="*/ 2269473 w 4228786"/>
                      <a:gd name="connsiteY18-314" fmla="*/ 323850 h 4110786"/>
                      <a:gd name="connsiteX19-315" fmla="*/ 2290461 w 4228786"/>
                      <a:gd name="connsiteY19-316" fmla="*/ 323850 h 4110786"/>
                      <a:gd name="connsiteX20-317" fmla="*/ 2295032 w 4228786"/>
                      <a:gd name="connsiteY20-318" fmla="*/ 13068 h 4110786"/>
                      <a:gd name="connsiteX21-319" fmla="*/ 2090436 w 4228786"/>
                      <a:gd name="connsiteY21-320" fmla="*/ 11473 h 4110786"/>
                      <a:gd name="connsiteX22-321" fmla="*/ 2090436 w 4228786"/>
                      <a:gd name="connsiteY22-322" fmla="*/ 323546 h 4110786"/>
                      <a:gd name="connsiteX23-323" fmla="*/ 739525 w 4228786"/>
                      <a:gd name="connsiteY23-324" fmla="*/ 1079241 h 4110786"/>
                      <a:gd name="connsiteX24-325" fmla="*/ 470434 w 4228786"/>
                      <a:gd name="connsiteY24-326" fmla="*/ 920125 h 4110786"/>
                      <a:gd name="connsiteX25-327" fmla="*/ 2090436 w 4228786"/>
                      <a:gd name="connsiteY25-328" fmla="*/ 11473 h 4110786"/>
                      <a:gd name="connsiteX26-329" fmla="*/ 2295224 w 4228786"/>
                      <a:gd name="connsiteY26-330" fmla="*/ 0 h 4110786"/>
                      <a:gd name="connsiteX27-331" fmla="*/ 2295032 w 4228786"/>
                      <a:gd name="connsiteY27-332" fmla="*/ 13068 h 4110786"/>
                      <a:gd name="connsiteX28-333" fmla="*/ 2176946 w 4228786"/>
                      <a:gd name="connsiteY28-334" fmla="*/ 7105 h 4110786"/>
                      <a:gd name="connsiteX29-335" fmla="*/ 2090436 w 4228786"/>
                      <a:gd name="connsiteY29-336" fmla="*/ 11473 h 4110786"/>
                      <a:gd name="connsiteX30-337" fmla="*/ 2090436 w 4228786"/>
                      <a:gd name="connsiteY30-338" fmla="*/ 2381 h 4110786"/>
                      <a:gd name="connsiteX31-339" fmla="*/ 2295224 w 4228786"/>
                      <a:gd name="connsiteY31-340" fmla="*/ 0 h 4110786"/>
                      <a:gd name="connsiteX0-341" fmla="*/ 739525 w 4228786"/>
                      <a:gd name="connsiteY0-342" fmla="*/ 1079241 h 4110786"/>
                      <a:gd name="connsiteX1-343" fmla="*/ 742648 w 4228786"/>
                      <a:gd name="connsiteY1-344" fmla="*/ 1081087 h 4110786"/>
                      <a:gd name="connsiteX2-345" fmla="*/ 739525 w 4228786"/>
                      <a:gd name="connsiteY2-346" fmla="*/ 1079241 h 4110786"/>
                      <a:gd name="connsiteX3-347" fmla="*/ 468805 w 4228786"/>
                      <a:gd name="connsiteY3-348" fmla="*/ 919162 h 4110786"/>
                      <a:gd name="connsiteX4-349" fmla="*/ 470434 w 4228786"/>
                      <a:gd name="connsiteY4-350" fmla="*/ 920125 h 4110786"/>
                      <a:gd name="connsiteX5-351" fmla="*/ 468805 w 4228786"/>
                      <a:gd name="connsiteY5-352" fmla="*/ 919162 h 4110786"/>
                      <a:gd name="connsiteX6-353" fmla="*/ 2176945 w 4228786"/>
                      <a:gd name="connsiteY6-354" fmla="*/ 319178 h 4110786"/>
                      <a:gd name="connsiteX7-355" fmla="*/ 2269473 w 4228786"/>
                      <a:gd name="connsiteY7-356" fmla="*/ 323850 h 4110786"/>
                      <a:gd name="connsiteX8-357" fmla="*/ 2090436 w 4228786"/>
                      <a:gd name="connsiteY8-358" fmla="*/ 323850 h 4110786"/>
                      <a:gd name="connsiteX9-359" fmla="*/ 2090436 w 4228786"/>
                      <a:gd name="connsiteY9-360" fmla="*/ 323546 h 4110786"/>
                      <a:gd name="connsiteX10-361" fmla="*/ 2176945 w 4228786"/>
                      <a:gd name="connsiteY10-362" fmla="*/ 319178 h 4110786"/>
                      <a:gd name="connsiteX11-363" fmla="*/ 2295032 w 4228786"/>
                      <a:gd name="connsiteY11-364" fmla="*/ 13068 h 4110786"/>
                      <a:gd name="connsiteX12-365" fmla="*/ 4228786 w 4228786"/>
                      <a:gd name="connsiteY12-366" fmla="*/ 2058946 h 4110786"/>
                      <a:gd name="connsiteX13-367" fmla="*/ 2176946 w 4228786"/>
                      <a:gd name="connsiteY13-368" fmla="*/ 4110786 h 4110786"/>
                      <a:gd name="connsiteX14-369" fmla="*/ 125105 w 4228786"/>
                      <a:gd name="connsiteY14-370" fmla="*/ 2058946 h 4110786"/>
                      <a:gd name="connsiteX15-371" fmla="*/ 437178 w 4228786"/>
                      <a:gd name="connsiteY15-372" fmla="*/ 2058945 h 4110786"/>
                      <a:gd name="connsiteX16-373" fmla="*/ 2176945 w 4228786"/>
                      <a:gd name="connsiteY16-374" fmla="*/ 3798712 h 4110786"/>
                      <a:gd name="connsiteX17-375" fmla="*/ 3916711 w 4228786"/>
                      <a:gd name="connsiteY17-376" fmla="*/ 2058945 h 4110786"/>
                      <a:gd name="connsiteX18-377" fmla="*/ 2269473 w 4228786"/>
                      <a:gd name="connsiteY18-378" fmla="*/ 323850 h 4110786"/>
                      <a:gd name="connsiteX19-379" fmla="*/ 2290461 w 4228786"/>
                      <a:gd name="connsiteY19-380" fmla="*/ 323850 h 4110786"/>
                      <a:gd name="connsiteX20-381" fmla="*/ 2295032 w 4228786"/>
                      <a:gd name="connsiteY20-382" fmla="*/ 13068 h 4110786"/>
                      <a:gd name="connsiteX21-383" fmla="*/ 2090436 w 4228786"/>
                      <a:gd name="connsiteY21-384" fmla="*/ 11473 h 4110786"/>
                      <a:gd name="connsiteX22-385" fmla="*/ 2090436 w 4228786"/>
                      <a:gd name="connsiteY22-386" fmla="*/ 323546 h 4110786"/>
                      <a:gd name="connsiteX23-387" fmla="*/ 739525 w 4228786"/>
                      <a:gd name="connsiteY23-388" fmla="*/ 1079241 h 4110786"/>
                      <a:gd name="connsiteX24-389" fmla="*/ 470434 w 4228786"/>
                      <a:gd name="connsiteY24-390" fmla="*/ 920125 h 4110786"/>
                      <a:gd name="connsiteX25-391" fmla="*/ 2090436 w 4228786"/>
                      <a:gd name="connsiteY25-392" fmla="*/ 11473 h 4110786"/>
                      <a:gd name="connsiteX26-393" fmla="*/ 2295224 w 4228786"/>
                      <a:gd name="connsiteY26-394" fmla="*/ 0 h 4110786"/>
                      <a:gd name="connsiteX27-395" fmla="*/ 2176946 w 4228786"/>
                      <a:gd name="connsiteY27-396" fmla="*/ 7105 h 4110786"/>
                      <a:gd name="connsiteX28-397" fmla="*/ 2090436 w 4228786"/>
                      <a:gd name="connsiteY28-398" fmla="*/ 11473 h 4110786"/>
                      <a:gd name="connsiteX29-399" fmla="*/ 2090436 w 4228786"/>
                      <a:gd name="connsiteY29-400" fmla="*/ 2381 h 4110786"/>
                      <a:gd name="connsiteX30-401" fmla="*/ 2295224 w 4228786"/>
                      <a:gd name="connsiteY30-402" fmla="*/ 0 h 4110786"/>
                      <a:gd name="connsiteX0-403" fmla="*/ 739525 w 4228949"/>
                      <a:gd name="connsiteY0-404" fmla="*/ 1079241 h 4110786"/>
                      <a:gd name="connsiteX1-405" fmla="*/ 742648 w 4228949"/>
                      <a:gd name="connsiteY1-406" fmla="*/ 1081087 h 4110786"/>
                      <a:gd name="connsiteX2-407" fmla="*/ 739525 w 4228949"/>
                      <a:gd name="connsiteY2-408" fmla="*/ 1079241 h 4110786"/>
                      <a:gd name="connsiteX3-409" fmla="*/ 468805 w 4228949"/>
                      <a:gd name="connsiteY3-410" fmla="*/ 919162 h 4110786"/>
                      <a:gd name="connsiteX4-411" fmla="*/ 470434 w 4228949"/>
                      <a:gd name="connsiteY4-412" fmla="*/ 920125 h 4110786"/>
                      <a:gd name="connsiteX5-413" fmla="*/ 468805 w 4228949"/>
                      <a:gd name="connsiteY5-414" fmla="*/ 919162 h 4110786"/>
                      <a:gd name="connsiteX6-415" fmla="*/ 2176945 w 4228949"/>
                      <a:gd name="connsiteY6-416" fmla="*/ 319178 h 4110786"/>
                      <a:gd name="connsiteX7-417" fmla="*/ 2269473 w 4228949"/>
                      <a:gd name="connsiteY7-418" fmla="*/ 323850 h 4110786"/>
                      <a:gd name="connsiteX8-419" fmla="*/ 2090436 w 4228949"/>
                      <a:gd name="connsiteY8-420" fmla="*/ 323850 h 4110786"/>
                      <a:gd name="connsiteX9-421" fmla="*/ 2090436 w 4228949"/>
                      <a:gd name="connsiteY9-422" fmla="*/ 323546 h 4110786"/>
                      <a:gd name="connsiteX10-423" fmla="*/ 2176945 w 4228949"/>
                      <a:gd name="connsiteY10-424" fmla="*/ 319178 h 4110786"/>
                      <a:gd name="connsiteX11-425" fmla="*/ 2290461 w 4228949"/>
                      <a:gd name="connsiteY11-426" fmla="*/ 323850 h 4110786"/>
                      <a:gd name="connsiteX12-427" fmla="*/ 4228786 w 4228949"/>
                      <a:gd name="connsiteY12-428" fmla="*/ 2058946 h 4110786"/>
                      <a:gd name="connsiteX13-429" fmla="*/ 2176946 w 4228949"/>
                      <a:gd name="connsiteY13-430" fmla="*/ 4110786 h 4110786"/>
                      <a:gd name="connsiteX14-431" fmla="*/ 125105 w 4228949"/>
                      <a:gd name="connsiteY14-432" fmla="*/ 2058946 h 4110786"/>
                      <a:gd name="connsiteX15-433" fmla="*/ 437178 w 4228949"/>
                      <a:gd name="connsiteY15-434" fmla="*/ 2058945 h 4110786"/>
                      <a:gd name="connsiteX16-435" fmla="*/ 2176945 w 4228949"/>
                      <a:gd name="connsiteY16-436" fmla="*/ 3798712 h 4110786"/>
                      <a:gd name="connsiteX17-437" fmla="*/ 3916711 w 4228949"/>
                      <a:gd name="connsiteY17-438" fmla="*/ 2058945 h 4110786"/>
                      <a:gd name="connsiteX18-439" fmla="*/ 2269473 w 4228949"/>
                      <a:gd name="connsiteY18-440" fmla="*/ 323850 h 4110786"/>
                      <a:gd name="connsiteX19-441" fmla="*/ 2290461 w 4228949"/>
                      <a:gd name="connsiteY19-442" fmla="*/ 323850 h 4110786"/>
                      <a:gd name="connsiteX20-443" fmla="*/ 2090436 w 4228949"/>
                      <a:gd name="connsiteY20-444" fmla="*/ 11473 h 4110786"/>
                      <a:gd name="connsiteX21-445" fmla="*/ 2090436 w 4228949"/>
                      <a:gd name="connsiteY21-446" fmla="*/ 323546 h 4110786"/>
                      <a:gd name="connsiteX22-447" fmla="*/ 739525 w 4228949"/>
                      <a:gd name="connsiteY22-448" fmla="*/ 1079241 h 4110786"/>
                      <a:gd name="connsiteX23-449" fmla="*/ 470434 w 4228949"/>
                      <a:gd name="connsiteY23-450" fmla="*/ 920125 h 4110786"/>
                      <a:gd name="connsiteX24-451" fmla="*/ 2090436 w 4228949"/>
                      <a:gd name="connsiteY24-452" fmla="*/ 11473 h 4110786"/>
                      <a:gd name="connsiteX25-453" fmla="*/ 2295224 w 4228949"/>
                      <a:gd name="connsiteY25-454" fmla="*/ 0 h 4110786"/>
                      <a:gd name="connsiteX26-455" fmla="*/ 2176946 w 4228949"/>
                      <a:gd name="connsiteY26-456" fmla="*/ 7105 h 4110786"/>
                      <a:gd name="connsiteX27-457" fmla="*/ 2090436 w 4228949"/>
                      <a:gd name="connsiteY27-458" fmla="*/ 11473 h 4110786"/>
                      <a:gd name="connsiteX28-459" fmla="*/ 2090436 w 4228949"/>
                      <a:gd name="connsiteY28-460" fmla="*/ 2381 h 4110786"/>
                      <a:gd name="connsiteX29-461" fmla="*/ 2295224 w 4228949"/>
                      <a:gd name="connsiteY29-462" fmla="*/ 0 h 4110786"/>
                      <a:gd name="connsiteX0-463" fmla="*/ 739525 w 4228949"/>
                      <a:gd name="connsiteY0-464" fmla="*/ 1076860 h 4108405"/>
                      <a:gd name="connsiteX1-465" fmla="*/ 742648 w 4228949"/>
                      <a:gd name="connsiteY1-466" fmla="*/ 1078706 h 4108405"/>
                      <a:gd name="connsiteX2-467" fmla="*/ 739525 w 4228949"/>
                      <a:gd name="connsiteY2-468" fmla="*/ 1076860 h 4108405"/>
                      <a:gd name="connsiteX3-469" fmla="*/ 468805 w 4228949"/>
                      <a:gd name="connsiteY3-470" fmla="*/ 916781 h 4108405"/>
                      <a:gd name="connsiteX4-471" fmla="*/ 470434 w 4228949"/>
                      <a:gd name="connsiteY4-472" fmla="*/ 917744 h 4108405"/>
                      <a:gd name="connsiteX5-473" fmla="*/ 468805 w 4228949"/>
                      <a:gd name="connsiteY5-474" fmla="*/ 916781 h 4108405"/>
                      <a:gd name="connsiteX6-475" fmla="*/ 2176945 w 4228949"/>
                      <a:gd name="connsiteY6-476" fmla="*/ 316797 h 4108405"/>
                      <a:gd name="connsiteX7-477" fmla="*/ 2269473 w 4228949"/>
                      <a:gd name="connsiteY7-478" fmla="*/ 321469 h 4108405"/>
                      <a:gd name="connsiteX8-479" fmla="*/ 2090436 w 4228949"/>
                      <a:gd name="connsiteY8-480" fmla="*/ 321469 h 4108405"/>
                      <a:gd name="connsiteX9-481" fmla="*/ 2090436 w 4228949"/>
                      <a:gd name="connsiteY9-482" fmla="*/ 321165 h 4108405"/>
                      <a:gd name="connsiteX10-483" fmla="*/ 2176945 w 4228949"/>
                      <a:gd name="connsiteY10-484" fmla="*/ 316797 h 4108405"/>
                      <a:gd name="connsiteX11-485" fmla="*/ 2290461 w 4228949"/>
                      <a:gd name="connsiteY11-486" fmla="*/ 321469 h 4108405"/>
                      <a:gd name="connsiteX12-487" fmla="*/ 4228786 w 4228949"/>
                      <a:gd name="connsiteY12-488" fmla="*/ 2056565 h 4108405"/>
                      <a:gd name="connsiteX13-489" fmla="*/ 2176946 w 4228949"/>
                      <a:gd name="connsiteY13-490" fmla="*/ 4108405 h 4108405"/>
                      <a:gd name="connsiteX14-491" fmla="*/ 125105 w 4228949"/>
                      <a:gd name="connsiteY14-492" fmla="*/ 2056565 h 4108405"/>
                      <a:gd name="connsiteX15-493" fmla="*/ 437178 w 4228949"/>
                      <a:gd name="connsiteY15-494" fmla="*/ 2056564 h 4108405"/>
                      <a:gd name="connsiteX16-495" fmla="*/ 2176945 w 4228949"/>
                      <a:gd name="connsiteY16-496" fmla="*/ 3796331 h 4108405"/>
                      <a:gd name="connsiteX17-497" fmla="*/ 3916711 w 4228949"/>
                      <a:gd name="connsiteY17-498" fmla="*/ 2056564 h 4108405"/>
                      <a:gd name="connsiteX18-499" fmla="*/ 2269473 w 4228949"/>
                      <a:gd name="connsiteY18-500" fmla="*/ 321469 h 4108405"/>
                      <a:gd name="connsiteX19-501" fmla="*/ 2290461 w 4228949"/>
                      <a:gd name="connsiteY19-502" fmla="*/ 321469 h 4108405"/>
                      <a:gd name="connsiteX20-503" fmla="*/ 2090436 w 4228949"/>
                      <a:gd name="connsiteY20-504" fmla="*/ 9092 h 4108405"/>
                      <a:gd name="connsiteX21-505" fmla="*/ 2090436 w 4228949"/>
                      <a:gd name="connsiteY21-506" fmla="*/ 321165 h 4108405"/>
                      <a:gd name="connsiteX22-507" fmla="*/ 739525 w 4228949"/>
                      <a:gd name="connsiteY22-508" fmla="*/ 1076860 h 4108405"/>
                      <a:gd name="connsiteX23-509" fmla="*/ 470434 w 4228949"/>
                      <a:gd name="connsiteY23-510" fmla="*/ 917744 h 4108405"/>
                      <a:gd name="connsiteX24-511" fmla="*/ 2090436 w 4228949"/>
                      <a:gd name="connsiteY24-512" fmla="*/ 9092 h 4108405"/>
                      <a:gd name="connsiteX25-513" fmla="*/ 2090436 w 4228949"/>
                      <a:gd name="connsiteY25-514" fmla="*/ 0 h 4108405"/>
                      <a:gd name="connsiteX26-515" fmla="*/ 2176946 w 4228949"/>
                      <a:gd name="connsiteY26-516" fmla="*/ 4724 h 4108405"/>
                      <a:gd name="connsiteX27-517" fmla="*/ 2090436 w 4228949"/>
                      <a:gd name="connsiteY27-518" fmla="*/ 9092 h 4108405"/>
                      <a:gd name="connsiteX28-519" fmla="*/ 2090436 w 4228949"/>
                      <a:gd name="connsiteY28-520" fmla="*/ 0 h 4108405"/>
                      <a:gd name="connsiteX0-521" fmla="*/ 739525 w 4228949"/>
                      <a:gd name="connsiteY0-522" fmla="*/ 1076860 h 4108405"/>
                      <a:gd name="connsiteX1-523" fmla="*/ 742648 w 4228949"/>
                      <a:gd name="connsiteY1-524" fmla="*/ 1078706 h 4108405"/>
                      <a:gd name="connsiteX2-525" fmla="*/ 739525 w 4228949"/>
                      <a:gd name="connsiteY2-526" fmla="*/ 1076860 h 4108405"/>
                      <a:gd name="connsiteX3-527" fmla="*/ 468805 w 4228949"/>
                      <a:gd name="connsiteY3-528" fmla="*/ 916781 h 4108405"/>
                      <a:gd name="connsiteX4-529" fmla="*/ 470434 w 4228949"/>
                      <a:gd name="connsiteY4-530" fmla="*/ 917744 h 4108405"/>
                      <a:gd name="connsiteX5-531" fmla="*/ 468805 w 4228949"/>
                      <a:gd name="connsiteY5-532" fmla="*/ 916781 h 4108405"/>
                      <a:gd name="connsiteX6-533" fmla="*/ 2176945 w 4228949"/>
                      <a:gd name="connsiteY6-534" fmla="*/ 316797 h 4108405"/>
                      <a:gd name="connsiteX7-535" fmla="*/ 2269473 w 4228949"/>
                      <a:gd name="connsiteY7-536" fmla="*/ 321469 h 4108405"/>
                      <a:gd name="connsiteX8-537" fmla="*/ 2090436 w 4228949"/>
                      <a:gd name="connsiteY8-538" fmla="*/ 321469 h 4108405"/>
                      <a:gd name="connsiteX9-539" fmla="*/ 2090436 w 4228949"/>
                      <a:gd name="connsiteY9-540" fmla="*/ 321165 h 4108405"/>
                      <a:gd name="connsiteX10-541" fmla="*/ 2176945 w 4228949"/>
                      <a:gd name="connsiteY10-542" fmla="*/ 316797 h 4108405"/>
                      <a:gd name="connsiteX11-543" fmla="*/ 2290461 w 4228949"/>
                      <a:gd name="connsiteY11-544" fmla="*/ 321469 h 4108405"/>
                      <a:gd name="connsiteX12-545" fmla="*/ 4228786 w 4228949"/>
                      <a:gd name="connsiteY12-546" fmla="*/ 2056565 h 4108405"/>
                      <a:gd name="connsiteX13-547" fmla="*/ 2176946 w 4228949"/>
                      <a:gd name="connsiteY13-548" fmla="*/ 4108405 h 4108405"/>
                      <a:gd name="connsiteX14-549" fmla="*/ 125105 w 4228949"/>
                      <a:gd name="connsiteY14-550" fmla="*/ 2056565 h 4108405"/>
                      <a:gd name="connsiteX15-551" fmla="*/ 437178 w 4228949"/>
                      <a:gd name="connsiteY15-552" fmla="*/ 2056564 h 4108405"/>
                      <a:gd name="connsiteX16-553" fmla="*/ 2176945 w 4228949"/>
                      <a:gd name="connsiteY16-554" fmla="*/ 3796331 h 4108405"/>
                      <a:gd name="connsiteX17-555" fmla="*/ 3916711 w 4228949"/>
                      <a:gd name="connsiteY17-556" fmla="*/ 2056564 h 4108405"/>
                      <a:gd name="connsiteX18-557" fmla="*/ 2269473 w 4228949"/>
                      <a:gd name="connsiteY18-558" fmla="*/ 321469 h 4108405"/>
                      <a:gd name="connsiteX19-559" fmla="*/ 2290461 w 4228949"/>
                      <a:gd name="connsiteY19-560" fmla="*/ 321469 h 4108405"/>
                      <a:gd name="connsiteX20-561" fmla="*/ 2090436 w 4228949"/>
                      <a:gd name="connsiteY20-562" fmla="*/ 9092 h 4108405"/>
                      <a:gd name="connsiteX21-563" fmla="*/ 2090436 w 4228949"/>
                      <a:gd name="connsiteY21-564" fmla="*/ 321165 h 4108405"/>
                      <a:gd name="connsiteX22-565" fmla="*/ 739525 w 4228949"/>
                      <a:gd name="connsiteY22-566" fmla="*/ 1076860 h 4108405"/>
                      <a:gd name="connsiteX23-567" fmla="*/ 470434 w 4228949"/>
                      <a:gd name="connsiteY23-568" fmla="*/ 917744 h 4108405"/>
                      <a:gd name="connsiteX24-569" fmla="*/ 2090436 w 4228949"/>
                      <a:gd name="connsiteY24-570" fmla="*/ 9092 h 4108405"/>
                      <a:gd name="connsiteX25-571" fmla="*/ 2090436 w 4228949"/>
                      <a:gd name="connsiteY25-572" fmla="*/ 0 h 4108405"/>
                      <a:gd name="connsiteX26-573" fmla="*/ 2090436 w 4228949"/>
                      <a:gd name="connsiteY26-574" fmla="*/ 9092 h 4108405"/>
                      <a:gd name="connsiteX27-575" fmla="*/ 2090436 w 4228949"/>
                      <a:gd name="connsiteY27-576" fmla="*/ 0 h 4108405"/>
                      <a:gd name="connsiteX0-577" fmla="*/ 739525 w 4228925"/>
                      <a:gd name="connsiteY0-578" fmla="*/ 1076860 h 4108405"/>
                      <a:gd name="connsiteX1-579" fmla="*/ 742648 w 4228925"/>
                      <a:gd name="connsiteY1-580" fmla="*/ 1078706 h 4108405"/>
                      <a:gd name="connsiteX2-581" fmla="*/ 739525 w 4228925"/>
                      <a:gd name="connsiteY2-582" fmla="*/ 1076860 h 4108405"/>
                      <a:gd name="connsiteX3-583" fmla="*/ 468805 w 4228925"/>
                      <a:gd name="connsiteY3-584" fmla="*/ 916781 h 4108405"/>
                      <a:gd name="connsiteX4-585" fmla="*/ 470434 w 4228925"/>
                      <a:gd name="connsiteY4-586" fmla="*/ 917744 h 4108405"/>
                      <a:gd name="connsiteX5-587" fmla="*/ 468805 w 4228925"/>
                      <a:gd name="connsiteY5-588" fmla="*/ 916781 h 4108405"/>
                      <a:gd name="connsiteX6-589" fmla="*/ 2176945 w 4228925"/>
                      <a:gd name="connsiteY6-590" fmla="*/ 316797 h 4108405"/>
                      <a:gd name="connsiteX7-591" fmla="*/ 2269473 w 4228925"/>
                      <a:gd name="connsiteY7-592" fmla="*/ 321469 h 4108405"/>
                      <a:gd name="connsiteX8-593" fmla="*/ 2090436 w 4228925"/>
                      <a:gd name="connsiteY8-594" fmla="*/ 321469 h 4108405"/>
                      <a:gd name="connsiteX9-595" fmla="*/ 2090436 w 4228925"/>
                      <a:gd name="connsiteY9-596" fmla="*/ 321165 h 4108405"/>
                      <a:gd name="connsiteX10-597" fmla="*/ 2176945 w 4228925"/>
                      <a:gd name="connsiteY10-598" fmla="*/ 316797 h 4108405"/>
                      <a:gd name="connsiteX11-599" fmla="*/ 2290461 w 4228925"/>
                      <a:gd name="connsiteY11-600" fmla="*/ 321469 h 4108405"/>
                      <a:gd name="connsiteX12-601" fmla="*/ 4228786 w 4228925"/>
                      <a:gd name="connsiteY12-602" fmla="*/ 2056565 h 4108405"/>
                      <a:gd name="connsiteX13-603" fmla="*/ 2176946 w 4228925"/>
                      <a:gd name="connsiteY13-604" fmla="*/ 4108405 h 4108405"/>
                      <a:gd name="connsiteX14-605" fmla="*/ 125105 w 4228925"/>
                      <a:gd name="connsiteY14-606" fmla="*/ 2056565 h 4108405"/>
                      <a:gd name="connsiteX15-607" fmla="*/ 437178 w 4228925"/>
                      <a:gd name="connsiteY15-608" fmla="*/ 2056564 h 4108405"/>
                      <a:gd name="connsiteX16-609" fmla="*/ 2176945 w 4228925"/>
                      <a:gd name="connsiteY16-610" fmla="*/ 3796331 h 4108405"/>
                      <a:gd name="connsiteX17-611" fmla="*/ 3916711 w 4228925"/>
                      <a:gd name="connsiteY17-612" fmla="*/ 2056564 h 4108405"/>
                      <a:gd name="connsiteX18-613" fmla="*/ 2290461 w 4228925"/>
                      <a:gd name="connsiteY18-614" fmla="*/ 321469 h 4108405"/>
                      <a:gd name="connsiteX19-615" fmla="*/ 2090436 w 4228925"/>
                      <a:gd name="connsiteY19-616" fmla="*/ 9092 h 4108405"/>
                      <a:gd name="connsiteX20-617" fmla="*/ 2090436 w 4228925"/>
                      <a:gd name="connsiteY20-618" fmla="*/ 321165 h 4108405"/>
                      <a:gd name="connsiteX21-619" fmla="*/ 739525 w 4228925"/>
                      <a:gd name="connsiteY21-620" fmla="*/ 1076860 h 4108405"/>
                      <a:gd name="connsiteX22-621" fmla="*/ 470434 w 4228925"/>
                      <a:gd name="connsiteY22-622" fmla="*/ 917744 h 4108405"/>
                      <a:gd name="connsiteX23-623" fmla="*/ 2090436 w 4228925"/>
                      <a:gd name="connsiteY23-624" fmla="*/ 9092 h 4108405"/>
                      <a:gd name="connsiteX24-625" fmla="*/ 2090436 w 4228925"/>
                      <a:gd name="connsiteY24-626" fmla="*/ 0 h 4108405"/>
                      <a:gd name="connsiteX25-627" fmla="*/ 2090436 w 4228925"/>
                      <a:gd name="connsiteY25-628" fmla="*/ 9092 h 4108405"/>
                      <a:gd name="connsiteX26-629" fmla="*/ 2090436 w 4228925"/>
                      <a:gd name="connsiteY26-630" fmla="*/ 0 h 4108405"/>
                      <a:gd name="connsiteX0-631" fmla="*/ 739525 w 4228925"/>
                      <a:gd name="connsiteY0-632" fmla="*/ 1076860 h 4108405"/>
                      <a:gd name="connsiteX1-633" fmla="*/ 742648 w 4228925"/>
                      <a:gd name="connsiteY1-634" fmla="*/ 1078706 h 4108405"/>
                      <a:gd name="connsiteX2-635" fmla="*/ 739525 w 4228925"/>
                      <a:gd name="connsiteY2-636" fmla="*/ 1076860 h 4108405"/>
                      <a:gd name="connsiteX3-637" fmla="*/ 468805 w 4228925"/>
                      <a:gd name="connsiteY3-638" fmla="*/ 916781 h 4108405"/>
                      <a:gd name="connsiteX4-639" fmla="*/ 470434 w 4228925"/>
                      <a:gd name="connsiteY4-640" fmla="*/ 917744 h 4108405"/>
                      <a:gd name="connsiteX5-641" fmla="*/ 468805 w 4228925"/>
                      <a:gd name="connsiteY5-642" fmla="*/ 916781 h 4108405"/>
                      <a:gd name="connsiteX6-643" fmla="*/ 2176945 w 4228925"/>
                      <a:gd name="connsiteY6-644" fmla="*/ 316797 h 4108405"/>
                      <a:gd name="connsiteX7-645" fmla="*/ 2090436 w 4228925"/>
                      <a:gd name="connsiteY7-646" fmla="*/ 321469 h 4108405"/>
                      <a:gd name="connsiteX8-647" fmla="*/ 2090436 w 4228925"/>
                      <a:gd name="connsiteY8-648" fmla="*/ 321165 h 4108405"/>
                      <a:gd name="connsiteX9-649" fmla="*/ 2176945 w 4228925"/>
                      <a:gd name="connsiteY9-650" fmla="*/ 316797 h 4108405"/>
                      <a:gd name="connsiteX10-651" fmla="*/ 2290461 w 4228925"/>
                      <a:gd name="connsiteY10-652" fmla="*/ 321469 h 4108405"/>
                      <a:gd name="connsiteX11-653" fmla="*/ 4228786 w 4228925"/>
                      <a:gd name="connsiteY11-654" fmla="*/ 2056565 h 4108405"/>
                      <a:gd name="connsiteX12-655" fmla="*/ 2176946 w 4228925"/>
                      <a:gd name="connsiteY12-656" fmla="*/ 4108405 h 4108405"/>
                      <a:gd name="connsiteX13-657" fmla="*/ 125105 w 4228925"/>
                      <a:gd name="connsiteY13-658" fmla="*/ 2056565 h 4108405"/>
                      <a:gd name="connsiteX14-659" fmla="*/ 437178 w 4228925"/>
                      <a:gd name="connsiteY14-660" fmla="*/ 2056564 h 4108405"/>
                      <a:gd name="connsiteX15-661" fmla="*/ 2176945 w 4228925"/>
                      <a:gd name="connsiteY15-662" fmla="*/ 3796331 h 4108405"/>
                      <a:gd name="connsiteX16-663" fmla="*/ 3916711 w 4228925"/>
                      <a:gd name="connsiteY16-664" fmla="*/ 2056564 h 4108405"/>
                      <a:gd name="connsiteX17-665" fmla="*/ 2290461 w 4228925"/>
                      <a:gd name="connsiteY17-666" fmla="*/ 321469 h 4108405"/>
                      <a:gd name="connsiteX18-667" fmla="*/ 2090436 w 4228925"/>
                      <a:gd name="connsiteY18-668" fmla="*/ 9092 h 4108405"/>
                      <a:gd name="connsiteX19-669" fmla="*/ 2090436 w 4228925"/>
                      <a:gd name="connsiteY19-670" fmla="*/ 321165 h 4108405"/>
                      <a:gd name="connsiteX20-671" fmla="*/ 739525 w 4228925"/>
                      <a:gd name="connsiteY20-672" fmla="*/ 1076860 h 4108405"/>
                      <a:gd name="connsiteX21-673" fmla="*/ 470434 w 4228925"/>
                      <a:gd name="connsiteY21-674" fmla="*/ 917744 h 4108405"/>
                      <a:gd name="connsiteX22-675" fmla="*/ 2090436 w 4228925"/>
                      <a:gd name="connsiteY22-676" fmla="*/ 9092 h 4108405"/>
                      <a:gd name="connsiteX23-677" fmla="*/ 2090436 w 4228925"/>
                      <a:gd name="connsiteY23-678" fmla="*/ 0 h 4108405"/>
                      <a:gd name="connsiteX24-679" fmla="*/ 2090436 w 4228925"/>
                      <a:gd name="connsiteY24-680" fmla="*/ 9092 h 4108405"/>
                      <a:gd name="connsiteX25-681" fmla="*/ 2090436 w 4228925"/>
                      <a:gd name="connsiteY25-682" fmla="*/ 0 h 4108405"/>
                      <a:gd name="connsiteX0-683" fmla="*/ 739525 w 4228925"/>
                      <a:gd name="connsiteY0-684" fmla="*/ 1076860 h 4108405"/>
                      <a:gd name="connsiteX1-685" fmla="*/ 742648 w 4228925"/>
                      <a:gd name="connsiteY1-686" fmla="*/ 1078706 h 4108405"/>
                      <a:gd name="connsiteX2-687" fmla="*/ 739525 w 4228925"/>
                      <a:gd name="connsiteY2-688" fmla="*/ 1076860 h 4108405"/>
                      <a:gd name="connsiteX3-689" fmla="*/ 468805 w 4228925"/>
                      <a:gd name="connsiteY3-690" fmla="*/ 916781 h 4108405"/>
                      <a:gd name="connsiteX4-691" fmla="*/ 470434 w 4228925"/>
                      <a:gd name="connsiteY4-692" fmla="*/ 917744 h 4108405"/>
                      <a:gd name="connsiteX5-693" fmla="*/ 468805 w 4228925"/>
                      <a:gd name="connsiteY5-694" fmla="*/ 916781 h 4108405"/>
                      <a:gd name="connsiteX6-695" fmla="*/ 2090436 w 4228925"/>
                      <a:gd name="connsiteY6-696" fmla="*/ 321165 h 4108405"/>
                      <a:gd name="connsiteX7-697" fmla="*/ 2090436 w 4228925"/>
                      <a:gd name="connsiteY7-698" fmla="*/ 321469 h 4108405"/>
                      <a:gd name="connsiteX8-699" fmla="*/ 2090436 w 4228925"/>
                      <a:gd name="connsiteY8-700" fmla="*/ 321165 h 4108405"/>
                      <a:gd name="connsiteX9-701" fmla="*/ 2290461 w 4228925"/>
                      <a:gd name="connsiteY9-702" fmla="*/ 321469 h 4108405"/>
                      <a:gd name="connsiteX10-703" fmla="*/ 4228786 w 4228925"/>
                      <a:gd name="connsiteY10-704" fmla="*/ 2056565 h 4108405"/>
                      <a:gd name="connsiteX11-705" fmla="*/ 2176946 w 4228925"/>
                      <a:gd name="connsiteY11-706" fmla="*/ 4108405 h 4108405"/>
                      <a:gd name="connsiteX12-707" fmla="*/ 125105 w 4228925"/>
                      <a:gd name="connsiteY12-708" fmla="*/ 2056565 h 4108405"/>
                      <a:gd name="connsiteX13-709" fmla="*/ 437178 w 4228925"/>
                      <a:gd name="connsiteY13-710" fmla="*/ 2056564 h 4108405"/>
                      <a:gd name="connsiteX14-711" fmla="*/ 2176945 w 4228925"/>
                      <a:gd name="connsiteY14-712" fmla="*/ 3796331 h 4108405"/>
                      <a:gd name="connsiteX15-713" fmla="*/ 3916711 w 4228925"/>
                      <a:gd name="connsiteY15-714" fmla="*/ 2056564 h 4108405"/>
                      <a:gd name="connsiteX16-715" fmla="*/ 2290461 w 4228925"/>
                      <a:gd name="connsiteY16-716" fmla="*/ 321469 h 4108405"/>
                      <a:gd name="connsiteX17-717" fmla="*/ 2090436 w 4228925"/>
                      <a:gd name="connsiteY17-718" fmla="*/ 9092 h 4108405"/>
                      <a:gd name="connsiteX18-719" fmla="*/ 2090436 w 4228925"/>
                      <a:gd name="connsiteY18-720" fmla="*/ 321165 h 4108405"/>
                      <a:gd name="connsiteX19-721" fmla="*/ 739525 w 4228925"/>
                      <a:gd name="connsiteY19-722" fmla="*/ 1076860 h 4108405"/>
                      <a:gd name="connsiteX20-723" fmla="*/ 470434 w 4228925"/>
                      <a:gd name="connsiteY20-724" fmla="*/ 917744 h 4108405"/>
                      <a:gd name="connsiteX21-725" fmla="*/ 2090436 w 4228925"/>
                      <a:gd name="connsiteY21-726" fmla="*/ 9092 h 4108405"/>
                      <a:gd name="connsiteX22-727" fmla="*/ 2090436 w 4228925"/>
                      <a:gd name="connsiteY22-728" fmla="*/ 0 h 4108405"/>
                      <a:gd name="connsiteX23-729" fmla="*/ 2090436 w 4228925"/>
                      <a:gd name="connsiteY23-730" fmla="*/ 9092 h 4108405"/>
                      <a:gd name="connsiteX24-731" fmla="*/ 2090436 w 4228925"/>
                      <a:gd name="connsiteY24-732" fmla="*/ 0 h 4108405"/>
                      <a:gd name="connsiteX0-733" fmla="*/ 739525 w 4228925"/>
                      <a:gd name="connsiteY0-734" fmla="*/ 1067768 h 4099313"/>
                      <a:gd name="connsiteX1-735" fmla="*/ 742648 w 4228925"/>
                      <a:gd name="connsiteY1-736" fmla="*/ 1069614 h 4099313"/>
                      <a:gd name="connsiteX2-737" fmla="*/ 739525 w 4228925"/>
                      <a:gd name="connsiteY2-738" fmla="*/ 1067768 h 4099313"/>
                      <a:gd name="connsiteX3-739" fmla="*/ 468805 w 4228925"/>
                      <a:gd name="connsiteY3-740" fmla="*/ 907689 h 4099313"/>
                      <a:gd name="connsiteX4-741" fmla="*/ 470434 w 4228925"/>
                      <a:gd name="connsiteY4-742" fmla="*/ 908652 h 4099313"/>
                      <a:gd name="connsiteX5-743" fmla="*/ 468805 w 4228925"/>
                      <a:gd name="connsiteY5-744" fmla="*/ 907689 h 4099313"/>
                      <a:gd name="connsiteX6-745" fmla="*/ 2090436 w 4228925"/>
                      <a:gd name="connsiteY6-746" fmla="*/ 312073 h 4099313"/>
                      <a:gd name="connsiteX7-747" fmla="*/ 2090436 w 4228925"/>
                      <a:gd name="connsiteY7-748" fmla="*/ 312377 h 4099313"/>
                      <a:gd name="connsiteX8-749" fmla="*/ 2090436 w 4228925"/>
                      <a:gd name="connsiteY8-750" fmla="*/ 312073 h 4099313"/>
                      <a:gd name="connsiteX9-751" fmla="*/ 2290461 w 4228925"/>
                      <a:gd name="connsiteY9-752" fmla="*/ 312377 h 4099313"/>
                      <a:gd name="connsiteX10-753" fmla="*/ 4228786 w 4228925"/>
                      <a:gd name="connsiteY10-754" fmla="*/ 2047473 h 4099313"/>
                      <a:gd name="connsiteX11-755" fmla="*/ 2176946 w 4228925"/>
                      <a:gd name="connsiteY11-756" fmla="*/ 4099313 h 4099313"/>
                      <a:gd name="connsiteX12-757" fmla="*/ 125105 w 4228925"/>
                      <a:gd name="connsiteY12-758" fmla="*/ 2047473 h 4099313"/>
                      <a:gd name="connsiteX13-759" fmla="*/ 437178 w 4228925"/>
                      <a:gd name="connsiteY13-760" fmla="*/ 2047472 h 4099313"/>
                      <a:gd name="connsiteX14-761" fmla="*/ 2176945 w 4228925"/>
                      <a:gd name="connsiteY14-762" fmla="*/ 3787239 h 4099313"/>
                      <a:gd name="connsiteX15-763" fmla="*/ 3916711 w 4228925"/>
                      <a:gd name="connsiteY15-764" fmla="*/ 2047472 h 4099313"/>
                      <a:gd name="connsiteX16-765" fmla="*/ 2290461 w 4228925"/>
                      <a:gd name="connsiteY16-766" fmla="*/ 312377 h 4099313"/>
                      <a:gd name="connsiteX17-767" fmla="*/ 2090436 w 4228925"/>
                      <a:gd name="connsiteY17-768" fmla="*/ 0 h 4099313"/>
                      <a:gd name="connsiteX18-769" fmla="*/ 2090436 w 4228925"/>
                      <a:gd name="connsiteY18-770" fmla="*/ 312073 h 4099313"/>
                      <a:gd name="connsiteX19-771" fmla="*/ 739525 w 4228925"/>
                      <a:gd name="connsiteY19-772" fmla="*/ 1067768 h 4099313"/>
                      <a:gd name="connsiteX20-773" fmla="*/ 470434 w 4228925"/>
                      <a:gd name="connsiteY20-774" fmla="*/ 908652 h 4099313"/>
                      <a:gd name="connsiteX21-775" fmla="*/ 2090436 w 4228925"/>
                      <a:gd name="connsiteY21-776" fmla="*/ 0 h 4099313"/>
                      <a:gd name="connsiteX0-777" fmla="*/ 739525 w 4353891"/>
                      <a:gd name="connsiteY0-778" fmla="*/ 1067768 h 4099313"/>
                      <a:gd name="connsiteX1-779" fmla="*/ 742648 w 4353891"/>
                      <a:gd name="connsiteY1-780" fmla="*/ 1069614 h 4099313"/>
                      <a:gd name="connsiteX2-781" fmla="*/ 739525 w 4353891"/>
                      <a:gd name="connsiteY2-782" fmla="*/ 1067768 h 4099313"/>
                      <a:gd name="connsiteX3-783" fmla="*/ 468805 w 4353891"/>
                      <a:gd name="connsiteY3-784" fmla="*/ 907689 h 4099313"/>
                      <a:gd name="connsiteX4-785" fmla="*/ 470434 w 4353891"/>
                      <a:gd name="connsiteY4-786" fmla="*/ 908652 h 4099313"/>
                      <a:gd name="connsiteX5-787" fmla="*/ 468805 w 4353891"/>
                      <a:gd name="connsiteY5-788" fmla="*/ 907689 h 4099313"/>
                      <a:gd name="connsiteX6-789" fmla="*/ 2090436 w 4353891"/>
                      <a:gd name="connsiteY6-790" fmla="*/ 312073 h 4099313"/>
                      <a:gd name="connsiteX7-791" fmla="*/ 2090436 w 4353891"/>
                      <a:gd name="connsiteY7-792" fmla="*/ 312377 h 4099313"/>
                      <a:gd name="connsiteX8-793" fmla="*/ 2090436 w 4353891"/>
                      <a:gd name="connsiteY8-794" fmla="*/ 312073 h 4099313"/>
                      <a:gd name="connsiteX9-795" fmla="*/ 3916711 w 4353891"/>
                      <a:gd name="connsiteY9-796" fmla="*/ 2047472 h 4099313"/>
                      <a:gd name="connsiteX10-797" fmla="*/ 4228786 w 4353891"/>
                      <a:gd name="connsiteY10-798" fmla="*/ 2047473 h 4099313"/>
                      <a:gd name="connsiteX11-799" fmla="*/ 2176946 w 4353891"/>
                      <a:gd name="connsiteY11-800" fmla="*/ 4099313 h 4099313"/>
                      <a:gd name="connsiteX12-801" fmla="*/ 125105 w 4353891"/>
                      <a:gd name="connsiteY12-802" fmla="*/ 2047473 h 4099313"/>
                      <a:gd name="connsiteX13-803" fmla="*/ 437178 w 4353891"/>
                      <a:gd name="connsiteY13-804" fmla="*/ 2047472 h 4099313"/>
                      <a:gd name="connsiteX14-805" fmla="*/ 2176945 w 4353891"/>
                      <a:gd name="connsiteY14-806" fmla="*/ 3787239 h 4099313"/>
                      <a:gd name="connsiteX15-807" fmla="*/ 3916711 w 4353891"/>
                      <a:gd name="connsiteY15-808" fmla="*/ 2047472 h 4099313"/>
                      <a:gd name="connsiteX16-809" fmla="*/ 2090436 w 4353891"/>
                      <a:gd name="connsiteY16-810" fmla="*/ 0 h 4099313"/>
                      <a:gd name="connsiteX17-811" fmla="*/ 2090436 w 4353891"/>
                      <a:gd name="connsiteY17-812" fmla="*/ 312073 h 4099313"/>
                      <a:gd name="connsiteX18-813" fmla="*/ 739525 w 4353891"/>
                      <a:gd name="connsiteY18-814" fmla="*/ 1067768 h 4099313"/>
                      <a:gd name="connsiteX19-815" fmla="*/ 470434 w 4353891"/>
                      <a:gd name="connsiteY19-816" fmla="*/ 908652 h 4099313"/>
                      <a:gd name="connsiteX20-817" fmla="*/ 2090436 w 4353891"/>
                      <a:gd name="connsiteY20-818" fmla="*/ 0 h 4099313"/>
                      <a:gd name="connsiteX0-819" fmla="*/ 614420 w 4228786"/>
                      <a:gd name="connsiteY0-820" fmla="*/ 1067768 h 4099313"/>
                      <a:gd name="connsiteX1-821" fmla="*/ 617543 w 4228786"/>
                      <a:gd name="connsiteY1-822" fmla="*/ 1069614 h 4099313"/>
                      <a:gd name="connsiteX2-823" fmla="*/ 614420 w 4228786"/>
                      <a:gd name="connsiteY2-824" fmla="*/ 1067768 h 4099313"/>
                      <a:gd name="connsiteX3-825" fmla="*/ 343700 w 4228786"/>
                      <a:gd name="connsiteY3-826" fmla="*/ 907689 h 4099313"/>
                      <a:gd name="connsiteX4-827" fmla="*/ 345329 w 4228786"/>
                      <a:gd name="connsiteY4-828" fmla="*/ 908652 h 4099313"/>
                      <a:gd name="connsiteX5-829" fmla="*/ 343700 w 4228786"/>
                      <a:gd name="connsiteY5-830" fmla="*/ 907689 h 4099313"/>
                      <a:gd name="connsiteX6-831" fmla="*/ 1965331 w 4228786"/>
                      <a:gd name="connsiteY6-832" fmla="*/ 312073 h 4099313"/>
                      <a:gd name="connsiteX7-833" fmla="*/ 1965331 w 4228786"/>
                      <a:gd name="connsiteY7-834" fmla="*/ 312377 h 4099313"/>
                      <a:gd name="connsiteX8-835" fmla="*/ 1965331 w 4228786"/>
                      <a:gd name="connsiteY8-836" fmla="*/ 312073 h 4099313"/>
                      <a:gd name="connsiteX9-837" fmla="*/ 3791606 w 4228786"/>
                      <a:gd name="connsiteY9-838" fmla="*/ 2047472 h 4099313"/>
                      <a:gd name="connsiteX10-839" fmla="*/ 4103681 w 4228786"/>
                      <a:gd name="connsiteY10-840" fmla="*/ 2047473 h 4099313"/>
                      <a:gd name="connsiteX11-841" fmla="*/ 2051841 w 4228786"/>
                      <a:gd name="connsiteY11-842" fmla="*/ 4099313 h 4099313"/>
                      <a:gd name="connsiteX12-843" fmla="*/ 0 w 4228786"/>
                      <a:gd name="connsiteY12-844" fmla="*/ 2047473 h 4099313"/>
                      <a:gd name="connsiteX13-845" fmla="*/ 2051840 w 4228786"/>
                      <a:gd name="connsiteY13-846" fmla="*/ 3787239 h 4099313"/>
                      <a:gd name="connsiteX14-847" fmla="*/ 3791606 w 4228786"/>
                      <a:gd name="connsiteY14-848" fmla="*/ 2047472 h 4099313"/>
                      <a:gd name="connsiteX15-849" fmla="*/ 1965331 w 4228786"/>
                      <a:gd name="connsiteY15-850" fmla="*/ 0 h 4099313"/>
                      <a:gd name="connsiteX16-851" fmla="*/ 1965331 w 4228786"/>
                      <a:gd name="connsiteY16-852" fmla="*/ 312073 h 4099313"/>
                      <a:gd name="connsiteX17-853" fmla="*/ 614420 w 4228786"/>
                      <a:gd name="connsiteY17-854" fmla="*/ 1067768 h 4099313"/>
                      <a:gd name="connsiteX18-855" fmla="*/ 345329 w 4228786"/>
                      <a:gd name="connsiteY18-856" fmla="*/ 908652 h 4099313"/>
                      <a:gd name="connsiteX19-857" fmla="*/ 1965331 w 4228786"/>
                      <a:gd name="connsiteY19-858" fmla="*/ 0 h 4099313"/>
                      <a:gd name="connsiteX0-859" fmla="*/ 270720 w 3885086"/>
                      <a:gd name="connsiteY0-860" fmla="*/ 1067768 h 4224418"/>
                      <a:gd name="connsiteX1-861" fmla="*/ 273843 w 3885086"/>
                      <a:gd name="connsiteY1-862" fmla="*/ 1069614 h 4224418"/>
                      <a:gd name="connsiteX2-863" fmla="*/ 270720 w 3885086"/>
                      <a:gd name="connsiteY2-864" fmla="*/ 1067768 h 4224418"/>
                      <a:gd name="connsiteX3-865" fmla="*/ 0 w 3885086"/>
                      <a:gd name="connsiteY3-866" fmla="*/ 907689 h 4224418"/>
                      <a:gd name="connsiteX4-867" fmla="*/ 1629 w 3885086"/>
                      <a:gd name="connsiteY4-868" fmla="*/ 908652 h 4224418"/>
                      <a:gd name="connsiteX5-869" fmla="*/ 0 w 3885086"/>
                      <a:gd name="connsiteY5-870" fmla="*/ 907689 h 4224418"/>
                      <a:gd name="connsiteX6-871" fmla="*/ 1621631 w 3885086"/>
                      <a:gd name="connsiteY6-872" fmla="*/ 312073 h 4224418"/>
                      <a:gd name="connsiteX7-873" fmla="*/ 1621631 w 3885086"/>
                      <a:gd name="connsiteY7-874" fmla="*/ 312377 h 4224418"/>
                      <a:gd name="connsiteX8-875" fmla="*/ 1621631 w 3885086"/>
                      <a:gd name="connsiteY8-876" fmla="*/ 312073 h 4224418"/>
                      <a:gd name="connsiteX9-877" fmla="*/ 3447906 w 3885086"/>
                      <a:gd name="connsiteY9-878" fmla="*/ 2047472 h 4224418"/>
                      <a:gd name="connsiteX10-879" fmla="*/ 3759981 w 3885086"/>
                      <a:gd name="connsiteY10-880" fmla="*/ 2047473 h 4224418"/>
                      <a:gd name="connsiteX11-881" fmla="*/ 1708141 w 3885086"/>
                      <a:gd name="connsiteY11-882" fmla="*/ 4099313 h 4224418"/>
                      <a:gd name="connsiteX12-883" fmla="*/ 1708140 w 3885086"/>
                      <a:gd name="connsiteY12-884" fmla="*/ 3787239 h 4224418"/>
                      <a:gd name="connsiteX13-885" fmla="*/ 3447906 w 3885086"/>
                      <a:gd name="connsiteY13-886" fmla="*/ 2047472 h 4224418"/>
                      <a:gd name="connsiteX14-887" fmla="*/ 1621631 w 3885086"/>
                      <a:gd name="connsiteY14-888" fmla="*/ 0 h 4224418"/>
                      <a:gd name="connsiteX15-889" fmla="*/ 1621631 w 3885086"/>
                      <a:gd name="connsiteY15-890" fmla="*/ 312073 h 4224418"/>
                      <a:gd name="connsiteX16-891" fmla="*/ 270720 w 3885086"/>
                      <a:gd name="connsiteY16-892" fmla="*/ 1067768 h 4224418"/>
                      <a:gd name="connsiteX17-893" fmla="*/ 1629 w 3885086"/>
                      <a:gd name="connsiteY17-894" fmla="*/ 908652 h 4224418"/>
                      <a:gd name="connsiteX18-895" fmla="*/ 1621631 w 3885086"/>
                      <a:gd name="connsiteY18-896" fmla="*/ 0 h 4224418"/>
                      <a:gd name="connsiteX0-897" fmla="*/ 270720 w 3885086"/>
                      <a:gd name="connsiteY0-898" fmla="*/ 1067768 h 4099313"/>
                      <a:gd name="connsiteX1-899" fmla="*/ 273843 w 3885086"/>
                      <a:gd name="connsiteY1-900" fmla="*/ 1069614 h 4099313"/>
                      <a:gd name="connsiteX2-901" fmla="*/ 270720 w 3885086"/>
                      <a:gd name="connsiteY2-902" fmla="*/ 1067768 h 4099313"/>
                      <a:gd name="connsiteX3-903" fmla="*/ 0 w 3885086"/>
                      <a:gd name="connsiteY3-904" fmla="*/ 907689 h 4099313"/>
                      <a:gd name="connsiteX4-905" fmla="*/ 1629 w 3885086"/>
                      <a:gd name="connsiteY4-906" fmla="*/ 908652 h 4099313"/>
                      <a:gd name="connsiteX5-907" fmla="*/ 0 w 3885086"/>
                      <a:gd name="connsiteY5-908" fmla="*/ 907689 h 4099313"/>
                      <a:gd name="connsiteX6-909" fmla="*/ 1621631 w 3885086"/>
                      <a:gd name="connsiteY6-910" fmla="*/ 312073 h 4099313"/>
                      <a:gd name="connsiteX7-911" fmla="*/ 1621631 w 3885086"/>
                      <a:gd name="connsiteY7-912" fmla="*/ 312377 h 4099313"/>
                      <a:gd name="connsiteX8-913" fmla="*/ 1621631 w 3885086"/>
                      <a:gd name="connsiteY8-914" fmla="*/ 312073 h 4099313"/>
                      <a:gd name="connsiteX9-915" fmla="*/ 3447906 w 3885086"/>
                      <a:gd name="connsiteY9-916" fmla="*/ 2047472 h 4099313"/>
                      <a:gd name="connsiteX10-917" fmla="*/ 3759981 w 3885086"/>
                      <a:gd name="connsiteY10-918" fmla="*/ 2047473 h 4099313"/>
                      <a:gd name="connsiteX11-919" fmla="*/ 1708141 w 3885086"/>
                      <a:gd name="connsiteY11-920" fmla="*/ 4099313 h 4099313"/>
                      <a:gd name="connsiteX12-921" fmla="*/ 3447906 w 3885086"/>
                      <a:gd name="connsiteY12-922" fmla="*/ 2047472 h 4099313"/>
                      <a:gd name="connsiteX13-923" fmla="*/ 1621631 w 3885086"/>
                      <a:gd name="connsiteY13-924" fmla="*/ 0 h 4099313"/>
                      <a:gd name="connsiteX14-925" fmla="*/ 1621631 w 3885086"/>
                      <a:gd name="connsiteY14-926" fmla="*/ 312073 h 4099313"/>
                      <a:gd name="connsiteX15-927" fmla="*/ 270720 w 3885086"/>
                      <a:gd name="connsiteY15-928" fmla="*/ 1067768 h 4099313"/>
                      <a:gd name="connsiteX16-929" fmla="*/ 1629 w 3885086"/>
                      <a:gd name="connsiteY16-930" fmla="*/ 908652 h 4099313"/>
                      <a:gd name="connsiteX17-931" fmla="*/ 1621631 w 3885086"/>
                      <a:gd name="connsiteY17-932" fmla="*/ 0 h 4099313"/>
                      <a:gd name="connsiteX0-933" fmla="*/ 270720 w 3760643"/>
                      <a:gd name="connsiteY0-934" fmla="*/ 1067768 h 2047473"/>
                      <a:gd name="connsiteX1-935" fmla="*/ 273843 w 3760643"/>
                      <a:gd name="connsiteY1-936" fmla="*/ 1069614 h 2047473"/>
                      <a:gd name="connsiteX2-937" fmla="*/ 270720 w 3760643"/>
                      <a:gd name="connsiteY2-938" fmla="*/ 1067768 h 2047473"/>
                      <a:gd name="connsiteX3-939" fmla="*/ 0 w 3760643"/>
                      <a:gd name="connsiteY3-940" fmla="*/ 907689 h 2047473"/>
                      <a:gd name="connsiteX4-941" fmla="*/ 1629 w 3760643"/>
                      <a:gd name="connsiteY4-942" fmla="*/ 908652 h 2047473"/>
                      <a:gd name="connsiteX5-943" fmla="*/ 0 w 3760643"/>
                      <a:gd name="connsiteY5-944" fmla="*/ 907689 h 2047473"/>
                      <a:gd name="connsiteX6-945" fmla="*/ 1621631 w 3760643"/>
                      <a:gd name="connsiteY6-946" fmla="*/ 312073 h 2047473"/>
                      <a:gd name="connsiteX7-947" fmla="*/ 1621631 w 3760643"/>
                      <a:gd name="connsiteY7-948" fmla="*/ 312377 h 2047473"/>
                      <a:gd name="connsiteX8-949" fmla="*/ 1621631 w 3760643"/>
                      <a:gd name="connsiteY8-950" fmla="*/ 312073 h 2047473"/>
                      <a:gd name="connsiteX9-951" fmla="*/ 3447906 w 3760643"/>
                      <a:gd name="connsiteY9-952" fmla="*/ 2047472 h 2047473"/>
                      <a:gd name="connsiteX10-953" fmla="*/ 3759981 w 3760643"/>
                      <a:gd name="connsiteY10-954" fmla="*/ 2047473 h 2047473"/>
                      <a:gd name="connsiteX11-955" fmla="*/ 3447906 w 3760643"/>
                      <a:gd name="connsiteY11-956" fmla="*/ 2047472 h 2047473"/>
                      <a:gd name="connsiteX12-957" fmla="*/ 1621631 w 3760643"/>
                      <a:gd name="connsiteY12-958" fmla="*/ 0 h 2047473"/>
                      <a:gd name="connsiteX13-959" fmla="*/ 1621631 w 3760643"/>
                      <a:gd name="connsiteY13-960" fmla="*/ 312073 h 2047473"/>
                      <a:gd name="connsiteX14-961" fmla="*/ 270720 w 3760643"/>
                      <a:gd name="connsiteY14-962" fmla="*/ 1067768 h 2047473"/>
                      <a:gd name="connsiteX15-963" fmla="*/ 1629 w 3760643"/>
                      <a:gd name="connsiteY15-964" fmla="*/ 908652 h 2047473"/>
                      <a:gd name="connsiteX16-965" fmla="*/ 1621631 w 3760643"/>
                      <a:gd name="connsiteY16-966" fmla="*/ 0 h 2047473"/>
                      <a:gd name="connsiteX0-967" fmla="*/ 270720 w 1621631"/>
                      <a:gd name="connsiteY0-968" fmla="*/ 1067768 h 1069614"/>
                      <a:gd name="connsiteX1-969" fmla="*/ 273843 w 1621631"/>
                      <a:gd name="connsiteY1-970" fmla="*/ 1069614 h 1069614"/>
                      <a:gd name="connsiteX2-971" fmla="*/ 270720 w 1621631"/>
                      <a:gd name="connsiteY2-972" fmla="*/ 1067768 h 1069614"/>
                      <a:gd name="connsiteX3-973" fmla="*/ 0 w 1621631"/>
                      <a:gd name="connsiteY3-974" fmla="*/ 907689 h 1069614"/>
                      <a:gd name="connsiteX4-975" fmla="*/ 1629 w 1621631"/>
                      <a:gd name="connsiteY4-976" fmla="*/ 908652 h 1069614"/>
                      <a:gd name="connsiteX5-977" fmla="*/ 0 w 1621631"/>
                      <a:gd name="connsiteY5-978" fmla="*/ 907689 h 1069614"/>
                      <a:gd name="connsiteX6-979" fmla="*/ 1621631 w 1621631"/>
                      <a:gd name="connsiteY6-980" fmla="*/ 312073 h 1069614"/>
                      <a:gd name="connsiteX7-981" fmla="*/ 1621631 w 1621631"/>
                      <a:gd name="connsiteY7-982" fmla="*/ 312377 h 1069614"/>
                      <a:gd name="connsiteX8-983" fmla="*/ 1621631 w 1621631"/>
                      <a:gd name="connsiteY8-984" fmla="*/ 312073 h 1069614"/>
                      <a:gd name="connsiteX9-985" fmla="*/ 1621631 w 1621631"/>
                      <a:gd name="connsiteY9-986" fmla="*/ 0 h 1069614"/>
                      <a:gd name="connsiteX10-987" fmla="*/ 1621631 w 1621631"/>
                      <a:gd name="connsiteY10-988" fmla="*/ 312073 h 1069614"/>
                      <a:gd name="connsiteX11-989" fmla="*/ 270720 w 1621631"/>
                      <a:gd name="connsiteY11-990" fmla="*/ 1067768 h 1069614"/>
                      <a:gd name="connsiteX12-991" fmla="*/ 1629 w 1621631"/>
                      <a:gd name="connsiteY12-992" fmla="*/ 908652 h 1069614"/>
                      <a:gd name="connsiteX13-993" fmla="*/ 1621631 w 1621631"/>
                      <a:gd name="connsiteY13-994" fmla="*/ 0 h 1069614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  <a:cxn ang="0">
                        <a:pos x="connsiteX7-15" y="connsiteY7-16"/>
                      </a:cxn>
                      <a:cxn ang="0">
                        <a:pos x="connsiteX8-17" y="connsiteY8-18"/>
                      </a:cxn>
                      <a:cxn ang="0">
                        <a:pos x="connsiteX9-19" y="connsiteY9-20"/>
                      </a:cxn>
                      <a:cxn ang="0">
                        <a:pos x="connsiteX10-21" y="connsiteY10-22"/>
                      </a:cxn>
                      <a:cxn ang="0">
                        <a:pos x="connsiteX11-23" y="connsiteY11-24"/>
                      </a:cxn>
                      <a:cxn ang="0">
                        <a:pos x="connsiteX12-25" y="connsiteY12-26"/>
                      </a:cxn>
                      <a:cxn ang="0">
                        <a:pos x="connsiteX13-27" y="connsiteY13-28"/>
                      </a:cxn>
                    </a:cxnLst>
                    <a:rect l="l" t="t" r="r" b="b"/>
                    <a:pathLst>
                      <a:path w="1621631" h="1069614">
                        <a:moveTo>
                          <a:pt x="270720" y="1067768"/>
                        </a:moveTo>
                        <a:lnTo>
                          <a:pt x="273843" y="1069614"/>
                        </a:lnTo>
                        <a:lnTo>
                          <a:pt x="270720" y="1067768"/>
                        </a:lnTo>
                        <a:close/>
                        <a:moveTo>
                          <a:pt x="0" y="907689"/>
                        </a:moveTo>
                        <a:lnTo>
                          <a:pt x="1629" y="908652"/>
                        </a:lnTo>
                        <a:lnTo>
                          <a:pt x="0" y="907689"/>
                        </a:lnTo>
                        <a:close/>
                        <a:moveTo>
                          <a:pt x="1621631" y="312073"/>
                        </a:moveTo>
                        <a:lnTo>
                          <a:pt x="1621631" y="312377"/>
                        </a:lnTo>
                        <a:lnTo>
                          <a:pt x="1621631" y="312073"/>
                        </a:lnTo>
                        <a:close/>
                        <a:moveTo>
                          <a:pt x="1621631" y="0"/>
                        </a:moveTo>
                        <a:lnTo>
                          <a:pt x="1621631" y="312073"/>
                        </a:lnTo>
                        <a:cubicBezTo>
                          <a:pt x="1059988" y="337356"/>
                          <a:pt x="568425" y="631117"/>
                          <a:pt x="270720" y="1067768"/>
                        </a:cubicBezTo>
                        <a:lnTo>
                          <a:pt x="1629" y="908652"/>
                        </a:lnTo>
                        <a:cubicBezTo>
                          <a:pt x="354259" y="380480"/>
                          <a:pt x="945677" y="25494"/>
                          <a:pt x="162163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3218" tIns="46608" rIns="46608" bIns="93218" numCol="1" spcCol="0" rtlCol="0" fromWordArt="0" anchor="b" anchorCtr="0" forceAA="0" compatLnSpc="1">
                    <a:noAutofit/>
                  </a:bodyPr>
                  <a:lstStyle/>
                  <a:p>
                    <a:pPr algn="ctr" defTabSz="931545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800" spc="-5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59" name="ï$ľïdé">
                <a:extLst>
                  <a:ext uri="{FF2B5EF4-FFF2-40B4-BE49-F238E27FC236}">
                    <a16:creationId xmlns:a16="http://schemas.microsoft.com/office/drawing/2014/main" xmlns="" id="{BAAF4A80-883B-4CCB-A3D4-A55A18023B97}"/>
                  </a:ext>
                </a:extLst>
              </p:cNvPr>
              <p:cNvGrpSpPr/>
              <p:nvPr/>
            </p:nvGrpSpPr>
            <p:grpSpPr>
              <a:xfrm>
                <a:off x="8035561" y="1432694"/>
                <a:ext cx="3484927" cy="1143004"/>
                <a:chOff x="7487843" y="2259660"/>
                <a:chExt cx="3484927" cy="1143004"/>
              </a:xfrm>
            </p:grpSpPr>
            <p:sp>
              <p:nvSpPr>
                <p:cNvPr id="60" name="îŝlíḍè">
                  <a:extLst>
                    <a:ext uri="{FF2B5EF4-FFF2-40B4-BE49-F238E27FC236}">
                      <a16:creationId xmlns:a16="http://schemas.microsoft.com/office/drawing/2014/main" xmlns="" id="{B69190FD-2A75-487B-8466-6931196367DC}"/>
                    </a:ext>
                  </a:extLst>
                </p:cNvPr>
                <p:cNvSpPr txBox="1"/>
                <p:nvPr/>
              </p:nvSpPr>
              <p:spPr>
                <a:xfrm>
                  <a:off x="7487843" y="2259660"/>
                  <a:ext cx="3484927" cy="44970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61" name="iś1iḑè">
                  <a:extLst>
                    <a:ext uri="{FF2B5EF4-FFF2-40B4-BE49-F238E27FC236}">
                      <a16:creationId xmlns:a16="http://schemas.microsoft.com/office/drawing/2014/main" xmlns="" id="{59149827-4579-4D52-92C7-4279F3C4DD4A}"/>
                    </a:ext>
                  </a:extLst>
                </p:cNvPr>
                <p:cNvSpPr txBox="1"/>
                <p:nvPr/>
              </p:nvSpPr>
              <p:spPr>
                <a:xfrm>
                  <a:off x="7487844" y="2709360"/>
                  <a:ext cx="3484926" cy="693304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10" name="îşļïḓê">
              <a:extLst>
                <a:ext uri="{FF2B5EF4-FFF2-40B4-BE49-F238E27FC236}">
                  <a16:creationId xmlns:a16="http://schemas.microsoft.com/office/drawing/2014/main" xmlns="" id="{D33EC632-A19B-4416-98B4-76887D5BA2AC}"/>
                </a:ext>
              </a:extLst>
            </p:cNvPr>
            <p:cNvGrpSpPr/>
            <p:nvPr/>
          </p:nvGrpSpPr>
          <p:grpSpPr>
            <a:xfrm>
              <a:off x="7028168" y="2482896"/>
              <a:ext cx="4492320" cy="1143004"/>
              <a:chOff x="7028168" y="1432694"/>
              <a:chExt cx="4492320" cy="1143004"/>
            </a:xfrm>
          </p:grpSpPr>
          <p:grpSp>
            <p:nvGrpSpPr>
              <p:cNvPr id="44" name="iŝ1îḓe">
                <a:extLst>
                  <a:ext uri="{FF2B5EF4-FFF2-40B4-BE49-F238E27FC236}">
                    <a16:creationId xmlns:a16="http://schemas.microsoft.com/office/drawing/2014/main" xmlns="" id="{C141E416-3F24-4291-AAF6-A0E94E05FE30}"/>
                  </a:ext>
                </a:extLst>
              </p:cNvPr>
              <p:cNvGrpSpPr/>
              <p:nvPr/>
            </p:nvGrpSpPr>
            <p:grpSpPr>
              <a:xfrm>
                <a:off x="7028168" y="1579332"/>
                <a:ext cx="844866" cy="750596"/>
                <a:chOff x="6213356" y="1841882"/>
                <a:chExt cx="844866" cy="750596"/>
              </a:xfrm>
            </p:grpSpPr>
            <p:sp>
              <p:nvSpPr>
                <p:cNvPr id="48" name="í$ḻîḓè">
                  <a:extLst>
                    <a:ext uri="{FF2B5EF4-FFF2-40B4-BE49-F238E27FC236}">
                      <a16:creationId xmlns:a16="http://schemas.microsoft.com/office/drawing/2014/main" xmlns="" id="{B5E2F55A-E541-4A7E-B5A5-A4331968DFF4}"/>
                    </a:ext>
                  </a:extLst>
                </p:cNvPr>
                <p:cNvSpPr/>
                <p:nvPr/>
              </p:nvSpPr>
              <p:spPr bwMode="auto">
                <a:xfrm>
                  <a:off x="6472708" y="2042397"/>
                  <a:ext cx="326162" cy="366996"/>
                </a:xfrm>
                <a:custGeom>
                  <a:avLst/>
                  <a:gdLst>
                    <a:gd name="T0" fmla="*/ 3497 w 9467"/>
                    <a:gd name="T1" fmla="*/ 1130 h 10667"/>
                    <a:gd name="T2" fmla="*/ 4604 w 9467"/>
                    <a:gd name="T3" fmla="*/ 0 h 10667"/>
                    <a:gd name="T4" fmla="*/ 5711 w 9467"/>
                    <a:gd name="T5" fmla="*/ 1130 h 10667"/>
                    <a:gd name="T6" fmla="*/ 4604 w 9467"/>
                    <a:gd name="T7" fmla="*/ 2260 h 10667"/>
                    <a:gd name="T8" fmla="*/ 3497 w 9467"/>
                    <a:gd name="T9" fmla="*/ 1130 h 10667"/>
                    <a:gd name="T10" fmla="*/ 9467 w 9467"/>
                    <a:gd name="T11" fmla="*/ 9539 h 10667"/>
                    <a:gd name="T12" fmla="*/ 4733 w 9467"/>
                    <a:gd name="T13" fmla="*/ 10667 h 10667"/>
                    <a:gd name="T14" fmla="*/ 0 w 9467"/>
                    <a:gd name="T15" fmla="*/ 9539 h 10667"/>
                    <a:gd name="T16" fmla="*/ 2800 w 9467"/>
                    <a:gd name="T17" fmla="*/ 8515 h 10667"/>
                    <a:gd name="T18" fmla="*/ 2767 w 9467"/>
                    <a:gd name="T19" fmla="*/ 8821 h 10667"/>
                    <a:gd name="T20" fmla="*/ 1988 w 9467"/>
                    <a:gd name="T21" fmla="*/ 9270 h 10667"/>
                    <a:gd name="T22" fmla="*/ 3251 w 9467"/>
                    <a:gd name="T23" fmla="*/ 9818 h 10667"/>
                    <a:gd name="T24" fmla="*/ 3646 w 9467"/>
                    <a:gd name="T25" fmla="*/ 6257 h 10667"/>
                    <a:gd name="T26" fmla="*/ 3653 w 9467"/>
                    <a:gd name="T27" fmla="*/ 6121 h 10667"/>
                    <a:gd name="T28" fmla="*/ 3607 w 9467"/>
                    <a:gd name="T29" fmla="*/ 6133 h 10667"/>
                    <a:gd name="T30" fmla="*/ 3376 w 9467"/>
                    <a:gd name="T31" fmla="*/ 6062 h 10667"/>
                    <a:gd name="T32" fmla="*/ 2445 w 9467"/>
                    <a:gd name="T33" fmla="*/ 3934 h 10667"/>
                    <a:gd name="T34" fmla="*/ 4502 w 9467"/>
                    <a:gd name="T35" fmla="*/ 2379 h 10667"/>
                    <a:gd name="T36" fmla="*/ 4506 w 9467"/>
                    <a:gd name="T37" fmla="*/ 2379 h 10667"/>
                    <a:gd name="T38" fmla="*/ 4196 w 9467"/>
                    <a:gd name="T39" fmla="*/ 4919 h 10667"/>
                    <a:gd name="T40" fmla="*/ 4605 w 9467"/>
                    <a:gd name="T41" fmla="*/ 5334 h 10667"/>
                    <a:gd name="T42" fmla="*/ 4963 w 9467"/>
                    <a:gd name="T43" fmla="*/ 4919 h 10667"/>
                    <a:gd name="T44" fmla="*/ 4718 w 9467"/>
                    <a:gd name="T45" fmla="*/ 2377 h 10667"/>
                    <a:gd name="T46" fmla="*/ 6619 w 9467"/>
                    <a:gd name="T47" fmla="*/ 3552 h 10667"/>
                    <a:gd name="T48" fmla="*/ 7114 w 9467"/>
                    <a:gd name="T49" fmla="*/ 2497 h 10667"/>
                    <a:gd name="T50" fmla="*/ 7158 w 9467"/>
                    <a:gd name="T51" fmla="*/ 2339 h 10667"/>
                    <a:gd name="T52" fmla="*/ 6834 w 9467"/>
                    <a:gd name="T53" fmla="*/ 1702 h 10667"/>
                    <a:gd name="T54" fmla="*/ 7360 w 9467"/>
                    <a:gd name="T55" fmla="*/ 1440 h 10667"/>
                    <a:gd name="T56" fmla="*/ 7017 w 9467"/>
                    <a:gd name="T57" fmla="*/ 766 h 10667"/>
                    <a:gd name="T58" fmla="*/ 7129 w 9467"/>
                    <a:gd name="T59" fmla="*/ 710 h 10667"/>
                    <a:gd name="T60" fmla="*/ 7472 w 9467"/>
                    <a:gd name="T61" fmla="*/ 1385 h 10667"/>
                    <a:gd name="T62" fmla="*/ 7617 w 9467"/>
                    <a:gd name="T63" fmla="*/ 1669 h 10667"/>
                    <a:gd name="T64" fmla="*/ 7641 w 9467"/>
                    <a:gd name="T65" fmla="*/ 1717 h 10667"/>
                    <a:gd name="T66" fmla="*/ 8199 w 9467"/>
                    <a:gd name="T67" fmla="*/ 2813 h 10667"/>
                    <a:gd name="T68" fmla="*/ 7810 w 9467"/>
                    <a:gd name="T69" fmla="*/ 3005 h 10667"/>
                    <a:gd name="T70" fmla="*/ 6666 w 9467"/>
                    <a:gd name="T71" fmla="*/ 4549 h 10667"/>
                    <a:gd name="T72" fmla="*/ 6546 w 9467"/>
                    <a:gd name="T73" fmla="*/ 4563 h 10667"/>
                    <a:gd name="T74" fmla="*/ 6080 w 9467"/>
                    <a:gd name="T75" fmla="*/ 4261 h 10667"/>
                    <a:gd name="T76" fmla="*/ 5482 w 9467"/>
                    <a:gd name="T77" fmla="*/ 3487 h 10667"/>
                    <a:gd name="T78" fmla="*/ 5697 w 9467"/>
                    <a:gd name="T79" fmla="*/ 6115 h 10667"/>
                    <a:gd name="T80" fmla="*/ 5695 w 9467"/>
                    <a:gd name="T81" fmla="*/ 6126 h 10667"/>
                    <a:gd name="T82" fmla="*/ 6302 w 9467"/>
                    <a:gd name="T83" fmla="*/ 9792 h 10667"/>
                    <a:gd name="T84" fmla="*/ 7422 w 9467"/>
                    <a:gd name="T85" fmla="*/ 9270 h 10667"/>
                    <a:gd name="T86" fmla="*/ 6753 w 9467"/>
                    <a:gd name="T87" fmla="*/ 8849 h 10667"/>
                    <a:gd name="T88" fmla="*/ 6694 w 9467"/>
                    <a:gd name="T89" fmla="*/ 8516 h 10667"/>
                    <a:gd name="T90" fmla="*/ 9467 w 9467"/>
                    <a:gd name="T91" fmla="*/ 9539 h 10667"/>
                    <a:gd name="T92" fmla="*/ 3699 w 9467"/>
                    <a:gd name="T93" fmla="*/ 5275 h 10667"/>
                    <a:gd name="T94" fmla="*/ 3795 w 9467"/>
                    <a:gd name="T95" fmla="*/ 3464 h 10667"/>
                    <a:gd name="T96" fmla="*/ 3183 w 9467"/>
                    <a:gd name="T97" fmla="*/ 4286 h 10667"/>
                    <a:gd name="T98" fmla="*/ 3699 w 9467"/>
                    <a:gd name="T99" fmla="*/ 5275 h 10667"/>
                    <a:gd name="T100" fmla="*/ 5283 w 9467"/>
                    <a:gd name="T101" fmla="*/ 9903 h 10667"/>
                    <a:gd name="T102" fmla="*/ 4677 w 9467"/>
                    <a:gd name="T103" fmla="*/ 6245 h 10667"/>
                    <a:gd name="T104" fmla="*/ 4270 w 9467"/>
                    <a:gd name="T105" fmla="*/ 9910 h 10667"/>
                    <a:gd name="T106" fmla="*/ 4705 w 9467"/>
                    <a:gd name="T107" fmla="*/ 9919 h 10667"/>
                    <a:gd name="T108" fmla="*/ 5283 w 9467"/>
                    <a:gd name="T109" fmla="*/ 9903 h 10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9467" h="10667">
                      <a:moveTo>
                        <a:pt x="3497" y="1130"/>
                      </a:moveTo>
                      <a:cubicBezTo>
                        <a:pt x="3497" y="506"/>
                        <a:pt x="3993" y="0"/>
                        <a:pt x="4604" y="0"/>
                      </a:cubicBezTo>
                      <a:cubicBezTo>
                        <a:pt x="5215" y="0"/>
                        <a:pt x="5711" y="506"/>
                        <a:pt x="5711" y="1130"/>
                      </a:cubicBezTo>
                      <a:cubicBezTo>
                        <a:pt x="5711" y="1755"/>
                        <a:pt x="5215" y="2260"/>
                        <a:pt x="4604" y="2260"/>
                      </a:cubicBezTo>
                      <a:cubicBezTo>
                        <a:pt x="3993" y="2260"/>
                        <a:pt x="3497" y="1755"/>
                        <a:pt x="3497" y="1130"/>
                      </a:cubicBezTo>
                      <a:close/>
                      <a:moveTo>
                        <a:pt x="9467" y="9539"/>
                      </a:moveTo>
                      <a:cubicBezTo>
                        <a:pt x="9467" y="10161"/>
                        <a:pt x="7347" y="10667"/>
                        <a:pt x="4733" y="10667"/>
                      </a:cubicBezTo>
                      <a:cubicBezTo>
                        <a:pt x="2119" y="10667"/>
                        <a:pt x="0" y="10161"/>
                        <a:pt x="0" y="9539"/>
                      </a:cubicBezTo>
                      <a:cubicBezTo>
                        <a:pt x="0" y="9081"/>
                        <a:pt x="1155" y="8691"/>
                        <a:pt x="2800" y="8515"/>
                      </a:cubicBezTo>
                      <a:lnTo>
                        <a:pt x="2767" y="8821"/>
                      </a:lnTo>
                      <a:cubicBezTo>
                        <a:pt x="2287" y="8938"/>
                        <a:pt x="1988" y="9096"/>
                        <a:pt x="1988" y="9270"/>
                      </a:cubicBezTo>
                      <a:cubicBezTo>
                        <a:pt x="1988" y="9501"/>
                        <a:pt x="2493" y="9703"/>
                        <a:pt x="3251" y="9818"/>
                      </a:cubicBezTo>
                      <a:lnTo>
                        <a:pt x="3646" y="6257"/>
                      </a:lnTo>
                      <a:lnTo>
                        <a:pt x="3653" y="6121"/>
                      </a:lnTo>
                      <a:cubicBezTo>
                        <a:pt x="3637" y="6124"/>
                        <a:pt x="3623" y="6133"/>
                        <a:pt x="3607" y="6133"/>
                      </a:cubicBezTo>
                      <a:cubicBezTo>
                        <a:pt x="3527" y="6133"/>
                        <a:pt x="3446" y="6110"/>
                        <a:pt x="3376" y="6062"/>
                      </a:cubicBezTo>
                      <a:cubicBezTo>
                        <a:pt x="2867" y="5717"/>
                        <a:pt x="2110" y="4619"/>
                        <a:pt x="2445" y="3934"/>
                      </a:cubicBezTo>
                      <a:cubicBezTo>
                        <a:pt x="3162" y="2467"/>
                        <a:pt x="4188" y="2372"/>
                        <a:pt x="4502" y="2379"/>
                      </a:cubicBezTo>
                      <a:cubicBezTo>
                        <a:pt x="4503" y="2379"/>
                        <a:pt x="4505" y="2379"/>
                        <a:pt x="4506" y="2379"/>
                      </a:cubicBezTo>
                      <a:lnTo>
                        <a:pt x="4196" y="4919"/>
                      </a:lnTo>
                      <a:lnTo>
                        <a:pt x="4605" y="5334"/>
                      </a:lnTo>
                      <a:lnTo>
                        <a:pt x="4963" y="4919"/>
                      </a:lnTo>
                      <a:lnTo>
                        <a:pt x="4718" y="2377"/>
                      </a:lnTo>
                      <a:cubicBezTo>
                        <a:pt x="5130" y="2393"/>
                        <a:pt x="5983" y="2555"/>
                        <a:pt x="6619" y="3552"/>
                      </a:cubicBezTo>
                      <a:cubicBezTo>
                        <a:pt x="6837" y="3225"/>
                        <a:pt x="7102" y="2671"/>
                        <a:pt x="7114" y="2497"/>
                      </a:cubicBezTo>
                      <a:cubicBezTo>
                        <a:pt x="7118" y="2441"/>
                        <a:pt x="7134" y="2388"/>
                        <a:pt x="7158" y="2339"/>
                      </a:cubicBezTo>
                      <a:lnTo>
                        <a:pt x="6834" y="1702"/>
                      </a:lnTo>
                      <a:lnTo>
                        <a:pt x="7360" y="1440"/>
                      </a:lnTo>
                      <a:lnTo>
                        <a:pt x="7017" y="766"/>
                      </a:lnTo>
                      <a:lnTo>
                        <a:pt x="7129" y="710"/>
                      </a:lnTo>
                      <a:lnTo>
                        <a:pt x="7472" y="1385"/>
                      </a:lnTo>
                      <a:lnTo>
                        <a:pt x="7617" y="1669"/>
                      </a:lnTo>
                      <a:lnTo>
                        <a:pt x="7641" y="1717"/>
                      </a:lnTo>
                      <a:lnTo>
                        <a:pt x="8199" y="2813"/>
                      </a:lnTo>
                      <a:lnTo>
                        <a:pt x="7810" y="3005"/>
                      </a:lnTo>
                      <a:cubicBezTo>
                        <a:pt x="7589" y="3609"/>
                        <a:pt x="7106" y="4450"/>
                        <a:pt x="6666" y="4549"/>
                      </a:cubicBezTo>
                      <a:cubicBezTo>
                        <a:pt x="6625" y="4559"/>
                        <a:pt x="6585" y="4563"/>
                        <a:pt x="6546" y="4563"/>
                      </a:cubicBezTo>
                      <a:cubicBezTo>
                        <a:pt x="6349" y="4563"/>
                        <a:pt x="6174" y="4452"/>
                        <a:pt x="6080" y="4261"/>
                      </a:cubicBezTo>
                      <a:cubicBezTo>
                        <a:pt x="5899" y="3891"/>
                        <a:pt x="5688" y="3647"/>
                        <a:pt x="5482" y="3487"/>
                      </a:cubicBezTo>
                      <a:lnTo>
                        <a:pt x="5697" y="6115"/>
                      </a:lnTo>
                      <a:cubicBezTo>
                        <a:pt x="5697" y="6119"/>
                        <a:pt x="5695" y="6121"/>
                        <a:pt x="5695" y="6126"/>
                      </a:cubicBezTo>
                      <a:lnTo>
                        <a:pt x="6302" y="9792"/>
                      </a:lnTo>
                      <a:cubicBezTo>
                        <a:pt x="6977" y="9674"/>
                        <a:pt x="7422" y="9485"/>
                        <a:pt x="7422" y="9270"/>
                      </a:cubicBezTo>
                      <a:cubicBezTo>
                        <a:pt x="7422" y="9110"/>
                        <a:pt x="7167" y="8962"/>
                        <a:pt x="6753" y="8849"/>
                      </a:cubicBezTo>
                      <a:lnTo>
                        <a:pt x="6694" y="8516"/>
                      </a:lnTo>
                      <a:cubicBezTo>
                        <a:pt x="8325" y="8694"/>
                        <a:pt x="9467" y="9083"/>
                        <a:pt x="9467" y="9539"/>
                      </a:cubicBezTo>
                      <a:close/>
                      <a:moveTo>
                        <a:pt x="3699" y="5275"/>
                      </a:moveTo>
                      <a:lnTo>
                        <a:pt x="3795" y="3464"/>
                      </a:lnTo>
                      <a:cubicBezTo>
                        <a:pt x="3596" y="3626"/>
                        <a:pt x="3380" y="3880"/>
                        <a:pt x="3183" y="4286"/>
                      </a:cubicBezTo>
                      <a:cubicBezTo>
                        <a:pt x="3123" y="4441"/>
                        <a:pt x="3399" y="4981"/>
                        <a:pt x="3699" y="5275"/>
                      </a:cubicBezTo>
                      <a:close/>
                      <a:moveTo>
                        <a:pt x="5283" y="9903"/>
                      </a:moveTo>
                      <a:lnTo>
                        <a:pt x="4677" y="6245"/>
                      </a:lnTo>
                      <a:lnTo>
                        <a:pt x="4270" y="9910"/>
                      </a:lnTo>
                      <a:cubicBezTo>
                        <a:pt x="4412" y="9916"/>
                        <a:pt x="4557" y="9919"/>
                        <a:pt x="4705" y="9919"/>
                      </a:cubicBezTo>
                      <a:cubicBezTo>
                        <a:pt x="4905" y="9919"/>
                        <a:pt x="5097" y="9913"/>
                        <a:pt x="5283" y="990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3218" tIns="46608" rIns="46608" bIns="93218" numCol="1" spcCol="0" rtlCol="0" fromWordArt="0" anchor="b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3154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800" spc="-5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grpSp>
              <p:nvGrpSpPr>
                <p:cNvPr id="49" name="îṧľîḍê">
                  <a:extLst>
                    <a:ext uri="{FF2B5EF4-FFF2-40B4-BE49-F238E27FC236}">
                      <a16:creationId xmlns:a16="http://schemas.microsoft.com/office/drawing/2014/main" xmlns="" id="{67CFC7CC-435E-4B75-B4CB-30C166721444}"/>
                    </a:ext>
                  </a:extLst>
                </p:cNvPr>
                <p:cNvGrpSpPr/>
                <p:nvPr/>
              </p:nvGrpSpPr>
              <p:grpSpPr>
                <a:xfrm>
                  <a:off x="6213356" y="1841882"/>
                  <a:ext cx="844866" cy="750596"/>
                  <a:chOff x="6213356" y="1841882"/>
                  <a:chExt cx="844866" cy="750596"/>
                </a:xfrm>
              </p:grpSpPr>
              <p:grpSp>
                <p:nvGrpSpPr>
                  <p:cNvPr id="50" name="íṥļîďe">
                    <a:extLst>
                      <a:ext uri="{FF2B5EF4-FFF2-40B4-BE49-F238E27FC236}">
                        <a16:creationId xmlns:a16="http://schemas.microsoft.com/office/drawing/2014/main" xmlns="" id="{16EF3F82-7E09-4351-8667-C15C1032ABE0}"/>
                      </a:ext>
                    </a:extLst>
                  </p:cNvPr>
                  <p:cNvGrpSpPr/>
                  <p:nvPr/>
                </p:nvGrpSpPr>
                <p:grpSpPr>
                  <a:xfrm>
                    <a:off x="6317326" y="1841882"/>
                    <a:ext cx="638671" cy="196732"/>
                    <a:chOff x="6191250" y="1599766"/>
                    <a:chExt cx="3473485" cy="1069614"/>
                  </a:xfrm>
                  <a:solidFill>
                    <a:schemeClr val="bg1">
                      <a:lumMod val="85000"/>
                    </a:schemeClr>
                  </a:solidFill>
                </p:grpSpPr>
                <p:sp>
                  <p:nvSpPr>
                    <p:cNvPr id="56" name="iṧḷîďé">
                      <a:extLst>
                        <a:ext uri="{FF2B5EF4-FFF2-40B4-BE49-F238E27FC236}">
                          <a16:creationId xmlns:a16="http://schemas.microsoft.com/office/drawing/2014/main" xmlns="" id="{FFE8C4A3-2F1F-49E7-A030-D64814E8BA3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191250" y="1599766"/>
                      <a:ext cx="1621631" cy="1069614"/>
                    </a:xfrm>
                    <a:custGeom>
                      <a:avLst/>
                      <a:gdLst>
                        <a:gd name="connsiteX0" fmla="*/ 668844 w 4158105"/>
                        <a:gd name="connsiteY0" fmla="*/ 1079241 h 4110786"/>
                        <a:gd name="connsiteX1" fmla="*/ 671967 w 4158105"/>
                        <a:gd name="connsiteY1" fmla="*/ 1081087 h 4110786"/>
                        <a:gd name="connsiteX2" fmla="*/ 576717 w 4158105"/>
                        <a:gd name="connsiteY2" fmla="*/ 1235869 h 4110786"/>
                        <a:gd name="connsiteX3" fmla="*/ 574232 w 4158105"/>
                        <a:gd name="connsiteY3" fmla="*/ 1234330 h 4110786"/>
                        <a:gd name="connsiteX4" fmla="*/ 668844 w 4158105"/>
                        <a:gd name="connsiteY4" fmla="*/ 1079241 h 4110786"/>
                        <a:gd name="connsiteX5" fmla="*/ 398124 w 4158105"/>
                        <a:gd name="connsiteY5" fmla="*/ 919162 h 4110786"/>
                        <a:gd name="connsiteX6" fmla="*/ 399753 w 4158105"/>
                        <a:gd name="connsiteY6" fmla="*/ 920125 h 4110786"/>
                        <a:gd name="connsiteX7" fmla="*/ 308772 w 4158105"/>
                        <a:gd name="connsiteY7" fmla="*/ 1069886 h 4110786"/>
                        <a:gd name="connsiteX8" fmla="*/ 307636 w 4158105"/>
                        <a:gd name="connsiteY8" fmla="*/ 1069182 h 4110786"/>
                        <a:gd name="connsiteX9" fmla="*/ 398124 w 4158105"/>
                        <a:gd name="connsiteY9" fmla="*/ 919162 h 4110786"/>
                        <a:gd name="connsiteX10" fmla="*/ 2106264 w 4158105"/>
                        <a:gd name="connsiteY10" fmla="*/ 319178 h 4110786"/>
                        <a:gd name="connsiteX11" fmla="*/ 2198792 w 4158105"/>
                        <a:gd name="connsiteY11" fmla="*/ 323850 h 4110786"/>
                        <a:gd name="connsiteX12" fmla="*/ 2019755 w 4158105"/>
                        <a:gd name="connsiteY12" fmla="*/ 323850 h 4110786"/>
                        <a:gd name="connsiteX13" fmla="*/ 2019755 w 4158105"/>
                        <a:gd name="connsiteY13" fmla="*/ 323546 h 4110786"/>
                        <a:gd name="connsiteX14" fmla="*/ 2106264 w 4158105"/>
                        <a:gd name="connsiteY14" fmla="*/ 319178 h 4110786"/>
                        <a:gd name="connsiteX15" fmla="*/ 2224351 w 4158105"/>
                        <a:gd name="connsiteY15" fmla="*/ 13068 h 4110786"/>
                        <a:gd name="connsiteX16" fmla="*/ 4158105 w 4158105"/>
                        <a:gd name="connsiteY16" fmla="*/ 2058946 h 4110786"/>
                        <a:gd name="connsiteX17" fmla="*/ 2106265 w 4158105"/>
                        <a:gd name="connsiteY17" fmla="*/ 4110786 h 4110786"/>
                        <a:gd name="connsiteX18" fmla="*/ 54424 w 4158105"/>
                        <a:gd name="connsiteY18" fmla="*/ 2058946 h 4110786"/>
                        <a:gd name="connsiteX19" fmla="*/ 574232 w 4158105"/>
                        <a:gd name="connsiteY19" fmla="*/ 1234330 h 4110786"/>
                        <a:gd name="connsiteX20" fmla="*/ 366497 w 4158105"/>
                        <a:gd name="connsiteY20" fmla="*/ 2058945 h 4110786"/>
                        <a:gd name="connsiteX21" fmla="*/ 2106264 w 4158105"/>
                        <a:gd name="connsiteY21" fmla="*/ 3798712 h 4110786"/>
                        <a:gd name="connsiteX22" fmla="*/ 3846030 w 4158105"/>
                        <a:gd name="connsiteY22" fmla="*/ 2058945 h 4110786"/>
                        <a:gd name="connsiteX23" fmla="*/ 2198792 w 4158105"/>
                        <a:gd name="connsiteY23" fmla="*/ 323850 h 4110786"/>
                        <a:gd name="connsiteX24" fmla="*/ 2219780 w 4158105"/>
                        <a:gd name="connsiteY24" fmla="*/ 323850 h 4110786"/>
                        <a:gd name="connsiteX25" fmla="*/ 2224351 w 4158105"/>
                        <a:gd name="connsiteY25" fmla="*/ 13068 h 4110786"/>
                        <a:gd name="connsiteX26" fmla="*/ 2019755 w 4158105"/>
                        <a:gd name="connsiteY26" fmla="*/ 11473 h 4110786"/>
                        <a:gd name="connsiteX27" fmla="*/ 2019755 w 4158105"/>
                        <a:gd name="connsiteY27" fmla="*/ 323546 h 4110786"/>
                        <a:gd name="connsiteX28" fmla="*/ 668844 w 4158105"/>
                        <a:gd name="connsiteY28" fmla="*/ 1079241 h 4110786"/>
                        <a:gd name="connsiteX29" fmla="*/ 399753 w 4158105"/>
                        <a:gd name="connsiteY29" fmla="*/ 920125 h 4110786"/>
                        <a:gd name="connsiteX30" fmla="*/ 2019755 w 4158105"/>
                        <a:gd name="connsiteY30" fmla="*/ 11473 h 4110786"/>
                        <a:gd name="connsiteX31" fmla="*/ 2224543 w 4158105"/>
                        <a:gd name="connsiteY31" fmla="*/ 0 h 4110786"/>
                        <a:gd name="connsiteX32" fmla="*/ 2224351 w 4158105"/>
                        <a:gd name="connsiteY32" fmla="*/ 13068 h 4110786"/>
                        <a:gd name="connsiteX33" fmla="*/ 2106265 w 4158105"/>
                        <a:gd name="connsiteY33" fmla="*/ 7105 h 4110786"/>
                        <a:gd name="connsiteX34" fmla="*/ 2019755 w 4158105"/>
                        <a:gd name="connsiteY34" fmla="*/ 11473 h 4110786"/>
                        <a:gd name="connsiteX35" fmla="*/ 2019755 w 4158105"/>
                        <a:gd name="connsiteY35" fmla="*/ 2381 h 4110786"/>
                        <a:gd name="connsiteX36" fmla="*/ 2224543 w 4158105"/>
                        <a:gd name="connsiteY36" fmla="*/ 0 h 4110786"/>
                        <a:gd name="connsiteX0-1" fmla="*/ 668844 w 4158105"/>
                        <a:gd name="connsiteY0-2" fmla="*/ 1079241 h 4110786"/>
                        <a:gd name="connsiteX1-3" fmla="*/ 671967 w 4158105"/>
                        <a:gd name="connsiteY1-4" fmla="*/ 1081087 h 4110786"/>
                        <a:gd name="connsiteX2-5" fmla="*/ 576717 w 4158105"/>
                        <a:gd name="connsiteY2-6" fmla="*/ 1235869 h 4110786"/>
                        <a:gd name="connsiteX3-7" fmla="*/ 574232 w 4158105"/>
                        <a:gd name="connsiteY3-8" fmla="*/ 1234330 h 4110786"/>
                        <a:gd name="connsiteX4-9" fmla="*/ 668844 w 4158105"/>
                        <a:gd name="connsiteY4-10" fmla="*/ 1079241 h 4110786"/>
                        <a:gd name="connsiteX5-11" fmla="*/ 398124 w 4158105"/>
                        <a:gd name="connsiteY5-12" fmla="*/ 919162 h 4110786"/>
                        <a:gd name="connsiteX6-13" fmla="*/ 399753 w 4158105"/>
                        <a:gd name="connsiteY6-14" fmla="*/ 920125 h 4110786"/>
                        <a:gd name="connsiteX7-15" fmla="*/ 308772 w 4158105"/>
                        <a:gd name="connsiteY7-16" fmla="*/ 1069886 h 4110786"/>
                        <a:gd name="connsiteX8-17" fmla="*/ 398124 w 4158105"/>
                        <a:gd name="connsiteY8-18" fmla="*/ 919162 h 4110786"/>
                        <a:gd name="connsiteX9-19" fmla="*/ 2106264 w 4158105"/>
                        <a:gd name="connsiteY9-20" fmla="*/ 319178 h 4110786"/>
                        <a:gd name="connsiteX10-21" fmla="*/ 2198792 w 4158105"/>
                        <a:gd name="connsiteY10-22" fmla="*/ 323850 h 4110786"/>
                        <a:gd name="connsiteX11-23" fmla="*/ 2019755 w 4158105"/>
                        <a:gd name="connsiteY11-24" fmla="*/ 323850 h 4110786"/>
                        <a:gd name="connsiteX12-25" fmla="*/ 2019755 w 4158105"/>
                        <a:gd name="connsiteY12-26" fmla="*/ 323546 h 4110786"/>
                        <a:gd name="connsiteX13-27" fmla="*/ 2106264 w 4158105"/>
                        <a:gd name="connsiteY13-28" fmla="*/ 319178 h 4110786"/>
                        <a:gd name="connsiteX14-29" fmla="*/ 2224351 w 4158105"/>
                        <a:gd name="connsiteY14-30" fmla="*/ 13068 h 4110786"/>
                        <a:gd name="connsiteX15-31" fmla="*/ 4158105 w 4158105"/>
                        <a:gd name="connsiteY15-32" fmla="*/ 2058946 h 4110786"/>
                        <a:gd name="connsiteX16-33" fmla="*/ 2106265 w 4158105"/>
                        <a:gd name="connsiteY16-34" fmla="*/ 4110786 h 4110786"/>
                        <a:gd name="connsiteX17-35" fmla="*/ 54424 w 4158105"/>
                        <a:gd name="connsiteY17-36" fmla="*/ 2058946 h 4110786"/>
                        <a:gd name="connsiteX18-37" fmla="*/ 574232 w 4158105"/>
                        <a:gd name="connsiteY18-38" fmla="*/ 1234330 h 4110786"/>
                        <a:gd name="connsiteX19-39" fmla="*/ 366497 w 4158105"/>
                        <a:gd name="connsiteY19-40" fmla="*/ 2058945 h 4110786"/>
                        <a:gd name="connsiteX20-41" fmla="*/ 2106264 w 4158105"/>
                        <a:gd name="connsiteY20-42" fmla="*/ 3798712 h 4110786"/>
                        <a:gd name="connsiteX21-43" fmla="*/ 3846030 w 4158105"/>
                        <a:gd name="connsiteY21-44" fmla="*/ 2058945 h 4110786"/>
                        <a:gd name="connsiteX22-45" fmla="*/ 2198792 w 4158105"/>
                        <a:gd name="connsiteY22-46" fmla="*/ 323850 h 4110786"/>
                        <a:gd name="connsiteX23-47" fmla="*/ 2219780 w 4158105"/>
                        <a:gd name="connsiteY23-48" fmla="*/ 323850 h 4110786"/>
                        <a:gd name="connsiteX24-49" fmla="*/ 2224351 w 4158105"/>
                        <a:gd name="connsiteY24-50" fmla="*/ 13068 h 4110786"/>
                        <a:gd name="connsiteX25-51" fmla="*/ 2019755 w 4158105"/>
                        <a:gd name="connsiteY25-52" fmla="*/ 11473 h 4110786"/>
                        <a:gd name="connsiteX26-53" fmla="*/ 2019755 w 4158105"/>
                        <a:gd name="connsiteY26-54" fmla="*/ 323546 h 4110786"/>
                        <a:gd name="connsiteX27-55" fmla="*/ 668844 w 4158105"/>
                        <a:gd name="connsiteY27-56" fmla="*/ 1079241 h 4110786"/>
                        <a:gd name="connsiteX28-57" fmla="*/ 399753 w 4158105"/>
                        <a:gd name="connsiteY28-58" fmla="*/ 920125 h 4110786"/>
                        <a:gd name="connsiteX29-59" fmla="*/ 2019755 w 4158105"/>
                        <a:gd name="connsiteY29-60" fmla="*/ 11473 h 4110786"/>
                        <a:gd name="connsiteX30-61" fmla="*/ 2224543 w 4158105"/>
                        <a:gd name="connsiteY30-62" fmla="*/ 0 h 4110786"/>
                        <a:gd name="connsiteX31-63" fmla="*/ 2224351 w 4158105"/>
                        <a:gd name="connsiteY31-64" fmla="*/ 13068 h 4110786"/>
                        <a:gd name="connsiteX32-65" fmla="*/ 2106265 w 4158105"/>
                        <a:gd name="connsiteY32-66" fmla="*/ 7105 h 4110786"/>
                        <a:gd name="connsiteX33-67" fmla="*/ 2019755 w 4158105"/>
                        <a:gd name="connsiteY33-68" fmla="*/ 11473 h 4110786"/>
                        <a:gd name="connsiteX34-69" fmla="*/ 2019755 w 4158105"/>
                        <a:gd name="connsiteY34-70" fmla="*/ 2381 h 4110786"/>
                        <a:gd name="connsiteX35-71" fmla="*/ 2224543 w 4158105"/>
                        <a:gd name="connsiteY35-72" fmla="*/ 0 h 4110786"/>
                        <a:gd name="connsiteX0-73" fmla="*/ 668844 w 4158105"/>
                        <a:gd name="connsiteY0-74" fmla="*/ 1079241 h 4110786"/>
                        <a:gd name="connsiteX1-75" fmla="*/ 671967 w 4158105"/>
                        <a:gd name="connsiteY1-76" fmla="*/ 1081087 h 4110786"/>
                        <a:gd name="connsiteX2-77" fmla="*/ 576717 w 4158105"/>
                        <a:gd name="connsiteY2-78" fmla="*/ 1235869 h 4110786"/>
                        <a:gd name="connsiteX3-79" fmla="*/ 574232 w 4158105"/>
                        <a:gd name="connsiteY3-80" fmla="*/ 1234330 h 4110786"/>
                        <a:gd name="connsiteX4-81" fmla="*/ 668844 w 4158105"/>
                        <a:gd name="connsiteY4-82" fmla="*/ 1079241 h 4110786"/>
                        <a:gd name="connsiteX5-83" fmla="*/ 398124 w 4158105"/>
                        <a:gd name="connsiteY5-84" fmla="*/ 919162 h 4110786"/>
                        <a:gd name="connsiteX6-85" fmla="*/ 399753 w 4158105"/>
                        <a:gd name="connsiteY6-86" fmla="*/ 920125 h 4110786"/>
                        <a:gd name="connsiteX7-87" fmla="*/ 398124 w 4158105"/>
                        <a:gd name="connsiteY7-88" fmla="*/ 919162 h 4110786"/>
                        <a:gd name="connsiteX8-89" fmla="*/ 2106264 w 4158105"/>
                        <a:gd name="connsiteY8-90" fmla="*/ 319178 h 4110786"/>
                        <a:gd name="connsiteX9-91" fmla="*/ 2198792 w 4158105"/>
                        <a:gd name="connsiteY9-92" fmla="*/ 323850 h 4110786"/>
                        <a:gd name="connsiteX10-93" fmla="*/ 2019755 w 4158105"/>
                        <a:gd name="connsiteY10-94" fmla="*/ 323850 h 4110786"/>
                        <a:gd name="connsiteX11-95" fmla="*/ 2019755 w 4158105"/>
                        <a:gd name="connsiteY11-96" fmla="*/ 323546 h 4110786"/>
                        <a:gd name="connsiteX12-97" fmla="*/ 2106264 w 4158105"/>
                        <a:gd name="connsiteY12-98" fmla="*/ 319178 h 4110786"/>
                        <a:gd name="connsiteX13-99" fmla="*/ 2224351 w 4158105"/>
                        <a:gd name="connsiteY13-100" fmla="*/ 13068 h 4110786"/>
                        <a:gd name="connsiteX14-101" fmla="*/ 4158105 w 4158105"/>
                        <a:gd name="connsiteY14-102" fmla="*/ 2058946 h 4110786"/>
                        <a:gd name="connsiteX15-103" fmla="*/ 2106265 w 4158105"/>
                        <a:gd name="connsiteY15-104" fmla="*/ 4110786 h 4110786"/>
                        <a:gd name="connsiteX16-105" fmla="*/ 54424 w 4158105"/>
                        <a:gd name="connsiteY16-106" fmla="*/ 2058946 h 4110786"/>
                        <a:gd name="connsiteX17-107" fmla="*/ 574232 w 4158105"/>
                        <a:gd name="connsiteY17-108" fmla="*/ 1234330 h 4110786"/>
                        <a:gd name="connsiteX18-109" fmla="*/ 366497 w 4158105"/>
                        <a:gd name="connsiteY18-110" fmla="*/ 2058945 h 4110786"/>
                        <a:gd name="connsiteX19-111" fmla="*/ 2106264 w 4158105"/>
                        <a:gd name="connsiteY19-112" fmla="*/ 3798712 h 4110786"/>
                        <a:gd name="connsiteX20-113" fmla="*/ 3846030 w 4158105"/>
                        <a:gd name="connsiteY20-114" fmla="*/ 2058945 h 4110786"/>
                        <a:gd name="connsiteX21-115" fmla="*/ 2198792 w 4158105"/>
                        <a:gd name="connsiteY21-116" fmla="*/ 323850 h 4110786"/>
                        <a:gd name="connsiteX22-117" fmla="*/ 2219780 w 4158105"/>
                        <a:gd name="connsiteY22-118" fmla="*/ 323850 h 4110786"/>
                        <a:gd name="connsiteX23-119" fmla="*/ 2224351 w 4158105"/>
                        <a:gd name="connsiteY23-120" fmla="*/ 13068 h 4110786"/>
                        <a:gd name="connsiteX24-121" fmla="*/ 2019755 w 4158105"/>
                        <a:gd name="connsiteY24-122" fmla="*/ 11473 h 4110786"/>
                        <a:gd name="connsiteX25-123" fmla="*/ 2019755 w 4158105"/>
                        <a:gd name="connsiteY25-124" fmla="*/ 323546 h 4110786"/>
                        <a:gd name="connsiteX26-125" fmla="*/ 668844 w 4158105"/>
                        <a:gd name="connsiteY26-126" fmla="*/ 1079241 h 4110786"/>
                        <a:gd name="connsiteX27-127" fmla="*/ 399753 w 4158105"/>
                        <a:gd name="connsiteY27-128" fmla="*/ 920125 h 4110786"/>
                        <a:gd name="connsiteX28-129" fmla="*/ 2019755 w 4158105"/>
                        <a:gd name="connsiteY28-130" fmla="*/ 11473 h 4110786"/>
                        <a:gd name="connsiteX29-131" fmla="*/ 2224543 w 4158105"/>
                        <a:gd name="connsiteY29-132" fmla="*/ 0 h 4110786"/>
                        <a:gd name="connsiteX30-133" fmla="*/ 2224351 w 4158105"/>
                        <a:gd name="connsiteY30-134" fmla="*/ 13068 h 4110786"/>
                        <a:gd name="connsiteX31-135" fmla="*/ 2106265 w 4158105"/>
                        <a:gd name="connsiteY31-136" fmla="*/ 7105 h 4110786"/>
                        <a:gd name="connsiteX32-137" fmla="*/ 2019755 w 4158105"/>
                        <a:gd name="connsiteY32-138" fmla="*/ 11473 h 4110786"/>
                        <a:gd name="connsiteX33-139" fmla="*/ 2019755 w 4158105"/>
                        <a:gd name="connsiteY33-140" fmla="*/ 2381 h 4110786"/>
                        <a:gd name="connsiteX34-141" fmla="*/ 2224543 w 4158105"/>
                        <a:gd name="connsiteY34-142" fmla="*/ 0 h 4110786"/>
                        <a:gd name="connsiteX0-143" fmla="*/ 739525 w 4228786"/>
                        <a:gd name="connsiteY0-144" fmla="*/ 1079241 h 4110786"/>
                        <a:gd name="connsiteX1-145" fmla="*/ 742648 w 4228786"/>
                        <a:gd name="connsiteY1-146" fmla="*/ 1081087 h 4110786"/>
                        <a:gd name="connsiteX2-147" fmla="*/ 647398 w 4228786"/>
                        <a:gd name="connsiteY2-148" fmla="*/ 1235869 h 4110786"/>
                        <a:gd name="connsiteX3-149" fmla="*/ 644913 w 4228786"/>
                        <a:gd name="connsiteY3-150" fmla="*/ 1234330 h 4110786"/>
                        <a:gd name="connsiteX4-151" fmla="*/ 739525 w 4228786"/>
                        <a:gd name="connsiteY4-152" fmla="*/ 1079241 h 4110786"/>
                        <a:gd name="connsiteX5-153" fmla="*/ 468805 w 4228786"/>
                        <a:gd name="connsiteY5-154" fmla="*/ 919162 h 4110786"/>
                        <a:gd name="connsiteX6-155" fmla="*/ 470434 w 4228786"/>
                        <a:gd name="connsiteY6-156" fmla="*/ 920125 h 4110786"/>
                        <a:gd name="connsiteX7-157" fmla="*/ 468805 w 4228786"/>
                        <a:gd name="connsiteY7-158" fmla="*/ 919162 h 4110786"/>
                        <a:gd name="connsiteX8-159" fmla="*/ 2176945 w 4228786"/>
                        <a:gd name="connsiteY8-160" fmla="*/ 319178 h 4110786"/>
                        <a:gd name="connsiteX9-161" fmla="*/ 2269473 w 4228786"/>
                        <a:gd name="connsiteY9-162" fmla="*/ 323850 h 4110786"/>
                        <a:gd name="connsiteX10-163" fmla="*/ 2090436 w 4228786"/>
                        <a:gd name="connsiteY10-164" fmla="*/ 323850 h 4110786"/>
                        <a:gd name="connsiteX11-165" fmla="*/ 2090436 w 4228786"/>
                        <a:gd name="connsiteY11-166" fmla="*/ 323546 h 4110786"/>
                        <a:gd name="connsiteX12-167" fmla="*/ 2176945 w 4228786"/>
                        <a:gd name="connsiteY12-168" fmla="*/ 319178 h 4110786"/>
                        <a:gd name="connsiteX13-169" fmla="*/ 2295032 w 4228786"/>
                        <a:gd name="connsiteY13-170" fmla="*/ 13068 h 4110786"/>
                        <a:gd name="connsiteX14-171" fmla="*/ 4228786 w 4228786"/>
                        <a:gd name="connsiteY14-172" fmla="*/ 2058946 h 4110786"/>
                        <a:gd name="connsiteX15-173" fmla="*/ 2176946 w 4228786"/>
                        <a:gd name="connsiteY15-174" fmla="*/ 4110786 h 4110786"/>
                        <a:gd name="connsiteX16-175" fmla="*/ 125105 w 4228786"/>
                        <a:gd name="connsiteY16-176" fmla="*/ 2058946 h 4110786"/>
                        <a:gd name="connsiteX17-177" fmla="*/ 437178 w 4228786"/>
                        <a:gd name="connsiteY17-178" fmla="*/ 2058945 h 4110786"/>
                        <a:gd name="connsiteX18-179" fmla="*/ 2176945 w 4228786"/>
                        <a:gd name="connsiteY18-180" fmla="*/ 3798712 h 4110786"/>
                        <a:gd name="connsiteX19-181" fmla="*/ 3916711 w 4228786"/>
                        <a:gd name="connsiteY19-182" fmla="*/ 2058945 h 4110786"/>
                        <a:gd name="connsiteX20-183" fmla="*/ 2269473 w 4228786"/>
                        <a:gd name="connsiteY20-184" fmla="*/ 323850 h 4110786"/>
                        <a:gd name="connsiteX21-185" fmla="*/ 2290461 w 4228786"/>
                        <a:gd name="connsiteY21-186" fmla="*/ 323850 h 4110786"/>
                        <a:gd name="connsiteX22-187" fmla="*/ 2295032 w 4228786"/>
                        <a:gd name="connsiteY22-188" fmla="*/ 13068 h 4110786"/>
                        <a:gd name="connsiteX23-189" fmla="*/ 2090436 w 4228786"/>
                        <a:gd name="connsiteY23-190" fmla="*/ 11473 h 4110786"/>
                        <a:gd name="connsiteX24-191" fmla="*/ 2090436 w 4228786"/>
                        <a:gd name="connsiteY24-192" fmla="*/ 323546 h 4110786"/>
                        <a:gd name="connsiteX25-193" fmla="*/ 739525 w 4228786"/>
                        <a:gd name="connsiteY25-194" fmla="*/ 1079241 h 4110786"/>
                        <a:gd name="connsiteX26-195" fmla="*/ 470434 w 4228786"/>
                        <a:gd name="connsiteY26-196" fmla="*/ 920125 h 4110786"/>
                        <a:gd name="connsiteX27-197" fmla="*/ 2090436 w 4228786"/>
                        <a:gd name="connsiteY27-198" fmla="*/ 11473 h 4110786"/>
                        <a:gd name="connsiteX28-199" fmla="*/ 2295224 w 4228786"/>
                        <a:gd name="connsiteY28-200" fmla="*/ 0 h 4110786"/>
                        <a:gd name="connsiteX29-201" fmla="*/ 2295032 w 4228786"/>
                        <a:gd name="connsiteY29-202" fmla="*/ 13068 h 4110786"/>
                        <a:gd name="connsiteX30-203" fmla="*/ 2176946 w 4228786"/>
                        <a:gd name="connsiteY30-204" fmla="*/ 7105 h 4110786"/>
                        <a:gd name="connsiteX31-205" fmla="*/ 2090436 w 4228786"/>
                        <a:gd name="connsiteY31-206" fmla="*/ 11473 h 4110786"/>
                        <a:gd name="connsiteX32-207" fmla="*/ 2090436 w 4228786"/>
                        <a:gd name="connsiteY32-208" fmla="*/ 2381 h 4110786"/>
                        <a:gd name="connsiteX33-209" fmla="*/ 2295224 w 4228786"/>
                        <a:gd name="connsiteY33-210" fmla="*/ 0 h 4110786"/>
                        <a:gd name="connsiteX0-211" fmla="*/ 739525 w 4228786"/>
                        <a:gd name="connsiteY0-212" fmla="*/ 1079241 h 4110786"/>
                        <a:gd name="connsiteX1-213" fmla="*/ 742648 w 4228786"/>
                        <a:gd name="connsiteY1-214" fmla="*/ 1081087 h 4110786"/>
                        <a:gd name="connsiteX2-215" fmla="*/ 647398 w 4228786"/>
                        <a:gd name="connsiteY2-216" fmla="*/ 1235869 h 4110786"/>
                        <a:gd name="connsiteX3-217" fmla="*/ 739525 w 4228786"/>
                        <a:gd name="connsiteY3-218" fmla="*/ 1079241 h 4110786"/>
                        <a:gd name="connsiteX4-219" fmla="*/ 468805 w 4228786"/>
                        <a:gd name="connsiteY4-220" fmla="*/ 919162 h 4110786"/>
                        <a:gd name="connsiteX5-221" fmla="*/ 470434 w 4228786"/>
                        <a:gd name="connsiteY5-222" fmla="*/ 920125 h 4110786"/>
                        <a:gd name="connsiteX6-223" fmla="*/ 468805 w 4228786"/>
                        <a:gd name="connsiteY6-224" fmla="*/ 919162 h 4110786"/>
                        <a:gd name="connsiteX7-225" fmla="*/ 2176945 w 4228786"/>
                        <a:gd name="connsiteY7-226" fmla="*/ 319178 h 4110786"/>
                        <a:gd name="connsiteX8-227" fmla="*/ 2269473 w 4228786"/>
                        <a:gd name="connsiteY8-228" fmla="*/ 323850 h 4110786"/>
                        <a:gd name="connsiteX9-229" fmla="*/ 2090436 w 4228786"/>
                        <a:gd name="connsiteY9-230" fmla="*/ 323850 h 4110786"/>
                        <a:gd name="connsiteX10-231" fmla="*/ 2090436 w 4228786"/>
                        <a:gd name="connsiteY10-232" fmla="*/ 323546 h 4110786"/>
                        <a:gd name="connsiteX11-233" fmla="*/ 2176945 w 4228786"/>
                        <a:gd name="connsiteY11-234" fmla="*/ 319178 h 4110786"/>
                        <a:gd name="connsiteX12-235" fmla="*/ 2295032 w 4228786"/>
                        <a:gd name="connsiteY12-236" fmla="*/ 13068 h 4110786"/>
                        <a:gd name="connsiteX13-237" fmla="*/ 4228786 w 4228786"/>
                        <a:gd name="connsiteY13-238" fmla="*/ 2058946 h 4110786"/>
                        <a:gd name="connsiteX14-239" fmla="*/ 2176946 w 4228786"/>
                        <a:gd name="connsiteY14-240" fmla="*/ 4110786 h 4110786"/>
                        <a:gd name="connsiteX15-241" fmla="*/ 125105 w 4228786"/>
                        <a:gd name="connsiteY15-242" fmla="*/ 2058946 h 4110786"/>
                        <a:gd name="connsiteX16-243" fmla="*/ 437178 w 4228786"/>
                        <a:gd name="connsiteY16-244" fmla="*/ 2058945 h 4110786"/>
                        <a:gd name="connsiteX17-245" fmla="*/ 2176945 w 4228786"/>
                        <a:gd name="connsiteY17-246" fmla="*/ 3798712 h 4110786"/>
                        <a:gd name="connsiteX18-247" fmla="*/ 3916711 w 4228786"/>
                        <a:gd name="connsiteY18-248" fmla="*/ 2058945 h 4110786"/>
                        <a:gd name="connsiteX19-249" fmla="*/ 2269473 w 4228786"/>
                        <a:gd name="connsiteY19-250" fmla="*/ 323850 h 4110786"/>
                        <a:gd name="connsiteX20-251" fmla="*/ 2290461 w 4228786"/>
                        <a:gd name="connsiteY20-252" fmla="*/ 323850 h 4110786"/>
                        <a:gd name="connsiteX21-253" fmla="*/ 2295032 w 4228786"/>
                        <a:gd name="connsiteY21-254" fmla="*/ 13068 h 4110786"/>
                        <a:gd name="connsiteX22-255" fmla="*/ 2090436 w 4228786"/>
                        <a:gd name="connsiteY22-256" fmla="*/ 11473 h 4110786"/>
                        <a:gd name="connsiteX23-257" fmla="*/ 2090436 w 4228786"/>
                        <a:gd name="connsiteY23-258" fmla="*/ 323546 h 4110786"/>
                        <a:gd name="connsiteX24-259" fmla="*/ 739525 w 4228786"/>
                        <a:gd name="connsiteY24-260" fmla="*/ 1079241 h 4110786"/>
                        <a:gd name="connsiteX25-261" fmla="*/ 470434 w 4228786"/>
                        <a:gd name="connsiteY25-262" fmla="*/ 920125 h 4110786"/>
                        <a:gd name="connsiteX26-263" fmla="*/ 2090436 w 4228786"/>
                        <a:gd name="connsiteY26-264" fmla="*/ 11473 h 4110786"/>
                        <a:gd name="connsiteX27-265" fmla="*/ 2295224 w 4228786"/>
                        <a:gd name="connsiteY27-266" fmla="*/ 0 h 4110786"/>
                        <a:gd name="connsiteX28-267" fmla="*/ 2295032 w 4228786"/>
                        <a:gd name="connsiteY28-268" fmla="*/ 13068 h 4110786"/>
                        <a:gd name="connsiteX29-269" fmla="*/ 2176946 w 4228786"/>
                        <a:gd name="connsiteY29-270" fmla="*/ 7105 h 4110786"/>
                        <a:gd name="connsiteX30-271" fmla="*/ 2090436 w 4228786"/>
                        <a:gd name="connsiteY30-272" fmla="*/ 11473 h 4110786"/>
                        <a:gd name="connsiteX31-273" fmla="*/ 2090436 w 4228786"/>
                        <a:gd name="connsiteY31-274" fmla="*/ 2381 h 4110786"/>
                        <a:gd name="connsiteX32-275" fmla="*/ 2295224 w 4228786"/>
                        <a:gd name="connsiteY32-276" fmla="*/ 0 h 4110786"/>
                        <a:gd name="connsiteX0-277" fmla="*/ 739525 w 4228786"/>
                        <a:gd name="connsiteY0-278" fmla="*/ 1079241 h 4110786"/>
                        <a:gd name="connsiteX1-279" fmla="*/ 742648 w 4228786"/>
                        <a:gd name="connsiteY1-280" fmla="*/ 1081087 h 4110786"/>
                        <a:gd name="connsiteX2-281" fmla="*/ 739525 w 4228786"/>
                        <a:gd name="connsiteY2-282" fmla="*/ 1079241 h 4110786"/>
                        <a:gd name="connsiteX3-283" fmla="*/ 468805 w 4228786"/>
                        <a:gd name="connsiteY3-284" fmla="*/ 919162 h 4110786"/>
                        <a:gd name="connsiteX4-285" fmla="*/ 470434 w 4228786"/>
                        <a:gd name="connsiteY4-286" fmla="*/ 920125 h 4110786"/>
                        <a:gd name="connsiteX5-287" fmla="*/ 468805 w 4228786"/>
                        <a:gd name="connsiteY5-288" fmla="*/ 919162 h 4110786"/>
                        <a:gd name="connsiteX6-289" fmla="*/ 2176945 w 4228786"/>
                        <a:gd name="connsiteY6-290" fmla="*/ 319178 h 4110786"/>
                        <a:gd name="connsiteX7-291" fmla="*/ 2269473 w 4228786"/>
                        <a:gd name="connsiteY7-292" fmla="*/ 323850 h 4110786"/>
                        <a:gd name="connsiteX8-293" fmla="*/ 2090436 w 4228786"/>
                        <a:gd name="connsiteY8-294" fmla="*/ 323850 h 4110786"/>
                        <a:gd name="connsiteX9-295" fmla="*/ 2090436 w 4228786"/>
                        <a:gd name="connsiteY9-296" fmla="*/ 323546 h 4110786"/>
                        <a:gd name="connsiteX10-297" fmla="*/ 2176945 w 4228786"/>
                        <a:gd name="connsiteY10-298" fmla="*/ 319178 h 4110786"/>
                        <a:gd name="connsiteX11-299" fmla="*/ 2295032 w 4228786"/>
                        <a:gd name="connsiteY11-300" fmla="*/ 13068 h 4110786"/>
                        <a:gd name="connsiteX12-301" fmla="*/ 4228786 w 4228786"/>
                        <a:gd name="connsiteY12-302" fmla="*/ 2058946 h 4110786"/>
                        <a:gd name="connsiteX13-303" fmla="*/ 2176946 w 4228786"/>
                        <a:gd name="connsiteY13-304" fmla="*/ 4110786 h 4110786"/>
                        <a:gd name="connsiteX14-305" fmla="*/ 125105 w 4228786"/>
                        <a:gd name="connsiteY14-306" fmla="*/ 2058946 h 4110786"/>
                        <a:gd name="connsiteX15-307" fmla="*/ 437178 w 4228786"/>
                        <a:gd name="connsiteY15-308" fmla="*/ 2058945 h 4110786"/>
                        <a:gd name="connsiteX16-309" fmla="*/ 2176945 w 4228786"/>
                        <a:gd name="connsiteY16-310" fmla="*/ 3798712 h 4110786"/>
                        <a:gd name="connsiteX17-311" fmla="*/ 3916711 w 4228786"/>
                        <a:gd name="connsiteY17-312" fmla="*/ 2058945 h 4110786"/>
                        <a:gd name="connsiteX18-313" fmla="*/ 2269473 w 4228786"/>
                        <a:gd name="connsiteY18-314" fmla="*/ 323850 h 4110786"/>
                        <a:gd name="connsiteX19-315" fmla="*/ 2290461 w 4228786"/>
                        <a:gd name="connsiteY19-316" fmla="*/ 323850 h 4110786"/>
                        <a:gd name="connsiteX20-317" fmla="*/ 2295032 w 4228786"/>
                        <a:gd name="connsiteY20-318" fmla="*/ 13068 h 4110786"/>
                        <a:gd name="connsiteX21-319" fmla="*/ 2090436 w 4228786"/>
                        <a:gd name="connsiteY21-320" fmla="*/ 11473 h 4110786"/>
                        <a:gd name="connsiteX22-321" fmla="*/ 2090436 w 4228786"/>
                        <a:gd name="connsiteY22-322" fmla="*/ 323546 h 4110786"/>
                        <a:gd name="connsiteX23-323" fmla="*/ 739525 w 4228786"/>
                        <a:gd name="connsiteY23-324" fmla="*/ 1079241 h 4110786"/>
                        <a:gd name="connsiteX24-325" fmla="*/ 470434 w 4228786"/>
                        <a:gd name="connsiteY24-326" fmla="*/ 920125 h 4110786"/>
                        <a:gd name="connsiteX25-327" fmla="*/ 2090436 w 4228786"/>
                        <a:gd name="connsiteY25-328" fmla="*/ 11473 h 4110786"/>
                        <a:gd name="connsiteX26-329" fmla="*/ 2295224 w 4228786"/>
                        <a:gd name="connsiteY26-330" fmla="*/ 0 h 4110786"/>
                        <a:gd name="connsiteX27-331" fmla="*/ 2295032 w 4228786"/>
                        <a:gd name="connsiteY27-332" fmla="*/ 13068 h 4110786"/>
                        <a:gd name="connsiteX28-333" fmla="*/ 2176946 w 4228786"/>
                        <a:gd name="connsiteY28-334" fmla="*/ 7105 h 4110786"/>
                        <a:gd name="connsiteX29-335" fmla="*/ 2090436 w 4228786"/>
                        <a:gd name="connsiteY29-336" fmla="*/ 11473 h 4110786"/>
                        <a:gd name="connsiteX30-337" fmla="*/ 2090436 w 4228786"/>
                        <a:gd name="connsiteY30-338" fmla="*/ 2381 h 4110786"/>
                        <a:gd name="connsiteX31-339" fmla="*/ 2295224 w 4228786"/>
                        <a:gd name="connsiteY31-340" fmla="*/ 0 h 4110786"/>
                        <a:gd name="connsiteX0-341" fmla="*/ 739525 w 4228786"/>
                        <a:gd name="connsiteY0-342" fmla="*/ 1079241 h 4110786"/>
                        <a:gd name="connsiteX1-343" fmla="*/ 742648 w 4228786"/>
                        <a:gd name="connsiteY1-344" fmla="*/ 1081087 h 4110786"/>
                        <a:gd name="connsiteX2-345" fmla="*/ 739525 w 4228786"/>
                        <a:gd name="connsiteY2-346" fmla="*/ 1079241 h 4110786"/>
                        <a:gd name="connsiteX3-347" fmla="*/ 468805 w 4228786"/>
                        <a:gd name="connsiteY3-348" fmla="*/ 919162 h 4110786"/>
                        <a:gd name="connsiteX4-349" fmla="*/ 470434 w 4228786"/>
                        <a:gd name="connsiteY4-350" fmla="*/ 920125 h 4110786"/>
                        <a:gd name="connsiteX5-351" fmla="*/ 468805 w 4228786"/>
                        <a:gd name="connsiteY5-352" fmla="*/ 919162 h 4110786"/>
                        <a:gd name="connsiteX6-353" fmla="*/ 2176945 w 4228786"/>
                        <a:gd name="connsiteY6-354" fmla="*/ 319178 h 4110786"/>
                        <a:gd name="connsiteX7-355" fmla="*/ 2269473 w 4228786"/>
                        <a:gd name="connsiteY7-356" fmla="*/ 323850 h 4110786"/>
                        <a:gd name="connsiteX8-357" fmla="*/ 2090436 w 4228786"/>
                        <a:gd name="connsiteY8-358" fmla="*/ 323850 h 4110786"/>
                        <a:gd name="connsiteX9-359" fmla="*/ 2090436 w 4228786"/>
                        <a:gd name="connsiteY9-360" fmla="*/ 323546 h 4110786"/>
                        <a:gd name="connsiteX10-361" fmla="*/ 2176945 w 4228786"/>
                        <a:gd name="connsiteY10-362" fmla="*/ 319178 h 4110786"/>
                        <a:gd name="connsiteX11-363" fmla="*/ 2295032 w 4228786"/>
                        <a:gd name="connsiteY11-364" fmla="*/ 13068 h 4110786"/>
                        <a:gd name="connsiteX12-365" fmla="*/ 4228786 w 4228786"/>
                        <a:gd name="connsiteY12-366" fmla="*/ 2058946 h 4110786"/>
                        <a:gd name="connsiteX13-367" fmla="*/ 2176946 w 4228786"/>
                        <a:gd name="connsiteY13-368" fmla="*/ 4110786 h 4110786"/>
                        <a:gd name="connsiteX14-369" fmla="*/ 125105 w 4228786"/>
                        <a:gd name="connsiteY14-370" fmla="*/ 2058946 h 4110786"/>
                        <a:gd name="connsiteX15-371" fmla="*/ 437178 w 4228786"/>
                        <a:gd name="connsiteY15-372" fmla="*/ 2058945 h 4110786"/>
                        <a:gd name="connsiteX16-373" fmla="*/ 2176945 w 4228786"/>
                        <a:gd name="connsiteY16-374" fmla="*/ 3798712 h 4110786"/>
                        <a:gd name="connsiteX17-375" fmla="*/ 3916711 w 4228786"/>
                        <a:gd name="connsiteY17-376" fmla="*/ 2058945 h 4110786"/>
                        <a:gd name="connsiteX18-377" fmla="*/ 2269473 w 4228786"/>
                        <a:gd name="connsiteY18-378" fmla="*/ 323850 h 4110786"/>
                        <a:gd name="connsiteX19-379" fmla="*/ 2290461 w 4228786"/>
                        <a:gd name="connsiteY19-380" fmla="*/ 323850 h 4110786"/>
                        <a:gd name="connsiteX20-381" fmla="*/ 2295032 w 4228786"/>
                        <a:gd name="connsiteY20-382" fmla="*/ 13068 h 4110786"/>
                        <a:gd name="connsiteX21-383" fmla="*/ 2090436 w 4228786"/>
                        <a:gd name="connsiteY21-384" fmla="*/ 11473 h 4110786"/>
                        <a:gd name="connsiteX22-385" fmla="*/ 2090436 w 4228786"/>
                        <a:gd name="connsiteY22-386" fmla="*/ 323546 h 4110786"/>
                        <a:gd name="connsiteX23-387" fmla="*/ 739525 w 4228786"/>
                        <a:gd name="connsiteY23-388" fmla="*/ 1079241 h 4110786"/>
                        <a:gd name="connsiteX24-389" fmla="*/ 470434 w 4228786"/>
                        <a:gd name="connsiteY24-390" fmla="*/ 920125 h 4110786"/>
                        <a:gd name="connsiteX25-391" fmla="*/ 2090436 w 4228786"/>
                        <a:gd name="connsiteY25-392" fmla="*/ 11473 h 4110786"/>
                        <a:gd name="connsiteX26-393" fmla="*/ 2295224 w 4228786"/>
                        <a:gd name="connsiteY26-394" fmla="*/ 0 h 4110786"/>
                        <a:gd name="connsiteX27-395" fmla="*/ 2176946 w 4228786"/>
                        <a:gd name="connsiteY27-396" fmla="*/ 7105 h 4110786"/>
                        <a:gd name="connsiteX28-397" fmla="*/ 2090436 w 4228786"/>
                        <a:gd name="connsiteY28-398" fmla="*/ 11473 h 4110786"/>
                        <a:gd name="connsiteX29-399" fmla="*/ 2090436 w 4228786"/>
                        <a:gd name="connsiteY29-400" fmla="*/ 2381 h 4110786"/>
                        <a:gd name="connsiteX30-401" fmla="*/ 2295224 w 4228786"/>
                        <a:gd name="connsiteY30-402" fmla="*/ 0 h 4110786"/>
                        <a:gd name="connsiteX0-403" fmla="*/ 739525 w 4228949"/>
                        <a:gd name="connsiteY0-404" fmla="*/ 1079241 h 4110786"/>
                        <a:gd name="connsiteX1-405" fmla="*/ 742648 w 4228949"/>
                        <a:gd name="connsiteY1-406" fmla="*/ 1081087 h 4110786"/>
                        <a:gd name="connsiteX2-407" fmla="*/ 739525 w 4228949"/>
                        <a:gd name="connsiteY2-408" fmla="*/ 1079241 h 4110786"/>
                        <a:gd name="connsiteX3-409" fmla="*/ 468805 w 4228949"/>
                        <a:gd name="connsiteY3-410" fmla="*/ 919162 h 4110786"/>
                        <a:gd name="connsiteX4-411" fmla="*/ 470434 w 4228949"/>
                        <a:gd name="connsiteY4-412" fmla="*/ 920125 h 4110786"/>
                        <a:gd name="connsiteX5-413" fmla="*/ 468805 w 4228949"/>
                        <a:gd name="connsiteY5-414" fmla="*/ 919162 h 4110786"/>
                        <a:gd name="connsiteX6-415" fmla="*/ 2176945 w 4228949"/>
                        <a:gd name="connsiteY6-416" fmla="*/ 319178 h 4110786"/>
                        <a:gd name="connsiteX7-417" fmla="*/ 2269473 w 4228949"/>
                        <a:gd name="connsiteY7-418" fmla="*/ 323850 h 4110786"/>
                        <a:gd name="connsiteX8-419" fmla="*/ 2090436 w 4228949"/>
                        <a:gd name="connsiteY8-420" fmla="*/ 323850 h 4110786"/>
                        <a:gd name="connsiteX9-421" fmla="*/ 2090436 w 4228949"/>
                        <a:gd name="connsiteY9-422" fmla="*/ 323546 h 4110786"/>
                        <a:gd name="connsiteX10-423" fmla="*/ 2176945 w 4228949"/>
                        <a:gd name="connsiteY10-424" fmla="*/ 319178 h 4110786"/>
                        <a:gd name="connsiteX11-425" fmla="*/ 2290461 w 4228949"/>
                        <a:gd name="connsiteY11-426" fmla="*/ 323850 h 4110786"/>
                        <a:gd name="connsiteX12-427" fmla="*/ 4228786 w 4228949"/>
                        <a:gd name="connsiteY12-428" fmla="*/ 2058946 h 4110786"/>
                        <a:gd name="connsiteX13-429" fmla="*/ 2176946 w 4228949"/>
                        <a:gd name="connsiteY13-430" fmla="*/ 4110786 h 4110786"/>
                        <a:gd name="connsiteX14-431" fmla="*/ 125105 w 4228949"/>
                        <a:gd name="connsiteY14-432" fmla="*/ 2058946 h 4110786"/>
                        <a:gd name="connsiteX15-433" fmla="*/ 437178 w 4228949"/>
                        <a:gd name="connsiteY15-434" fmla="*/ 2058945 h 4110786"/>
                        <a:gd name="connsiteX16-435" fmla="*/ 2176945 w 4228949"/>
                        <a:gd name="connsiteY16-436" fmla="*/ 3798712 h 4110786"/>
                        <a:gd name="connsiteX17-437" fmla="*/ 3916711 w 4228949"/>
                        <a:gd name="connsiteY17-438" fmla="*/ 2058945 h 4110786"/>
                        <a:gd name="connsiteX18-439" fmla="*/ 2269473 w 4228949"/>
                        <a:gd name="connsiteY18-440" fmla="*/ 323850 h 4110786"/>
                        <a:gd name="connsiteX19-441" fmla="*/ 2290461 w 4228949"/>
                        <a:gd name="connsiteY19-442" fmla="*/ 323850 h 4110786"/>
                        <a:gd name="connsiteX20-443" fmla="*/ 2090436 w 4228949"/>
                        <a:gd name="connsiteY20-444" fmla="*/ 11473 h 4110786"/>
                        <a:gd name="connsiteX21-445" fmla="*/ 2090436 w 4228949"/>
                        <a:gd name="connsiteY21-446" fmla="*/ 323546 h 4110786"/>
                        <a:gd name="connsiteX22-447" fmla="*/ 739525 w 4228949"/>
                        <a:gd name="connsiteY22-448" fmla="*/ 1079241 h 4110786"/>
                        <a:gd name="connsiteX23-449" fmla="*/ 470434 w 4228949"/>
                        <a:gd name="connsiteY23-450" fmla="*/ 920125 h 4110786"/>
                        <a:gd name="connsiteX24-451" fmla="*/ 2090436 w 4228949"/>
                        <a:gd name="connsiteY24-452" fmla="*/ 11473 h 4110786"/>
                        <a:gd name="connsiteX25-453" fmla="*/ 2295224 w 4228949"/>
                        <a:gd name="connsiteY25-454" fmla="*/ 0 h 4110786"/>
                        <a:gd name="connsiteX26-455" fmla="*/ 2176946 w 4228949"/>
                        <a:gd name="connsiteY26-456" fmla="*/ 7105 h 4110786"/>
                        <a:gd name="connsiteX27-457" fmla="*/ 2090436 w 4228949"/>
                        <a:gd name="connsiteY27-458" fmla="*/ 11473 h 4110786"/>
                        <a:gd name="connsiteX28-459" fmla="*/ 2090436 w 4228949"/>
                        <a:gd name="connsiteY28-460" fmla="*/ 2381 h 4110786"/>
                        <a:gd name="connsiteX29-461" fmla="*/ 2295224 w 4228949"/>
                        <a:gd name="connsiteY29-462" fmla="*/ 0 h 4110786"/>
                        <a:gd name="connsiteX0-463" fmla="*/ 739525 w 4228949"/>
                        <a:gd name="connsiteY0-464" fmla="*/ 1076860 h 4108405"/>
                        <a:gd name="connsiteX1-465" fmla="*/ 742648 w 4228949"/>
                        <a:gd name="connsiteY1-466" fmla="*/ 1078706 h 4108405"/>
                        <a:gd name="connsiteX2-467" fmla="*/ 739525 w 4228949"/>
                        <a:gd name="connsiteY2-468" fmla="*/ 1076860 h 4108405"/>
                        <a:gd name="connsiteX3-469" fmla="*/ 468805 w 4228949"/>
                        <a:gd name="connsiteY3-470" fmla="*/ 916781 h 4108405"/>
                        <a:gd name="connsiteX4-471" fmla="*/ 470434 w 4228949"/>
                        <a:gd name="connsiteY4-472" fmla="*/ 917744 h 4108405"/>
                        <a:gd name="connsiteX5-473" fmla="*/ 468805 w 4228949"/>
                        <a:gd name="connsiteY5-474" fmla="*/ 916781 h 4108405"/>
                        <a:gd name="connsiteX6-475" fmla="*/ 2176945 w 4228949"/>
                        <a:gd name="connsiteY6-476" fmla="*/ 316797 h 4108405"/>
                        <a:gd name="connsiteX7-477" fmla="*/ 2269473 w 4228949"/>
                        <a:gd name="connsiteY7-478" fmla="*/ 321469 h 4108405"/>
                        <a:gd name="connsiteX8-479" fmla="*/ 2090436 w 4228949"/>
                        <a:gd name="connsiteY8-480" fmla="*/ 321469 h 4108405"/>
                        <a:gd name="connsiteX9-481" fmla="*/ 2090436 w 4228949"/>
                        <a:gd name="connsiteY9-482" fmla="*/ 321165 h 4108405"/>
                        <a:gd name="connsiteX10-483" fmla="*/ 2176945 w 4228949"/>
                        <a:gd name="connsiteY10-484" fmla="*/ 316797 h 4108405"/>
                        <a:gd name="connsiteX11-485" fmla="*/ 2290461 w 4228949"/>
                        <a:gd name="connsiteY11-486" fmla="*/ 321469 h 4108405"/>
                        <a:gd name="connsiteX12-487" fmla="*/ 4228786 w 4228949"/>
                        <a:gd name="connsiteY12-488" fmla="*/ 2056565 h 4108405"/>
                        <a:gd name="connsiteX13-489" fmla="*/ 2176946 w 4228949"/>
                        <a:gd name="connsiteY13-490" fmla="*/ 4108405 h 4108405"/>
                        <a:gd name="connsiteX14-491" fmla="*/ 125105 w 4228949"/>
                        <a:gd name="connsiteY14-492" fmla="*/ 2056565 h 4108405"/>
                        <a:gd name="connsiteX15-493" fmla="*/ 437178 w 4228949"/>
                        <a:gd name="connsiteY15-494" fmla="*/ 2056564 h 4108405"/>
                        <a:gd name="connsiteX16-495" fmla="*/ 2176945 w 4228949"/>
                        <a:gd name="connsiteY16-496" fmla="*/ 3796331 h 4108405"/>
                        <a:gd name="connsiteX17-497" fmla="*/ 3916711 w 4228949"/>
                        <a:gd name="connsiteY17-498" fmla="*/ 2056564 h 4108405"/>
                        <a:gd name="connsiteX18-499" fmla="*/ 2269473 w 4228949"/>
                        <a:gd name="connsiteY18-500" fmla="*/ 321469 h 4108405"/>
                        <a:gd name="connsiteX19-501" fmla="*/ 2290461 w 4228949"/>
                        <a:gd name="connsiteY19-502" fmla="*/ 321469 h 4108405"/>
                        <a:gd name="connsiteX20-503" fmla="*/ 2090436 w 4228949"/>
                        <a:gd name="connsiteY20-504" fmla="*/ 9092 h 4108405"/>
                        <a:gd name="connsiteX21-505" fmla="*/ 2090436 w 4228949"/>
                        <a:gd name="connsiteY21-506" fmla="*/ 321165 h 4108405"/>
                        <a:gd name="connsiteX22-507" fmla="*/ 739525 w 4228949"/>
                        <a:gd name="connsiteY22-508" fmla="*/ 1076860 h 4108405"/>
                        <a:gd name="connsiteX23-509" fmla="*/ 470434 w 4228949"/>
                        <a:gd name="connsiteY23-510" fmla="*/ 917744 h 4108405"/>
                        <a:gd name="connsiteX24-511" fmla="*/ 2090436 w 4228949"/>
                        <a:gd name="connsiteY24-512" fmla="*/ 9092 h 4108405"/>
                        <a:gd name="connsiteX25-513" fmla="*/ 2090436 w 4228949"/>
                        <a:gd name="connsiteY25-514" fmla="*/ 0 h 4108405"/>
                        <a:gd name="connsiteX26-515" fmla="*/ 2176946 w 4228949"/>
                        <a:gd name="connsiteY26-516" fmla="*/ 4724 h 4108405"/>
                        <a:gd name="connsiteX27-517" fmla="*/ 2090436 w 4228949"/>
                        <a:gd name="connsiteY27-518" fmla="*/ 9092 h 4108405"/>
                        <a:gd name="connsiteX28-519" fmla="*/ 2090436 w 4228949"/>
                        <a:gd name="connsiteY28-520" fmla="*/ 0 h 4108405"/>
                        <a:gd name="connsiteX0-521" fmla="*/ 739525 w 4228949"/>
                        <a:gd name="connsiteY0-522" fmla="*/ 1076860 h 4108405"/>
                        <a:gd name="connsiteX1-523" fmla="*/ 742648 w 4228949"/>
                        <a:gd name="connsiteY1-524" fmla="*/ 1078706 h 4108405"/>
                        <a:gd name="connsiteX2-525" fmla="*/ 739525 w 4228949"/>
                        <a:gd name="connsiteY2-526" fmla="*/ 1076860 h 4108405"/>
                        <a:gd name="connsiteX3-527" fmla="*/ 468805 w 4228949"/>
                        <a:gd name="connsiteY3-528" fmla="*/ 916781 h 4108405"/>
                        <a:gd name="connsiteX4-529" fmla="*/ 470434 w 4228949"/>
                        <a:gd name="connsiteY4-530" fmla="*/ 917744 h 4108405"/>
                        <a:gd name="connsiteX5-531" fmla="*/ 468805 w 4228949"/>
                        <a:gd name="connsiteY5-532" fmla="*/ 916781 h 4108405"/>
                        <a:gd name="connsiteX6-533" fmla="*/ 2176945 w 4228949"/>
                        <a:gd name="connsiteY6-534" fmla="*/ 316797 h 4108405"/>
                        <a:gd name="connsiteX7-535" fmla="*/ 2269473 w 4228949"/>
                        <a:gd name="connsiteY7-536" fmla="*/ 321469 h 4108405"/>
                        <a:gd name="connsiteX8-537" fmla="*/ 2090436 w 4228949"/>
                        <a:gd name="connsiteY8-538" fmla="*/ 321469 h 4108405"/>
                        <a:gd name="connsiteX9-539" fmla="*/ 2090436 w 4228949"/>
                        <a:gd name="connsiteY9-540" fmla="*/ 321165 h 4108405"/>
                        <a:gd name="connsiteX10-541" fmla="*/ 2176945 w 4228949"/>
                        <a:gd name="connsiteY10-542" fmla="*/ 316797 h 4108405"/>
                        <a:gd name="connsiteX11-543" fmla="*/ 2290461 w 4228949"/>
                        <a:gd name="connsiteY11-544" fmla="*/ 321469 h 4108405"/>
                        <a:gd name="connsiteX12-545" fmla="*/ 4228786 w 4228949"/>
                        <a:gd name="connsiteY12-546" fmla="*/ 2056565 h 4108405"/>
                        <a:gd name="connsiteX13-547" fmla="*/ 2176946 w 4228949"/>
                        <a:gd name="connsiteY13-548" fmla="*/ 4108405 h 4108405"/>
                        <a:gd name="connsiteX14-549" fmla="*/ 125105 w 4228949"/>
                        <a:gd name="connsiteY14-550" fmla="*/ 2056565 h 4108405"/>
                        <a:gd name="connsiteX15-551" fmla="*/ 437178 w 4228949"/>
                        <a:gd name="connsiteY15-552" fmla="*/ 2056564 h 4108405"/>
                        <a:gd name="connsiteX16-553" fmla="*/ 2176945 w 4228949"/>
                        <a:gd name="connsiteY16-554" fmla="*/ 3796331 h 4108405"/>
                        <a:gd name="connsiteX17-555" fmla="*/ 3916711 w 4228949"/>
                        <a:gd name="connsiteY17-556" fmla="*/ 2056564 h 4108405"/>
                        <a:gd name="connsiteX18-557" fmla="*/ 2269473 w 4228949"/>
                        <a:gd name="connsiteY18-558" fmla="*/ 321469 h 4108405"/>
                        <a:gd name="connsiteX19-559" fmla="*/ 2290461 w 4228949"/>
                        <a:gd name="connsiteY19-560" fmla="*/ 321469 h 4108405"/>
                        <a:gd name="connsiteX20-561" fmla="*/ 2090436 w 4228949"/>
                        <a:gd name="connsiteY20-562" fmla="*/ 9092 h 4108405"/>
                        <a:gd name="connsiteX21-563" fmla="*/ 2090436 w 4228949"/>
                        <a:gd name="connsiteY21-564" fmla="*/ 321165 h 4108405"/>
                        <a:gd name="connsiteX22-565" fmla="*/ 739525 w 4228949"/>
                        <a:gd name="connsiteY22-566" fmla="*/ 1076860 h 4108405"/>
                        <a:gd name="connsiteX23-567" fmla="*/ 470434 w 4228949"/>
                        <a:gd name="connsiteY23-568" fmla="*/ 917744 h 4108405"/>
                        <a:gd name="connsiteX24-569" fmla="*/ 2090436 w 4228949"/>
                        <a:gd name="connsiteY24-570" fmla="*/ 9092 h 4108405"/>
                        <a:gd name="connsiteX25-571" fmla="*/ 2090436 w 4228949"/>
                        <a:gd name="connsiteY25-572" fmla="*/ 0 h 4108405"/>
                        <a:gd name="connsiteX26-573" fmla="*/ 2090436 w 4228949"/>
                        <a:gd name="connsiteY26-574" fmla="*/ 9092 h 4108405"/>
                        <a:gd name="connsiteX27-575" fmla="*/ 2090436 w 4228949"/>
                        <a:gd name="connsiteY27-576" fmla="*/ 0 h 4108405"/>
                        <a:gd name="connsiteX0-577" fmla="*/ 739525 w 4228925"/>
                        <a:gd name="connsiteY0-578" fmla="*/ 1076860 h 4108405"/>
                        <a:gd name="connsiteX1-579" fmla="*/ 742648 w 4228925"/>
                        <a:gd name="connsiteY1-580" fmla="*/ 1078706 h 4108405"/>
                        <a:gd name="connsiteX2-581" fmla="*/ 739525 w 4228925"/>
                        <a:gd name="connsiteY2-582" fmla="*/ 1076860 h 4108405"/>
                        <a:gd name="connsiteX3-583" fmla="*/ 468805 w 4228925"/>
                        <a:gd name="connsiteY3-584" fmla="*/ 916781 h 4108405"/>
                        <a:gd name="connsiteX4-585" fmla="*/ 470434 w 4228925"/>
                        <a:gd name="connsiteY4-586" fmla="*/ 917744 h 4108405"/>
                        <a:gd name="connsiteX5-587" fmla="*/ 468805 w 4228925"/>
                        <a:gd name="connsiteY5-588" fmla="*/ 916781 h 4108405"/>
                        <a:gd name="connsiteX6-589" fmla="*/ 2176945 w 4228925"/>
                        <a:gd name="connsiteY6-590" fmla="*/ 316797 h 4108405"/>
                        <a:gd name="connsiteX7-591" fmla="*/ 2269473 w 4228925"/>
                        <a:gd name="connsiteY7-592" fmla="*/ 321469 h 4108405"/>
                        <a:gd name="connsiteX8-593" fmla="*/ 2090436 w 4228925"/>
                        <a:gd name="connsiteY8-594" fmla="*/ 321469 h 4108405"/>
                        <a:gd name="connsiteX9-595" fmla="*/ 2090436 w 4228925"/>
                        <a:gd name="connsiteY9-596" fmla="*/ 321165 h 4108405"/>
                        <a:gd name="connsiteX10-597" fmla="*/ 2176945 w 4228925"/>
                        <a:gd name="connsiteY10-598" fmla="*/ 316797 h 4108405"/>
                        <a:gd name="connsiteX11-599" fmla="*/ 2290461 w 4228925"/>
                        <a:gd name="connsiteY11-600" fmla="*/ 321469 h 4108405"/>
                        <a:gd name="connsiteX12-601" fmla="*/ 4228786 w 4228925"/>
                        <a:gd name="connsiteY12-602" fmla="*/ 2056565 h 4108405"/>
                        <a:gd name="connsiteX13-603" fmla="*/ 2176946 w 4228925"/>
                        <a:gd name="connsiteY13-604" fmla="*/ 4108405 h 4108405"/>
                        <a:gd name="connsiteX14-605" fmla="*/ 125105 w 4228925"/>
                        <a:gd name="connsiteY14-606" fmla="*/ 2056565 h 4108405"/>
                        <a:gd name="connsiteX15-607" fmla="*/ 437178 w 4228925"/>
                        <a:gd name="connsiteY15-608" fmla="*/ 2056564 h 4108405"/>
                        <a:gd name="connsiteX16-609" fmla="*/ 2176945 w 4228925"/>
                        <a:gd name="connsiteY16-610" fmla="*/ 3796331 h 4108405"/>
                        <a:gd name="connsiteX17-611" fmla="*/ 3916711 w 4228925"/>
                        <a:gd name="connsiteY17-612" fmla="*/ 2056564 h 4108405"/>
                        <a:gd name="connsiteX18-613" fmla="*/ 2290461 w 4228925"/>
                        <a:gd name="connsiteY18-614" fmla="*/ 321469 h 4108405"/>
                        <a:gd name="connsiteX19-615" fmla="*/ 2090436 w 4228925"/>
                        <a:gd name="connsiteY19-616" fmla="*/ 9092 h 4108405"/>
                        <a:gd name="connsiteX20-617" fmla="*/ 2090436 w 4228925"/>
                        <a:gd name="connsiteY20-618" fmla="*/ 321165 h 4108405"/>
                        <a:gd name="connsiteX21-619" fmla="*/ 739525 w 4228925"/>
                        <a:gd name="connsiteY21-620" fmla="*/ 1076860 h 4108405"/>
                        <a:gd name="connsiteX22-621" fmla="*/ 470434 w 4228925"/>
                        <a:gd name="connsiteY22-622" fmla="*/ 917744 h 4108405"/>
                        <a:gd name="connsiteX23-623" fmla="*/ 2090436 w 4228925"/>
                        <a:gd name="connsiteY23-624" fmla="*/ 9092 h 4108405"/>
                        <a:gd name="connsiteX24-625" fmla="*/ 2090436 w 4228925"/>
                        <a:gd name="connsiteY24-626" fmla="*/ 0 h 4108405"/>
                        <a:gd name="connsiteX25-627" fmla="*/ 2090436 w 4228925"/>
                        <a:gd name="connsiteY25-628" fmla="*/ 9092 h 4108405"/>
                        <a:gd name="connsiteX26-629" fmla="*/ 2090436 w 4228925"/>
                        <a:gd name="connsiteY26-630" fmla="*/ 0 h 4108405"/>
                        <a:gd name="connsiteX0-631" fmla="*/ 739525 w 4228925"/>
                        <a:gd name="connsiteY0-632" fmla="*/ 1076860 h 4108405"/>
                        <a:gd name="connsiteX1-633" fmla="*/ 742648 w 4228925"/>
                        <a:gd name="connsiteY1-634" fmla="*/ 1078706 h 4108405"/>
                        <a:gd name="connsiteX2-635" fmla="*/ 739525 w 4228925"/>
                        <a:gd name="connsiteY2-636" fmla="*/ 1076860 h 4108405"/>
                        <a:gd name="connsiteX3-637" fmla="*/ 468805 w 4228925"/>
                        <a:gd name="connsiteY3-638" fmla="*/ 916781 h 4108405"/>
                        <a:gd name="connsiteX4-639" fmla="*/ 470434 w 4228925"/>
                        <a:gd name="connsiteY4-640" fmla="*/ 917744 h 4108405"/>
                        <a:gd name="connsiteX5-641" fmla="*/ 468805 w 4228925"/>
                        <a:gd name="connsiteY5-642" fmla="*/ 916781 h 4108405"/>
                        <a:gd name="connsiteX6-643" fmla="*/ 2176945 w 4228925"/>
                        <a:gd name="connsiteY6-644" fmla="*/ 316797 h 4108405"/>
                        <a:gd name="connsiteX7-645" fmla="*/ 2090436 w 4228925"/>
                        <a:gd name="connsiteY7-646" fmla="*/ 321469 h 4108405"/>
                        <a:gd name="connsiteX8-647" fmla="*/ 2090436 w 4228925"/>
                        <a:gd name="connsiteY8-648" fmla="*/ 321165 h 4108405"/>
                        <a:gd name="connsiteX9-649" fmla="*/ 2176945 w 4228925"/>
                        <a:gd name="connsiteY9-650" fmla="*/ 316797 h 4108405"/>
                        <a:gd name="connsiteX10-651" fmla="*/ 2290461 w 4228925"/>
                        <a:gd name="connsiteY10-652" fmla="*/ 321469 h 4108405"/>
                        <a:gd name="connsiteX11-653" fmla="*/ 4228786 w 4228925"/>
                        <a:gd name="connsiteY11-654" fmla="*/ 2056565 h 4108405"/>
                        <a:gd name="connsiteX12-655" fmla="*/ 2176946 w 4228925"/>
                        <a:gd name="connsiteY12-656" fmla="*/ 4108405 h 4108405"/>
                        <a:gd name="connsiteX13-657" fmla="*/ 125105 w 4228925"/>
                        <a:gd name="connsiteY13-658" fmla="*/ 2056565 h 4108405"/>
                        <a:gd name="connsiteX14-659" fmla="*/ 437178 w 4228925"/>
                        <a:gd name="connsiteY14-660" fmla="*/ 2056564 h 4108405"/>
                        <a:gd name="connsiteX15-661" fmla="*/ 2176945 w 4228925"/>
                        <a:gd name="connsiteY15-662" fmla="*/ 3796331 h 4108405"/>
                        <a:gd name="connsiteX16-663" fmla="*/ 3916711 w 4228925"/>
                        <a:gd name="connsiteY16-664" fmla="*/ 2056564 h 4108405"/>
                        <a:gd name="connsiteX17-665" fmla="*/ 2290461 w 4228925"/>
                        <a:gd name="connsiteY17-666" fmla="*/ 321469 h 4108405"/>
                        <a:gd name="connsiteX18-667" fmla="*/ 2090436 w 4228925"/>
                        <a:gd name="connsiteY18-668" fmla="*/ 9092 h 4108405"/>
                        <a:gd name="connsiteX19-669" fmla="*/ 2090436 w 4228925"/>
                        <a:gd name="connsiteY19-670" fmla="*/ 321165 h 4108405"/>
                        <a:gd name="connsiteX20-671" fmla="*/ 739525 w 4228925"/>
                        <a:gd name="connsiteY20-672" fmla="*/ 1076860 h 4108405"/>
                        <a:gd name="connsiteX21-673" fmla="*/ 470434 w 4228925"/>
                        <a:gd name="connsiteY21-674" fmla="*/ 917744 h 4108405"/>
                        <a:gd name="connsiteX22-675" fmla="*/ 2090436 w 4228925"/>
                        <a:gd name="connsiteY22-676" fmla="*/ 9092 h 4108405"/>
                        <a:gd name="connsiteX23-677" fmla="*/ 2090436 w 4228925"/>
                        <a:gd name="connsiteY23-678" fmla="*/ 0 h 4108405"/>
                        <a:gd name="connsiteX24-679" fmla="*/ 2090436 w 4228925"/>
                        <a:gd name="connsiteY24-680" fmla="*/ 9092 h 4108405"/>
                        <a:gd name="connsiteX25-681" fmla="*/ 2090436 w 4228925"/>
                        <a:gd name="connsiteY25-682" fmla="*/ 0 h 4108405"/>
                        <a:gd name="connsiteX0-683" fmla="*/ 739525 w 4228925"/>
                        <a:gd name="connsiteY0-684" fmla="*/ 1076860 h 4108405"/>
                        <a:gd name="connsiteX1-685" fmla="*/ 742648 w 4228925"/>
                        <a:gd name="connsiteY1-686" fmla="*/ 1078706 h 4108405"/>
                        <a:gd name="connsiteX2-687" fmla="*/ 739525 w 4228925"/>
                        <a:gd name="connsiteY2-688" fmla="*/ 1076860 h 4108405"/>
                        <a:gd name="connsiteX3-689" fmla="*/ 468805 w 4228925"/>
                        <a:gd name="connsiteY3-690" fmla="*/ 916781 h 4108405"/>
                        <a:gd name="connsiteX4-691" fmla="*/ 470434 w 4228925"/>
                        <a:gd name="connsiteY4-692" fmla="*/ 917744 h 4108405"/>
                        <a:gd name="connsiteX5-693" fmla="*/ 468805 w 4228925"/>
                        <a:gd name="connsiteY5-694" fmla="*/ 916781 h 4108405"/>
                        <a:gd name="connsiteX6-695" fmla="*/ 2090436 w 4228925"/>
                        <a:gd name="connsiteY6-696" fmla="*/ 321165 h 4108405"/>
                        <a:gd name="connsiteX7-697" fmla="*/ 2090436 w 4228925"/>
                        <a:gd name="connsiteY7-698" fmla="*/ 321469 h 4108405"/>
                        <a:gd name="connsiteX8-699" fmla="*/ 2090436 w 4228925"/>
                        <a:gd name="connsiteY8-700" fmla="*/ 321165 h 4108405"/>
                        <a:gd name="connsiteX9-701" fmla="*/ 2290461 w 4228925"/>
                        <a:gd name="connsiteY9-702" fmla="*/ 321469 h 4108405"/>
                        <a:gd name="connsiteX10-703" fmla="*/ 4228786 w 4228925"/>
                        <a:gd name="connsiteY10-704" fmla="*/ 2056565 h 4108405"/>
                        <a:gd name="connsiteX11-705" fmla="*/ 2176946 w 4228925"/>
                        <a:gd name="connsiteY11-706" fmla="*/ 4108405 h 4108405"/>
                        <a:gd name="connsiteX12-707" fmla="*/ 125105 w 4228925"/>
                        <a:gd name="connsiteY12-708" fmla="*/ 2056565 h 4108405"/>
                        <a:gd name="connsiteX13-709" fmla="*/ 437178 w 4228925"/>
                        <a:gd name="connsiteY13-710" fmla="*/ 2056564 h 4108405"/>
                        <a:gd name="connsiteX14-711" fmla="*/ 2176945 w 4228925"/>
                        <a:gd name="connsiteY14-712" fmla="*/ 3796331 h 4108405"/>
                        <a:gd name="connsiteX15-713" fmla="*/ 3916711 w 4228925"/>
                        <a:gd name="connsiteY15-714" fmla="*/ 2056564 h 4108405"/>
                        <a:gd name="connsiteX16-715" fmla="*/ 2290461 w 4228925"/>
                        <a:gd name="connsiteY16-716" fmla="*/ 321469 h 4108405"/>
                        <a:gd name="connsiteX17-717" fmla="*/ 2090436 w 4228925"/>
                        <a:gd name="connsiteY17-718" fmla="*/ 9092 h 4108405"/>
                        <a:gd name="connsiteX18-719" fmla="*/ 2090436 w 4228925"/>
                        <a:gd name="connsiteY18-720" fmla="*/ 321165 h 4108405"/>
                        <a:gd name="connsiteX19-721" fmla="*/ 739525 w 4228925"/>
                        <a:gd name="connsiteY19-722" fmla="*/ 1076860 h 4108405"/>
                        <a:gd name="connsiteX20-723" fmla="*/ 470434 w 4228925"/>
                        <a:gd name="connsiteY20-724" fmla="*/ 917744 h 4108405"/>
                        <a:gd name="connsiteX21-725" fmla="*/ 2090436 w 4228925"/>
                        <a:gd name="connsiteY21-726" fmla="*/ 9092 h 4108405"/>
                        <a:gd name="connsiteX22-727" fmla="*/ 2090436 w 4228925"/>
                        <a:gd name="connsiteY22-728" fmla="*/ 0 h 4108405"/>
                        <a:gd name="connsiteX23-729" fmla="*/ 2090436 w 4228925"/>
                        <a:gd name="connsiteY23-730" fmla="*/ 9092 h 4108405"/>
                        <a:gd name="connsiteX24-731" fmla="*/ 2090436 w 4228925"/>
                        <a:gd name="connsiteY24-732" fmla="*/ 0 h 4108405"/>
                        <a:gd name="connsiteX0-733" fmla="*/ 739525 w 4228925"/>
                        <a:gd name="connsiteY0-734" fmla="*/ 1067768 h 4099313"/>
                        <a:gd name="connsiteX1-735" fmla="*/ 742648 w 4228925"/>
                        <a:gd name="connsiteY1-736" fmla="*/ 1069614 h 4099313"/>
                        <a:gd name="connsiteX2-737" fmla="*/ 739525 w 4228925"/>
                        <a:gd name="connsiteY2-738" fmla="*/ 1067768 h 4099313"/>
                        <a:gd name="connsiteX3-739" fmla="*/ 468805 w 4228925"/>
                        <a:gd name="connsiteY3-740" fmla="*/ 907689 h 4099313"/>
                        <a:gd name="connsiteX4-741" fmla="*/ 470434 w 4228925"/>
                        <a:gd name="connsiteY4-742" fmla="*/ 908652 h 4099313"/>
                        <a:gd name="connsiteX5-743" fmla="*/ 468805 w 4228925"/>
                        <a:gd name="connsiteY5-744" fmla="*/ 907689 h 4099313"/>
                        <a:gd name="connsiteX6-745" fmla="*/ 2090436 w 4228925"/>
                        <a:gd name="connsiteY6-746" fmla="*/ 312073 h 4099313"/>
                        <a:gd name="connsiteX7-747" fmla="*/ 2090436 w 4228925"/>
                        <a:gd name="connsiteY7-748" fmla="*/ 312377 h 4099313"/>
                        <a:gd name="connsiteX8-749" fmla="*/ 2090436 w 4228925"/>
                        <a:gd name="connsiteY8-750" fmla="*/ 312073 h 4099313"/>
                        <a:gd name="connsiteX9-751" fmla="*/ 2290461 w 4228925"/>
                        <a:gd name="connsiteY9-752" fmla="*/ 312377 h 4099313"/>
                        <a:gd name="connsiteX10-753" fmla="*/ 4228786 w 4228925"/>
                        <a:gd name="connsiteY10-754" fmla="*/ 2047473 h 4099313"/>
                        <a:gd name="connsiteX11-755" fmla="*/ 2176946 w 4228925"/>
                        <a:gd name="connsiteY11-756" fmla="*/ 4099313 h 4099313"/>
                        <a:gd name="connsiteX12-757" fmla="*/ 125105 w 4228925"/>
                        <a:gd name="connsiteY12-758" fmla="*/ 2047473 h 4099313"/>
                        <a:gd name="connsiteX13-759" fmla="*/ 437178 w 4228925"/>
                        <a:gd name="connsiteY13-760" fmla="*/ 2047472 h 4099313"/>
                        <a:gd name="connsiteX14-761" fmla="*/ 2176945 w 4228925"/>
                        <a:gd name="connsiteY14-762" fmla="*/ 3787239 h 4099313"/>
                        <a:gd name="connsiteX15-763" fmla="*/ 3916711 w 4228925"/>
                        <a:gd name="connsiteY15-764" fmla="*/ 2047472 h 4099313"/>
                        <a:gd name="connsiteX16-765" fmla="*/ 2290461 w 4228925"/>
                        <a:gd name="connsiteY16-766" fmla="*/ 312377 h 4099313"/>
                        <a:gd name="connsiteX17-767" fmla="*/ 2090436 w 4228925"/>
                        <a:gd name="connsiteY17-768" fmla="*/ 0 h 4099313"/>
                        <a:gd name="connsiteX18-769" fmla="*/ 2090436 w 4228925"/>
                        <a:gd name="connsiteY18-770" fmla="*/ 312073 h 4099313"/>
                        <a:gd name="connsiteX19-771" fmla="*/ 739525 w 4228925"/>
                        <a:gd name="connsiteY19-772" fmla="*/ 1067768 h 4099313"/>
                        <a:gd name="connsiteX20-773" fmla="*/ 470434 w 4228925"/>
                        <a:gd name="connsiteY20-774" fmla="*/ 908652 h 4099313"/>
                        <a:gd name="connsiteX21-775" fmla="*/ 2090436 w 4228925"/>
                        <a:gd name="connsiteY21-776" fmla="*/ 0 h 4099313"/>
                        <a:gd name="connsiteX0-777" fmla="*/ 739525 w 4353891"/>
                        <a:gd name="connsiteY0-778" fmla="*/ 1067768 h 4099313"/>
                        <a:gd name="connsiteX1-779" fmla="*/ 742648 w 4353891"/>
                        <a:gd name="connsiteY1-780" fmla="*/ 1069614 h 4099313"/>
                        <a:gd name="connsiteX2-781" fmla="*/ 739525 w 4353891"/>
                        <a:gd name="connsiteY2-782" fmla="*/ 1067768 h 4099313"/>
                        <a:gd name="connsiteX3-783" fmla="*/ 468805 w 4353891"/>
                        <a:gd name="connsiteY3-784" fmla="*/ 907689 h 4099313"/>
                        <a:gd name="connsiteX4-785" fmla="*/ 470434 w 4353891"/>
                        <a:gd name="connsiteY4-786" fmla="*/ 908652 h 4099313"/>
                        <a:gd name="connsiteX5-787" fmla="*/ 468805 w 4353891"/>
                        <a:gd name="connsiteY5-788" fmla="*/ 907689 h 4099313"/>
                        <a:gd name="connsiteX6-789" fmla="*/ 2090436 w 4353891"/>
                        <a:gd name="connsiteY6-790" fmla="*/ 312073 h 4099313"/>
                        <a:gd name="connsiteX7-791" fmla="*/ 2090436 w 4353891"/>
                        <a:gd name="connsiteY7-792" fmla="*/ 312377 h 4099313"/>
                        <a:gd name="connsiteX8-793" fmla="*/ 2090436 w 4353891"/>
                        <a:gd name="connsiteY8-794" fmla="*/ 312073 h 4099313"/>
                        <a:gd name="connsiteX9-795" fmla="*/ 3916711 w 4353891"/>
                        <a:gd name="connsiteY9-796" fmla="*/ 2047472 h 4099313"/>
                        <a:gd name="connsiteX10-797" fmla="*/ 4228786 w 4353891"/>
                        <a:gd name="connsiteY10-798" fmla="*/ 2047473 h 4099313"/>
                        <a:gd name="connsiteX11-799" fmla="*/ 2176946 w 4353891"/>
                        <a:gd name="connsiteY11-800" fmla="*/ 4099313 h 4099313"/>
                        <a:gd name="connsiteX12-801" fmla="*/ 125105 w 4353891"/>
                        <a:gd name="connsiteY12-802" fmla="*/ 2047473 h 4099313"/>
                        <a:gd name="connsiteX13-803" fmla="*/ 437178 w 4353891"/>
                        <a:gd name="connsiteY13-804" fmla="*/ 2047472 h 4099313"/>
                        <a:gd name="connsiteX14-805" fmla="*/ 2176945 w 4353891"/>
                        <a:gd name="connsiteY14-806" fmla="*/ 3787239 h 4099313"/>
                        <a:gd name="connsiteX15-807" fmla="*/ 3916711 w 4353891"/>
                        <a:gd name="connsiteY15-808" fmla="*/ 2047472 h 4099313"/>
                        <a:gd name="connsiteX16-809" fmla="*/ 2090436 w 4353891"/>
                        <a:gd name="connsiteY16-810" fmla="*/ 0 h 4099313"/>
                        <a:gd name="connsiteX17-811" fmla="*/ 2090436 w 4353891"/>
                        <a:gd name="connsiteY17-812" fmla="*/ 312073 h 4099313"/>
                        <a:gd name="connsiteX18-813" fmla="*/ 739525 w 4353891"/>
                        <a:gd name="connsiteY18-814" fmla="*/ 1067768 h 4099313"/>
                        <a:gd name="connsiteX19-815" fmla="*/ 470434 w 4353891"/>
                        <a:gd name="connsiteY19-816" fmla="*/ 908652 h 4099313"/>
                        <a:gd name="connsiteX20-817" fmla="*/ 2090436 w 4353891"/>
                        <a:gd name="connsiteY20-818" fmla="*/ 0 h 4099313"/>
                        <a:gd name="connsiteX0-819" fmla="*/ 614420 w 4228786"/>
                        <a:gd name="connsiteY0-820" fmla="*/ 1067768 h 4099313"/>
                        <a:gd name="connsiteX1-821" fmla="*/ 617543 w 4228786"/>
                        <a:gd name="connsiteY1-822" fmla="*/ 1069614 h 4099313"/>
                        <a:gd name="connsiteX2-823" fmla="*/ 614420 w 4228786"/>
                        <a:gd name="connsiteY2-824" fmla="*/ 1067768 h 4099313"/>
                        <a:gd name="connsiteX3-825" fmla="*/ 343700 w 4228786"/>
                        <a:gd name="connsiteY3-826" fmla="*/ 907689 h 4099313"/>
                        <a:gd name="connsiteX4-827" fmla="*/ 345329 w 4228786"/>
                        <a:gd name="connsiteY4-828" fmla="*/ 908652 h 4099313"/>
                        <a:gd name="connsiteX5-829" fmla="*/ 343700 w 4228786"/>
                        <a:gd name="connsiteY5-830" fmla="*/ 907689 h 4099313"/>
                        <a:gd name="connsiteX6-831" fmla="*/ 1965331 w 4228786"/>
                        <a:gd name="connsiteY6-832" fmla="*/ 312073 h 4099313"/>
                        <a:gd name="connsiteX7-833" fmla="*/ 1965331 w 4228786"/>
                        <a:gd name="connsiteY7-834" fmla="*/ 312377 h 4099313"/>
                        <a:gd name="connsiteX8-835" fmla="*/ 1965331 w 4228786"/>
                        <a:gd name="connsiteY8-836" fmla="*/ 312073 h 4099313"/>
                        <a:gd name="connsiteX9-837" fmla="*/ 3791606 w 4228786"/>
                        <a:gd name="connsiteY9-838" fmla="*/ 2047472 h 4099313"/>
                        <a:gd name="connsiteX10-839" fmla="*/ 4103681 w 4228786"/>
                        <a:gd name="connsiteY10-840" fmla="*/ 2047473 h 4099313"/>
                        <a:gd name="connsiteX11-841" fmla="*/ 2051841 w 4228786"/>
                        <a:gd name="connsiteY11-842" fmla="*/ 4099313 h 4099313"/>
                        <a:gd name="connsiteX12-843" fmla="*/ 0 w 4228786"/>
                        <a:gd name="connsiteY12-844" fmla="*/ 2047473 h 4099313"/>
                        <a:gd name="connsiteX13-845" fmla="*/ 2051840 w 4228786"/>
                        <a:gd name="connsiteY13-846" fmla="*/ 3787239 h 4099313"/>
                        <a:gd name="connsiteX14-847" fmla="*/ 3791606 w 4228786"/>
                        <a:gd name="connsiteY14-848" fmla="*/ 2047472 h 4099313"/>
                        <a:gd name="connsiteX15-849" fmla="*/ 1965331 w 4228786"/>
                        <a:gd name="connsiteY15-850" fmla="*/ 0 h 4099313"/>
                        <a:gd name="connsiteX16-851" fmla="*/ 1965331 w 4228786"/>
                        <a:gd name="connsiteY16-852" fmla="*/ 312073 h 4099313"/>
                        <a:gd name="connsiteX17-853" fmla="*/ 614420 w 4228786"/>
                        <a:gd name="connsiteY17-854" fmla="*/ 1067768 h 4099313"/>
                        <a:gd name="connsiteX18-855" fmla="*/ 345329 w 4228786"/>
                        <a:gd name="connsiteY18-856" fmla="*/ 908652 h 4099313"/>
                        <a:gd name="connsiteX19-857" fmla="*/ 1965331 w 4228786"/>
                        <a:gd name="connsiteY19-858" fmla="*/ 0 h 4099313"/>
                        <a:gd name="connsiteX0-859" fmla="*/ 270720 w 3885086"/>
                        <a:gd name="connsiteY0-860" fmla="*/ 1067768 h 4224418"/>
                        <a:gd name="connsiteX1-861" fmla="*/ 273843 w 3885086"/>
                        <a:gd name="connsiteY1-862" fmla="*/ 1069614 h 4224418"/>
                        <a:gd name="connsiteX2-863" fmla="*/ 270720 w 3885086"/>
                        <a:gd name="connsiteY2-864" fmla="*/ 1067768 h 4224418"/>
                        <a:gd name="connsiteX3-865" fmla="*/ 0 w 3885086"/>
                        <a:gd name="connsiteY3-866" fmla="*/ 907689 h 4224418"/>
                        <a:gd name="connsiteX4-867" fmla="*/ 1629 w 3885086"/>
                        <a:gd name="connsiteY4-868" fmla="*/ 908652 h 4224418"/>
                        <a:gd name="connsiteX5-869" fmla="*/ 0 w 3885086"/>
                        <a:gd name="connsiteY5-870" fmla="*/ 907689 h 4224418"/>
                        <a:gd name="connsiteX6-871" fmla="*/ 1621631 w 3885086"/>
                        <a:gd name="connsiteY6-872" fmla="*/ 312073 h 4224418"/>
                        <a:gd name="connsiteX7-873" fmla="*/ 1621631 w 3885086"/>
                        <a:gd name="connsiteY7-874" fmla="*/ 312377 h 4224418"/>
                        <a:gd name="connsiteX8-875" fmla="*/ 1621631 w 3885086"/>
                        <a:gd name="connsiteY8-876" fmla="*/ 312073 h 4224418"/>
                        <a:gd name="connsiteX9-877" fmla="*/ 3447906 w 3885086"/>
                        <a:gd name="connsiteY9-878" fmla="*/ 2047472 h 4224418"/>
                        <a:gd name="connsiteX10-879" fmla="*/ 3759981 w 3885086"/>
                        <a:gd name="connsiteY10-880" fmla="*/ 2047473 h 4224418"/>
                        <a:gd name="connsiteX11-881" fmla="*/ 1708141 w 3885086"/>
                        <a:gd name="connsiteY11-882" fmla="*/ 4099313 h 4224418"/>
                        <a:gd name="connsiteX12-883" fmla="*/ 1708140 w 3885086"/>
                        <a:gd name="connsiteY12-884" fmla="*/ 3787239 h 4224418"/>
                        <a:gd name="connsiteX13-885" fmla="*/ 3447906 w 3885086"/>
                        <a:gd name="connsiteY13-886" fmla="*/ 2047472 h 4224418"/>
                        <a:gd name="connsiteX14-887" fmla="*/ 1621631 w 3885086"/>
                        <a:gd name="connsiteY14-888" fmla="*/ 0 h 4224418"/>
                        <a:gd name="connsiteX15-889" fmla="*/ 1621631 w 3885086"/>
                        <a:gd name="connsiteY15-890" fmla="*/ 312073 h 4224418"/>
                        <a:gd name="connsiteX16-891" fmla="*/ 270720 w 3885086"/>
                        <a:gd name="connsiteY16-892" fmla="*/ 1067768 h 4224418"/>
                        <a:gd name="connsiteX17-893" fmla="*/ 1629 w 3885086"/>
                        <a:gd name="connsiteY17-894" fmla="*/ 908652 h 4224418"/>
                        <a:gd name="connsiteX18-895" fmla="*/ 1621631 w 3885086"/>
                        <a:gd name="connsiteY18-896" fmla="*/ 0 h 4224418"/>
                        <a:gd name="connsiteX0-897" fmla="*/ 270720 w 3885086"/>
                        <a:gd name="connsiteY0-898" fmla="*/ 1067768 h 4099313"/>
                        <a:gd name="connsiteX1-899" fmla="*/ 273843 w 3885086"/>
                        <a:gd name="connsiteY1-900" fmla="*/ 1069614 h 4099313"/>
                        <a:gd name="connsiteX2-901" fmla="*/ 270720 w 3885086"/>
                        <a:gd name="connsiteY2-902" fmla="*/ 1067768 h 4099313"/>
                        <a:gd name="connsiteX3-903" fmla="*/ 0 w 3885086"/>
                        <a:gd name="connsiteY3-904" fmla="*/ 907689 h 4099313"/>
                        <a:gd name="connsiteX4-905" fmla="*/ 1629 w 3885086"/>
                        <a:gd name="connsiteY4-906" fmla="*/ 908652 h 4099313"/>
                        <a:gd name="connsiteX5-907" fmla="*/ 0 w 3885086"/>
                        <a:gd name="connsiteY5-908" fmla="*/ 907689 h 4099313"/>
                        <a:gd name="connsiteX6-909" fmla="*/ 1621631 w 3885086"/>
                        <a:gd name="connsiteY6-910" fmla="*/ 312073 h 4099313"/>
                        <a:gd name="connsiteX7-911" fmla="*/ 1621631 w 3885086"/>
                        <a:gd name="connsiteY7-912" fmla="*/ 312377 h 4099313"/>
                        <a:gd name="connsiteX8-913" fmla="*/ 1621631 w 3885086"/>
                        <a:gd name="connsiteY8-914" fmla="*/ 312073 h 4099313"/>
                        <a:gd name="connsiteX9-915" fmla="*/ 3447906 w 3885086"/>
                        <a:gd name="connsiteY9-916" fmla="*/ 2047472 h 4099313"/>
                        <a:gd name="connsiteX10-917" fmla="*/ 3759981 w 3885086"/>
                        <a:gd name="connsiteY10-918" fmla="*/ 2047473 h 4099313"/>
                        <a:gd name="connsiteX11-919" fmla="*/ 1708141 w 3885086"/>
                        <a:gd name="connsiteY11-920" fmla="*/ 4099313 h 4099313"/>
                        <a:gd name="connsiteX12-921" fmla="*/ 3447906 w 3885086"/>
                        <a:gd name="connsiteY12-922" fmla="*/ 2047472 h 4099313"/>
                        <a:gd name="connsiteX13-923" fmla="*/ 1621631 w 3885086"/>
                        <a:gd name="connsiteY13-924" fmla="*/ 0 h 4099313"/>
                        <a:gd name="connsiteX14-925" fmla="*/ 1621631 w 3885086"/>
                        <a:gd name="connsiteY14-926" fmla="*/ 312073 h 4099313"/>
                        <a:gd name="connsiteX15-927" fmla="*/ 270720 w 3885086"/>
                        <a:gd name="connsiteY15-928" fmla="*/ 1067768 h 4099313"/>
                        <a:gd name="connsiteX16-929" fmla="*/ 1629 w 3885086"/>
                        <a:gd name="connsiteY16-930" fmla="*/ 908652 h 4099313"/>
                        <a:gd name="connsiteX17-931" fmla="*/ 1621631 w 3885086"/>
                        <a:gd name="connsiteY17-932" fmla="*/ 0 h 4099313"/>
                        <a:gd name="connsiteX0-933" fmla="*/ 270720 w 3760643"/>
                        <a:gd name="connsiteY0-934" fmla="*/ 1067768 h 2047473"/>
                        <a:gd name="connsiteX1-935" fmla="*/ 273843 w 3760643"/>
                        <a:gd name="connsiteY1-936" fmla="*/ 1069614 h 2047473"/>
                        <a:gd name="connsiteX2-937" fmla="*/ 270720 w 3760643"/>
                        <a:gd name="connsiteY2-938" fmla="*/ 1067768 h 2047473"/>
                        <a:gd name="connsiteX3-939" fmla="*/ 0 w 3760643"/>
                        <a:gd name="connsiteY3-940" fmla="*/ 907689 h 2047473"/>
                        <a:gd name="connsiteX4-941" fmla="*/ 1629 w 3760643"/>
                        <a:gd name="connsiteY4-942" fmla="*/ 908652 h 2047473"/>
                        <a:gd name="connsiteX5-943" fmla="*/ 0 w 3760643"/>
                        <a:gd name="connsiteY5-944" fmla="*/ 907689 h 2047473"/>
                        <a:gd name="connsiteX6-945" fmla="*/ 1621631 w 3760643"/>
                        <a:gd name="connsiteY6-946" fmla="*/ 312073 h 2047473"/>
                        <a:gd name="connsiteX7-947" fmla="*/ 1621631 w 3760643"/>
                        <a:gd name="connsiteY7-948" fmla="*/ 312377 h 2047473"/>
                        <a:gd name="connsiteX8-949" fmla="*/ 1621631 w 3760643"/>
                        <a:gd name="connsiteY8-950" fmla="*/ 312073 h 2047473"/>
                        <a:gd name="connsiteX9-951" fmla="*/ 3447906 w 3760643"/>
                        <a:gd name="connsiteY9-952" fmla="*/ 2047472 h 2047473"/>
                        <a:gd name="connsiteX10-953" fmla="*/ 3759981 w 3760643"/>
                        <a:gd name="connsiteY10-954" fmla="*/ 2047473 h 2047473"/>
                        <a:gd name="connsiteX11-955" fmla="*/ 3447906 w 3760643"/>
                        <a:gd name="connsiteY11-956" fmla="*/ 2047472 h 2047473"/>
                        <a:gd name="connsiteX12-957" fmla="*/ 1621631 w 3760643"/>
                        <a:gd name="connsiteY12-958" fmla="*/ 0 h 2047473"/>
                        <a:gd name="connsiteX13-959" fmla="*/ 1621631 w 3760643"/>
                        <a:gd name="connsiteY13-960" fmla="*/ 312073 h 2047473"/>
                        <a:gd name="connsiteX14-961" fmla="*/ 270720 w 3760643"/>
                        <a:gd name="connsiteY14-962" fmla="*/ 1067768 h 2047473"/>
                        <a:gd name="connsiteX15-963" fmla="*/ 1629 w 3760643"/>
                        <a:gd name="connsiteY15-964" fmla="*/ 908652 h 2047473"/>
                        <a:gd name="connsiteX16-965" fmla="*/ 1621631 w 3760643"/>
                        <a:gd name="connsiteY16-966" fmla="*/ 0 h 2047473"/>
                        <a:gd name="connsiteX0-967" fmla="*/ 270720 w 1621631"/>
                        <a:gd name="connsiteY0-968" fmla="*/ 1067768 h 1069614"/>
                        <a:gd name="connsiteX1-969" fmla="*/ 273843 w 1621631"/>
                        <a:gd name="connsiteY1-970" fmla="*/ 1069614 h 1069614"/>
                        <a:gd name="connsiteX2-971" fmla="*/ 270720 w 1621631"/>
                        <a:gd name="connsiteY2-972" fmla="*/ 1067768 h 1069614"/>
                        <a:gd name="connsiteX3-973" fmla="*/ 0 w 1621631"/>
                        <a:gd name="connsiteY3-974" fmla="*/ 907689 h 1069614"/>
                        <a:gd name="connsiteX4-975" fmla="*/ 1629 w 1621631"/>
                        <a:gd name="connsiteY4-976" fmla="*/ 908652 h 1069614"/>
                        <a:gd name="connsiteX5-977" fmla="*/ 0 w 1621631"/>
                        <a:gd name="connsiteY5-978" fmla="*/ 907689 h 1069614"/>
                        <a:gd name="connsiteX6-979" fmla="*/ 1621631 w 1621631"/>
                        <a:gd name="connsiteY6-980" fmla="*/ 312073 h 1069614"/>
                        <a:gd name="connsiteX7-981" fmla="*/ 1621631 w 1621631"/>
                        <a:gd name="connsiteY7-982" fmla="*/ 312377 h 1069614"/>
                        <a:gd name="connsiteX8-983" fmla="*/ 1621631 w 1621631"/>
                        <a:gd name="connsiteY8-984" fmla="*/ 312073 h 1069614"/>
                        <a:gd name="connsiteX9-985" fmla="*/ 1621631 w 1621631"/>
                        <a:gd name="connsiteY9-986" fmla="*/ 0 h 1069614"/>
                        <a:gd name="connsiteX10-987" fmla="*/ 1621631 w 1621631"/>
                        <a:gd name="connsiteY10-988" fmla="*/ 312073 h 1069614"/>
                        <a:gd name="connsiteX11-989" fmla="*/ 270720 w 1621631"/>
                        <a:gd name="connsiteY11-990" fmla="*/ 1067768 h 1069614"/>
                        <a:gd name="connsiteX12-991" fmla="*/ 1629 w 1621631"/>
                        <a:gd name="connsiteY12-992" fmla="*/ 908652 h 1069614"/>
                        <a:gd name="connsiteX13-993" fmla="*/ 1621631 w 1621631"/>
                        <a:gd name="connsiteY13-994" fmla="*/ 0 h 1069614"/>
                      </a:gdLst>
                      <a:ahLst/>
                      <a:cxnLst>
                        <a:cxn ang="0">
                          <a:pos x="connsiteX0-1" y="connsiteY0-2"/>
                        </a:cxn>
                        <a:cxn ang="0">
                          <a:pos x="connsiteX1-3" y="connsiteY1-4"/>
                        </a:cxn>
                        <a:cxn ang="0">
                          <a:pos x="connsiteX2-5" y="connsiteY2-6"/>
                        </a:cxn>
                        <a:cxn ang="0">
                          <a:pos x="connsiteX3-7" y="connsiteY3-8"/>
                        </a:cxn>
                        <a:cxn ang="0">
                          <a:pos x="connsiteX4-9" y="connsiteY4-10"/>
                        </a:cxn>
                        <a:cxn ang="0">
                          <a:pos x="connsiteX5-11" y="connsiteY5-12"/>
                        </a:cxn>
                        <a:cxn ang="0">
                          <a:pos x="connsiteX6-13" y="connsiteY6-14"/>
                        </a:cxn>
                        <a:cxn ang="0">
                          <a:pos x="connsiteX7-15" y="connsiteY7-16"/>
                        </a:cxn>
                        <a:cxn ang="0">
                          <a:pos x="connsiteX8-17" y="connsiteY8-18"/>
                        </a:cxn>
                        <a:cxn ang="0">
                          <a:pos x="connsiteX9-19" y="connsiteY9-20"/>
                        </a:cxn>
                        <a:cxn ang="0">
                          <a:pos x="connsiteX10-21" y="connsiteY10-22"/>
                        </a:cxn>
                        <a:cxn ang="0">
                          <a:pos x="connsiteX11-23" y="connsiteY11-24"/>
                        </a:cxn>
                        <a:cxn ang="0">
                          <a:pos x="connsiteX12-25" y="connsiteY12-26"/>
                        </a:cxn>
                        <a:cxn ang="0">
                          <a:pos x="connsiteX13-27" y="connsiteY13-28"/>
                        </a:cxn>
                      </a:cxnLst>
                      <a:rect l="l" t="t" r="r" b="b"/>
                      <a:pathLst>
                        <a:path w="1621631" h="1069614">
                          <a:moveTo>
                            <a:pt x="270720" y="1067768"/>
                          </a:moveTo>
                          <a:lnTo>
                            <a:pt x="273843" y="1069614"/>
                          </a:lnTo>
                          <a:lnTo>
                            <a:pt x="270720" y="1067768"/>
                          </a:lnTo>
                          <a:close/>
                          <a:moveTo>
                            <a:pt x="0" y="907689"/>
                          </a:moveTo>
                          <a:lnTo>
                            <a:pt x="1629" y="908652"/>
                          </a:lnTo>
                          <a:lnTo>
                            <a:pt x="0" y="907689"/>
                          </a:lnTo>
                          <a:close/>
                          <a:moveTo>
                            <a:pt x="1621631" y="312073"/>
                          </a:moveTo>
                          <a:lnTo>
                            <a:pt x="1621631" y="312377"/>
                          </a:lnTo>
                          <a:lnTo>
                            <a:pt x="1621631" y="312073"/>
                          </a:lnTo>
                          <a:close/>
                          <a:moveTo>
                            <a:pt x="1621631" y="0"/>
                          </a:moveTo>
                          <a:lnTo>
                            <a:pt x="1621631" y="312073"/>
                          </a:lnTo>
                          <a:cubicBezTo>
                            <a:pt x="1059988" y="337356"/>
                            <a:pt x="568425" y="631117"/>
                            <a:pt x="270720" y="1067768"/>
                          </a:cubicBezTo>
                          <a:lnTo>
                            <a:pt x="1629" y="908652"/>
                          </a:lnTo>
                          <a:cubicBezTo>
                            <a:pt x="354259" y="380480"/>
                            <a:pt x="945677" y="25494"/>
                            <a:pt x="162163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2"/>
                    </a:lnRef>
                    <a:fillRef idx="3">
                      <a:schemeClr val="accent2"/>
                    </a:fillRef>
                    <a:effectRef idx="2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3218" tIns="46608" rIns="46608" bIns="93218" numCol="1" spcCol="0" rtlCol="0" fromWordArt="0" anchor="b" anchorCtr="0" forceAA="0" compatLnSpc="1">
                      <a:noAutofit/>
                    </a:bodyPr>
                    <a:lstStyle/>
                    <a:p>
                      <a:pPr algn="ctr" defTabSz="931545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800" spc="-5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57" name="iS1ïḍé">
                      <a:extLst>
                        <a:ext uri="{FF2B5EF4-FFF2-40B4-BE49-F238E27FC236}">
                          <a16:creationId xmlns:a16="http://schemas.microsoft.com/office/drawing/2014/main" xmlns="" id="{43D2E465-6B57-4DEF-8AE7-E84E19A56CB5}"/>
                        </a:ext>
                      </a:extLst>
                    </p:cNvPr>
                    <p:cNvSpPr/>
                    <p:nvPr/>
                  </p:nvSpPr>
                  <p:spPr bwMode="auto">
                    <a:xfrm flipH="1">
                      <a:off x="8043104" y="1599766"/>
                      <a:ext cx="1621631" cy="1069614"/>
                    </a:xfrm>
                    <a:custGeom>
                      <a:avLst/>
                      <a:gdLst>
                        <a:gd name="connsiteX0" fmla="*/ 668844 w 4158105"/>
                        <a:gd name="connsiteY0" fmla="*/ 1079241 h 4110786"/>
                        <a:gd name="connsiteX1" fmla="*/ 671967 w 4158105"/>
                        <a:gd name="connsiteY1" fmla="*/ 1081087 h 4110786"/>
                        <a:gd name="connsiteX2" fmla="*/ 576717 w 4158105"/>
                        <a:gd name="connsiteY2" fmla="*/ 1235869 h 4110786"/>
                        <a:gd name="connsiteX3" fmla="*/ 574232 w 4158105"/>
                        <a:gd name="connsiteY3" fmla="*/ 1234330 h 4110786"/>
                        <a:gd name="connsiteX4" fmla="*/ 668844 w 4158105"/>
                        <a:gd name="connsiteY4" fmla="*/ 1079241 h 4110786"/>
                        <a:gd name="connsiteX5" fmla="*/ 398124 w 4158105"/>
                        <a:gd name="connsiteY5" fmla="*/ 919162 h 4110786"/>
                        <a:gd name="connsiteX6" fmla="*/ 399753 w 4158105"/>
                        <a:gd name="connsiteY6" fmla="*/ 920125 h 4110786"/>
                        <a:gd name="connsiteX7" fmla="*/ 308772 w 4158105"/>
                        <a:gd name="connsiteY7" fmla="*/ 1069886 h 4110786"/>
                        <a:gd name="connsiteX8" fmla="*/ 307636 w 4158105"/>
                        <a:gd name="connsiteY8" fmla="*/ 1069182 h 4110786"/>
                        <a:gd name="connsiteX9" fmla="*/ 398124 w 4158105"/>
                        <a:gd name="connsiteY9" fmla="*/ 919162 h 4110786"/>
                        <a:gd name="connsiteX10" fmla="*/ 2106264 w 4158105"/>
                        <a:gd name="connsiteY10" fmla="*/ 319178 h 4110786"/>
                        <a:gd name="connsiteX11" fmla="*/ 2198792 w 4158105"/>
                        <a:gd name="connsiteY11" fmla="*/ 323850 h 4110786"/>
                        <a:gd name="connsiteX12" fmla="*/ 2019755 w 4158105"/>
                        <a:gd name="connsiteY12" fmla="*/ 323850 h 4110786"/>
                        <a:gd name="connsiteX13" fmla="*/ 2019755 w 4158105"/>
                        <a:gd name="connsiteY13" fmla="*/ 323546 h 4110786"/>
                        <a:gd name="connsiteX14" fmla="*/ 2106264 w 4158105"/>
                        <a:gd name="connsiteY14" fmla="*/ 319178 h 4110786"/>
                        <a:gd name="connsiteX15" fmla="*/ 2224351 w 4158105"/>
                        <a:gd name="connsiteY15" fmla="*/ 13068 h 4110786"/>
                        <a:gd name="connsiteX16" fmla="*/ 4158105 w 4158105"/>
                        <a:gd name="connsiteY16" fmla="*/ 2058946 h 4110786"/>
                        <a:gd name="connsiteX17" fmla="*/ 2106265 w 4158105"/>
                        <a:gd name="connsiteY17" fmla="*/ 4110786 h 4110786"/>
                        <a:gd name="connsiteX18" fmla="*/ 54424 w 4158105"/>
                        <a:gd name="connsiteY18" fmla="*/ 2058946 h 4110786"/>
                        <a:gd name="connsiteX19" fmla="*/ 574232 w 4158105"/>
                        <a:gd name="connsiteY19" fmla="*/ 1234330 h 4110786"/>
                        <a:gd name="connsiteX20" fmla="*/ 366497 w 4158105"/>
                        <a:gd name="connsiteY20" fmla="*/ 2058945 h 4110786"/>
                        <a:gd name="connsiteX21" fmla="*/ 2106264 w 4158105"/>
                        <a:gd name="connsiteY21" fmla="*/ 3798712 h 4110786"/>
                        <a:gd name="connsiteX22" fmla="*/ 3846030 w 4158105"/>
                        <a:gd name="connsiteY22" fmla="*/ 2058945 h 4110786"/>
                        <a:gd name="connsiteX23" fmla="*/ 2198792 w 4158105"/>
                        <a:gd name="connsiteY23" fmla="*/ 323850 h 4110786"/>
                        <a:gd name="connsiteX24" fmla="*/ 2219780 w 4158105"/>
                        <a:gd name="connsiteY24" fmla="*/ 323850 h 4110786"/>
                        <a:gd name="connsiteX25" fmla="*/ 2224351 w 4158105"/>
                        <a:gd name="connsiteY25" fmla="*/ 13068 h 4110786"/>
                        <a:gd name="connsiteX26" fmla="*/ 2019755 w 4158105"/>
                        <a:gd name="connsiteY26" fmla="*/ 11473 h 4110786"/>
                        <a:gd name="connsiteX27" fmla="*/ 2019755 w 4158105"/>
                        <a:gd name="connsiteY27" fmla="*/ 323546 h 4110786"/>
                        <a:gd name="connsiteX28" fmla="*/ 668844 w 4158105"/>
                        <a:gd name="connsiteY28" fmla="*/ 1079241 h 4110786"/>
                        <a:gd name="connsiteX29" fmla="*/ 399753 w 4158105"/>
                        <a:gd name="connsiteY29" fmla="*/ 920125 h 4110786"/>
                        <a:gd name="connsiteX30" fmla="*/ 2019755 w 4158105"/>
                        <a:gd name="connsiteY30" fmla="*/ 11473 h 4110786"/>
                        <a:gd name="connsiteX31" fmla="*/ 2224543 w 4158105"/>
                        <a:gd name="connsiteY31" fmla="*/ 0 h 4110786"/>
                        <a:gd name="connsiteX32" fmla="*/ 2224351 w 4158105"/>
                        <a:gd name="connsiteY32" fmla="*/ 13068 h 4110786"/>
                        <a:gd name="connsiteX33" fmla="*/ 2106265 w 4158105"/>
                        <a:gd name="connsiteY33" fmla="*/ 7105 h 4110786"/>
                        <a:gd name="connsiteX34" fmla="*/ 2019755 w 4158105"/>
                        <a:gd name="connsiteY34" fmla="*/ 11473 h 4110786"/>
                        <a:gd name="connsiteX35" fmla="*/ 2019755 w 4158105"/>
                        <a:gd name="connsiteY35" fmla="*/ 2381 h 4110786"/>
                        <a:gd name="connsiteX36" fmla="*/ 2224543 w 4158105"/>
                        <a:gd name="connsiteY36" fmla="*/ 0 h 4110786"/>
                        <a:gd name="connsiteX0-1" fmla="*/ 668844 w 4158105"/>
                        <a:gd name="connsiteY0-2" fmla="*/ 1079241 h 4110786"/>
                        <a:gd name="connsiteX1-3" fmla="*/ 671967 w 4158105"/>
                        <a:gd name="connsiteY1-4" fmla="*/ 1081087 h 4110786"/>
                        <a:gd name="connsiteX2-5" fmla="*/ 576717 w 4158105"/>
                        <a:gd name="connsiteY2-6" fmla="*/ 1235869 h 4110786"/>
                        <a:gd name="connsiteX3-7" fmla="*/ 574232 w 4158105"/>
                        <a:gd name="connsiteY3-8" fmla="*/ 1234330 h 4110786"/>
                        <a:gd name="connsiteX4-9" fmla="*/ 668844 w 4158105"/>
                        <a:gd name="connsiteY4-10" fmla="*/ 1079241 h 4110786"/>
                        <a:gd name="connsiteX5-11" fmla="*/ 398124 w 4158105"/>
                        <a:gd name="connsiteY5-12" fmla="*/ 919162 h 4110786"/>
                        <a:gd name="connsiteX6-13" fmla="*/ 399753 w 4158105"/>
                        <a:gd name="connsiteY6-14" fmla="*/ 920125 h 4110786"/>
                        <a:gd name="connsiteX7-15" fmla="*/ 308772 w 4158105"/>
                        <a:gd name="connsiteY7-16" fmla="*/ 1069886 h 4110786"/>
                        <a:gd name="connsiteX8-17" fmla="*/ 398124 w 4158105"/>
                        <a:gd name="connsiteY8-18" fmla="*/ 919162 h 4110786"/>
                        <a:gd name="connsiteX9-19" fmla="*/ 2106264 w 4158105"/>
                        <a:gd name="connsiteY9-20" fmla="*/ 319178 h 4110786"/>
                        <a:gd name="connsiteX10-21" fmla="*/ 2198792 w 4158105"/>
                        <a:gd name="connsiteY10-22" fmla="*/ 323850 h 4110786"/>
                        <a:gd name="connsiteX11-23" fmla="*/ 2019755 w 4158105"/>
                        <a:gd name="connsiteY11-24" fmla="*/ 323850 h 4110786"/>
                        <a:gd name="connsiteX12-25" fmla="*/ 2019755 w 4158105"/>
                        <a:gd name="connsiteY12-26" fmla="*/ 323546 h 4110786"/>
                        <a:gd name="connsiteX13-27" fmla="*/ 2106264 w 4158105"/>
                        <a:gd name="connsiteY13-28" fmla="*/ 319178 h 4110786"/>
                        <a:gd name="connsiteX14-29" fmla="*/ 2224351 w 4158105"/>
                        <a:gd name="connsiteY14-30" fmla="*/ 13068 h 4110786"/>
                        <a:gd name="connsiteX15-31" fmla="*/ 4158105 w 4158105"/>
                        <a:gd name="connsiteY15-32" fmla="*/ 2058946 h 4110786"/>
                        <a:gd name="connsiteX16-33" fmla="*/ 2106265 w 4158105"/>
                        <a:gd name="connsiteY16-34" fmla="*/ 4110786 h 4110786"/>
                        <a:gd name="connsiteX17-35" fmla="*/ 54424 w 4158105"/>
                        <a:gd name="connsiteY17-36" fmla="*/ 2058946 h 4110786"/>
                        <a:gd name="connsiteX18-37" fmla="*/ 574232 w 4158105"/>
                        <a:gd name="connsiteY18-38" fmla="*/ 1234330 h 4110786"/>
                        <a:gd name="connsiteX19-39" fmla="*/ 366497 w 4158105"/>
                        <a:gd name="connsiteY19-40" fmla="*/ 2058945 h 4110786"/>
                        <a:gd name="connsiteX20-41" fmla="*/ 2106264 w 4158105"/>
                        <a:gd name="connsiteY20-42" fmla="*/ 3798712 h 4110786"/>
                        <a:gd name="connsiteX21-43" fmla="*/ 3846030 w 4158105"/>
                        <a:gd name="connsiteY21-44" fmla="*/ 2058945 h 4110786"/>
                        <a:gd name="connsiteX22-45" fmla="*/ 2198792 w 4158105"/>
                        <a:gd name="connsiteY22-46" fmla="*/ 323850 h 4110786"/>
                        <a:gd name="connsiteX23-47" fmla="*/ 2219780 w 4158105"/>
                        <a:gd name="connsiteY23-48" fmla="*/ 323850 h 4110786"/>
                        <a:gd name="connsiteX24-49" fmla="*/ 2224351 w 4158105"/>
                        <a:gd name="connsiteY24-50" fmla="*/ 13068 h 4110786"/>
                        <a:gd name="connsiteX25-51" fmla="*/ 2019755 w 4158105"/>
                        <a:gd name="connsiteY25-52" fmla="*/ 11473 h 4110786"/>
                        <a:gd name="connsiteX26-53" fmla="*/ 2019755 w 4158105"/>
                        <a:gd name="connsiteY26-54" fmla="*/ 323546 h 4110786"/>
                        <a:gd name="connsiteX27-55" fmla="*/ 668844 w 4158105"/>
                        <a:gd name="connsiteY27-56" fmla="*/ 1079241 h 4110786"/>
                        <a:gd name="connsiteX28-57" fmla="*/ 399753 w 4158105"/>
                        <a:gd name="connsiteY28-58" fmla="*/ 920125 h 4110786"/>
                        <a:gd name="connsiteX29-59" fmla="*/ 2019755 w 4158105"/>
                        <a:gd name="connsiteY29-60" fmla="*/ 11473 h 4110786"/>
                        <a:gd name="connsiteX30-61" fmla="*/ 2224543 w 4158105"/>
                        <a:gd name="connsiteY30-62" fmla="*/ 0 h 4110786"/>
                        <a:gd name="connsiteX31-63" fmla="*/ 2224351 w 4158105"/>
                        <a:gd name="connsiteY31-64" fmla="*/ 13068 h 4110786"/>
                        <a:gd name="connsiteX32-65" fmla="*/ 2106265 w 4158105"/>
                        <a:gd name="connsiteY32-66" fmla="*/ 7105 h 4110786"/>
                        <a:gd name="connsiteX33-67" fmla="*/ 2019755 w 4158105"/>
                        <a:gd name="connsiteY33-68" fmla="*/ 11473 h 4110786"/>
                        <a:gd name="connsiteX34-69" fmla="*/ 2019755 w 4158105"/>
                        <a:gd name="connsiteY34-70" fmla="*/ 2381 h 4110786"/>
                        <a:gd name="connsiteX35-71" fmla="*/ 2224543 w 4158105"/>
                        <a:gd name="connsiteY35-72" fmla="*/ 0 h 4110786"/>
                        <a:gd name="connsiteX0-73" fmla="*/ 668844 w 4158105"/>
                        <a:gd name="connsiteY0-74" fmla="*/ 1079241 h 4110786"/>
                        <a:gd name="connsiteX1-75" fmla="*/ 671967 w 4158105"/>
                        <a:gd name="connsiteY1-76" fmla="*/ 1081087 h 4110786"/>
                        <a:gd name="connsiteX2-77" fmla="*/ 576717 w 4158105"/>
                        <a:gd name="connsiteY2-78" fmla="*/ 1235869 h 4110786"/>
                        <a:gd name="connsiteX3-79" fmla="*/ 574232 w 4158105"/>
                        <a:gd name="connsiteY3-80" fmla="*/ 1234330 h 4110786"/>
                        <a:gd name="connsiteX4-81" fmla="*/ 668844 w 4158105"/>
                        <a:gd name="connsiteY4-82" fmla="*/ 1079241 h 4110786"/>
                        <a:gd name="connsiteX5-83" fmla="*/ 398124 w 4158105"/>
                        <a:gd name="connsiteY5-84" fmla="*/ 919162 h 4110786"/>
                        <a:gd name="connsiteX6-85" fmla="*/ 399753 w 4158105"/>
                        <a:gd name="connsiteY6-86" fmla="*/ 920125 h 4110786"/>
                        <a:gd name="connsiteX7-87" fmla="*/ 398124 w 4158105"/>
                        <a:gd name="connsiteY7-88" fmla="*/ 919162 h 4110786"/>
                        <a:gd name="connsiteX8-89" fmla="*/ 2106264 w 4158105"/>
                        <a:gd name="connsiteY8-90" fmla="*/ 319178 h 4110786"/>
                        <a:gd name="connsiteX9-91" fmla="*/ 2198792 w 4158105"/>
                        <a:gd name="connsiteY9-92" fmla="*/ 323850 h 4110786"/>
                        <a:gd name="connsiteX10-93" fmla="*/ 2019755 w 4158105"/>
                        <a:gd name="connsiteY10-94" fmla="*/ 323850 h 4110786"/>
                        <a:gd name="connsiteX11-95" fmla="*/ 2019755 w 4158105"/>
                        <a:gd name="connsiteY11-96" fmla="*/ 323546 h 4110786"/>
                        <a:gd name="connsiteX12-97" fmla="*/ 2106264 w 4158105"/>
                        <a:gd name="connsiteY12-98" fmla="*/ 319178 h 4110786"/>
                        <a:gd name="connsiteX13-99" fmla="*/ 2224351 w 4158105"/>
                        <a:gd name="connsiteY13-100" fmla="*/ 13068 h 4110786"/>
                        <a:gd name="connsiteX14-101" fmla="*/ 4158105 w 4158105"/>
                        <a:gd name="connsiteY14-102" fmla="*/ 2058946 h 4110786"/>
                        <a:gd name="connsiteX15-103" fmla="*/ 2106265 w 4158105"/>
                        <a:gd name="connsiteY15-104" fmla="*/ 4110786 h 4110786"/>
                        <a:gd name="connsiteX16-105" fmla="*/ 54424 w 4158105"/>
                        <a:gd name="connsiteY16-106" fmla="*/ 2058946 h 4110786"/>
                        <a:gd name="connsiteX17-107" fmla="*/ 574232 w 4158105"/>
                        <a:gd name="connsiteY17-108" fmla="*/ 1234330 h 4110786"/>
                        <a:gd name="connsiteX18-109" fmla="*/ 366497 w 4158105"/>
                        <a:gd name="connsiteY18-110" fmla="*/ 2058945 h 4110786"/>
                        <a:gd name="connsiteX19-111" fmla="*/ 2106264 w 4158105"/>
                        <a:gd name="connsiteY19-112" fmla="*/ 3798712 h 4110786"/>
                        <a:gd name="connsiteX20-113" fmla="*/ 3846030 w 4158105"/>
                        <a:gd name="connsiteY20-114" fmla="*/ 2058945 h 4110786"/>
                        <a:gd name="connsiteX21-115" fmla="*/ 2198792 w 4158105"/>
                        <a:gd name="connsiteY21-116" fmla="*/ 323850 h 4110786"/>
                        <a:gd name="connsiteX22-117" fmla="*/ 2219780 w 4158105"/>
                        <a:gd name="connsiteY22-118" fmla="*/ 323850 h 4110786"/>
                        <a:gd name="connsiteX23-119" fmla="*/ 2224351 w 4158105"/>
                        <a:gd name="connsiteY23-120" fmla="*/ 13068 h 4110786"/>
                        <a:gd name="connsiteX24-121" fmla="*/ 2019755 w 4158105"/>
                        <a:gd name="connsiteY24-122" fmla="*/ 11473 h 4110786"/>
                        <a:gd name="connsiteX25-123" fmla="*/ 2019755 w 4158105"/>
                        <a:gd name="connsiteY25-124" fmla="*/ 323546 h 4110786"/>
                        <a:gd name="connsiteX26-125" fmla="*/ 668844 w 4158105"/>
                        <a:gd name="connsiteY26-126" fmla="*/ 1079241 h 4110786"/>
                        <a:gd name="connsiteX27-127" fmla="*/ 399753 w 4158105"/>
                        <a:gd name="connsiteY27-128" fmla="*/ 920125 h 4110786"/>
                        <a:gd name="connsiteX28-129" fmla="*/ 2019755 w 4158105"/>
                        <a:gd name="connsiteY28-130" fmla="*/ 11473 h 4110786"/>
                        <a:gd name="connsiteX29-131" fmla="*/ 2224543 w 4158105"/>
                        <a:gd name="connsiteY29-132" fmla="*/ 0 h 4110786"/>
                        <a:gd name="connsiteX30-133" fmla="*/ 2224351 w 4158105"/>
                        <a:gd name="connsiteY30-134" fmla="*/ 13068 h 4110786"/>
                        <a:gd name="connsiteX31-135" fmla="*/ 2106265 w 4158105"/>
                        <a:gd name="connsiteY31-136" fmla="*/ 7105 h 4110786"/>
                        <a:gd name="connsiteX32-137" fmla="*/ 2019755 w 4158105"/>
                        <a:gd name="connsiteY32-138" fmla="*/ 11473 h 4110786"/>
                        <a:gd name="connsiteX33-139" fmla="*/ 2019755 w 4158105"/>
                        <a:gd name="connsiteY33-140" fmla="*/ 2381 h 4110786"/>
                        <a:gd name="connsiteX34-141" fmla="*/ 2224543 w 4158105"/>
                        <a:gd name="connsiteY34-142" fmla="*/ 0 h 4110786"/>
                        <a:gd name="connsiteX0-143" fmla="*/ 739525 w 4228786"/>
                        <a:gd name="connsiteY0-144" fmla="*/ 1079241 h 4110786"/>
                        <a:gd name="connsiteX1-145" fmla="*/ 742648 w 4228786"/>
                        <a:gd name="connsiteY1-146" fmla="*/ 1081087 h 4110786"/>
                        <a:gd name="connsiteX2-147" fmla="*/ 647398 w 4228786"/>
                        <a:gd name="connsiteY2-148" fmla="*/ 1235869 h 4110786"/>
                        <a:gd name="connsiteX3-149" fmla="*/ 644913 w 4228786"/>
                        <a:gd name="connsiteY3-150" fmla="*/ 1234330 h 4110786"/>
                        <a:gd name="connsiteX4-151" fmla="*/ 739525 w 4228786"/>
                        <a:gd name="connsiteY4-152" fmla="*/ 1079241 h 4110786"/>
                        <a:gd name="connsiteX5-153" fmla="*/ 468805 w 4228786"/>
                        <a:gd name="connsiteY5-154" fmla="*/ 919162 h 4110786"/>
                        <a:gd name="connsiteX6-155" fmla="*/ 470434 w 4228786"/>
                        <a:gd name="connsiteY6-156" fmla="*/ 920125 h 4110786"/>
                        <a:gd name="connsiteX7-157" fmla="*/ 468805 w 4228786"/>
                        <a:gd name="connsiteY7-158" fmla="*/ 919162 h 4110786"/>
                        <a:gd name="connsiteX8-159" fmla="*/ 2176945 w 4228786"/>
                        <a:gd name="connsiteY8-160" fmla="*/ 319178 h 4110786"/>
                        <a:gd name="connsiteX9-161" fmla="*/ 2269473 w 4228786"/>
                        <a:gd name="connsiteY9-162" fmla="*/ 323850 h 4110786"/>
                        <a:gd name="connsiteX10-163" fmla="*/ 2090436 w 4228786"/>
                        <a:gd name="connsiteY10-164" fmla="*/ 323850 h 4110786"/>
                        <a:gd name="connsiteX11-165" fmla="*/ 2090436 w 4228786"/>
                        <a:gd name="connsiteY11-166" fmla="*/ 323546 h 4110786"/>
                        <a:gd name="connsiteX12-167" fmla="*/ 2176945 w 4228786"/>
                        <a:gd name="connsiteY12-168" fmla="*/ 319178 h 4110786"/>
                        <a:gd name="connsiteX13-169" fmla="*/ 2295032 w 4228786"/>
                        <a:gd name="connsiteY13-170" fmla="*/ 13068 h 4110786"/>
                        <a:gd name="connsiteX14-171" fmla="*/ 4228786 w 4228786"/>
                        <a:gd name="connsiteY14-172" fmla="*/ 2058946 h 4110786"/>
                        <a:gd name="connsiteX15-173" fmla="*/ 2176946 w 4228786"/>
                        <a:gd name="connsiteY15-174" fmla="*/ 4110786 h 4110786"/>
                        <a:gd name="connsiteX16-175" fmla="*/ 125105 w 4228786"/>
                        <a:gd name="connsiteY16-176" fmla="*/ 2058946 h 4110786"/>
                        <a:gd name="connsiteX17-177" fmla="*/ 437178 w 4228786"/>
                        <a:gd name="connsiteY17-178" fmla="*/ 2058945 h 4110786"/>
                        <a:gd name="connsiteX18-179" fmla="*/ 2176945 w 4228786"/>
                        <a:gd name="connsiteY18-180" fmla="*/ 3798712 h 4110786"/>
                        <a:gd name="connsiteX19-181" fmla="*/ 3916711 w 4228786"/>
                        <a:gd name="connsiteY19-182" fmla="*/ 2058945 h 4110786"/>
                        <a:gd name="connsiteX20-183" fmla="*/ 2269473 w 4228786"/>
                        <a:gd name="connsiteY20-184" fmla="*/ 323850 h 4110786"/>
                        <a:gd name="connsiteX21-185" fmla="*/ 2290461 w 4228786"/>
                        <a:gd name="connsiteY21-186" fmla="*/ 323850 h 4110786"/>
                        <a:gd name="connsiteX22-187" fmla="*/ 2295032 w 4228786"/>
                        <a:gd name="connsiteY22-188" fmla="*/ 13068 h 4110786"/>
                        <a:gd name="connsiteX23-189" fmla="*/ 2090436 w 4228786"/>
                        <a:gd name="connsiteY23-190" fmla="*/ 11473 h 4110786"/>
                        <a:gd name="connsiteX24-191" fmla="*/ 2090436 w 4228786"/>
                        <a:gd name="connsiteY24-192" fmla="*/ 323546 h 4110786"/>
                        <a:gd name="connsiteX25-193" fmla="*/ 739525 w 4228786"/>
                        <a:gd name="connsiteY25-194" fmla="*/ 1079241 h 4110786"/>
                        <a:gd name="connsiteX26-195" fmla="*/ 470434 w 4228786"/>
                        <a:gd name="connsiteY26-196" fmla="*/ 920125 h 4110786"/>
                        <a:gd name="connsiteX27-197" fmla="*/ 2090436 w 4228786"/>
                        <a:gd name="connsiteY27-198" fmla="*/ 11473 h 4110786"/>
                        <a:gd name="connsiteX28-199" fmla="*/ 2295224 w 4228786"/>
                        <a:gd name="connsiteY28-200" fmla="*/ 0 h 4110786"/>
                        <a:gd name="connsiteX29-201" fmla="*/ 2295032 w 4228786"/>
                        <a:gd name="connsiteY29-202" fmla="*/ 13068 h 4110786"/>
                        <a:gd name="connsiteX30-203" fmla="*/ 2176946 w 4228786"/>
                        <a:gd name="connsiteY30-204" fmla="*/ 7105 h 4110786"/>
                        <a:gd name="connsiteX31-205" fmla="*/ 2090436 w 4228786"/>
                        <a:gd name="connsiteY31-206" fmla="*/ 11473 h 4110786"/>
                        <a:gd name="connsiteX32-207" fmla="*/ 2090436 w 4228786"/>
                        <a:gd name="connsiteY32-208" fmla="*/ 2381 h 4110786"/>
                        <a:gd name="connsiteX33-209" fmla="*/ 2295224 w 4228786"/>
                        <a:gd name="connsiteY33-210" fmla="*/ 0 h 4110786"/>
                        <a:gd name="connsiteX0-211" fmla="*/ 739525 w 4228786"/>
                        <a:gd name="connsiteY0-212" fmla="*/ 1079241 h 4110786"/>
                        <a:gd name="connsiteX1-213" fmla="*/ 742648 w 4228786"/>
                        <a:gd name="connsiteY1-214" fmla="*/ 1081087 h 4110786"/>
                        <a:gd name="connsiteX2-215" fmla="*/ 647398 w 4228786"/>
                        <a:gd name="connsiteY2-216" fmla="*/ 1235869 h 4110786"/>
                        <a:gd name="connsiteX3-217" fmla="*/ 739525 w 4228786"/>
                        <a:gd name="connsiteY3-218" fmla="*/ 1079241 h 4110786"/>
                        <a:gd name="connsiteX4-219" fmla="*/ 468805 w 4228786"/>
                        <a:gd name="connsiteY4-220" fmla="*/ 919162 h 4110786"/>
                        <a:gd name="connsiteX5-221" fmla="*/ 470434 w 4228786"/>
                        <a:gd name="connsiteY5-222" fmla="*/ 920125 h 4110786"/>
                        <a:gd name="connsiteX6-223" fmla="*/ 468805 w 4228786"/>
                        <a:gd name="connsiteY6-224" fmla="*/ 919162 h 4110786"/>
                        <a:gd name="connsiteX7-225" fmla="*/ 2176945 w 4228786"/>
                        <a:gd name="connsiteY7-226" fmla="*/ 319178 h 4110786"/>
                        <a:gd name="connsiteX8-227" fmla="*/ 2269473 w 4228786"/>
                        <a:gd name="connsiteY8-228" fmla="*/ 323850 h 4110786"/>
                        <a:gd name="connsiteX9-229" fmla="*/ 2090436 w 4228786"/>
                        <a:gd name="connsiteY9-230" fmla="*/ 323850 h 4110786"/>
                        <a:gd name="connsiteX10-231" fmla="*/ 2090436 w 4228786"/>
                        <a:gd name="connsiteY10-232" fmla="*/ 323546 h 4110786"/>
                        <a:gd name="connsiteX11-233" fmla="*/ 2176945 w 4228786"/>
                        <a:gd name="connsiteY11-234" fmla="*/ 319178 h 4110786"/>
                        <a:gd name="connsiteX12-235" fmla="*/ 2295032 w 4228786"/>
                        <a:gd name="connsiteY12-236" fmla="*/ 13068 h 4110786"/>
                        <a:gd name="connsiteX13-237" fmla="*/ 4228786 w 4228786"/>
                        <a:gd name="connsiteY13-238" fmla="*/ 2058946 h 4110786"/>
                        <a:gd name="connsiteX14-239" fmla="*/ 2176946 w 4228786"/>
                        <a:gd name="connsiteY14-240" fmla="*/ 4110786 h 4110786"/>
                        <a:gd name="connsiteX15-241" fmla="*/ 125105 w 4228786"/>
                        <a:gd name="connsiteY15-242" fmla="*/ 2058946 h 4110786"/>
                        <a:gd name="connsiteX16-243" fmla="*/ 437178 w 4228786"/>
                        <a:gd name="connsiteY16-244" fmla="*/ 2058945 h 4110786"/>
                        <a:gd name="connsiteX17-245" fmla="*/ 2176945 w 4228786"/>
                        <a:gd name="connsiteY17-246" fmla="*/ 3798712 h 4110786"/>
                        <a:gd name="connsiteX18-247" fmla="*/ 3916711 w 4228786"/>
                        <a:gd name="connsiteY18-248" fmla="*/ 2058945 h 4110786"/>
                        <a:gd name="connsiteX19-249" fmla="*/ 2269473 w 4228786"/>
                        <a:gd name="connsiteY19-250" fmla="*/ 323850 h 4110786"/>
                        <a:gd name="connsiteX20-251" fmla="*/ 2290461 w 4228786"/>
                        <a:gd name="connsiteY20-252" fmla="*/ 323850 h 4110786"/>
                        <a:gd name="connsiteX21-253" fmla="*/ 2295032 w 4228786"/>
                        <a:gd name="connsiteY21-254" fmla="*/ 13068 h 4110786"/>
                        <a:gd name="connsiteX22-255" fmla="*/ 2090436 w 4228786"/>
                        <a:gd name="connsiteY22-256" fmla="*/ 11473 h 4110786"/>
                        <a:gd name="connsiteX23-257" fmla="*/ 2090436 w 4228786"/>
                        <a:gd name="connsiteY23-258" fmla="*/ 323546 h 4110786"/>
                        <a:gd name="connsiteX24-259" fmla="*/ 739525 w 4228786"/>
                        <a:gd name="connsiteY24-260" fmla="*/ 1079241 h 4110786"/>
                        <a:gd name="connsiteX25-261" fmla="*/ 470434 w 4228786"/>
                        <a:gd name="connsiteY25-262" fmla="*/ 920125 h 4110786"/>
                        <a:gd name="connsiteX26-263" fmla="*/ 2090436 w 4228786"/>
                        <a:gd name="connsiteY26-264" fmla="*/ 11473 h 4110786"/>
                        <a:gd name="connsiteX27-265" fmla="*/ 2295224 w 4228786"/>
                        <a:gd name="connsiteY27-266" fmla="*/ 0 h 4110786"/>
                        <a:gd name="connsiteX28-267" fmla="*/ 2295032 w 4228786"/>
                        <a:gd name="connsiteY28-268" fmla="*/ 13068 h 4110786"/>
                        <a:gd name="connsiteX29-269" fmla="*/ 2176946 w 4228786"/>
                        <a:gd name="connsiteY29-270" fmla="*/ 7105 h 4110786"/>
                        <a:gd name="connsiteX30-271" fmla="*/ 2090436 w 4228786"/>
                        <a:gd name="connsiteY30-272" fmla="*/ 11473 h 4110786"/>
                        <a:gd name="connsiteX31-273" fmla="*/ 2090436 w 4228786"/>
                        <a:gd name="connsiteY31-274" fmla="*/ 2381 h 4110786"/>
                        <a:gd name="connsiteX32-275" fmla="*/ 2295224 w 4228786"/>
                        <a:gd name="connsiteY32-276" fmla="*/ 0 h 4110786"/>
                        <a:gd name="connsiteX0-277" fmla="*/ 739525 w 4228786"/>
                        <a:gd name="connsiteY0-278" fmla="*/ 1079241 h 4110786"/>
                        <a:gd name="connsiteX1-279" fmla="*/ 742648 w 4228786"/>
                        <a:gd name="connsiteY1-280" fmla="*/ 1081087 h 4110786"/>
                        <a:gd name="connsiteX2-281" fmla="*/ 739525 w 4228786"/>
                        <a:gd name="connsiteY2-282" fmla="*/ 1079241 h 4110786"/>
                        <a:gd name="connsiteX3-283" fmla="*/ 468805 w 4228786"/>
                        <a:gd name="connsiteY3-284" fmla="*/ 919162 h 4110786"/>
                        <a:gd name="connsiteX4-285" fmla="*/ 470434 w 4228786"/>
                        <a:gd name="connsiteY4-286" fmla="*/ 920125 h 4110786"/>
                        <a:gd name="connsiteX5-287" fmla="*/ 468805 w 4228786"/>
                        <a:gd name="connsiteY5-288" fmla="*/ 919162 h 4110786"/>
                        <a:gd name="connsiteX6-289" fmla="*/ 2176945 w 4228786"/>
                        <a:gd name="connsiteY6-290" fmla="*/ 319178 h 4110786"/>
                        <a:gd name="connsiteX7-291" fmla="*/ 2269473 w 4228786"/>
                        <a:gd name="connsiteY7-292" fmla="*/ 323850 h 4110786"/>
                        <a:gd name="connsiteX8-293" fmla="*/ 2090436 w 4228786"/>
                        <a:gd name="connsiteY8-294" fmla="*/ 323850 h 4110786"/>
                        <a:gd name="connsiteX9-295" fmla="*/ 2090436 w 4228786"/>
                        <a:gd name="connsiteY9-296" fmla="*/ 323546 h 4110786"/>
                        <a:gd name="connsiteX10-297" fmla="*/ 2176945 w 4228786"/>
                        <a:gd name="connsiteY10-298" fmla="*/ 319178 h 4110786"/>
                        <a:gd name="connsiteX11-299" fmla="*/ 2295032 w 4228786"/>
                        <a:gd name="connsiteY11-300" fmla="*/ 13068 h 4110786"/>
                        <a:gd name="connsiteX12-301" fmla="*/ 4228786 w 4228786"/>
                        <a:gd name="connsiteY12-302" fmla="*/ 2058946 h 4110786"/>
                        <a:gd name="connsiteX13-303" fmla="*/ 2176946 w 4228786"/>
                        <a:gd name="connsiteY13-304" fmla="*/ 4110786 h 4110786"/>
                        <a:gd name="connsiteX14-305" fmla="*/ 125105 w 4228786"/>
                        <a:gd name="connsiteY14-306" fmla="*/ 2058946 h 4110786"/>
                        <a:gd name="connsiteX15-307" fmla="*/ 437178 w 4228786"/>
                        <a:gd name="connsiteY15-308" fmla="*/ 2058945 h 4110786"/>
                        <a:gd name="connsiteX16-309" fmla="*/ 2176945 w 4228786"/>
                        <a:gd name="connsiteY16-310" fmla="*/ 3798712 h 4110786"/>
                        <a:gd name="connsiteX17-311" fmla="*/ 3916711 w 4228786"/>
                        <a:gd name="connsiteY17-312" fmla="*/ 2058945 h 4110786"/>
                        <a:gd name="connsiteX18-313" fmla="*/ 2269473 w 4228786"/>
                        <a:gd name="connsiteY18-314" fmla="*/ 323850 h 4110786"/>
                        <a:gd name="connsiteX19-315" fmla="*/ 2290461 w 4228786"/>
                        <a:gd name="connsiteY19-316" fmla="*/ 323850 h 4110786"/>
                        <a:gd name="connsiteX20-317" fmla="*/ 2295032 w 4228786"/>
                        <a:gd name="connsiteY20-318" fmla="*/ 13068 h 4110786"/>
                        <a:gd name="connsiteX21-319" fmla="*/ 2090436 w 4228786"/>
                        <a:gd name="connsiteY21-320" fmla="*/ 11473 h 4110786"/>
                        <a:gd name="connsiteX22-321" fmla="*/ 2090436 w 4228786"/>
                        <a:gd name="connsiteY22-322" fmla="*/ 323546 h 4110786"/>
                        <a:gd name="connsiteX23-323" fmla="*/ 739525 w 4228786"/>
                        <a:gd name="connsiteY23-324" fmla="*/ 1079241 h 4110786"/>
                        <a:gd name="connsiteX24-325" fmla="*/ 470434 w 4228786"/>
                        <a:gd name="connsiteY24-326" fmla="*/ 920125 h 4110786"/>
                        <a:gd name="connsiteX25-327" fmla="*/ 2090436 w 4228786"/>
                        <a:gd name="connsiteY25-328" fmla="*/ 11473 h 4110786"/>
                        <a:gd name="connsiteX26-329" fmla="*/ 2295224 w 4228786"/>
                        <a:gd name="connsiteY26-330" fmla="*/ 0 h 4110786"/>
                        <a:gd name="connsiteX27-331" fmla="*/ 2295032 w 4228786"/>
                        <a:gd name="connsiteY27-332" fmla="*/ 13068 h 4110786"/>
                        <a:gd name="connsiteX28-333" fmla="*/ 2176946 w 4228786"/>
                        <a:gd name="connsiteY28-334" fmla="*/ 7105 h 4110786"/>
                        <a:gd name="connsiteX29-335" fmla="*/ 2090436 w 4228786"/>
                        <a:gd name="connsiteY29-336" fmla="*/ 11473 h 4110786"/>
                        <a:gd name="connsiteX30-337" fmla="*/ 2090436 w 4228786"/>
                        <a:gd name="connsiteY30-338" fmla="*/ 2381 h 4110786"/>
                        <a:gd name="connsiteX31-339" fmla="*/ 2295224 w 4228786"/>
                        <a:gd name="connsiteY31-340" fmla="*/ 0 h 4110786"/>
                        <a:gd name="connsiteX0-341" fmla="*/ 739525 w 4228786"/>
                        <a:gd name="connsiteY0-342" fmla="*/ 1079241 h 4110786"/>
                        <a:gd name="connsiteX1-343" fmla="*/ 742648 w 4228786"/>
                        <a:gd name="connsiteY1-344" fmla="*/ 1081087 h 4110786"/>
                        <a:gd name="connsiteX2-345" fmla="*/ 739525 w 4228786"/>
                        <a:gd name="connsiteY2-346" fmla="*/ 1079241 h 4110786"/>
                        <a:gd name="connsiteX3-347" fmla="*/ 468805 w 4228786"/>
                        <a:gd name="connsiteY3-348" fmla="*/ 919162 h 4110786"/>
                        <a:gd name="connsiteX4-349" fmla="*/ 470434 w 4228786"/>
                        <a:gd name="connsiteY4-350" fmla="*/ 920125 h 4110786"/>
                        <a:gd name="connsiteX5-351" fmla="*/ 468805 w 4228786"/>
                        <a:gd name="connsiteY5-352" fmla="*/ 919162 h 4110786"/>
                        <a:gd name="connsiteX6-353" fmla="*/ 2176945 w 4228786"/>
                        <a:gd name="connsiteY6-354" fmla="*/ 319178 h 4110786"/>
                        <a:gd name="connsiteX7-355" fmla="*/ 2269473 w 4228786"/>
                        <a:gd name="connsiteY7-356" fmla="*/ 323850 h 4110786"/>
                        <a:gd name="connsiteX8-357" fmla="*/ 2090436 w 4228786"/>
                        <a:gd name="connsiteY8-358" fmla="*/ 323850 h 4110786"/>
                        <a:gd name="connsiteX9-359" fmla="*/ 2090436 w 4228786"/>
                        <a:gd name="connsiteY9-360" fmla="*/ 323546 h 4110786"/>
                        <a:gd name="connsiteX10-361" fmla="*/ 2176945 w 4228786"/>
                        <a:gd name="connsiteY10-362" fmla="*/ 319178 h 4110786"/>
                        <a:gd name="connsiteX11-363" fmla="*/ 2295032 w 4228786"/>
                        <a:gd name="connsiteY11-364" fmla="*/ 13068 h 4110786"/>
                        <a:gd name="connsiteX12-365" fmla="*/ 4228786 w 4228786"/>
                        <a:gd name="connsiteY12-366" fmla="*/ 2058946 h 4110786"/>
                        <a:gd name="connsiteX13-367" fmla="*/ 2176946 w 4228786"/>
                        <a:gd name="connsiteY13-368" fmla="*/ 4110786 h 4110786"/>
                        <a:gd name="connsiteX14-369" fmla="*/ 125105 w 4228786"/>
                        <a:gd name="connsiteY14-370" fmla="*/ 2058946 h 4110786"/>
                        <a:gd name="connsiteX15-371" fmla="*/ 437178 w 4228786"/>
                        <a:gd name="connsiteY15-372" fmla="*/ 2058945 h 4110786"/>
                        <a:gd name="connsiteX16-373" fmla="*/ 2176945 w 4228786"/>
                        <a:gd name="connsiteY16-374" fmla="*/ 3798712 h 4110786"/>
                        <a:gd name="connsiteX17-375" fmla="*/ 3916711 w 4228786"/>
                        <a:gd name="connsiteY17-376" fmla="*/ 2058945 h 4110786"/>
                        <a:gd name="connsiteX18-377" fmla="*/ 2269473 w 4228786"/>
                        <a:gd name="connsiteY18-378" fmla="*/ 323850 h 4110786"/>
                        <a:gd name="connsiteX19-379" fmla="*/ 2290461 w 4228786"/>
                        <a:gd name="connsiteY19-380" fmla="*/ 323850 h 4110786"/>
                        <a:gd name="connsiteX20-381" fmla="*/ 2295032 w 4228786"/>
                        <a:gd name="connsiteY20-382" fmla="*/ 13068 h 4110786"/>
                        <a:gd name="connsiteX21-383" fmla="*/ 2090436 w 4228786"/>
                        <a:gd name="connsiteY21-384" fmla="*/ 11473 h 4110786"/>
                        <a:gd name="connsiteX22-385" fmla="*/ 2090436 w 4228786"/>
                        <a:gd name="connsiteY22-386" fmla="*/ 323546 h 4110786"/>
                        <a:gd name="connsiteX23-387" fmla="*/ 739525 w 4228786"/>
                        <a:gd name="connsiteY23-388" fmla="*/ 1079241 h 4110786"/>
                        <a:gd name="connsiteX24-389" fmla="*/ 470434 w 4228786"/>
                        <a:gd name="connsiteY24-390" fmla="*/ 920125 h 4110786"/>
                        <a:gd name="connsiteX25-391" fmla="*/ 2090436 w 4228786"/>
                        <a:gd name="connsiteY25-392" fmla="*/ 11473 h 4110786"/>
                        <a:gd name="connsiteX26-393" fmla="*/ 2295224 w 4228786"/>
                        <a:gd name="connsiteY26-394" fmla="*/ 0 h 4110786"/>
                        <a:gd name="connsiteX27-395" fmla="*/ 2176946 w 4228786"/>
                        <a:gd name="connsiteY27-396" fmla="*/ 7105 h 4110786"/>
                        <a:gd name="connsiteX28-397" fmla="*/ 2090436 w 4228786"/>
                        <a:gd name="connsiteY28-398" fmla="*/ 11473 h 4110786"/>
                        <a:gd name="connsiteX29-399" fmla="*/ 2090436 w 4228786"/>
                        <a:gd name="connsiteY29-400" fmla="*/ 2381 h 4110786"/>
                        <a:gd name="connsiteX30-401" fmla="*/ 2295224 w 4228786"/>
                        <a:gd name="connsiteY30-402" fmla="*/ 0 h 4110786"/>
                        <a:gd name="connsiteX0-403" fmla="*/ 739525 w 4228949"/>
                        <a:gd name="connsiteY0-404" fmla="*/ 1079241 h 4110786"/>
                        <a:gd name="connsiteX1-405" fmla="*/ 742648 w 4228949"/>
                        <a:gd name="connsiteY1-406" fmla="*/ 1081087 h 4110786"/>
                        <a:gd name="connsiteX2-407" fmla="*/ 739525 w 4228949"/>
                        <a:gd name="connsiteY2-408" fmla="*/ 1079241 h 4110786"/>
                        <a:gd name="connsiteX3-409" fmla="*/ 468805 w 4228949"/>
                        <a:gd name="connsiteY3-410" fmla="*/ 919162 h 4110786"/>
                        <a:gd name="connsiteX4-411" fmla="*/ 470434 w 4228949"/>
                        <a:gd name="connsiteY4-412" fmla="*/ 920125 h 4110786"/>
                        <a:gd name="connsiteX5-413" fmla="*/ 468805 w 4228949"/>
                        <a:gd name="connsiteY5-414" fmla="*/ 919162 h 4110786"/>
                        <a:gd name="connsiteX6-415" fmla="*/ 2176945 w 4228949"/>
                        <a:gd name="connsiteY6-416" fmla="*/ 319178 h 4110786"/>
                        <a:gd name="connsiteX7-417" fmla="*/ 2269473 w 4228949"/>
                        <a:gd name="connsiteY7-418" fmla="*/ 323850 h 4110786"/>
                        <a:gd name="connsiteX8-419" fmla="*/ 2090436 w 4228949"/>
                        <a:gd name="connsiteY8-420" fmla="*/ 323850 h 4110786"/>
                        <a:gd name="connsiteX9-421" fmla="*/ 2090436 w 4228949"/>
                        <a:gd name="connsiteY9-422" fmla="*/ 323546 h 4110786"/>
                        <a:gd name="connsiteX10-423" fmla="*/ 2176945 w 4228949"/>
                        <a:gd name="connsiteY10-424" fmla="*/ 319178 h 4110786"/>
                        <a:gd name="connsiteX11-425" fmla="*/ 2290461 w 4228949"/>
                        <a:gd name="connsiteY11-426" fmla="*/ 323850 h 4110786"/>
                        <a:gd name="connsiteX12-427" fmla="*/ 4228786 w 4228949"/>
                        <a:gd name="connsiteY12-428" fmla="*/ 2058946 h 4110786"/>
                        <a:gd name="connsiteX13-429" fmla="*/ 2176946 w 4228949"/>
                        <a:gd name="connsiteY13-430" fmla="*/ 4110786 h 4110786"/>
                        <a:gd name="connsiteX14-431" fmla="*/ 125105 w 4228949"/>
                        <a:gd name="connsiteY14-432" fmla="*/ 2058946 h 4110786"/>
                        <a:gd name="connsiteX15-433" fmla="*/ 437178 w 4228949"/>
                        <a:gd name="connsiteY15-434" fmla="*/ 2058945 h 4110786"/>
                        <a:gd name="connsiteX16-435" fmla="*/ 2176945 w 4228949"/>
                        <a:gd name="connsiteY16-436" fmla="*/ 3798712 h 4110786"/>
                        <a:gd name="connsiteX17-437" fmla="*/ 3916711 w 4228949"/>
                        <a:gd name="connsiteY17-438" fmla="*/ 2058945 h 4110786"/>
                        <a:gd name="connsiteX18-439" fmla="*/ 2269473 w 4228949"/>
                        <a:gd name="connsiteY18-440" fmla="*/ 323850 h 4110786"/>
                        <a:gd name="connsiteX19-441" fmla="*/ 2290461 w 4228949"/>
                        <a:gd name="connsiteY19-442" fmla="*/ 323850 h 4110786"/>
                        <a:gd name="connsiteX20-443" fmla="*/ 2090436 w 4228949"/>
                        <a:gd name="connsiteY20-444" fmla="*/ 11473 h 4110786"/>
                        <a:gd name="connsiteX21-445" fmla="*/ 2090436 w 4228949"/>
                        <a:gd name="connsiteY21-446" fmla="*/ 323546 h 4110786"/>
                        <a:gd name="connsiteX22-447" fmla="*/ 739525 w 4228949"/>
                        <a:gd name="connsiteY22-448" fmla="*/ 1079241 h 4110786"/>
                        <a:gd name="connsiteX23-449" fmla="*/ 470434 w 4228949"/>
                        <a:gd name="connsiteY23-450" fmla="*/ 920125 h 4110786"/>
                        <a:gd name="connsiteX24-451" fmla="*/ 2090436 w 4228949"/>
                        <a:gd name="connsiteY24-452" fmla="*/ 11473 h 4110786"/>
                        <a:gd name="connsiteX25-453" fmla="*/ 2295224 w 4228949"/>
                        <a:gd name="connsiteY25-454" fmla="*/ 0 h 4110786"/>
                        <a:gd name="connsiteX26-455" fmla="*/ 2176946 w 4228949"/>
                        <a:gd name="connsiteY26-456" fmla="*/ 7105 h 4110786"/>
                        <a:gd name="connsiteX27-457" fmla="*/ 2090436 w 4228949"/>
                        <a:gd name="connsiteY27-458" fmla="*/ 11473 h 4110786"/>
                        <a:gd name="connsiteX28-459" fmla="*/ 2090436 w 4228949"/>
                        <a:gd name="connsiteY28-460" fmla="*/ 2381 h 4110786"/>
                        <a:gd name="connsiteX29-461" fmla="*/ 2295224 w 4228949"/>
                        <a:gd name="connsiteY29-462" fmla="*/ 0 h 4110786"/>
                        <a:gd name="connsiteX0-463" fmla="*/ 739525 w 4228949"/>
                        <a:gd name="connsiteY0-464" fmla="*/ 1076860 h 4108405"/>
                        <a:gd name="connsiteX1-465" fmla="*/ 742648 w 4228949"/>
                        <a:gd name="connsiteY1-466" fmla="*/ 1078706 h 4108405"/>
                        <a:gd name="connsiteX2-467" fmla="*/ 739525 w 4228949"/>
                        <a:gd name="connsiteY2-468" fmla="*/ 1076860 h 4108405"/>
                        <a:gd name="connsiteX3-469" fmla="*/ 468805 w 4228949"/>
                        <a:gd name="connsiteY3-470" fmla="*/ 916781 h 4108405"/>
                        <a:gd name="connsiteX4-471" fmla="*/ 470434 w 4228949"/>
                        <a:gd name="connsiteY4-472" fmla="*/ 917744 h 4108405"/>
                        <a:gd name="connsiteX5-473" fmla="*/ 468805 w 4228949"/>
                        <a:gd name="connsiteY5-474" fmla="*/ 916781 h 4108405"/>
                        <a:gd name="connsiteX6-475" fmla="*/ 2176945 w 4228949"/>
                        <a:gd name="connsiteY6-476" fmla="*/ 316797 h 4108405"/>
                        <a:gd name="connsiteX7-477" fmla="*/ 2269473 w 4228949"/>
                        <a:gd name="connsiteY7-478" fmla="*/ 321469 h 4108405"/>
                        <a:gd name="connsiteX8-479" fmla="*/ 2090436 w 4228949"/>
                        <a:gd name="connsiteY8-480" fmla="*/ 321469 h 4108405"/>
                        <a:gd name="connsiteX9-481" fmla="*/ 2090436 w 4228949"/>
                        <a:gd name="connsiteY9-482" fmla="*/ 321165 h 4108405"/>
                        <a:gd name="connsiteX10-483" fmla="*/ 2176945 w 4228949"/>
                        <a:gd name="connsiteY10-484" fmla="*/ 316797 h 4108405"/>
                        <a:gd name="connsiteX11-485" fmla="*/ 2290461 w 4228949"/>
                        <a:gd name="connsiteY11-486" fmla="*/ 321469 h 4108405"/>
                        <a:gd name="connsiteX12-487" fmla="*/ 4228786 w 4228949"/>
                        <a:gd name="connsiteY12-488" fmla="*/ 2056565 h 4108405"/>
                        <a:gd name="connsiteX13-489" fmla="*/ 2176946 w 4228949"/>
                        <a:gd name="connsiteY13-490" fmla="*/ 4108405 h 4108405"/>
                        <a:gd name="connsiteX14-491" fmla="*/ 125105 w 4228949"/>
                        <a:gd name="connsiteY14-492" fmla="*/ 2056565 h 4108405"/>
                        <a:gd name="connsiteX15-493" fmla="*/ 437178 w 4228949"/>
                        <a:gd name="connsiteY15-494" fmla="*/ 2056564 h 4108405"/>
                        <a:gd name="connsiteX16-495" fmla="*/ 2176945 w 4228949"/>
                        <a:gd name="connsiteY16-496" fmla="*/ 3796331 h 4108405"/>
                        <a:gd name="connsiteX17-497" fmla="*/ 3916711 w 4228949"/>
                        <a:gd name="connsiteY17-498" fmla="*/ 2056564 h 4108405"/>
                        <a:gd name="connsiteX18-499" fmla="*/ 2269473 w 4228949"/>
                        <a:gd name="connsiteY18-500" fmla="*/ 321469 h 4108405"/>
                        <a:gd name="connsiteX19-501" fmla="*/ 2290461 w 4228949"/>
                        <a:gd name="connsiteY19-502" fmla="*/ 321469 h 4108405"/>
                        <a:gd name="connsiteX20-503" fmla="*/ 2090436 w 4228949"/>
                        <a:gd name="connsiteY20-504" fmla="*/ 9092 h 4108405"/>
                        <a:gd name="connsiteX21-505" fmla="*/ 2090436 w 4228949"/>
                        <a:gd name="connsiteY21-506" fmla="*/ 321165 h 4108405"/>
                        <a:gd name="connsiteX22-507" fmla="*/ 739525 w 4228949"/>
                        <a:gd name="connsiteY22-508" fmla="*/ 1076860 h 4108405"/>
                        <a:gd name="connsiteX23-509" fmla="*/ 470434 w 4228949"/>
                        <a:gd name="connsiteY23-510" fmla="*/ 917744 h 4108405"/>
                        <a:gd name="connsiteX24-511" fmla="*/ 2090436 w 4228949"/>
                        <a:gd name="connsiteY24-512" fmla="*/ 9092 h 4108405"/>
                        <a:gd name="connsiteX25-513" fmla="*/ 2090436 w 4228949"/>
                        <a:gd name="connsiteY25-514" fmla="*/ 0 h 4108405"/>
                        <a:gd name="connsiteX26-515" fmla="*/ 2176946 w 4228949"/>
                        <a:gd name="connsiteY26-516" fmla="*/ 4724 h 4108405"/>
                        <a:gd name="connsiteX27-517" fmla="*/ 2090436 w 4228949"/>
                        <a:gd name="connsiteY27-518" fmla="*/ 9092 h 4108405"/>
                        <a:gd name="connsiteX28-519" fmla="*/ 2090436 w 4228949"/>
                        <a:gd name="connsiteY28-520" fmla="*/ 0 h 4108405"/>
                        <a:gd name="connsiteX0-521" fmla="*/ 739525 w 4228949"/>
                        <a:gd name="connsiteY0-522" fmla="*/ 1076860 h 4108405"/>
                        <a:gd name="connsiteX1-523" fmla="*/ 742648 w 4228949"/>
                        <a:gd name="connsiteY1-524" fmla="*/ 1078706 h 4108405"/>
                        <a:gd name="connsiteX2-525" fmla="*/ 739525 w 4228949"/>
                        <a:gd name="connsiteY2-526" fmla="*/ 1076860 h 4108405"/>
                        <a:gd name="connsiteX3-527" fmla="*/ 468805 w 4228949"/>
                        <a:gd name="connsiteY3-528" fmla="*/ 916781 h 4108405"/>
                        <a:gd name="connsiteX4-529" fmla="*/ 470434 w 4228949"/>
                        <a:gd name="connsiteY4-530" fmla="*/ 917744 h 4108405"/>
                        <a:gd name="connsiteX5-531" fmla="*/ 468805 w 4228949"/>
                        <a:gd name="connsiteY5-532" fmla="*/ 916781 h 4108405"/>
                        <a:gd name="connsiteX6-533" fmla="*/ 2176945 w 4228949"/>
                        <a:gd name="connsiteY6-534" fmla="*/ 316797 h 4108405"/>
                        <a:gd name="connsiteX7-535" fmla="*/ 2269473 w 4228949"/>
                        <a:gd name="connsiteY7-536" fmla="*/ 321469 h 4108405"/>
                        <a:gd name="connsiteX8-537" fmla="*/ 2090436 w 4228949"/>
                        <a:gd name="connsiteY8-538" fmla="*/ 321469 h 4108405"/>
                        <a:gd name="connsiteX9-539" fmla="*/ 2090436 w 4228949"/>
                        <a:gd name="connsiteY9-540" fmla="*/ 321165 h 4108405"/>
                        <a:gd name="connsiteX10-541" fmla="*/ 2176945 w 4228949"/>
                        <a:gd name="connsiteY10-542" fmla="*/ 316797 h 4108405"/>
                        <a:gd name="connsiteX11-543" fmla="*/ 2290461 w 4228949"/>
                        <a:gd name="connsiteY11-544" fmla="*/ 321469 h 4108405"/>
                        <a:gd name="connsiteX12-545" fmla="*/ 4228786 w 4228949"/>
                        <a:gd name="connsiteY12-546" fmla="*/ 2056565 h 4108405"/>
                        <a:gd name="connsiteX13-547" fmla="*/ 2176946 w 4228949"/>
                        <a:gd name="connsiteY13-548" fmla="*/ 4108405 h 4108405"/>
                        <a:gd name="connsiteX14-549" fmla="*/ 125105 w 4228949"/>
                        <a:gd name="connsiteY14-550" fmla="*/ 2056565 h 4108405"/>
                        <a:gd name="connsiteX15-551" fmla="*/ 437178 w 4228949"/>
                        <a:gd name="connsiteY15-552" fmla="*/ 2056564 h 4108405"/>
                        <a:gd name="connsiteX16-553" fmla="*/ 2176945 w 4228949"/>
                        <a:gd name="connsiteY16-554" fmla="*/ 3796331 h 4108405"/>
                        <a:gd name="connsiteX17-555" fmla="*/ 3916711 w 4228949"/>
                        <a:gd name="connsiteY17-556" fmla="*/ 2056564 h 4108405"/>
                        <a:gd name="connsiteX18-557" fmla="*/ 2269473 w 4228949"/>
                        <a:gd name="connsiteY18-558" fmla="*/ 321469 h 4108405"/>
                        <a:gd name="connsiteX19-559" fmla="*/ 2290461 w 4228949"/>
                        <a:gd name="connsiteY19-560" fmla="*/ 321469 h 4108405"/>
                        <a:gd name="connsiteX20-561" fmla="*/ 2090436 w 4228949"/>
                        <a:gd name="connsiteY20-562" fmla="*/ 9092 h 4108405"/>
                        <a:gd name="connsiteX21-563" fmla="*/ 2090436 w 4228949"/>
                        <a:gd name="connsiteY21-564" fmla="*/ 321165 h 4108405"/>
                        <a:gd name="connsiteX22-565" fmla="*/ 739525 w 4228949"/>
                        <a:gd name="connsiteY22-566" fmla="*/ 1076860 h 4108405"/>
                        <a:gd name="connsiteX23-567" fmla="*/ 470434 w 4228949"/>
                        <a:gd name="connsiteY23-568" fmla="*/ 917744 h 4108405"/>
                        <a:gd name="connsiteX24-569" fmla="*/ 2090436 w 4228949"/>
                        <a:gd name="connsiteY24-570" fmla="*/ 9092 h 4108405"/>
                        <a:gd name="connsiteX25-571" fmla="*/ 2090436 w 4228949"/>
                        <a:gd name="connsiteY25-572" fmla="*/ 0 h 4108405"/>
                        <a:gd name="connsiteX26-573" fmla="*/ 2090436 w 4228949"/>
                        <a:gd name="connsiteY26-574" fmla="*/ 9092 h 4108405"/>
                        <a:gd name="connsiteX27-575" fmla="*/ 2090436 w 4228949"/>
                        <a:gd name="connsiteY27-576" fmla="*/ 0 h 4108405"/>
                        <a:gd name="connsiteX0-577" fmla="*/ 739525 w 4228925"/>
                        <a:gd name="connsiteY0-578" fmla="*/ 1076860 h 4108405"/>
                        <a:gd name="connsiteX1-579" fmla="*/ 742648 w 4228925"/>
                        <a:gd name="connsiteY1-580" fmla="*/ 1078706 h 4108405"/>
                        <a:gd name="connsiteX2-581" fmla="*/ 739525 w 4228925"/>
                        <a:gd name="connsiteY2-582" fmla="*/ 1076860 h 4108405"/>
                        <a:gd name="connsiteX3-583" fmla="*/ 468805 w 4228925"/>
                        <a:gd name="connsiteY3-584" fmla="*/ 916781 h 4108405"/>
                        <a:gd name="connsiteX4-585" fmla="*/ 470434 w 4228925"/>
                        <a:gd name="connsiteY4-586" fmla="*/ 917744 h 4108405"/>
                        <a:gd name="connsiteX5-587" fmla="*/ 468805 w 4228925"/>
                        <a:gd name="connsiteY5-588" fmla="*/ 916781 h 4108405"/>
                        <a:gd name="connsiteX6-589" fmla="*/ 2176945 w 4228925"/>
                        <a:gd name="connsiteY6-590" fmla="*/ 316797 h 4108405"/>
                        <a:gd name="connsiteX7-591" fmla="*/ 2269473 w 4228925"/>
                        <a:gd name="connsiteY7-592" fmla="*/ 321469 h 4108405"/>
                        <a:gd name="connsiteX8-593" fmla="*/ 2090436 w 4228925"/>
                        <a:gd name="connsiteY8-594" fmla="*/ 321469 h 4108405"/>
                        <a:gd name="connsiteX9-595" fmla="*/ 2090436 w 4228925"/>
                        <a:gd name="connsiteY9-596" fmla="*/ 321165 h 4108405"/>
                        <a:gd name="connsiteX10-597" fmla="*/ 2176945 w 4228925"/>
                        <a:gd name="connsiteY10-598" fmla="*/ 316797 h 4108405"/>
                        <a:gd name="connsiteX11-599" fmla="*/ 2290461 w 4228925"/>
                        <a:gd name="connsiteY11-600" fmla="*/ 321469 h 4108405"/>
                        <a:gd name="connsiteX12-601" fmla="*/ 4228786 w 4228925"/>
                        <a:gd name="connsiteY12-602" fmla="*/ 2056565 h 4108405"/>
                        <a:gd name="connsiteX13-603" fmla="*/ 2176946 w 4228925"/>
                        <a:gd name="connsiteY13-604" fmla="*/ 4108405 h 4108405"/>
                        <a:gd name="connsiteX14-605" fmla="*/ 125105 w 4228925"/>
                        <a:gd name="connsiteY14-606" fmla="*/ 2056565 h 4108405"/>
                        <a:gd name="connsiteX15-607" fmla="*/ 437178 w 4228925"/>
                        <a:gd name="connsiteY15-608" fmla="*/ 2056564 h 4108405"/>
                        <a:gd name="connsiteX16-609" fmla="*/ 2176945 w 4228925"/>
                        <a:gd name="connsiteY16-610" fmla="*/ 3796331 h 4108405"/>
                        <a:gd name="connsiteX17-611" fmla="*/ 3916711 w 4228925"/>
                        <a:gd name="connsiteY17-612" fmla="*/ 2056564 h 4108405"/>
                        <a:gd name="connsiteX18-613" fmla="*/ 2290461 w 4228925"/>
                        <a:gd name="connsiteY18-614" fmla="*/ 321469 h 4108405"/>
                        <a:gd name="connsiteX19-615" fmla="*/ 2090436 w 4228925"/>
                        <a:gd name="connsiteY19-616" fmla="*/ 9092 h 4108405"/>
                        <a:gd name="connsiteX20-617" fmla="*/ 2090436 w 4228925"/>
                        <a:gd name="connsiteY20-618" fmla="*/ 321165 h 4108405"/>
                        <a:gd name="connsiteX21-619" fmla="*/ 739525 w 4228925"/>
                        <a:gd name="connsiteY21-620" fmla="*/ 1076860 h 4108405"/>
                        <a:gd name="connsiteX22-621" fmla="*/ 470434 w 4228925"/>
                        <a:gd name="connsiteY22-622" fmla="*/ 917744 h 4108405"/>
                        <a:gd name="connsiteX23-623" fmla="*/ 2090436 w 4228925"/>
                        <a:gd name="connsiteY23-624" fmla="*/ 9092 h 4108405"/>
                        <a:gd name="connsiteX24-625" fmla="*/ 2090436 w 4228925"/>
                        <a:gd name="connsiteY24-626" fmla="*/ 0 h 4108405"/>
                        <a:gd name="connsiteX25-627" fmla="*/ 2090436 w 4228925"/>
                        <a:gd name="connsiteY25-628" fmla="*/ 9092 h 4108405"/>
                        <a:gd name="connsiteX26-629" fmla="*/ 2090436 w 4228925"/>
                        <a:gd name="connsiteY26-630" fmla="*/ 0 h 4108405"/>
                        <a:gd name="connsiteX0-631" fmla="*/ 739525 w 4228925"/>
                        <a:gd name="connsiteY0-632" fmla="*/ 1076860 h 4108405"/>
                        <a:gd name="connsiteX1-633" fmla="*/ 742648 w 4228925"/>
                        <a:gd name="connsiteY1-634" fmla="*/ 1078706 h 4108405"/>
                        <a:gd name="connsiteX2-635" fmla="*/ 739525 w 4228925"/>
                        <a:gd name="connsiteY2-636" fmla="*/ 1076860 h 4108405"/>
                        <a:gd name="connsiteX3-637" fmla="*/ 468805 w 4228925"/>
                        <a:gd name="connsiteY3-638" fmla="*/ 916781 h 4108405"/>
                        <a:gd name="connsiteX4-639" fmla="*/ 470434 w 4228925"/>
                        <a:gd name="connsiteY4-640" fmla="*/ 917744 h 4108405"/>
                        <a:gd name="connsiteX5-641" fmla="*/ 468805 w 4228925"/>
                        <a:gd name="connsiteY5-642" fmla="*/ 916781 h 4108405"/>
                        <a:gd name="connsiteX6-643" fmla="*/ 2176945 w 4228925"/>
                        <a:gd name="connsiteY6-644" fmla="*/ 316797 h 4108405"/>
                        <a:gd name="connsiteX7-645" fmla="*/ 2090436 w 4228925"/>
                        <a:gd name="connsiteY7-646" fmla="*/ 321469 h 4108405"/>
                        <a:gd name="connsiteX8-647" fmla="*/ 2090436 w 4228925"/>
                        <a:gd name="connsiteY8-648" fmla="*/ 321165 h 4108405"/>
                        <a:gd name="connsiteX9-649" fmla="*/ 2176945 w 4228925"/>
                        <a:gd name="connsiteY9-650" fmla="*/ 316797 h 4108405"/>
                        <a:gd name="connsiteX10-651" fmla="*/ 2290461 w 4228925"/>
                        <a:gd name="connsiteY10-652" fmla="*/ 321469 h 4108405"/>
                        <a:gd name="connsiteX11-653" fmla="*/ 4228786 w 4228925"/>
                        <a:gd name="connsiteY11-654" fmla="*/ 2056565 h 4108405"/>
                        <a:gd name="connsiteX12-655" fmla="*/ 2176946 w 4228925"/>
                        <a:gd name="connsiteY12-656" fmla="*/ 4108405 h 4108405"/>
                        <a:gd name="connsiteX13-657" fmla="*/ 125105 w 4228925"/>
                        <a:gd name="connsiteY13-658" fmla="*/ 2056565 h 4108405"/>
                        <a:gd name="connsiteX14-659" fmla="*/ 437178 w 4228925"/>
                        <a:gd name="connsiteY14-660" fmla="*/ 2056564 h 4108405"/>
                        <a:gd name="connsiteX15-661" fmla="*/ 2176945 w 4228925"/>
                        <a:gd name="connsiteY15-662" fmla="*/ 3796331 h 4108405"/>
                        <a:gd name="connsiteX16-663" fmla="*/ 3916711 w 4228925"/>
                        <a:gd name="connsiteY16-664" fmla="*/ 2056564 h 4108405"/>
                        <a:gd name="connsiteX17-665" fmla="*/ 2290461 w 4228925"/>
                        <a:gd name="connsiteY17-666" fmla="*/ 321469 h 4108405"/>
                        <a:gd name="connsiteX18-667" fmla="*/ 2090436 w 4228925"/>
                        <a:gd name="connsiteY18-668" fmla="*/ 9092 h 4108405"/>
                        <a:gd name="connsiteX19-669" fmla="*/ 2090436 w 4228925"/>
                        <a:gd name="connsiteY19-670" fmla="*/ 321165 h 4108405"/>
                        <a:gd name="connsiteX20-671" fmla="*/ 739525 w 4228925"/>
                        <a:gd name="connsiteY20-672" fmla="*/ 1076860 h 4108405"/>
                        <a:gd name="connsiteX21-673" fmla="*/ 470434 w 4228925"/>
                        <a:gd name="connsiteY21-674" fmla="*/ 917744 h 4108405"/>
                        <a:gd name="connsiteX22-675" fmla="*/ 2090436 w 4228925"/>
                        <a:gd name="connsiteY22-676" fmla="*/ 9092 h 4108405"/>
                        <a:gd name="connsiteX23-677" fmla="*/ 2090436 w 4228925"/>
                        <a:gd name="connsiteY23-678" fmla="*/ 0 h 4108405"/>
                        <a:gd name="connsiteX24-679" fmla="*/ 2090436 w 4228925"/>
                        <a:gd name="connsiteY24-680" fmla="*/ 9092 h 4108405"/>
                        <a:gd name="connsiteX25-681" fmla="*/ 2090436 w 4228925"/>
                        <a:gd name="connsiteY25-682" fmla="*/ 0 h 4108405"/>
                        <a:gd name="connsiteX0-683" fmla="*/ 739525 w 4228925"/>
                        <a:gd name="connsiteY0-684" fmla="*/ 1076860 h 4108405"/>
                        <a:gd name="connsiteX1-685" fmla="*/ 742648 w 4228925"/>
                        <a:gd name="connsiteY1-686" fmla="*/ 1078706 h 4108405"/>
                        <a:gd name="connsiteX2-687" fmla="*/ 739525 w 4228925"/>
                        <a:gd name="connsiteY2-688" fmla="*/ 1076860 h 4108405"/>
                        <a:gd name="connsiteX3-689" fmla="*/ 468805 w 4228925"/>
                        <a:gd name="connsiteY3-690" fmla="*/ 916781 h 4108405"/>
                        <a:gd name="connsiteX4-691" fmla="*/ 470434 w 4228925"/>
                        <a:gd name="connsiteY4-692" fmla="*/ 917744 h 4108405"/>
                        <a:gd name="connsiteX5-693" fmla="*/ 468805 w 4228925"/>
                        <a:gd name="connsiteY5-694" fmla="*/ 916781 h 4108405"/>
                        <a:gd name="connsiteX6-695" fmla="*/ 2090436 w 4228925"/>
                        <a:gd name="connsiteY6-696" fmla="*/ 321165 h 4108405"/>
                        <a:gd name="connsiteX7-697" fmla="*/ 2090436 w 4228925"/>
                        <a:gd name="connsiteY7-698" fmla="*/ 321469 h 4108405"/>
                        <a:gd name="connsiteX8-699" fmla="*/ 2090436 w 4228925"/>
                        <a:gd name="connsiteY8-700" fmla="*/ 321165 h 4108405"/>
                        <a:gd name="connsiteX9-701" fmla="*/ 2290461 w 4228925"/>
                        <a:gd name="connsiteY9-702" fmla="*/ 321469 h 4108405"/>
                        <a:gd name="connsiteX10-703" fmla="*/ 4228786 w 4228925"/>
                        <a:gd name="connsiteY10-704" fmla="*/ 2056565 h 4108405"/>
                        <a:gd name="connsiteX11-705" fmla="*/ 2176946 w 4228925"/>
                        <a:gd name="connsiteY11-706" fmla="*/ 4108405 h 4108405"/>
                        <a:gd name="connsiteX12-707" fmla="*/ 125105 w 4228925"/>
                        <a:gd name="connsiteY12-708" fmla="*/ 2056565 h 4108405"/>
                        <a:gd name="connsiteX13-709" fmla="*/ 437178 w 4228925"/>
                        <a:gd name="connsiteY13-710" fmla="*/ 2056564 h 4108405"/>
                        <a:gd name="connsiteX14-711" fmla="*/ 2176945 w 4228925"/>
                        <a:gd name="connsiteY14-712" fmla="*/ 3796331 h 4108405"/>
                        <a:gd name="connsiteX15-713" fmla="*/ 3916711 w 4228925"/>
                        <a:gd name="connsiteY15-714" fmla="*/ 2056564 h 4108405"/>
                        <a:gd name="connsiteX16-715" fmla="*/ 2290461 w 4228925"/>
                        <a:gd name="connsiteY16-716" fmla="*/ 321469 h 4108405"/>
                        <a:gd name="connsiteX17-717" fmla="*/ 2090436 w 4228925"/>
                        <a:gd name="connsiteY17-718" fmla="*/ 9092 h 4108405"/>
                        <a:gd name="connsiteX18-719" fmla="*/ 2090436 w 4228925"/>
                        <a:gd name="connsiteY18-720" fmla="*/ 321165 h 4108405"/>
                        <a:gd name="connsiteX19-721" fmla="*/ 739525 w 4228925"/>
                        <a:gd name="connsiteY19-722" fmla="*/ 1076860 h 4108405"/>
                        <a:gd name="connsiteX20-723" fmla="*/ 470434 w 4228925"/>
                        <a:gd name="connsiteY20-724" fmla="*/ 917744 h 4108405"/>
                        <a:gd name="connsiteX21-725" fmla="*/ 2090436 w 4228925"/>
                        <a:gd name="connsiteY21-726" fmla="*/ 9092 h 4108405"/>
                        <a:gd name="connsiteX22-727" fmla="*/ 2090436 w 4228925"/>
                        <a:gd name="connsiteY22-728" fmla="*/ 0 h 4108405"/>
                        <a:gd name="connsiteX23-729" fmla="*/ 2090436 w 4228925"/>
                        <a:gd name="connsiteY23-730" fmla="*/ 9092 h 4108405"/>
                        <a:gd name="connsiteX24-731" fmla="*/ 2090436 w 4228925"/>
                        <a:gd name="connsiteY24-732" fmla="*/ 0 h 4108405"/>
                        <a:gd name="connsiteX0-733" fmla="*/ 739525 w 4228925"/>
                        <a:gd name="connsiteY0-734" fmla="*/ 1067768 h 4099313"/>
                        <a:gd name="connsiteX1-735" fmla="*/ 742648 w 4228925"/>
                        <a:gd name="connsiteY1-736" fmla="*/ 1069614 h 4099313"/>
                        <a:gd name="connsiteX2-737" fmla="*/ 739525 w 4228925"/>
                        <a:gd name="connsiteY2-738" fmla="*/ 1067768 h 4099313"/>
                        <a:gd name="connsiteX3-739" fmla="*/ 468805 w 4228925"/>
                        <a:gd name="connsiteY3-740" fmla="*/ 907689 h 4099313"/>
                        <a:gd name="connsiteX4-741" fmla="*/ 470434 w 4228925"/>
                        <a:gd name="connsiteY4-742" fmla="*/ 908652 h 4099313"/>
                        <a:gd name="connsiteX5-743" fmla="*/ 468805 w 4228925"/>
                        <a:gd name="connsiteY5-744" fmla="*/ 907689 h 4099313"/>
                        <a:gd name="connsiteX6-745" fmla="*/ 2090436 w 4228925"/>
                        <a:gd name="connsiteY6-746" fmla="*/ 312073 h 4099313"/>
                        <a:gd name="connsiteX7-747" fmla="*/ 2090436 w 4228925"/>
                        <a:gd name="connsiteY7-748" fmla="*/ 312377 h 4099313"/>
                        <a:gd name="connsiteX8-749" fmla="*/ 2090436 w 4228925"/>
                        <a:gd name="connsiteY8-750" fmla="*/ 312073 h 4099313"/>
                        <a:gd name="connsiteX9-751" fmla="*/ 2290461 w 4228925"/>
                        <a:gd name="connsiteY9-752" fmla="*/ 312377 h 4099313"/>
                        <a:gd name="connsiteX10-753" fmla="*/ 4228786 w 4228925"/>
                        <a:gd name="connsiteY10-754" fmla="*/ 2047473 h 4099313"/>
                        <a:gd name="connsiteX11-755" fmla="*/ 2176946 w 4228925"/>
                        <a:gd name="connsiteY11-756" fmla="*/ 4099313 h 4099313"/>
                        <a:gd name="connsiteX12-757" fmla="*/ 125105 w 4228925"/>
                        <a:gd name="connsiteY12-758" fmla="*/ 2047473 h 4099313"/>
                        <a:gd name="connsiteX13-759" fmla="*/ 437178 w 4228925"/>
                        <a:gd name="connsiteY13-760" fmla="*/ 2047472 h 4099313"/>
                        <a:gd name="connsiteX14-761" fmla="*/ 2176945 w 4228925"/>
                        <a:gd name="connsiteY14-762" fmla="*/ 3787239 h 4099313"/>
                        <a:gd name="connsiteX15-763" fmla="*/ 3916711 w 4228925"/>
                        <a:gd name="connsiteY15-764" fmla="*/ 2047472 h 4099313"/>
                        <a:gd name="connsiteX16-765" fmla="*/ 2290461 w 4228925"/>
                        <a:gd name="connsiteY16-766" fmla="*/ 312377 h 4099313"/>
                        <a:gd name="connsiteX17-767" fmla="*/ 2090436 w 4228925"/>
                        <a:gd name="connsiteY17-768" fmla="*/ 0 h 4099313"/>
                        <a:gd name="connsiteX18-769" fmla="*/ 2090436 w 4228925"/>
                        <a:gd name="connsiteY18-770" fmla="*/ 312073 h 4099313"/>
                        <a:gd name="connsiteX19-771" fmla="*/ 739525 w 4228925"/>
                        <a:gd name="connsiteY19-772" fmla="*/ 1067768 h 4099313"/>
                        <a:gd name="connsiteX20-773" fmla="*/ 470434 w 4228925"/>
                        <a:gd name="connsiteY20-774" fmla="*/ 908652 h 4099313"/>
                        <a:gd name="connsiteX21-775" fmla="*/ 2090436 w 4228925"/>
                        <a:gd name="connsiteY21-776" fmla="*/ 0 h 4099313"/>
                        <a:gd name="connsiteX0-777" fmla="*/ 739525 w 4353891"/>
                        <a:gd name="connsiteY0-778" fmla="*/ 1067768 h 4099313"/>
                        <a:gd name="connsiteX1-779" fmla="*/ 742648 w 4353891"/>
                        <a:gd name="connsiteY1-780" fmla="*/ 1069614 h 4099313"/>
                        <a:gd name="connsiteX2-781" fmla="*/ 739525 w 4353891"/>
                        <a:gd name="connsiteY2-782" fmla="*/ 1067768 h 4099313"/>
                        <a:gd name="connsiteX3-783" fmla="*/ 468805 w 4353891"/>
                        <a:gd name="connsiteY3-784" fmla="*/ 907689 h 4099313"/>
                        <a:gd name="connsiteX4-785" fmla="*/ 470434 w 4353891"/>
                        <a:gd name="connsiteY4-786" fmla="*/ 908652 h 4099313"/>
                        <a:gd name="connsiteX5-787" fmla="*/ 468805 w 4353891"/>
                        <a:gd name="connsiteY5-788" fmla="*/ 907689 h 4099313"/>
                        <a:gd name="connsiteX6-789" fmla="*/ 2090436 w 4353891"/>
                        <a:gd name="connsiteY6-790" fmla="*/ 312073 h 4099313"/>
                        <a:gd name="connsiteX7-791" fmla="*/ 2090436 w 4353891"/>
                        <a:gd name="connsiteY7-792" fmla="*/ 312377 h 4099313"/>
                        <a:gd name="connsiteX8-793" fmla="*/ 2090436 w 4353891"/>
                        <a:gd name="connsiteY8-794" fmla="*/ 312073 h 4099313"/>
                        <a:gd name="connsiteX9-795" fmla="*/ 3916711 w 4353891"/>
                        <a:gd name="connsiteY9-796" fmla="*/ 2047472 h 4099313"/>
                        <a:gd name="connsiteX10-797" fmla="*/ 4228786 w 4353891"/>
                        <a:gd name="connsiteY10-798" fmla="*/ 2047473 h 4099313"/>
                        <a:gd name="connsiteX11-799" fmla="*/ 2176946 w 4353891"/>
                        <a:gd name="connsiteY11-800" fmla="*/ 4099313 h 4099313"/>
                        <a:gd name="connsiteX12-801" fmla="*/ 125105 w 4353891"/>
                        <a:gd name="connsiteY12-802" fmla="*/ 2047473 h 4099313"/>
                        <a:gd name="connsiteX13-803" fmla="*/ 437178 w 4353891"/>
                        <a:gd name="connsiteY13-804" fmla="*/ 2047472 h 4099313"/>
                        <a:gd name="connsiteX14-805" fmla="*/ 2176945 w 4353891"/>
                        <a:gd name="connsiteY14-806" fmla="*/ 3787239 h 4099313"/>
                        <a:gd name="connsiteX15-807" fmla="*/ 3916711 w 4353891"/>
                        <a:gd name="connsiteY15-808" fmla="*/ 2047472 h 4099313"/>
                        <a:gd name="connsiteX16-809" fmla="*/ 2090436 w 4353891"/>
                        <a:gd name="connsiteY16-810" fmla="*/ 0 h 4099313"/>
                        <a:gd name="connsiteX17-811" fmla="*/ 2090436 w 4353891"/>
                        <a:gd name="connsiteY17-812" fmla="*/ 312073 h 4099313"/>
                        <a:gd name="connsiteX18-813" fmla="*/ 739525 w 4353891"/>
                        <a:gd name="connsiteY18-814" fmla="*/ 1067768 h 4099313"/>
                        <a:gd name="connsiteX19-815" fmla="*/ 470434 w 4353891"/>
                        <a:gd name="connsiteY19-816" fmla="*/ 908652 h 4099313"/>
                        <a:gd name="connsiteX20-817" fmla="*/ 2090436 w 4353891"/>
                        <a:gd name="connsiteY20-818" fmla="*/ 0 h 4099313"/>
                        <a:gd name="connsiteX0-819" fmla="*/ 614420 w 4228786"/>
                        <a:gd name="connsiteY0-820" fmla="*/ 1067768 h 4099313"/>
                        <a:gd name="connsiteX1-821" fmla="*/ 617543 w 4228786"/>
                        <a:gd name="connsiteY1-822" fmla="*/ 1069614 h 4099313"/>
                        <a:gd name="connsiteX2-823" fmla="*/ 614420 w 4228786"/>
                        <a:gd name="connsiteY2-824" fmla="*/ 1067768 h 4099313"/>
                        <a:gd name="connsiteX3-825" fmla="*/ 343700 w 4228786"/>
                        <a:gd name="connsiteY3-826" fmla="*/ 907689 h 4099313"/>
                        <a:gd name="connsiteX4-827" fmla="*/ 345329 w 4228786"/>
                        <a:gd name="connsiteY4-828" fmla="*/ 908652 h 4099313"/>
                        <a:gd name="connsiteX5-829" fmla="*/ 343700 w 4228786"/>
                        <a:gd name="connsiteY5-830" fmla="*/ 907689 h 4099313"/>
                        <a:gd name="connsiteX6-831" fmla="*/ 1965331 w 4228786"/>
                        <a:gd name="connsiteY6-832" fmla="*/ 312073 h 4099313"/>
                        <a:gd name="connsiteX7-833" fmla="*/ 1965331 w 4228786"/>
                        <a:gd name="connsiteY7-834" fmla="*/ 312377 h 4099313"/>
                        <a:gd name="connsiteX8-835" fmla="*/ 1965331 w 4228786"/>
                        <a:gd name="connsiteY8-836" fmla="*/ 312073 h 4099313"/>
                        <a:gd name="connsiteX9-837" fmla="*/ 3791606 w 4228786"/>
                        <a:gd name="connsiteY9-838" fmla="*/ 2047472 h 4099313"/>
                        <a:gd name="connsiteX10-839" fmla="*/ 4103681 w 4228786"/>
                        <a:gd name="connsiteY10-840" fmla="*/ 2047473 h 4099313"/>
                        <a:gd name="connsiteX11-841" fmla="*/ 2051841 w 4228786"/>
                        <a:gd name="connsiteY11-842" fmla="*/ 4099313 h 4099313"/>
                        <a:gd name="connsiteX12-843" fmla="*/ 0 w 4228786"/>
                        <a:gd name="connsiteY12-844" fmla="*/ 2047473 h 4099313"/>
                        <a:gd name="connsiteX13-845" fmla="*/ 2051840 w 4228786"/>
                        <a:gd name="connsiteY13-846" fmla="*/ 3787239 h 4099313"/>
                        <a:gd name="connsiteX14-847" fmla="*/ 3791606 w 4228786"/>
                        <a:gd name="connsiteY14-848" fmla="*/ 2047472 h 4099313"/>
                        <a:gd name="connsiteX15-849" fmla="*/ 1965331 w 4228786"/>
                        <a:gd name="connsiteY15-850" fmla="*/ 0 h 4099313"/>
                        <a:gd name="connsiteX16-851" fmla="*/ 1965331 w 4228786"/>
                        <a:gd name="connsiteY16-852" fmla="*/ 312073 h 4099313"/>
                        <a:gd name="connsiteX17-853" fmla="*/ 614420 w 4228786"/>
                        <a:gd name="connsiteY17-854" fmla="*/ 1067768 h 4099313"/>
                        <a:gd name="connsiteX18-855" fmla="*/ 345329 w 4228786"/>
                        <a:gd name="connsiteY18-856" fmla="*/ 908652 h 4099313"/>
                        <a:gd name="connsiteX19-857" fmla="*/ 1965331 w 4228786"/>
                        <a:gd name="connsiteY19-858" fmla="*/ 0 h 4099313"/>
                        <a:gd name="connsiteX0-859" fmla="*/ 270720 w 3885086"/>
                        <a:gd name="connsiteY0-860" fmla="*/ 1067768 h 4224418"/>
                        <a:gd name="connsiteX1-861" fmla="*/ 273843 w 3885086"/>
                        <a:gd name="connsiteY1-862" fmla="*/ 1069614 h 4224418"/>
                        <a:gd name="connsiteX2-863" fmla="*/ 270720 w 3885086"/>
                        <a:gd name="connsiteY2-864" fmla="*/ 1067768 h 4224418"/>
                        <a:gd name="connsiteX3-865" fmla="*/ 0 w 3885086"/>
                        <a:gd name="connsiteY3-866" fmla="*/ 907689 h 4224418"/>
                        <a:gd name="connsiteX4-867" fmla="*/ 1629 w 3885086"/>
                        <a:gd name="connsiteY4-868" fmla="*/ 908652 h 4224418"/>
                        <a:gd name="connsiteX5-869" fmla="*/ 0 w 3885086"/>
                        <a:gd name="connsiteY5-870" fmla="*/ 907689 h 4224418"/>
                        <a:gd name="connsiteX6-871" fmla="*/ 1621631 w 3885086"/>
                        <a:gd name="connsiteY6-872" fmla="*/ 312073 h 4224418"/>
                        <a:gd name="connsiteX7-873" fmla="*/ 1621631 w 3885086"/>
                        <a:gd name="connsiteY7-874" fmla="*/ 312377 h 4224418"/>
                        <a:gd name="connsiteX8-875" fmla="*/ 1621631 w 3885086"/>
                        <a:gd name="connsiteY8-876" fmla="*/ 312073 h 4224418"/>
                        <a:gd name="connsiteX9-877" fmla="*/ 3447906 w 3885086"/>
                        <a:gd name="connsiteY9-878" fmla="*/ 2047472 h 4224418"/>
                        <a:gd name="connsiteX10-879" fmla="*/ 3759981 w 3885086"/>
                        <a:gd name="connsiteY10-880" fmla="*/ 2047473 h 4224418"/>
                        <a:gd name="connsiteX11-881" fmla="*/ 1708141 w 3885086"/>
                        <a:gd name="connsiteY11-882" fmla="*/ 4099313 h 4224418"/>
                        <a:gd name="connsiteX12-883" fmla="*/ 1708140 w 3885086"/>
                        <a:gd name="connsiteY12-884" fmla="*/ 3787239 h 4224418"/>
                        <a:gd name="connsiteX13-885" fmla="*/ 3447906 w 3885086"/>
                        <a:gd name="connsiteY13-886" fmla="*/ 2047472 h 4224418"/>
                        <a:gd name="connsiteX14-887" fmla="*/ 1621631 w 3885086"/>
                        <a:gd name="connsiteY14-888" fmla="*/ 0 h 4224418"/>
                        <a:gd name="connsiteX15-889" fmla="*/ 1621631 w 3885086"/>
                        <a:gd name="connsiteY15-890" fmla="*/ 312073 h 4224418"/>
                        <a:gd name="connsiteX16-891" fmla="*/ 270720 w 3885086"/>
                        <a:gd name="connsiteY16-892" fmla="*/ 1067768 h 4224418"/>
                        <a:gd name="connsiteX17-893" fmla="*/ 1629 w 3885086"/>
                        <a:gd name="connsiteY17-894" fmla="*/ 908652 h 4224418"/>
                        <a:gd name="connsiteX18-895" fmla="*/ 1621631 w 3885086"/>
                        <a:gd name="connsiteY18-896" fmla="*/ 0 h 4224418"/>
                        <a:gd name="connsiteX0-897" fmla="*/ 270720 w 3885086"/>
                        <a:gd name="connsiteY0-898" fmla="*/ 1067768 h 4099313"/>
                        <a:gd name="connsiteX1-899" fmla="*/ 273843 w 3885086"/>
                        <a:gd name="connsiteY1-900" fmla="*/ 1069614 h 4099313"/>
                        <a:gd name="connsiteX2-901" fmla="*/ 270720 w 3885086"/>
                        <a:gd name="connsiteY2-902" fmla="*/ 1067768 h 4099313"/>
                        <a:gd name="connsiteX3-903" fmla="*/ 0 w 3885086"/>
                        <a:gd name="connsiteY3-904" fmla="*/ 907689 h 4099313"/>
                        <a:gd name="connsiteX4-905" fmla="*/ 1629 w 3885086"/>
                        <a:gd name="connsiteY4-906" fmla="*/ 908652 h 4099313"/>
                        <a:gd name="connsiteX5-907" fmla="*/ 0 w 3885086"/>
                        <a:gd name="connsiteY5-908" fmla="*/ 907689 h 4099313"/>
                        <a:gd name="connsiteX6-909" fmla="*/ 1621631 w 3885086"/>
                        <a:gd name="connsiteY6-910" fmla="*/ 312073 h 4099313"/>
                        <a:gd name="connsiteX7-911" fmla="*/ 1621631 w 3885086"/>
                        <a:gd name="connsiteY7-912" fmla="*/ 312377 h 4099313"/>
                        <a:gd name="connsiteX8-913" fmla="*/ 1621631 w 3885086"/>
                        <a:gd name="connsiteY8-914" fmla="*/ 312073 h 4099313"/>
                        <a:gd name="connsiteX9-915" fmla="*/ 3447906 w 3885086"/>
                        <a:gd name="connsiteY9-916" fmla="*/ 2047472 h 4099313"/>
                        <a:gd name="connsiteX10-917" fmla="*/ 3759981 w 3885086"/>
                        <a:gd name="connsiteY10-918" fmla="*/ 2047473 h 4099313"/>
                        <a:gd name="connsiteX11-919" fmla="*/ 1708141 w 3885086"/>
                        <a:gd name="connsiteY11-920" fmla="*/ 4099313 h 4099313"/>
                        <a:gd name="connsiteX12-921" fmla="*/ 3447906 w 3885086"/>
                        <a:gd name="connsiteY12-922" fmla="*/ 2047472 h 4099313"/>
                        <a:gd name="connsiteX13-923" fmla="*/ 1621631 w 3885086"/>
                        <a:gd name="connsiteY13-924" fmla="*/ 0 h 4099313"/>
                        <a:gd name="connsiteX14-925" fmla="*/ 1621631 w 3885086"/>
                        <a:gd name="connsiteY14-926" fmla="*/ 312073 h 4099313"/>
                        <a:gd name="connsiteX15-927" fmla="*/ 270720 w 3885086"/>
                        <a:gd name="connsiteY15-928" fmla="*/ 1067768 h 4099313"/>
                        <a:gd name="connsiteX16-929" fmla="*/ 1629 w 3885086"/>
                        <a:gd name="connsiteY16-930" fmla="*/ 908652 h 4099313"/>
                        <a:gd name="connsiteX17-931" fmla="*/ 1621631 w 3885086"/>
                        <a:gd name="connsiteY17-932" fmla="*/ 0 h 4099313"/>
                        <a:gd name="connsiteX0-933" fmla="*/ 270720 w 3760643"/>
                        <a:gd name="connsiteY0-934" fmla="*/ 1067768 h 2047473"/>
                        <a:gd name="connsiteX1-935" fmla="*/ 273843 w 3760643"/>
                        <a:gd name="connsiteY1-936" fmla="*/ 1069614 h 2047473"/>
                        <a:gd name="connsiteX2-937" fmla="*/ 270720 w 3760643"/>
                        <a:gd name="connsiteY2-938" fmla="*/ 1067768 h 2047473"/>
                        <a:gd name="connsiteX3-939" fmla="*/ 0 w 3760643"/>
                        <a:gd name="connsiteY3-940" fmla="*/ 907689 h 2047473"/>
                        <a:gd name="connsiteX4-941" fmla="*/ 1629 w 3760643"/>
                        <a:gd name="connsiteY4-942" fmla="*/ 908652 h 2047473"/>
                        <a:gd name="connsiteX5-943" fmla="*/ 0 w 3760643"/>
                        <a:gd name="connsiteY5-944" fmla="*/ 907689 h 2047473"/>
                        <a:gd name="connsiteX6-945" fmla="*/ 1621631 w 3760643"/>
                        <a:gd name="connsiteY6-946" fmla="*/ 312073 h 2047473"/>
                        <a:gd name="connsiteX7-947" fmla="*/ 1621631 w 3760643"/>
                        <a:gd name="connsiteY7-948" fmla="*/ 312377 h 2047473"/>
                        <a:gd name="connsiteX8-949" fmla="*/ 1621631 w 3760643"/>
                        <a:gd name="connsiteY8-950" fmla="*/ 312073 h 2047473"/>
                        <a:gd name="connsiteX9-951" fmla="*/ 3447906 w 3760643"/>
                        <a:gd name="connsiteY9-952" fmla="*/ 2047472 h 2047473"/>
                        <a:gd name="connsiteX10-953" fmla="*/ 3759981 w 3760643"/>
                        <a:gd name="connsiteY10-954" fmla="*/ 2047473 h 2047473"/>
                        <a:gd name="connsiteX11-955" fmla="*/ 3447906 w 3760643"/>
                        <a:gd name="connsiteY11-956" fmla="*/ 2047472 h 2047473"/>
                        <a:gd name="connsiteX12-957" fmla="*/ 1621631 w 3760643"/>
                        <a:gd name="connsiteY12-958" fmla="*/ 0 h 2047473"/>
                        <a:gd name="connsiteX13-959" fmla="*/ 1621631 w 3760643"/>
                        <a:gd name="connsiteY13-960" fmla="*/ 312073 h 2047473"/>
                        <a:gd name="connsiteX14-961" fmla="*/ 270720 w 3760643"/>
                        <a:gd name="connsiteY14-962" fmla="*/ 1067768 h 2047473"/>
                        <a:gd name="connsiteX15-963" fmla="*/ 1629 w 3760643"/>
                        <a:gd name="connsiteY15-964" fmla="*/ 908652 h 2047473"/>
                        <a:gd name="connsiteX16-965" fmla="*/ 1621631 w 3760643"/>
                        <a:gd name="connsiteY16-966" fmla="*/ 0 h 2047473"/>
                        <a:gd name="connsiteX0-967" fmla="*/ 270720 w 1621631"/>
                        <a:gd name="connsiteY0-968" fmla="*/ 1067768 h 1069614"/>
                        <a:gd name="connsiteX1-969" fmla="*/ 273843 w 1621631"/>
                        <a:gd name="connsiteY1-970" fmla="*/ 1069614 h 1069614"/>
                        <a:gd name="connsiteX2-971" fmla="*/ 270720 w 1621631"/>
                        <a:gd name="connsiteY2-972" fmla="*/ 1067768 h 1069614"/>
                        <a:gd name="connsiteX3-973" fmla="*/ 0 w 1621631"/>
                        <a:gd name="connsiteY3-974" fmla="*/ 907689 h 1069614"/>
                        <a:gd name="connsiteX4-975" fmla="*/ 1629 w 1621631"/>
                        <a:gd name="connsiteY4-976" fmla="*/ 908652 h 1069614"/>
                        <a:gd name="connsiteX5-977" fmla="*/ 0 w 1621631"/>
                        <a:gd name="connsiteY5-978" fmla="*/ 907689 h 1069614"/>
                        <a:gd name="connsiteX6-979" fmla="*/ 1621631 w 1621631"/>
                        <a:gd name="connsiteY6-980" fmla="*/ 312073 h 1069614"/>
                        <a:gd name="connsiteX7-981" fmla="*/ 1621631 w 1621631"/>
                        <a:gd name="connsiteY7-982" fmla="*/ 312377 h 1069614"/>
                        <a:gd name="connsiteX8-983" fmla="*/ 1621631 w 1621631"/>
                        <a:gd name="connsiteY8-984" fmla="*/ 312073 h 1069614"/>
                        <a:gd name="connsiteX9-985" fmla="*/ 1621631 w 1621631"/>
                        <a:gd name="connsiteY9-986" fmla="*/ 0 h 1069614"/>
                        <a:gd name="connsiteX10-987" fmla="*/ 1621631 w 1621631"/>
                        <a:gd name="connsiteY10-988" fmla="*/ 312073 h 1069614"/>
                        <a:gd name="connsiteX11-989" fmla="*/ 270720 w 1621631"/>
                        <a:gd name="connsiteY11-990" fmla="*/ 1067768 h 1069614"/>
                        <a:gd name="connsiteX12-991" fmla="*/ 1629 w 1621631"/>
                        <a:gd name="connsiteY12-992" fmla="*/ 908652 h 1069614"/>
                        <a:gd name="connsiteX13-993" fmla="*/ 1621631 w 1621631"/>
                        <a:gd name="connsiteY13-994" fmla="*/ 0 h 1069614"/>
                      </a:gdLst>
                      <a:ahLst/>
                      <a:cxnLst>
                        <a:cxn ang="0">
                          <a:pos x="connsiteX0-1" y="connsiteY0-2"/>
                        </a:cxn>
                        <a:cxn ang="0">
                          <a:pos x="connsiteX1-3" y="connsiteY1-4"/>
                        </a:cxn>
                        <a:cxn ang="0">
                          <a:pos x="connsiteX2-5" y="connsiteY2-6"/>
                        </a:cxn>
                        <a:cxn ang="0">
                          <a:pos x="connsiteX3-7" y="connsiteY3-8"/>
                        </a:cxn>
                        <a:cxn ang="0">
                          <a:pos x="connsiteX4-9" y="connsiteY4-10"/>
                        </a:cxn>
                        <a:cxn ang="0">
                          <a:pos x="connsiteX5-11" y="connsiteY5-12"/>
                        </a:cxn>
                        <a:cxn ang="0">
                          <a:pos x="connsiteX6-13" y="connsiteY6-14"/>
                        </a:cxn>
                        <a:cxn ang="0">
                          <a:pos x="connsiteX7-15" y="connsiteY7-16"/>
                        </a:cxn>
                        <a:cxn ang="0">
                          <a:pos x="connsiteX8-17" y="connsiteY8-18"/>
                        </a:cxn>
                        <a:cxn ang="0">
                          <a:pos x="connsiteX9-19" y="connsiteY9-20"/>
                        </a:cxn>
                        <a:cxn ang="0">
                          <a:pos x="connsiteX10-21" y="connsiteY10-22"/>
                        </a:cxn>
                        <a:cxn ang="0">
                          <a:pos x="connsiteX11-23" y="connsiteY11-24"/>
                        </a:cxn>
                        <a:cxn ang="0">
                          <a:pos x="connsiteX12-25" y="connsiteY12-26"/>
                        </a:cxn>
                        <a:cxn ang="0">
                          <a:pos x="connsiteX13-27" y="connsiteY13-28"/>
                        </a:cxn>
                      </a:cxnLst>
                      <a:rect l="l" t="t" r="r" b="b"/>
                      <a:pathLst>
                        <a:path w="1621631" h="1069614">
                          <a:moveTo>
                            <a:pt x="270720" y="1067768"/>
                          </a:moveTo>
                          <a:lnTo>
                            <a:pt x="273843" y="1069614"/>
                          </a:lnTo>
                          <a:lnTo>
                            <a:pt x="270720" y="1067768"/>
                          </a:lnTo>
                          <a:close/>
                          <a:moveTo>
                            <a:pt x="0" y="907689"/>
                          </a:moveTo>
                          <a:lnTo>
                            <a:pt x="1629" y="908652"/>
                          </a:lnTo>
                          <a:lnTo>
                            <a:pt x="0" y="907689"/>
                          </a:lnTo>
                          <a:close/>
                          <a:moveTo>
                            <a:pt x="1621631" y="312073"/>
                          </a:moveTo>
                          <a:lnTo>
                            <a:pt x="1621631" y="312377"/>
                          </a:lnTo>
                          <a:lnTo>
                            <a:pt x="1621631" y="312073"/>
                          </a:lnTo>
                          <a:close/>
                          <a:moveTo>
                            <a:pt x="1621631" y="0"/>
                          </a:moveTo>
                          <a:lnTo>
                            <a:pt x="1621631" y="312073"/>
                          </a:lnTo>
                          <a:cubicBezTo>
                            <a:pt x="1059988" y="337356"/>
                            <a:pt x="568425" y="631117"/>
                            <a:pt x="270720" y="1067768"/>
                          </a:cubicBezTo>
                          <a:lnTo>
                            <a:pt x="1629" y="908652"/>
                          </a:lnTo>
                          <a:cubicBezTo>
                            <a:pt x="354259" y="380480"/>
                            <a:pt x="945677" y="25494"/>
                            <a:pt x="162163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2"/>
                    </a:lnRef>
                    <a:fillRef idx="3">
                      <a:schemeClr val="accent2"/>
                    </a:fillRef>
                    <a:effectRef idx="2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3218" tIns="46608" rIns="46608" bIns="93218" numCol="1" spcCol="0" rtlCol="0" fromWordArt="0" anchor="b" anchorCtr="0" forceAA="0" compatLnSpc="1">
                      <a:noAutofit/>
                    </a:bodyPr>
                    <a:lstStyle/>
                    <a:p>
                      <a:pPr algn="ctr" defTabSz="931545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800" spc="-5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p:txBody>
                </p:sp>
              </p:grpSp>
              <p:grpSp>
                <p:nvGrpSpPr>
                  <p:cNvPr id="51" name="íṥḻíḋe">
                    <a:extLst>
                      <a:ext uri="{FF2B5EF4-FFF2-40B4-BE49-F238E27FC236}">
                        <a16:creationId xmlns:a16="http://schemas.microsoft.com/office/drawing/2014/main" xmlns="" id="{467C7DBF-AEC5-487C-BFCE-B138512C2BF2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6317326" y="2395746"/>
                    <a:ext cx="638671" cy="196732"/>
                    <a:chOff x="6191250" y="1599764"/>
                    <a:chExt cx="3473483" cy="1069616"/>
                  </a:xfrm>
                  <a:solidFill>
                    <a:schemeClr val="bg1">
                      <a:lumMod val="85000"/>
                    </a:schemeClr>
                  </a:solidFill>
                </p:grpSpPr>
                <p:sp>
                  <p:nvSpPr>
                    <p:cNvPr id="54" name="íṥľïḓè">
                      <a:extLst>
                        <a:ext uri="{FF2B5EF4-FFF2-40B4-BE49-F238E27FC236}">
                          <a16:creationId xmlns:a16="http://schemas.microsoft.com/office/drawing/2014/main" xmlns="" id="{0302466A-4D80-4EC8-9F2F-67D148084D6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191250" y="1599766"/>
                      <a:ext cx="1621631" cy="1069614"/>
                    </a:xfrm>
                    <a:custGeom>
                      <a:avLst/>
                      <a:gdLst>
                        <a:gd name="connsiteX0" fmla="*/ 668844 w 4158105"/>
                        <a:gd name="connsiteY0" fmla="*/ 1079241 h 4110786"/>
                        <a:gd name="connsiteX1" fmla="*/ 671967 w 4158105"/>
                        <a:gd name="connsiteY1" fmla="*/ 1081087 h 4110786"/>
                        <a:gd name="connsiteX2" fmla="*/ 576717 w 4158105"/>
                        <a:gd name="connsiteY2" fmla="*/ 1235869 h 4110786"/>
                        <a:gd name="connsiteX3" fmla="*/ 574232 w 4158105"/>
                        <a:gd name="connsiteY3" fmla="*/ 1234330 h 4110786"/>
                        <a:gd name="connsiteX4" fmla="*/ 668844 w 4158105"/>
                        <a:gd name="connsiteY4" fmla="*/ 1079241 h 4110786"/>
                        <a:gd name="connsiteX5" fmla="*/ 398124 w 4158105"/>
                        <a:gd name="connsiteY5" fmla="*/ 919162 h 4110786"/>
                        <a:gd name="connsiteX6" fmla="*/ 399753 w 4158105"/>
                        <a:gd name="connsiteY6" fmla="*/ 920125 h 4110786"/>
                        <a:gd name="connsiteX7" fmla="*/ 308772 w 4158105"/>
                        <a:gd name="connsiteY7" fmla="*/ 1069886 h 4110786"/>
                        <a:gd name="connsiteX8" fmla="*/ 307636 w 4158105"/>
                        <a:gd name="connsiteY8" fmla="*/ 1069182 h 4110786"/>
                        <a:gd name="connsiteX9" fmla="*/ 398124 w 4158105"/>
                        <a:gd name="connsiteY9" fmla="*/ 919162 h 4110786"/>
                        <a:gd name="connsiteX10" fmla="*/ 2106264 w 4158105"/>
                        <a:gd name="connsiteY10" fmla="*/ 319178 h 4110786"/>
                        <a:gd name="connsiteX11" fmla="*/ 2198792 w 4158105"/>
                        <a:gd name="connsiteY11" fmla="*/ 323850 h 4110786"/>
                        <a:gd name="connsiteX12" fmla="*/ 2019755 w 4158105"/>
                        <a:gd name="connsiteY12" fmla="*/ 323850 h 4110786"/>
                        <a:gd name="connsiteX13" fmla="*/ 2019755 w 4158105"/>
                        <a:gd name="connsiteY13" fmla="*/ 323546 h 4110786"/>
                        <a:gd name="connsiteX14" fmla="*/ 2106264 w 4158105"/>
                        <a:gd name="connsiteY14" fmla="*/ 319178 h 4110786"/>
                        <a:gd name="connsiteX15" fmla="*/ 2224351 w 4158105"/>
                        <a:gd name="connsiteY15" fmla="*/ 13068 h 4110786"/>
                        <a:gd name="connsiteX16" fmla="*/ 4158105 w 4158105"/>
                        <a:gd name="connsiteY16" fmla="*/ 2058946 h 4110786"/>
                        <a:gd name="connsiteX17" fmla="*/ 2106265 w 4158105"/>
                        <a:gd name="connsiteY17" fmla="*/ 4110786 h 4110786"/>
                        <a:gd name="connsiteX18" fmla="*/ 54424 w 4158105"/>
                        <a:gd name="connsiteY18" fmla="*/ 2058946 h 4110786"/>
                        <a:gd name="connsiteX19" fmla="*/ 574232 w 4158105"/>
                        <a:gd name="connsiteY19" fmla="*/ 1234330 h 4110786"/>
                        <a:gd name="connsiteX20" fmla="*/ 366497 w 4158105"/>
                        <a:gd name="connsiteY20" fmla="*/ 2058945 h 4110786"/>
                        <a:gd name="connsiteX21" fmla="*/ 2106264 w 4158105"/>
                        <a:gd name="connsiteY21" fmla="*/ 3798712 h 4110786"/>
                        <a:gd name="connsiteX22" fmla="*/ 3846030 w 4158105"/>
                        <a:gd name="connsiteY22" fmla="*/ 2058945 h 4110786"/>
                        <a:gd name="connsiteX23" fmla="*/ 2198792 w 4158105"/>
                        <a:gd name="connsiteY23" fmla="*/ 323850 h 4110786"/>
                        <a:gd name="connsiteX24" fmla="*/ 2219780 w 4158105"/>
                        <a:gd name="connsiteY24" fmla="*/ 323850 h 4110786"/>
                        <a:gd name="connsiteX25" fmla="*/ 2224351 w 4158105"/>
                        <a:gd name="connsiteY25" fmla="*/ 13068 h 4110786"/>
                        <a:gd name="connsiteX26" fmla="*/ 2019755 w 4158105"/>
                        <a:gd name="connsiteY26" fmla="*/ 11473 h 4110786"/>
                        <a:gd name="connsiteX27" fmla="*/ 2019755 w 4158105"/>
                        <a:gd name="connsiteY27" fmla="*/ 323546 h 4110786"/>
                        <a:gd name="connsiteX28" fmla="*/ 668844 w 4158105"/>
                        <a:gd name="connsiteY28" fmla="*/ 1079241 h 4110786"/>
                        <a:gd name="connsiteX29" fmla="*/ 399753 w 4158105"/>
                        <a:gd name="connsiteY29" fmla="*/ 920125 h 4110786"/>
                        <a:gd name="connsiteX30" fmla="*/ 2019755 w 4158105"/>
                        <a:gd name="connsiteY30" fmla="*/ 11473 h 4110786"/>
                        <a:gd name="connsiteX31" fmla="*/ 2224543 w 4158105"/>
                        <a:gd name="connsiteY31" fmla="*/ 0 h 4110786"/>
                        <a:gd name="connsiteX32" fmla="*/ 2224351 w 4158105"/>
                        <a:gd name="connsiteY32" fmla="*/ 13068 h 4110786"/>
                        <a:gd name="connsiteX33" fmla="*/ 2106265 w 4158105"/>
                        <a:gd name="connsiteY33" fmla="*/ 7105 h 4110786"/>
                        <a:gd name="connsiteX34" fmla="*/ 2019755 w 4158105"/>
                        <a:gd name="connsiteY34" fmla="*/ 11473 h 4110786"/>
                        <a:gd name="connsiteX35" fmla="*/ 2019755 w 4158105"/>
                        <a:gd name="connsiteY35" fmla="*/ 2381 h 4110786"/>
                        <a:gd name="connsiteX36" fmla="*/ 2224543 w 4158105"/>
                        <a:gd name="connsiteY36" fmla="*/ 0 h 4110786"/>
                        <a:gd name="connsiteX0-1" fmla="*/ 668844 w 4158105"/>
                        <a:gd name="connsiteY0-2" fmla="*/ 1079241 h 4110786"/>
                        <a:gd name="connsiteX1-3" fmla="*/ 671967 w 4158105"/>
                        <a:gd name="connsiteY1-4" fmla="*/ 1081087 h 4110786"/>
                        <a:gd name="connsiteX2-5" fmla="*/ 576717 w 4158105"/>
                        <a:gd name="connsiteY2-6" fmla="*/ 1235869 h 4110786"/>
                        <a:gd name="connsiteX3-7" fmla="*/ 574232 w 4158105"/>
                        <a:gd name="connsiteY3-8" fmla="*/ 1234330 h 4110786"/>
                        <a:gd name="connsiteX4-9" fmla="*/ 668844 w 4158105"/>
                        <a:gd name="connsiteY4-10" fmla="*/ 1079241 h 4110786"/>
                        <a:gd name="connsiteX5-11" fmla="*/ 398124 w 4158105"/>
                        <a:gd name="connsiteY5-12" fmla="*/ 919162 h 4110786"/>
                        <a:gd name="connsiteX6-13" fmla="*/ 399753 w 4158105"/>
                        <a:gd name="connsiteY6-14" fmla="*/ 920125 h 4110786"/>
                        <a:gd name="connsiteX7-15" fmla="*/ 308772 w 4158105"/>
                        <a:gd name="connsiteY7-16" fmla="*/ 1069886 h 4110786"/>
                        <a:gd name="connsiteX8-17" fmla="*/ 398124 w 4158105"/>
                        <a:gd name="connsiteY8-18" fmla="*/ 919162 h 4110786"/>
                        <a:gd name="connsiteX9-19" fmla="*/ 2106264 w 4158105"/>
                        <a:gd name="connsiteY9-20" fmla="*/ 319178 h 4110786"/>
                        <a:gd name="connsiteX10-21" fmla="*/ 2198792 w 4158105"/>
                        <a:gd name="connsiteY10-22" fmla="*/ 323850 h 4110786"/>
                        <a:gd name="connsiteX11-23" fmla="*/ 2019755 w 4158105"/>
                        <a:gd name="connsiteY11-24" fmla="*/ 323850 h 4110786"/>
                        <a:gd name="connsiteX12-25" fmla="*/ 2019755 w 4158105"/>
                        <a:gd name="connsiteY12-26" fmla="*/ 323546 h 4110786"/>
                        <a:gd name="connsiteX13-27" fmla="*/ 2106264 w 4158105"/>
                        <a:gd name="connsiteY13-28" fmla="*/ 319178 h 4110786"/>
                        <a:gd name="connsiteX14-29" fmla="*/ 2224351 w 4158105"/>
                        <a:gd name="connsiteY14-30" fmla="*/ 13068 h 4110786"/>
                        <a:gd name="connsiteX15-31" fmla="*/ 4158105 w 4158105"/>
                        <a:gd name="connsiteY15-32" fmla="*/ 2058946 h 4110786"/>
                        <a:gd name="connsiteX16-33" fmla="*/ 2106265 w 4158105"/>
                        <a:gd name="connsiteY16-34" fmla="*/ 4110786 h 4110786"/>
                        <a:gd name="connsiteX17-35" fmla="*/ 54424 w 4158105"/>
                        <a:gd name="connsiteY17-36" fmla="*/ 2058946 h 4110786"/>
                        <a:gd name="connsiteX18-37" fmla="*/ 574232 w 4158105"/>
                        <a:gd name="connsiteY18-38" fmla="*/ 1234330 h 4110786"/>
                        <a:gd name="connsiteX19-39" fmla="*/ 366497 w 4158105"/>
                        <a:gd name="connsiteY19-40" fmla="*/ 2058945 h 4110786"/>
                        <a:gd name="connsiteX20-41" fmla="*/ 2106264 w 4158105"/>
                        <a:gd name="connsiteY20-42" fmla="*/ 3798712 h 4110786"/>
                        <a:gd name="connsiteX21-43" fmla="*/ 3846030 w 4158105"/>
                        <a:gd name="connsiteY21-44" fmla="*/ 2058945 h 4110786"/>
                        <a:gd name="connsiteX22-45" fmla="*/ 2198792 w 4158105"/>
                        <a:gd name="connsiteY22-46" fmla="*/ 323850 h 4110786"/>
                        <a:gd name="connsiteX23-47" fmla="*/ 2219780 w 4158105"/>
                        <a:gd name="connsiteY23-48" fmla="*/ 323850 h 4110786"/>
                        <a:gd name="connsiteX24-49" fmla="*/ 2224351 w 4158105"/>
                        <a:gd name="connsiteY24-50" fmla="*/ 13068 h 4110786"/>
                        <a:gd name="connsiteX25-51" fmla="*/ 2019755 w 4158105"/>
                        <a:gd name="connsiteY25-52" fmla="*/ 11473 h 4110786"/>
                        <a:gd name="connsiteX26-53" fmla="*/ 2019755 w 4158105"/>
                        <a:gd name="connsiteY26-54" fmla="*/ 323546 h 4110786"/>
                        <a:gd name="connsiteX27-55" fmla="*/ 668844 w 4158105"/>
                        <a:gd name="connsiteY27-56" fmla="*/ 1079241 h 4110786"/>
                        <a:gd name="connsiteX28-57" fmla="*/ 399753 w 4158105"/>
                        <a:gd name="connsiteY28-58" fmla="*/ 920125 h 4110786"/>
                        <a:gd name="connsiteX29-59" fmla="*/ 2019755 w 4158105"/>
                        <a:gd name="connsiteY29-60" fmla="*/ 11473 h 4110786"/>
                        <a:gd name="connsiteX30-61" fmla="*/ 2224543 w 4158105"/>
                        <a:gd name="connsiteY30-62" fmla="*/ 0 h 4110786"/>
                        <a:gd name="connsiteX31-63" fmla="*/ 2224351 w 4158105"/>
                        <a:gd name="connsiteY31-64" fmla="*/ 13068 h 4110786"/>
                        <a:gd name="connsiteX32-65" fmla="*/ 2106265 w 4158105"/>
                        <a:gd name="connsiteY32-66" fmla="*/ 7105 h 4110786"/>
                        <a:gd name="connsiteX33-67" fmla="*/ 2019755 w 4158105"/>
                        <a:gd name="connsiteY33-68" fmla="*/ 11473 h 4110786"/>
                        <a:gd name="connsiteX34-69" fmla="*/ 2019755 w 4158105"/>
                        <a:gd name="connsiteY34-70" fmla="*/ 2381 h 4110786"/>
                        <a:gd name="connsiteX35-71" fmla="*/ 2224543 w 4158105"/>
                        <a:gd name="connsiteY35-72" fmla="*/ 0 h 4110786"/>
                        <a:gd name="connsiteX0-73" fmla="*/ 668844 w 4158105"/>
                        <a:gd name="connsiteY0-74" fmla="*/ 1079241 h 4110786"/>
                        <a:gd name="connsiteX1-75" fmla="*/ 671967 w 4158105"/>
                        <a:gd name="connsiteY1-76" fmla="*/ 1081087 h 4110786"/>
                        <a:gd name="connsiteX2-77" fmla="*/ 576717 w 4158105"/>
                        <a:gd name="connsiteY2-78" fmla="*/ 1235869 h 4110786"/>
                        <a:gd name="connsiteX3-79" fmla="*/ 574232 w 4158105"/>
                        <a:gd name="connsiteY3-80" fmla="*/ 1234330 h 4110786"/>
                        <a:gd name="connsiteX4-81" fmla="*/ 668844 w 4158105"/>
                        <a:gd name="connsiteY4-82" fmla="*/ 1079241 h 4110786"/>
                        <a:gd name="connsiteX5-83" fmla="*/ 398124 w 4158105"/>
                        <a:gd name="connsiteY5-84" fmla="*/ 919162 h 4110786"/>
                        <a:gd name="connsiteX6-85" fmla="*/ 399753 w 4158105"/>
                        <a:gd name="connsiteY6-86" fmla="*/ 920125 h 4110786"/>
                        <a:gd name="connsiteX7-87" fmla="*/ 398124 w 4158105"/>
                        <a:gd name="connsiteY7-88" fmla="*/ 919162 h 4110786"/>
                        <a:gd name="connsiteX8-89" fmla="*/ 2106264 w 4158105"/>
                        <a:gd name="connsiteY8-90" fmla="*/ 319178 h 4110786"/>
                        <a:gd name="connsiteX9-91" fmla="*/ 2198792 w 4158105"/>
                        <a:gd name="connsiteY9-92" fmla="*/ 323850 h 4110786"/>
                        <a:gd name="connsiteX10-93" fmla="*/ 2019755 w 4158105"/>
                        <a:gd name="connsiteY10-94" fmla="*/ 323850 h 4110786"/>
                        <a:gd name="connsiteX11-95" fmla="*/ 2019755 w 4158105"/>
                        <a:gd name="connsiteY11-96" fmla="*/ 323546 h 4110786"/>
                        <a:gd name="connsiteX12-97" fmla="*/ 2106264 w 4158105"/>
                        <a:gd name="connsiteY12-98" fmla="*/ 319178 h 4110786"/>
                        <a:gd name="connsiteX13-99" fmla="*/ 2224351 w 4158105"/>
                        <a:gd name="connsiteY13-100" fmla="*/ 13068 h 4110786"/>
                        <a:gd name="connsiteX14-101" fmla="*/ 4158105 w 4158105"/>
                        <a:gd name="connsiteY14-102" fmla="*/ 2058946 h 4110786"/>
                        <a:gd name="connsiteX15-103" fmla="*/ 2106265 w 4158105"/>
                        <a:gd name="connsiteY15-104" fmla="*/ 4110786 h 4110786"/>
                        <a:gd name="connsiteX16-105" fmla="*/ 54424 w 4158105"/>
                        <a:gd name="connsiteY16-106" fmla="*/ 2058946 h 4110786"/>
                        <a:gd name="connsiteX17-107" fmla="*/ 574232 w 4158105"/>
                        <a:gd name="connsiteY17-108" fmla="*/ 1234330 h 4110786"/>
                        <a:gd name="connsiteX18-109" fmla="*/ 366497 w 4158105"/>
                        <a:gd name="connsiteY18-110" fmla="*/ 2058945 h 4110786"/>
                        <a:gd name="connsiteX19-111" fmla="*/ 2106264 w 4158105"/>
                        <a:gd name="connsiteY19-112" fmla="*/ 3798712 h 4110786"/>
                        <a:gd name="connsiteX20-113" fmla="*/ 3846030 w 4158105"/>
                        <a:gd name="connsiteY20-114" fmla="*/ 2058945 h 4110786"/>
                        <a:gd name="connsiteX21-115" fmla="*/ 2198792 w 4158105"/>
                        <a:gd name="connsiteY21-116" fmla="*/ 323850 h 4110786"/>
                        <a:gd name="connsiteX22-117" fmla="*/ 2219780 w 4158105"/>
                        <a:gd name="connsiteY22-118" fmla="*/ 323850 h 4110786"/>
                        <a:gd name="connsiteX23-119" fmla="*/ 2224351 w 4158105"/>
                        <a:gd name="connsiteY23-120" fmla="*/ 13068 h 4110786"/>
                        <a:gd name="connsiteX24-121" fmla="*/ 2019755 w 4158105"/>
                        <a:gd name="connsiteY24-122" fmla="*/ 11473 h 4110786"/>
                        <a:gd name="connsiteX25-123" fmla="*/ 2019755 w 4158105"/>
                        <a:gd name="connsiteY25-124" fmla="*/ 323546 h 4110786"/>
                        <a:gd name="connsiteX26-125" fmla="*/ 668844 w 4158105"/>
                        <a:gd name="connsiteY26-126" fmla="*/ 1079241 h 4110786"/>
                        <a:gd name="connsiteX27-127" fmla="*/ 399753 w 4158105"/>
                        <a:gd name="connsiteY27-128" fmla="*/ 920125 h 4110786"/>
                        <a:gd name="connsiteX28-129" fmla="*/ 2019755 w 4158105"/>
                        <a:gd name="connsiteY28-130" fmla="*/ 11473 h 4110786"/>
                        <a:gd name="connsiteX29-131" fmla="*/ 2224543 w 4158105"/>
                        <a:gd name="connsiteY29-132" fmla="*/ 0 h 4110786"/>
                        <a:gd name="connsiteX30-133" fmla="*/ 2224351 w 4158105"/>
                        <a:gd name="connsiteY30-134" fmla="*/ 13068 h 4110786"/>
                        <a:gd name="connsiteX31-135" fmla="*/ 2106265 w 4158105"/>
                        <a:gd name="connsiteY31-136" fmla="*/ 7105 h 4110786"/>
                        <a:gd name="connsiteX32-137" fmla="*/ 2019755 w 4158105"/>
                        <a:gd name="connsiteY32-138" fmla="*/ 11473 h 4110786"/>
                        <a:gd name="connsiteX33-139" fmla="*/ 2019755 w 4158105"/>
                        <a:gd name="connsiteY33-140" fmla="*/ 2381 h 4110786"/>
                        <a:gd name="connsiteX34-141" fmla="*/ 2224543 w 4158105"/>
                        <a:gd name="connsiteY34-142" fmla="*/ 0 h 4110786"/>
                        <a:gd name="connsiteX0-143" fmla="*/ 739525 w 4228786"/>
                        <a:gd name="connsiteY0-144" fmla="*/ 1079241 h 4110786"/>
                        <a:gd name="connsiteX1-145" fmla="*/ 742648 w 4228786"/>
                        <a:gd name="connsiteY1-146" fmla="*/ 1081087 h 4110786"/>
                        <a:gd name="connsiteX2-147" fmla="*/ 647398 w 4228786"/>
                        <a:gd name="connsiteY2-148" fmla="*/ 1235869 h 4110786"/>
                        <a:gd name="connsiteX3-149" fmla="*/ 644913 w 4228786"/>
                        <a:gd name="connsiteY3-150" fmla="*/ 1234330 h 4110786"/>
                        <a:gd name="connsiteX4-151" fmla="*/ 739525 w 4228786"/>
                        <a:gd name="connsiteY4-152" fmla="*/ 1079241 h 4110786"/>
                        <a:gd name="connsiteX5-153" fmla="*/ 468805 w 4228786"/>
                        <a:gd name="connsiteY5-154" fmla="*/ 919162 h 4110786"/>
                        <a:gd name="connsiteX6-155" fmla="*/ 470434 w 4228786"/>
                        <a:gd name="connsiteY6-156" fmla="*/ 920125 h 4110786"/>
                        <a:gd name="connsiteX7-157" fmla="*/ 468805 w 4228786"/>
                        <a:gd name="connsiteY7-158" fmla="*/ 919162 h 4110786"/>
                        <a:gd name="connsiteX8-159" fmla="*/ 2176945 w 4228786"/>
                        <a:gd name="connsiteY8-160" fmla="*/ 319178 h 4110786"/>
                        <a:gd name="connsiteX9-161" fmla="*/ 2269473 w 4228786"/>
                        <a:gd name="connsiteY9-162" fmla="*/ 323850 h 4110786"/>
                        <a:gd name="connsiteX10-163" fmla="*/ 2090436 w 4228786"/>
                        <a:gd name="connsiteY10-164" fmla="*/ 323850 h 4110786"/>
                        <a:gd name="connsiteX11-165" fmla="*/ 2090436 w 4228786"/>
                        <a:gd name="connsiteY11-166" fmla="*/ 323546 h 4110786"/>
                        <a:gd name="connsiteX12-167" fmla="*/ 2176945 w 4228786"/>
                        <a:gd name="connsiteY12-168" fmla="*/ 319178 h 4110786"/>
                        <a:gd name="connsiteX13-169" fmla="*/ 2295032 w 4228786"/>
                        <a:gd name="connsiteY13-170" fmla="*/ 13068 h 4110786"/>
                        <a:gd name="connsiteX14-171" fmla="*/ 4228786 w 4228786"/>
                        <a:gd name="connsiteY14-172" fmla="*/ 2058946 h 4110786"/>
                        <a:gd name="connsiteX15-173" fmla="*/ 2176946 w 4228786"/>
                        <a:gd name="connsiteY15-174" fmla="*/ 4110786 h 4110786"/>
                        <a:gd name="connsiteX16-175" fmla="*/ 125105 w 4228786"/>
                        <a:gd name="connsiteY16-176" fmla="*/ 2058946 h 4110786"/>
                        <a:gd name="connsiteX17-177" fmla="*/ 437178 w 4228786"/>
                        <a:gd name="connsiteY17-178" fmla="*/ 2058945 h 4110786"/>
                        <a:gd name="connsiteX18-179" fmla="*/ 2176945 w 4228786"/>
                        <a:gd name="connsiteY18-180" fmla="*/ 3798712 h 4110786"/>
                        <a:gd name="connsiteX19-181" fmla="*/ 3916711 w 4228786"/>
                        <a:gd name="connsiteY19-182" fmla="*/ 2058945 h 4110786"/>
                        <a:gd name="connsiteX20-183" fmla="*/ 2269473 w 4228786"/>
                        <a:gd name="connsiteY20-184" fmla="*/ 323850 h 4110786"/>
                        <a:gd name="connsiteX21-185" fmla="*/ 2290461 w 4228786"/>
                        <a:gd name="connsiteY21-186" fmla="*/ 323850 h 4110786"/>
                        <a:gd name="connsiteX22-187" fmla="*/ 2295032 w 4228786"/>
                        <a:gd name="connsiteY22-188" fmla="*/ 13068 h 4110786"/>
                        <a:gd name="connsiteX23-189" fmla="*/ 2090436 w 4228786"/>
                        <a:gd name="connsiteY23-190" fmla="*/ 11473 h 4110786"/>
                        <a:gd name="connsiteX24-191" fmla="*/ 2090436 w 4228786"/>
                        <a:gd name="connsiteY24-192" fmla="*/ 323546 h 4110786"/>
                        <a:gd name="connsiteX25-193" fmla="*/ 739525 w 4228786"/>
                        <a:gd name="connsiteY25-194" fmla="*/ 1079241 h 4110786"/>
                        <a:gd name="connsiteX26-195" fmla="*/ 470434 w 4228786"/>
                        <a:gd name="connsiteY26-196" fmla="*/ 920125 h 4110786"/>
                        <a:gd name="connsiteX27-197" fmla="*/ 2090436 w 4228786"/>
                        <a:gd name="connsiteY27-198" fmla="*/ 11473 h 4110786"/>
                        <a:gd name="connsiteX28-199" fmla="*/ 2295224 w 4228786"/>
                        <a:gd name="connsiteY28-200" fmla="*/ 0 h 4110786"/>
                        <a:gd name="connsiteX29-201" fmla="*/ 2295032 w 4228786"/>
                        <a:gd name="connsiteY29-202" fmla="*/ 13068 h 4110786"/>
                        <a:gd name="connsiteX30-203" fmla="*/ 2176946 w 4228786"/>
                        <a:gd name="connsiteY30-204" fmla="*/ 7105 h 4110786"/>
                        <a:gd name="connsiteX31-205" fmla="*/ 2090436 w 4228786"/>
                        <a:gd name="connsiteY31-206" fmla="*/ 11473 h 4110786"/>
                        <a:gd name="connsiteX32-207" fmla="*/ 2090436 w 4228786"/>
                        <a:gd name="connsiteY32-208" fmla="*/ 2381 h 4110786"/>
                        <a:gd name="connsiteX33-209" fmla="*/ 2295224 w 4228786"/>
                        <a:gd name="connsiteY33-210" fmla="*/ 0 h 4110786"/>
                        <a:gd name="connsiteX0-211" fmla="*/ 739525 w 4228786"/>
                        <a:gd name="connsiteY0-212" fmla="*/ 1079241 h 4110786"/>
                        <a:gd name="connsiteX1-213" fmla="*/ 742648 w 4228786"/>
                        <a:gd name="connsiteY1-214" fmla="*/ 1081087 h 4110786"/>
                        <a:gd name="connsiteX2-215" fmla="*/ 647398 w 4228786"/>
                        <a:gd name="connsiteY2-216" fmla="*/ 1235869 h 4110786"/>
                        <a:gd name="connsiteX3-217" fmla="*/ 739525 w 4228786"/>
                        <a:gd name="connsiteY3-218" fmla="*/ 1079241 h 4110786"/>
                        <a:gd name="connsiteX4-219" fmla="*/ 468805 w 4228786"/>
                        <a:gd name="connsiteY4-220" fmla="*/ 919162 h 4110786"/>
                        <a:gd name="connsiteX5-221" fmla="*/ 470434 w 4228786"/>
                        <a:gd name="connsiteY5-222" fmla="*/ 920125 h 4110786"/>
                        <a:gd name="connsiteX6-223" fmla="*/ 468805 w 4228786"/>
                        <a:gd name="connsiteY6-224" fmla="*/ 919162 h 4110786"/>
                        <a:gd name="connsiteX7-225" fmla="*/ 2176945 w 4228786"/>
                        <a:gd name="connsiteY7-226" fmla="*/ 319178 h 4110786"/>
                        <a:gd name="connsiteX8-227" fmla="*/ 2269473 w 4228786"/>
                        <a:gd name="connsiteY8-228" fmla="*/ 323850 h 4110786"/>
                        <a:gd name="connsiteX9-229" fmla="*/ 2090436 w 4228786"/>
                        <a:gd name="connsiteY9-230" fmla="*/ 323850 h 4110786"/>
                        <a:gd name="connsiteX10-231" fmla="*/ 2090436 w 4228786"/>
                        <a:gd name="connsiteY10-232" fmla="*/ 323546 h 4110786"/>
                        <a:gd name="connsiteX11-233" fmla="*/ 2176945 w 4228786"/>
                        <a:gd name="connsiteY11-234" fmla="*/ 319178 h 4110786"/>
                        <a:gd name="connsiteX12-235" fmla="*/ 2295032 w 4228786"/>
                        <a:gd name="connsiteY12-236" fmla="*/ 13068 h 4110786"/>
                        <a:gd name="connsiteX13-237" fmla="*/ 4228786 w 4228786"/>
                        <a:gd name="connsiteY13-238" fmla="*/ 2058946 h 4110786"/>
                        <a:gd name="connsiteX14-239" fmla="*/ 2176946 w 4228786"/>
                        <a:gd name="connsiteY14-240" fmla="*/ 4110786 h 4110786"/>
                        <a:gd name="connsiteX15-241" fmla="*/ 125105 w 4228786"/>
                        <a:gd name="connsiteY15-242" fmla="*/ 2058946 h 4110786"/>
                        <a:gd name="connsiteX16-243" fmla="*/ 437178 w 4228786"/>
                        <a:gd name="connsiteY16-244" fmla="*/ 2058945 h 4110786"/>
                        <a:gd name="connsiteX17-245" fmla="*/ 2176945 w 4228786"/>
                        <a:gd name="connsiteY17-246" fmla="*/ 3798712 h 4110786"/>
                        <a:gd name="connsiteX18-247" fmla="*/ 3916711 w 4228786"/>
                        <a:gd name="connsiteY18-248" fmla="*/ 2058945 h 4110786"/>
                        <a:gd name="connsiteX19-249" fmla="*/ 2269473 w 4228786"/>
                        <a:gd name="connsiteY19-250" fmla="*/ 323850 h 4110786"/>
                        <a:gd name="connsiteX20-251" fmla="*/ 2290461 w 4228786"/>
                        <a:gd name="connsiteY20-252" fmla="*/ 323850 h 4110786"/>
                        <a:gd name="connsiteX21-253" fmla="*/ 2295032 w 4228786"/>
                        <a:gd name="connsiteY21-254" fmla="*/ 13068 h 4110786"/>
                        <a:gd name="connsiteX22-255" fmla="*/ 2090436 w 4228786"/>
                        <a:gd name="connsiteY22-256" fmla="*/ 11473 h 4110786"/>
                        <a:gd name="connsiteX23-257" fmla="*/ 2090436 w 4228786"/>
                        <a:gd name="connsiteY23-258" fmla="*/ 323546 h 4110786"/>
                        <a:gd name="connsiteX24-259" fmla="*/ 739525 w 4228786"/>
                        <a:gd name="connsiteY24-260" fmla="*/ 1079241 h 4110786"/>
                        <a:gd name="connsiteX25-261" fmla="*/ 470434 w 4228786"/>
                        <a:gd name="connsiteY25-262" fmla="*/ 920125 h 4110786"/>
                        <a:gd name="connsiteX26-263" fmla="*/ 2090436 w 4228786"/>
                        <a:gd name="connsiteY26-264" fmla="*/ 11473 h 4110786"/>
                        <a:gd name="connsiteX27-265" fmla="*/ 2295224 w 4228786"/>
                        <a:gd name="connsiteY27-266" fmla="*/ 0 h 4110786"/>
                        <a:gd name="connsiteX28-267" fmla="*/ 2295032 w 4228786"/>
                        <a:gd name="connsiteY28-268" fmla="*/ 13068 h 4110786"/>
                        <a:gd name="connsiteX29-269" fmla="*/ 2176946 w 4228786"/>
                        <a:gd name="connsiteY29-270" fmla="*/ 7105 h 4110786"/>
                        <a:gd name="connsiteX30-271" fmla="*/ 2090436 w 4228786"/>
                        <a:gd name="connsiteY30-272" fmla="*/ 11473 h 4110786"/>
                        <a:gd name="connsiteX31-273" fmla="*/ 2090436 w 4228786"/>
                        <a:gd name="connsiteY31-274" fmla="*/ 2381 h 4110786"/>
                        <a:gd name="connsiteX32-275" fmla="*/ 2295224 w 4228786"/>
                        <a:gd name="connsiteY32-276" fmla="*/ 0 h 4110786"/>
                        <a:gd name="connsiteX0-277" fmla="*/ 739525 w 4228786"/>
                        <a:gd name="connsiteY0-278" fmla="*/ 1079241 h 4110786"/>
                        <a:gd name="connsiteX1-279" fmla="*/ 742648 w 4228786"/>
                        <a:gd name="connsiteY1-280" fmla="*/ 1081087 h 4110786"/>
                        <a:gd name="connsiteX2-281" fmla="*/ 739525 w 4228786"/>
                        <a:gd name="connsiteY2-282" fmla="*/ 1079241 h 4110786"/>
                        <a:gd name="connsiteX3-283" fmla="*/ 468805 w 4228786"/>
                        <a:gd name="connsiteY3-284" fmla="*/ 919162 h 4110786"/>
                        <a:gd name="connsiteX4-285" fmla="*/ 470434 w 4228786"/>
                        <a:gd name="connsiteY4-286" fmla="*/ 920125 h 4110786"/>
                        <a:gd name="connsiteX5-287" fmla="*/ 468805 w 4228786"/>
                        <a:gd name="connsiteY5-288" fmla="*/ 919162 h 4110786"/>
                        <a:gd name="connsiteX6-289" fmla="*/ 2176945 w 4228786"/>
                        <a:gd name="connsiteY6-290" fmla="*/ 319178 h 4110786"/>
                        <a:gd name="connsiteX7-291" fmla="*/ 2269473 w 4228786"/>
                        <a:gd name="connsiteY7-292" fmla="*/ 323850 h 4110786"/>
                        <a:gd name="connsiteX8-293" fmla="*/ 2090436 w 4228786"/>
                        <a:gd name="connsiteY8-294" fmla="*/ 323850 h 4110786"/>
                        <a:gd name="connsiteX9-295" fmla="*/ 2090436 w 4228786"/>
                        <a:gd name="connsiteY9-296" fmla="*/ 323546 h 4110786"/>
                        <a:gd name="connsiteX10-297" fmla="*/ 2176945 w 4228786"/>
                        <a:gd name="connsiteY10-298" fmla="*/ 319178 h 4110786"/>
                        <a:gd name="connsiteX11-299" fmla="*/ 2295032 w 4228786"/>
                        <a:gd name="connsiteY11-300" fmla="*/ 13068 h 4110786"/>
                        <a:gd name="connsiteX12-301" fmla="*/ 4228786 w 4228786"/>
                        <a:gd name="connsiteY12-302" fmla="*/ 2058946 h 4110786"/>
                        <a:gd name="connsiteX13-303" fmla="*/ 2176946 w 4228786"/>
                        <a:gd name="connsiteY13-304" fmla="*/ 4110786 h 4110786"/>
                        <a:gd name="connsiteX14-305" fmla="*/ 125105 w 4228786"/>
                        <a:gd name="connsiteY14-306" fmla="*/ 2058946 h 4110786"/>
                        <a:gd name="connsiteX15-307" fmla="*/ 437178 w 4228786"/>
                        <a:gd name="connsiteY15-308" fmla="*/ 2058945 h 4110786"/>
                        <a:gd name="connsiteX16-309" fmla="*/ 2176945 w 4228786"/>
                        <a:gd name="connsiteY16-310" fmla="*/ 3798712 h 4110786"/>
                        <a:gd name="connsiteX17-311" fmla="*/ 3916711 w 4228786"/>
                        <a:gd name="connsiteY17-312" fmla="*/ 2058945 h 4110786"/>
                        <a:gd name="connsiteX18-313" fmla="*/ 2269473 w 4228786"/>
                        <a:gd name="connsiteY18-314" fmla="*/ 323850 h 4110786"/>
                        <a:gd name="connsiteX19-315" fmla="*/ 2290461 w 4228786"/>
                        <a:gd name="connsiteY19-316" fmla="*/ 323850 h 4110786"/>
                        <a:gd name="connsiteX20-317" fmla="*/ 2295032 w 4228786"/>
                        <a:gd name="connsiteY20-318" fmla="*/ 13068 h 4110786"/>
                        <a:gd name="connsiteX21-319" fmla="*/ 2090436 w 4228786"/>
                        <a:gd name="connsiteY21-320" fmla="*/ 11473 h 4110786"/>
                        <a:gd name="connsiteX22-321" fmla="*/ 2090436 w 4228786"/>
                        <a:gd name="connsiteY22-322" fmla="*/ 323546 h 4110786"/>
                        <a:gd name="connsiteX23-323" fmla="*/ 739525 w 4228786"/>
                        <a:gd name="connsiteY23-324" fmla="*/ 1079241 h 4110786"/>
                        <a:gd name="connsiteX24-325" fmla="*/ 470434 w 4228786"/>
                        <a:gd name="connsiteY24-326" fmla="*/ 920125 h 4110786"/>
                        <a:gd name="connsiteX25-327" fmla="*/ 2090436 w 4228786"/>
                        <a:gd name="connsiteY25-328" fmla="*/ 11473 h 4110786"/>
                        <a:gd name="connsiteX26-329" fmla="*/ 2295224 w 4228786"/>
                        <a:gd name="connsiteY26-330" fmla="*/ 0 h 4110786"/>
                        <a:gd name="connsiteX27-331" fmla="*/ 2295032 w 4228786"/>
                        <a:gd name="connsiteY27-332" fmla="*/ 13068 h 4110786"/>
                        <a:gd name="connsiteX28-333" fmla="*/ 2176946 w 4228786"/>
                        <a:gd name="connsiteY28-334" fmla="*/ 7105 h 4110786"/>
                        <a:gd name="connsiteX29-335" fmla="*/ 2090436 w 4228786"/>
                        <a:gd name="connsiteY29-336" fmla="*/ 11473 h 4110786"/>
                        <a:gd name="connsiteX30-337" fmla="*/ 2090436 w 4228786"/>
                        <a:gd name="connsiteY30-338" fmla="*/ 2381 h 4110786"/>
                        <a:gd name="connsiteX31-339" fmla="*/ 2295224 w 4228786"/>
                        <a:gd name="connsiteY31-340" fmla="*/ 0 h 4110786"/>
                        <a:gd name="connsiteX0-341" fmla="*/ 739525 w 4228786"/>
                        <a:gd name="connsiteY0-342" fmla="*/ 1079241 h 4110786"/>
                        <a:gd name="connsiteX1-343" fmla="*/ 742648 w 4228786"/>
                        <a:gd name="connsiteY1-344" fmla="*/ 1081087 h 4110786"/>
                        <a:gd name="connsiteX2-345" fmla="*/ 739525 w 4228786"/>
                        <a:gd name="connsiteY2-346" fmla="*/ 1079241 h 4110786"/>
                        <a:gd name="connsiteX3-347" fmla="*/ 468805 w 4228786"/>
                        <a:gd name="connsiteY3-348" fmla="*/ 919162 h 4110786"/>
                        <a:gd name="connsiteX4-349" fmla="*/ 470434 w 4228786"/>
                        <a:gd name="connsiteY4-350" fmla="*/ 920125 h 4110786"/>
                        <a:gd name="connsiteX5-351" fmla="*/ 468805 w 4228786"/>
                        <a:gd name="connsiteY5-352" fmla="*/ 919162 h 4110786"/>
                        <a:gd name="connsiteX6-353" fmla="*/ 2176945 w 4228786"/>
                        <a:gd name="connsiteY6-354" fmla="*/ 319178 h 4110786"/>
                        <a:gd name="connsiteX7-355" fmla="*/ 2269473 w 4228786"/>
                        <a:gd name="connsiteY7-356" fmla="*/ 323850 h 4110786"/>
                        <a:gd name="connsiteX8-357" fmla="*/ 2090436 w 4228786"/>
                        <a:gd name="connsiteY8-358" fmla="*/ 323850 h 4110786"/>
                        <a:gd name="connsiteX9-359" fmla="*/ 2090436 w 4228786"/>
                        <a:gd name="connsiteY9-360" fmla="*/ 323546 h 4110786"/>
                        <a:gd name="connsiteX10-361" fmla="*/ 2176945 w 4228786"/>
                        <a:gd name="connsiteY10-362" fmla="*/ 319178 h 4110786"/>
                        <a:gd name="connsiteX11-363" fmla="*/ 2295032 w 4228786"/>
                        <a:gd name="connsiteY11-364" fmla="*/ 13068 h 4110786"/>
                        <a:gd name="connsiteX12-365" fmla="*/ 4228786 w 4228786"/>
                        <a:gd name="connsiteY12-366" fmla="*/ 2058946 h 4110786"/>
                        <a:gd name="connsiteX13-367" fmla="*/ 2176946 w 4228786"/>
                        <a:gd name="connsiteY13-368" fmla="*/ 4110786 h 4110786"/>
                        <a:gd name="connsiteX14-369" fmla="*/ 125105 w 4228786"/>
                        <a:gd name="connsiteY14-370" fmla="*/ 2058946 h 4110786"/>
                        <a:gd name="connsiteX15-371" fmla="*/ 437178 w 4228786"/>
                        <a:gd name="connsiteY15-372" fmla="*/ 2058945 h 4110786"/>
                        <a:gd name="connsiteX16-373" fmla="*/ 2176945 w 4228786"/>
                        <a:gd name="connsiteY16-374" fmla="*/ 3798712 h 4110786"/>
                        <a:gd name="connsiteX17-375" fmla="*/ 3916711 w 4228786"/>
                        <a:gd name="connsiteY17-376" fmla="*/ 2058945 h 4110786"/>
                        <a:gd name="connsiteX18-377" fmla="*/ 2269473 w 4228786"/>
                        <a:gd name="connsiteY18-378" fmla="*/ 323850 h 4110786"/>
                        <a:gd name="connsiteX19-379" fmla="*/ 2290461 w 4228786"/>
                        <a:gd name="connsiteY19-380" fmla="*/ 323850 h 4110786"/>
                        <a:gd name="connsiteX20-381" fmla="*/ 2295032 w 4228786"/>
                        <a:gd name="connsiteY20-382" fmla="*/ 13068 h 4110786"/>
                        <a:gd name="connsiteX21-383" fmla="*/ 2090436 w 4228786"/>
                        <a:gd name="connsiteY21-384" fmla="*/ 11473 h 4110786"/>
                        <a:gd name="connsiteX22-385" fmla="*/ 2090436 w 4228786"/>
                        <a:gd name="connsiteY22-386" fmla="*/ 323546 h 4110786"/>
                        <a:gd name="connsiteX23-387" fmla="*/ 739525 w 4228786"/>
                        <a:gd name="connsiteY23-388" fmla="*/ 1079241 h 4110786"/>
                        <a:gd name="connsiteX24-389" fmla="*/ 470434 w 4228786"/>
                        <a:gd name="connsiteY24-390" fmla="*/ 920125 h 4110786"/>
                        <a:gd name="connsiteX25-391" fmla="*/ 2090436 w 4228786"/>
                        <a:gd name="connsiteY25-392" fmla="*/ 11473 h 4110786"/>
                        <a:gd name="connsiteX26-393" fmla="*/ 2295224 w 4228786"/>
                        <a:gd name="connsiteY26-394" fmla="*/ 0 h 4110786"/>
                        <a:gd name="connsiteX27-395" fmla="*/ 2176946 w 4228786"/>
                        <a:gd name="connsiteY27-396" fmla="*/ 7105 h 4110786"/>
                        <a:gd name="connsiteX28-397" fmla="*/ 2090436 w 4228786"/>
                        <a:gd name="connsiteY28-398" fmla="*/ 11473 h 4110786"/>
                        <a:gd name="connsiteX29-399" fmla="*/ 2090436 w 4228786"/>
                        <a:gd name="connsiteY29-400" fmla="*/ 2381 h 4110786"/>
                        <a:gd name="connsiteX30-401" fmla="*/ 2295224 w 4228786"/>
                        <a:gd name="connsiteY30-402" fmla="*/ 0 h 4110786"/>
                        <a:gd name="connsiteX0-403" fmla="*/ 739525 w 4228949"/>
                        <a:gd name="connsiteY0-404" fmla="*/ 1079241 h 4110786"/>
                        <a:gd name="connsiteX1-405" fmla="*/ 742648 w 4228949"/>
                        <a:gd name="connsiteY1-406" fmla="*/ 1081087 h 4110786"/>
                        <a:gd name="connsiteX2-407" fmla="*/ 739525 w 4228949"/>
                        <a:gd name="connsiteY2-408" fmla="*/ 1079241 h 4110786"/>
                        <a:gd name="connsiteX3-409" fmla="*/ 468805 w 4228949"/>
                        <a:gd name="connsiteY3-410" fmla="*/ 919162 h 4110786"/>
                        <a:gd name="connsiteX4-411" fmla="*/ 470434 w 4228949"/>
                        <a:gd name="connsiteY4-412" fmla="*/ 920125 h 4110786"/>
                        <a:gd name="connsiteX5-413" fmla="*/ 468805 w 4228949"/>
                        <a:gd name="connsiteY5-414" fmla="*/ 919162 h 4110786"/>
                        <a:gd name="connsiteX6-415" fmla="*/ 2176945 w 4228949"/>
                        <a:gd name="connsiteY6-416" fmla="*/ 319178 h 4110786"/>
                        <a:gd name="connsiteX7-417" fmla="*/ 2269473 w 4228949"/>
                        <a:gd name="connsiteY7-418" fmla="*/ 323850 h 4110786"/>
                        <a:gd name="connsiteX8-419" fmla="*/ 2090436 w 4228949"/>
                        <a:gd name="connsiteY8-420" fmla="*/ 323850 h 4110786"/>
                        <a:gd name="connsiteX9-421" fmla="*/ 2090436 w 4228949"/>
                        <a:gd name="connsiteY9-422" fmla="*/ 323546 h 4110786"/>
                        <a:gd name="connsiteX10-423" fmla="*/ 2176945 w 4228949"/>
                        <a:gd name="connsiteY10-424" fmla="*/ 319178 h 4110786"/>
                        <a:gd name="connsiteX11-425" fmla="*/ 2290461 w 4228949"/>
                        <a:gd name="connsiteY11-426" fmla="*/ 323850 h 4110786"/>
                        <a:gd name="connsiteX12-427" fmla="*/ 4228786 w 4228949"/>
                        <a:gd name="connsiteY12-428" fmla="*/ 2058946 h 4110786"/>
                        <a:gd name="connsiteX13-429" fmla="*/ 2176946 w 4228949"/>
                        <a:gd name="connsiteY13-430" fmla="*/ 4110786 h 4110786"/>
                        <a:gd name="connsiteX14-431" fmla="*/ 125105 w 4228949"/>
                        <a:gd name="connsiteY14-432" fmla="*/ 2058946 h 4110786"/>
                        <a:gd name="connsiteX15-433" fmla="*/ 437178 w 4228949"/>
                        <a:gd name="connsiteY15-434" fmla="*/ 2058945 h 4110786"/>
                        <a:gd name="connsiteX16-435" fmla="*/ 2176945 w 4228949"/>
                        <a:gd name="connsiteY16-436" fmla="*/ 3798712 h 4110786"/>
                        <a:gd name="connsiteX17-437" fmla="*/ 3916711 w 4228949"/>
                        <a:gd name="connsiteY17-438" fmla="*/ 2058945 h 4110786"/>
                        <a:gd name="connsiteX18-439" fmla="*/ 2269473 w 4228949"/>
                        <a:gd name="connsiteY18-440" fmla="*/ 323850 h 4110786"/>
                        <a:gd name="connsiteX19-441" fmla="*/ 2290461 w 4228949"/>
                        <a:gd name="connsiteY19-442" fmla="*/ 323850 h 4110786"/>
                        <a:gd name="connsiteX20-443" fmla="*/ 2090436 w 4228949"/>
                        <a:gd name="connsiteY20-444" fmla="*/ 11473 h 4110786"/>
                        <a:gd name="connsiteX21-445" fmla="*/ 2090436 w 4228949"/>
                        <a:gd name="connsiteY21-446" fmla="*/ 323546 h 4110786"/>
                        <a:gd name="connsiteX22-447" fmla="*/ 739525 w 4228949"/>
                        <a:gd name="connsiteY22-448" fmla="*/ 1079241 h 4110786"/>
                        <a:gd name="connsiteX23-449" fmla="*/ 470434 w 4228949"/>
                        <a:gd name="connsiteY23-450" fmla="*/ 920125 h 4110786"/>
                        <a:gd name="connsiteX24-451" fmla="*/ 2090436 w 4228949"/>
                        <a:gd name="connsiteY24-452" fmla="*/ 11473 h 4110786"/>
                        <a:gd name="connsiteX25-453" fmla="*/ 2295224 w 4228949"/>
                        <a:gd name="connsiteY25-454" fmla="*/ 0 h 4110786"/>
                        <a:gd name="connsiteX26-455" fmla="*/ 2176946 w 4228949"/>
                        <a:gd name="connsiteY26-456" fmla="*/ 7105 h 4110786"/>
                        <a:gd name="connsiteX27-457" fmla="*/ 2090436 w 4228949"/>
                        <a:gd name="connsiteY27-458" fmla="*/ 11473 h 4110786"/>
                        <a:gd name="connsiteX28-459" fmla="*/ 2090436 w 4228949"/>
                        <a:gd name="connsiteY28-460" fmla="*/ 2381 h 4110786"/>
                        <a:gd name="connsiteX29-461" fmla="*/ 2295224 w 4228949"/>
                        <a:gd name="connsiteY29-462" fmla="*/ 0 h 4110786"/>
                        <a:gd name="connsiteX0-463" fmla="*/ 739525 w 4228949"/>
                        <a:gd name="connsiteY0-464" fmla="*/ 1076860 h 4108405"/>
                        <a:gd name="connsiteX1-465" fmla="*/ 742648 w 4228949"/>
                        <a:gd name="connsiteY1-466" fmla="*/ 1078706 h 4108405"/>
                        <a:gd name="connsiteX2-467" fmla="*/ 739525 w 4228949"/>
                        <a:gd name="connsiteY2-468" fmla="*/ 1076860 h 4108405"/>
                        <a:gd name="connsiteX3-469" fmla="*/ 468805 w 4228949"/>
                        <a:gd name="connsiteY3-470" fmla="*/ 916781 h 4108405"/>
                        <a:gd name="connsiteX4-471" fmla="*/ 470434 w 4228949"/>
                        <a:gd name="connsiteY4-472" fmla="*/ 917744 h 4108405"/>
                        <a:gd name="connsiteX5-473" fmla="*/ 468805 w 4228949"/>
                        <a:gd name="connsiteY5-474" fmla="*/ 916781 h 4108405"/>
                        <a:gd name="connsiteX6-475" fmla="*/ 2176945 w 4228949"/>
                        <a:gd name="connsiteY6-476" fmla="*/ 316797 h 4108405"/>
                        <a:gd name="connsiteX7-477" fmla="*/ 2269473 w 4228949"/>
                        <a:gd name="connsiteY7-478" fmla="*/ 321469 h 4108405"/>
                        <a:gd name="connsiteX8-479" fmla="*/ 2090436 w 4228949"/>
                        <a:gd name="connsiteY8-480" fmla="*/ 321469 h 4108405"/>
                        <a:gd name="connsiteX9-481" fmla="*/ 2090436 w 4228949"/>
                        <a:gd name="connsiteY9-482" fmla="*/ 321165 h 4108405"/>
                        <a:gd name="connsiteX10-483" fmla="*/ 2176945 w 4228949"/>
                        <a:gd name="connsiteY10-484" fmla="*/ 316797 h 4108405"/>
                        <a:gd name="connsiteX11-485" fmla="*/ 2290461 w 4228949"/>
                        <a:gd name="connsiteY11-486" fmla="*/ 321469 h 4108405"/>
                        <a:gd name="connsiteX12-487" fmla="*/ 4228786 w 4228949"/>
                        <a:gd name="connsiteY12-488" fmla="*/ 2056565 h 4108405"/>
                        <a:gd name="connsiteX13-489" fmla="*/ 2176946 w 4228949"/>
                        <a:gd name="connsiteY13-490" fmla="*/ 4108405 h 4108405"/>
                        <a:gd name="connsiteX14-491" fmla="*/ 125105 w 4228949"/>
                        <a:gd name="connsiteY14-492" fmla="*/ 2056565 h 4108405"/>
                        <a:gd name="connsiteX15-493" fmla="*/ 437178 w 4228949"/>
                        <a:gd name="connsiteY15-494" fmla="*/ 2056564 h 4108405"/>
                        <a:gd name="connsiteX16-495" fmla="*/ 2176945 w 4228949"/>
                        <a:gd name="connsiteY16-496" fmla="*/ 3796331 h 4108405"/>
                        <a:gd name="connsiteX17-497" fmla="*/ 3916711 w 4228949"/>
                        <a:gd name="connsiteY17-498" fmla="*/ 2056564 h 4108405"/>
                        <a:gd name="connsiteX18-499" fmla="*/ 2269473 w 4228949"/>
                        <a:gd name="connsiteY18-500" fmla="*/ 321469 h 4108405"/>
                        <a:gd name="connsiteX19-501" fmla="*/ 2290461 w 4228949"/>
                        <a:gd name="connsiteY19-502" fmla="*/ 321469 h 4108405"/>
                        <a:gd name="connsiteX20-503" fmla="*/ 2090436 w 4228949"/>
                        <a:gd name="connsiteY20-504" fmla="*/ 9092 h 4108405"/>
                        <a:gd name="connsiteX21-505" fmla="*/ 2090436 w 4228949"/>
                        <a:gd name="connsiteY21-506" fmla="*/ 321165 h 4108405"/>
                        <a:gd name="connsiteX22-507" fmla="*/ 739525 w 4228949"/>
                        <a:gd name="connsiteY22-508" fmla="*/ 1076860 h 4108405"/>
                        <a:gd name="connsiteX23-509" fmla="*/ 470434 w 4228949"/>
                        <a:gd name="connsiteY23-510" fmla="*/ 917744 h 4108405"/>
                        <a:gd name="connsiteX24-511" fmla="*/ 2090436 w 4228949"/>
                        <a:gd name="connsiteY24-512" fmla="*/ 9092 h 4108405"/>
                        <a:gd name="connsiteX25-513" fmla="*/ 2090436 w 4228949"/>
                        <a:gd name="connsiteY25-514" fmla="*/ 0 h 4108405"/>
                        <a:gd name="connsiteX26-515" fmla="*/ 2176946 w 4228949"/>
                        <a:gd name="connsiteY26-516" fmla="*/ 4724 h 4108405"/>
                        <a:gd name="connsiteX27-517" fmla="*/ 2090436 w 4228949"/>
                        <a:gd name="connsiteY27-518" fmla="*/ 9092 h 4108405"/>
                        <a:gd name="connsiteX28-519" fmla="*/ 2090436 w 4228949"/>
                        <a:gd name="connsiteY28-520" fmla="*/ 0 h 4108405"/>
                        <a:gd name="connsiteX0-521" fmla="*/ 739525 w 4228949"/>
                        <a:gd name="connsiteY0-522" fmla="*/ 1076860 h 4108405"/>
                        <a:gd name="connsiteX1-523" fmla="*/ 742648 w 4228949"/>
                        <a:gd name="connsiteY1-524" fmla="*/ 1078706 h 4108405"/>
                        <a:gd name="connsiteX2-525" fmla="*/ 739525 w 4228949"/>
                        <a:gd name="connsiteY2-526" fmla="*/ 1076860 h 4108405"/>
                        <a:gd name="connsiteX3-527" fmla="*/ 468805 w 4228949"/>
                        <a:gd name="connsiteY3-528" fmla="*/ 916781 h 4108405"/>
                        <a:gd name="connsiteX4-529" fmla="*/ 470434 w 4228949"/>
                        <a:gd name="connsiteY4-530" fmla="*/ 917744 h 4108405"/>
                        <a:gd name="connsiteX5-531" fmla="*/ 468805 w 4228949"/>
                        <a:gd name="connsiteY5-532" fmla="*/ 916781 h 4108405"/>
                        <a:gd name="connsiteX6-533" fmla="*/ 2176945 w 4228949"/>
                        <a:gd name="connsiteY6-534" fmla="*/ 316797 h 4108405"/>
                        <a:gd name="connsiteX7-535" fmla="*/ 2269473 w 4228949"/>
                        <a:gd name="connsiteY7-536" fmla="*/ 321469 h 4108405"/>
                        <a:gd name="connsiteX8-537" fmla="*/ 2090436 w 4228949"/>
                        <a:gd name="connsiteY8-538" fmla="*/ 321469 h 4108405"/>
                        <a:gd name="connsiteX9-539" fmla="*/ 2090436 w 4228949"/>
                        <a:gd name="connsiteY9-540" fmla="*/ 321165 h 4108405"/>
                        <a:gd name="connsiteX10-541" fmla="*/ 2176945 w 4228949"/>
                        <a:gd name="connsiteY10-542" fmla="*/ 316797 h 4108405"/>
                        <a:gd name="connsiteX11-543" fmla="*/ 2290461 w 4228949"/>
                        <a:gd name="connsiteY11-544" fmla="*/ 321469 h 4108405"/>
                        <a:gd name="connsiteX12-545" fmla="*/ 4228786 w 4228949"/>
                        <a:gd name="connsiteY12-546" fmla="*/ 2056565 h 4108405"/>
                        <a:gd name="connsiteX13-547" fmla="*/ 2176946 w 4228949"/>
                        <a:gd name="connsiteY13-548" fmla="*/ 4108405 h 4108405"/>
                        <a:gd name="connsiteX14-549" fmla="*/ 125105 w 4228949"/>
                        <a:gd name="connsiteY14-550" fmla="*/ 2056565 h 4108405"/>
                        <a:gd name="connsiteX15-551" fmla="*/ 437178 w 4228949"/>
                        <a:gd name="connsiteY15-552" fmla="*/ 2056564 h 4108405"/>
                        <a:gd name="connsiteX16-553" fmla="*/ 2176945 w 4228949"/>
                        <a:gd name="connsiteY16-554" fmla="*/ 3796331 h 4108405"/>
                        <a:gd name="connsiteX17-555" fmla="*/ 3916711 w 4228949"/>
                        <a:gd name="connsiteY17-556" fmla="*/ 2056564 h 4108405"/>
                        <a:gd name="connsiteX18-557" fmla="*/ 2269473 w 4228949"/>
                        <a:gd name="connsiteY18-558" fmla="*/ 321469 h 4108405"/>
                        <a:gd name="connsiteX19-559" fmla="*/ 2290461 w 4228949"/>
                        <a:gd name="connsiteY19-560" fmla="*/ 321469 h 4108405"/>
                        <a:gd name="connsiteX20-561" fmla="*/ 2090436 w 4228949"/>
                        <a:gd name="connsiteY20-562" fmla="*/ 9092 h 4108405"/>
                        <a:gd name="connsiteX21-563" fmla="*/ 2090436 w 4228949"/>
                        <a:gd name="connsiteY21-564" fmla="*/ 321165 h 4108405"/>
                        <a:gd name="connsiteX22-565" fmla="*/ 739525 w 4228949"/>
                        <a:gd name="connsiteY22-566" fmla="*/ 1076860 h 4108405"/>
                        <a:gd name="connsiteX23-567" fmla="*/ 470434 w 4228949"/>
                        <a:gd name="connsiteY23-568" fmla="*/ 917744 h 4108405"/>
                        <a:gd name="connsiteX24-569" fmla="*/ 2090436 w 4228949"/>
                        <a:gd name="connsiteY24-570" fmla="*/ 9092 h 4108405"/>
                        <a:gd name="connsiteX25-571" fmla="*/ 2090436 w 4228949"/>
                        <a:gd name="connsiteY25-572" fmla="*/ 0 h 4108405"/>
                        <a:gd name="connsiteX26-573" fmla="*/ 2090436 w 4228949"/>
                        <a:gd name="connsiteY26-574" fmla="*/ 9092 h 4108405"/>
                        <a:gd name="connsiteX27-575" fmla="*/ 2090436 w 4228949"/>
                        <a:gd name="connsiteY27-576" fmla="*/ 0 h 4108405"/>
                        <a:gd name="connsiteX0-577" fmla="*/ 739525 w 4228925"/>
                        <a:gd name="connsiteY0-578" fmla="*/ 1076860 h 4108405"/>
                        <a:gd name="connsiteX1-579" fmla="*/ 742648 w 4228925"/>
                        <a:gd name="connsiteY1-580" fmla="*/ 1078706 h 4108405"/>
                        <a:gd name="connsiteX2-581" fmla="*/ 739525 w 4228925"/>
                        <a:gd name="connsiteY2-582" fmla="*/ 1076860 h 4108405"/>
                        <a:gd name="connsiteX3-583" fmla="*/ 468805 w 4228925"/>
                        <a:gd name="connsiteY3-584" fmla="*/ 916781 h 4108405"/>
                        <a:gd name="connsiteX4-585" fmla="*/ 470434 w 4228925"/>
                        <a:gd name="connsiteY4-586" fmla="*/ 917744 h 4108405"/>
                        <a:gd name="connsiteX5-587" fmla="*/ 468805 w 4228925"/>
                        <a:gd name="connsiteY5-588" fmla="*/ 916781 h 4108405"/>
                        <a:gd name="connsiteX6-589" fmla="*/ 2176945 w 4228925"/>
                        <a:gd name="connsiteY6-590" fmla="*/ 316797 h 4108405"/>
                        <a:gd name="connsiteX7-591" fmla="*/ 2269473 w 4228925"/>
                        <a:gd name="connsiteY7-592" fmla="*/ 321469 h 4108405"/>
                        <a:gd name="connsiteX8-593" fmla="*/ 2090436 w 4228925"/>
                        <a:gd name="connsiteY8-594" fmla="*/ 321469 h 4108405"/>
                        <a:gd name="connsiteX9-595" fmla="*/ 2090436 w 4228925"/>
                        <a:gd name="connsiteY9-596" fmla="*/ 321165 h 4108405"/>
                        <a:gd name="connsiteX10-597" fmla="*/ 2176945 w 4228925"/>
                        <a:gd name="connsiteY10-598" fmla="*/ 316797 h 4108405"/>
                        <a:gd name="connsiteX11-599" fmla="*/ 2290461 w 4228925"/>
                        <a:gd name="connsiteY11-600" fmla="*/ 321469 h 4108405"/>
                        <a:gd name="connsiteX12-601" fmla="*/ 4228786 w 4228925"/>
                        <a:gd name="connsiteY12-602" fmla="*/ 2056565 h 4108405"/>
                        <a:gd name="connsiteX13-603" fmla="*/ 2176946 w 4228925"/>
                        <a:gd name="connsiteY13-604" fmla="*/ 4108405 h 4108405"/>
                        <a:gd name="connsiteX14-605" fmla="*/ 125105 w 4228925"/>
                        <a:gd name="connsiteY14-606" fmla="*/ 2056565 h 4108405"/>
                        <a:gd name="connsiteX15-607" fmla="*/ 437178 w 4228925"/>
                        <a:gd name="connsiteY15-608" fmla="*/ 2056564 h 4108405"/>
                        <a:gd name="connsiteX16-609" fmla="*/ 2176945 w 4228925"/>
                        <a:gd name="connsiteY16-610" fmla="*/ 3796331 h 4108405"/>
                        <a:gd name="connsiteX17-611" fmla="*/ 3916711 w 4228925"/>
                        <a:gd name="connsiteY17-612" fmla="*/ 2056564 h 4108405"/>
                        <a:gd name="connsiteX18-613" fmla="*/ 2290461 w 4228925"/>
                        <a:gd name="connsiteY18-614" fmla="*/ 321469 h 4108405"/>
                        <a:gd name="connsiteX19-615" fmla="*/ 2090436 w 4228925"/>
                        <a:gd name="connsiteY19-616" fmla="*/ 9092 h 4108405"/>
                        <a:gd name="connsiteX20-617" fmla="*/ 2090436 w 4228925"/>
                        <a:gd name="connsiteY20-618" fmla="*/ 321165 h 4108405"/>
                        <a:gd name="connsiteX21-619" fmla="*/ 739525 w 4228925"/>
                        <a:gd name="connsiteY21-620" fmla="*/ 1076860 h 4108405"/>
                        <a:gd name="connsiteX22-621" fmla="*/ 470434 w 4228925"/>
                        <a:gd name="connsiteY22-622" fmla="*/ 917744 h 4108405"/>
                        <a:gd name="connsiteX23-623" fmla="*/ 2090436 w 4228925"/>
                        <a:gd name="connsiteY23-624" fmla="*/ 9092 h 4108405"/>
                        <a:gd name="connsiteX24-625" fmla="*/ 2090436 w 4228925"/>
                        <a:gd name="connsiteY24-626" fmla="*/ 0 h 4108405"/>
                        <a:gd name="connsiteX25-627" fmla="*/ 2090436 w 4228925"/>
                        <a:gd name="connsiteY25-628" fmla="*/ 9092 h 4108405"/>
                        <a:gd name="connsiteX26-629" fmla="*/ 2090436 w 4228925"/>
                        <a:gd name="connsiteY26-630" fmla="*/ 0 h 4108405"/>
                        <a:gd name="connsiteX0-631" fmla="*/ 739525 w 4228925"/>
                        <a:gd name="connsiteY0-632" fmla="*/ 1076860 h 4108405"/>
                        <a:gd name="connsiteX1-633" fmla="*/ 742648 w 4228925"/>
                        <a:gd name="connsiteY1-634" fmla="*/ 1078706 h 4108405"/>
                        <a:gd name="connsiteX2-635" fmla="*/ 739525 w 4228925"/>
                        <a:gd name="connsiteY2-636" fmla="*/ 1076860 h 4108405"/>
                        <a:gd name="connsiteX3-637" fmla="*/ 468805 w 4228925"/>
                        <a:gd name="connsiteY3-638" fmla="*/ 916781 h 4108405"/>
                        <a:gd name="connsiteX4-639" fmla="*/ 470434 w 4228925"/>
                        <a:gd name="connsiteY4-640" fmla="*/ 917744 h 4108405"/>
                        <a:gd name="connsiteX5-641" fmla="*/ 468805 w 4228925"/>
                        <a:gd name="connsiteY5-642" fmla="*/ 916781 h 4108405"/>
                        <a:gd name="connsiteX6-643" fmla="*/ 2176945 w 4228925"/>
                        <a:gd name="connsiteY6-644" fmla="*/ 316797 h 4108405"/>
                        <a:gd name="connsiteX7-645" fmla="*/ 2090436 w 4228925"/>
                        <a:gd name="connsiteY7-646" fmla="*/ 321469 h 4108405"/>
                        <a:gd name="connsiteX8-647" fmla="*/ 2090436 w 4228925"/>
                        <a:gd name="connsiteY8-648" fmla="*/ 321165 h 4108405"/>
                        <a:gd name="connsiteX9-649" fmla="*/ 2176945 w 4228925"/>
                        <a:gd name="connsiteY9-650" fmla="*/ 316797 h 4108405"/>
                        <a:gd name="connsiteX10-651" fmla="*/ 2290461 w 4228925"/>
                        <a:gd name="connsiteY10-652" fmla="*/ 321469 h 4108405"/>
                        <a:gd name="connsiteX11-653" fmla="*/ 4228786 w 4228925"/>
                        <a:gd name="connsiteY11-654" fmla="*/ 2056565 h 4108405"/>
                        <a:gd name="connsiteX12-655" fmla="*/ 2176946 w 4228925"/>
                        <a:gd name="connsiteY12-656" fmla="*/ 4108405 h 4108405"/>
                        <a:gd name="connsiteX13-657" fmla="*/ 125105 w 4228925"/>
                        <a:gd name="connsiteY13-658" fmla="*/ 2056565 h 4108405"/>
                        <a:gd name="connsiteX14-659" fmla="*/ 437178 w 4228925"/>
                        <a:gd name="connsiteY14-660" fmla="*/ 2056564 h 4108405"/>
                        <a:gd name="connsiteX15-661" fmla="*/ 2176945 w 4228925"/>
                        <a:gd name="connsiteY15-662" fmla="*/ 3796331 h 4108405"/>
                        <a:gd name="connsiteX16-663" fmla="*/ 3916711 w 4228925"/>
                        <a:gd name="connsiteY16-664" fmla="*/ 2056564 h 4108405"/>
                        <a:gd name="connsiteX17-665" fmla="*/ 2290461 w 4228925"/>
                        <a:gd name="connsiteY17-666" fmla="*/ 321469 h 4108405"/>
                        <a:gd name="connsiteX18-667" fmla="*/ 2090436 w 4228925"/>
                        <a:gd name="connsiteY18-668" fmla="*/ 9092 h 4108405"/>
                        <a:gd name="connsiteX19-669" fmla="*/ 2090436 w 4228925"/>
                        <a:gd name="connsiteY19-670" fmla="*/ 321165 h 4108405"/>
                        <a:gd name="connsiteX20-671" fmla="*/ 739525 w 4228925"/>
                        <a:gd name="connsiteY20-672" fmla="*/ 1076860 h 4108405"/>
                        <a:gd name="connsiteX21-673" fmla="*/ 470434 w 4228925"/>
                        <a:gd name="connsiteY21-674" fmla="*/ 917744 h 4108405"/>
                        <a:gd name="connsiteX22-675" fmla="*/ 2090436 w 4228925"/>
                        <a:gd name="connsiteY22-676" fmla="*/ 9092 h 4108405"/>
                        <a:gd name="connsiteX23-677" fmla="*/ 2090436 w 4228925"/>
                        <a:gd name="connsiteY23-678" fmla="*/ 0 h 4108405"/>
                        <a:gd name="connsiteX24-679" fmla="*/ 2090436 w 4228925"/>
                        <a:gd name="connsiteY24-680" fmla="*/ 9092 h 4108405"/>
                        <a:gd name="connsiteX25-681" fmla="*/ 2090436 w 4228925"/>
                        <a:gd name="connsiteY25-682" fmla="*/ 0 h 4108405"/>
                        <a:gd name="connsiteX0-683" fmla="*/ 739525 w 4228925"/>
                        <a:gd name="connsiteY0-684" fmla="*/ 1076860 h 4108405"/>
                        <a:gd name="connsiteX1-685" fmla="*/ 742648 w 4228925"/>
                        <a:gd name="connsiteY1-686" fmla="*/ 1078706 h 4108405"/>
                        <a:gd name="connsiteX2-687" fmla="*/ 739525 w 4228925"/>
                        <a:gd name="connsiteY2-688" fmla="*/ 1076860 h 4108405"/>
                        <a:gd name="connsiteX3-689" fmla="*/ 468805 w 4228925"/>
                        <a:gd name="connsiteY3-690" fmla="*/ 916781 h 4108405"/>
                        <a:gd name="connsiteX4-691" fmla="*/ 470434 w 4228925"/>
                        <a:gd name="connsiteY4-692" fmla="*/ 917744 h 4108405"/>
                        <a:gd name="connsiteX5-693" fmla="*/ 468805 w 4228925"/>
                        <a:gd name="connsiteY5-694" fmla="*/ 916781 h 4108405"/>
                        <a:gd name="connsiteX6-695" fmla="*/ 2090436 w 4228925"/>
                        <a:gd name="connsiteY6-696" fmla="*/ 321165 h 4108405"/>
                        <a:gd name="connsiteX7-697" fmla="*/ 2090436 w 4228925"/>
                        <a:gd name="connsiteY7-698" fmla="*/ 321469 h 4108405"/>
                        <a:gd name="connsiteX8-699" fmla="*/ 2090436 w 4228925"/>
                        <a:gd name="connsiteY8-700" fmla="*/ 321165 h 4108405"/>
                        <a:gd name="connsiteX9-701" fmla="*/ 2290461 w 4228925"/>
                        <a:gd name="connsiteY9-702" fmla="*/ 321469 h 4108405"/>
                        <a:gd name="connsiteX10-703" fmla="*/ 4228786 w 4228925"/>
                        <a:gd name="connsiteY10-704" fmla="*/ 2056565 h 4108405"/>
                        <a:gd name="connsiteX11-705" fmla="*/ 2176946 w 4228925"/>
                        <a:gd name="connsiteY11-706" fmla="*/ 4108405 h 4108405"/>
                        <a:gd name="connsiteX12-707" fmla="*/ 125105 w 4228925"/>
                        <a:gd name="connsiteY12-708" fmla="*/ 2056565 h 4108405"/>
                        <a:gd name="connsiteX13-709" fmla="*/ 437178 w 4228925"/>
                        <a:gd name="connsiteY13-710" fmla="*/ 2056564 h 4108405"/>
                        <a:gd name="connsiteX14-711" fmla="*/ 2176945 w 4228925"/>
                        <a:gd name="connsiteY14-712" fmla="*/ 3796331 h 4108405"/>
                        <a:gd name="connsiteX15-713" fmla="*/ 3916711 w 4228925"/>
                        <a:gd name="connsiteY15-714" fmla="*/ 2056564 h 4108405"/>
                        <a:gd name="connsiteX16-715" fmla="*/ 2290461 w 4228925"/>
                        <a:gd name="connsiteY16-716" fmla="*/ 321469 h 4108405"/>
                        <a:gd name="connsiteX17-717" fmla="*/ 2090436 w 4228925"/>
                        <a:gd name="connsiteY17-718" fmla="*/ 9092 h 4108405"/>
                        <a:gd name="connsiteX18-719" fmla="*/ 2090436 w 4228925"/>
                        <a:gd name="connsiteY18-720" fmla="*/ 321165 h 4108405"/>
                        <a:gd name="connsiteX19-721" fmla="*/ 739525 w 4228925"/>
                        <a:gd name="connsiteY19-722" fmla="*/ 1076860 h 4108405"/>
                        <a:gd name="connsiteX20-723" fmla="*/ 470434 w 4228925"/>
                        <a:gd name="connsiteY20-724" fmla="*/ 917744 h 4108405"/>
                        <a:gd name="connsiteX21-725" fmla="*/ 2090436 w 4228925"/>
                        <a:gd name="connsiteY21-726" fmla="*/ 9092 h 4108405"/>
                        <a:gd name="connsiteX22-727" fmla="*/ 2090436 w 4228925"/>
                        <a:gd name="connsiteY22-728" fmla="*/ 0 h 4108405"/>
                        <a:gd name="connsiteX23-729" fmla="*/ 2090436 w 4228925"/>
                        <a:gd name="connsiteY23-730" fmla="*/ 9092 h 4108405"/>
                        <a:gd name="connsiteX24-731" fmla="*/ 2090436 w 4228925"/>
                        <a:gd name="connsiteY24-732" fmla="*/ 0 h 4108405"/>
                        <a:gd name="connsiteX0-733" fmla="*/ 739525 w 4228925"/>
                        <a:gd name="connsiteY0-734" fmla="*/ 1067768 h 4099313"/>
                        <a:gd name="connsiteX1-735" fmla="*/ 742648 w 4228925"/>
                        <a:gd name="connsiteY1-736" fmla="*/ 1069614 h 4099313"/>
                        <a:gd name="connsiteX2-737" fmla="*/ 739525 w 4228925"/>
                        <a:gd name="connsiteY2-738" fmla="*/ 1067768 h 4099313"/>
                        <a:gd name="connsiteX3-739" fmla="*/ 468805 w 4228925"/>
                        <a:gd name="connsiteY3-740" fmla="*/ 907689 h 4099313"/>
                        <a:gd name="connsiteX4-741" fmla="*/ 470434 w 4228925"/>
                        <a:gd name="connsiteY4-742" fmla="*/ 908652 h 4099313"/>
                        <a:gd name="connsiteX5-743" fmla="*/ 468805 w 4228925"/>
                        <a:gd name="connsiteY5-744" fmla="*/ 907689 h 4099313"/>
                        <a:gd name="connsiteX6-745" fmla="*/ 2090436 w 4228925"/>
                        <a:gd name="connsiteY6-746" fmla="*/ 312073 h 4099313"/>
                        <a:gd name="connsiteX7-747" fmla="*/ 2090436 w 4228925"/>
                        <a:gd name="connsiteY7-748" fmla="*/ 312377 h 4099313"/>
                        <a:gd name="connsiteX8-749" fmla="*/ 2090436 w 4228925"/>
                        <a:gd name="connsiteY8-750" fmla="*/ 312073 h 4099313"/>
                        <a:gd name="connsiteX9-751" fmla="*/ 2290461 w 4228925"/>
                        <a:gd name="connsiteY9-752" fmla="*/ 312377 h 4099313"/>
                        <a:gd name="connsiteX10-753" fmla="*/ 4228786 w 4228925"/>
                        <a:gd name="connsiteY10-754" fmla="*/ 2047473 h 4099313"/>
                        <a:gd name="connsiteX11-755" fmla="*/ 2176946 w 4228925"/>
                        <a:gd name="connsiteY11-756" fmla="*/ 4099313 h 4099313"/>
                        <a:gd name="connsiteX12-757" fmla="*/ 125105 w 4228925"/>
                        <a:gd name="connsiteY12-758" fmla="*/ 2047473 h 4099313"/>
                        <a:gd name="connsiteX13-759" fmla="*/ 437178 w 4228925"/>
                        <a:gd name="connsiteY13-760" fmla="*/ 2047472 h 4099313"/>
                        <a:gd name="connsiteX14-761" fmla="*/ 2176945 w 4228925"/>
                        <a:gd name="connsiteY14-762" fmla="*/ 3787239 h 4099313"/>
                        <a:gd name="connsiteX15-763" fmla="*/ 3916711 w 4228925"/>
                        <a:gd name="connsiteY15-764" fmla="*/ 2047472 h 4099313"/>
                        <a:gd name="connsiteX16-765" fmla="*/ 2290461 w 4228925"/>
                        <a:gd name="connsiteY16-766" fmla="*/ 312377 h 4099313"/>
                        <a:gd name="connsiteX17-767" fmla="*/ 2090436 w 4228925"/>
                        <a:gd name="connsiteY17-768" fmla="*/ 0 h 4099313"/>
                        <a:gd name="connsiteX18-769" fmla="*/ 2090436 w 4228925"/>
                        <a:gd name="connsiteY18-770" fmla="*/ 312073 h 4099313"/>
                        <a:gd name="connsiteX19-771" fmla="*/ 739525 w 4228925"/>
                        <a:gd name="connsiteY19-772" fmla="*/ 1067768 h 4099313"/>
                        <a:gd name="connsiteX20-773" fmla="*/ 470434 w 4228925"/>
                        <a:gd name="connsiteY20-774" fmla="*/ 908652 h 4099313"/>
                        <a:gd name="connsiteX21-775" fmla="*/ 2090436 w 4228925"/>
                        <a:gd name="connsiteY21-776" fmla="*/ 0 h 4099313"/>
                        <a:gd name="connsiteX0-777" fmla="*/ 739525 w 4353891"/>
                        <a:gd name="connsiteY0-778" fmla="*/ 1067768 h 4099313"/>
                        <a:gd name="connsiteX1-779" fmla="*/ 742648 w 4353891"/>
                        <a:gd name="connsiteY1-780" fmla="*/ 1069614 h 4099313"/>
                        <a:gd name="connsiteX2-781" fmla="*/ 739525 w 4353891"/>
                        <a:gd name="connsiteY2-782" fmla="*/ 1067768 h 4099313"/>
                        <a:gd name="connsiteX3-783" fmla="*/ 468805 w 4353891"/>
                        <a:gd name="connsiteY3-784" fmla="*/ 907689 h 4099313"/>
                        <a:gd name="connsiteX4-785" fmla="*/ 470434 w 4353891"/>
                        <a:gd name="connsiteY4-786" fmla="*/ 908652 h 4099313"/>
                        <a:gd name="connsiteX5-787" fmla="*/ 468805 w 4353891"/>
                        <a:gd name="connsiteY5-788" fmla="*/ 907689 h 4099313"/>
                        <a:gd name="connsiteX6-789" fmla="*/ 2090436 w 4353891"/>
                        <a:gd name="connsiteY6-790" fmla="*/ 312073 h 4099313"/>
                        <a:gd name="connsiteX7-791" fmla="*/ 2090436 w 4353891"/>
                        <a:gd name="connsiteY7-792" fmla="*/ 312377 h 4099313"/>
                        <a:gd name="connsiteX8-793" fmla="*/ 2090436 w 4353891"/>
                        <a:gd name="connsiteY8-794" fmla="*/ 312073 h 4099313"/>
                        <a:gd name="connsiteX9-795" fmla="*/ 3916711 w 4353891"/>
                        <a:gd name="connsiteY9-796" fmla="*/ 2047472 h 4099313"/>
                        <a:gd name="connsiteX10-797" fmla="*/ 4228786 w 4353891"/>
                        <a:gd name="connsiteY10-798" fmla="*/ 2047473 h 4099313"/>
                        <a:gd name="connsiteX11-799" fmla="*/ 2176946 w 4353891"/>
                        <a:gd name="connsiteY11-800" fmla="*/ 4099313 h 4099313"/>
                        <a:gd name="connsiteX12-801" fmla="*/ 125105 w 4353891"/>
                        <a:gd name="connsiteY12-802" fmla="*/ 2047473 h 4099313"/>
                        <a:gd name="connsiteX13-803" fmla="*/ 437178 w 4353891"/>
                        <a:gd name="connsiteY13-804" fmla="*/ 2047472 h 4099313"/>
                        <a:gd name="connsiteX14-805" fmla="*/ 2176945 w 4353891"/>
                        <a:gd name="connsiteY14-806" fmla="*/ 3787239 h 4099313"/>
                        <a:gd name="connsiteX15-807" fmla="*/ 3916711 w 4353891"/>
                        <a:gd name="connsiteY15-808" fmla="*/ 2047472 h 4099313"/>
                        <a:gd name="connsiteX16-809" fmla="*/ 2090436 w 4353891"/>
                        <a:gd name="connsiteY16-810" fmla="*/ 0 h 4099313"/>
                        <a:gd name="connsiteX17-811" fmla="*/ 2090436 w 4353891"/>
                        <a:gd name="connsiteY17-812" fmla="*/ 312073 h 4099313"/>
                        <a:gd name="connsiteX18-813" fmla="*/ 739525 w 4353891"/>
                        <a:gd name="connsiteY18-814" fmla="*/ 1067768 h 4099313"/>
                        <a:gd name="connsiteX19-815" fmla="*/ 470434 w 4353891"/>
                        <a:gd name="connsiteY19-816" fmla="*/ 908652 h 4099313"/>
                        <a:gd name="connsiteX20-817" fmla="*/ 2090436 w 4353891"/>
                        <a:gd name="connsiteY20-818" fmla="*/ 0 h 4099313"/>
                        <a:gd name="connsiteX0-819" fmla="*/ 614420 w 4228786"/>
                        <a:gd name="connsiteY0-820" fmla="*/ 1067768 h 4099313"/>
                        <a:gd name="connsiteX1-821" fmla="*/ 617543 w 4228786"/>
                        <a:gd name="connsiteY1-822" fmla="*/ 1069614 h 4099313"/>
                        <a:gd name="connsiteX2-823" fmla="*/ 614420 w 4228786"/>
                        <a:gd name="connsiteY2-824" fmla="*/ 1067768 h 4099313"/>
                        <a:gd name="connsiteX3-825" fmla="*/ 343700 w 4228786"/>
                        <a:gd name="connsiteY3-826" fmla="*/ 907689 h 4099313"/>
                        <a:gd name="connsiteX4-827" fmla="*/ 345329 w 4228786"/>
                        <a:gd name="connsiteY4-828" fmla="*/ 908652 h 4099313"/>
                        <a:gd name="connsiteX5-829" fmla="*/ 343700 w 4228786"/>
                        <a:gd name="connsiteY5-830" fmla="*/ 907689 h 4099313"/>
                        <a:gd name="connsiteX6-831" fmla="*/ 1965331 w 4228786"/>
                        <a:gd name="connsiteY6-832" fmla="*/ 312073 h 4099313"/>
                        <a:gd name="connsiteX7-833" fmla="*/ 1965331 w 4228786"/>
                        <a:gd name="connsiteY7-834" fmla="*/ 312377 h 4099313"/>
                        <a:gd name="connsiteX8-835" fmla="*/ 1965331 w 4228786"/>
                        <a:gd name="connsiteY8-836" fmla="*/ 312073 h 4099313"/>
                        <a:gd name="connsiteX9-837" fmla="*/ 3791606 w 4228786"/>
                        <a:gd name="connsiteY9-838" fmla="*/ 2047472 h 4099313"/>
                        <a:gd name="connsiteX10-839" fmla="*/ 4103681 w 4228786"/>
                        <a:gd name="connsiteY10-840" fmla="*/ 2047473 h 4099313"/>
                        <a:gd name="connsiteX11-841" fmla="*/ 2051841 w 4228786"/>
                        <a:gd name="connsiteY11-842" fmla="*/ 4099313 h 4099313"/>
                        <a:gd name="connsiteX12-843" fmla="*/ 0 w 4228786"/>
                        <a:gd name="connsiteY12-844" fmla="*/ 2047473 h 4099313"/>
                        <a:gd name="connsiteX13-845" fmla="*/ 2051840 w 4228786"/>
                        <a:gd name="connsiteY13-846" fmla="*/ 3787239 h 4099313"/>
                        <a:gd name="connsiteX14-847" fmla="*/ 3791606 w 4228786"/>
                        <a:gd name="connsiteY14-848" fmla="*/ 2047472 h 4099313"/>
                        <a:gd name="connsiteX15-849" fmla="*/ 1965331 w 4228786"/>
                        <a:gd name="connsiteY15-850" fmla="*/ 0 h 4099313"/>
                        <a:gd name="connsiteX16-851" fmla="*/ 1965331 w 4228786"/>
                        <a:gd name="connsiteY16-852" fmla="*/ 312073 h 4099313"/>
                        <a:gd name="connsiteX17-853" fmla="*/ 614420 w 4228786"/>
                        <a:gd name="connsiteY17-854" fmla="*/ 1067768 h 4099313"/>
                        <a:gd name="connsiteX18-855" fmla="*/ 345329 w 4228786"/>
                        <a:gd name="connsiteY18-856" fmla="*/ 908652 h 4099313"/>
                        <a:gd name="connsiteX19-857" fmla="*/ 1965331 w 4228786"/>
                        <a:gd name="connsiteY19-858" fmla="*/ 0 h 4099313"/>
                        <a:gd name="connsiteX0-859" fmla="*/ 270720 w 3885086"/>
                        <a:gd name="connsiteY0-860" fmla="*/ 1067768 h 4224418"/>
                        <a:gd name="connsiteX1-861" fmla="*/ 273843 w 3885086"/>
                        <a:gd name="connsiteY1-862" fmla="*/ 1069614 h 4224418"/>
                        <a:gd name="connsiteX2-863" fmla="*/ 270720 w 3885086"/>
                        <a:gd name="connsiteY2-864" fmla="*/ 1067768 h 4224418"/>
                        <a:gd name="connsiteX3-865" fmla="*/ 0 w 3885086"/>
                        <a:gd name="connsiteY3-866" fmla="*/ 907689 h 4224418"/>
                        <a:gd name="connsiteX4-867" fmla="*/ 1629 w 3885086"/>
                        <a:gd name="connsiteY4-868" fmla="*/ 908652 h 4224418"/>
                        <a:gd name="connsiteX5-869" fmla="*/ 0 w 3885086"/>
                        <a:gd name="connsiteY5-870" fmla="*/ 907689 h 4224418"/>
                        <a:gd name="connsiteX6-871" fmla="*/ 1621631 w 3885086"/>
                        <a:gd name="connsiteY6-872" fmla="*/ 312073 h 4224418"/>
                        <a:gd name="connsiteX7-873" fmla="*/ 1621631 w 3885086"/>
                        <a:gd name="connsiteY7-874" fmla="*/ 312377 h 4224418"/>
                        <a:gd name="connsiteX8-875" fmla="*/ 1621631 w 3885086"/>
                        <a:gd name="connsiteY8-876" fmla="*/ 312073 h 4224418"/>
                        <a:gd name="connsiteX9-877" fmla="*/ 3447906 w 3885086"/>
                        <a:gd name="connsiteY9-878" fmla="*/ 2047472 h 4224418"/>
                        <a:gd name="connsiteX10-879" fmla="*/ 3759981 w 3885086"/>
                        <a:gd name="connsiteY10-880" fmla="*/ 2047473 h 4224418"/>
                        <a:gd name="connsiteX11-881" fmla="*/ 1708141 w 3885086"/>
                        <a:gd name="connsiteY11-882" fmla="*/ 4099313 h 4224418"/>
                        <a:gd name="connsiteX12-883" fmla="*/ 1708140 w 3885086"/>
                        <a:gd name="connsiteY12-884" fmla="*/ 3787239 h 4224418"/>
                        <a:gd name="connsiteX13-885" fmla="*/ 3447906 w 3885086"/>
                        <a:gd name="connsiteY13-886" fmla="*/ 2047472 h 4224418"/>
                        <a:gd name="connsiteX14-887" fmla="*/ 1621631 w 3885086"/>
                        <a:gd name="connsiteY14-888" fmla="*/ 0 h 4224418"/>
                        <a:gd name="connsiteX15-889" fmla="*/ 1621631 w 3885086"/>
                        <a:gd name="connsiteY15-890" fmla="*/ 312073 h 4224418"/>
                        <a:gd name="connsiteX16-891" fmla="*/ 270720 w 3885086"/>
                        <a:gd name="connsiteY16-892" fmla="*/ 1067768 h 4224418"/>
                        <a:gd name="connsiteX17-893" fmla="*/ 1629 w 3885086"/>
                        <a:gd name="connsiteY17-894" fmla="*/ 908652 h 4224418"/>
                        <a:gd name="connsiteX18-895" fmla="*/ 1621631 w 3885086"/>
                        <a:gd name="connsiteY18-896" fmla="*/ 0 h 4224418"/>
                        <a:gd name="connsiteX0-897" fmla="*/ 270720 w 3885086"/>
                        <a:gd name="connsiteY0-898" fmla="*/ 1067768 h 4099313"/>
                        <a:gd name="connsiteX1-899" fmla="*/ 273843 w 3885086"/>
                        <a:gd name="connsiteY1-900" fmla="*/ 1069614 h 4099313"/>
                        <a:gd name="connsiteX2-901" fmla="*/ 270720 w 3885086"/>
                        <a:gd name="connsiteY2-902" fmla="*/ 1067768 h 4099313"/>
                        <a:gd name="connsiteX3-903" fmla="*/ 0 w 3885086"/>
                        <a:gd name="connsiteY3-904" fmla="*/ 907689 h 4099313"/>
                        <a:gd name="connsiteX4-905" fmla="*/ 1629 w 3885086"/>
                        <a:gd name="connsiteY4-906" fmla="*/ 908652 h 4099313"/>
                        <a:gd name="connsiteX5-907" fmla="*/ 0 w 3885086"/>
                        <a:gd name="connsiteY5-908" fmla="*/ 907689 h 4099313"/>
                        <a:gd name="connsiteX6-909" fmla="*/ 1621631 w 3885086"/>
                        <a:gd name="connsiteY6-910" fmla="*/ 312073 h 4099313"/>
                        <a:gd name="connsiteX7-911" fmla="*/ 1621631 w 3885086"/>
                        <a:gd name="connsiteY7-912" fmla="*/ 312377 h 4099313"/>
                        <a:gd name="connsiteX8-913" fmla="*/ 1621631 w 3885086"/>
                        <a:gd name="connsiteY8-914" fmla="*/ 312073 h 4099313"/>
                        <a:gd name="connsiteX9-915" fmla="*/ 3447906 w 3885086"/>
                        <a:gd name="connsiteY9-916" fmla="*/ 2047472 h 4099313"/>
                        <a:gd name="connsiteX10-917" fmla="*/ 3759981 w 3885086"/>
                        <a:gd name="connsiteY10-918" fmla="*/ 2047473 h 4099313"/>
                        <a:gd name="connsiteX11-919" fmla="*/ 1708141 w 3885086"/>
                        <a:gd name="connsiteY11-920" fmla="*/ 4099313 h 4099313"/>
                        <a:gd name="connsiteX12-921" fmla="*/ 3447906 w 3885086"/>
                        <a:gd name="connsiteY12-922" fmla="*/ 2047472 h 4099313"/>
                        <a:gd name="connsiteX13-923" fmla="*/ 1621631 w 3885086"/>
                        <a:gd name="connsiteY13-924" fmla="*/ 0 h 4099313"/>
                        <a:gd name="connsiteX14-925" fmla="*/ 1621631 w 3885086"/>
                        <a:gd name="connsiteY14-926" fmla="*/ 312073 h 4099313"/>
                        <a:gd name="connsiteX15-927" fmla="*/ 270720 w 3885086"/>
                        <a:gd name="connsiteY15-928" fmla="*/ 1067768 h 4099313"/>
                        <a:gd name="connsiteX16-929" fmla="*/ 1629 w 3885086"/>
                        <a:gd name="connsiteY16-930" fmla="*/ 908652 h 4099313"/>
                        <a:gd name="connsiteX17-931" fmla="*/ 1621631 w 3885086"/>
                        <a:gd name="connsiteY17-932" fmla="*/ 0 h 4099313"/>
                        <a:gd name="connsiteX0-933" fmla="*/ 270720 w 3760643"/>
                        <a:gd name="connsiteY0-934" fmla="*/ 1067768 h 2047473"/>
                        <a:gd name="connsiteX1-935" fmla="*/ 273843 w 3760643"/>
                        <a:gd name="connsiteY1-936" fmla="*/ 1069614 h 2047473"/>
                        <a:gd name="connsiteX2-937" fmla="*/ 270720 w 3760643"/>
                        <a:gd name="connsiteY2-938" fmla="*/ 1067768 h 2047473"/>
                        <a:gd name="connsiteX3-939" fmla="*/ 0 w 3760643"/>
                        <a:gd name="connsiteY3-940" fmla="*/ 907689 h 2047473"/>
                        <a:gd name="connsiteX4-941" fmla="*/ 1629 w 3760643"/>
                        <a:gd name="connsiteY4-942" fmla="*/ 908652 h 2047473"/>
                        <a:gd name="connsiteX5-943" fmla="*/ 0 w 3760643"/>
                        <a:gd name="connsiteY5-944" fmla="*/ 907689 h 2047473"/>
                        <a:gd name="connsiteX6-945" fmla="*/ 1621631 w 3760643"/>
                        <a:gd name="connsiteY6-946" fmla="*/ 312073 h 2047473"/>
                        <a:gd name="connsiteX7-947" fmla="*/ 1621631 w 3760643"/>
                        <a:gd name="connsiteY7-948" fmla="*/ 312377 h 2047473"/>
                        <a:gd name="connsiteX8-949" fmla="*/ 1621631 w 3760643"/>
                        <a:gd name="connsiteY8-950" fmla="*/ 312073 h 2047473"/>
                        <a:gd name="connsiteX9-951" fmla="*/ 3447906 w 3760643"/>
                        <a:gd name="connsiteY9-952" fmla="*/ 2047472 h 2047473"/>
                        <a:gd name="connsiteX10-953" fmla="*/ 3759981 w 3760643"/>
                        <a:gd name="connsiteY10-954" fmla="*/ 2047473 h 2047473"/>
                        <a:gd name="connsiteX11-955" fmla="*/ 3447906 w 3760643"/>
                        <a:gd name="connsiteY11-956" fmla="*/ 2047472 h 2047473"/>
                        <a:gd name="connsiteX12-957" fmla="*/ 1621631 w 3760643"/>
                        <a:gd name="connsiteY12-958" fmla="*/ 0 h 2047473"/>
                        <a:gd name="connsiteX13-959" fmla="*/ 1621631 w 3760643"/>
                        <a:gd name="connsiteY13-960" fmla="*/ 312073 h 2047473"/>
                        <a:gd name="connsiteX14-961" fmla="*/ 270720 w 3760643"/>
                        <a:gd name="connsiteY14-962" fmla="*/ 1067768 h 2047473"/>
                        <a:gd name="connsiteX15-963" fmla="*/ 1629 w 3760643"/>
                        <a:gd name="connsiteY15-964" fmla="*/ 908652 h 2047473"/>
                        <a:gd name="connsiteX16-965" fmla="*/ 1621631 w 3760643"/>
                        <a:gd name="connsiteY16-966" fmla="*/ 0 h 2047473"/>
                        <a:gd name="connsiteX0-967" fmla="*/ 270720 w 1621631"/>
                        <a:gd name="connsiteY0-968" fmla="*/ 1067768 h 1069614"/>
                        <a:gd name="connsiteX1-969" fmla="*/ 273843 w 1621631"/>
                        <a:gd name="connsiteY1-970" fmla="*/ 1069614 h 1069614"/>
                        <a:gd name="connsiteX2-971" fmla="*/ 270720 w 1621631"/>
                        <a:gd name="connsiteY2-972" fmla="*/ 1067768 h 1069614"/>
                        <a:gd name="connsiteX3-973" fmla="*/ 0 w 1621631"/>
                        <a:gd name="connsiteY3-974" fmla="*/ 907689 h 1069614"/>
                        <a:gd name="connsiteX4-975" fmla="*/ 1629 w 1621631"/>
                        <a:gd name="connsiteY4-976" fmla="*/ 908652 h 1069614"/>
                        <a:gd name="connsiteX5-977" fmla="*/ 0 w 1621631"/>
                        <a:gd name="connsiteY5-978" fmla="*/ 907689 h 1069614"/>
                        <a:gd name="connsiteX6-979" fmla="*/ 1621631 w 1621631"/>
                        <a:gd name="connsiteY6-980" fmla="*/ 312073 h 1069614"/>
                        <a:gd name="connsiteX7-981" fmla="*/ 1621631 w 1621631"/>
                        <a:gd name="connsiteY7-982" fmla="*/ 312377 h 1069614"/>
                        <a:gd name="connsiteX8-983" fmla="*/ 1621631 w 1621631"/>
                        <a:gd name="connsiteY8-984" fmla="*/ 312073 h 1069614"/>
                        <a:gd name="connsiteX9-985" fmla="*/ 1621631 w 1621631"/>
                        <a:gd name="connsiteY9-986" fmla="*/ 0 h 1069614"/>
                        <a:gd name="connsiteX10-987" fmla="*/ 1621631 w 1621631"/>
                        <a:gd name="connsiteY10-988" fmla="*/ 312073 h 1069614"/>
                        <a:gd name="connsiteX11-989" fmla="*/ 270720 w 1621631"/>
                        <a:gd name="connsiteY11-990" fmla="*/ 1067768 h 1069614"/>
                        <a:gd name="connsiteX12-991" fmla="*/ 1629 w 1621631"/>
                        <a:gd name="connsiteY12-992" fmla="*/ 908652 h 1069614"/>
                        <a:gd name="connsiteX13-993" fmla="*/ 1621631 w 1621631"/>
                        <a:gd name="connsiteY13-994" fmla="*/ 0 h 1069614"/>
                      </a:gdLst>
                      <a:ahLst/>
                      <a:cxnLst>
                        <a:cxn ang="0">
                          <a:pos x="connsiteX0-1" y="connsiteY0-2"/>
                        </a:cxn>
                        <a:cxn ang="0">
                          <a:pos x="connsiteX1-3" y="connsiteY1-4"/>
                        </a:cxn>
                        <a:cxn ang="0">
                          <a:pos x="connsiteX2-5" y="connsiteY2-6"/>
                        </a:cxn>
                        <a:cxn ang="0">
                          <a:pos x="connsiteX3-7" y="connsiteY3-8"/>
                        </a:cxn>
                        <a:cxn ang="0">
                          <a:pos x="connsiteX4-9" y="connsiteY4-10"/>
                        </a:cxn>
                        <a:cxn ang="0">
                          <a:pos x="connsiteX5-11" y="connsiteY5-12"/>
                        </a:cxn>
                        <a:cxn ang="0">
                          <a:pos x="connsiteX6-13" y="connsiteY6-14"/>
                        </a:cxn>
                        <a:cxn ang="0">
                          <a:pos x="connsiteX7-15" y="connsiteY7-16"/>
                        </a:cxn>
                        <a:cxn ang="0">
                          <a:pos x="connsiteX8-17" y="connsiteY8-18"/>
                        </a:cxn>
                        <a:cxn ang="0">
                          <a:pos x="connsiteX9-19" y="connsiteY9-20"/>
                        </a:cxn>
                        <a:cxn ang="0">
                          <a:pos x="connsiteX10-21" y="connsiteY10-22"/>
                        </a:cxn>
                        <a:cxn ang="0">
                          <a:pos x="connsiteX11-23" y="connsiteY11-24"/>
                        </a:cxn>
                        <a:cxn ang="0">
                          <a:pos x="connsiteX12-25" y="connsiteY12-26"/>
                        </a:cxn>
                        <a:cxn ang="0">
                          <a:pos x="connsiteX13-27" y="connsiteY13-28"/>
                        </a:cxn>
                      </a:cxnLst>
                      <a:rect l="l" t="t" r="r" b="b"/>
                      <a:pathLst>
                        <a:path w="1621631" h="1069614">
                          <a:moveTo>
                            <a:pt x="270720" y="1067768"/>
                          </a:moveTo>
                          <a:lnTo>
                            <a:pt x="273843" y="1069614"/>
                          </a:lnTo>
                          <a:lnTo>
                            <a:pt x="270720" y="1067768"/>
                          </a:lnTo>
                          <a:close/>
                          <a:moveTo>
                            <a:pt x="0" y="907689"/>
                          </a:moveTo>
                          <a:lnTo>
                            <a:pt x="1629" y="908652"/>
                          </a:lnTo>
                          <a:lnTo>
                            <a:pt x="0" y="907689"/>
                          </a:lnTo>
                          <a:close/>
                          <a:moveTo>
                            <a:pt x="1621631" y="312073"/>
                          </a:moveTo>
                          <a:lnTo>
                            <a:pt x="1621631" y="312377"/>
                          </a:lnTo>
                          <a:lnTo>
                            <a:pt x="1621631" y="312073"/>
                          </a:lnTo>
                          <a:close/>
                          <a:moveTo>
                            <a:pt x="1621631" y="0"/>
                          </a:moveTo>
                          <a:lnTo>
                            <a:pt x="1621631" y="312073"/>
                          </a:lnTo>
                          <a:cubicBezTo>
                            <a:pt x="1059988" y="337356"/>
                            <a:pt x="568425" y="631117"/>
                            <a:pt x="270720" y="1067768"/>
                          </a:cubicBezTo>
                          <a:lnTo>
                            <a:pt x="1629" y="908652"/>
                          </a:lnTo>
                          <a:cubicBezTo>
                            <a:pt x="354259" y="380480"/>
                            <a:pt x="945677" y="25494"/>
                            <a:pt x="162163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2"/>
                    </a:lnRef>
                    <a:fillRef idx="3">
                      <a:schemeClr val="accent2"/>
                    </a:fillRef>
                    <a:effectRef idx="2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3218" tIns="46608" rIns="46608" bIns="93218" numCol="1" spcCol="0" rtlCol="0" fromWordArt="0" anchor="b" anchorCtr="0" forceAA="0" compatLnSpc="1">
                      <a:noAutofit/>
                    </a:bodyPr>
                    <a:lstStyle/>
                    <a:p>
                      <a:pPr algn="ctr" defTabSz="931545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800" spc="-5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55" name="íŝḷïdè">
                      <a:extLst>
                        <a:ext uri="{FF2B5EF4-FFF2-40B4-BE49-F238E27FC236}">
                          <a16:creationId xmlns:a16="http://schemas.microsoft.com/office/drawing/2014/main" xmlns="" id="{50EDC04D-3729-4155-8740-CF6C52D0CC69}"/>
                        </a:ext>
                      </a:extLst>
                    </p:cNvPr>
                    <p:cNvSpPr/>
                    <p:nvPr/>
                  </p:nvSpPr>
                  <p:spPr bwMode="auto">
                    <a:xfrm flipH="1">
                      <a:off x="8043102" y="1599764"/>
                      <a:ext cx="1621631" cy="1069614"/>
                    </a:xfrm>
                    <a:custGeom>
                      <a:avLst/>
                      <a:gdLst>
                        <a:gd name="connsiteX0" fmla="*/ 668844 w 4158105"/>
                        <a:gd name="connsiteY0" fmla="*/ 1079241 h 4110786"/>
                        <a:gd name="connsiteX1" fmla="*/ 671967 w 4158105"/>
                        <a:gd name="connsiteY1" fmla="*/ 1081087 h 4110786"/>
                        <a:gd name="connsiteX2" fmla="*/ 576717 w 4158105"/>
                        <a:gd name="connsiteY2" fmla="*/ 1235869 h 4110786"/>
                        <a:gd name="connsiteX3" fmla="*/ 574232 w 4158105"/>
                        <a:gd name="connsiteY3" fmla="*/ 1234330 h 4110786"/>
                        <a:gd name="connsiteX4" fmla="*/ 668844 w 4158105"/>
                        <a:gd name="connsiteY4" fmla="*/ 1079241 h 4110786"/>
                        <a:gd name="connsiteX5" fmla="*/ 398124 w 4158105"/>
                        <a:gd name="connsiteY5" fmla="*/ 919162 h 4110786"/>
                        <a:gd name="connsiteX6" fmla="*/ 399753 w 4158105"/>
                        <a:gd name="connsiteY6" fmla="*/ 920125 h 4110786"/>
                        <a:gd name="connsiteX7" fmla="*/ 308772 w 4158105"/>
                        <a:gd name="connsiteY7" fmla="*/ 1069886 h 4110786"/>
                        <a:gd name="connsiteX8" fmla="*/ 307636 w 4158105"/>
                        <a:gd name="connsiteY8" fmla="*/ 1069182 h 4110786"/>
                        <a:gd name="connsiteX9" fmla="*/ 398124 w 4158105"/>
                        <a:gd name="connsiteY9" fmla="*/ 919162 h 4110786"/>
                        <a:gd name="connsiteX10" fmla="*/ 2106264 w 4158105"/>
                        <a:gd name="connsiteY10" fmla="*/ 319178 h 4110786"/>
                        <a:gd name="connsiteX11" fmla="*/ 2198792 w 4158105"/>
                        <a:gd name="connsiteY11" fmla="*/ 323850 h 4110786"/>
                        <a:gd name="connsiteX12" fmla="*/ 2019755 w 4158105"/>
                        <a:gd name="connsiteY12" fmla="*/ 323850 h 4110786"/>
                        <a:gd name="connsiteX13" fmla="*/ 2019755 w 4158105"/>
                        <a:gd name="connsiteY13" fmla="*/ 323546 h 4110786"/>
                        <a:gd name="connsiteX14" fmla="*/ 2106264 w 4158105"/>
                        <a:gd name="connsiteY14" fmla="*/ 319178 h 4110786"/>
                        <a:gd name="connsiteX15" fmla="*/ 2224351 w 4158105"/>
                        <a:gd name="connsiteY15" fmla="*/ 13068 h 4110786"/>
                        <a:gd name="connsiteX16" fmla="*/ 4158105 w 4158105"/>
                        <a:gd name="connsiteY16" fmla="*/ 2058946 h 4110786"/>
                        <a:gd name="connsiteX17" fmla="*/ 2106265 w 4158105"/>
                        <a:gd name="connsiteY17" fmla="*/ 4110786 h 4110786"/>
                        <a:gd name="connsiteX18" fmla="*/ 54424 w 4158105"/>
                        <a:gd name="connsiteY18" fmla="*/ 2058946 h 4110786"/>
                        <a:gd name="connsiteX19" fmla="*/ 574232 w 4158105"/>
                        <a:gd name="connsiteY19" fmla="*/ 1234330 h 4110786"/>
                        <a:gd name="connsiteX20" fmla="*/ 366497 w 4158105"/>
                        <a:gd name="connsiteY20" fmla="*/ 2058945 h 4110786"/>
                        <a:gd name="connsiteX21" fmla="*/ 2106264 w 4158105"/>
                        <a:gd name="connsiteY21" fmla="*/ 3798712 h 4110786"/>
                        <a:gd name="connsiteX22" fmla="*/ 3846030 w 4158105"/>
                        <a:gd name="connsiteY22" fmla="*/ 2058945 h 4110786"/>
                        <a:gd name="connsiteX23" fmla="*/ 2198792 w 4158105"/>
                        <a:gd name="connsiteY23" fmla="*/ 323850 h 4110786"/>
                        <a:gd name="connsiteX24" fmla="*/ 2219780 w 4158105"/>
                        <a:gd name="connsiteY24" fmla="*/ 323850 h 4110786"/>
                        <a:gd name="connsiteX25" fmla="*/ 2224351 w 4158105"/>
                        <a:gd name="connsiteY25" fmla="*/ 13068 h 4110786"/>
                        <a:gd name="connsiteX26" fmla="*/ 2019755 w 4158105"/>
                        <a:gd name="connsiteY26" fmla="*/ 11473 h 4110786"/>
                        <a:gd name="connsiteX27" fmla="*/ 2019755 w 4158105"/>
                        <a:gd name="connsiteY27" fmla="*/ 323546 h 4110786"/>
                        <a:gd name="connsiteX28" fmla="*/ 668844 w 4158105"/>
                        <a:gd name="connsiteY28" fmla="*/ 1079241 h 4110786"/>
                        <a:gd name="connsiteX29" fmla="*/ 399753 w 4158105"/>
                        <a:gd name="connsiteY29" fmla="*/ 920125 h 4110786"/>
                        <a:gd name="connsiteX30" fmla="*/ 2019755 w 4158105"/>
                        <a:gd name="connsiteY30" fmla="*/ 11473 h 4110786"/>
                        <a:gd name="connsiteX31" fmla="*/ 2224543 w 4158105"/>
                        <a:gd name="connsiteY31" fmla="*/ 0 h 4110786"/>
                        <a:gd name="connsiteX32" fmla="*/ 2224351 w 4158105"/>
                        <a:gd name="connsiteY32" fmla="*/ 13068 h 4110786"/>
                        <a:gd name="connsiteX33" fmla="*/ 2106265 w 4158105"/>
                        <a:gd name="connsiteY33" fmla="*/ 7105 h 4110786"/>
                        <a:gd name="connsiteX34" fmla="*/ 2019755 w 4158105"/>
                        <a:gd name="connsiteY34" fmla="*/ 11473 h 4110786"/>
                        <a:gd name="connsiteX35" fmla="*/ 2019755 w 4158105"/>
                        <a:gd name="connsiteY35" fmla="*/ 2381 h 4110786"/>
                        <a:gd name="connsiteX36" fmla="*/ 2224543 w 4158105"/>
                        <a:gd name="connsiteY36" fmla="*/ 0 h 4110786"/>
                        <a:gd name="connsiteX0-1" fmla="*/ 668844 w 4158105"/>
                        <a:gd name="connsiteY0-2" fmla="*/ 1079241 h 4110786"/>
                        <a:gd name="connsiteX1-3" fmla="*/ 671967 w 4158105"/>
                        <a:gd name="connsiteY1-4" fmla="*/ 1081087 h 4110786"/>
                        <a:gd name="connsiteX2-5" fmla="*/ 576717 w 4158105"/>
                        <a:gd name="connsiteY2-6" fmla="*/ 1235869 h 4110786"/>
                        <a:gd name="connsiteX3-7" fmla="*/ 574232 w 4158105"/>
                        <a:gd name="connsiteY3-8" fmla="*/ 1234330 h 4110786"/>
                        <a:gd name="connsiteX4-9" fmla="*/ 668844 w 4158105"/>
                        <a:gd name="connsiteY4-10" fmla="*/ 1079241 h 4110786"/>
                        <a:gd name="connsiteX5-11" fmla="*/ 398124 w 4158105"/>
                        <a:gd name="connsiteY5-12" fmla="*/ 919162 h 4110786"/>
                        <a:gd name="connsiteX6-13" fmla="*/ 399753 w 4158105"/>
                        <a:gd name="connsiteY6-14" fmla="*/ 920125 h 4110786"/>
                        <a:gd name="connsiteX7-15" fmla="*/ 308772 w 4158105"/>
                        <a:gd name="connsiteY7-16" fmla="*/ 1069886 h 4110786"/>
                        <a:gd name="connsiteX8-17" fmla="*/ 398124 w 4158105"/>
                        <a:gd name="connsiteY8-18" fmla="*/ 919162 h 4110786"/>
                        <a:gd name="connsiteX9-19" fmla="*/ 2106264 w 4158105"/>
                        <a:gd name="connsiteY9-20" fmla="*/ 319178 h 4110786"/>
                        <a:gd name="connsiteX10-21" fmla="*/ 2198792 w 4158105"/>
                        <a:gd name="connsiteY10-22" fmla="*/ 323850 h 4110786"/>
                        <a:gd name="connsiteX11-23" fmla="*/ 2019755 w 4158105"/>
                        <a:gd name="connsiteY11-24" fmla="*/ 323850 h 4110786"/>
                        <a:gd name="connsiteX12-25" fmla="*/ 2019755 w 4158105"/>
                        <a:gd name="connsiteY12-26" fmla="*/ 323546 h 4110786"/>
                        <a:gd name="connsiteX13-27" fmla="*/ 2106264 w 4158105"/>
                        <a:gd name="connsiteY13-28" fmla="*/ 319178 h 4110786"/>
                        <a:gd name="connsiteX14-29" fmla="*/ 2224351 w 4158105"/>
                        <a:gd name="connsiteY14-30" fmla="*/ 13068 h 4110786"/>
                        <a:gd name="connsiteX15-31" fmla="*/ 4158105 w 4158105"/>
                        <a:gd name="connsiteY15-32" fmla="*/ 2058946 h 4110786"/>
                        <a:gd name="connsiteX16-33" fmla="*/ 2106265 w 4158105"/>
                        <a:gd name="connsiteY16-34" fmla="*/ 4110786 h 4110786"/>
                        <a:gd name="connsiteX17-35" fmla="*/ 54424 w 4158105"/>
                        <a:gd name="connsiteY17-36" fmla="*/ 2058946 h 4110786"/>
                        <a:gd name="connsiteX18-37" fmla="*/ 574232 w 4158105"/>
                        <a:gd name="connsiteY18-38" fmla="*/ 1234330 h 4110786"/>
                        <a:gd name="connsiteX19-39" fmla="*/ 366497 w 4158105"/>
                        <a:gd name="connsiteY19-40" fmla="*/ 2058945 h 4110786"/>
                        <a:gd name="connsiteX20-41" fmla="*/ 2106264 w 4158105"/>
                        <a:gd name="connsiteY20-42" fmla="*/ 3798712 h 4110786"/>
                        <a:gd name="connsiteX21-43" fmla="*/ 3846030 w 4158105"/>
                        <a:gd name="connsiteY21-44" fmla="*/ 2058945 h 4110786"/>
                        <a:gd name="connsiteX22-45" fmla="*/ 2198792 w 4158105"/>
                        <a:gd name="connsiteY22-46" fmla="*/ 323850 h 4110786"/>
                        <a:gd name="connsiteX23-47" fmla="*/ 2219780 w 4158105"/>
                        <a:gd name="connsiteY23-48" fmla="*/ 323850 h 4110786"/>
                        <a:gd name="connsiteX24-49" fmla="*/ 2224351 w 4158105"/>
                        <a:gd name="connsiteY24-50" fmla="*/ 13068 h 4110786"/>
                        <a:gd name="connsiteX25-51" fmla="*/ 2019755 w 4158105"/>
                        <a:gd name="connsiteY25-52" fmla="*/ 11473 h 4110786"/>
                        <a:gd name="connsiteX26-53" fmla="*/ 2019755 w 4158105"/>
                        <a:gd name="connsiteY26-54" fmla="*/ 323546 h 4110786"/>
                        <a:gd name="connsiteX27-55" fmla="*/ 668844 w 4158105"/>
                        <a:gd name="connsiteY27-56" fmla="*/ 1079241 h 4110786"/>
                        <a:gd name="connsiteX28-57" fmla="*/ 399753 w 4158105"/>
                        <a:gd name="connsiteY28-58" fmla="*/ 920125 h 4110786"/>
                        <a:gd name="connsiteX29-59" fmla="*/ 2019755 w 4158105"/>
                        <a:gd name="connsiteY29-60" fmla="*/ 11473 h 4110786"/>
                        <a:gd name="connsiteX30-61" fmla="*/ 2224543 w 4158105"/>
                        <a:gd name="connsiteY30-62" fmla="*/ 0 h 4110786"/>
                        <a:gd name="connsiteX31-63" fmla="*/ 2224351 w 4158105"/>
                        <a:gd name="connsiteY31-64" fmla="*/ 13068 h 4110786"/>
                        <a:gd name="connsiteX32-65" fmla="*/ 2106265 w 4158105"/>
                        <a:gd name="connsiteY32-66" fmla="*/ 7105 h 4110786"/>
                        <a:gd name="connsiteX33-67" fmla="*/ 2019755 w 4158105"/>
                        <a:gd name="connsiteY33-68" fmla="*/ 11473 h 4110786"/>
                        <a:gd name="connsiteX34-69" fmla="*/ 2019755 w 4158105"/>
                        <a:gd name="connsiteY34-70" fmla="*/ 2381 h 4110786"/>
                        <a:gd name="connsiteX35-71" fmla="*/ 2224543 w 4158105"/>
                        <a:gd name="connsiteY35-72" fmla="*/ 0 h 4110786"/>
                        <a:gd name="connsiteX0-73" fmla="*/ 668844 w 4158105"/>
                        <a:gd name="connsiteY0-74" fmla="*/ 1079241 h 4110786"/>
                        <a:gd name="connsiteX1-75" fmla="*/ 671967 w 4158105"/>
                        <a:gd name="connsiteY1-76" fmla="*/ 1081087 h 4110786"/>
                        <a:gd name="connsiteX2-77" fmla="*/ 576717 w 4158105"/>
                        <a:gd name="connsiteY2-78" fmla="*/ 1235869 h 4110786"/>
                        <a:gd name="connsiteX3-79" fmla="*/ 574232 w 4158105"/>
                        <a:gd name="connsiteY3-80" fmla="*/ 1234330 h 4110786"/>
                        <a:gd name="connsiteX4-81" fmla="*/ 668844 w 4158105"/>
                        <a:gd name="connsiteY4-82" fmla="*/ 1079241 h 4110786"/>
                        <a:gd name="connsiteX5-83" fmla="*/ 398124 w 4158105"/>
                        <a:gd name="connsiteY5-84" fmla="*/ 919162 h 4110786"/>
                        <a:gd name="connsiteX6-85" fmla="*/ 399753 w 4158105"/>
                        <a:gd name="connsiteY6-86" fmla="*/ 920125 h 4110786"/>
                        <a:gd name="connsiteX7-87" fmla="*/ 398124 w 4158105"/>
                        <a:gd name="connsiteY7-88" fmla="*/ 919162 h 4110786"/>
                        <a:gd name="connsiteX8-89" fmla="*/ 2106264 w 4158105"/>
                        <a:gd name="connsiteY8-90" fmla="*/ 319178 h 4110786"/>
                        <a:gd name="connsiteX9-91" fmla="*/ 2198792 w 4158105"/>
                        <a:gd name="connsiteY9-92" fmla="*/ 323850 h 4110786"/>
                        <a:gd name="connsiteX10-93" fmla="*/ 2019755 w 4158105"/>
                        <a:gd name="connsiteY10-94" fmla="*/ 323850 h 4110786"/>
                        <a:gd name="connsiteX11-95" fmla="*/ 2019755 w 4158105"/>
                        <a:gd name="connsiteY11-96" fmla="*/ 323546 h 4110786"/>
                        <a:gd name="connsiteX12-97" fmla="*/ 2106264 w 4158105"/>
                        <a:gd name="connsiteY12-98" fmla="*/ 319178 h 4110786"/>
                        <a:gd name="connsiteX13-99" fmla="*/ 2224351 w 4158105"/>
                        <a:gd name="connsiteY13-100" fmla="*/ 13068 h 4110786"/>
                        <a:gd name="connsiteX14-101" fmla="*/ 4158105 w 4158105"/>
                        <a:gd name="connsiteY14-102" fmla="*/ 2058946 h 4110786"/>
                        <a:gd name="connsiteX15-103" fmla="*/ 2106265 w 4158105"/>
                        <a:gd name="connsiteY15-104" fmla="*/ 4110786 h 4110786"/>
                        <a:gd name="connsiteX16-105" fmla="*/ 54424 w 4158105"/>
                        <a:gd name="connsiteY16-106" fmla="*/ 2058946 h 4110786"/>
                        <a:gd name="connsiteX17-107" fmla="*/ 574232 w 4158105"/>
                        <a:gd name="connsiteY17-108" fmla="*/ 1234330 h 4110786"/>
                        <a:gd name="connsiteX18-109" fmla="*/ 366497 w 4158105"/>
                        <a:gd name="connsiteY18-110" fmla="*/ 2058945 h 4110786"/>
                        <a:gd name="connsiteX19-111" fmla="*/ 2106264 w 4158105"/>
                        <a:gd name="connsiteY19-112" fmla="*/ 3798712 h 4110786"/>
                        <a:gd name="connsiteX20-113" fmla="*/ 3846030 w 4158105"/>
                        <a:gd name="connsiteY20-114" fmla="*/ 2058945 h 4110786"/>
                        <a:gd name="connsiteX21-115" fmla="*/ 2198792 w 4158105"/>
                        <a:gd name="connsiteY21-116" fmla="*/ 323850 h 4110786"/>
                        <a:gd name="connsiteX22-117" fmla="*/ 2219780 w 4158105"/>
                        <a:gd name="connsiteY22-118" fmla="*/ 323850 h 4110786"/>
                        <a:gd name="connsiteX23-119" fmla="*/ 2224351 w 4158105"/>
                        <a:gd name="connsiteY23-120" fmla="*/ 13068 h 4110786"/>
                        <a:gd name="connsiteX24-121" fmla="*/ 2019755 w 4158105"/>
                        <a:gd name="connsiteY24-122" fmla="*/ 11473 h 4110786"/>
                        <a:gd name="connsiteX25-123" fmla="*/ 2019755 w 4158105"/>
                        <a:gd name="connsiteY25-124" fmla="*/ 323546 h 4110786"/>
                        <a:gd name="connsiteX26-125" fmla="*/ 668844 w 4158105"/>
                        <a:gd name="connsiteY26-126" fmla="*/ 1079241 h 4110786"/>
                        <a:gd name="connsiteX27-127" fmla="*/ 399753 w 4158105"/>
                        <a:gd name="connsiteY27-128" fmla="*/ 920125 h 4110786"/>
                        <a:gd name="connsiteX28-129" fmla="*/ 2019755 w 4158105"/>
                        <a:gd name="connsiteY28-130" fmla="*/ 11473 h 4110786"/>
                        <a:gd name="connsiteX29-131" fmla="*/ 2224543 w 4158105"/>
                        <a:gd name="connsiteY29-132" fmla="*/ 0 h 4110786"/>
                        <a:gd name="connsiteX30-133" fmla="*/ 2224351 w 4158105"/>
                        <a:gd name="connsiteY30-134" fmla="*/ 13068 h 4110786"/>
                        <a:gd name="connsiteX31-135" fmla="*/ 2106265 w 4158105"/>
                        <a:gd name="connsiteY31-136" fmla="*/ 7105 h 4110786"/>
                        <a:gd name="connsiteX32-137" fmla="*/ 2019755 w 4158105"/>
                        <a:gd name="connsiteY32-138" fmla="*/ 11473 h 4110786"/>
                        <a:gd name="connsiteX33-139" fmla="*/ 2019755 w 4158105"/>
                        <a:gd name="connsiteY33-140" fmla="*/ 2381 h 4110786"/>
                        <a:gd name="connsiteX34-141" fmla="*/ 2224543 w 4158105"/>
                        <a:gd name="connsiteY34-142" fmla="*/ 0 h 4110786"/>
                        <a:gd name="connsiteX0-143" fmla="*/ 739525 w 4228786"/>
                        <a:gd name="connsiteY0-144" fmla="*/ 1079241 h 4110786"/>
                        <a:gd name="connsiteX1-145" fmla="*/ 742648 w 4228786"/>
                        <a:gd name="connsiteY1-146" fmla="*/ 1081087 h 4110786"/>
                        <a:gd name="connsiteX2-147" fmla="*/ 647398 w 4228786"/>
                        <a:gd name="connsiteY2-148" fmla="*/ 1235869 h 4110786"/>
                        <a:gd name="connsiteX3-149" fmla="*/ 644913 w 4228786"/>
                        <a:gd name="connsiteY3-150" fmla="*/ 1234330 h 4110786"/>
                        <a:gd name="connsiteX4-151" fmla="*/ 739525 w 4228786"/>
                        <a:gd name="connsiteY4-152" fmla="*/ 1079241 h 4110786"/>
                        <a:gd name="connsiteX5-153" fmla="*/ 468805 w 4228786"/>
                        <a:gd name="connsiteY5-154" fmla="*/ 919162 h 4110786"/>
                        <a:gd name="connsiteX6-155" fmla="*/ 470434 w 4228786"/>
                        <a:gd name="connsiteY6-156" fmla="*/ 920125 h 4110786"/>
                        <a:gd name="connsiteX7-157" fmla="*/ 468805 w 4228786"/>
                        <a:gd name="connsiteY7-158" fmla="*/ 919162 h 4110786"/>
                        <a:gd name="connsiteX8-159" fmla="*/ 2176945 w 4228786"/>
                        <a:gd name="connsiteY8-160" fmla="*/ 319178 h 4110786"/>
                        <a:gd name="connsiteX9-161" fmla="*/ 2269473 w 4228786"/>
                        <a:gd name="connsiteY9-162" fmla="*/ 323850 h 4110786"/>
                        <a:gd name="connsiteX10-163" fmla="*/ 2090436 w 4228786"/>
                        <a:gd name="connsiteY10-164" fmla="*/ 323850 h 4110786"/>
                        <a:gd name="connsiteX11-165" fmla="*/ 2090436 w 4228786"/>
                        <a:gd name="connsiteY11-166" fmla="*/ 323546 h 4110786"/>
                        <a:gd name="connsiteX12-167" fmla="*/ 2176945 w 4228786"/>
                        <a:gd name="connsiteY12-168" fmla="*/ 319178 h 4110786"/>
                        <a:gd name="connsiteX13-169" fmla="*/ 2295032 w 4228786"/>
                        <a:gd name="connsiteY13-170" fmla="*/ 13068 h 4110786"/>
                        <a:gd name="connsiteX14-171" fmla="*/ 4228786 w 4228786"/>
                        <a:gd name="connsiteY14-172" fmla="*/ 2058946 h 4110786"/>
                        <a:gd name="connsiteX15-173" fmla="*/ 2176946 w 4228786"/>
                        <a:gd name="connsiteY15-174" fmla="*/ 4110786 h 4110786"/>
                        <a:gd name="connsiteX16-175" fmla="*/ 125105 w 4228786"/>
                        <a:gd name="connsiteY16-176" fmla="*/ 2058946 h 4110786"/>
                        <a:gd name="connsiteX17-177" fmla="*/ 437178 w 4228786"/>
                        <a:gd name="connsiteY17-178" fmla="*/ 2058945 h 4110786"/>
                        <a:gd name="connsiteX18-179" fmla="*/ 2176945 w 4228786"/>
                        <a:gd name="connsiteY18-180" fmla="*/ 3798712 h 4110786"/>
                        <a:gd name="connsiteX19-181" fmla="*/ 3916711 w 4228786"/>
                        <a:gd name="connsiteY19-182" fmla="*/ 2058945 h 4110786"/>
                        <a:gd name="connsiteX20-183" fmla="*/ 2269473 w 4228786"/>
                        <a:gd name="connsiteY20-184" fmla="*/ 323850 h 4110786"/>
                        <a:gd name="connsiteX21-185" fmla="*/ 2290461 w 4228786"/>
                        <a:gd name="connsiteY21-186" fmla="*/ 323850 h 4110786"/>
                        <a:gd name="connsiteX22-187" fmla="*/ 2295032 w 4228786"/>
                        <a:gd name="connsiteY22-188" fmla="*/ 13068 h 4110786"/>
                        <a:gd name="connsiteX23-189" fmla="*/ 2090436 w 4228786"/>
                        <a:gd name="connsiteY23-190" fmla="*/ 11473 h 4110786"/>
                        <a:gd name="connsiteX24-191" fmla="*/ 2090436 w 4228786"/>
                        <a:gd name="connsiteY24-192" fmla="*/ 323546 h 4110786"/>
                        <a:gd name="connsiteX25-193" fmla="*/ 739525 w 4228786"/>
                        <a:gd name="connsiteY25-194" fmla="*/ 1079241 h 4110786"/>
                        <a:gd name="connsiteX26-195" fmla="*/ 470434 w 4228786"/>
                        <a:gd name="connsiteY26-196" fmla="*/ 920125 h 4110786"/>
                        <a:gd name="connsiteX27-197" fmla="*/ 2090436 w 4228786"/>
                        <a:gd name="connsiteY27-198" fmla="*/ 11473 h 4110786"/>
                        <a:gd name="connsiteX28-199" fmla="*/ 2295224 w 4228786"/>
                        <a:gd name="connsiteY28-200" fmla="*/ 0 h 4110786"/>
                        <a:gd name="connsiteX29-201" fmla="*/ 2295032 w 4228786"/>
                        <a:gd name="connsiteY29-202" fmla="*/ 13068 h 4110786"/>
                        <a:gd name="connsiteX30-203" fmla="*/ 2176946 w 4228786"/>
                        <a:gd name="connsiteY30-204" fmla="*/ 7105 h 4110786"/>
                        <a:gd name="connsiteX31-205" fmla="*/ 2090436 w 4228786"/>
                        <a:gd name="connsiteY31-206" fmla="*/ 11473 h 4110786"/>
                        <a:gd name="connsiteX32-207" fmla="*/ 2090436 w 4228786"/>
                        <a:gd name="connsiteY32-208" fmla="*/ 2381 h 4110786"/>
                        <a:gd name="connsiteX33-209" fmla="*/ 2295224 w 4228786"/>
                        <a:gd name="connsiteY33-210" fmla="*/ 0 h 4110786"/>
                        <a:gd name="connsiteX0-211" fmla="*/ 739525 w 4228786"/>
                        <a:gd name="connsiteY0-212" fmla="*/ 1079241 h 4110786"/>
                        <a:gd name="connsiteX1-213" fmla="*/ 742648 w 4228786"/>
                        <a:gd name="connsiteY1-214" fmla="*/ 1081087 h 4110786"/>
                        <a:gd name="connsiteX2-215" fmla="*/ 647398 w 4228786"/>
                        <a:gd name="connsiteY2-216" fmla="*/ 1235869 h 4110786"/>
                        <a:gd name="connsiteX3-217" fmla="*/ 739525 w 4228786"/>
                        <a:gd name="connsiteY3-218" fmla="*/ 1079241 h 4110786"/>
                        <a:gd name="connsiteX4-219" fmla="*/ 468805 w 4228786"/>
                        <a:gd name="connsiteY4-220" fmla="*/ 919162 h 4110786"/>
                        <a:gd name="connsiteX5-221" fmla="*/ 470434 w 4228786"/>
                        <a:gd name="connsiteY5-222" fmla="*/ 920125 h 4110786"/>
                        <a:gd name="connsiteX6-223" fmla="*/ 468805 w 4228786"/>
                        <a:gd name="connsiteY6-224" fmla="*/ 919162 h 4110786"/>
                        <a:gd name="connsiteX7-225" fmla="*/ 2176945 w 4228786"/>
                        <a:gd name="connsiteY7-226" fmla="*/ 319178 h 4110786"/>
                        <a:gd name="connsiteX8-227" fmla="*/ 2269473 w 4228786"/>
                        <a:gd name="connsiteY8-228" fmla="*/ 323850 h 4110786"/>
                        <a:gd name="connsiteX9-229" fmla="*/ 2090436 w 4228786"/>
                        <a:gd name="connsiteY9-230" fmla="*/ 323850 h 4110786"/>
                        <a:gd name="connsiteX10-231" fmla="*/ 2090436 w 4228786"/>
                        <a:gd name="connsiteY10-232" fmla="*/ 323546 h 4110786"/>
                        <a:gd name="connsiteX11-233" fmla="*/ 2176945 w 4228786"/>
                        <a:gd name="connsiteY11-234" fmla="*/ 319178 h 4110786"/>
                        <a:gd name="connsiteX12-235" fmla="*/ 2295032 w 4228786"/>
                        <a:gd name="connsiteY12-236" fmla="*/ 13068 h 4110786"/>
                        <a:gd name="connsiteX13-237" fmla="*/ 4228786 w 4228786"/>
                        <a:gd name="connsiteY13-238" fmla="*/ 2058946 h 4110786"/>
                        <a:gd name="connsiteX14-239" fmla="*/ 2176946 w 4228786"/>
                        <a:gd name="connsiteY14-240" fmla="*/ 4110786 h 4110786"/>
                        <a:gd name="connsiteX15-241" fmla="*/ 125105 w 4228786"/>
                        <a:gd name="connsiteY15-242" fmla="*/ 2058946 h 4110786"/>
                        <a:gd name="connsiteX16-243" fmla="*/ 437178 w 4228786"/>
                        <a:gd name="connsiteY16-244" fmla="*/ 2058945 h 4110786"/>
                        <a:gd name="connsiteX17-245" fmla="*/ 2176945 w 4228786"/>
                        <a:gd name="connsiteY17-246" fmla="*/ 3798712 h 4110786"/>
                        <a:gd name="connsiteX18-247" fmla="*/ 3916711 w 4228786"/>
                        <a:gd name="connsiteY18-248" fmla="*/ 2058945 h 4110786"/>
                        <a:gd name="connsiteX19-249" fmla="*/ 2269473 w 4228786"/>
                        <a:gd name="connsiteY19-250" fmla="*/ 323850 h 4110786"/>
                        <a:gd name="connsiteX20-251" fmla="*/ 2290461 w 4228786"/>
                        <a:gd name="connsiteY20-252" fmla="*/ 323850 h 4110786"/>
                        <a:gd name="connsiteX21-253" fmla="*/ 2295032 w 4228786"/>
                        <a:gd name="connsiteY21-254" fmla="*/ 13068 h 4110786"/>
                        <a:gd name="connsiteX22-255" fmla="*/ 2090436 w 4228786"/>
                        <a:gd name="connsiteY22-256" fmla="*/ 11473 h 4110786"/>
                        <a:gd name="connsiteX23-257" fmla="*/ 2090436 w 4228786"/>
                        <a:gd name="connsiteY23-258" fmla="*/ 323546 h 4110786"/>
                        <a:gd name="connsiteX24-259" fmla="*/ 739525 w 4228786"/>
                        <a:gd name="connsiteY24-260" fmla="*/ 1079241 h 4110786"/>
                        <a:gd name="connsiteX25-261" fmla="*/ 470434 w 4228786"/>
                        <a:gd name="connsiteY25-262" fmla="*/ 920125 h 4110786"/>
                        <a:gd name="connsiteX26-263" fmla="*/ 2090436 w 4228786"/>
                        <a:gd name="connsiteY26-264" fmla="*/ 11473 h 4110786"/>
                        <a:gd name="connsiteX27-265" fmla="*/ 2295224 w 4228786"/>
                        <a:gd name="connsiteY27-266" fmla="*/ 0 h 4110786"/>
                        <a:gd name="connsiteX28-267" fmla="*/ 2295032 w 4228786"/>
                        <a:gd name="connsiteY28-268" fmla="*/ 13068 h 4110786"/>
                        <a:gd name="connsiteX29-269" fmla="*/ 2176946 w 4228786"/>
                        <a:gd name="connsiteY29-270" fmla="*/ 7105 h 4110786"/>
                        <a:gd name="connsiteX30-271" fmla="*/ 2090436 w 4228786"/>
                        <a:gd name="connsiteY30-272" fmla="*/ 11473 h 4110786"/>
                        <a:gd name="connsiteX31-273" fmla="*/ 2090436 w 4228786"/>
                        <a:gd name="connsiteY31-274" fmla="*/ 2381 h 4110786"/>
                        <a:gd name="connsiteX32-275" fmla="*/ 2295224 w 4228786"/>
                        <a:gd name="connsiteY32-276" fmla="*/ 0 h 4110786"/>
                        <a:gd name="connsiteX0-277" fmla="*/ 739525 w 4228786"/>
                        <a:gd name="connsiteY0-278" fmla="*/ 1079241 h 4110786"/>
                        <a:gd name="connsiteX1-279" fmla="*/ 742648 w 4228786"/>
                        <a:gd name="connsiteY1-280" fmla="*/ 1081087 h 4110786"/>
                        <a:gd name="connsiteX2-281" fmla="*/ 739525 w 4228786"/>
                        <a:gd name="connsiteY2-282" fmla="*/ 1079241 h 4110786"/>
                        <a:gd name="connsiteX3-283" fmla="*/ 468805 w 4228786"/>
                        <a:gd name="connsiteY3-284" fmla="*/ 919162 h 4110786"/>
                        <a:gd name="connsiteX4-285" fmla="*/ 470434 w 4228786"/>
                        <a:gd name="connsiteY4-286" fmla="*/ 920125 h 4110786"/>
                        <a:gd name="connsiteX5-287" fmla="*/ 468805 w 4228786"/>
                        <a:gd name="connsiteY5-288" fmla="*/ 919162 h 4110786"/>
                        <a:gd name="connsiteX6-289" fmla="*/ 2176945 w 4228786"/>
                        <a:gd name="connsiteY6-290" fmla="*/ 319178 h 4110786"/>
                        <a:gd name="connsiteX7-291" fmla="*/ 2269473 w 4228786"/>
                        <a:gd name="connsiteY7-292" fmla="*/ 323850 h 4110786"/>
                        <a:gd name="connsiteX8-293" fmla="*/ 2090436 w 4228786"/>
                        <a:gd name="connsiteY8-294" fmla="*/ 323850 h 4110786"/>
                        <a:gd name="connsiteX9-295" fmla="*/ 2090436 w 4228786"/>
                        <a:gd name="connsiteY9-296" fmla="*/ 323546 h 4110786"/>
                        <a:gd name="connsiteX10-297" fmla="*/ 2176945 w 4228786"/>
                        <a:gd name="connsiteY10-298" fmla="*/ 319178 h 4110786"/>
                        <a:gd name="connsiteX11-299" fmla="*/ 2295032 w 4228786"/>
                        <a:gd name="connsiteY11-300" fmla="*/ 13068 h 4110786"/>
                        <a:gd name="connsiteX12-301" fmla="*/ 4228786 w 4228786"/>
                        <a:gd name="connsiteY12-302" fmla="*/ 2058946 h 4110786"/>
                        <a:gd name="connsiteX13-303" fmla="*/ 2176946 w 4228786"/>
                        <a:gd name="connsiteY13-304" fmla="*/ 4110786 h 4110786"/>
                        <a:gd name="connsiteX14-305" fmla="*/ 125105 w 4228786"/>
                        <a:gd name="connsiteY14-306" fmla="*/ 2058946 h 4110786"/>
                        <a:gd name="connsiteX15-307" fmla="*/ 437178 w 4228786"/>
                        <a:gd name="connsiteY15-308" fmla="*/ 2058945 h 4110786"/>
                        <a:gd name="connsiteX16-309" fmla="*/ 2176945 w 4228786"/>
                        <a:gd name="connsiteY16-310" fmla="*/ 3798712 h 4110786"/>
                        <a:gd name="connsiteX17-311" fmla="*/ 3916711 w 4228786"/>
                        <a:gd name="connsiteY17-312" fmla="*/ 2058945 h 4110786"/>
                        <a:gd name="connsiteX18-313" fmla="*/ 2269473 w 4228786"/>
                        <a:gd name="connsiteY18-314" fmla="*/ 323850 h 4110786"/>
                        <a:gd name="connsiteX19-315" fmla="*/ 2290461 w 4228786"/>
                        <a:gd name="connsiteY19-316" fmla="*/ 323850 h 4110786"/>
                        <a:gd name="connsiteX20-317" fmla="*/ 2295032 w 4228786"/>
                        <a:gd name="connsiteY20-318" fmla="*/ 13068 h 4110786"/>
                        <a:gd name="connsiteX21-319" fmla="*/ 2090436 w 4228786"/>
                        <a:gd name="connsiteY21-320" fmla="*/ 11473 h 4110786"/>
                        <a:gd name="connsiteX22-321" fmla="*/ 2090436 w 4228786"/>
                        <a:gd name="connsiteY22-322" fmla="*/ 323546 h 4110786"/>
                        <a:gd name="connsiteX23-323" fmla="*/ 739525 w 4228786"/>
                        <a:gd name="connsiteY23-324" fmla="*/ 1079241 h 4110786"/>
                        <a:gd name="connsiteX24-325" fmla="*/ 470434 w 4228786"/>
                        <a:gd name="connsiteY24-326" fmla="*/ 920125 h 4110786"/>
                        <a:gd name="connsiteX25-327" fmla="*/ 2090436 w 4228786"/>
                        <a:gd name="connsiteY25-328" fmla="*/ 11473 h 4110786"/>
                        <a:gd name="connsiteX26-329" fmla="*/ 2295224 w 4228786"/>
                        <a:gd name="connsiteY26-330" fmla="*/ 0 h 4110786"/>
                        <a:gd name="connsiteX27-331" fmla="*/ 2295032 w 4228786"/>
                        <a:gd name="connsiteY27-332" fmla="*/ 13068 h 4110786"/>
                        <a:gd name="connsiteX28-333" fmla="*/ 2176946 w 4228786"/>
                        <a:gd name="connsiteY28-334" fmla="*/ 7105 h 4110786"/>
                        <a:gd name="connsiteX29-335" fmla="*/ 2090436 w 4228786"/>
                        <a:gd name="connsiteY29-336" fmla="*/ 11473 h 4110786"/>
                        <a:gd name="connsiteX30-337" fmla="*/ 2090436 w 4228786"/>
                        <a:gd name="connsiteY30-338" fmla="*/ 2381 h 4110786"/>
                        <a:gd name="connsiteX31-339" fmla="*/ 2295224 w 4228786"/>
                        <a:gd name="connsiteY31-340" fmla="*/ 0 h 4110786"/>
                        <a:gd name="connsiteX0-341" fmla="*/ 739525 w 4228786"/>
                        <a:gd name="connsiteY0-342" fmla="*/ 1079241 h 4110786"/>
                        <a:gd name="connsiteX1-343" fmla="*/ 742648 w 4228786"/>
                        <a:gd name="connsiteY1-344" fmla="*/ 1081087 h 4110786"/>
                        <a:gd name="connsiteX2-345" fmla="*/ 739525 w 4228786"/>
                        <a:gd name="connsiteY2-346" fmla="*/ 1079241 h 4110786"/>
                        <a:gd name="connsiteX3-347" fmla="*/ 468805 w 4228786"/>
                        <a:gd name="connsiteY3-348" fmla="*/ 919162 h 4110786"/>
                        <a:gd name="connsiteX4-349" fmla="*/ 470434 w 4228786"/>
                        <a:gd name="connsiteY4-350" fmla="*/ 920125 h 4110786"/>
                        <a:gd name="connsiteX5-351" fmla="*/ 468805 w 4228786"/>
                        <a:gd name="connsiteY5-352" fmla="*/ 919162 h 4110786"/>
                        <a:gd name="connsiteX6-353" fmla="*/ 2176945 w 4228786"/>
                        <a:gd name="connsiteY6-354" fmla="*/ 319178 h 4110786"/>
                        <a:gd name="connsiteX7-355" fmla="*/ 2269473 w 4228786"/>
                        <a:gd name="connsiteY7-356" fmla="*/ 323850 h 4110786"/>
                        <a:gd name="connsiteX8-357" fmla="*/ 2090436 w 4228786"/>
                        <a:gd name="connsiteY8-358" fmla="*/ 323850 h 4110786"/>
                        <a:gd name="connsiteX9-359" fmla="*/ 2090436 w 4228786"/>
                        <a:gd name="connsiteY9-360" fmla="*/ 323546 h 4110786"/>
                        <a:gd name="connsiteX10-361" fmla="*/ 2176945 w 4228786"/>
                        <a:gd name="connsiteY10-362" fmla="*/ 319178 h 4110786"/>
                        <a:gd name="connsiteX11-363" fmla="*/ 2295032 w 4228786"/>
                        <a:gd name="connsiteY11-364" fmla="*/ 13068 h 4110786"/>
                        <a:gd name="connsiteX12-365" fmla="*/ 4228786 w 4228786"/>
                        <a:gd name="connsiteY12-366" fmla="*/ 2058946 h 4110786"/>
                        <a:gd name="connsiteX13-367" fmla="*/ 2176946 w 4228786"/>
                        <a:gd name="connsiteY13-368" fmla="*/ 4110786 h 4110786"/>
                        <a:gd name="connsiteX14-369" fmla="*/ 125105 w 4228786"/>
                        <a:gd name="connsiteY14-370" fmla="*/ 2058946 h 4110786"/>
                        <a:gd name="connsiteX15-371" fmla="*/ 437178 w 4228786"/>
                        <a:gd name="connsiteY15-372" fmla="*/ 2058945 h 4110786"/>
                        <a:gd name="connsiteX16-373" fmla="*/ 2176945 w 4228786"/>
                        <a:gd name="connsiteY16-374" fmla="*/ 3798712 h 4110786"/>
                        <a:gd name="connsiteX17-375" fmla="*/ 3916711 w 4228786"/>
                        <a:gd name="connsiteY17-376" fmla="*/ 2058945 h 4110786"/>
                        <a:gd name="connsiteX18-377" fmla="*/ 2269473 w 4228786"/>
                        <a:gd name="connsiteY18-378" fmla="*/ 323850 h 4110786"/>
                        <a:gd name="connsiteX19-379" fmla="*/ 2290461 w 4228786"/>
                        <a:gd name="connsiteY19-380" fmla="*/ 323850 h 4110786"/>
                        <a:gd name="connsiteX20-381" fmla="*/ 2295032 w 4228786"/>
                        <a:gd name="connsiteY20-382" fmla="*/ 13068 h 4110786"/>
                        <a:gd name="connsiteX21-383" fmla="*/ 2090436 w 4228786"/>
                        <a:gd name="connsiteY21-384" fmla="*/ 11473 h 4110786"/>
                        <a:gd name="connsiteX22-385" fmla="*/ 2090436 w 4228786"/>
                        <a:gd name="connsiteY22-386" fmla="*/ 323546 h 4110786"/>
                        <a:gd name="connsiteX23-387" fmla="*/ 739525 w 4228786"/>
                        <a:gd name="connsiteY23-388" fmla="*/ 1079241 h 4110786"/>
                        <a:gd name="connsiteX24-389" fmla="*/ 470434 w 4228786"/>
                        <a:gd name="connsiteY24-390" fmla="*/ 920125 h 4110786"/>
                        <a:gd name="connsiteX25-391" fmla="*/ 2090436 w 4228786"/>
                        <a:gd name="connsiteY25-392" fmla="*/ 11473 h 4110786"/>
                        <a:gd name="connsiteX26-393" fmla="*/ 2295224 w 4228786"/>
                        <a:gd name="connsiteY26-394" fmla="*/ 0 h 4110786"/>
                        <a:gd name="connsiteX27-395" fmla="*/ 2176946 w 4228786"/>
                        <a:gd name="connsiteY27-396" fmla="*/ 7105 h 4110786"/>
                        <a:gd name="connsiteX28-397" fmla="*/ 2090436 w 4228786"/>
                        <a:gd name="connsiteY28-398" fmla="*/ 11473 h 4110786"/>
                        <a:gd name="connsiteX29-399" fmla="*/ 2090436 w 4228786"/>
                        <a:gd name="connsiteY29-400" fmla="*/ 2381 h 4110786"/>
                        <a:gd name="connsiteX30-401" fmla="*/ 2295224 w 4228786"/>
                        <a:gd name="connsiteY30-402" fmla="*/ 0 h 4110786"/>
                        <a:gd name="connsiteX0-403" fmla="*/ 739525 w 4228949"/>
                        <a:gd name="connsiteY0-404" fmla="*/ 1079241 h 4110786"/>
                        <a:gd name="connsiteX1-405" fmla="*/ 742648 w 4228949"/>
                        <a:gd name="connsiteY1-406" fmla="*/ 1081087 h 4110786"/>
                        <a:gd name="connsiteX2-407" fmla="*/ 739525 w 4228949"/>
                        <a:gd name="connsiteY2-408" fmla="*/ 1079241 h 4110786"/>
                        <a:gd name="connsiteX3-409" fmla="*/ 468805 w 4228949"/>
                        <a:gd name="connsiteY3-410" fmla="*/ 919162 h 4110786"/>
                        <a:gd name="connsiteX4-411" fmla="*/ 470434 w 4228949"/>
                        <a:gd name="connsiteY4-412" fmla="*/ 920125 h 4110786"/>
                        <a:gd name="connsiteX5-413" fmla="*/ 468805 w 4228949"/>
                        <a:gd name="connsiteY5-414" fmla="*/ 919162 h 4110786"/>
                        <a:gd name="connsiteX6-415" fmla="*/ 2176945 w 4228949"/>
                        <a:gd name="connsiteY6-416" fmla="*/ 319178 h 4110786"/>
                        <a:gd name="connsiteX7-417" fmla="*/ 2269473 w 4228949"/>
                        <a:gd name="connsiteY7-418" fmla="*/ 323850 h 4110786"/>
                        <a:gd name="connsiteX8-419" fmla="*/ 2090436 w 4228949"/>
                        <a:gd name="connsiteY8-420" fmla="*/ 323850 h 4110786"/>
                        <a:gd name="connsiteX9-421" fmla="*/ 2090436 w 4228949"/>
                        <a:gd name="connsiteY9-422" fmla="*/ 323546 h 4110786"/>
                        <a:gd name="connsiteX10-423" fmla="*/ 2176945 w 4228949"/>
                        <a:gd name="connsiteY10-424" fmla="*/ 319178 h 4110786"/>
                        <a:gd name="connsiteX11-425" fmla="*/ 2290461 w 4228949"/>
                        <a:gd name="connsiteY11-426" fmla="*/ 323850 h 4110786"/>
                        <a:gd name="connsiteX12-427" fmla="*/ 4228786 w 4228949"/>
                        <a:gd name="connsiteY12-428" fmla="*/ 2058946 h 4110786"/>
                        <a:gd name="connsiteX13-429" fmla="*/ 2176946 w 4228949"/>
                        <a:gd name="connsiteY13-430" fmla="*/ 4110786 h 4110786"/>
                        <a:gd name="connsiteX14-431" fmla="*/ 125105 w 4228949"/>
                        <a:gd name="connsiteY14-432" fmla="*/ 2058946 h 4110786"/>
                        <a:gd name="connsiteX15-433" fmla="*/ 437178 w 4228949"/>
                        <a:gd name="connsiteY15-434" fmla="*/ 2058945 h 4110786"/>
                        <a:gd name="connsiteX16-435" fmla="*/ 2176945 w 4228949"/>
                        <a:gd name="connsiteY16-436" fmla="*/ 3798712 h 4110786"/>
                        <a:gd name="connsiteX17-437" fmla="*/ 3916711 w 4228949"/>
                        <a:gd name="connsiteY17-438" fmla="*/ 2058945 h 4110786"/>
                        <a:gd name="connsiteX18-439" fmla="*/ 2269473 w 4228949"/>
                        <a:gd name="connsiteY18-440" fmla="*/ 323850 h 4110786"/>
                        <a:gd name="connsiteX19-441" fmla="*/ 2290461 w 4228949"/>
                        <a:gd name="connsiteY19-442" fmla="*/ 323850 h 4110786"/>
                        <a:gd name="connsiteX20-443" fmla="*/ 2090436 w 4228949"/>
                        <a:gd name="connsiteY20-444" fmla="*/ 11473 h 4110786"/>
                        <a:gd name="connsiteX21-445" fmla="*/ 2090436 w 4228949"/>
                        <a:gd name="connsiteY21-446" fmla="*/ 323546 h 4110786"/>
                        <a:gd name="connsiteX22-447" fmla="*/ 739525 w 4228949"/>
                        <a:gd name="connsiteY22-448" fmla="*/ 1079241 h 4110786"/>
                        <a:gd name="connsiteX23-449" fmla="*/ 470434 w 4228949"/>
                        <a:gd name="connsiteY23-450" fmla="*/ 920125 h 4110786"/>
                        <a:gd name="connsiteX24-451" fmla="*/ 2090436 w 4228949"/>
                        <a:gd name="connsiteY24-452" fmla="*/ 11473 h 4110786"/>
                        <a:gd name="connsiteX25-453" fmla="*/ 2295224 w 4228949"/>
                        <a:gd name="connsiteY25-454" fmla="*/ 0 h 4110786"/>
                        <a:gd name="connsiteX26-455" fmla="*/ 2176946 w 4228949"/>
                        <a:gd name="connsiteY26-456" fmla="*/ 7105 h 4110786"/>
                        <a:gd name="connsiteX27-457" fmla="*/ 2090436 w 4228949"/>
                        <a:gd name="connsiteY27-458" fmla="*/ 11473 h 4110786"/>
                        <a:gd name="connsiteX28-459" fmla="*/ 2090436 w 4228949"/>
                        <a:gd name="connsiteY28-460" fmla="*/ 2381 h 4110786"/>
                        <a:gd name="connsiteX29-461" fmla="*/ 2295224 w 4228949"/>
                        <a:gd name="connsiteY29-462" fmla="*/ 0 h 4110786"/>
                        <a:gd name="connsiteX0-463" fmla="*/ 739525 w 4228949"/>
                        <a:gd name="connsiteY0-464" fmla="*/ 1076860 h 4108405"/>
                        <a:gd name="connsiteX1-465" fmla="*/ 742648 w 4228949"/>
                        <a:gd name="connsiteY1-466" fmla="*/ 1078706 h 4108405"/>
                        <a:gd name="connsiteX2-467" fmla="*/ 739525 w 4228949"/>
                        <a:gd name="connsiteY2-468" fmla="*/ 1076860 h 4108405"/>
                        <a:gd name="connsiteX3-469" fmla="*/ 468805 w 4228949"/>
                        <a:gd name="connsiteY3-470" fmla="*/ 916781 h 4108405"/>
                        <a:gd name="connsiteX4-471" fmla="*/ 470434 w 4228949"/>
                        <a:gd name="connsiteY4-472" fmla="*/ 917744 h 4108405"/>
                        <a:gd name="connsiteX5-473" fmla="*/ 468805 w 4228949"/>
                        <a:gd name="connsiteY5-474" fmla="*/ 916781 h 4108405"/>
                        <a:gd name="connsiteX6-475" fmla="*/ 2176945 w 4228949"/>
                        <a:gd name="connsiteY6-476" fmla="*/ 316797 h 4108405"/>
                        <a:gd name="connsiteX7-477" fmla="*/ 2269473 w 4228949"/>
                        <a:gd name="connsiteY7-478" fmla="*/ 321469 h 4108405"/>
                        <a:gd name="connsiteX8-479" fmla="*/ 2090436 w 4228949"/>
                        <a:gd name="connsiteY8-480" fmla="*/ 321469 h 4108405"/>
                        <a:gd name="connsiteX9-481" fmla="*/ 2090436 w 4228949"/>
                        <a:gd name="connsiteY9-482" fmla="*/ 321165 h 4108405"/>
                        <a:gd name="connsiteX10-483" fmla="*/ 2176945 w 4228949"/>
                        <a:gd name="connsiteY10-484" fmla="*/ 316797 h 4108405"/>
                        <a:gd name="connsiteX11-485" fmla="*/ 2290461 w 4228949"/>
                        <a:gd name="connsiteY11-486" fmla="*/ 321469 h 4108405"/>
                        <a:gd name="connsiteX12-487" fmla="*/ 4228786 w 4228949"/>
                        <a:gd name="connsiteY12-488" fmla="*/ 2056565 h 4108405"/>
                        <a:gd name="connsiteX13-489" fmla="*/ 2176946 w 4228949"/>
                        <a:gd name="connsiteY13-490" fmla="*/ 4108405 h 4108405"/>
                        <a:gd name="connsiteX14-491" fmla="*/ 125105 w 4228949"/>
                        <a:gd name="connsiteY14-492" fmla="*/ 2056565 h 4108405"/>
                        <a:gd name="connsiteX15-493" fmla="*/ 437178 w 4228949"/>
                        <a:gd name="connsiteY15-494" fmla="*/ 2056564 h 4108405"/>
                        <a:gd name="connsiteX16-495" fmla="*/ 2176945 w 4228949"/>
                        <a:gd name="connsiteY16-496" fmla="*/ 3796331 h 4108405"/>
                        <a:gd name="connsiteX17-497" fmla="*/ 3916711 w 4228949"/>
                        <a:gd name="connsiteY17-498" fmla="*/ 2056564 h 4108405"/>
                        <a:gd name="connsiteX18-499" fmla="*/ 2269473 w 4228949"/>
                        <a:gd name="connsiteY18-500" fmla="*/ 321469 h 4108405"/>
                        <a:gd name="connsiteX19-501" fmla="*/ 2290461 w 4228949"/>
                        <a:gd name="connsiteY19-502" fmla="*/ 321469 h 4108405"/>
                        <a:gd name="connsiteX20-503" fmla="*/ 2090436 w 4228949"/>
                        <a:gd name="connsiteY20-504" fmla="*/ 9092 h 4108405"/>
                        <a:gd name="connsiteX21-505" fmla="*/ 2090436 w 4228949"/>
                        <a:gd name="connsiteY21-506" fmla="*/ 321165 h 4108405"/>
                        <a:gd name="connsiteX22-507" fmla="*/ 739525 w 4228949"/>
                        <a:gd name="connsiteY22-508" fmla="*/ 1076860 h 4108405"/>
                        <a:gd name="connsiteX23-509" fmla="*/ 470434 w 4228949"/>
                        <a:gd name="connsiteY23-510" fmla="*/ 917744 h 4108405"/>
                        <a:gd name="connsiteX24-511" fmla="*/ 2090436 w 4228949"/>
                        <a:gd name="connsiteY24-512" fmla="*/ 9092 h 4108405"/>
                        <a:gd name="connsiteX25-513" fmla="*/ 2090436 w 4228949"/>
                        <a:gd name="connsiteY25-514" fmla="*/ 0 h 4108405"/>
                        <a:gd name="connsiteX26-515" fmla="*/ 2176946 w 4228949"/>
                        <a:gd name="connsiteY26-516" fmla="*/ 4724 h 4108405"/>
                        <a:gd name="connsiteX27-517" fmla="*/ 2090436 w 4228949"/>
                        <a:gd name="connsiteY27-518" fmla="*/ 9092 h 4108405"/>
                        <a:gd name="connsiteX28-519" fmla="*/ 2090436 w 4228949"/>
                        <a:gd name="connsiteY28-520" fmla="*/ 0 h 4108405"/>
                        <a:gd name="connsiteX0-521" fmla="*/ 739525 w 4228949"/>
                        <a:gd name="connsiteY0-522" fmla="*/ 1076860 h 4108405"/>
                        <a:gd name="connsiteX1-523" fmla="*/ 742648 w 4228949"/>
                        <a:gd name="connsiteY1-524" fmla="*/ 1078706 h 4108405"/>
                        <a:gd name="connsiteX2-525" fmla="*/ 739525 w 4228949"/>
                        <a:gd name="connsiteY2-526" fmla="*/ 1076860 h 4108405"/>
                        <a:gd name="connsiteX3-527" fmla="*/ 468805 w 4228949"/>
                        <a:gd name="connsiteY3-528" fmla="*/ 916781 h 4108405"/>
                        <a:gd name="connsiteX4-529" fmla="*/ 470434 w 4228949"/>
                        <a:gd name="connsiteY4-530" fmla="*/ 917744 h 4108405"/>
                        <a:gd name="connsiteX5-531" fmla="*/ 468805 w 4228949"/>
                        <a:gd name="connsiteY5-532" fmla="*/ 916781 h 4108405"/>
                        <a:gd name="connsiteX6-533" fmla="*/ 2176945 w 4228949"/>
                        <a:gd name="connsiteY6-534" fmla="*/ 316797 h 4108405"/>
                        <a:gd name="connsiteX7-535" fmla="*/ 2269473 w 4228949"/>
                        <a:gd name="connsiteY7-536" fmla="*/ 321469 h 4108405"/>
                        <a:gd name="connsiteX8-537" fmla="*/ 2090436 w 4228949"/>
                        <a:gd name="connsiteY8-538" fmla="*/ 321469 h 4108405"/>
                        <a:gd name="connsiteX9-539" fmla="*/ 2090436 w 4228949"/>
                        <a:gd name="connsiteY9-540" fmla="*/ 321165 h 4108405"/>
                        <a:gd name="connsiteX10-541" fmla="*/ 2176945 w 4228949"/>
                        <a:gd name="connsiteY10-542" fmla="*/ 316797 h 4108405"/>
                        <a:gd name="connsiteX11-543" fmla="*/ 2290461 w 4228949"/>
                        <a:gd name="connsiteY11-544" fmla="*/ 321469 h 4108405"/>
                        <a:gd name="connsiteX12-545" fmla="*/ 4228786 w 4228949"/>
                        <a:gd name="connsiteY12-546" fmla="*/ 2056565 h 4108405"/>
                        <a:gd name="connsiteX13-547" fmla="*/ 2176946 w 4228949"/>
                        <a:gd name="connsiteY13-548" fmla="*/ 4108405 h 4108405"/>
                        <a:gd name="connsiteX14-549" fmla="*/ 125105 w 4228949"/>
                        <a:gd name="connsiteY14-550" fmla="*/ 2056565 h 4108405"/>
                        <a:gd name="connsiteX15-551" fmla="*/ 437178 w 4228949"/>
                        <a:gd name="connsiteY15-552" fmla="*/ 2056564 h 4108405"/>
                        <a:gd name="connsiteX16-553" fmla="*/ 2176945 w 4228949"/>
                        <a:gd name="connsiteY16-554" fmla="*/ 3796331 h 4108405"/>
                        <a:gd name="connsiteX17-555" fmla="*/ 3916711 w 4228949"/>
                        <a:gd name="connsiteY17-556" fmla="*/ 2056564 h 4108405"/>
                        <a:gd name="connsiteX18-557" fmla="*/ 2269473 w 4228949"/>
                        <a:gd name="connsiteY18-558" fmla="*/ 321469 h 4108405"/>
                        <a:gd name="connsiteX19-559" fmla="*/ 2290461 w 4228949"/>
                        <a:gd name="connsiteY19-560" fmla="*/ 321469 h 4108405"/>
                        <a:gd name="connsiteX20-561" fmla="*/ 2090436 w 4228949"/>
                        <a:gd name="connsiteY20-562" fmla="*/ 9092 h 4108405"/>
                        <a:gd name="connsiteX21-563" fmla="*/ 2090436 w 4228949"/>
                        <a:gd name="connsiteY21-564" fmla="*/ 321165 h 4108405"/>
                        <a:gd name="connsiteX22-565" fmla="*/ 739525 w 4228949"/>
                        <a:gd name="connsiteY22-566" fmla="*/ 1076860 h 4108405"/>
                        <a:gd name="connsiteX23-567" fmla="*/ 470434 w 4228949"/>
                        <a:gd name="connsiteY23-568" fmla="*/ 917744 h 4108405"/>
                        <a:gd name="connsiteX24-569" fmla="*/ 2090436 w 4228949"/>
                        <a:gd name="connsiteY24-570" fmla="*/ 9092 h 4108405"/>
                        <a:gd name="connsiteX25-571" fmla="*/ 2090436 w 4228949"/>
                        <a:gd name="connsiteY25-572" fmla="*/ 0 h 4108405"/>
                        <a:gd name="connsiteX26-573" fmla="*/ 2090436 w 4228949"/>
                        <a:gd name="connsiteY26-574" fmla="*/ 9092 h 4108405"/>
                        <a:gd name="connsiteX27-575" fmla="*/ 2090436 w 4228949"/>
                        <a:gd name="connsiteY27-576" fmla="*/ 0 h 4108405"/>
                        <a:gd name="connsiteX0-577" fmla="*/ 739525 w 4228925"/>
                        <a:gd name="connsiteY0-578" fmla="*/ 1076860 h 4108405"/>
                        <a:gd name="connsiteX1-579" fmla="*/ 742648 w 4228925"/>
                        <a:gd name="connsiteY1-580" fmla="*/ 1078706 h 4108405"/>
                        <a:gd name="connsiteX2-581" fmla="*/ 739525 w 4228925"/>
                        <a:gd name="connsiteY2-582" fmla="*/ 1076860 h 4108405"/>
                        <a:gd name="connsiteX3-583" fmla="*/ 468805 w 4228925"/>
                        <a:gd name="connsiteY3-584" fmla="*/ 916781 h 4108405"/>
                        <a:gd name="connsiteX4-585" fmla="*/ 470434 w 4228925"/>
                        <a:gd name="connsiteY4-586" fmla="*/ 917744 h 4108405"/>
                        <a:gd name="connsiteX5-587" fmla="*/ 468805 w 4228925"/>
                        <a:gd name="connsiteY5-588" fmla="*/ 916781 h 4108405"/>
                        <a:gd name="connsiteX6-589" fmla="*/ 2176945 w 4228925"/>
                        <a:gd name="connsiteY6-590" fmla="*/ 316797 h 4108405"/>
                        <a:gd name="connsiteX7-591" fmla="*/ 2269473 w 4228925"/>
                        <a:gd name="connsiteY7-592" fmla="*/ 321469 h 4108405"/>
                        <a:gd name="connsiteX8-593" fmla="*/ 2090436 w 4228925"/>
                        <a:gd name="connsiteY8-594" fmla="*/ 321469 h 4108405"/>
                        <a:gd name="connsiteX9-595" fmla="*/ 2090436 w 4228925"/>
                        <a:gd name="connsiteY9-596" fmla="*/ 321165 h 4108405"/>
                        <a:gd name="connsiteX10-597" fmla="*/ 2176945 w 4228925"/>
                        <a:gd name="connsiteY10-598" fmla="*/ 316797 h 4108405"/>
                        <a:gd name="connsiteX11-599" fmla="*/ 2290461 w 4228925"/>
                        <a:gd name="connsiteY11-600" fmla="*/ 321469 h 4108405"/>
                        <a:gd name="connsiteX12-601" fmla="*/ 4228786 w 4228925"/>
                        <a:gd name="connsiteY12-602" fmla="*/ 2056565 h 4108405"/>
                        <a:gd name="connsiteX13-603" fmla="*/ 2176946 w 4228925"/>
                        <a:gd name="connsiteY13-604" fmla="*/ 4108405 h 4108405"/>
                        <a:gd name="connsiteX14-605" fmla="*/ 125105 w 4228925"/>
                        <a:gd name="connsiteY14-606" fmla="*/ 2056565 h 4108405"/>
                        <a:gd name="connsiteX15-607" fmla="*/ 437178 w 4228925"/>
                        <a:gd name="connsiteY15-608" fmla="*/ 2056564 h 4108405"/>
                        <a:gd name="connsiteX16-609" fmla="*/ 2176945 w 4228925"/>
                        <a:gd name="connsiteY16-610" fmla="*/ 3796331 h 4108405"/>
                        <a:gd name="connsiteX17-611" fmla="*/ 3916711 w 4228925"/>
                        <a:gd name="connsiteY17-612" fmla="*/ 2056564 h 4108405"/>
                        <a:gd name="connsiteX18-613" fmla="*/ 2290461 w 4228925"/>
                        <a:gd name="connsiteY18-614" fmla="*/ 321469 h 4108405"/>
                        <a:gd name="connsiteX19-615" fmla="*/ 2090436 w 4228925"/>
                        <a:gd name="connsiteY19-616" fmla="*/ 9092 h 4108405"/>
                        <a:gd name="connsiteX20-617" fmla="*/ 2090436 w 4228925"/>
                        <a:gd name="connsiteY20-618" fmla="*/ 321165 h 4108405"/>
                        <a:gd name="connsiteX21-619" fmla="*/ 739525 w 4228925"/>
                        <a:gd name="connsiteY21-620" fmla="*/ 1076860 h 4108405"/>
                        <a:gd name="connsiteX22-621" fmla="*/ 470434 w 4228925"/>
                        <a:gd name="connsiteY22-622" fmla="*/ 917744 h 4108405"/>
                        <a:gd name="connsiteX23-623" fmla="*/ 2090436 w 4228925"/>
                        <a:gd name="connsiteY23-624" fmla="*/ 9092 h 4108405"/>
                        <a:gd name="connsiteX24-625" fmla="*/ 2090436 w 4228925"/>
                        <a:gd name="connsiteY24-626" fmla="*/ 0 h 4108405"/>
                        <a:gd name="connsiteX25-627" fmla="*/ 2090436 w 4228925"/>
                        <a:gd name="connsiteY25-628" fmla="*/ 9092 h 4108405"/>
                        <a:gd name="connsiteX26-629" fmla="*/ 2090436 w 4228925"/>
                        <a:gd name="connsiteY26-630" fmla="*/ 0 h 4108405"/>
                        <a:gd name="connsiteX0-631" fmla="*/ 739525 w 4228925"/>
                        <a:gd name="connsiteY0-632" fmla="*/ 1076860 h 4108405"/>
                        <a:gd name="connsiteX1-633" fmla="*/ 742648 w 4228925"/>
                        <a:gd name="connsiteY1-634" fmla="*/ 1078706 h 4108405"/>
                        <a:gd name="connsiteX2-635" fmla="*/ 739525 w 4228925"/>
                        <a:gd name="connsiteY2-636" fmla="*/ 1076860 h 4108405"/>
                        <a:gd name="connsiteX3-637" fmla="*/ 468805 w 4228925"/>
                        <a:gd name="connsiteY3-638" fmla="*/ 916781 h 4108405"/>
                        <a:gd name="connsiteX4-639" fmla="*/ 470434 w 4228925"/>
                        <a:gd name="connsiteY4-640" fmla="*/ 917744 h 4108405"/>
                        <a:gd name="connsiteX5-641" fmla="*/ 468805 w 4228925"/>
                        <a:gd name="connsiteY5-642" fmla="*/ 916781 h 4108405"/>
                        <a:gd name="connsiteX6-643" fmla="*/ 2176945 w 4228925"/>
                        <a:gd name="connsiteY6-644" fmla="*/ 316797 h 4108405"/>
                        <a:gd name="connsiteX7-645" fmla="*/ 2090436 w 4228925"/>
                        <a:gd name="connsiteY7-646" fmla="*/ 321469 h 4108405"/>
                        <a:gd name="connsiteX8-647" fmla="*/ 2090436 w 4228925"/>
                        <a:gd name="connsiteY8-648" fmla="*/ 321165 h 4108405"/>
                        <a:gd name="connsiteX9-649" fmla="*/ 2176945 w 4228925"/>
                        <a:gd name="connsiteY9-650" fmla="*/ 316797 h 4108405"/>
                        <a:gd name="connsiteX10-651" fmla="*/ 2290461 w 4228925"/>
                        <a:gd name="connsiteY10-652" fmla="*/ 321469 h 4108405"/>
                        <a:gd name="connsiteX11-653" fmla="*/ 4228786 w 4228925"/>
                        <a:gd name="connsiteY11-654" fmla="*/ 2056565 h 4108405"/>
                        <a:gd name="connsiteX12-655" fmla="*/ 2176946 w 4228925"/>
                        <a:gd name="connsiteY12-656" fmla="*/ 4108405 h 4108405"/>
                        <a:gd name="connsiteX13-657" fmla="*/ 125105 w 4228925"/>
                        <a:gd name="connsiteY13-658" fmla="*/ 2056565 h 4108405"/>
                        <a:gd name="connsiteX14-659" fmla="*/ 437178 w 4228925"/>
                        <a:gd name="connsiteY14-660" fmla="*/ 2056564 h 4108405"/>
                        <a:gd name="connsiteX15-661" fmla="*/ 2176945 w 4228925"/>
                        <a:gd name="connsiteY15-662" fmla="*/ 3796331 h 4108405"/>
                        <a:gd name="connsiteX16-663" fmla="*/ 3916711 w 4228925"/>
                        <a:gd name="connsiteY16-664" fmla="*/ 2056564 h 4108405"/>
                        <a:gd name="connsiteX17-665" fmla="*/ 2290461 w 4228925"/>
                        <a:gd name="connsiteY17-666" fmla="*/ 321469 h 4108405"/>
                        <a:gd name="connsiteX18-667" fmla="*/ 2090436 w 4228925"/>
                        <a:gd name="connsiteY18-668" fmla="*/ 9092 h 4108405"/>
                        <a:gd name="connsiteX19-669" fmla="*/ 2090436 w 4228925"/>
                        <a:gd name="connsiteY19-670" fmla="*/ 321165 h 4108405"/>
                        <a:gd name="connsiteX20-671" fmla="*/ 739525 w 4228925"/>
                        <a:gd name="connsiteY20-672" fmla="*/ 1076860 h 4108405"/>
                        <a:gd name="connsiteX21-673" fmla="*/ 470434 w 4228925"/>
                        <a:gd name="connsiteY21-674" fmla="*/ 917744 h 4108405"/>
                        <a:gd name="connsiteX22-675" fmla="*/ 2090436 w 4228925"/>
                        <a:gd name="connsiteY22-676" fmla="*/ 9092 h 4108405"/>
                        <a:gd name="connsiteX23-677" fmla="*/ 2090436 w 4228925"/>
                        <a:gd name="connsiteY23-678" fmla="*/ 0 h 4108405"/>
                        <a:gd name="connsiteX24-679" fmla="*/ 2090436 w 4228925"/>
                        <a:gd name="connsiteY24-680" fmla="*/ 9092 h 4108405"/>
                        <a:gd name="connsiteX25-681" fmla="*/ 2090436 w 4228925"/>
                        <a:gd name="connsiteY25-682" fmla="*/ 0 h 4108405"/>
                        <a:gd name="connsiteX0-683" fmla="*/ 739525 w 4228925"/>
                        <a:gd name="connsiteY0-684" fmla="*/ 1076860 h 4108405"/>
                        <a:gd name="connsiteX1-685" fmla="*/ 742648 w 4228925"/>
                        <a:gd name="connsiteY1-686" fmla="*/ 1078706 h 4108405"/>
                        <a:gd name="connsiteX2-687" fmla="*/ 739525 w 4228925"/>
                        <a:gd name="connsiteY2-688" fmla="*/ 1076860 h 4108405"/>
                        <a:gd name="connsiteX3-689" fmla="*/ 468805 w 4228925"/>
                        <a:gd name="connsiteY3-690" fmla="*/ 916781 h 4108405"/>
                        <a:gd name="connsiteX4-691" fmla="*/ 470434 w 4228925"/>
                        <a:gd name="connsiteY4-692" fmla="*/ 917744 h 4108405"/>
                        <a:gd name="connsiteX5-693" fmla="*/ 468805 w 4228925"/>
                        <a:gd name="connsiteY5-694" fmla="*/ 916781 h 4108405"/>
                        <a:gd name="connsiteX6-695" fmla="*/ 2090436 w 4228925"/>
                        <a:gd name="connsiteY6-696" fmla="*/ 321165 h 4108405"/>
                        <a:gd name="connsiteX7-697" fmla="*/ 2090436 w 4228925"/>
                        <a:gd name="connsiteY7-698" fmla="*/ 321469 h 4108405"/>
                        <a:gd name="connsiteX8-699" fmla="*/ 2090436 w 4228925"/>
                        <a:gd name="connsiteY8-700" fmla="*/ 321165 h 4108405"/>
                        <a:gd name="connsiteX9-701" fmla="*/ 2290461 w 4228925"/>
                        <a:gd name="connsiteY9-702" fmla="*/ 321469 h 4108405"/>
                        <a:gd name="connsiteX10-703" fmla="*/ 4228786 w 4228925"/>
                        <a:gd name="connsiteY10-704" fmla="*/ 2056565 h 4108405"/>
                        <a:gd name="connsiteX11-705" fmla="*/ 2176946 w 4228925"/>
                        <a:gd name="connsiteY11-706" fmla="*/ 4108405 h 4108405"/>
                        <a:gd name="connsiteX12-707" fmla="*/ 125105 w 4228925"/>
                        <a:gd name="connsiteY12-708" fmla="*/ 2056565 h 4108405"/>
                        <a:gd name="connsiteX13-709" fmla="*/ 437178 w 4228925"/>
                        <a:gd name="connsiteY13-710" fmla="*/ 2056564 h 4108405"/>
                        <a:gd name="connsiteX14-711" fmla="*/ 2176945 w 4228925"/>
                        <a:gd name="connsiteY14-712" fmla="*/ 3796331 h 4108405"/>
                        <a:gd name="connsiteX15-713" fmla="*/ 3916711 w 4228925"/>
                        <a:gd name="connsiteY15-714" fmla="*/ 2056564 h 4108405"/>
                        <a:gd name="connsiteX16-715" fmla="*/ 2290461 w 4228925"/>
                        <a:gd name="connsiteY16-716" fmla="*/ 321469 h 4108405"/>
                        <a:gd name="connsiteX17-717" fmla="*/ 2090436 w 4228925"/>
                        <a:gd name="connsiteY17-718" fmla="*/ 9092 h 4108405"/>
                        <a:gd name="connsiteX18-719" fmla="*/ 2090436 w 4228925"/>
                        <a:gd name="connsiteY18-720" fmla="*/ 321165 h 4108405"/>
                        <a:gd name="connsiteX19-721" fmla="*/ 739525 w 4228925"/>
                        <a:gd name="connsiteY19-722" fmla="*/ 1076860 h 4108405"/>
                        <a:gd name="connsiteX20-723" fmla="*/ 470434 w 4228925"/>
                        <a:gd name="connsiteY20-724" fmla="*/ 917744 h 4108405"/>
                        <a:gd name="connsiteX21-725" fmla="*/ 2090436 w 4228925"/>
                        <a:gd name="connsiteY21-726" fmla="*/ 9092 h 4108405"/>
                        <a:gd name="connsiteX22-727" fmla="*/ 2090436 w 4228925"/>
                        <a:gd name="connsiteY22-728" fmla="*/ 0 h 4108405"/>
                        <a:gd name="connsiteX23-729" fmla="*/ 2090436 w 4228925"/>
                        <a:gd name="connsiteY23-730" fmla="*/ 9092 h 4108405"/>
                        <a:gd name="connsiteX24-731" fmla="*/ 2090436 w 4228925"/>
                        <a:gd name="connsiteY24-732" fmla="*/ 0 h 4108405"/>
                        <a:gd name="connsiteX0-733" fmla="*/ 739525 w 4228925"/>
                        <a:gd name="connsiteY0-734" fmla="*/ 1067768 h 4099313"/>
                        <a:gd name="connsiteX1-735" fmla="*/ 742648 w 4228925"/>
                        <a:gd name="connsiteY1-736" fmla="*/ 1069614 h 4099313"/>
                        <a:gd name="connsiteX2-737" fmla="*/ 739525 w 4228925"/>
                        <a:gd name="connsiteY2-738" fmla="*/ 1067768 h 4099313"/>
                        <a:gd name="connsiteX3-739" fmla="*/ 468805 w 4228925"/>
                        <a:gd name="connsiteY3-740" fmla="*/ 907689 h 4099313"/>
                        <a:gd name="connsiteX4-741" fmla="*/ 470434 w 4228925"/>
                        <a:gd name="connsiteY4-742" fmla="*/ 908652 h 4099313"/>
                        <a:gd name="connsiteX5-743" fmla="*/ 468805 w 4228925"/>
                        <a:gd name="connsiteY5-744" fmla="*/ 907689 h 4099313"/>
                        <a:gd name="connsiteX6-745" fmla="*/ 2090436 w 4228925"/>
                        <a:gd name="connsiteY6-746" fmla="*/ 312073 h 4099313"/>
                        <a:gd name="connsiteX7-747" fmla="*/ 2090436 w 4228925"/>
                        <a:gd name="connsiteY7-748" fmla="*/ 312377 h 4099313"/>
                        <a:gd name="connsiteX8-749" fmla="*/ 2090436 w 4228925"/>
                        <a:gd name="connsiteY8-750" fmla="*/ 312073 h 4099313"/>
                        <a:gd name="connsiteX9-751" fmla="*/ 2290461 w 4228925"/>
                        <a:gd name="connsiteY9-752" fmla="*/ 312377 h 4099313"/>
                        <a:gd name="connsiteX10-753" fmla="*/ 4228786 w 4228925"/>
                        <a:gd name="connsiteY10-754" fmla="*/ 2047473 h 4099313"/>
                        <a:gd name="connsiteX11-755" fmla="*/ 2176946 w 4228925"/>
                        <a:gd name="connsiteY11-756" fmla="*/ 4099313 h 4099313"/>
                        <a:gd name="connsiteX12-757" fmla="*/ 125105 w 4228925"/>
                        <a:gd name="connsiteY12-758" fmla="*/ 2047473 h 4099313"/>
                        <a:gd name="connsiteX13-759" fmla="*/ 437178 w 4228925"/>
                        <a:gd name="connsiteY13-760" fmla="*/ 2047472 h 4099313"/>
                        <a:gd name="connsiteX14-761" fmla="*/ 2176945 w 4228925"/>
                        <a:gd name="connsiteY14-762" fmla="*/ 3787239 h 4099313"/>
                        <a:gd name="connsiteX15-763" fmla="*/ 3916711 w 4228925"/>
                        <a:gd name="connsiteY15-764" fmla="*/ 2047472 h 4099313"/>
                        <a:gd name="connsiteX16-765" fmla="*/ 2290461 w 4228925"/>
                        <a:gd name="connsiteY16-766" fmla="*/ 312377 h 4099313"/>
                        <a:gd name="connsiteX17-767" fmla="*/ 2090436 w 4228925"/>
                        <a:gd name="connsiteY17-768" fmla="*/ 0 h 4099313"/>
                        <a:gd name="connsiteX18-769" fmla="*/ 2090436 w 4228925"/>
                        <a:gd name="connsiteY18-770" fmla="*/ 312073 h 4099313"/>
                        <a:gd name="connsiteX19-771" fmla="*/ 739525 w 4228925"/>
                        <a:gd name="connsiteY19-772" fmla="*/ 1067768 h 4099313"/>
                        <a:gd name="connsiteX20-773" fmla="*/ 470434 w 4228925"/>
                        <a:gd name="connsiteY20-774" fmla="*/ 908652 h 4099313"/>
                        <a:gd name="connsiteX21-775" fmla="*/ 2090436 w 4228925"/>
                        <a:gd name="connsiteY21-776" fmla="*/ 0 h 4099313"/>
                        <a:gd name="connsiteX0-777" fmla="*/ 739525 w 4353891"/>
                        <a:gd name="connsiteY0-778" fmla="*/ 1067768 h 4099313"/>
                        <a:gd name="connsiteX1-779" fmla="*/ 742648 w 4353891"/>
                        <a:gd name="connsiteY1-780" fmla="*/ 1069614 h 4099313"/>
                        <a:gd name="connsiteX2-781" fmla="*/ 739525 w 4353891"/>
                        <a:gd name="connsiteY2-782" fmla="*/ 1067768 h 4099313"/>
                        <a:gd name="connsiteX3-783" fmla="*/ 468805 w 4353891"/>
                        <a:gd name="connsiteY3-784" fmla="*/ 907689 h 4099313"/>
                        <a:gd name="connsiteX4-785" fmla="*/ 470434 w 4353891"/>
                        <a:gd name="connsiteY4-786" fmla="*/ 908652 h 4099313"/>
                        <a:gd name="connsiteX5-787" fmla="*/ 468805 w 4353891"/>
                        <a:gd name="connsiteY5-788" fmla="*/ 907689 h 4099313"/>
                        <a:gd name="connsiteX6-789" fmla="*/ 2090436 w 4353891"/>
                        <a:gd name="connsiteY6-790" fmla="*/ 312073 h 4099313"/>
                        <a:gd name="connsiteX7-791" fmla="*/ 2090436 w 4353891"/>
                        <a:gd name="connsiteY7-792" fmla="*/ 312377 h 4099313"/>
                        <a:gd name="connsiteX8-793" fmla="*/ 2090436 w 4353891"/>
                        <a:gd name="connsiteY8-794" fmla="*/ 312073 h 4099313"/>
                        <a:gd name="connsiteX9-795" fmla="*/ 3916711 w 4353891"/>
                        <a:gd name="connsiteY9-796" fmla="*/ 2047472 h 4099313"/>
                        <a:gd name="connsiteX10-797" fmla="*/ 4228786 w 4353891"/>
                        <a:gd name="connsiteY10-798" fmla="*/ 2047473 h 4099313"/>
                        <a:gd name="connsiteX11-799" fmla="*/ 2176946 w 4353891"/>
                        <a:gd name="connsiteY11-800" fmla="*/ 4099313 h 4099313"/>
                        <a:gd name="connsiteX12-801" fmla="*/ 125105 w 4353891"/>
                        <a:gd name="connsiteY12-802" fmla="*/ 2047473 h 4099313"/>
                        <a:gd name="connsiteX13-803" fmla="*/ 437178 w 4353891"/>
                        <a:gd name="connsiteY13-804" fmla="*/ 2047472 h 4099313"/>
                        <a:gd name="connsiteX14-805" fmla="*/ 2176945 w 4353891"/>
                        <a:gd name="connsiteY14-806" fmla="*/ 3787239 h 4099313"/>
                        <a:gd name="connsiteX15-807" fmla="*/ 3916711 w 4353891"/>
                        <a:gd name="connsiteY15-808" fmla="*/ 2047472 h 4099313"/>
                        <a:gd name="connsiteX16-809" fmla="*/ 2090436 w 4353891"/>
                        <a:gd name="connsiteY16-810" fmla="*/ 0 h 4099313"/>
                        <a:gd name="connsiteX17-811" fmla="*/ 2090436 w 4353891"/>
                        <a:gd name="connsiteY17-812" fmla="*/ 312073 h 4099313"/>
                        <a:gd name="connsiteX18-813" fmla="*/ 739525 w 4353891"/>
                        <a:gd name="connsiteY18-814" fmla="*/ 1067768 h 4099313"/>
                        <a:gd name="connsiteX19-815" fmla="*/ 470434 w 4353891"/>
                        <a:gd name="connsiteY19-816" fmla="*/ 908652 h 4099313"/>
                        <a:gd name="connsiteX20-817" fmla="*/ 2090436 w 4353891"/>
                        <a:gd name="connsiteY20-818" fmla="*/ 0 h 4099313"/>
                        <a:gd name="connsiteX0-819" fmla="*/ 614420 w 4228786"/>
                        <a:gd name="connsiteY0-820" fmla="*/ 1067768 h 4099313"/>
                        <a:gd name="connsiteX1-821" fmla="*/ 617543 w 4228786"/>
                        <a:gd name="connsiteY1-822" fmla="*/ 1069614 h 4099313"/>
                        <a:gd name="connsiteX2-823" fmla="*/ 614420 w 4228786"/>
                        <a:gd name="connsiteY2-824" fmla="*/ 1067768 h 4099313"/>
                        <a:gd name="connsiteX3-825" fmla="*/ 343700 w 4228786"/>
                        <a:gd name="connsiteY3-826" fmla="*/ 907689 h 4099313"/>
                        <a:gd name="connsiteX4-827" fmla="*/ 345329 w 4228786"/>
                        <a:gd name="connsiteY4-828" fmla="*/ 908652 h 4099313"/>
                        <a:gd name="connsiteX5-829" fmla="*/ 343700 w 4228786"/>
                        <a:gd name="connsiteY5-830" fmla="*/ 907689 h 4099313"/>
                        <a:gd name="connsiteX6-831" fmla="*/ 1965331 w 4228786"/>
                        <a:gd name="connsiteY6-832" fmla="*/ 312073 h 4099313"/>
                        <a:gd name="connsiteX7-833" fmla="*/ 1965331 w 4228786"/>
                        <a:gd name="connsiteY7-834" fmla="*/ 312377 h 4099313"/>
                        <a:gd name="connsiteX8-835" fmla="*/ 1965331 w 4228786"/>
                        <a:gd name="connsiteY8-836" fmla="*/ 312073 h 4099313"/>
                        <a:gd name="connsiteX9-837" fmla="*/ 3791606 w 4228786"/>
                        <a:gd name="connsiteY9-838" fmla="*/ 2047472 h 4099313"/>
                        <a:gd name="connsiteX10-839" fmla="*/ 4103681 w 4228786"/>
                        <a:gd name="connsiteY10-840" fmla="*/ 2047473 h 4099313"/>
                        <a:gd name="connsiteX11-841" fmla="*/ 2051841 w 4228786"/>
                        <a:gd name="connsiteY11-842" fmla="*/ 4099313 h 4099313"/>
                        <a:gd name="connsiteX12-843" fmla="*/ 0 w 4228786"/>
                        <a:gd name="connsiteY12-844" fmla="*/ 2047473 h 4099313"/>
                        <a:gd name="connsiteX13-845" fmla="*/ 2051840 w 4228786"/>
                        <a:gd name="connsiteY13-846" fmla="*/ 3787239 h 4099313"/>
                        <a:gd name="connsiteX14-847" fmla="*/ 3791606 w 4228786"/>
                        <a:gd name="connsiteY14-848" fmla="*/ 2047472 h 4099313"/>
                        <a:gd name="connsiteX15-849" fmla="*/ 1965331 w 4228786"/>
                        <a:gd name="connsiteY15-850" fmla="*/ 0 h 4099313"/>
                        <a:gd name="connsiteX16-851" fmla="*/ 1965331 w 4228786"/>
                        <a:gd name="connsiteY16-852" fmla="*/ 312073 h 4099313"/>
                        <a:gd name="connsiteX17-853" fmla="*/ 614420 w 4228786"/>
                        <a:gd name="connsiteY17-854" fmla="*/ 1067768 h 4099313"/>
                        <a:gd name="connsiteX18-855" fmla="*/ 345329 w 4228786"/>
                        <a:gd name="connsiteY18-856" fmla="*/ 908652 h 4099313"/>
                        <a:gd name="connsiteX19-857" fmla="*/ 1965331 w 4228786"/>
                        <a:gd name="connsiteY19-858" fmla="*/ 0 h 4099313"/>
                        <a:gd name="connsiteX0-859" fmla="*/ 270720 w 3885086"/>
                        <a:gd name="connsiteY0-860" fmla="*/ 1067768 h 4224418"/>
                        <a:gd name="connsiteX1-861" fmla="*/ 273843 w 3885086"/>
                        <a:gd name="connsiteY1-862" fmla="*/ 1069614 h 4224418"/>
                        <a:gd name="connsiteX2-863" fmla="*/ 270720 w 3885086"/>
                        <a:gd name="connsiteY2-864" fmla="*/ 1067768 h 4224418"/>
                        <a:gd name="connsiteX3-865" fmla="*/ 0 w 3885086"/>
                        <a:gd name="connsiteY3-866" fmla="*/ 907689 h 4224418"/>
                        <a:gd name="connsiteX4-867" fmla="*/ 1629 w 3885086"/>
                        <a:gd name="connsiteY4-868" fmla="*/ 908652 h 4224418"/>
                        <a:gd name="connsiteX5-869" fmla="*/ 0 w 3885086"/>
                        <a:gd name="connsiteY5-870" fmla="*/ 907689 h 4224418"/>
                        <a:gd name="connsiteX6-871" fmla="*/ 1621631 w 3885086"/>
                        <a:gd name="connsiteY6-872" fmla="*/ 312073 h 4224418"/>
                        <a:gd name="connsiteX7-873" fmla="*/ 1621631 w 3885086"/>
                        <a:gd name="connsiteY7-874" fmla="*/ 312377 h 4224418"/>
                        <a:gd name="connsiteX8-875" fmla="*/ 1621631 w 3885086"/>
                        <a:gd name="connsiteY8-876" fmla="*/ 312073 h 4224418"/>
                        <a:gd name="connsiteX9-877" fmla="*/ 3447906 w 3885086"/>
                        <a:gd name="connsiteY9-878" fmla="*/ 2047472 h 4224418"/>
                        <a:gd name="connsiteX10-879" fmla="*/ 3759981 w 3885086"/>
                        <a:gd name="connsiteY10-880" fmla="*/ 2047473 h 4224418"/>
                        <a:gd name="connsiteX11-881" fmla="*/ 1708141 w 3885086"/>
                        <a:gd name="connsiteY11-882" fmla="*/ 4099313 h 4224418"/>
                        <a:gd name="connsiteX12-883" fmla="*/ 1708140 w 3885086"/>
                        <a:gd name="connsiteY12-884" fmla="*/ 3787239 h 4224418"/>
                        <a:gd name="connsiteX13-885" fmla="*/ 3447906 w 3885086"/>
                        <a:gd name="connsiteY13-886" fmla="*/ 2047472 h 4224418"/>
                        <a:gd name="connsiteX14-887" fmla="*/ 1621631 w 3885086"/>
                        <a:gd name="connsiteY14-888" fmla="*/ 0 h 4224418"/>
                        <a:gd name="connsiteX15-889" fmla="*/ 1621631 w 3885086"/>
                        <a:gd name="connsiteY15-890" fmla="*/ 312073 h 4224418"/>
                        <a:gd name="connsiteX16-891" fmla="*/ 270720 w 3885086"/>
                        <a:gd name="connsiteY16-892" fmla="*/ 1067768 h 4224418"/>
                        <a:gd name="connsiteX17-893" fmla="*/ 1629 w 3885086"/>
                        <a:gd name="connsiteY17-894" fmla="*/ 908652 h 4224418"/>
                        <a:gd name="connsiteX18-895" fmla="*/ 1621631 w 3885086"/>
                        <a:gd name="connsiteY18-896" fmla="*/ 0 h 4224418"/>
                        <a:gd name="connsiteX0-897" fmla="*/ 270720 w 3885086"/>
                        <a:gd name="connsiteY0-898" fmla="*/ 1067768 h 4099313"/>
                        <a:gd name="connsiteX1-899" fmla="*/ 273843 w 3885086"/>
                        <a:gd name="connsiteY1-900" fmla="*/ 1069614 h 4099313"/>
                        <a:gd name="connsiteX2-901" fmla="*/ 270720 w 3885086"/>
                        <a:gd name="connsiteY2-902" fmla="*/ 1067768 h 4099313"/>
                        <a:gd name="connsiteX3-903" fmla="*/ 0 w 3885086"/>
                        <a:gd name="connsiteY3-904" fmla="*/ 907689 h 4099313"/>
                        <a:gd name="connsiteX4-905" fmla="*/ 1629 w 3885086"/>
                        <a:gd name="connsiteY4-906" fmla="*/ 908652 h 4099313"/>
                        <a:gd name="connsiteX5-907" fmla="*/ 0 w 3885086"/>
                        <a:gd name="connsiteY5-908" fmla="*/ 907689 h 4099313"/>
                        <a:gd name="connsiteX6-909" fmla="*/ 1621631 w 3885086"/>
                        <a:gd name="connsiteY6-910" fmla="*/ 312073 h 4099313"/>
                        <a:gd name="connsiteX7-911" fmla="*/ 1621631 w 3885086"/>
                        <a:gd name="connsiteY7-912" fmla="*/ 312377 h 4099313"/>
                        <a:gd name="connsiteX8-913" fmla="*/ 1621631 w 3885086"/>
                        <a:gd name="connsiteY8-914" fmla="*/ 312073 h 4099313"/>
                        <a:gd name="connsiteX9-915" fmla="*/ 3447906 w 3885086"/>
                        <a:gd name="connsiteY9-916" fmla="*/ 2047472 h 4099313"/>
                        <a:gd name="connsiteX10-917" fmla="*/ 3759981 w 3885086"/>
                        <a:gd name="connsiteY10-918" fmla="*/ 2047473 h 4099313"/>
                        <a:gd name="connsiteX11-919" fmla="*/ 1708141 w 3885086"/>
                        <a:gd name="connsiteY11-920" fmla="*/ 4099313 h 4099313"/>
                        <a:gd name="connsiteX12-921" fmla="*/ 3447906 w 3885086"/>
                        <a:gd name="connsiteY12-922" fmla="*/ 2047472 h 4099313"/>
                        <a:gd name="connsiteX13-923" fmla="*/ 1621631 w 3885086"/>
                        <a:gd name="connsiteY13-924" fmla="*/ 0 h 4099313"/>
                        <a:gd name="connsiteX14-925" fmla="*/ 1621631 w 3885086"/>
                        <a:gd name="connsiteY14-926" fmla="*/ 312073 h 4099313"/>
                        <a:gd name="connsiteX15-927" fmla="*/ 270720 w 3885086"/>
                        <a:gd name="connsiteY15-928" fmla="*/ 1067768 h 4099313"/>
                        <a:gd name="connsiteX16-929" fmla="*/ 1629 w 3885086"/>
                        <a:gd name="connsiteY16-930" fmla="*/ 908652 h 4099313"/>
                        <a:gd name="connsiteX17-931" fmla="*/ 1621631 w 3885086"/>
                        <a:gd name="connsiteY17-932" fmla="*/ 0 h 4099313"/>
                        <a:gd name="connsiteX0-933" fmla="*/ 270720 w 3760643"/>
                        <a:gd name="connsiteY0-934" fmla="*/ 1067768 h 2047473"/>
                        <a:gd name="connsiteX1-935" fmla="*/ 273843 w 3760643"/>
                        <a:gd name="connsiteY1-936" fmla="*/ 1069614 h 2047473"/>
                        <a:gd name="connsiteX2-937" fmla="*/ 270720 w 3760643"/>
                        <a:gd name="connsiteY2-938" fmla="*/ 1067768 h 2047473"/>
                        <a:gd name="connsiteX3-939" fmla="*/ 0 w 3760643"/>
                        <a:gd name="connsiteY3-940" fmla="*/ 907689 h 2047473"/>
                        <a:gd name="connsiteX4-941" fmla="*/ 1629 w 3760643"/>
                        <a:gd name="connsiteY4-942" fmla="*/ 908652 h 2047473"/>
                        <a:gd name="connsiteX5-943" fmla="*/ 0 w 3760643"/>
                        <a:gd name="connsiteY5-944" fmla="*/ 907689 h 2047473"/>
                        <a:gd name="connsiteX6-945" fmla="*/ 1621631 w 3760643"/>
                        <a:gd name="connsiteY6-946" fmla="*/ 312073 h 2047473"/>
                        <a:gd name="connsiteX7-947" fmla="*/ 1621631 w 3760643"/>
                        <a:gd name="connsiteY7-948" fmla="*/ 312377 h 2047473"/>
                        <a:gd name="connsiteX8-949" fmla="*/ 1621631 w 3760643"/>
                        <a:gd name="connsiteY8-950" fmla="*/ 312073 h 2047473"/>
                        <a:gd name="connsiteX9-951" fmla="*/ 3447906 w 3760643"/>
                        <a:gd name="connsiteY9-952" fmla="*/ 2047472 h 2047473"/>
                        <a:gd name="connsiteX10-953" fmla="*/ 3759981 w 3760643"/>
                        <a:gd name="connsiteY10-954" fmla="*/ 2047473 h 2047473"/>
                        <a:gd name="connsiteX11-955" fmla="*/ 3447906 w 3760643"/>
                        <a:gd name="connsiteY11-956" fmla="*/ 2047472 h 2047473"/>
                        <a:gd name="connsiteX12-957" fmla="*/ 1621631 w 3760643"/>
                        <a:gd name="connsiteY12-958" fmla="*/ 0 h 2047473"/>
                        <a:gd name="connsiteX13-959" fmla="*/ 1621631 w 3760643"/>
                        <a:gd name="connsiteY13-960" fmla="*/ 312073 h 2047473"/>
                        <a:gd name="connsiteX14-961" fmla="*/ 270720 w 3760643"/>
                        <a:gd name="connsiteY14-962" fmla="*/ 1067768 h 2047473"/>
                        <a:gd name="connsiteX15-963" fmla="*/ 1629 w 3760643"/>
                        <a:gd name="connsiteY15-964" fmla="*/ 908652 h 2047473"/>
                        <a:gd name="connsiteX16-965" fmla="*/ 1621631 w 3760643"/>
                        <a:gd name="connsiteY16-966" fmla="*/ 0 h 2047473"/>
                        <a:gd name="connsiteX0-967" fmla="*/ 270720 w 1621631"/>
                        <a:gd name="connsiteY0-968" fmla="*/ 1067768 h 1069614"/>
                        <a:gd name="connsiteX1-969" fmla="*/ 273843 w 1621631"/>
                        <a:gd name="connsiteY1-970" fmla="*/ 1069614 h 1069614"/>
                        <a:gd name="connsiteX2-971" fmla="*/ 270720 w 1621631"/>
                        <a:gd name="connsiteY2-972" fmla="*/ 1067768 h 1069614"/>
                        <a:gd name="connsiteX3-973" fmla="*/ 0 w 1621631"/>
                        <a:gd name="connsiteY3-974" fmla="*/ 907689 h 1069614"/>
                        <a:gd name="connsiteX4-975" fmla="*/ 1629 w 1621631"/>
                        <a:gd name="connsiteY4-976" fmla="*/ 908652 h 1069614"/>
                        <a:gd name="connsiteX5-977" fmla="*/ 0 w 1621631"/>
                        <a:gd name="connsiteY5-978" fmla="*/ 907689 h 1069614"/>
                        <a:gd name="connsiteX6-979" fmla="*/ 1621631 w 1621631"/>
                        <a:gd name="connsiteY6-980" fmla="*/ 312073 h 1069614"/>
                        <a:gd name="connsiteX7-981" fmla="*/ 1621631 w 1621631"/>
                        <a:gd name="connsiteY7-982" fmla="*/ 312377 h 1069614"/>
                        <a:gd name="connsiteX8-983" fmla="*/ 1621631 w 1621631"/>
                        <a:gd name="connsiteY8-984" fmla="*/ 312073 h 1069614"/>
                        <a:gd name="connsiteX9-985" fmla="*/ 1621631 w 1621631"/>
                        <a:gd name="connsiteY9-986" fmla="*/ 0 h 1069614"/>
                        <a:gd name="connsiteX10-987" fmla="*/ 1621631 w 1621631"/>
                        <a:gd name="connsiteY10-988" fmla="*/ 312073 h 1069614"/>
                        <a:gd name="connsiteX11-989" fmla="*/ 270720 w 1621631"/>
                        <a:gd name="connsiteY11-990" fmla="*/ 1067768 h 1069614"/>
                        <a:gd name="connsiteX12-991" fmla="*/ 1629 w 1621631"/>
                        <a:gd name="connsiteY12-992" fmla="*/ 908652 h 1069614"/>
                        <a:gd name="connsiteX13-993" fmla="*/ 1621631 w 1621631"/>
                        <a:gd name="connsiteY13-994" fmla="*/ 0 h 1069614"/>
                      </a:gdLst>
                      <a:ahLst/>
                      <a:cxnLst>
                        <a:cxn ang="0">
                          <a:pos x="connsiteX0-1" y="connsiteY0-2"/>
                        </a:cxn>
                        <a:cxn ang="0">
                          <a:pos x="connsiteX1-3" y="connsiteY1-4"/>
                        </a:cxn>
                        <a:cxn ang="0">
                          <a:pos x="connsiteX2-5" y="connsiteY2-6"/>
                        </a:cxn>
                        <a:cxn ang="0">
                          <a:pos x="connsiteX3-7" y="connsiteY3-8"/>
                        </a:cxn>
                        <a:cxn ang="0">
                          <a:pos x="connsiteX4-9" y="connsiteY4-10"/>
                        </a:cxn>
                        <a:cxn ang="0">
                          <a:pos x="connsiteX5-11" y="connsiteY5-12"/>
                        </a:cxn>
                        <a:cxn ang="0">
                          <a:pos x="connsiteX6-13" y="connsiteY6-14"/>
                        </a:cxn>
                        <a:cxn ang="0">
                          <a:pos x="connsiteX7-15" y="connsiteY7-16"/>
                        </a:cxn>
                        <a:cxn ang="0">
                          <a:pos x="connsiteX8-17" y="connsiteY8-18"/>
                        </a:cxn>
                        <a:cxn ang="0">
                          <a:pos x="connsiteX9-19" y="connsiteY9-20"/>
                        </a:cxn>
                        <a:cxn ang="0">
                          <a:pos x="connsiteX10-21" y="connsiteY10-22"/>
                        </a:cxn>
                        <a:cxn ang="0">
                          <a:pos x="connsiteX11-23" y="connsiteY11-24"/>
                        </a:cxn>
                        <a:cxn ang="0">
                          <a:pos x="connsiteX12-25" y="connsiteY12-26"/>
                        </a:cxn>
                        <a:cxn ang="0">
                          <a:pos x="connsiteX13-27" y="connsiteY13-28"/>
                        </a:cxn>
                      </a:cxnLst>
                      <a:rect l="l" t="t" r="r" b="b"/>
                      <a:pathLst>
                        <a:path w="1621631" h="1069614">
                          <a:moveTo>
                            <a:pt x="270720" y="1067768"/>
                          </a:moveTo>
                          <a:lnTo>
                            <a:pt x="273843" y="1069614"/>
                          </a:lnTo>
                          <a:lnTo>
                            <a:pt x="270720" y="1067768"/>
                          </a:lnTo>
                          <a:close/>
                          <a:moveTo>
                            <a:pt x="0" y="907689"/>
                          </a:moveTo>
                          <a:lnTo>
                            <a:pt x="1629" y="908652"/>
                          </a:lnTo>
                          <a:lnTo>
                            <a:pt x="0" y="907689"/>
                          </a:lnTo>
                          <a:close/>
                          <a:moveTo>
                            <a:pt x="1621631" y="312073"/>
                          </a:moveTo>
                          <a:lnTo>
                            <a:pt x="1621631" y="312377"/>
                          </a:lnTo>
                          <a:lnTo>
                            <a:pt x="1621631" y="312073"/>
                          </a:lnTo>
                          <a:close/>
                          <a:moveTo>
                            <a:pt x="1621631" y="0"/>
                          </a:moveTo>
                          <a:lnTo>
                            <a:pt x="1621631" y="312073"/>
                          </a:lnTo>
                          <a:cubicBezTo>
                            <a:pt x="1059988" y="337356"/>
                            <a:pt x="568425" y="631117"/>
                            <a:pt x="270720" y="1067768"/>
                          </a:cubicBezTo>
                          <a:lnTo>
                            <a:pt x="1629" y="908652"/>
                          </a:lnTo>
                          <a:cubicBezTo>
                            <a:pt x="354259" y="380480"/>
                            <a:pt x="945677" y="25494"/>
                            <a:pt x="162163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2"/>
                    </a:lnRef>
                    <a:fillRef idx="3">
                      <a:schemeClr val="accent2"/>
                    </a:fillRef>
                    <a:effectRef idx="2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3218" tIns="46608" rIns="46608" bIns="93218" numCol="1" spcCol="0" rtlCol="0" fromWordArt="0" anchor="b" anchorCtr="0" forceAA="0" compatLnSpc="1">
                      <a:noAutofit/>
                    </a:bodyPr>
                    <a:lstStyle/>
                    <a:p>
                      <a:pPr algn="ctr" defTabSz="931545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800" spc="-5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p:txBody>
                </p:sp>
              </p:grpSp>
              <p:sp>
                <p:nvSpPr>
                  <p:cNvPr id="52" name="ïslîḑe">
                    <a:extLst>
                      <a:ext uri="{FF2B5EF4-FFF2-40B4-BE49-F238E27FC236}">
                        <a16:creationId xmlns:a16="http://schemas.microsoft.com/office/drawing/2014/main" xmlns="" id="{CBEE4948-902F-4902-9122-DFFEEE9CD11A}"/>
                      </a:ext>
                    </a:extLst>
                  </p:cNvPr>
                  <p:cNvSpPr/>
                  <p:nvPr/>
                </p:nvSpPr>
                <p:spPr bwMode="auto">
                  <a:xfrm rot="17954294">
                    <a:off x="6162559" y="2122914"/>
                    <a:ext cx="298263" cy="196670"/>
                  </a:xfrm>
                  <a:custGeom>
                    <a:avLst/>
                    <a:gdLst>
                      <a:gd name="connsiteX0" fmla="*/ 668844 w 4158105"/>
                      <a:gd name="connsiteY0" fmla="*/ 1079241 h 4110786"/>
                      <a:gd name="connsiteX1" fmla="*/ 671967 w 4158105"/>
                      <a:gd name="connsiteY1" fmla="*/ 1081087 h 4110786"/>
                      <a:gd name="connsiteX2" fmla="*/ 576717 w 4158105"/>
                      <a:gd name="connsiteY2" fmla="*/ 1235869 h 4110786"/>
                      <a:gd name="connsiteX3" fmla="*/ 574232 w 4158105"/>
                      <a:gd name="connsiteY3" fmla="*/ 1234330 h 4110786"/>
                      <a:gd name="connsiteX4" fmla="*/ 668844 w 4158105"/>
                      <a:gd name="connsiteY4" fmla="*/ 1079241 h 4110786"/>
                      <a:gd name="connsiteX5" fmla="*/ 398124 w 4158105"/>
                      <a:gd name="connsiteY5" fmla="*/ 919162 h 4110786"/>
                      <a:gd name="connsiteX6" fmla="*/ 399753 w 4158105"/>
                      <a:gd name="connsiteY6" fmla="*/ 920125 h 4110786"/>
                      <a:gd name="connsiteX7" fmla="*/ 308772 w 4158105"/>
                      <a:gd name="connsiteY7" fmla="*/ 1069886 h 4110786"/>
                      <a:gd name="connsiteX8" fmla="*/ 307636 w 4158105"/>
                      <a:gd name="connsiteY8" fmla="*/ 1069182 h 4110786"/>
                      <a:gd name="connsiteX9" fmla="*/ 398124 w 4158105"/>
                      <a:gd name="connsiteY9" fmla="*/ 919162 h 4110786"/>
                      <a:gd name="connsiteX10" fmla="*/ 2106264 w 4158105"/>
                      <a:gd name="connsiteY10" fmla="*/ 319178 h 4110786"/>
                      <a:gd name="connsiteX11" fmla="*/ 2198792 w 4158105"/>
                      <a:gd name="connsiteY11" fmla="*/ 323850 h 4110786"/>
                      <a:gd name="connsiteX12" fmla="*/ 2019755 w 4158105"/>
                      <a:gd name="connsiteY12" fmla="*/ 323850 h 4110786"/>
                      <a:gd name="connsiteX13" fmla="*/ 2019755 w 4158105"/>
                      <a:gd name="connsiteY13" fmla="*/ 323546 h 4110786"/>
                      <a:gd name="connsiteX14" fmla="*/ 2106264 w 4158105"/>
                      <a:gd name="connsiteY14" fmla="*/ 319178 h 4110786"/>
                      <a:gd name="connsiteX15" fmla="*/ 2224351 w 4158105"/>
                      <a:gd name="connsiteY15" fmla="*/ 13068 h 4110786"/>
                      <a:gd name="connsiteX16" fmla="*/ 4158105 w 4158105"/>
                      <a:gd name="connsiteY16" fmla="*/ 2058946 h 4110786"/>
                      <a:gd name="connsiteX17" fmla="*/ 2106265 w 4158105"/>
                      <a:gd name="connsiteY17" fmla="*/ 4110786 h 4110786"/>
                      <a:gd name="connsiteX18" fmla="*/ 54424 w 4158105"/>
                      <a:gd name="connsiteY18" fmla="*/ 2058946 h 4110786"/>
                      <a:gd name="connsiteX19" fmla="*/ 574232 w 4158105"/>
                      <a:gd name="connsiteY19" fmla="*/ 1234330 h 4110786"/>
                      <a:gd name="connsiteX20" fmla="*/ 366497 w 4158105"/>
                      <a:gd name="connsiteY20" fmla="*/ 2058945 h 4110786"/>
                      <a:gd name="connsiteX21" fmla="*/ 2106264 w 4158105"/>
                      <a:gd name="connsiteY21" fmla="*/ 3798712 h 4110786"/>
                      <a:gd name="connsiteX22" fmla="*/ 3846030 w 4158105"/>
                      <a:gd name="connsiteY22" fmla="*/ 2058945 h 4110786"/>
                      <a:gd name="connsiteX23" fmla="*/ 2198792 w 4158105"/>
                      <a:gd name="connsiteY23" fmla="*/ 323850 h 4110786"/>
                      <a:gd name="connsiteX24" fmla="*/ 2219780 w 4158105"/>
                      <a:gd name="connsiteY24" fmla="*/ 323850 h 4110786"/>
                      <a:gd name="connsiteX25" fmla="*/ 2224351 w 4158105"/>
                      <a:gd name="connsiteY25" fmla="*/ 13068 h 4110786"/>
                      <a:gd name="connsiteX26" fmla="*/ 2019755 w 4158105"/>
                      <a:gd name="connsiteY26" fmla="*/ 11473 h 4110786"/>
                      <a:gd name="connsiteX27" fmla="*/ 2019755 w 4158105"/>
                      <a:gd name="connsiteY27" fmla="*/ 323546 h 4110786"/>
                      <a:gd name="connsiteX28" fmla="*/ 668844 w 4158105"/>
                      <a:gd name="connsiteY28" fmla="*/ 1079241 h 4110786"/>
                      <a:gd name="connsiteX29" fmla="*/ 399753 w 4158105"/>
                      <a:gd name="connsiteY29" fmla="*/ 920125 h 4110786"/>
                      <a:gd name="connsiteX30" fmla="*/ 2019755 w 4158105"/>
                      <a:gd name="connsiteY30" fmla="*/ 11473 h 4110786"/>
                      <a:gd name="connsiteX31" fmla="*/ 2224543 w 4158105"/>
                      <a:gd name="connsiteY31" fmla="*/ 0 h 4110786"/>
                      <a:gd name="connsiteX32" fmla="*/ 2224351 w 4158105"/>
                      <a:gd name="connsiteY32" fmla="*/ 13068 h 4110786"/>
                      <a:gd name="connsiteX33" fmla="*/ 2106265 w 4158105"/>
                      <a:gd name="connsiteY33" fmla="*/ 7105 h 4110786"/>
                      <a:gd name="connsiteX34" fmla="*/ 2019755 w 4158105"/>
                      <a:gd name="connsiteY34" fmla="*/ 11473 h 4110786"/>
                      <a:gd name="connsiteX35" fmla="*/ 2019755 w 4158105"/>
                      <a:gd name="connsiteY35" fmla="*/ 2381 h 4110786"/>
                      <a:gd name="connsiteX36" fmla="*/ 2224543 w 4158105"/>
                      <a:gd name="connsiteY36" fmla="*/ 0 h 4110786"/>
                      <a:gd name="connsiteX0-1" fmla="*/ 668844 w 4158105"/>
                      <a:gd name="connsiteY0-2" fmla="*/ 1079241 h 4110786"/>
                      <a:gd name="connsiteX1-3" fmla="*/ 671967 w 4158105"/>
                      <a:gd name="connsiteY1-4" fmla="*/ 1081087 h 4110786"/>
                      <a:gd name="connsiteX2-5" fmla="*/ 576717 w 4158105"/>
                      <a:gd name="connsiteY2-6" fmla="*/ 1235869 h 4110786"/>
                      <a:gd name="connsiteX3-7" fmla="*/ 574232 w 4158105"/>
                      <a:gd name="connsiteY3-8" fmla="*/ 1234330 h 4110786"/>
                      <a:gd name="connsiteX4-9" fmla="*/ 668844 w 4158105"/>
                      <a:gd name="connsiteY4-10" fmla="*/ 1079241 h 4110786"/>
                      <a:gd name="connsiteX5-11" fmla="*/ 398124 w 4158105"/>
                      <a:gd name="connsiteY5-12" fmla="*/ 919162 h 4110786"/>
                      <a:gd name="connsiteX6-13" fmla="*/ 399753 w 4158105"/>
                      <a:gd name="connsiteY6-14" fmla="*/ 920125 h 4110786"/>
                      <a:gd name="connsiteX7-15" fmla="*/ 308772 w 4158105"/>
                      <a:gd name="connsiteY7-16" fmla="*/ 1069886 h 4110786"/>
                      <a:gd name="connsiteX8-17" fmla="*/ 398124 w 4158105"/>
                      <a:gd name="connsiteY8-18" fmla="*/ 919162 h 4110786"/>
                      <a:gd name="connsiteX9-19" fmla="*/ 2106264 w 4158105"/>
                      <a:gd name="connsiteY9-20" fmla="*/ 319178 h 4110786"/>
                      <a:gd name="connsiteX10-21" fmla="*/ 2198792 w 4158105"/>
                      <a:gd name="connsiteY10-22" fmla="*/ 323850 h 4110786"/>
                      <a:gd name="connsiteX11-23" fmla="*/ 2019755 w 4158105"/>
                      <a:gd name="connsiteY11-24" fmla="*/ 323850 h 4110786"/>
                      <a:gd name="connsiteX12-25" fmla="*/ 2019755 w 4158105"/>
                      <a:gd name="connsiteY12-26" fmla="*/ 323546 h 4110786"/>
                      <a:gd name="connsiteX13-27" fmla="*/ 2106264 w 4158105"/>
                      <a:gd name="connsiteY13-28" fmla="*/ 319178 h 4110786"/>
                      <a:gd name="connsiteX14-29" fmla="*/ 2224351 w 4158105"/>
                      <a:gd name="connsiteY14-30" fmla="*/ 13068 h 4110786"/>
                      <a:gd name="connsiteX15-31" fmla="*/ 4158105 w 4158105"/>
                      <a:gd name="connsiteY15-32" fmla="*/ 2058946 h 4110786"/>
                      <a:gd name="connsiteX16-33" fmla="*/ 2106265 w 4158105"/>
                      <a:gd name="connsiteY16-34" fmla="*/ 4110786 h 4110786"/>
                      <a:gd name="connsiteX17-35" fmla="*/ 54424 w 4158105"/>
                      <a:gd name="connsiteY17-36" fmla="*/ 2058946 h 4110786"/>
                      <a:gd name="connsiteX18-37" fmla="*/ 574232 w 4158105"/>
                      <a:gd name="connsiteY18-38" fmla="*/ 1234330 h 4110786"/>
                      <a:gd name="connsiteX19-39" fmla="*/ 366497 w 4158105"/>
                      <a:gd name="connsiteY19-40" fmla="*/ 2058945 h 4110786"/>
                      <a:gd name="connsiteX20-41" fmla="*/ 2106264 w 4158105"/>
                      <a:gd name="connsiteY20-42" fmla="*/ 3798712 h 4110786"/>
                      <a:gd name="connsiteX21-43" fmla="*/ 3846030 w 4158105"/>
                      <a:gd name="connsiteY21-44" fmla="*/ 2058945 h 4110786"/>
                      <a:gd name="connsiteX22-45" fmla="*/ 2198792 w 4158105"/>
                      <a:gd name="connsiteY22-46" fmla="*/ 323850 h 4110786"/>
                      <a:gd name="connsiteX23-47" fmla="*/ 2219780 w 4158105"/>
                      <a:gd name="connsiteY23-48" fmla="*/ 323850 h 4110786"/>
                      <a:gd name="connsiteX24-49" fmla="*/ 2224351 w 4158105"/>
                      <a:gd name="connsiteY24-50" fmla="*/ 13068 h 4110786"/>
                      <a:gd name="connsiteX25-51" fmla="*/ 2019755 w 4158105"/>
                      <a:gd name="connsiteY25-52" fmla="*/ 11473 h 4110786"/>
                      <a:gd name="connsiteX26-53" fmla="*/ 2019755 w 4158105"/>
                      <a:gd name="connsiteY26-54" fmla="*/ 323546 h 4110786"/>
                      <a:gd name="connsiteX27-55" fmla="*/ 668844 w 4158105"/>
                      <a:gd name="connsiteY27-56" fmla="*/ 1079241 h 4110786"/>
                      <a:gd name="connsiteX28-57" fmla="*/ 399753 w 4158105"/>
                      <a:gd name="connsiteY28-58" fmla="*/ 920125 h 4110786"/>
                      <a:gd name="connsiteX29-59" fmla="*/ 2019755 w 4158105"/>
                      <a:gd name="connsiteY29-60" fmla="*/ 11473 h 4110786"/>
                      <a:gd name="connsiteX30-61" fmla="*/ 2224543 w 4158105"/>
                      <a:gd name="connsiteY30-62" fmla="*/ 0 h 4110786"/>
                      <a:gd name="connsiteX31-63" fmla="*/ 2224351 w 4158105"/>
                      <a:gd name="connsiteY31-64" fmla="*/ 13068 h 4110786"/>
                      <a:gd name="connsiteX32-65" fmla="*/ 2106265 w 4158105"/>
                      <a:gd name="connsiteY32-66" fmla="*/ 7105 h 4110786"/>
                      <a:gd name="connsiteX33-67" fmla="*/ 2019755 w 4158105"/>
                      <a:gd name="connsiteY33-68" fmla="*/ 11473 h 4110786"/>
                      <a:gd name="connsiteX34-69" fmla="*/ 2019755 w 4158105"/>
                      <a:gd name="connsiteY34-70" fmla="*/ 2381 h 4110786"/>
                      <a:gd name="connsiteX35-71" fmla="*/ 2224543 w 4158105"/>
                      <a:gd name="connsiteY35-72" fmla="*/ 0 h 4110786"/>
                      <a:gd name="connsiteX0-73" fmla="*/ 668844 w 4158105"/>
                      <a:gd name="connsiteY0-74" fmla="*/ 1079241 h 4110786"/>
                      <a:gd name="connsiteX1-75" fmla="*/ 671967 w 4158105"/>
                      <a:gd name="connsiteY1-76" fmla="*/ 1081087 h 4110786"/>
                      <a:gd name="connsiteX2-77" fmla="*/ 576717 w 4158105"/>
                      <a:gd name="connsiteY2-78" fmla="*/ 1235869 h 4110786"/>
                      <a:gd name="connsiteX3-79" fmla="*/ 574232 w 4158105"/>
                      <a:gd name="connsiteY3-80" fmla="*/ 1234330 h 4110786"/>
                      <a:gd name="connsiteX4-81" fmla="*/ 668844 w 4158105"/>
                      <a:gd name="connsiteY4-82" fmla="*/ 1079241 h 4110786"/>
                      <a:gd name="connsiteX5-83" fmla="*/ 398124 w 4158105"/>
                      <a:gd name="connsiteY5-84" fmla="*/ 919162 h 4110786"/>
                      <a:gd name="connsiteX6-85" fmla="*/ 399753 w 4158105"/>
                      <a:gd name="connsiteY6-86" fmla="*/ 920125 h 4110786"/>
                      <a:gd name="connsiteX7-87" fmla="*/ 398124 w 4158105"/>
                      <a:gd name="connsiteY7-88" fmla="*/ 919162 h 4110786"/>
                      <a:gd name="connsiteX8-89" fmla="*/ 2106264 w 4158105"/>
                      <a:gd name="connsiteY8-90" fmla="*/ 319178 h 4110786"/>
                      <a:gd name="connsiteX9-91" fmla="*/ 2198792 w 4158105"/>
                      <a:gd name="connsiteY9-92" fmla="*/ 323850 h 4110786"/>
                      <a:gd name="connsiteX10-93" fmla="*/ 2019755 w 4158105"/>
                      <a:gd name="connsiteY10-94" fmla="*/ 323850 h 4110786"/>
                      <a:gd name="connsiteX11-95" fmla="*/ 2019755 w 4158105"/>
                      <a:gd name="connsiteY11-96" fmla="*/ 323546 h 4110786"/>
                      <a:gd name="connsiteX12-97" fmla="*/ 2106264 w 4158105"/>
                      <a:gd name="connsiteY12-98" fmla="*/ 319178 h 4110786"/>
                      <a:gd name="connsiteX13-99" fmla="*/ 2224351 w 4158105"/>
                      <a:gd name="connsiteY13-100" fmla="*/ 13068 h 4110786"/>
                      <a:gd name="connsiteX14-101" fmla="*/ 4158105 w 4158105"/>
                      <a:gd name="connsiteY14-102" fmla="*/ 2058946 h 4110786"/>
                      <a:gd name="connsiteX15-103" fmla="*/ 2106265 w 4158105"/>
                      <a:gd name="connsiteY15-104" fmla="*/ 4110786 h 4110786"/>
                      <a:gd name="connsiteX16-105" fmla="*/ 54424 w 4158105"/>
                      <a:gd name="connsiteY16-106" fmla="*/ 2058946 h 4110786"/>
                      <a:gd name="connsiteX17-107" fmla="*/ 574232 w 4158105"/>
                      <a:gd name="connsiteY17-108" fmla="*/ 1234330 h 4110786"/>
                      <a:gd name="connsiteX18-109" fmla="*/ 366497 w 4158105"/>
                      <a:gd name="connsiteY18-110" fmla="*/ 2058945 h 4110786"/>
                      <a:gd name="connsiteX19-111" fmla="*/ 2106264 w 4158105"/>
                      <a:gd name="connsiteY19-112" fmla="*/ 3798712 h 4110786"/>
                      <a:gd name="connsiteX20-113" fmla="*/ 3846030 w 4158105"/>
                      <a:gd name="connsiteY20-114" fmla="*/ 2058945 h 4110786"/>
                      <a:gd name="connsiteX21-115" fmla="*/ 2198792 w 4158105"/>
                      <a:gd name="connsiteY21-116" fmla="*/ 323850 h 4110786"/>
                      <a:gd name="connsiteX22-117" fmla="*/ 2219780 w 4158105"/>
                      <a:gd name="connsiteY22-118" fmla="*/ 323850 h 4110786"/>
                      <a:gd name="connsiteX23-119" fmla="*/ 2224351 w 4158105"/>
                      <a:gd name="connsiteY23-120" fmla="*/ 13068 h 4110786"/>
                      <a:gd name="connsiteX24-121" fmla="*/ 2019755 w 4158105"/>
                      <a:gd name="connsiteY24-122" fmla="*/ 11473 h 4110786"/>
                      <a:gd name="connsiteX25-123" fmla="*/ 2019755 w 4158105"/>
                      <a:gd name="connsiteY25-124" fmla="*/ 323546 h 4110786"/>
                      <a:gd name="connsiteX26-125" fmla="*/ 668844 w 4158105"/>
                      <a:gd name="connsiteY26-126" fmla="*/ 1079241 h 4110786"/>
                      <a:gd name="connsiteX27-127" fmla="*/ 399753 w 4158105"/>
                      <a:gd name="connsiteY27-128" fmla="*/ 920125 h 4110786"/>
                      <a:gd name="connsiteX28-129" fmla="*/ 2019755 w 4158105"/>
                      <a:gd name="connsiteY28-130" fmla="*/ 11473 h 4110786"/>
                      <a:gd name="connsiteX29-131" fmla="*/ 2224543 w 4158105"/>
                      <a:gd name="connsiteY29-132" fmla="*/ 0 h 4110786"/>
                      <a:gd name="connsiteX30-133" fmla="*/ 2224351 w 4158105"/>
                      <a:gd name="connsiteY30-134" fmla="*/ 13068 h 4110786"/>
                      <a:gd name="connsiteX31-135" fmla="*/ 2106265 w 4158105"/>
                      <a:gd name="connsiteY31-136" fmla="*/ 7105 h 4110786"/>
                      <a:gd name="connsiteX32-137" fmla="*/ 2019755 w 4158105"/>
                      <a:gd name="connsiteY32-138" fmla="*/ 11473 h 4110786"/>
                      <a:gd name="connsiteX33-139" fmla="*/ 2019755 w 4158105"/>
                      <a:gd name="connsiteY33-140" fmla="*/ 2381 h 4110786"/>
                      <a:gd name="connsiteX34-141" fmla="*/ 2224543 w 4158105"/>
                      <a:gd name="connsiteY34-142" fmla="*/ 0 h 4110786"/>
                      <a:gd name="connsiteX0-143" fmla="*/ 739525 w 4228786"/>
                      <a:gd name="connsiteY0-144" fmla="*/ 1079241 h 4110786"/>
                      <a:gd name="connsiteX1-145" fmla="*/ 742648 w 4228786"/>
                      <a:gd name="connsiteY1-146" fmla="*/ 1081087 h 4110786"/>
                      <a:gd name="connsiteX2-147" fmla="*/ 647398 w 4228786"/>
                      <a:gd name="connsiteY2-148" fmla="*/ 1235869 h 4110786"/>
                      <a:gd name="connsiteX3-149" fmla="*/ 644913 w 4228786"/>
                      <a:gd name="connsiteY3-150" fmla="*/ 1234330 h 4110786"/>
                      <a:gd name="connsiteX4-151" fmla="*/ 739525 w 4228786"/>
                      <a:gd name="connsiteY4-152" fmla="*/ 1079241 h 4110786"/>
                      <a:gd name="connsiteX5-153" fmla="*/ 468805 w 4228786"/>
                      <a:gd name="connsiteY5-154" fmla="*/ 919162 h 4110786"/>
                      <a:gd name="connsiteX6-155" fmla="*/ 470434 w 4228786"/>
                      <a:gd name="connsiteY6-156" fmla="*/ 920125 h 4110786"/>
                      <a:gd name="connsiteX7-157" fmla="*/ 468805 w 4228786"/>
                      <a:gd name="connsiteY7-158" fmla="*/ 919162 h 4110786"/>
                      <a:gd name="connsiteX8-159" fmla="*/ 2176945 w 4228786"/>
                      <a:gd name="connsiteY8-160" fmla="*/ 319178 h 4110786"/>
                      <a:gd name="connsiteX9-161" fmla="*/ 2269473 w 4228786"/>
                      <a:gd name="connsiteY9-162" fmla="*/ 323850 h 4110786"/>
                      <a:gd name="connsiteX10-163" fmla="*/ 2090436 w 4228786"/>
                      <a:gd name="connsiteY10-164" fmla="*/ 323850 h 4110786"/>
                      <a:gd name="connsiteX11-165" fmla="*/ 2090436 w 4228786"/>
                      <a:gd name="connsiteY11-166" fmla="*/ 323546 h 4110786"/>
                      <a:gd name="connsiteX12-167" fmla="*/ 2176945 w 4228786"/>
                      <a:gd name="connsiteY12-168" fmla="*/ 319178 h 4110786"/>
                      <a:gd name="connsiteX13-169" fmla="*/ 2295032 w 4228786"/>
                      <a:gd name="connsiteY13-170" fmla="*/ 13068 h 4110786"/>
                      <a:gd name="connsiteX14-171" fmla="*/ 4228786 w 4228786"/>
                      <a:gd name="connsiteY14-172" fmla="*/ 2058946 h 4110786"/>
                      <a:gd name="connsiteX15-173" fmla="*/ 2176946 w 4228786"/>
                      <a:gd name="connsiteY15-174" fmla="*/ 4110786 h 4110786"/>
                      <a:gd name="connsiteX16-175" fmla="*/ 125105 w 4228786"/>
                      <a:gd name="connsiteY16-176" fmla="*/ 2058946 h 4110786"/>
                      <a:gd name="connsiteX17-177" fmla="*/ 437178 w 4228786"/>
                      <a:gd name="connsiteY17-178" fmla="*/ 2058945 h 4110786"/>
                      <a:gd name="connsiteX18-179" fmla="*/ 2176945 w 4228786"/>
                      <a:gd name="connsiteY18-180" fmla="*/ 3798712 h 4110786"/>
                      <a:gd name="connsiteX19-181" fmla="*/ 3916711 w 4228786"/>
                      <a:gd name="connsiteY19-182" fmla="*/ 2058945 h 4110786"/>
                      <a:gd name="connsiteX20-183" fmla="*/ 2269473 w 4228786"/>
                      <a:gd name="connsiteY20-184" fmla="*/ 323850 h 4110786"/>
                      <a:gd name="connsiteX21-185" fmla="*/ 2290461 w 4228786"/>
                      <a:gd name="connsiteY21-186" fmla="*/ 323850 h 4110786"/>
                      <a:gd name="connsiteX22-187" fmla="*/ 2295032 w 4228786"/>
                      <a:gd name="connsiteY22-188" fmla="*/ 13068 h 4110786"/>
                      <a:gd name="connsiteX23-189" fmla="*/ 2090436 w 4228786"/>
                      <a:gd name="connsiteY23-190" fmla="*/ 11473 h 4110786"/>
                      <a:gd name="connsiteX24-191" fmla="*/ 2090436 w 4228786"/>
                      <a:gd name="connsiteY24-192" fmla="*/ 323546 h 4110786"/>
                      <a:gd name="connsiteX25-193" fmla="*/ 739525 w 4228786"/>
                      <a:gd name="connsiteY25-194" fmla="*/ 1079241 h 4110786"/>
                      <a:gd name="connsiteX26-195" fmla="*/ 470434 w 4228786"/>
                      <a:gd name="connsiteY26-196" fmla="*/ 920125 h 4110786"/>
                      <a:gd name="connsiteX27-197" fmla="*/ 2090436 w 4228786"/>
                      <a:gd name="connsiteY27-198" fmla="*/ 11473 h 4110786"/>
                      <a:gd name="connsiteX28-199" fmla="*/ 2295224 w 4228786"/>
                      <a:gd name="connsiteY28-200" fmla="*/ 0 h 4110786"/>
                      <a:gd name="connsiteX29-201" fmla="*/ 2295032 w 4228786"/>
                      <a:gd name="connsiteY29-202" fmla="*/ 13068 h 4110786"/>
                      <a:gd name="connsiteX30-203" fmla="*/ 2176946 w 4228786"/>
                      <a:gd name="connsiteY30-204" fmla="*/ 7105 h 4110786"/>
                      <a:gd name="connsiteX31-205" fmla="*/ 2090436 w 4228786"/>
                      <a:gd name="connsiteY31-206" fmla="*/ 11473 h 4110786"/>
                      <a:gd name="connsiteX32-207" fmla="*/ 2090436 w 4228786"/>
                      <a:gd name="connsiteY32-208" fmla="*/ 2381 h 4110786"/>
                      <a:gd name="connsiteX33-209" fmla="*/ 2295224 w 4228786"/>
                      <a:gd name="connsiteY33-210" fmla="*/ 0 h 4110786"/>
                      <a:gd name="connsiteX0-211" fmla="*/ 739525 w 4228786"/>
                      <a:gd name="connsiteY0-212" fmla="*/ 1079241 h 4110786"/>
                      <a:gd name="connsiteX1-213" fmla="*/ 742648 w 4228786"/>
                      <a:gd name="connsiteY1-214" fmla="*/ 1081087 h 4110786"/>
                      <a:gd name="connsiteX2-215" fmla="*/ 647398 w 4228786"/>
                      <a:gd name="connsiteY2-216" fmla="*/ 1235869 h 4110786"/>
                      <a:gd name="connsiteX3-217" fmla="*/ 739525 w 4228786"/>
                      <a:gd name="connsiteY3-218" fmla="*/ 1079241 h 4110786"/>
                      <a:gd name="connsiteX4-219" fmla="*/ 468805 w 4228786"/>
                      <a:gd name="connsiteY4-220" fmla="*/ 919162 h 4110786"/>
                      <a:gd name="connsiteX5-221" fmla="*/ 470434 w 4228786"/>
                      <a:gd name="connsiteY5-222" fmla="*/ 920125 h 4110786"/>
                      <a:gd name="connsiteX6-223" fmla="*/ 468805 w 4228786"/>
                      <a:gd name="connsiteY6-224" fmla="*/ 919162 h 4110786"/>
                      <a:gd name="connsiteX7-225" fmla="*/ 2176945 w 4228786"/>
                      <a:gd name="connsiteY7-226" fmla="*/ 319178 h 4110786"/>
                      <a:gd name="connsiteX8-227" fmla="*/ 2269473 w 4228786"/>
                      <a:gd name="connsiteY8-228" fmla="*/ 323850 h 4110786"/>
                      <a:gd name="connsiteX9-229" fmla="*/ 2090436 w 4228786"/>
                      <a:gd name="connsiteY9-230" fmla="*/ 323850 h 4110786"/>
                      <a:gd name="connsiteX10-231" fmla="*/ 2090436 w 4228786"/>
                      <a:gd name="connsiteY10-232" fmla="*/ 323546 h 4110786"/>
                      <a:gd name="connsiteX11-233" fmla="*/ 2176945 w 4228786"/>
                      <a:gd name="connsiteY11-234" fmla="*/ 319178 h 4110786"/>
                      <a:gd name="connsiteX12-235" fmla="*/ 2295032 w 4228786"/>
                      <a:gd name="connsiteY12-236" fmla="*/ 13068 h 4110786"/>
                      <a:gd name="connsiteX13-237" fmla="*/ 4228786 w 4228786"/>
                      <a:gd name="connsiteY13-238" fmla="*/ 2058946 h 4110786"/>
                      <a:gd name="connsiteX14-239" fmla="*/ 2176946 w 4228786"/>
                      <a:gd name="connsiteY14-240" fmla="*/ 4110786 h 4110786"/>
                      <a:gd name="connsiteX15-241" fmla="*/ 125105 w 4228786"/>
                      <a:gd name="connsiteY15-242" fmla="*/ 2058946 h 4110786"/>
                      <a:gd name="connsiteX16-243" fmla="*/ 437178 w 4228786"/>
                      <a:gd name="connsiteY16-244" fmla="*/ 2058945 h 4110786"/>
                      <a:gd name="connsiteX17-245" fmla="*/ 2176945 w 4228786"/>
                      <a:gd name="connsiteY17-246" fmla="*/ 3798712 h 4110786"/>
                      <a:gd name="connsiteX18-247" fmla="*/ 3916711 w 4228786"/>
                      <a:gd name="connsiteY18-248" fmla="*/ 2058945 h 4110786"/>
                      <a:gd name="connsiteX19-249" fmla="*/ 2269473 w 4228786"/>
                      <a:gd name="connsiteY19-250" fmla="*/ 323850 h 4110786"/>
                      <a:gd name="connsiteX20-251" fmla="*/ 2290461 w 4228786"/>
                      <a:gd name="connsiteY20-252" fmla="*/ 323850 h 4110786"/>
                      <a:gd name="connsiteX21-253" fmla="*/ 2295032 w 4228786"/>
                      <a:gd name="connsiteY21-254" fmla="*/ 13068 h 4110786"/>
                      <a:gd name="connsiteX22-255" fmla="*/ 2090436 w 4228786"/>
                      <a:gd name="connsiteY22-256" fmla="*/ 11473 h 4110786"/>
                      <a:gd name="connsiteX23-257" fmla="*/ 2090436 w 4228786"/>
                      <a:gd name="connsiteY23-258" fmla="*/ 323546 h 4110786"/>
                      <a:gd name="connsiteX24-259" fmla="*/ 739525 w 4228786"/>
                      <a:gd name="connsiteY24-260" fmla="*/ 1079241 h 4110786"/>
                      <a:gd name="connsiteX25-261" fmla="*/ 470434 w 4228786"/>
                      <a:gd name="connsiteY25-262" fmla="*/ 920125 h 4110786"/>
                      <a:gd name="connsiteX26-263" fmla="*/ 2090436 w 4228786"/>
                      <a:gd name="connsiteY26-264" fmla="*/ 11473 h 4110786"/>
                      <a:gd name="connsiteX27-265" fmla="*/ 2295224 w 4228786"/>
                      <a:gd name="connsiteY27-266" fmla="*/ 0 h 4110786"/>
                      <a:gd name="connsiteX28-267" fmla="*/ 2295032 w 4228786"/>
                      <a:gd name="connsiteY28-268" fmla="*/ 13068 h 4110786"/>
                      <a:gd name="connsiteX29-269" fmla="*/ 2176946 w 4228786"/>
                      <a:gd name="connsiteY29-270" fmla="*/ 7105 h 4110786"/>
                      <a:gd name="connsiteX30-271" fmla="*/ 2090436 w 4228786"/>
                      <a:gd name="connsiteY30-272" fmla="*/ 11473 h 4110786"/>
                      <a:gd name="connsiteX31-273" fmla="*/ 2090436 w 4228786"/>
                      <a:gd name="connsiteY31-274" fmla="*/ 2381 h 4110786"/>
                      <a:gd name="connsiteX32-275" fmla="*/ 2295224 w 4228786"/>
                      <a:gd name="connsiteY32-276" fmla="*/ 0 h 4110786"/>
                      <a:gd name="connsiteX0-277" fmla="*/ 739525 w 4228786"/>
                      <a:gd name="connsiteY0-278" fmla="*/ 1079241 h 4110786"/>
                      <a:gd name="connsiteX1-279" fmla="*/ 742648 w 4228786"/>
                      <a:gd name="connsiteY1-280" fmla="*/ 1081087 h 4110786"/>
                      <a:gd name="connsiteX2-281" fmla="*/ 739525 w 4228786"/>
                      <a:gd name="connsiteY2-282" fmla="*/ 1079241 h 4110786"/>
                      <a:gd name="connsiteX3-283" fmla="*/ 468805 w 4228786"/>
                      <a:gd name="connsiteY3-284" fmla="*/ 919162 h 4110786"/>
                      <a:gd name="connsiteX4-285" fmla="*/ 470434 w 4228786"/>
                      <a:gd name="connsiteY4-286" fmla="*/ 920125 h 4110786"/>
                      <a:gd name="connsiteX5-287" fmla="*/ 468805 w 4228786"/>
                      <a:gd name="connsiteY5-288" fmla="*/ 919162 h 4110786"/>
                      <a:gd name="connsiteX6-289" fmla="*/ 2176945 w 4228786"/>
                      <a:gd name="connsiteY6-290" fmla="*/ 319178 h 4110786"/>
                      <a:gd name="connsiteX7-291" fmla="*/ 2269473 w 4228786"/>
                      <a:gd name="connsiteY7-292" fmla="*/ 323850 h 4110786"/>
                      <a:gd name="connsiteX8-293" fmla="*/ 2090436 w 4228786"/>
                      <a:gd name="connsiteY8-294" fmla="*/ 323850 h 4110786"/>
                      <a:gd name="connsiteX9-295" fmla="*/ 2090436 w 4228786"/>
                      <a:gd name="connsiteY9-296" fmla="*/ 323546 h 4110786"/>
                      <a:gd name="connsiteX10-297" fmla="*/ 2176945 w 4228786"/>
                      <a:gd name="connsiteY10-298" fmla="*/ 319178 h 4110786"/>
                      <a:gd name="connsiteX11-299" fmla="*/ 2295032 w 4228786"/>
                      <a:gd name="connsiteY11-300" fmla="*/ 13068 h 4110786"/>
                      <a:gd name="connsiteX12-301" fmla="*/ 4228786 w 4228786"/>
                      <a:gd name="connsiteY12-302" fmla="*/ 2058946 h 4110786"/>
                      <a:gd name="connsiteX13-303" fmla="*/ 2176946 w 4228786"/>
                      <a:gd name="connsiteY13-304" fmla="*/ 4110786 h 4110786"/>
                      <a:gd name="connsiteX14-305" fmla="*/ 125105 w 4228786"/>
                      <a:gd name="connsiteY14-306" fmla="*/ 2058946 h 4110786"/>
                      <a:gd name="connsiteX15-307" fmla="*/ 437178 w 4228786"/>
                      <a:gd name="connsiteY15-308" fmla="*/ 2058945 h 4110786"/>
                      <a:gd name="connsiteX16-309" fmla="*/ 2176945 w 4228786"/>
                      <a:gd name="connsiteY16-310" fmla="*/ 3798712 h 4110786"/>
                      <a:gd name="connsiteX17-311" fmla="*/ 3916711 w 4228786"/>
                      <a:gd name="connsiteY17-312" fmla="*/ 2058945 h 4110786"/>
                      <a:gd name="connsiteX18-313" fmla="*/ 2269473 w 4228786"/>
                      <a:gd name="connsiteY18-314" fmla="*/ 323850 h 4110786"/>
                      <a:gd name="connsiteX19-315" fmla="*/ 2290461 w 4228786"/>
                      <a:gd name="connsiteY19-316" fmla="*/ 323850 h 4110786"/>
                      <a:gd name="connsiteX20-317" fmla="*/ 2295032 w 4228786"/>
                      <a:gd name="connsiteY20-318" fmla="*/ 13068 h 4110786"/>
                      <a:gd name="connsiteX21-319" fmla="*/ 2090436 w 4228786"/>
                      <a:gd name="connsiteY21-320" fmla="*/ 11473 h 4110786"/>
                      <a:gd name="connsiteX22-321" fmla="*/ 2090436 w 4228786"/>
                      <a:gd name="connsiteY22-322" fmla="*/ 323546 h 4110786"/>
                      <a:gd name="connsiteX23-323" fmla="*/ 739525 w 4228786"/>
                      <a:gd name="connsiteY23-324" fmla="*/ 1079241 h 4110786"/>
                      <a:gd name="connsiteX24-325" fmla="*/ 470434 w 4228786"/>
                      <a:gd name="connsiteY24-326" fmla="*/ 920125 h 4110786"/>
                      <a:gd name="connsiteX25-327" fmla="*/ 2090436 w 4228786"/>
                      <a:gd name="connsiteY25-328" fmla="*/ 11473 h 4110786"/>
                      <a:gd name="connsiteX26-329" fmla="*/ 2295224 w 4228786"/>
                      <a:gd name="connsiteY26-330" fmla="*/ 0 h 4110786"/>
                      <a:gd name="connsiteX27-331" fmla="*/ 2295032 w 4228786"/>
                      <a:gd name="connsiteY27-332" fmla="*/ 13068 h 4110786"/>
                      <a:gd name="connsiteX28-333" fmla="*/ 2176946 w 4228786"/>
                      <a:gd name="connsiteY28-334" fmla="*/ 7105 h 4110786"/>
                      <a:gd name="connsiteX29-335" fmla="*/ 2090436 w 4228786"/>
                      <a:gd name="connsiteY29-336" fmla="*/ 11473 h 4110786"/>
                      <a:gd name="connsiteX30-337" fmla="*/ 2090436 w 4228786"/>
                      <a:gd name="connsiteY30-338" fmla="*/ 2381 h 4110786"/>
                      <a:gd name="connsiteX31-339" fmla="*/ 2295224 w 4228786"/>
                      <a:gd name="connsiteY31-340" fmla="*/ 0 h 4110786"/>
                      <a:gd name="connsiteX0-341" fmla="*/ 739525 w 4228786"/>
                      <a:gd name="connsiteY0-342" fmla="*/ 1079241 h 4110786"/>
                      <a:gd name="connsiteX1-343" fmla="*/ 742648 w 4228786"/>
                      <a:gd name="connsiteY1-344" fmla="*/ 1081087 h 4110786"/>
                      <a:gd name="connsiteX2-345" fmla="*/ 739525 w 4228786"/>
                      <a:gd name="connsiteY2-346" fmla="*/ 1079241 h 4110786"/>
                      <a:gd name="connsiteX3-347" fmla="*/ 468805 w 4228786"/>
                      <a:gd name="connsiteY3-348" fmla="*/ 919162 h 4110786"/>
                      <a:gd name="connsiteX4-349" fmla="*/ 470434 w 4228786"/>
                      <a:gd name="connsiteY4-350" fmla="*/ 920125 h 4110786"/>
                      <a:gd name="connsiteX5-351" fmla="*/ 468805 w 4228786"/>
                      <a:gd name="connsiteY5-352" fmla="*/ 919162 h 4110786"/>
                      <a:gd name="connsiteX6-353" fmla="*/ 2176945 w 4228786"/>
                      <a:gd name="connsiteY6-354" fmla="*/ 319178 h 4110786"/>
                      <a:gd name="connsiteX7-355" fmla="*/ 2269473 w 4228786"/>
                      <a:gd name="connsiteY7-356" fmla="*/ 323850 h 4110786"/>
                      <a:gd name="connsiteX8-357" fmla="*/ 2090436 w 4228786"/>
                      <a:gd name="connsiteY8-358" fmla="*/ 323850 h 4110786"/>
                      <a:gd name="connsiteX9-359" fmla="*/ 2090436 w 4228786"/>
                      <a:gd name="connsiteY9-360" fmla="*/ 323546 h 4110786"/>
                      <a:gd name="connsiteX10-361" fmla="*/ 2176945 w 4228786"/>
                      <a:gd name="connsiteY10-362" fmla="*/ 319178 h 4110786"/>
                      <a:gd name="connsiteX11-363" fmla="*/ 2295032 w 4228786"/>
                      <a:gd name="connsiteY11-364" fmla="*/ 13068 h 4110786"/>
                      <a:gd name="connsiteX12-365" fmla="*/ 4228786 w 4228786"/>
                      <a:gd name="connsiteY12-366" fmla="*/ 2058946 h 4110786"/>
                      <a:gd name="connsiteX13-367" fmla="*/ 2176946 w 4228786"/>
                      <a:gd name="connsiteY13-368" fmla="*/ 4110786 h 4110786"/>
                      <a:gd name="connsiteX14-369" fmla="*/ 125105 w 4228786"/>
                      <a:gd name="connsiteY14-370" fmla="*/ 2058946 h 4110786"/>
                      <a:gd name="connsiteX15-371" fmla="*/ 437178 w 4228786"/>
                      <a:gd name="connsiteY15-372" fmla="*/ 2058945 h 4110786"/>
                      <a:gd name="connsiteX16-373" fmla="*/ 2176945 w 4228786"/>
                      <a:gd name="connsiteY16-374" fmla="*/ 3798712 h 4110786"/>
                      <a:gd name="connsiteX17-375" fmla="*/ 3916711 w 4228786"/>
                      <a:gd name="connsiteY17-376" fmla="*/ 2058945 h 4110786"/>
                      <a:gd name="connsiteX18-377" fmla="*/ 2269473 w 4228786"/>
                      <a:gd name="connsiteY18-378" fmla="*/ 323850 h 4110786"/>
                      <a:gd name="connsiteX19-379" fmla="*/ 2290461 w 4228786"/>
                      <a:gd name="connsiteY19-380" fmla="*/ 323850 h 4110786"/>
                      <a:gd name="connsiteX20-381" fmla="*/ 2295032 w 4228786"/>
                      <a:gd name="connsiteY20-382" fmla="*/ 13068 h 4110786"/>
                      <a:gd name="connsiteX21-383" fmla="*/ 2090436 w 4228786"/>
                      <a:gd name="connsiteY21-384" fmla="*/ 11473 h 4110786"/>
                      <a:gd name="connsiteX22-385" fmla="*/ 2090436 w 4228786"/>
                      <a:gd name="connsiteY22-386" fmla="*/ 323546 h 4110786"/>
                      <a:gd name="connsiteX23-387" fmla="*/ 739525 w 4228786"/>
                      <a:gd name="connsiteY23-388" fmla="*/ 1079241 h 4110786"/>
                      <a:gd name="connsiteX24-389" fmla="*/ 470434 w 4228786"/>
                      <a:gd name="connsiteY24-390" fmla="*/ 920125 h 4110786"/>
                      <a:gd name="connsiteX25-391" fmla="*/ 2090436 w 4228786"/>
                      <a:gd name="connsiteY25-392" fmla="*/ 11473 h 4110786"/>
                      <a:gd name="connsiteX26-393" fmla="*/ 2295224 w 4228786"/>
                      <a:gd name="connsiteY26-394" fmla="*/ 0 h 4110786"/>
                      <a:gd name="connsiteX27-395" fmla="*/ 2176946 w 4228786"/>
                      <a:gd name="connsiteY27-396" fmla="*/ 7105 h 4110786"/>
                      <a:gd name="connsiteX28-397" fmla="*/ 2090436 w 4228786"/>
                      <a:gd name="connsiteY28-398" fmla="*/ 11473 h 4110786"/>
                      <a:gd name="connsiteX29-399" fmla="*/ 2090436 w 4228786"/>
                      <a:gd name="connsiteY29-400" fmla="*/ 2381 h 4110786"/>
                      <a:gd name="connsiteX30-401" fmla="*/ 2295224 w 4228786"/>
                      <a:gd name="connsiteY30-402" fmla="*/ 0 h 4110786"/>
                      <a:gd name="connsiteX0-403" fmla="*/ 739525 w 4228949"/>
                      <a:gd name="connsiteY0-404" fmla="*/ 1079241 h 4110786"/>
                      <a:gd name="connsiteX1-405" fmla="*/ 742648 w 4228949"/>
                      <a:gd name="connsiteY1-406" fmla="*/ 1081087 h 4110786"/>
                      <a:gd name="connsiteX2-407" fmla="*/ 739525 w 4228949"/>
                      <a:gd name="connsiteY2-408" fmla="*/ 1079241 h 4110786"/>
                      <a:gd name="connsiteX3-409" fmla="*/ 468805 w 4228949"/>
                      <a:gd name="connsiteY3-410" fmla="*/ 919162 h 4110786"/>
                      <a:gd name="connsiteX4-411" fmla="*/ 470434 w 4228949"/>
                      <a:gd name="connsiteY4-412" fmla="*/ 920125 h 4110786"/>
                      <a:gd name="connsiteX5-413" fmla="*/ 468805 w 4228949"/>
                      <a:gd name="connsiteY5-414" fmla="*/ 919162 h 4110786"/>
                      <a:gd name="connsiteX6-415" fmla="*/ 2176945 w 4228949"/>
                      <a:gd name="connsiteY6-416" fmla="*/ 319178 h 4110786"/>
                      <a:gd name="connsiteX7-417" fmla="*/ 2269473 w 4228949"/>
                      <a:gd name="connsiteY7-418" fmla="*/ 323850 h 4110786"/>
                      <a:gd name="connsiteX8-419" fmla="*/ 2090436 w 4228949"/>
                      <a:gd name="connsiteY8-420" fmla="*/ 323850 h 4110786"/>
                      <a:gd name="connsiteX9-421" fmla="*/ 2090436 w 4228949"/>
                      <a:gd name="connsiteY9-422" fmla="*/ 323546 h 4110786"/>
                      <a:gd name="connsiteX10-423" fmla="*/ 2176945 w 4228949"/>
                      <a:gd name="connsiteY10-424" fmla="*/ 319178 h 4110786"/>
                      <a:gd name="connsiteX11-425" fmla="*/ 2290461 w 4228949"/>
                      <a:gd name="connsiteY11-426" fmla="*/ 323850 h 4110786"/>
                      <a:gd name="connsiteX12-427" fmla="*/ 4228786 w 4228949"/>
                      <a:gd name="connsiteY12-428" fmla="*/ 2058946 h 4110786"/>
                      <a:gd name="connsiteX13-429" fmla="*/ 2176946 w 4228949"/>
                      <a:gd name="connsiteY13-430" fmla="*/ 4110786 h 4110786"/>
                      <a:gd name="connsiteX14-431" fmla="*/ 125105 w 4228949"/>
                      <a:gd name="connsiteY14-432" fmla="*/ 2058946 h 4110786"/>
                      <a:gd name="connsiteX15-433" fmla="*/ 437178 w 4228949"/>
                      <a:gd name="connsiteY15-434" fmla="*/ 2058945 h 4110786"/>
                      <a:gd name="connsiteX16-435" fmla="*/ 2176945 w 4228949"/>
                      <a:gd name="connsiteY16-436" fmla="*/ 3798712 h 4110786"/>
                      <a:gd name="connsiteX17-437" fmla="*/ 3916711 w 4228949"/>
                      <a:gd name="connsiteY17-438" fmla="*/ 2058945 h 4110786"/>
                      <a:gd name="connsiteX18-439" fmla="*/ 2269473 w 4228949"/>
                      <a:gd name="connsiteY18-440" fmla="*/ 323850 h 4110786"/>
                      <a:gd name="connsiteX19-441" fmla="*/ 2290461 w 4228949"/>
                      <a:gd name="connsiteY19-442" fmla="*/ 323850 h 4110786"/>
                      <a:gd name="connsiteX20-443" fmla="*/ 2090436 w 4228949"/>
                      <a:gd name="connsiteY20-444" fmla="*/ 11473 h 4110786"/>
                      <a:gd name="connsiteX21-445" fmla="*/ 2090436 w 4228949"/>
                      <a:gd name="connsiteY21-446" fmla="*/ 323546 h 4110786"/>
                      <a:gd name="connsiteX22-447" fmla="*/ 739525 w 4228949"/>
                      <a:gd name="connsiteY22-448" fmla="*/ 1079241 h 4110786"/>
                      <a:gd name="connsiteX23-449" fmla="*/ 470434 w 4228949"/>
                      <a:gd name="connsiteY23-450" fmla="*/ 920125 h 4110786"/>
                      <a:gd name="connsiteX24-451" fmla="*/ 2090436 w 4228949"/>
                      <a:gd name="connsiteY24-452" fmla="*/ 11473 h 4110786"/>
                      <a:gd name="connsiteX25-453" fmla="*/ 2295224 w 4228949"/>
                      <a:gd name="connsiteY25-454" fmla="*/ 0 h 4110786"/>
                      <a:gd name="connsiteX26-455" fmla="*/ 2176946 w 4228949"/>
                      <a:gd name="connsiteY26-456" fmla="*/ 7105 h 4110786"/>
                      <a:gd name="connsiteX27-457" fmla="*/ 2090436 w 4228949"/>
                      <a:gd name="connsiteY27-458" fmla="*/ 11473 h 4110786"/>
                      <a:gd name="connsiteX28-459" fmla="*/ 2090436 w 4228949"/>
                      <a:gd name="connsiteY28-460" fmla="*/ 2381 h 4110786"/>
                      <a:gd name="connsiteX29-461" fmla="*/ 2295224 w 4228949"/>
                      <a:gd name="connsiteY29-462" fmla="*/ 0 h 4110786"/>
                      <a:gd name="connsiteX0-463" fmla="*/ 739525 w 4228949"/>
                      <a:gd name="connsiteY0-464" fmla="*/ 1076860 h 4108405"/>
                      <a:gd name="connsiteX1-465" fmla="*/ 742648 w 4228949"/>
                      <a:gd name="connsiteY1-466" fmla="*/ 1078706 h 4108405"/>
                      <a:gd name="connsiteX2-467" fmla="*/ 739525 w 4228949"/>
                      <a:gd name="connsiteY2-468" fmla="*/ 1076860 h 4108405"/>
                      <a:gd name="connsiteX3-469" fmla="*/ 468805 w 4228949"/>
                      <a:gd name="connsiteY3-470" fmla="*/ 916781 h 4108405"/>
                      <a:gd name="connsiteX4-471" fmla="*/ 470434 w 4228949"/>
                      <a:gd name="connsiteY4-472" fmla="*/ 917744 h 4108405"/>
                      <a:gd name="connsiteX5-473" fmla="*/ 468805 w 4228949"/>
                      <a:gd name="connsiteY5-474" fmla="*/ 916781 h 4108405"/>
                      <a:gd name="connsiteX6-475" fmla="*/ 2176945 w 4228949"/>
                      <a:gd name="connsiteY6-476" fmla="*/ 316797 h 4108405"/>
                      <a:gd name="connsiteX7-477" fmla="*/ 2269473 w 4228949"/>
                      <a:gd name="connsiteY7-478" fmla="*/ 321469 h 4108405"/>
                      <a:gd name="connsiteX8-479" fmla="*/ 2090436 w 4228949"/>
                      <a:gd name="connsiteY8-480" fmla="*/ 321469 h 4108405"/>
                      <a:gd name="connsiteX9-481" fmla="*/ 2090436 w 4228949"/>
                      <a:gd name="connsiteY9-482" fmla="*/ 321165 h 4108405"/>
                      <a:gd name="connsiteX10-483" fmla="*/ 2176945 w 4228949"/>
                      <a:gd name="connsiteY10-484" fmla="*/ 316797 h 4108405"/>
                      <a:gd name="connsiteX11-485" fmla="*/ 2290461 w 4228949"/>
                      <a:gd name="connsiteY11-486" fmla="*/ 321469 h 4108405"/>
                      <a:gd name="connsiteX12-487" fmla="*/ 4228786 w 4228949"/>
                      <a:gd name="connsiteY12-488" fmla="*/ 2056565 h 4108405"/>
                      <a:gd name="connsiteX13-489" fmla="*/ 2176946 w 4228949"/>
                      <a:gd name="connsiteY13-490" fmla="*/ 4108405 h 4108405"/>
                      <a:gd name="connsiteX14-491" fmla="*/ 125105 w 4228949"/>
                      <a:gd name="connsiteY14-492" fmla="*/ 2056565 h 4108405"/>
                      <a:gd name="connsiteX15-493" fmla="*/ 437178 w 4228949"/>
                      <a:gd name="connsiteY15-494" fmla="*/ 2056564 h 4108405"/>
                      <a:gd name="connsiteX16-495" fmla="*/ 2176945 w 4228949"/>
                      <a:gd name="connsiteY16-496" fmla="*/ 3796331 h 4108405"/>
                      <a:gd name="connsiteX17-497" fmla="*/ 3916711 w 4228949"/>
                      <a:gd name="connsiteY17-498" fmla="*/ 2056564 h 4108405"/>
                      <a:gd name="connsiteX18-499" fmla="*/ 2269473 w 4228949"/>
                      <a:gd name="connsiteY18-500" fmla="*/ 321469 h 4108405"/>
                      <a:gd name="connsiteX19-501" fmla="*/ 2290461 w 4228949"/>
                      <a:gd name="connsiteY19-502" fmla="*/ 321469 h 4108405"/>
                      <a:gd name="connsiteX20-503" fmla="*/ 2090436 w 4228949"/>
                      <a:gd name="connsiteY20-504" fmla="*/ 9092 h 4108405"/>
                      <a:gd name="connsiteX21-505" fmla="*/ 2090436 w 4228949"/>
                      <a:gd name="connsiteY21-506" fmla="*/ 321165 h 4108405"/>
                      <a:gd name="connsiteX22-507" fmla="*/ 739525 w 4228949"/>
                      <a:gd name="connsiteY22-508" fmla="*/ 1076860 h 4108405"/>
                      <a:gd name="connsiteX23-509" fmla="*/ 470434 w 4228949"/>
                      <a:gd name="connsiteY23-510" fmla="*/ 917744 h 4108405"/>
                      <a:gd name="connsiteX24-511" fmla="*/ 2090436 w 4228949"/>
                      <a:gd name="connsiteY24-512" fmla="*/ 9092 h 4108405"/>
                      <a:gd name="connsiteX25-513" fmla="*/ 2090436 w 4228949"/>
                      <a:gd name="connsiteY25-514" fmla="*/ 0 h 4108405"/>
                      <a:gd name="connsiteX26-515" fmla="*/ 2176946 w 4228949"/>
                      <a:gd name="connsiteY26-516" fmla="*/ 4724 h 4108405"/>
                      <a:gd name="connsiteX27-517" fmla="*/ 2090436 w 4228949"/>
                      <a:gd name="connsiteY27-518" fmla="*/ 9092 h 4108405"/>
                      <a:gd name="connsiteX28-519" fmla="*/ 2090436 w 4228949"/>
                      <a:gd name="connsiteY28-520" fmla="*/ 0 h 4108405"/>
                      <a:gd name="connsiteX0-521" fmla="*/ 739525 w 4228949"/>
                      <a:gd name="connsiteY0-522" fmla="*/ 1076860 h 4108405"/>
                      <a:gd name="connsiteX1-523" fmla="*/ 742648 w 4228949"/>
                      <a:gd name="connsiteY1-524" fmla="*/ 1078706 h 4108405"/>
                      <a:gd name="connsiteX2-525" fmla="*/ 739525 w 4228949"/>
                      <a:gd name="connsiteY2-526" fmla="*/ 1076860 h 4108405"/>
                      <a:gd name="connsiteX3-527" fmla="*/ 468805 w 4228949"/>
                      <a:gd name="connsiteY3-528" fmla="*/ 916781 h 4108405"/>
                      <a:gd name="connsiteX4-529" fmla="*/ 470434 w 4228949"/>
                      <a:gd name="connsiteY4-530" fmla="*/ 917744 h 4108405"/>
                      <a:gd name="connsiteX5-531" fmla="*/ 468805 w 4228949"/>
                      <a:gd name="connsiteY5-532" fmla="*/ 916781 h 4108405"/>
                      <a:gd name="connsiteX6-533" fmla="*/ 2176945 w 4228949"/>
                      <a:gd name="connsiteY6-534" fmla="*/ 316797 h 4108405"/>
                      <a:gd name="connsiteX7-535" fmla="*/ 2269473 w 4228949"/>
                      <a:gd name="connsiteY7-536" fmla="*/ 321469 h 4108405"/>
                      <a:gd name="connsiteX8-537" fmla="*/ 2090436 w 4228949"/>
                      <a:gd name="connsiteY8-538" fmla="*/ 321469 h 4108405"/>
                      <a:gd name="connsiteX9-539" fmla="*/ 2090436 w 4228949"/>
                      <a:gd name="connsiteY9-540" fmla="*/ 321165 h 4108405"/>
                      <a:gd name="connsiteX10-541" fmla="*/ 2176945 w 4228949"/>
                      <a:gd name="connsiteY10-542" fmla="*/ 316797 h 4108405"/>
                      <a:gd name="connsiteX11-543" fmla="*/ 2290461 w 4228949"/>
                      <a:gd name="connsiteY11-544" fmla="*/ 321469 h 4108405"/>
                      <a:gd name="connsiteX12-545" fmla="*/ 4228786 w 4228949"/>
                      <a:gd name="connsiteY12-546" fmla="*/ 2056565 h 4108405"/>
                      <a:gd name="connsiteX13-547" fmla="*/ 2176946 w 4228949"/>
                      <a:gd name="connsiteY13-548" fmla="*/ 4108405 h 4108405"/>
                      <a:gd name="connsiteX14-549" fmla="*/ 125105 w 4228949"/>
                      <a:gd name="connsiteY14-550" fmla="*/ 2056565 h 4108405"/>
                      <a:gd name="connsiteX15-551" fmla="*/ 437178 w 4228949"/>
                      <a:gd name="connsiteY15-552" fmla="*/ 2056564 h 4108405"/>
                      <a:gd name="connsiteX16-553" fmla="*/ 2176945 w 4228949"/>
                      <a:gd name="connsiteY16-554" fmla="*/ 3796331 h 4108405"/>
                      <a:gd name="connsiteX17-555" fmla="*/ 3916711 w 4228949"/>
                      <a:gd name="connsiteY17-556" fmla="*/ 2056564 h 4108405"/>
                      <a:gd name="connsiteX18-557" fmla="*/ 2269473 w 4228949"/>
                      <a:gd name="connsiteY18-558" fmla="*/ 321469 h 4108405"/>
                      <a:gd name="connsiteX19-559" fmla="*/ 2290461 w 4228949"/>
                      <a:gd name="connsiteY19-560" fmla="*/ 321469 h 4108405"/>
                      <a:gd name="connsiteX20-561" fmla="*/ 2090436 w 4228949"/>
                      <a:gd name="connsiteY20-562" fmla="*/ 9092 h 4108405"/>
                      <a:gd name="connsiteX21-563" fmla="*/ 2090436 w 4228949"/>
                      <a:gd name="connsiteY21-564" fmla="*/ 321165 h 4108405"/>
                      <a:gd name="connsiteX22-565" fmla="*/ 739525 w 4228949"/>
                      <a:gd name="connsiteY22-566" fmla="*/ 1076860 h 4108405"/>
                      <a:gd name="connsiteX23-567" fmla="*/ 470434 w 4228949"/>
                      <a:gd name="connsiteY23-568" fmla="*/ 917744 h 4108405"/>
                      <a:gd name="connsiteX24-569" fmla="*/ 2090436 w 4228949"/>
                      <a:gd name="connsiteY24-570" fmla="*/ 9092 h 4108405"/>
                      <a:gd name="connsiteX25-571" fmla="*/ 2090436 w 4228949"/>
                      <a:gd name="connsiteY25-572" fmla="*/ 0 h 4108405"/>
                      <a:gd name="connsiteX26-573" fmla="*/ 2090436 w 4228949"/>
                      <a:gd name="connsiteY26-574" fmla="*/ 9092 h 4108405"/>
                      <a:gd name="connsiteX27-575" fmla="*/ 2090436 w 4228949"/>
                      <a:gd name="connsiteY27-576" fmla="*/ 0 h 4108405"/>
                      <a:gd name="connsiteX0-577" fmla="*/ 739525 w 4228925"/>
                      <a:gd name="connsiteY0-578" fmla="*/ 1076860 h 4108405"/>
                      <a:gd name="connsiteX1-579" fmla="*/ 742648 w 4228925"/>
                      <a:gd name="connsiteY1-580" fmla="*/ 1078706 h 4108405"/>
                      <a:gd name="connsiteX2-581" fmla="*/ 739525 w 4228925"/>
                      <a:gd name="connsiteY2-582" fmla="*/ 1076860 h 4108405"/>
                      <a:gd name="connsiteX3-583" fmla="*/ 468805 w 4228925"/>
                      <a:gd name="connsiteY3-584" fmla="*/ 916781 h 4108405"/>
                      <a:gd name="connsiteX4-585" fmla="*/ 470434 w 4228925"/>
                      <a:gd name="connsiteY4-586" fmla="*/ 917744 h 4108405"/>
                      <a:gd name="connsiteX5-587" fmla="*/ 468805 w 4228925"/>
                      <a:gd name="connsiteY5-588" fmla="*/ 916781 h 4108405"/>
                      <a:gd name="connsiteX6-589" fmla="*/ 2176945 w 4228925"/>
                      <a:gd name="connsiteY6-590" fmla="*/ 316797 h 4108405"/>
                      <a:gd name="connsiteX7-591" fmla="*/ 2269473 w 4228925"/>
                      <a:gd name="connsiteY7-592" fmla="*/ 321469 h 4108405"/>
                      <a:gd name="connsiteX8-593" fmla="*/ 2090436 w 4228925"/>
                      <a:gd name="connsiteY8-594" fmla="*/ 321469 h 4108405"/>
                      <a:gd name="connsiteX9-595" fmla="*/ 2090436 w 4228925"/>
                      <a:gd name="connsiteY9-596" fmla="*/ 321165 h 4108405"/>
                      <a:gd name="connsiteX10-597" fmla="*/ 2176945 w 4228925"/>
                      <a:gd name="connsiteY10-598" fmla="*/ 316797 h 4108405"/>
                      <a:gd name="connsiteX11-599" fmla="*/ 2290461 w 4228925"/>
                      <a:gd name="connsiteY11-600" fmla="*/ 321469 h 4108405"/>
                      <a:gd name="connsiteX12-601" fmla="*/ 4228786 w 4228925"/>
                      <a:gd name="connsiteY12-602" fmla="*/ 2056565 h 4108405"/>
                      <a:gd name="connsiteX13-603" fmla="*/ 2176946 w 4228925"/>
                      <a:gd name="connsiteY13-604" fmla="*/ 4108405 h 4108405"/>
                      <a:gd name="connsiteX14-605" fmla="*/ 125105 w 4228925"/>
                      <a:gd name="connsiteY14-606" fmla="*/ 2056565 h 4108405"/>
                      <a:gd name="connsiteX15-607" fmla="*/ 437178 w 4228925"/>
                      <a:gd name="connsiteY15-608" fmla="*/ 2056564 h 4108405"/>
                      <a:gd name="connsiteX16-609" fmla="*/ 2176945 w 4228925"/>
                      <a:gd name="connsiteY16-610" fmla="*/ 3796331 h 4108405"/>
                      <a:gd name="connsiteX17-611" fmla="*/ 3916711 w 4228925"/>
                      <a:gd name="connsiteY17-612" fmla="*/ 2056564 h 4108405"/>
                      <a:gd name="connsiteX18-613" fmla="*/ 2290461 w 4228925"/>
                      <a:gd name="connsiteY18-614" fmla="*/ 321469 h 4108405"/>
                      <a:gd name="connsiteX19-615" fmla="*/ 2090436 w 4228925"/>
                      <a:gd name="connsiteY19-616" fmla="*/ 9092 h 4108405"/>
                      <a:gd name="connsiteX20-617" fmla="*/ 2090436 w 4228925"/>
                      <a:gd name="connsiteY20-618" fmla="*/ 321165 h 4108405"/>
                      <a:gd name="connsiteX21-619" fmla="*/ 739525 w 4228925"/>
                      <a:gd name="connsiteY21-620" fmla="*/ 1076860 h 4108405"/>
                      <a:gd name="connsiteX22-621" fmla="*/ 470434 w 4228925"/>
                      <a:gd name="connsiteY22-622" fmla="*/ 917744 h 4108405"/>
                      <a:gd name="connsiteX23-623" fmla="*/ 2090436 w 4228925"/>
                      <a:gd name="connsiteY23-624" fmla="*/ 9092 h 4108405"/>
                      <a:gd name="connsiteX24-625" fmla="*/ 2090436 w 4228925"/>
                      <a:gd name="connsiteY24-626" fmla="*/ 0 h 4108405"/>
                      <a:gd name="connsiteX25-627" fmla="*/ 2090436 w 4228925"/>
                      <a:gd name="connsiteY25-628" fmla="*/ 9092 h 4108405"/>
                      <a:gd name="connsiteX26-629" fmla="*/ 2090436 w 4228925"/>
                      <a:gd name="connsiteY26-630" fmla="*/ 0 h 4108405"/>
                      <a:gd name="connsiteX0-631" fmla="*/ 739525 w 4228925"/>
                      <a:gd name="connsiteY0-632" fmla="*/ 1076860 h 4108405"/>
                      <a:gd name="connsiteX1-633" fmla="*/ 742648 w 4228925"/>
                      <a:gd name="connsiteY1-634" fmla="*/ 1078706 h 4108405"/>
                      <a:gd name="connsiteX2-635" fmla="*/ 739525 w 4228925"/>
                      <a:gd name="connsiteY2-636" fmla="*/ 1076860 h 4108405"/>
                      <a:gd name="connsiteX3-637" fmla="*/ 468805 w 4228925"/>
                      <a:gd name="connsiteY3-638" fmla="*/ 916781 h 4108405"/>
                      <a:gd name="connsiteX4-639" fmla="*/ 470434 w 4228925"/>
                      <a:gd name="connsiteY4-640" fmla="*/ 917744 h 4108405"/>
                      <a:gd name="connsiteX5-641" fmla="*/ 468805 w 4228925"/>
                      <a:gd name="connsiteY5-642" fmla="*/ 916781 h 4108405"/>
                      <a:gd name="connsiteX6-643" fmla="*/ 2176945 w 4228925"/>
                      <a:gd name="connsiteY6-644" fmla="*/ 316797 h 4108405"/>
                      <a:gd name="connsiteX7-645" fmla="*/ 2090436 w 4228925"/>
                      <a:gd name="connsiteY7-646" fmla="*/ 321469 h 4108405"/>
                      <a:gd name="connsiteX8-647" fmla="*/ 2090436 w 4228925"/>
                      <a:gd name="connsiteY8-648" fmla="*/ 321165 h 4108405"/>
                      <a:gd name="connsiteX9-649" fmla="*/ 2176945 w 4228925"/>
                      <a:gd name="connsiteY9-650" fmla="*/ 316797 h 4108405"/>
                      <a:gd name="connsiteX10-651" fmla="*/ 2290461 w 4228925"/>
                      <a:gd name="connsiteY10-652" fmla="*/ 321469 h 4108405"/>
                      <a:gd name="connsiteX11-653" fmla="*/ 4228786 w 4228925"/>
                      <a:gd name="connsiteY11-654" fmla="*/ 2056565 h 4108405"/>
                      <a:gd name="connsiteX12-655" fmla="*/ 2176946 w 4228925"/>
                      <a:gd name="connsiteY12-656" fmla="*/ 4108405 h 4108405"/>
                      <a:gd name="connsiteX13-657" fmla="*/ 125105 w 4228925"/>
                      <a:gd name="connsiteY13-658" fmla="*/ 2056565 h 4108405"/>
                      <a:gd name="connsiteX14-659" fmla="*/ 437178 w 4228925"/>
                      <a:gd name="connsiteY14-660" fmla="*/ 2056564 h 4108405"/>
                      <a:gd name="connsiteX15-661" fmla="*/ 2176945 w 4228925"/>
                      <a:gd name="connsiteY15-662" fmla="*/ 3796331 h 4108405"/>
                      <a:gd name="connsiteX16-663" fmla="*/ 3916711 w 4228925"/>
                      <a:gd name="connsiteY16-664" fmla="*/ 2056564 h 4108405"/>
                      <a:gd name="connsiteX17-665" fmla="*/ 2290461 w 4228925"/>
                      <a:gd name="connsiteY17-666" fmla="*/ 321469 h 4108405"/>
                      <a:gd name="connsiteX18-667" fmla="*/ 2090436 w 4228925"/>
                      <a:gd name="connsiteY18-668" fmla="*/ 9092 h 4108405"/>
                      <a:gd name="connsiteX19-669" fmla="*/ 2090436 w 4228925"/>
                      <a:gd name="connsiteY19-670" fmla="*/ 321165 h 4108405"/>
                      <a:gd name="connsiteX20-671" fmla="*/ 739525 w 4228925"/>
                      <a:gd name="connsiteY20-672" fmla="*/ 1076860 h 4108405"/>
                      <a:gd name="connsiteX21-673" fmla="*/ 470434 w 4228925"/>
                      <a:gd name="connsiteY21-674" fmla="*/ 917744 h 4108405"/>
                      <a:gd name="connsiteX22-675" fmla="*/ 2090436 w 4228925"/>
                      <a:gd name="connsiteY22-676" fmla="*/ 9092 h 4108405"/>
                      <a:gd name="connsiteX23-677" fmla="*/ 2090436 w 4228925"/>
                      <a:gd name="connsiteY23-678" fmla="*/ 0 h 4108405"/>
                      <a:gd name="connsiteX24-679" fmla="*/ 2090436 w 4228925"/>
                      <a:gd name="connsiteY24-680" fmla="*/ 9092 h 4108405"/>
                      <a:gd name="connsiteX25-681" fmla="*/ 2090436 w 4228925"/>
                      <a:gd name="connsiteY25-682" fmla="*/ 0 h 4108405"/>
                      <a:gd name="connsiteX0-683" fmla="*/ 739525 w 4228925"/>
                      <a:gd name="connsiteY0-684" fmla="*/ 1076860 h 4108405"/>
                      <a:gd name="connsiteX1-685" fmla="*/ 742648 w 4228925"/>
                      <a:gd name="connsiteY1-686" fmla="*/ 1078706 h 4108405"/>
                      <a:gd name="connsiteX2-687" fmla="*/ 739525 w 4228925"/>
                      <a:gd name="connsiteY2-688" fmla="*/ 1076860 h 4108405"/>
                      <a:gd name="connsiteX3-689" fmla="*/ 468805 w 4228925"/>
                      <a:gd name="connsiteY3-690" fmla="*/ 916781 h 4108405"/>
                      <a:gd name="connsiteX4-691" fmla="*/ 470434 w 4228925"/>
                      <a:gd name="connsiteY4-692" fmla="*/ 917744 h 4108405"/>
                      <a:gd name="connsiteX5-693" fmla="*/ 468805 w 4228925"/>
                      <a:gd name="connsiteY5-694" fmla="*/ 916781 h 4108405"/>
                      <a:gd name="connsiteX6-695" fmla="*/ 2090436 w 4228925"/>
                      <a:gd name="connsiteY6-696" fmla="*/ 321165 h 4108405"/>
                      <a:gd name="connsiteX7-697" fmla="*/ 2090436 w 4228925"/>
                      <a:gd name="connsiteY7-698" fmla="*/ 321469 h 4108405"/>
                      <a:gd name="connsiteX8-699" fmla="*/ 2090436 w 4228925"/>
                      <a:gd name="connsiteY8-700" fmla="*/ 321165 h 4108405"/>
                      <a:gd name="connsiteX9-701" fmla="*/ 2290461 w 4228925"/>
                      <a:gd name="connsiteY9-702" fmla="*/ 321469 h 4108405"/>
                      <a:gd name="connsiteX10-703" fmla="*/ 4228786 w 4228925"/>
                      <a:gd name="connsiteY10-704" fmla="*/ 2056565 h 4108405"/>
                      <a:gd name="connsiteX11-705" fmla="*/ 2176946 w 4228925"/>
                      <a:gd name="connsiteY11-706" fmla="*/ 4108405 h 4108405"/>
                      <a:gd name="connsiteX12-707" fmla="*/ 125105 w 4228925"/>
                      <a:gd name="connsiteY12-708" fmla="*/ 2056565 h 4108405"/>
                      <a:gd name="connsiteX13-709" fmla="*/ 437178 w 4228925"/>
                      <a:gd name="connsiteY13-710" fmla="*/ 2056564 h 4108405"/>
                      <a:gd name="connsiteX14-711" fmla="*/ 2176945 w 4228925"/>
                      <a:gd name="connsiteY14-712" fmla="*/ 3796331 h 4108405"/>
                      <a:gd name="connsiteX15-713" fmla="*/ 3916711 w 4228925"/>
                      <a:gd name="connsiteY15-714" fmla="*/ 2056564 h 4108405"/>
                      <a:gd name="connsiteX16-715" fmla="*/ 2290461 w 4228925"/>
                      <a:gd name="connsiteY16-716" fmla="*/ 321469 h 4108405"/>
                      <a:gd name="connsiteX17-717" fmla="*/ 2090436 w 4228925"/>
                      <a:gd name="connsiteY17-718" fmla="*/ 9092 h 4108405"/>
                      <a:gd name="connsiteX18-719" fmla="*/ 2090436 w 4228925"/>
                      <a:gd name="connsiteY18-720" fmla="*/ 321165 h 4108405"/>
                      <a:gd name="connsiteX19-721" fmla="*/ 739525 w 4228925"/>
                      <a:gd name="connsiteY19-722" fmla="*/ 1076860 h 4108405"/>
                      <a:gd name="connsiteX20-723" fmla="*/ 470434 w 4228925"/>
                      <a:gd name="connsiteY20-724" fmla="*/ 917744 h 4108405"/>
                      <a:gd name="connsiteX21-725" fmla="*/ 2090436 w 4228925"/>
                      <a:gd name="connsiteY21-726" fmla="*/ 9092 h 4108405"/>
                      <a:gd name="connsiteX22-727" fmla="*/ 2090436 w 4228925"/>
                      <a:gd name="connsiteY22-728" fmla="*/ 0 h 4108405"/>
                      <a:gd name="connsiteX23-729" fmla="*/ 2090436 w 4228925"/>
                      <a:gd name="connsiteY23-730" fmla="*/ 9092 h 4108405"/>
                      <a:gd name="connsiteX24-731" fmla="*/ 2090436 w 4228925"/>
                      <a:gd name="connsiteY24-732" fmla="*/ 0 h 4108405"/>
                      <a:gd name="connsiteX0-733" fmla="*/ 739525 w 4228925"/>
                      <a:gd name="connsiteY0-734" fmla="*/ 1067768 h 4099313"/>
                      <a:gd name="connsiteX1-735" fmla="*/ 742648 w 4228925"/>
                      <a:gd name="connsiteY1-736" fmla="*/ 1069614 h 4099313"/>
                      <a:gd name="connsiteX2-737" fmla="*/ 739525 w 4228925"/>
                      <a:gd name="connsiteY2-738" fmla="*/ 1067768 h 4099313"/>
                      <a:gd name="connsiteX3-739" fmla="*/ 468805 w 4228925"/>
                      <a:gd name="connsiteY3-740" fmla="*/ 907689 h 4099313"/>
                      <a:gd name="connsiteX4-741" fmla="*/ 470434 w 4228925"/>
                      <a:gd name="connsiteY4-742" fmla="*/ 908652 h 4099313"/>
                      <a:gd name="connsiteX5-743" fmla="*/ 468805 w 4228925"/>
                      <a:gd name="connsiteY5-744" fmla="*/ 907689 h 4099313"/>
                      <a:gd name="connsiteX6-745" fmla="*/ 2090436 w 4228925"/>
                      <a:gd name="connsiteY6-746" fmla="*/ 312073 h 4099313"/>
                      <a:gd name="connsiteX7-747" fmla="*/ 2090436 w 4228925"/>
                      <a:gd name="connsiteY7-748" fmla="*/ 312377 h 4099313"/>
                      <a:gd name="connsiteX8-749" fmla="*/ 2090436 w 4228925"/>
                      <a:gd name="connsiteY8-750" fmla="*/ 312073 h 4099313"/>
                      <a:gd name="connsiteX9-751" fmla="*/ 2290461 w 4228925"/>
                      <a:gd name="connsiteY9-752" fmla="*/ 312377 h 4099313"/>
                      <a:gd name="connsiteX10-753" fmla="*/ 4228786 w 4228925"/>
                      <a:gd name="connsiteY10-754" fmla="*/ 2047473 h 4099313"/>
                      <a:gd name="connsiteX11-755" fmla="*/ 2176946 w 4228925"/>
                      <a:gd name="connsiteY11-756" fmla="*/ 4099313 h 4099313"/>
                      <a:gd name="connsiteX12-757" fmla="*/ 125105 w 4228925"/>
                      <a:gd name="connsiteY12-758" fmla="*/ 2047473 h 4099313"/>
                      <a:gd name="connsiteX13-759" fmla="*/ 437178 w 4228925"/>
                      <a:gd name="connsiteY13-760" fmla="*/ 2047472 h 4099313"/>
                      <a:gd name="connsiteX14-761" fmla="*/ 2176945 w 4228925"/>
                      <a:gd name="connsiteY14-762" fmla="*/ 3787239 h 4099313"/>
                      <a:gd name="connsiteX15-763" fmla="*/ 3916711 w 4228925"/>
                      <a:gd name="connsiteY15-764" fmla="*/ 2047472 h 4099313"/>
                      <a:gd name="connsiteX16-765" fmla="*/ 2290461 w 4228925"/>
                      <a:gd name="connsiteY16-766" fmla="*/ 312377 h 4099313"/>
                      <a:gd name="connsiteX17-767" fmla="*/ 2090436 w 4228925"/>
                      <a:gd name="connsiteY17-768" fmla="*/ 0 h 4099313"/>
                      <a:gd name="connsiteX18-769" fmla="*/ 2090436 w 4228925"/>
                      <a:gd name="connsiteY18-770" fmla="*/ 312073 h 4099313"/>
                      <a:gd name="connsiteX19-771" fmla="*/ 739525 w 4228925"/>
                      <a:gd name="connsiteY19-772" fmla="*/ 1067768 h 4099313"/>
                      <a:gd name="connsiteX20-773" fmla="*/ 470434 w 4228925"/>
                      <a:gd name="connsiteY20-774" fmla="*/ 908652 h 4099313"/>
                      <a:gd name="connsiteX21-775" fmla="*/ 2090436 w 4228925"/>
                      <a:gd name="connsiteY21-776" fmla="*/ 0 h 4099313"/>
                      <a:gd name="connsiteX0-777" fmla="*/ 739525 w 4353891"/>
                      <a:gd name="connsiteY0-778" fmla="*/ 1067768 h 4099313"/>
                      <a:gd name="connsiteX1-779" fmla="*/ 742648 w 4353891"/>
                      <a:gd name="connsiteY1-780" fmla="*/ 1069614 h 4099313"/>
                      <a:gd name="connsiteX2-781" fmla="*/ 739525 w 4353891"/>
                      <a:gd name="connsiteY2-782" fmla="*/ 1067768 h 4099313"/>
                      <a:gd name="connsiteX3-783" fmla="*/ 468805 w 4353891"/>
                      <a:gd name="connsiteY3-784" fmla="*/ 907689 h 4099313"/>
                      <a:gd name="connsiteX4-785" fmla="*/ 470434 w 4353891"/>
                      <a:gd name="connsiteY4-786" fmla="*/ 908652 h 4099313"/>
                      <a:gd name="connsiteX5-787" fmla="*/ 468805 w 4353891"/>
                      <a:gd name="connsiteY5-788" fmla="*/ 907689 h 4099313"/>
                      <a:gd name="connsiteX6-789" fmla="*/ 2090436 w 4353891"/>
                      <a:gd name="connsiteY6-790" fmla="*/ 312073 h 4099313"/>
                      <a:gd name="connsiteX7-791" fmla="*/ 2090436 w 4353891"/>
                      <a:gd name="connsiteY7-792" fmla="*/ 312377 h 4099313"/>
                      <a:gd name="connsiteX8-793" fmla="*/ 2090436 w 4353891"/>
                      <a:gd name="connsiteY8-794" fmla="*/ 312073 h 4099313"/>
                      <a:gd name="connsiteX9-795" fmla="*/ 3916711 w 4353891"/>
                      <a:gd name="connsiteY9-796" fmla="*/ 2047472 h 4099313"/>
                      <a:gd name="connsiteX10-797" fmla="*/ 4228786 w 4353891"/>
                      <a:gd name="connsiteY10-798" fmla="*/ 2047473 h 4099313"/>
                      <a:gd name="connsiteX11-799" fmla="*/ 2176946 w 4353891"/>
                      <a:gd name="connsiteY11-800" fmla="*/ 4099313 h 4099313"/>
                      <a:gd name="connsiteX12-801" fmla="*/ 125105 w 4353891"/>
                      <a:gd name="connsiteY12-802" fmla="*/ 2047473 h 4099313"/>
                      <a:gd name="connsiteX13-803" fmla="*/ 437178 w 4353891"/>
                      <a:gd name="connsiteY13-804" fmla="*/ 2047472 h 4099313"/>
                      <a:gd name="connsiteX14-805" fmla="*/ 2176945 w 4353891"/>
                      <a:gd name="connsiteY14-806" fmla="*/ 3787239 h 4099313"/>
                      <a:gd name="connsiteX15-807" fmla="*/ 3916711 w 4353891"/>
                      <a:gd name="connsiteY15-808" fmla="*/ 2047472 h 4099313"/>
                      <a:gd name="connsiteX16-809" fmla="*/ 2090436 w 4353891"/>
                      <a:gd name="connsiteY16-810" fmla="*/ 0 h 4099313"/>
                      <a:gd name="connsiteX17-811" fmla="*/ 2090436 w 4353891"/>
                      <a:gd name="connsiteY17-812" fmla="*/ 312073 h 4099313"/>
                      <a:gd name="connsiteX18-813" fmla="*/ 739525 w 4353891"/>
                      <a:gd name="connsiteY18-814" fmla="*/ 1067768 h 4099313"/>
                      <a:gd name="connsiteX19-815" fmla="*/ 470434 w 4353891"/>
                      <a:gd name="connsiteY19-816" fmla="*/ 908652 h 4099313"/>
                      <a:gd name="connsiteX20-817" fmla="*/ 2090436 w 4353891"/>
                      <a:gd name="connsiteY20-818" fmla="*/ 0 h 4099313"/>
                      <a:gd name="connsiteX0-819" fmla="*/ 614420 w 4228786"/>
                      <a:gd name="connsiteY0-820" fmla="*/ 1067768 h 4099313"/>
                      <a:gd name="connsiteX1-821" fmla="*/ 617543 w 4228786"/>
                      <a:gd name="connsiteY1-822" fmla="*/ 1069614 h 4099313"/>
                      <a:gd name="connsiteX2-823" fmla="*/ 614420 w 4228786"/>
                      <a:gd name="connsiteY2-824" fmla="*/ 1067768 h 4099313"/>
                      <a:gd name="connsiteX3-825" fmla="*/ 343700 w 4228786"/>
                      <a:gd name="connsiteY3-826" fmla="*/ 907689 h 4099313"/>
                      <a:gd name="connsiteX4-827" fmla="*/ 345329 w 4228786"/>
                      <a:gd name="connsiteY4-828" fmla="*/ 908652 h 4099313"/>
                      <a:gd name="connsiteX5-829" fmla="*/ 343700 w 4228786"/>
                      <a:gd name="connsiteY5-830" fmla="*/ 907689 h 4099313"/>
                      <a:gd name="connsiteX6-831" fmla="*/ 1965331 w 4228786"/>
                      <a:gd name="connsiteY6-832" fmla="*/ 312073 h 4099313"/>
                      <a:gd name="connsiteX7-833" fmla="*/ 1965331 w 4228786"/>
                      <a:gd name="connsiteY7-834" fmla="*/ 312377 h 4099313"/>
                      <a:gd name="connsiteX8-835" fmla="*/ 1965331 w 4228786"/>
                      <a:gd name="connsiteY8-836" fmla="*/ 312073 h 4099313"/>
                      <a:gd name="connsiteX9-837" fmla="*/ 3791606 w 4228786"/>
                      <a:gd name="connsiteY9-838" fmla="*/ 2047472 h 4099313"/>
                      <a:gd name="connsiteX10-839" fmla="*/ 4103681 w 4228786"/>
                      <a:gd name="connsiteY10-840" fmla="*/ 2047473 h 4099313"/>
                      <a:gd name="connsiteX11-841" fmla="*/ 2051841 w 4228786"/>
                      <a:gd name="connsiteY11-842" fmla="*/ 4099313 h 4099313"/>
                      <a:gd name="connsiteX12-843" fmla="*/ 0 w 4228786"/>
                      <a:gd name="connsiteY12-844" fmla="*/ 2047473 h 4099313"/>
                      <a:gd name="connsiteX13-845" fmla="*/ 2051840 w 4228786"/>
                      <a:gd name="connsiteY13-846" fmla="*/ 3787239 h 4099313"/>
                      <a:gd name="connsiteX14-847" fmla="*/ 3791606 w 4228786"/>
                      <a:gd name="connsiteY14-848" fmla="*/ 2047472 h 4099313"/>
                      <a:gd name="connsiteX15-849" fmla="*/ 1965331 w 4228786"/>
                      <a:gd name="connsiteY15-850" fmla="*/ 0 h 4099313"/>
                      <a:gd name="connsiteX16-851" fmla="*/ 1965331 w 4228786"/>
                      <a:gd name="connsiteY16-852" fmla="*/ 312073 h 4099313"/>
                      <a:gd name="connsiteX17-853" fmla="*/ 614420 w 4228786"/>
                      <a:gd name="connsiteY17-854" fmla="*/ 1067768 h 4099313"/>
                      <a:gd name="connsiteX18-855" fmla="*/ 345329 w 4228786"/>
                      <a:gd name="connsiteY18-856" fmla="*/ 908652 h 4099313"/>
                      <a:gd name="connsiteX19-857" fmla="*/ 1965331 w 4228786"/>
                      <a:gd name="connsiteY19-858" fmla="*/ 0 h 4099313"/>
                      <a:gd name="connsiteX0-859" fmla="*/ 270720 w 3885086"/>
                      <a:gd name="connsiteY0-860" fmla="*/ 1067768 h 4224418"/>
                      <a:gd name="connsiteX1-861" fmla="*/ 273843 w 3885086"/>
                      <a:gd name="connsiteY1-862" fmla="*/ 1069614 h 4224418"/>
                      <a:gd name="connsiteX2-863" fmla="*/ 270720 w 3885086"/>
                      <a:gd name="connsiteY2-864" fmla="*/ 1067768 h 4224418"/>
                      <a:gd name="connsiteX3-865" fmla="*/ 0 w 3885086"/>
                      <a:gd name="connsiteY3-866" fmla="*/ 907689 h 4224418"/>
                      <a:gd name="connsiteX4-867" fmla="*/ 1629 w 3885086"/>
                      <a:gd name="connsiteY4-868" fmla="*/ 908652 h 4224418"/>
                      <a:gd name="connsiteX5-869" fmla="*/ 0 w 3885086"/>
                      <a:gd name="connsiteY5-870" fmla="*/ 907689 h 4224418"/>
                      <a:gd name="connsiteX6-871" fmla="*/ 1621631 w 3885086"/>
                      <a:gd name="connsiteY6-872" fmla="*/ 312073 h 4224418"/>
                      <a:gd name="connsiteX7-873" fmla="*/ 1621631 w 3885086"/>
                      <a:gd name="connsiteY7-874" fmla="*/ 312377 h 4224418"/>
                      <a:gd name="connsiteX8-875" fmla="*/ 1621631 w 3885086"/>
                      <a:gd name="connsiteY8-876" fmla="*/ 312073 h 4224418"/>
                      <a:gd name="connsiteX9-877" fmla="*/ 3447906 w 3885086"/>
                      <a:gd name="connsiteY9-878" fmla="*/ 2047472 h 4224418"/>
                      <a:gd name="connsiteX10-879" fmla="*/ 3759981 w 3885086"/>
                      <a:gd name="connsiteY10-880" fmla="*/ 2047473 h 4224418"/>
                      <a:gd name="connsiteX11-881" fmla="*/ 1708141 w 3885086"/>
                      <a:gd name="connsiteY11-882" fmla="*/ 4099313 h 4224418"/>
                      <a:gd name="connsiteX12-883" fmla="*/ 1708140 w 3885086"/>
                      <a:gd name="connsiteY12-884" fmla="*/ 3787239 h 4224418"/>
                      <a:gd name="connsiteX13-885" fmla="*/ 3447906 w 3885086"/>
                      <a:gd name="connsiteY13-886" fmla="*/ 2047472 h 4224418"/>
                      <a:gd name="connsiteX14-887" fmla="*/ 1621631 w 3885086"/>
                      <a:gd name="connsiteY14-888" fmla="*/ 0 h 4224418"/>
                      <a:gd name="connsiteX15-889" fmla="*/ 1621631 w 3885086"/>
                      <a:gd name="connsiteY15-890" fmla="*/ 312073 h 4224418"/>
                      <a:gd name="connsiteX16-891" fmla="*/ 270720 w 3885086"/>
                      <a:gd name="connsiteY16-892" fmla="*/ 1067768 h 4224418"/>
                      <a:gd name="connsiteX17-893" fmla="*/ 1629 w 3885086"/>
                      <a:gd name="connsiteY17-894" fmla="*/ 908652 h 4224418"/>
                      <a:gd name="connsiteX18-895" fmla="*/ 1621631 w 3885086"/>
                      <a:gd name="connsiteY18-896" fmla="*/ 0 h 4224418"/>
                      <a:gd name="connsiteX0-897" fmla="*/ 270720 w 3885086"/>
                      <a:gd name="connsiteY0-898" fmla="*/ 1067768 h 4099313"/>
                      <a:gd name="connsiteX1-899" fmla="*/ 273843 w 3885086"/>
                      <a:gd name="connsiteY1-900" fmla="*/ 1069614 h 4099313"/>
                      <a:gd name="connsiteX2-901" fmla="*/ 270720 w 3885086"/>
                      <a:gd name="connsiteY2-902" fmla="*/ 1067768 h 4099313"/>
                      <a:gd name="connsiteX3-903" fmla="*/ 0 w 3885086"/>
                      <a:gd name="connsiteY3-904" fmla="*/ 907689 h 4099313"/>
                      <a:gd name="connsiteX4-905" fmla="*/ 1629 w 3885086"/>
                      <a:gd name="connsiteY4-906" fmla="*/ 908652 h 4099313"/>
                      <a:gd name="connsiteX5-907" fmla="*/ 0 w 3885086"/>
                      <a:gd name="connsiteY5-908" fmla="*/ 907689 h 4099313"/>
                      <a:gd name="connsiteX6-909" fmla="*/ 1621631 w 3885086"/>
                      <a:gd name="connsiteY6-910" fmla="*/ 312073 h 4099313"/>
                      <a:gd name="connsiteX7-911" fmla="*/ 1621631 w 3885086"/>
                      <a:gd name="connsiteY7-912" fmla="*/ 312377 h 4099313"/>
                      <a:gd name="connsiteX8-913" fmla="*/ 1621631 w 3885086"/>
                      <a:gd name="connsiteY8-914" fmla="*/ 312073 h 4099313"/>
                      <a:gd name="connsiteX9-915" fmla="*/ 3447906 w 3885086"/>
                      <a:gd name="connsiteY9-916" fmla="*/ 2047472 h 4099313"/>
                      <a:gd name="connsiteX10-917" fmla="*/ 3759981 w 3885086"/>
                      <a:gd name="connsiteY10-918" fmla="*/ 2047473 h 4099313"/>
                      <a:gd name="connsiteX11-919" fmla="*/ 1708141 w 3885086"/>
                      <a:gd name="connsiteY11-920" fmla="*/ 4099313 h 4099313"/>
                      <a:gd name="connsiteX12-921" fmla="*/ 3447906 w 3885086"/>
                      <a:gd name="connsiteY12-922" fmla="*/ 2047472 h 4099313"/>
                      <a:gd name="connsiteX13-923" fmla="*/ 1621631 w 3885086"/>
                      <a:gd name="connsiteY13-924" fmla="*/ 0 h 4099313"/>
                      <a:gd name="connsiteX14-925" fmla="*/ 1621631 w 3885086"/>
                      <a:gd name="connsiteY14-926" fmla="*/ 312073 h 4099313"/>
                      <a:gd name="connsiteX15-927" fmla="*/ 270720 w 3885086"/>
                      <a:gd name="connsiteY15-928" fmla="*/ 1067768 h 4099313"/>
                      <a:gd name="connsiteX16-929" fmla="*/ 1629 w 3885086"/>
                      <a:gd name="connsiteY16-930" fmla="*/ 908652 h 4099313"/>
                      <a:gd name="connsiteX17-931" fmla="*/ 1621631 w 3885086"/>
                      <a:gd name="connsiteY17-932" fmla="*/ 0 h 4099313"/>
                      <a:gd name="connsiteX0-933" fmla="*/ 270720 w 3760643"/>
                      <a:gd name="connsiteY0-934" fmla="*/ 1067768 h 2047473"/>
                      <a:gd name="connsiteX1-935" fmla="*/ 273843 w 3760643"/>
                      <a:gd name="connsiteY1-936" fmla="*/ 1069614 h 2047473"/>
                      <a:gd name="connsiteX2-937" fmla="*/ 270720 w 3760643"/>
                      <a:gd name="connsiteY2-938" fmla="*/ 1067768 h 2047473"/>
                      <a:gd name="connsiteX3-939" fmla="*/ 0 w 3760643"/>
                      <a:gd name="connsiteY3-940" fmla="*/ 907689 h 2047473"/>
                      <a:gd name="connsiteX4-941" fmla="*/ 1629 w 3760643"/>
                      <a:gd name="connsiteY4-942" fmla="*/ 908652 h 2047473"/>
                      <a:gd name="connsiteX5-943" fmla="*/ 0 w 3760643"/>
                      <a:gd name="connsiteY5-944" fmla="*/ 907689 h 2047473"/>
                      <a:gd name="connsiteX6-945" fmla="*/ 1621631 w 3760643"/>
                      <a:gd name="connsiteY6-946" fmla="*/ 312073 h 2047473"/>
                      <a:gd name="connsiteX7-947" fmla="*/ 1621631 w 3760643"/>
                      <a:gd name="connsiteY7-948" fmla="*/ 312377 h 2047473"/>
                      <a:gd name="connsiteX8-949" fmla="*/ 1621631 w 3760643"/>
                      <a:gd name="connsiteY8-950" fmla="*/ 312073 h 2047473"/>
                      <a:gd name="connsiteX9-951" fmla="*/ 3447906 w 3760643"/>
                      <a:gd name="connsiteY9-952" fmla="*/ 2047472 h 2047473"/>
                      <a:gd name="connsiteX10-953" fmla="*/ 3759981 w 3760643"/>
                      <a:gd name="connsiteY10-954" fmla="*/ 2047473 h 2047473"/>
                      <a:gd name="connsiteX11-955" fmla="*/ 3447906 w 3760643"/>
                      <a:gd name="connsiteY11-956" fmla="*/ 2047472 h 2047473"/>
                      <a:gd name="connsiteX12-957" fmla="*/ 1621631 w 3760643"/>
                      <a:gd name="connsiteY12-958" fmla="*/ 0 h 2047473"/>
                      <a:gd name="connsiteX13-959" fmla="*/ 1621631 w 3760643"/>
                      <a:gd name="connsiteY13-960" fmla="*/ 312073 h 2047473"/>
                      <a:gd name="connsiteX14-961" fmla="*/ 270720 w 3760643"/>
                      <a:gd name="connsiteY14-962" fmla="*/ 1067768 h 2047473"/>
                      <a:gd name="connsiteX15-963" fmla="*/ 1629 w 3760643"/>
                      <a:gd name="connsiteY15-964" fmla="*/ 908652 h 2047473"/>
                      <a:gd name="connsiteX16-965" fmla="*/ 1621631 w 3760643"/>
                      <a:gd name="connsiteY16-966" fmla="*/ 0 h 2047473"/>
                      <a:gd name="connsiteX0-967" fmla="*/ 270720 w 1621631"/>
                      <a:gd name="connsiteY0-968" fmla="*/ 1067768 h 1069614"/>
                      <a:gd name="connsiteX1-969" fmla="*/ 273843 w 1621631"/>
                      <a:gd name="connsiteY1-970" fmla="*/ 1069614 h 1069614"/>
                      <a:gd name="connsiteX2-971" fmla="*/ 270720 w 1621631"/>
                      <a:gd name="connsiteY2-972" fmla="*/ 1067768 h 1069614"/>
                      <a:gd name="connsiteX3-973" fmla="*/ 0 w 1621631"/>
                      <a:gd name="connsiteY3-974" fmla="*/ 907689 h 1069614"/>
                      <a:gd name="connsiteX4-975" fmla="*/ 1629 w 1621631"/>
                      <a:gd name="connsiteY4-976" fmla="*/ 908652 h 1069614"/>
                      <a:gd name="connsiteX5-977" fmla="*/ 0 w 1621631"/>
                      <a:gd name="connsiteY5-978" fmla="*/ 907689 h 1069614"/>
                      <a:gd name="connsiteX6-979" fmla="*/ 1621631 w 1621631"/>
                      <a:gd name="connsiteY6-980" fmla="*/ 312073 h 1069614"/>
                      <a:gd name="connsiteX7-981" fmla="*/ 1621631 w 1621631"/>
                      <a:gd name="connsiteY7-982" fmla="*/ 312377 h 1069614"/>
                      <a:gd name="connsiteX8-983" fmla="*/ 1621631 w 1621631"/>
                      <a:gd name="connsiteY8-984" fmla="*/ 312073 h 1069614"/>
                      <a:gd name="connsiteX9-985" fmla="*/ 1621631 w 1621631"/>
                      <a:gd name="connsiteY9-986" fmla="*/ 0 h 1069614"/>
                      <a:gd name="connsiteX10-987" fmla="*/ 1621631 w 1621631"/>
                      <a:gd name="connsiteY10-988" fmla="*/ 312073 h 1069614"/>
                      <a:gd name="connsiteX11-989" fmla="*/ 270720 w 1621631"/>
                      <a:gd name="connsiteY11-990" fmla="*/ 1067768 h 1069614"/>
                      <a:gd name="connsiteX12-991" fmla="*/ 1629 w 1621631"/>
                      <a:gd name="connsiteY12-992" fmla="*/ 908652 h 1069614"/>
                      <a:gd name="connsiteX13-993" fmla="*/ 1621631 w 1621631"/>
                      <a:gd name="connsiteY13-994" fmla="*/ 0 h 1069614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  <a:cxn ang="0">
                        <a:pos x="connsiteX7-15" y="connsiteY7-16"/>
                      </a:cxn>
                      <a:cxn ang="0">
                        <a:pos x="connsiteX8-17" y="connsiteY8-18"/>
                      </a:cxn>
                      <a:cxn ang="0">
                        <a:pos x="connsiteX9-19" y="connsiteY9-20"/>
                      </a:cxn>
                      <a:cxn ang="0">
                        <a:pos x="connsiteX10-21" y="connsiteY10-22"/>
                      </a:cxn>
                      <a:cxn ang="0">
                        <a:pos x="connsiteX11-23" y="connsiteY11-24"/>
                      </a:cxn>
                      <a:cxn ang="0">
                        <a:pos x="connsiteX12-25" y="connsiteY12-26"/>
                      </a:cxn>
                      <a:cxn ang="0">
                        <a:pos x="connsiteX13-27" y="connsiteY13-28"/>
                      </a:cxn>
                    </a:cxnLst>
                    <a:rect l="l" t="t" r="r" b="b"/>
                    <a:pathLst>
                      <a:path w="1621631" h="1069614">
                        <a:moveTo>
                          <a:pt x="270720" y="1067768"/>
                        </a:moveTo>
                        <a:lnTo>
                          <a:pt x="273843" y="1069614"/>
                        </a:lnTo>
                        <a:lnTo>
                          <a:pt x="270720" y="1067768"/>
                        </a:lnTo>
                        <a:close/>
                        <a:moveTo>
                          <a:pt x="0" y="907689"/>
                        </a:moveTo>
                        <a:lnTo>
                          <a:pt x="1629" y="908652"/>
                        </a:lnTo>
                        <a:lnTo>
                          <a:pt x="0" y="907689"/>
                        </a:lnTo>
                        <a:close/>
                        <a:moveTo>
                          <a:pt x="1621631" y="312073"/>
                        </a:moveTo>
                        <a:lnTo>
                          <a:pt x="1621631" y="312377"/>
                        </a:lnTo>
                        <a:lnTo>
                          <a:pt x="1621631" y="312073"/>
                        </a:lnTo>
                        <a:close/>
                        <a:moveTo>
                          <a:pt x="1621631" y="0"/>
                        </a:moveTo>
                        <a:lnTo>
                          <a:pt x="1621631" y="312073"/>
                        </a:lnTo>
                        <a:cubicBezTo>
                          <a:pt x="1059988" y="337356"/>
                          <a:pt x="568425" y="631117"/>
                          <a:pt x="270720" y="1067768"/>
                        </a:cubicBezTo>
                        <a:lnTo>
                          <a:pt x="1629" y="908652"/>
                        </a:lnTo>
                        <a:cubicBezTo>
                          <a:pt x="354259" y="380480"/>
                          <a:pt x="945677" y="25494"/>
                          <a:pt x="162163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3218" tIns="46608" rIns="46608" bIns="93218" numCol="1" spcCol="0" rtlCol="0" fromWordArt="0" anchor="b" anchorCtr="0" forceAA="0" compatLnSpc="1">
                    <a:noAutofit/>
                  </a:bodyPr>
                  <a:lstStyle/>
                  <a:p>
                    <a:pPr algn="ctr" defTabSz="931545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800" spc="-5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53" name="ïšļiḑé">
                    <a:extLst>
                      <a:ext uri="{FF2B5EF4-FFF2-40B4-BE49-F238E27FC236}">
                        <a16:creationId xmlns:a16="http://schemas.microsoft.com/office/drawing/2014/main" xmlns="" id="{5275720E-E4C6-47F6-8BC9-5FE06CE881B2}"/>
                      </a:ext>
                    </a:extLst>
                  </p:cNvPr>
                  <p:cNvSpPr/>
                  <p:nvPr/>
                </p:nvSpPr>
                <p:spPr bwMode="auto">
                  <a:xfrm rot="3645706" flipH="1">
                    <a:off x="6810755" y="2122914"/>
                    <a:ext cx="298263" cy="196670"/>
                  </a:xfrm>
                  <a:custGeom>
                    <a:avLst/>
                    <a:gdLst>
                      <a:gd name="connsiteX0" fmla="*/ 668844 w 4158105"/>
                      <a:gd name="connsiteY0" fmla="*/ 1079241 h 4110786"/>
                      <a:gd name="connsiteX1" fmla="*/ 671967 w 4158105"/>
                      <a:gd name="connsiteY1" fmla="*/ 1081087 h 4110786"/>
                      <a:gd name="connsiteX2" fmla="*/ 576717 w 4158105"/>
                      <a:gd name="connsiteY2" fmla="*/ 1235869 h 4110786"/>
                      <a:gd name="connsiteX3" fmla="*/ 574232 w 4158105"/>
                      <a:gd name="connsiteY3" fmla="*/ 1234330 h 4110786"/>
                      <a:gd name="connsiteX4" fmla="*/ 668844 w 4158105"/>
                      <a:gd name="connsiteY4" fmla="*/ 1079241 h 4110786"/>
                      <a:gd name="connsiteX5" fmla="*/ 398124 w 4158105"/>
                      <a:gd name="connsiteY5" fmla="*/ 919162 h 4110786"/>
                      <a:gd name="connsiteX6" fmla="*/ 399753 w 4158105"/>
                      <a:gd name="connsiteY6" fmla="*/ 920125 h 4110786"/>
                      <a:gd name="connsiteX7" fmla="*/ 308772 w 4158105"/>
                      <a:gd name="connsiteY7" fmla="*/ 1069886 h 4110786"/>
                      <a:gd name="connsiteX8" fmla="*/ 307636 w 4158105"/>
                      <a:gd name="connsiteY8" fmla="*/ 1069182 h 4110786"/>
                      <a:gd name="connsiteX9" fmla="*/ 398124 w 4158105"/>
                      <a:gd name="connsiteY9" fmla="*/ 919162 h 4110786"/>
                      <a:gd name="connsiteX10" fmla="*/ 2106264 w 4158105"/>
                      <a:gd name="connsiteY10" fmla="*/ 319178 h 4110786"/>
                      <a:gd name="connsiteX11" fmla="*/ 2198792 w 4158105"/>
                      <a:gd name="connsiteY11" fmla="*/ 323850 h 4110786"/>
                      <a:gd name="connsiteX12" fmla="*/ 2019755 w 4158105"/>
                      <a:gd name="connsiteY12" fmla="*/ 323850 h 4110786"/>
                      <a:gd name="connsiteX13" fmla="*/ 2019755 w 4158105"/>
                      <a:gd name="connsiteY13" fmla="*/ 323546 h 4110786"/>
                      <a:gd name="connsiteX14" fmla="*/ 2106264 w 4158105"/>
                      <a:gd name="connsiteY14" fmla="*/ 319178 h 4110786"/>
                      <a:gd name="connsiteX15" fmla="*/ 2224351 w 4158105"/>
                      <a:gd name="connsiteY15" fmla="*/ 13068 h 4110786"/>
                      <a:gd name="connsiteX16" fmla="*/ 4158105 w 4158105"/>
                      <a:gd name="connsiteY16" fmla="*/ 2058946 h 4110786"/>
                      <a:gd name="connsiteX17" fmla="*/ 2106265 w 4158105"/>
                      <a:gd name="connsiteY17" fmla="*/ 4110786 h 4110786"/>
                      <a:gd name="connsiteX18" fmla="*/ 54424 w 4158105"/>
                      <a:gd name="connsiteY18" fmla="*/ 2058946 h 4110786"/>
                      <a:gd name="connsiteX19" fmla="*/ 574232 w 4158105"/>
                      <a:gd name="connsiteY19" fmla="*/ 1234330 h 4110786"/>
                      <a:gd name="connsiteX20" fmla="*/ 366497 w 4158105"/>
                      <a:gd name="connsiteY20" fmla="*/ 2058945 h 4110786"/>
                      <a:gd name="connsiteX21" fmla="*/ 2106264 w 4158105"/>
                      <a:gd name="connsiteY21" fmla="*/ 3798712 h 4110786"/>
                      <a:gd name="connsiteX22" fmla="*/ 3846030 w 4158105"/>
                      <a:gd name="connsiteY22" fmla="*/ 2058945 h 4110786"/>
                      <a:gd name="connsiteX23" fmla="*/ 2198792 w 4158105"/>
                      <a:gd name="connsiteY23" fmla="*/ 323850 h 4110786"/>
                      <a:gd name="connsiteX24" fmla="*/ 2219780 w 4158105"/>
                      <a:gd name="connsiteY24" fmla="*/ 323850 h 4110786"/>
                      <a:gd name="connsiteX25" fmla="*/ 2224351 w 4158105"/>
                      <a:gd name="connsiteY25" fmla="*/ 13068 h 4110786"/>
                      <a:gd name="connsiteX26" fmla="*/ 2019755 w 4158105"/>
                      <a:gd name="connsiteY26" fmla="*/ 11473 h 4110786"/>
                      <a:gd name="connsiteX27" fmla="*/ 2019755 w 4158105"/>
                      <a:gd name="connsiteY27" fmla="*/ 323546 h 4110786"/>
                      <a:gd name="connsiteX28" fmla="*/ 668844 w 4158105"/>
                      <a:gd name="connsiteY28" fmla="*/ 1079241 h 4110786"/>
                      <a:gd name="connsiteX29" fmla="*/ 399753 w 4158105"/>
                      <a:gd name="connsiteY29" fmla="*/ 920125 h 4110786"/>
                      <a:gd name="connsiteX30" fmla="*/ 2019755 w 4158105"/>
                      <a:gd name="connsiteY30" fmla="*/ 11473 h 4110786"/>
                      <a:gd name="connsiteX31" fmla="*/ 2224543 w 4158105"/>
                      <a:gd name="connsiteY31" fmla="*/ 0 h 4110786"/>
                      <a:gd name="connsiteX32" fmla="*/ 2224351 w 4158105"/>
                      <a:gd name="connsiteY32" fmla="*/ 13068 h 4110786"/>
                      <a:gd name="connsiteX33" fmla="*/ 2106265 w 4158105"/>
                      <a:gd name="connsiteY33" fmla="*/ 7105 h 4110786"/>
                      <a:gd name="connsiteX34" fmla="*/ 2019755 w 4158105"/>
                      <a:gd name="connsiteY34" fmla="*/ 11473 h 4110786"/>
                      <a:gd name="connsiteX35" fmla="*/ 2019755 w 4158105"/>
                      <a:gd name="connsiteY35" fmla="*/ 2381 h 4110786"/>
                      <a:gd name="connsiteX36" fmla="*/ 2224543 w 4158105"/>
                      <a:gd name="connsiteY36" fmla="*/ 0 h 4110786"/>
                      <a:gd name="connsiteX0-1" fmla="*/ 668844 w 4158105"/>
                      <a:gd name="connsiteY0-2" fmla="*/ 1079241 h 4110786"/>
                      <a:gd name="connsiteX1-3" fmla="*/ 671967 w 4158105"/>
                      <a:gd name="connsiteY1-4" fmla="*/ 1081087 h 4110786"/>
                      <a:gd name="connsiteX2-5" fmla="*/ 576717 w 4158105"/>
                      <a:gd name="connsiteY2-6" fmla="*/ 1235869 h 4110786"/>
                      <a:gd name="connsiteX3-7" fmla="*/ 574232 w 4158105"/>
                      <a:gd name="connsiteY3-8" fmla="*/ 1234330 h 4110786"/>
                      <a:gd name="connsiteX4-9" fmla="*/ 668844 w 4158105"/>
                      <a:gd name="connsiteY4-10" fmla="*/ 1079241 h 4110786"/>
                      <a:gd name="connsiteX5-11" fmla="*/ 398124 w 4158105"/>
                      <a:gd name="connsiteY5-12" fmla="*/ 919162 h 4110786"/>
                      <a:gd name="connsiteX6-13" fmla="*/ 399753 w 4158105"/>
                      <a:gd name="connsiteY6-14" fmla="*/ 920125 h 4110786"/>
                      <a:gd name="connsiteX7-15" fmla="*/ 308772 w 4158105"/>
                      <a:gd name="connsiteY7-16" fmla="*/ 1069886 h 4110786"/>
                      <a:gd name="connsiteX8-17" fmla="*/ 398124 w 4158105"/>
                      <a:gd name="connsiteY8-18" fmla="*/ 919162 h 4110786"/>
                      <a:gd name="connsiteX9-19" fmla="*/ 2106264 w 4158105"/>
                      <a:gd name="connsiteY9-20" fmla="*/ 319178 h 4110786"/>
                      <a:gd name="connsiteX10-21" fmla="*/ 2198792 w 4158105"/>
                      <a:gd name="connsiteY10-22" fmla="*/ 323850 h 4110786"/>
                      <a:gd name="connsiteX11-23" fmla="*/ 2019755 w 4158105"/>
                      <a:gd name="connsiteY11-24" fmla="*/ 323850 h 4110786"/>
                      <a:gd name="connsiteX12-25" fmla="*/ 2019755 w 4158105"/>
                      <a:gd name="connsiteY12-26" fmla="*/ 323546 h 4110786"/>
                      <a:gd name="connsiteX13-27" fmla="*/ 2106264 w 4158105"/>
                      <a:gd name="connsiteY13-28" fmla="*/ 319178 h 4110786"/>
                      <a:gd name="connsiteX14-29" fmla="*/ 2224351 w 4158105"/>
                      <a:gd name="connsiteY14-30" fmla="*/ 13068 h 4110786"/>
                      <a:gd name="connsiteX15-31" fmla="*/ 4158105 w 4158105"/>
                      <a:gd name="connsiteY15-32" fmla="*/ 2058946 h 4110786"/>
                      <a:gd name="connsiteX16-33" fmla="*/ 2106265 w 4158105"/>
                      <a:gd name="connsiteY16-34" fmla="*/ 4110786 h 4110786"/>
                      <a:gd name="connsiteX17-35" fmla="*/ 54424 w 4158105"/>
                      <a:gd name="connsiteY17-36" fmla="*/ 2058946 h 4110786"/>
                      <a:gd name="connsiteX18-37" fmla="*/ 574232 w 4158105"/>
                      <a:gd name="connsiteY18-38" fmla="*/ 1234330 h 4110786"/>
                      <a:gd name="connsiteX19-39" fmla="*/ 366497 w 4158105"/>
                      <a:gd name="connsiteY19-40" fmla="*/ 2058945 h 4110786"/>
                      <a:gd name="connsiteX20-41" fmla="*/ 2106264 w 4158105"/>
                      <a:gd name="connsiteY20-42" fmla="*/ 3798712 h 4110786"/>
                      <a:gd name="connsiteX21-43" fmla="*/ 3846030 w 4158105"/>
                      <a:gd name="connsiteY21-44" fmla="*/ 2058945 h 4110786"/>
                      <a:gd name="connsiteX22-45" fmla="*/ 2198792 w 4158105"/>
                      <a:gd name="connsiteY22-46" fmla="*/ 323850 h 4110786"/>
                      <a:gd name="connsiteX23-47" fmla="*/ 2219780 w 4158105"/>
                      <a:gd name="connsiteY23-48" fmla="*/ 323850 h 4110786"/>
                      <a:gd name="connsiteX24-49" fmla="*/ 2224351 w 4158105"/>
                      <a:gd name="connsiteY24-50" fmla="*/ 13068 h 4110786"/>
                      <a:gd name="connsiteX25-51" fmla="*/ 2019755 w 4158105"/>
                      <a:gd name="connsiteY25-52" fmla="*/ 11473 h 4110786"/>
                      <a:gd name="connsiteX26-53" fmla="*/ 2019755 w 4158105"/>
                      <a:gd name="connsiteY26-54" fmla="*/ 323546 h 4110786"/>
                      <a:gd name="connsiteX27-55" fmla="*/ 668844 w 4158105"/>
                      <a:gd name="connsiteY27-56" fmla="*/ 1079241 h 4110786"/>
                      <a:gd name="connsiteX28-57" fmla="*/ 399753 w 4158105"/>
                      <a:gd name="connsiteY28-58" fmla="*/ 920125 h 4110786"/>
                      <a:gd name="connsiteX29-59" fmla="*/ 2019755 w 4158105"/>
                      <a:gd name="connsiteY29-60" fmla="*/ 11473 h 4110786"/>
                      <a:gd name="connsiteX30-61" fmla="*/ 2224543 w 4158105"/>
                      <a:gd name="connsiteY30-62" fmla="*/ 0 h 4110786"/>
                      <a:gd name="connsiteX31-63" fmla="*/ 2224351 w 4158105"/>
                      <a:gd name="connsiteY31-64" fmla="*/ 13068 h 4110786"/>
                      <a:gd name="connsiteX32-65" fmla="*/ 2106265 w 4158105"/>
                      <a:gd name="connsiteY32-66" fmla="*/ 7105 h 4110786"/>
                      <a:gd name="connsiteX33-67" fmla="*/ 2019755 w 4158105"/>
                      <a:gd name="connsiteY33-68" fmla="*/ 11473 h 4110786"/>
                      <a:gd name="connsiteX34-69" fmla="*/ 2019755 w 4158105"/>
                      <a:gd name="connsiteY34-70" fmla="*/ 2381 h 4110786"/>
                      <a:gd name="connsiteX35-71" fmla="*/ 2224543 w 4158105"/>
                      <a:gd name="connsiteY35-72" fmla="*/ 0 h 4110786"/>
                      <a:gd name="connsiteX0-73" fmla="*/ 668844 w 4158105"/>
                      <a:gd name="connsiteY0-74" fmla="*/ 1079241 h 4110786"/>
                      <a:gd name="connsiteX1-75" fmla="*/ 671967 w 4158105"/>
                      <a:gd name="connsiteY1-76" fmla="*/ 1081087 h 4110786"/>
                      <a:gd name="connsiteX2-77" fmla="*/ 576717 w 4158105"/>
                      <a:gd name="connsiteY2-78" fmla="*/ 1235869 h 4110786"/>
                      <a:gd name="connsiteX3-79" fmla="*/ 574232 w 4158105"/>
                      <a:gd name="connsiteY3-80" fmla="*/ 1234330 h 4110786"/>
                      <a:gd name="connsiteX4-81" fmla="*/ 668844 w 4158105"/>
                      <a:gd name="connsiteY4-82" fmla="*/ 1079241 h 4110786"/>
                      <a:gd name="connsiteX5-83" fmla="*/ 398124 w 4158105"/>
                      <a:gd name="connsiteY5-84" fmla="*/ 919162 h 4110786"/>
                      <a:gd name="connsiteX6-85" fmla="*/ 399753 w 4158105"/>
                      <a:gd name="connsiteY6-86" fmla="*/ 920125 h 4110786"/>
                      <a:gd name="connsiteX7-87" fmla="*/ 398124 w 4158105"/>
                      <a:gd name="connsiteY7-88" fmla="*/ 919162 h 4110786"/>
                      <a:gd name="connsiteX8-89" fmla="*/ 2106264 w 4158105"/>
                      <a:gd name="connsiteY8-90" fmla="*/ 319178 h 4110786"/>
                      <a:gd name="connsiteX9-91" fmla="*/ 2198792 w 4158105"/>
                      <a:gd name="connsiteY9-92" fmla="*/ 323850 h 4110786"/>
                      <a:gd name="connsiteX10-93" fmla="*/ 2019755 w 4158105"/>
                      <a:gd name="connsiteY10-94" fmla="*/ 323850 h 4110786"/>
                      <a:gd name="connsiteX11-95" fmla="*/ 2019755 w 4158105"/>
                      <a:gd name="connsiteY11-96" fmla="*/ 323546 h 4110786"/>
                      <a:gd name="connsiteX12-97" fmla="*/ 2106264 w 4158105"/>
                      <a:gd name="connsiteY12-98" fmla="*/ 319178 h 4110786"/>
                      <a:gd name="connsiteX13-99" fmla="*/ 2224351 w 4158105"/>
                      <a:gd name="connsiteY13-100" fmla="*/ 13068 h 4110786"/>
                      <a:gd name="connsiteX14-101" fmla="*/ 4158105 w 4158105"/>
                      <a:gd name="connsiteY14-102" fmla="*/ 2058946 h 4110786"/>
                      <a:gd name="connsiteX15-103" fmla="*/ 2106265 w 4158105"/>
                      <a:gd name="connsiteY15-104" fmla="*/ 4110786 h 4110786"/>
                      <a:gd name="connsiteX16-105" fmla="*/ 54424 w 4158105"/>
                      <a:gd name="connsiteY16-106" fmla="*/ 2058946 h 4110786"/>
                      <a:gd name="connsiteX17-107" fmla="*/ 574232 w 4158105"/>
                      <a:gd name="connsiteY17-108" fmla="*/ 1234330 h 4110786"/>
                      <a:gd name="connsiteX18-109" fmla="*/ 366497 w 4158105"/>
                      <a:gd name="connsiteY18-110" fmla="*/ 2058945 h 4110786"/>
                      <a:gd name="connsiteX19-111" fmla="*/ 2106264 w 4158105"/>
                      <a:gd name="connsiteY19-112" fmla="*/ 3798712 h 4110786"/>
                      <a:gd name="connsiteX20-113" fmla="*/ 3846030 w 4158105"/>
                      <a:gd name="connsiteY20-114" fmla="*/ 2058945 h 4110786"/>
                      <a:gd name="connsiteX21-115" fmla="*/ 2198792 w 4158105"/>
                      <a:gd name="connsiteY21-116" fmla="*/ 323850 h 4110786"/>
                      <a:gd name="connsiteX22-117" fmla="*/ 2219780 w 4158105"/>
                      <a:gd name="connsiteY22-118" fmla="*/ 323850 h 4110786"/>
                      <a:gd name="connsiteX23-119" fmla="*/ 2224351 w 4158105"/>
                      <a:gd name="connsiteY23-120" fmla="*/ 13068 h 4110786"/>
                      <a:gd name="connsiteX24-121" fmla="*/ 2019755 w 4158105"/>
                      <a:gd name="connsiteY24-122" fmla="*/ 11473 h 4110786"/>
                      <a:gd name="connsiteX25-123" fmla="*/ 2019755 w 4158105"/>
                      <a:gd name="connsiteY25-124" fmla="*/ 323546 h 4110786"/>
                      <a:gd name="connsiteX26-125" fmla="*/ 668844 w 4158105"/>
                      <a:gd name="connsiteY26-126" fmla="*/ 1079241 h 4110786"/>
                      <a:gd name="connsiteX27-127" fmla="*/ 399753 w 4158105"/>
                      <a:gd name="connsiteY27-128" fmla="*/ 920125 h 4110786"/>
                      <a:gd name="connsiteX28-129" fmla="*/ 2019755 w 4158105"/>
                      <a:gd name="connsiteY28-130" fmla="*/ 11473 h 4110786"/>
                      <a:gd name="connsiteX29-131" fmla="*/ 2224543 w 4158105"/>
                      <a:gd name="connsiteY29-132" fmla="*/ 0 h 4110786"/>
                      <a:gd name="connsiteX30-133" fmla="*/ 2224351 w 4158105"/>
                      <a:gd name="connsiteY30-134" fmla="*/ 13068 h 4110786"/>
                      <a:gd name="connsiteX31-135" fmla="*/ 2106265 w 4158105"/>
                      <a:gd name="connsiteY31-136" fmla="*/ 7105 h 4110786"/>
                      <a:gd name="connsiteX32-137" fmla="*/ 2019755 w 4158105"/>
                      <a:gd name="connsiteY32-138" fmla="*/ 11473 h 4110786"/>
                      <a:gd name="connsiteX33-139" fmla="*/ 2019755 w 4158105"/>
                      <a:gd name="connsiteY33-140" fmla="*/ 2381 h 4110786"/>
                      <a:gd name="connsiteX34-141" fmla="*/ 2224543 w 4158105"/>
                      <a:gd name="connsiteY34-142" fmla="*/ 0 h 4110786"/>
                      <a:gd name="connsiteX0-143" fmla="*/ 739525 w 4228786"/>
                      <a:gd name="connsiteY0-144" fmla="*/ 1079241 h 4110786"/>
                      <a:gd name="connsiteX1-145" fmla="*/ 742648 w 4228786"/>
                      <a:gd name="connsiteY1-146" fmla="*/ 1081087 h 4110786"/>
                      <a:gd name="connsiteX2-147" fmla="*/ 647398 w 4228786"/>
                      <a:gd name="connsiteY2-148" fmla="*/ 1235869 h 4110786"/>
                      <a:gd name="connsiteX3-149" fmla="*/ 644913 w 4228786"/>
                      <a:gd name="connsiteY3-150" fmla="*/ 1234330 h 4110786"/>
                      <a:gd name="connsiteX4-151" fmla="*/ 739525 w 4228786"/>
                      <a:gd name="connsiteY4-152" fmla="*/ 1079241 h 4110786"/>
                      <a:gd name="connsiteX5-153" fmla="*/ 468805 w 4228786"/>
                      <a:gd name="connsiteY5-154" fmla="*/ 919162 h 4110786"/>
                      <a:gd name="connsiteX6-155" fmla="*/ 470434 w 4228786"/>
                      <a:gd name="connsiteY6-156" fmla="*/ 920125 h 4110786"/>
                      <a:gd name="connsiteX7-157" fmla="*/ 468805 w 4228786"/>
                      <a:gd name="connsiteY7-158" fmla="*/ 919162 h 4110786"/>
                      <a:gd name="connsiteX8-159" fmla="*/ 2176945 w 4228786"/>
                      <a:gd name="connsiteY8-160" fmla="*/ 319178 h 4110786"/>
                      <a:gd name="connsiteX9-161" fmla="*/ 2269473 w 4228786"/>
                      <a:gd name="connsiteY9-162" fmla="*/ 323850 h 4110786"/>
                      <a:gd name="connsiteX10-163" fmla="*/ 2090436 w 4228786"/>
                      <a:gd name="connsiteY10-164" fmla="*/ 323850 h 4110786"/>
                      <a:gd name="connsiteX11-165" fmla="*/ 2090436 w 4228786"/>
                      <a:gd name="connsiteY11-166" fmla="*/ 323546 h 4110786"/>
                      <a:gd name="connsiteX12-167" fmla="*/ 2176945 w 4228786"/>
                      <a:gd name="connsiteY12-168" fmla="*/ 319178 h 4110786"/>
                      <a:gd name="connsiteX13-169" fmla="*/ 2295032 w 4228786"/>
                      <a:gd name="connsiteY13-170" fmla="*/ 13068 h 4110786"/>
                      <a:gd name="connsiteX14-171" fmla="*/ 4228786 w 4228786"/>
                      <a:gd name="connsiteY14-172" fmla="*/ 2058946 h 4110786"/>
                      <a:gd name="connsiteX15-173" fmla="*/ 2176946 w 4228786"/>
                      <a:gd name="connsiteY15-174" fmla="*/ 4110786 h 4110786"/>
                      <a:gd name="connsiteX16-175" fmla="*/ 125105 w 4228786"/>
                      <a:gd name="connsiteY16-176" fmla="*/ 2058946 h 4110786"/>
                      <a:gd name="connsiteX17-177" fmla="*/ 437178 w 4228786"/>
                      <a:gd name="connsiteY17-178" fmla="*/ 2058945 h 4110786"/>
                      <a:gd name="connsiteX18-179" fmla="*/ 2176945 w 4228786"/>
                      <a:gd name="connsiteY18-180" fmla="*/ 3798712 h 4110786"/>
                      <a:gd name="connsiteX19-181" fmla="*/ 3916711 w 4228786"/>
                      <a:gd name="connsiteY19-182" fmla="*/ 2058945 h 4110786"/>
                      <a:gd name="connsiteX20-183" fmla="*/ 2269473 w 4228786"/>
                      <a:gd name="connsiteY20-184" fmla="*/ 323850 h 4110786"/>
                      <a:gd name="connsiteX21-185" fmla="*/ 2290461 w 4228786"/>
                      <a:gd name="connsiteY21-186" fmla="*/ 323850 h 4110786"/>
                      <a:gd name="connsiteX22-187" fmla="*/ 2295032 w 4228786"/>
                      <a:gd name="connsiteY22-188" fmla="*/ 13068 h 4110786"/>
                      <a:gd name="connsiteX23-189" fmla="*/ 2090436 w 4228786"/>
                      <a:gd name="connsiteY23-190" fmla="*/ 11473 h 4110786"/>
                      <a:gd name="connsiteX24-191" fmla="*/ 2090436 w 4228786"/>
                      <a:gd name="connsiteY24-192" fmla="*/ 323546 h 4110786"/>
                      <a:gd name="connsiteX25-193" fmla="*/ 739525 w 4228786"/>
                      <a:gd name="connsiteY25-194" fmla="*/ 1079241 h 4110786"/>
                      <a:gd name="connsiteX26-195" fmla="*/ 470434 w 4228786"/>
                      <a:gd name="connsiteY26-196" fmla="*/ 920125 h 4110786"/>
                      <a:gd name="connsiteX27-197" fmla="*/ 2090436 w 4228786"/>
                      <a:gd name="connsiteY27-198" fmla="*/ 11473 h 4110786"/>
                      <a:gd name="connsiteX28-199" fmla="*/ 2295224 w 4228786"/>
                      <a:gd name="connsiteY28-200" fmla="*/ 0 h 4110786"/>
                      <a:gd name="connsiteX29-201" fmla="*/ 2295032 w 4228786"/>
                      <a:gd name="connsiteY29-202" fmla="*/ 13068 h 4110786"/>
                      <a:gd name="connsiteX30-203" fmla="*/ 2176946 w 4228786"/>
                      <a:gd name="connsiteY30-204" fmla="*/ 7105 h 4110786"/>
                      <a:gd name="connsiteX31-205" fmla="*/ 2090436 w 4228786"/>
                      <a:gd name="connsiteY31-206" fmla="*/ 11473 h 4110786"/>
                      <a:gd name="connsiteX32-207" fmla="*/ 2090436 w 4228786"/>
                      <a:gd name="connsiteY32-208" fmla="*/ 2381 h 4110786"/>
                      <a:gd name="connsiteX33-209" fmla="*/ 2295224 w 4228786"/>
                      <a:gd name="connsiteY33-210" fmla="*/ 0 h 4110786"/>
                      <a:gd name="connsiteX0-211" fmla="*/ 739525 w 4228786"/>
                      <a:gd name="connsiteY0-212" fmla="*/ 1079241 h 4110786"/>
                      <a:gd name="connsiteX1-213" fmla="*/ 742648 w 4228786"/>
                      <a:gd name="connsiteY1-214" fmla="*/ 1081087 h 4110786"/>
                      <a:gd name="connsiteX2-215" fmla="*/ 647398 w 4228786"/>
                      <a:gd name="connsiteY2-216" fmla="*/ 1235869 h 4110786"/>
                      <a:gd name="connsiteX3-217" fmla="*/ 739525 w 4228786"/>
                      <a:gd name="connsiteY3-218" fmla="*/ 1079241 h 4110786"/>
                      <a:gd name="connsiteX4-219" fmla="*/ 468805 w 4228786"/>
                      <a:gd name="connsiteY4-220" fmla="*/ 919162 h 4110786"/>
                      <a:gd name="connsiteX5-221" fmla="*/ 470434 w 4228786"/>
                      <a:gd name="connsiteY5-222" fmla="*/ 920125 h 4110786"/>
                      <a:gd name="connsiteX6-223" fmla="*/ 468805 w 4228786"/>
                      <a:gd name="connsiteY6-224" fmla="*/ 919162 h 4110786"/>
                      <a:gd name="connsiteX7-225" fmla="*/ 2176945 w 4228786"/>
                      <a:gd name="connsiteY7-226" fmla="*/ 319178 h 4110786"/>
                      <a:gd name="connsiteX8-227" fmla="*/ 2269473 w 4228786"/>
                      <a:gd name="connsiteY8-228" fmla="*/ 323850 h 4110786"/>
                      <a:gd name="connsiteX9-229" fmla="*/ 2090436 w 4228786"/>
                      <a:gd name="connsiteY9-230" fmla="*/ 323850 h 4110786"/>
                      <a:gd name="connsiteX10-231" fmla="*/ 2090436 w 4228786"/>
                      <a:gd name="connsiteY10-232" fmla="*/ 323546 h 4110786"/>
                      <a:gd name="connsiteX11-233" fmla="*/ 2176945 w 4228786"/>
                      <a:gd name="connsiteY11-234" fmla="*/ 319178 h 4110786"/>
                      <a:gd name="connsiteX12-235" fmla="*/ 2295032 w 4228786"/>
                      <a:gd name="connsiteY12-236" fmla="*/ 13068 h 4110786"/>
                      <a:gd name="connsiteX13-237" fmla="*/ 4228786 w 4228786"/>
                      <a:gd name="connsiteY13-238" fmla="*/ 2058946 h 4110786"/>
                      <a:gd name="connsiteX14-239" fmla="*/ 2176946 w 4228786"/>
                      <a:gd name="connsiteY14-240" fmla="*/ 4110786 h 4110786"/>
                      <a:gd name="connsiteX15-241" fmla="*/ 125105 w 4228786"/>
                      <a:gd name="connsiteY15-242" fmla="*/ 2058946 h 4110786"/>
                      <a:gd name="connsiteX16-243" fmla="*/ 437178 w 4228786"/>
                      <a:gd name="connsiteY16-244" fmla="*/ 2058945 h 4110786"/>
                      <a:gd name="connsiteX17-245" fmla="*/ 2176945 w 4228786"/>
                      <a:gd name="connsiteY17-246" fmla="*/ 3798712 h 4110786"/>
                      <a:gd name="connsiteX18-247" fmla="*/ 3916711 w 4228786"/>
                      <a:gd name="connsiteY18-248" fmla="*/ 2058945 h 4110786"/>
                      <a:gd name="connsiteX19-249" fmla="*/ 2269473 w 4228786"/>
                      <a:gd name="connsiteY19-250" fmla="*/ 323850 h 4110786"/>
                      <a:gd name="connsiteX20-251" fmla="*/ 2290461 w 4228786"/>
                      <a:gd name="connsiteY20-252" fmla="*/ 323850 h 4110786"/>
                      <a:gd name="connsiteX21-253" fmla="*/ 2295032 w 4228786"/>
                      <a:gd name="connsiteY21-254" fmla="*/ 13068 h 4110786"/>
                      <a:gd name="connsiteX22-255" fmla="*/ 2090436 w 4228786"/>
                      <a:gd name="connsiteY22-256" fmla="*/ 11473 h 4110786"/>
                      <a:gd name="connsiteX23-257" fmla="*/ 2090436 w 4228786"/>
                      <a:gd name="connsiteY23-258" fmla="*/ 323546 h 4110786"/>
                      <a:gd name="connsiteX24-259" fmla="*/ 739525 w 4228786"/>
                      <a:gd name="connsiteY24-260" fmla="*/ 1079241 h 4110786"/>
                      <a:gd name="connsiteX25-261" fmla="*/ 470434 w 4228786"/>
                      <a:gd name="connsiteY25-262" fmla="*/ 920125 h 4110786"/>
                      <a:gd name="connsiteX26-263" fmla="*/ 2090436 w 4228786"/>
                      <a:gd name="connsiteY26-264" fmla="*/ 11473 h 4110786"/>
                      <a:gd name="connsiteX27-265" fmla="*/ 2295224 w 4228786"/>
                      <a:gd name="connsiteY27-266" fmla="*/ 0 h 4110786"/>
                      <a:gd name="connsiteX28-267" fmla="*/ 2295032 w 4228786"/>
                      <a:gd name="connsiteY28-268" fmla="*/ 13068 h 4110786"/>
                      <a:gd name="connsiteX29-269" fmla="*/ 2176946 w 4228786"/>
                      <a:gd name="connsiteY29-270" fmla="*/ 7105 h 4110786"/>
                      <a:gd name="connsiteX30-271" fmla="*/ 2090436 w 4228786"/>
                      <a:gd name="connsiteY30-272" fmla="*/ 11473 h 4110786"/>
                      <a:gd name="connsiteX31-273" fmla="*/ 2090436 w 4228786"/>
                      <a:gd name="connsiteY31-274" fmla="*/ 2381 h 4110786"/>
                      <a:gd name="connsiteX32-275" fmla="*/ 2295224 w 4228786"/>
                      <a:gd name="connsiteY32-276" fmla="*/ 0 h 4110786"/>
                      <a:gd name="connsiteX0-277" fmla="*/ 739525 w 4228786"/>
                      <a:gd name="connsiteY0-278" fmla="*/ 1079241 h 4110786"/>
                      <a:gd name="connsiteX1-279" fmla="*/ 742648 w 4228786"/>
                      <a:gd name="connsiteY1-280" fmla="*/ 1081087 h 4110786"/>
                      <a:gd name="connsiteX2-281" fmla="*/ 739525 w 4228786"/>
                      <a:gd name="connsiteY2-282" fmla="*/ 1079241 h 4110786"/>
                      <a:gd name="connsiteX3-283" fmla="*/ 468805 w 4228786"/>
                      <a:gd name="connsiteY3-284" fmla="*/ 919162 h 4110786"/>
                      <a:gd name="connsiteX4-285" fmla="*/ 470434 w 4228786"/>
                      <a:gd name="connsiteY4-286" fmla="*/ 920125 h 4110786"/>
                      <a:gd name="connsiteX5-287" fmla="*/ 468805 w 4228786"/>
                      <a:gd name="connsiteY5-288" fmla="*/ 919162 h 4110786"/>
                      <a:gd name="connsiteX6-289" fmla="*/ 2176945 w 4228786"/>
                      <a:gd name="connsiteY6-290" fmla="*/ 319178 h 4110786"/>
                      <a:gd name="connsiteX7-291" fmla="*/ 2269473 w 4228786"/>
                      <a:gd name="connsiteY7-292" fmla="*/ 323850 h 4110786"/>
                      <a:gd name="connsiteX8-293" fmla="*/ 2090436 w 4228786"/>
                      <a:gd name="connsiteY8-294" fmla="*/ 323850 h 4110786"/>
                      <a:gd name="connsiteX9-295" fmla="*/ 2090436 w 4228786"/>
                      <a:gd name="connsiteY9-296" fmla="*/ 323546 h 4110786"/>
                      <a:gd name="connsiteX10-297" fmla="*/ 2176945 w 4228786"/>
                      <a:gd name="connsiteY10-298" fmla="*/ 319178 h 4110786"/>
                      <a:gd name="connsiteX11-299" fmla="*/ 2295032 w 4228786"/>
                      <a:gd name="connsiteY11-300" fmla="*/ 13068 h 4110786"/>
                      <a:gd name="connsiteX12-301" fmla="*/ 4228786 w 4228786"/>
                      <a:gd name="connsiteY12-302" fmla="*/ 2058946 h 4110786"/>
                      <a:gd name="connsiteX13-303" fmla="*/ 2176946 w 4228786"/>
                      <a:gd name="connsiteY13-304" fmla="*/ 4110786 h 4110786"/>
                      <a:gd name="connsiteX14-305" fmla="*/ 125105 w 4228786"/>
                      <a:gd name="connsiteY14-306" fmla="*/ 2058946 h 4110786"/>
                      <a:gd name="connsiteX15-307" fmla="*/ 437178 w 4228786"/>
                      <a:gd name="connsiteY15-308" fmla="*/ 2058945 h 4110786"/>
                      <a:gd name="connsiteX16-309" fmla="*/ 2176945 w 4228786"/>
                      <a:gd name="connsiteY16-310" fmla="*/ 3798712 h 4110786"/>
                      <a:gd name="connsiteX17-311" fmla="*/ 3916711 w 4228786"/>
                      <a:gd name="connsiteY17-312" fmla="*/ 2058945 h 4110786"/>
                      <a:gd name="connsiteX18-313" fmla="*/ 2269473 w 4228786"/>
                      <a:gd name="connsiteY18-314" fmla="*/ 323850 h 4110786"/>
                      <a:gd name="connsiteX19-315" fmla="*/ 2290461 w 4228786"/>
                      <a:gd name="connsiteY19-316" fmla="*/ 323850 h 4110786"/>
                      <a:gd name="connsiteX20-317" fmla="*/ 2295032 w 4228786"/>
                      <a:gd name="connsiteY20-318" fmla="*/ 13068 h 4110786"/>
                      <a:gd name="connsiteX21-319" fmla="*/ 2090436 w 4228786"/>
                      <a:gd name="connsiteY21-320" fmla="*/ 11473 h 4110786"/>
                      <a:gd name="connsiteX22-321" fmla="*/ 2090436 w 4228786"/>
                      <a:gd name="connsiteY22-322" fmla="*/ 323546 h 4110786"/>
                      <a:gd name="connsiteX23-323" fmla="*/ 739525 w 4228786"/>
                      <a:gd name="connsiteY23-324" fmla="*/ 1079241 h 4110786"/>
                      <a:gd name="connsiteX24-325" fmla="*/ 470434 w 4228786"/>
                      <a:gd name="connsiteY24-326" fmla="*/ 920125 h 4110786"/>
                      <a:gd name="connsiteX25-327" fmla="*/ 2090436 w 4228786"/>
                      <a:gd name="connsiteY25-328" fmla="*/ 11473 h 4110786"/>
                      <a:gd name="connsiteX26-329" fmla="*/ 2295224 w 4228786"/>
                      <a:gd name="connsiteY26-330" fmla="*/ 0 h 4110786"/>
                      <a:gd name="connsiteX27-331" fmla="*/ 2295032 w 4228786"/>
                      <a:gd name="connsiteY27-332" fmla="*/ 13068 h 4110786"/>
                      <a:gd name="connsiteX28-333" fmla="*/ 2176946 w 4228786"/>
                      <a:gd name="connsiteY28-334" fmla="*/ 7105 h 4110786"/>
                      <a:gd name="connsiteX29-335" fmla="*/ 2090436 w 4228786"/>
                      <a:gd name="connsiteY29-336" fmla="*/ 11473 h 4110786"/>
                      <a:gd name="connsiteX30-337" fmla="*/ 2090436 w 4228786"/>
                      <a:gd name="connsiteY30-338" fmla="*/ 2381 h 4110786"/>
                      <a:gd name="connsiteX31-339" fmla="*/ 2295224 w 4228786"/>
                      <a:gd name="connsiteY31-340" fmla="*/ 0 h 4110786"/>
                      <a:gd name="connsiteX0-341" fmla="*/ 739525 w 4228786"/>
                      <a:gd name="connsiteY0-342" fmla="*/ 1079241 h 4110786"/>
                      <a:gd name="connsiteX1-343" fmla="*/ 742648 w 4228786"/>
                      <a:gd name="connsiteY1-344" fmla="*/ 1081087 h 4110786"/>
                      <a:gd name="connsiteX2-345" fmla="*/ 739525 w 4228786"/>
                      <a:gd name="connsiteY2-346" fmla="*/ 1079241 h 4110786"/>
                      <a:gd name="connsiteX3-347" fmla="*/ 468805 w 4228786"/>
                      <a:gd name="connsiteY3-348" fmla="*/ 919162 h 4110786"/>
                      <a:gd name="connsiteX4-349" fmla="*/ 470434 w 4228786"/>
                      <a:gd name="connsiteY4-350" fmla="*/ 920125 h 4110786"/>
                      <a:gd name="connsiteX5-351" fmla="*/ 468805 w 4228786"/>
                      <a:gd name="connsiteY5-352" fmla="*/ 919162 h 4110786"/>
                      <a:gd name="connsiteX6-353" fmla="*/ 2176945 w 4228786"/>
                      <a:gd name="connsiteY6-354" fmla="*/ 319178 h 4110786"/>
                      <a:gd name="connsiteX7-355" fmla="*/ 2269473 w 4228786"/>
                      <a:gd name="connsiteY7-356" fmla="*/ 323850 h 4110786"/>
                      <a:gd name="connsiteX8-357" fmla="*/ 2090436 w 4228786"/>
                      <a:gd name="connsiteY8-358" fmla="*/ 323850 h 4110786"/>
                      <a:gd name="connsiteX9-359" fmla="*/ 2090436 w 4228786"/>
                      <a:gd name="connsiteY9-360" fmla="*/ 323546 h 4110786"/>
                      <a:gd name="connsiteX10-361" fmla="*/ 2176945 w 4228786"/>
                      <a:gd name="connsiteY10-362" fmla="*/ 319178 h 4110786"/>
                      <a:gd name="connsiteX11-363" fmla="*/ 2295032 w 4228786"/>
                      <a:gd name="connsiteY11-364" fmla="*/ 13068 h 4110786"/>
                      <a:gd name="connsiteX12-365" fmla="*/ 4228786 w 4228786"/>
                      <a:gd name="connsiteY12-366" fmla="*/ 2058946 h 4110786"/>
                      <a:gd name="connsiteX13-367" fmla="*/ 2176946 w 4228786"/>
                      <a:gd name="connsiteY13-368" fmla="*/ 4110786 h 4110786"/>
                      <a:gd name="connsiteX14-369" fmla="*/ 125105 w 4228786"/>
                      <a:gd name="connsiteY14-370" fmla="*/ 2058946 h 4110786"/>
                      <a:gd name="connsiteX15-371" fmla="*/ 437178 w 4228786"/>
                      <a:gd name="connsiteY15-372" fmla="*/ 2058945 h 4110786"/>
                      <a:gd name="connsiteX16-373" fmla="*/ 2176945 w 4228786"/>
                      <a:gd name="connsiteY16-374" fmla="*/ 3798712 h 4110786"/>
                      <a:gd name="connsiteX17-375" fmla="*/ 3916711 w 4228786"/>
                      <a:gd name="connsiteY17-376" fmla="*/ 2058945 h 4110786"/>
                      <a:gd name="connsiteX18-377" fmla="*/ 2269473 w 4228786"/>
                      <a:gd name="connsiteY18-378" fmla="*/ 323850 h 4110786"/>
                      <a:gd name="connsiteX19-379" fmla="*/ 2290461 w 4228786"/>
                      <a:gd name="connsiteY19-380" fmla="*/ 323850 h 4110786"/>
                      <a:gd name="connsiteX20-381" fmla="*/ 2295032 w 4228786"/>
                      <a:gd name="connsiteY20-382" fmla="*/ 13068 h 4110786"/>
                      <a:gd name="connsiteX21-383" fmla="*/ 2090436 w 4228786"/>
                      <a:gd name="connsiteY21-384" fmla="*/ 11473 h 4110786"/>
                      <a:gd name="connsiteX22-385" fmla="*/ 2090436 w 4228786"/>
                      <a:gd name="connsiteY22-386" fmla="*/ 323546 h 4110786"/>
                      <a:gd name="connsiteX23-387" fmla="*/ 739525 w 4228786"/>
                      <a:gd name="connsiteY23-388" fmla="*/ 1079241 h 4110786"/>
                      <a:gd name="connsiteX24-389" fmla="*/ 470434 w 4228786"/>
                      <a:gd name="connsiteY24-390" fmla="*/ 920125 h 4110786"/>
                      <a:gd name="connsiteX25-391" fmla="*/ 2090436 w 4228786"/>
                      <a:gd name="connsiteY25-392" fmla="*/ 11473 h 4110786"/>
                      <a:gd name="connsiteX26-393" fmla="*/ 2295224 w 4228786"/>
                      <a:gd name="connsiteY26-394" fmla="*/ 0 h 4110786"/>
                      <a:gd name="connsiteX27-395" fmla="*/ 2176946 w 4228786"/>
                      <a:gd name="connsiteY27-396" fmla="*/ 7105 h 4110786"/>
                      <a:gd name="connsiteX28-397" fmla="*/ 2090436 w 4228786"/>
                      <a:gd name="connsiteY28-398" fmla="*/ 11473 h 4110786"/>
                      <a:gd name="connsiteX29-399" fmla="*/ 2090436 w 4228786"/>
                      <a:gd name="connsiteY29-400" fmla="*/ 2381 h 4110786"/>
                      <a:gd name="connsiteX30-401" fmla="*/ 2295224 w 4228786"/>
                      <a:gd name="connsiteY30-402" fmla="*/ 0 h 4110786"/>
                      <a:gd name="connsiteX0-403" fmla="*/ 739525 w 4228949"/>
                      <a:gd name="connsiteY0-404" fmla="*/ 1079241 h 4110786"/>
                      <a:gd name="connsiteX1-405" fmla="*/ 742648 w 4228949"/>
                      <a:gd name="connsiteY1-406" fmla="*/ 1081087 h 4110786"/>
                      <a:gd name="connsiteX2-407" fmla="*/ 739525 w 4228949"/>
                      <a:gd name="connsiteY2-408" fmla="*/ 1079241 h 4110786"/>
                      <a:gd name="connsiteX3-409" fmla="*/ 468805 w 4228949"/>
                      <a:gd name="connsiteY3-410" fmla="*/ 919162 h 4110786"/>
                      <a:gd name="connsiteX4-411" fmla="*/ 470434 w 4228949"/>
                      <a:gd name="connsiteY4-412" fmla="*/ 920125 h 4110786"/>
                      <a:gd name="connsiteX5-413" fmla="*/ 468805 w 4228949"/>
                      <a:gd name="connsiteY5-414" fmla="*/ 919162 h 4110786"/>
                      <a:gd name="connsiteX6-415" fmla="*/ 2176945 w 4228949"/>
                      <a:gd name="connsiteY6-416" fmla="*/ 319178 h 4110786"/>
                      <a:gd name="connsiteX7-417" fmla="*/ 2269473 w 4228949"/>
                      <a:gd name="connsiteY7-418" fmla="*/ 323850 h 4110786"/>
                      <a:gd name="connsiteX8-419" fmla="*/ 2090436 w 4228949"/>
                      <a:gd name="connsiteY8-420" fmla="*/ 323850 h 4110786"/>
                      <a:gd name="connsiteX9-421" fmla="*/ 2090436 w 4228949"/>
                      <a:gd name="connsiteY9-422" fmla="*/ 323546 h 4110786"/>
                      <a:gd name="connsiteX10-423" fmla="*/ 2176945 w 4228949"/>
                      <a:gd name="connsiteY10-424" fmla="*/ 319178 h 4110786"/>
                      <a:gd name="connsiteX11-425" fmla="*/ 2290461 w 4228949"/>
                      <a:gd name="connsiteY11-426" fmla="*/ 323850 h 4110786"/>
                      <a:gd name="connsiteX12-427" fmla="*/ 4228786 w 4228949"/>
                      <a:gd name="connsiteY12-428" fmla="*/ 2058946 h 4110786"/>
                      <a:gd name="connsiteX13-429" fmla="*/ 2176946 w 4228949"/>
                      <a:gd name="connsiteY13-430" fmla="*/ 4110786 h 4110786"/>
                      <a:gd name="connsiteX14-431" fmla="*/ 125105 w 4228949"/>
                      <a:gd name="connsiteY14-432" fmla="*/ 2058946 h 4110786"/>
                      <a:gd name="connsiteX15-433" fmla="*/ 437178 w 4228949"/>
                      <a:gd name="connsiteY15-434" fmla="*/ 2058945 h 4110786"/>
                      <a:gd name="connsiteX16-435" fmla="*/ 2176945 w 4228949"/>
                      <a:gd name="connsiteY16-436" fmla="*/ 3798712 h 4110786"/>
                      <a:gd name="connsiteX17-437" fmla="*/ 3916711 w 4228949"/>
                      <a:gd name="connsiteY17-438" fmla="*/ 2058945 h 4110786"/>
                      <a:gd name="connsiteX18-439" fmla="*/ 2269473 w 4228949"/>
                      <a:gd name="connsiteY18-440" fmla="*/ 323850 h 4110786"/>
                      <a:gd name="connsiteX19-441" fmla="*/ 2290461 w 4228949"/>
                      <a:gd name="connsiteY19-442" fmla="*/ 323850 h 4110786"/>
                      <a:gd name="connsiteX20-443" fmla="*/ 2090436 w 4228949"/>
                      <a:gd name="connsiteY20-444" fmla="*/ 11473 h 4110786"/>
                      <a:gd name="connsiteX21-445" fmla="*/ 2090436 w 4228949"/>
                      <a:gd name="connsiteY21-446" fmla="*/ 323546 h 4110786"/>
                      <a:gd name="connsiteX22-447" fmla="*/ 739525 w 4228949"/>
                      <a:gd name="connsiteY22-448" fmla="*/ 1079241 h 4110786"/>
                      <a:gd name="connsiteX23-449" fmla="*/ 470434 w 4228949"/>
                      <a:gd name="connsiteY23-450" fmla="*/ 920125 h 4110786"/>
                      <a:gd name="connsiteX24-451" fmla="*/ 2090436 w 4228949"/>
                      <a:gd name="connsiteY24-452" fmla="*/ 11473 h 4110786"/>
                      <a:gd name="connsiteX25-453" fmla="*/ 2295224 w 4228949"/>
                      <a:gd name="connsiteY25-454" fmla="*/ 0 h 4110786"/>
                      <a:gd name="connsiteX26-455" fmla="*/ 2176946 w 4228949"/>
                      <a:gd name="connsiteY26-456" fmla="*/ 7105 h 4110786"/>
                      <a:gd name="connsiteX27-457" fmla="*/ 2090436 w 4228949"/>
                      <a:gd name="connsiteY27-458" fmla="*/ 11473 h 4110786"/>
                      <a:gd name="connsiteX28-459" fmla="*/ 2090436 w 4228949"/>
                      <a:gd name="connsiteY28-460" fmla="*/ 2381 h 4110786"/>
                      <a:gd name="connsiteX29-461" fmla="*/ 2295224 w 4228949"/>
                      <a:gd name="connsiteY29-462" fmla="*/ 0 h 4110786"/>
                      <a:gd name="connsiteX0-463" fmla="*/ 739525 w 4228949"/>
                      <a:gd name="connsiteY0-464" fmla="*/ 1076860 h 4108405"/>
                      <a:gd name="connsiteX1-465" fmla="*/ 742648 w 4228949"/>
                      <a:gd name="connsiteY1-466" fmla="*/ 1078706 h 4108405"/>
                      <a:gd name="connsiteX2-467" fmla="*/ 739525 w 4228949"/>
                      <a:gd name="connsiteY2-468" fmla="*/ 1076860 h 4108405"/>
                      <a:gd name="connsiteX3-469" fmla="*/ 468805 w 4228949"/>
                      <a:gd name="connsiteY3-470" fmla="*/ 916781 h 4108405"/>
                      <a:gd name="connsiteX4-471" fmla="*/ 470434 w 4228949"/>
                      <a:gd name="connsiteY4-472" fmla="*/ 917744 h 4108405"/>
                      <a:gd name="connsiteX5-473" fmla="*/ 468805 w 4228949"/>
                      <a:gd name="connsiteY5-474" fmla="*/ 916781 h 4108405"/>
                      <a:gd name="connsiteX6-475" fmla="*/ 2176945 w 4228949"/>
                      <a:gd name="connsiteY6-476" fmla="*/ 316797 h 4108405"/>
                      <a:gd name="connsiteX7-477" fmla="*/ 2269473 w 4228949"/>
                      <a:gd name="connsiteY7-478" fmla="*/ 321469 h 4108405"/>
                      <a:gd name="connsiteX8-479" fmla="*/ 2090436 w 4228949"/>
                      <a:gd name="connsiteY8-480" fmla="*/ 321469 h 4108405"/>
                      <a:gd name="connsiteX9-481" fmla="*/ 2090436 w 4228949"/>
                      <a:gd name="connsiteY9-482" fmla="*/ 321165 h 4108405"/>
                      <a:gd name="connsiteX10-483" fmla="*/ 2176945 w 4228949"/>
                      <a:gd name="connsiteY10-484" fmla="*/ 316797 h 4108405"/>
                      <a:gd name="connsiteX11-485" fmla="*/ 2290461 w 4228949"/>
                      <a:gd name="connsiteY11-486" fmla="*/ 321469 h 4108405"/>
                      <a:gd name="connsiteX12-487" fmla="*/ 4228786 w 4228949"/>
                      <a:gd name="connsiteY12-488" fmla="*/ 2056565 h 4108405"/>
                      <a:gd name="connsiteX13-489" fmla="*/ 2176946 w 4228949"/>
                      <a:gd name="connsiteY13-490" fmla="*/ 4108405 h 4108405"/>
                      <a:gd name="connsiteX14-491" fmla="*/ 125105 w 4228949"/>
                      <a:gd name="connsiteY14-492" fmla="*/ 2056565 h 4108405"/>
                      <a:gd name="connsiteX15-493" fmla="*/ 437178 w 4228949"/>
                      <a:gd name="connsiteY15-494" fmla="*/ 2056564 h 4108405"/>
                      <a:gd name="connsiteX16-495" fmla="*/ 2176945 w 4228949"/>
                      <a:gd name="connsiteY16-496" fmla="*/ 3796331 h 4108405"/>
                      <a:gd name="connsiteX17-497" fmla="*/ 3916711 w 4228949"/>
                      <a:gd name="connsiteY17-498" fmla="*/ 2056564 h 4108405"/>
                      <a:gd name="connsiteX18-499" fmla="*/ 2269473 w 4228949"/>
                      <a:gd name="connsiteY18-500" fmla="*/ 321469 h 4108405"/>
                      <a:gd name="connsiteX19-501" fmla="*/ 2290461 w 4228949"/>
                      <a:gd name="connsiteY19-502" fmla="*/ 321469 h 4108405"/>
                      <a:gd name="connsiteX20-503" fmla="*/ 2090436 w 4228949"/>
                      <a:gd name="connsiteY20-504" fmla="*/ 9092 h 4108405"/>
                      <a:gd name="connsiteX21-505" fmla="*/ 2090436 w 4228949"/>
                      <a:gd name="connsiteY21-506" fmla="*/ 321165 h 4108405"/>
                      <a:gd name="connsiteX22-507" fmla="*/ 739525 w 4228949"/>
                      <a:gd name="connsiteY22-508" fmla="*/ 1076860 h 4108405"/>
                      <a:gd name="connsiteX23-509" fmla="*/ 470434 w 4228949"/>
                      <a:gd name="connsiteY23-510" fmla="*/ 917744 h 4108405"/>
                      <a:gd name="connsiteX24-511" fmla="*/ 2090436 w 4228949"/>
                      <a:gd name="connsiteY24-512" fmla="*/ 9092 h 4108405"/>
                      <a:gd name="connsiteX25-513" fmla="*/ 2090436 w 4228949"/>
                      <a:gd name="connsiteY25-514" fmla="*/ 0 h 4108405"/>
                      <a:gd name="connsiteX26-515" fmla="*/ 2176946 w 4228949"/>
                      <a:gd name="connsiteY26-516" fmla="*/ 4724 h 4108405"/>
                      <a:gd name="connsiteX27-517" fmla="*/ 2090436 w 4228949"/>
                      <a:gd name="connsiteY27-518" fmla="*/ 9092 h 4108405"/>
                      <a:gd name="connsiteX28-519" fmla="*/ 2090436 w 4228949"/>
                      <a:gd name="connsiteY28-520" fmla="*/ 0 h 4108405"/>
                      <a:gd name="connsiteX0-521" fmla="*/ 739525 w 4228949"/>
                      <a:gd name="connsiteY0-522" fmla="*/ 1076860 h 4108405"/>
                      <a:gd name="connsiteX1-523" fmla="*/ 742648 w 4228949"/>
                      <a:gd name="connsiteY1-524" fmla="*/ 1078706 h 4108405"/>
                      <a:gd name="connsiteX2-525" fmla="*/ 739525 w 4228949"/>
                      <a:gd name="connsiteY2-526" fmla="*/ 1076860 h 4108405"/>
                      <a:gd name="connsiteX3-527" fmla="*/ 468805 w 4228949"/>
                      <a:gd name="connsiteY3-528" fmla="*/ 916781 h 4108405"/>
                      <a:gd name="connsiteX4-529" fmla="*/ 470434 w 4228949"/>
                      <a:gd name="connsiteY4-530" fmla="*/ 917744 h 4108405"/>
                      <a:gd name="connsiteX5-531" fmla="*/ 468805 w 4228949"/>
                      <a:gd name="connsiteY5-532" fmla="*/ 916781 h 4108405"/>
                      <a:gd name="connsiteX6-533" fmla="*/ 2176945 w 4228949"/>
                      <a:gd name="connsiteY6-534" fmla="*/ 316797 h 4108405"/>
                      <a:gd name="connsiteX7-535" fmla="*/ 2269473 w 4228949"/>
                      <a:gd name="connsiteY7-536" fmla="*/ 321469 h 4108405"/>
                      <a:gd name="connsiteX8-537" fmla="*/ 2090436 w 4228949"/>
                      <a:gd name="connsiteY8-538" fmla="*/ 321469 h 4108405"/>
                      <a:gd name="connsiteX9-539" fmla="*/ 2090436 w 4228949"/>
                      <a:gd name="connsiteY9-540" fmla="*/ 321165 h 4108405"/>
                      <a:gd name="connsiteX10-541" fmla="*/ 2176945 w 4228949"/>
                      <a:gd name="connsiteY10-542" fmla="*/ 316797 h 4108405"/>
                      <a:gd name="connsiteX11-543" fmla="*/ 2290461 w 4228949"/>
                      <a:gd name="connsiteY11-544" fmla="*/ 321469 h 4108405"/>
                      <a:gd name="connsiteX12-545" fmla="*/ 4228786 w 4228949"/>
                      <a:gd name="connsiteY12-546" fmla="*/ 2056565 h 4108405"/>
                      <a:gd name="connsiteX13-547" fmla="*/ 2176946 w 4228949"/>
                      <a:gd name="connsiteY13-548" fmla="*/ 4108405 h 4108405"/>
                      <a:gd name="connsiteX14-549" fmla="*/ 125105 w 4228949"/>
                      <a:gd name="connsiteY14-550" fmla="*/ 2056565 h 4108405"/>
                      <a:gd name="connsiteX15-551" fmla="*/ 437178 w 4228949"/>
                      <a:gd name="connsiteY15-552" fmla="*/ 2056564 h 4108405"/>
                      <a:gd name="connsiteX16-553" fmla="*/ 2176945 w 4228949"/>
                      <a:gd name="connsiteY16-554" fmla="*/ 3796331 h 4108405"/>
                      <a:gd name="connsiteX17-555" fmla="*/ 3916711 w 4228949"/>
                      <a:gd name="connsiteY17-556" fmla="*/ 2056564 h 4108405"/>
                      <a:gd name="connsiteX18-557" fmla="*/ 2269473 w 4228949"/>
                      <a:gd name="connsiteY18-558" fmla="*/ 321469 h 4108405"/>
                      <a:gd name="connsiteX19-559" fmla="*/ 2290461 w 4228949"/>
                      <a:gd name="connsiteY19-560" fmla="*/ 321469 h 4108405"/>
                      <a:gd name="connsiteX20-561" fmla="*/ 2090436 w 4228949"/>
                      <a:gd name="connsiteY20-562" fmla="*/ 9092 h 4108405"/>
                      <a:gd name="connsiteX21-563" fmla="*/ 2090436 w 4228949"/>
                      <a:gd name="connsiteY21-564" fmla="*/ 321165 h 4108405"/>
                      <a:gd name="connsiteX22-565" fmla="*/ 739525 w 4228949"/>
                      <a:gd name="connsiteY22-566" fmla="*/ 1076860 h 4108405"/>
                      <a:gd name="connsiteX23-567" fmla="*/ 470434 w 4228949"/>
                      <a:gd name="connsiteY23-568" fmla="*/ 917744 h 4108405"/>
                      <a:gd name="connsiteX24-569" fmla="*/ 2090436 w 4228949"/>
                      <a:gd name="connsiteY24-570" fmla="*/ 9092 h 4108405"/>
                      <a:gd name="connsiteX25-571" fmla="*/ 2090436 w 4228949"/>
                      <a:gd name="connsiteY25-572" fmla="*/ 0 h 4108405"/>
                      <a:gd name="connsiteX26-573" fmla="*/ 2090436 w 4228949"/>
                      <a:gd name="connsiteY26-574" fmla="*/ 9092 h 4108405"/>
                      <a:gd name="connsiteX27-575" fmla="*/ 2090436 w 4228949"/>
                      <a:gd name="connsiteY27-576" fmla="*/ 0 h 4108405"/>
                      <a:gd name="connsiteX0-577" fmla="*/ 739525 w 4228925"/>
                      <a:gd name="connsiteY0-578" fmla="*/ 1076860 h 4108405"/>
                      <a:gd name="connsiteX1-579" fmla="*/ 742648 w 4228925"/>
                      <a:gd name="connsiteY1-580" fmla="*/ 1078706 h 4108405"/>
                      <a:gd name="connsiteX2-581" fmla="*/ 739525 w 4228925"/>
                      <a:gd name="connsiteY2-582" fmla="*/ 1076860 h 4108405"/>
                      <a:gd name="connsiteX3-583" fmla="*/ 468805 w 4228925"/>
                      <a:gd name="connsiteY3-584" fmla="*/ 916781 h 4108405"/>
                      <a:gd name="connsiteX4-585" fmla="*/ 470434 w 4228925"/>
                      <a:gd name="connsiteY4-586" fmla="*/ 917744 h 4108405"/>
                      <a:gd name="connsiteX5-587" fmla="*/ 468805 w 4228925"/>
                      <a:gd name="connsiteY5-588" fmla="*/ 916781 h 4108405"/>
                      <a:gd name="connsiteX6-589" fmla="*/ 2176945 w 4228925"/>
                      <a:gd name="connsiteY6-590" fmla="*/ 316797 h 4108405"/>
                      <a:gd name="connsiteX7-591" fmla="*/ 2269473 w 4228925"/>
                      <a:gd name="connsiteY7-592" fmla="*/ 321469 h 4108405"/>
                      <a:gd name="connsiteX8-593" fmla="*/ 2090436 w 4228925"/>
                      <a:gd name="connsiteY8-594" fmla="*/ 321469 h 4108405"/>
                      <a:gd name="connsiteX9-595" fmla="*/ 2090436 w 4228925"/>
                      <a:gd name="connsiteY9-596" fmla="*/ 321165 h 4108405"/>
                      <a:gd name="connsiteX10-597" fmla="*/ 2176945 w 4228925"/>
                      <a:gd name="connsiteY10-598" fmla="*/ 316797 h 4108405"/>
                      <a:gd name="connsiteX11-599" fmla="*/ 2290461 w 4228925"/>
                      <a:gd name="connsiteY11-600" fmla="*/ 321469 h 4108405"/>
                      <a:gd name="connsiteX12-601" fmla="*/ 4228786 w 4228925"/>
                      <a:gd name="connsiteY12-602" fmla="*/ 2056565 h 4108405"/>
                      <a:gd name="connsiteX13-603" fmla="*/ 2176946 w 4228925"/>
                      <a:gd name="connsiteY13-604" fmla="*/ 4108405 h 4108405"/>
                      <a:gd name="connsiteX14-605" fmla="*/ 125105 w 4228925"/>
                      <a:gd name="connsiteY14-606" fmla="*/ 2056565 h 4108405"/>
                      <a:gd name="connsiteX15-607" fmla="*/ 437178 w 4228925"/>
                      <a:gd name="connsiteY15-608" fmla="*/ 2056564 h 4108405"/>
                      <a:gd name="connsiteX16-609" fmla="*/ 2176945 w 4228925"/>
                      <a:gd name="connsiteY16-610" fmla="*/ 3796331 h 4108405"/>
                      <a:gd name="connsiteX17-611" fmla="*/ 3916711 w 4228925"/>
                      <a:gd name="connsiteY17-612" fmla="*/ 2056564 h 4108405"/>
                      <a:gd name="connsiteX18-613" fmla="*/ 2290461 w 4228925"/>
                      <a:gd name="connsiteY18-614" fmla="*/ 321469 h 4108405"/>
                      <a:gd name="connsiteX19-615" fmla="*/ 2090436 w 4228925"/>
                      <a:gd name="connsiteY19-616" fmla="*/ 9092 h 4108405"/>
                      <a:gd name="connsiteX20-617" fmla="*/ 2090436 w 4228925"/>
                      <a:gd name="connsiteY20-618" fmla="*/ 321165 h 4108405"/>
                      <a:gd name="connsiteX21-619" fmla="*/ 739525 w 4228925"/>
                      <a:gd name="connsiteY21-620" fmla="*/ 1076860 h 4108405"/>
                      <a:gd name="connsiteX22-621" fmla="*/ 470434 w 4228925"/>
                      <a:gd name="connsiteY22-622" fmla="*/ 917744 h 4108405"/>
                      <a:gd name="connsiteX23-623" fmla="*/ 2090436 w 4228925"/>
                      <a:gd name="connsiteY23-624" fmla="*/ 9092 h 4108405"/>
                      <a:gd name="connsiteX24-625" fmla="*/ 2090436 w 4228925"/>
                      <a:gd name="connsiteY24-626" fmla="*/ 0 h 4108405"/>
                      <a:gd name="connsiteX25-627" fmla="*/ 2090436 w 4228925"/>
                      <a:gd name="connsiteY25-628" fmla="*/ 9092 h 4108405"/>
                      <a:gd name="connsiteX26-629" fmla="*/ 2090436 w 4228925"/>
                      <a:gd name="connsiteY26-630" fmla="*/ 0 h 4108405"/>
                      <a:gd name="connsiteX0-631" fmla="*/ 739525 w 4228925"/>
                      <a:gd name="connsiteY0-632" fmla="*/ 1076860 h 4108405"/>
                      <a:gd name="connsiteX1-633" fmla="*/ 742648 w 4228925"/>
                      <a:gd name="connsiteY1-634" fmla="*/ 1078706 h 4108405"/>
                      <a:gd name="connsiteX2-635" fmla="*/ 739525 w 4228925"/>
                      <a:gd name="connsiteY2-636" fmla="*/ 1076860 h 4108405"/>
                      <a:gd name="connsiteX3-637" fmla="*/ 468805 w 4228925"/>
                      <a:gd name="connsiteY3-638" fmla="*/ 916781 h 4108405"/>
                      <a:gd name="connsiteX4-639" fmla="*/ 470434 w 4228925"/>
                      <a:gd name="connsiteY4-640" fmla="*/ 917744 h 4108405"/>
                      <a:gd name="connsiteX5-641" fmla="*/ 468805 w 4228925"/>
                      <a:gd name="connsiteY5-642" fmla="*/ 916781 h 4108405"/>
                      <a:gd name="connsiteX6-643" fmla="*/ 2176945 w 4228925"/>
                      <a:gd name="connsiteY6-644" fmla="*/ 316797 h 4108405"/>
                      <a:gd name="connsiteX7-645" fmla="*/ 2090436 w 4228925"/>
                      <a:gd name="connsiteY7-646" fmla="*/ 321469 h 4108405"/>
                      <a:gd name="connsiteX8-647" fmla="*/ 2090436 w 4228925"/>
                      <a:gd name="connsiteY8-648" fmla="*/ 321165 h 4108405"/>
                      <a:gd name="connsiteX9-649" fmla="*/ 2176945 w 4228925"/>
                      <a:gd name="connsiteY9-650" fmla="*/ 316797 h 4108405"/>
                      <a:gd name="connsiteX10-651" fmla="*/ 2290461 w 4228925"/>
                      <a:gd name="connsiteY10-652" fmla="*/ 321469 h 4108405"/>
                      <a:gd name="connsiteX11-653" fmla="*/ 4228786 w 4228925"/>
                      <a:gd name="connsiteY11-654" fmla="*/ 2056565 h 4108405"/>
                      <a:gd name="connsiteX12-655" fmla="*/ 2176946 w 4228925"/>
                      <a:gd name="connsiteY12-656" fmla="*/ 4108405 h 4108405"/>
                      <a:gd name="connsiteX13-657" fmla="*/ 125105 w 4228925"/>
                      <a:gd name="connsiteY13-658" fmla="*/ 2056565 h 4108405"/>
                      <a:gd name="connsiteX14-659" fmla="*/ 437178 w 4228925"/>
                      <a:gd name="connsiteY14-660" fmla="*/ 2056564 h 4108405"/>
                      <a:gd name="connsiteX15-661" fmla="*/ 2176945 w 4228925"/>
                      <a:gd name="connsiteY15-662" fmla="*/ 3796331 h 4108405"/>
                      <a:gd name="connsiteX16-663" fmla="*/ 3916711 w 4228925"/>
                      <a:gd name="connsiteY16-664" fmla="*/ 2056564 h 4108405"/>
                      <a:gd name="connsiteX17-665" fmla="*/ 2290461 w 4228925"/>
                      <a:gd name="connsiteY17-666" fmla="*/ 321469 h 4108405"/>
                      <a:gd name="connsiteX18-667" fmla="*/ 2090436 w 4228925"/>
                      <a:gd name="connsiteY18-668" fmla="*/ 9092 h 4108405"/>
                      <a:gd name="connsiteX19-669" fmla="*/ 2090436 w 4228925"/>
                      <a:gd name="connsiteY19-670" fmla="*/ 321165 h 4108405"/>
                      <a:gd name="connsiteX20-671" fmla="*/ 739525 w 4228925"/>
                      <a:gd name="connsiteY20-672" fmla="*/ 1076860 h 4108405"/>
                      <a:gd name="connsiteX21-673" fmla="*/ 470434 w 4228925"/>
                      <a:gd name="connsiteY21-674" fmla="*/ 917744 h 4108405"/>
                      <a:gd name="connsiteX22-675" fmla="*/ 2090436 w 4228925"/>
                      <a:gd name="connsiteY22-676" fmla="*/ 9092 h 4108405"/>
                      <a:gd name="connsiteX23-677" fmla="*/ 2090436 w 4228925"/>
                      <a:gd name="connsiteY23-678" fmla="*/ 0 h 4108405"/>
                      <a:gd name="connsiteX24-679" fmla="*/ 2090436 w 4228925"/>
                      <a:gd name="connsiteY24-680" fmla="*/ 9092 h 4108405"/>
                      <a:gd name="connsiteX25-681" fmla="*/ 2090436 w 4228925"/>
                      <a:gd name="connsiteY25-682" fmla="*/ 0 h 4108405"/>
                      <a:gd name="connsiteX0-683" fmla="*/ 739525 w 4228925"/>
                      <a:gd name="connsiteY0-684" fmla="*/ 1076860 h 4108405"/>
                      <a:gd name="connsiteX1-685" fmla="*/ 742648 w 4228925"/>
                      <a:gd name="connsiteY1-686" fmla="*/ 1078706 h 4108405"/>
                      <a:gd name="connsiteX2-687" fmla="*/ 739525 w 4228925"/>
                      <a:gd name="connsiteY2-688" fmla="*/ 1076860 h 4108405"/>
                      <a:gd name="connsiteX3-689" fmla="*/ 468805 w 4228925"/>
                      <a:gd name="connsiteY3-690" fmla="*/ 916781 h 4108405"/>
                      <a:gd name="connsiteX4-691" fmla="*/ 470434 w 4228925"/>
                      <a:gd name="connsiteY4-692" fmla="*/ 917744 h 4108405"/>
                      <a:gd name="connsiteX5-693" fmla="*/ 468805 w 4228925"/>
                      <a:gd name="connsiteY5-694" fmla="*/ 916781 h 4108405"/>
                      <a:gd name="connsiteX6-695" fmla="*/ 2090436 w 4228925"/>
                      <a:gd name="connsiteY6-696" fmla="*/ 321165 h 4108405"/>
                      <a:gd name="connsiteX7-697" fmla="*/ 2090436 w 4228925"/>
                      <a:gd name="connsiteY7-698" fmla="*/ 321469 h 4108405"/>
                      <a:gd name="connsiteX8-699" fmla="*/ 2090436 w 4228925"/>
                      <a:gd name="connsiteY8-700" fmla="*/ 321165 h 4108405"/>
                      <a:gd name="connsiteX9-701" fmla="*/ 2290461 w 4228925"/>
                      <a:gd name="connsiteY9-702" fmla="*/ 321469 h 4108405"/>
                      <a:gd name="connsiteX10-703" fmla="*/ 4228786 w 4228925"/>
                      <a:gd name="connsiteY10-704" fmla="*/ 2056565 h 4108405"/>
                      <a:gd name="connsiteX11-705" fmla="*/ 2176946 w 4228925"/>
                      <a:gd name="connsiteY11-706" fmla="*/ 4108405 h 4108405"/>
                      <a:gd name="connsiteX12-707" fmla="*/ 125105 w 4228925"/>
                      <a:gd name="connsiteY12-708" fmla="*/ 2056565 h 4108405"/>
                      <a:gd name="connsiteX13-709" fmla="*/ 437178 w 4228925"/>
                      <a:gd name="connsiteY13-710" fmla="*/ 2056564 h 4108405"/>
                      <a:gd name="connsiteX14-711" fmla="*/ 2176945 w 4228925"/>
                      <a:gd name="connsiteY14-712" fmla="*/ 3796331 h 4108405"/>
                      <a:gd name="connsiteX15-713" fmla="*/ 3916711 w 4228925"/>
                      <a:gd name="connsiteY15-714" fmla="*/ 2056564 h 4108405"/>
                      <a:gd name="connsiteX16-715" fmla="*/ 2290461 w 4228925"/>
                      <a:gd name="connsiteY16-716" fmla="*/ 321469 h 4108405"/>
                      <a:gd name="connsiteX17-717" fmla="*/ 2090436 w 4228925"/>
                      <a:gd name="connsiteY17-718" fmla="*/ 9092 h 4108405"/>
                      <a:gd name="connsiteX18-719" fmla="*/ 2090436 w 4228925"/>
                      <a:gd name="connsiteY18-720" fmla="*/ 321165 h 4108405"/>
                      <a:gd name="connsiteX19-721" fmla="*/ 739525 w 4228925"/>
                      <a:gd name="connsiteY19-722" fmla="*/ 1076860 h 4108405"/>
                      <a:gd name="connsiteX20-723" fmla="*/ 470434 w 4228925"/>
                      <a:gd name="connsiteY20-724" fmla="*/ 917744 h 4108405"/>
                      <a:gd name="connsiteX21-725" fmla="*/ 2090436 w 4228925"/>
                      <a:gd name="connsiteY21-726" fmla="*/ 9092 h 4108405"/>
                      <a:gd name="connsiteX22-727" fmla="*/ 2090436 w 4228925"/>
                      <a:gd name="connsiteY22-728" fmla="*/ 0 h 4108405"/>
                      <a:gd name="connsiteX23-729" fmla="*/ 2090436 w 4228925"/>
                      <a:gd name="connsiteY23-730" fmla="*/ 9092 h 4108405"/>
                      <a:gd name="connsiteX24-731" fmla="*/ 2090436 w 4228925"/>
                      <a:gd name="connsiteY24-732" fmla="*/ 0 h 4108405"/>
                      <a:gd name="connsiteX0-733" fmla="*/ 739525 w 4228925"/>
                      <a:gd name="connsiteY0-734" fmla="*/ 1067768 h 4099313"/>
                      <a:gd name="connsiteX1-735" fmla="*/ 742648 w 4228925"/>
                      <a:gd name="connsiteY1-736" fmla="*/ 1069614 h 4099313"/>
                      <a:gd name="connsiteX2-737" fmla="*/ 739525 w 4228925"/>
                      <a:gd name="connsiteY2-738" fmla="*/ 1067768 h 4099313"/>
                      <a:gd name="connsiteX3-739" fmla="*/ 468805 w 4228925"/>
                      <a:gd name="connsiteY3-740" fmla="*/ 907689 h 4099313"/>
                      <a:gd name="connsiteX4-741" fmla="*/ 470434 w 4228925"/>
                      <a:gd name="connsiteY4-742" fmla="*/ 908652 h 4099313"/>
                      <a:gd name="connsiteX5-743" fmla="*/ 468805 w 4228925"/>
                      <a:gd name="connsiteY5-744" fmla="*/ 907689 h 4099313"/>
                      <a:gd name="connsiteX6-745" fmla="*/ 2090436 w 4228925"/>
                      <a:gd name="connsiteY6-746" fmla="*/ 312073 h 4099313"/>
                      <a:gd name="connsiteX7-747" fmla="*/ 2090436 w 4228925"/>
                      <a:gd name="connsiteY7-748" fmla="*/ 312377 h 4099313"/>
                      <a:gd name="connsiteX8-749" fmla="*/ 2090436 w 4228925"/>
                      <a:gd name="connsiteY8-750" fmla="*/ 312073 h 4099313"/>
                      <a:gd name="connsiteX9-751" fmla="*/ 2290461 w 4228925"/>
                      <a:gd name="connsiteY9-752" fmla="*/ 312377 h 4099313"/>
                      <a:gd name="connsiteX10-753" fmla="*/ 4228786 w 4228925"/>
                      <a:gd name="connsiteY10-754" fmla="*/ 2047473 h 4099313"/>
                      <a:gd name="connsiteX11-755" fmla="*/ 2176946 w 4228925"/>
                      <a:gd name="connsiteY11-756" fmla="*/ 4099313 h 4099313"/>
                      <a:gd name="connsiteX12-757" fmla="*/ 125105 w 4228925"/>
                      <a:gd name="connsiteY12-758" fmla="*/ 2047473 h 4099313"/>
                      <a:gd name="connsiteX13-759" fmla="*/ 437178 w 4228925"/>
                      <a:gd name="connsiteY13-760" fmla="*/ 2047472 h 4099313"/>
                      <a:gd name="connsiteX14-761" fmla="*/ 2176945 w 4228925"/>
                      <a:gd name="connsiteY14-762" fmla="*/ 3787239 h 4099313"/>
                      <a:gd name="connsiteX15-763" fmla="*/ 3916711 w 4228925"/>
                      <a:gd name="connsiteY15-764" fmla="*/ 2047472 h 4099313"/>
                      <a:gd name="connsiteX16-765" fmla="*/ 2290461 w 4228925"/>
                      <a:gd name="connsiteY16-766" fmla="*/ 312377 h 4099313"/>
                      <a:gd name="connsiteX17-767" fmla="*/ 2090436 w 4228925"/>
                      <a:gd name="connsiteY17-768" fmla="*/ 0 h 4099313"/>
                      <a:gd name="connsiteX18-769" fmla="*/ 2090436 w 4228925"/>
                      <a:gd name="connsiteY18-770" fmla="*/ 312073 h 4099313"/>
                      <a:gd name="connsiteX19-771" fmla="*/ 739525 w 4228925"/>
                      <a:gd name="connsiteY19-772" fmla="*/ 1067768 h 4099313"/>
                      <a:gd name="connsiteX20-773" fmla="*/ 470434 w 4228925"/>
                      <a:gd name="connsiteY20-774" fmla="*/ 908652 h 4099313"/>
                      <a:gd name="connsiteX21-775" fmla="*/ 2090436 w 4228925"/>
                      <a:gd name="connsiteY21-776" fmla="*/ 0 h 4099313"/>
                      <a:gd name="connsiteX0-777" fmla="*/ 739525 w 4353891"/>
                      <a:gd name="connsiteY0-778" fmla="*/ 1067768 h 4099313"/>
                      <a:gd name="connsiteX1-779" fmla="*/ 742648 w 4353891"/>
                      <a:gd name="connsiteY1-780" fmla="*/ 1069614 h 4099313"/>
                      <a:gd name="connsiteX2-781" fmla="*/ 739525 w 4353891"/>
                      <a:gd name="connsiteY2-782" fmla="*/ 1067768 h 4099313"/>
                      <a:gd name="connsiteX3-783" fmla="*/ 468805 w 4353891"/>
                      <a:gd name="connsiteY3-784" fmla="*/ 907689 h 4099313"/>
                      <a:gd name="connsiteX4-785" fmla="*/ 470434 w 4353891"/>
                      <a:gd name="connsiteY4-786" fmla="*/ 908652 h 4099313"/>
                      <a:gd name="connsiteX5-787" fmla="*/ 468805 w 4353891"/>
                      <a:gd name="connsiteY5-788" fmla="*/ 907689 h 4099313"/>
                      <a:gd name="connsiteX6-789" fmla="*/ 2090436 w 4353891"/>
                      <a:gd name="connsiteY6-790" fmla="*/ 312073 h 4099313"/>
                      <a:gd name="connsiteX7-791" fmla="*/ 2090436 w 4353891"/>
                      <a:gd name="connsiteY7-792" fmla="*/ 312377 h 4099313"/>
                      <a:gd name="connsiteX8-793" fmla="*/ 2090436 w 4353891"/>
                      <a:gd name="connsiteY8-794" fmla="*/ 312073 h 4099313"/>
                      <a:gd name="connsiteX9-795" fmla="*/ 3916711 w 4353891"/>
                      <a:gd name="connsiteY9-796" fmla="*/ 2047472 h 4099313"/>
                      <a:gd name="connsiteX10-797" fmla="*/ 4228786 w 4353891"/>
                      <a:gd name="connsiteY10-798" fmla="*/ 2047473 h 4099313"/>
                      <a:gd name="connsiteX11-799" fmla="*/ 2176946 w 4353891"/>
                      <a:gd name="connsiteY11-800" fmla="*/ 4099313 h 4099313"/>
                      <a:gd name="connsiteX12-801" fmla="*/ 125105 w 4353891"/>
                      <a:gd name="connsiteY12-802" fmla="*/ 2047473 h 4099313"/>
                      <a:gd name="connsiteX13-803" fmla="*/ 437178 w 4353891"/>
                      <a:gd name="connsiteY13-804" fmla="*/ 2047472 h 4099313"/>
                      <a:gd name="connsiteX14-805" fmla="*/ 2176945 w 4353891"/>
                      <a:gd name="connsiteY14-806" fmla="*/ 3787239 h 4099313"/>
                      <a:gd name="connsiteX15-807" fmla="*/ 3916711 w 4353891"/>
                      <a:gd name="connsiteY15-808" fmla="*/ 2047472 h 4099313"/>
                      <a:gd name="connsiteX16-809" fmla="*/ 2090436 w 4353891"/>
                      <a:gd name="connsiteY16-810" fmla="*/ 0 h 4099313"/>
                      <a:gd name="connsiteX17-811" fmla="*/ 2090436 w 4353891"/>
                      <a:gd name="connsiteY17-812" fmla="*/ 312073 h 4099313"/>
                      <a:gd name="connsiteX18-813" fmla="*/ 739525 w 4353891"/>
                      <a:gd name="connsiteY18-814" fmla="*/ 1067768 h 4099313"/>
                      <a:gd name="connsiteX19-815" fmla="*/ 470434 w 4353891"/>
                      <a:gd name="connsiteY19-816" fmla="*/ 908652 h 4099313"/>
                      <a:gd name="connsiteX20-817" fmla="*/ 2090436 w 4353891"/>
                      <a:gd name="connsiteY20-818" fmla="*/ 0 h 4099313"/>
                      <a:gd name="connsiteX0-819" fmla="*/ 614420 w 4228786"/>
                      <a:gd name="connsiteY0-820" fmla="*/ 1067768 h 4099313"/>
                      <a:gd name="connsiteX1-821" fmla="*/ 617543 w 4228786"/>
                      <a:gd name="connsiteY1-822" fmla="*/ 1069614 h 4099313"/>
                      <a:gd name="connsiteX2-823" fmla="*/ 614420 w 4228786"/>
                      <a:gd name="connsiteY2-824" fmla="*/ 1067768 h 4099313"/>
                      <a:gd name="connsiteX3-825" fmla="*/ 343700 w 4228786"/>
                      <a:gd name="connsiteY3-826" fmla="*/ 907689 h 4099313"/>
                      <a:gd name="connsiteX4-827" fmla="*/ 345329 w 4228786"/>
                      <a:gd name="connsiteY4-828" fmla="*/ 908652 h 4099313"/>
                      <a:gd name="connsiteX5-829" fmla="*/ 343700 w 4228786"/>
                      <a:gd name="connsiteY5-830" fmla="*/ 907689 h 4099313"/>
                      <a:gd name="connsiteX6-831" fmla="*/ 1965331 w 4228786"/>
                      <a:gd name="connsiteY6-832" fmla="*/ 312073 h 4099313"/>
                      <a:gd name="connsiteX7-833" fmla="*/ 1965331 w 4228786"/>
                      <a:gd name="connsiteY7-834" fmla="*/ 312377 h 4099313"/>
                      <a:gd name="connsiteX8-835" fmla="*/ 1965331 w 4228786"/>
                      <a:gd name="connsiteY8-836" fmla="*/ 312073 h 4099313"/>
                      <a:gd name="connsiteX9-837" fmla="*/ 3791606 w 4228786"/>
                      <a:gd name="connsiteY9-838" fmla="*/ 2047472 h 4099313"/>
                      <a:gd name="connsiteX10-839" fmla="*/ 4103681 w 4228786"/>
                      <a:gd name="connsiteY10-840" fmla="*/ 2047473 h 4099313"/>
                      <a:gd name="connsiteX11-841" fmla="*/ 2051841 w 4228786"/>
                      <a:gd name="connsiteY11-842" fmla="*/ 4099313 h 4099313"/>
                      <a:gd name="connsiteX12-843" fmla="*/ 0 w 4228786"/>
                      <a:gd name="connsiteY12-844" fmla="*/ 2047473 h 4099313"/>
                      <a:gd name="connsiteX13-845" fmla="*/ 2051840 w 4228786"/>
                      <a:gd name="connsiteY13-846" fmla="*/ 3787239 h 4099313"/>
                      <a:gd name="connsiteX14-847" fmla="*/ 3791606 w 4228786"/>
                      <a:gd name="connsiteY14-848" fmla="*/ 2047472 h 4099313"/>
                      <a:gd name="connsiteX15-849" fmla="*/ 1965331 w 4228786"/>
                      <a:gd name="connsiteY15-850" fmla="*/ 0 h 4099313"/>
                      <a:gd name="connsiteX16-851" fmla="*/ 1965331 w 4228786"/>
                      <a:gd name="connsiteY16-852" fmla="*/ 312073 h 4099313"/>
                      <a:gd name="connsiteX17-853" fmla="*/ 614420 w 4228786"/>
                      <a:gd name="connsiteY17-854" fmla="*/ 1067768 h 4099313"/>
                      <a:gd name="connsiteX18-855" fmla="*/ 345329 w 4228786"/>
                      <a:gd name="connsiteY18-856" fmla="*/ 908652 h 4099313"/>
                      <a:gd name="connsiteX19-857" fmla="*/ 1965331 w 4228786"/>
                      <a:gd name="connsiteY19-858" fmla="*/ 0 h 4099313"/>
                      <a:gd name="connsiteX0-859" fmla="*/ 270720 w 3885086"/>
                      <a:gd name="connsiteY0-860" fmla="*/ 1067768 h 4224418"/>
                      <a:gd name="connsiteX1-861" fmla="*/ 273843 w 3885086"/>
                      <a:gd name="connsiteY1-862" fmla="*/ 1069614 h 4224418"/>
                      <a:gd name="connsiteX2-863" fmla="*/ 270720 w 3885086"/>
                      <a:gd name="connsiteY2-864" fmla="*/ 1067768 h 4224418"/>
                      <a:gd name="connsiteX3-865" fmla="*/ 0 w 3885086"/>
                      <a:gd name="connsiteY3-866" fmla="*/ 907689 h 4224418"/>
                      <a:gd name="connsiteX4-867" fmla="*/ 1629 w 3885086"/>
                      <a:gd name="connsiteY4-868" fmla="*/ 908652 h 4224418"/>
                      <a:gd name="connsiteX5-869" fmla="*/ 0 w 3885086"/>
                      <a:gd name="connsiteY5-870" fmla="*/ 907689 h 4224418"/>
                      <a:gd name="connsiteX6-871" fmla="*/ 1621631 w 3885086"/>
                      <a:gd name="connsiteY6-872" fmla="*/ 312073 h 4224418"/>
                      <a:gd name="connsiteX7-873" fmla="*/ 1621631 w 3885086"/>
                      <a:gd name="connsiteY7-874" fmla="*/ 312377 h 4224418"/>
                      <a:gd name="connsiteX8-875" fmla="*/ 1621631 w 3885086"/>
                      <a:gd name="connsiteY8-876" fmla="*/ 312073 h 4224418"/>
                      <a:gd name="connsiteX9-877" fmla="*/ 3447906 w 3885086"/>
                      <a:gd name="connsiteY9-878" fmla="*/ 2047472 h 4224418"/>
                      <a:gd name="connsiteX10-879" fmla="*/ 3759981 w 3885086"/>
                      <a:gd name="connsiteY10-880" fmla="*/ 2047473 h 4224418"/>
                      <a:gd name="connsiteX11-881" fmla="*/ 1708141 w 3885086"/>
                      <a:gd name="connsiteY11-882" fmla="*/ 4099313 h 4224418"/>
                      <a:gd name="connsiteX12-883" fmla="*/ 1708140 w 3885086"/>
                      <a:gd name="connsiteY12-884" fmla="*/ 3787239 h 4224418"/>
                      <a:gd name="connsiteX13-885" fmla="*/ 3447906 w 3885086"/>
                      <a:gd name="connsiteY13-886" fmla="*/ 2047472 h 4224418"/>
                      <a:gd name="connsiteX14-887" fmla="*/ 1621631 w 3885086"/>
                      <a:gd name="connsiteY14-888" fmla="*/ 0 h 4224418"/>
                      <a:gd name="connsiteX15-889" fmla="*/ 1621631 w 3885086"/>
                      <a:gd name="connsiteY15-890" fmla="*/ 312073 h 4224418"/>
                      <a:gd name="connsiteX16-891" fmla="*/ 270720 w 3885086"/>
                      <a:gd name="connsiteY16-892" fmla="*/ 1067768 h 4224418"/>
                      <a:gd name="connsiteX17-893" fmla="*/ 1629 w 3885086"/>
                      <a:gd name="connsiteY17-894" fmla="*/ 908652 h 4224418"/>
                      <a:gd name="connsiteX18-895" fmla="*/ 1621631 w 3885086"/>
                      <a:gd name="connsiteY18-896" fmla="*/ 0 h 4224418"/>
                      <a:gd name="connsiteX0-897" fmla="*/ 270720 w 3885086"/>
                      <a:gd name="connsiteY0-898" fmla="*/ 1067768 h 4099313"/>
                      <a:gd name="connsiteX1-899" fmla="*/ 273843 w 3885086"/>
                      <a:gd name="connsiteY1-900" fmla="*/ 1069614 h 4099313"/>
                      <a:gd name="connsiteX2-901" fmla="*/ 270720 w 3885086"/>
                      <a:gd name="connsiteY2-902" fmla="*/ 1067768 h 4099313"/>
                      <a:gd name="connsiteX3-903" fmla="*/ 0 w 3885086"/>
                      <a:gd name="connsiteY3-904" fmla="*/ 907689 h 4099313"/>
                      <a:gd name="connsiteX4-905" fmla="*/ 1629 w 3885086"/>
                      <a:gd name="connsiteY4-906" fmla="*/ 908652 h 4099313"/>
                      <a:gd name="connsiteX5-907" fmla="*/ 0 w 3885086"/>
                      <a:gd name="connsiteY5-908" fmla="*/ 907689 h 4099313"/>
                      <a:gd name="connsiteX6-909" fmla="*/ 1621631 w 3885086"/>
                      <a:gd name="connsiteY6-910" fmla="*/ 312073 h 4099313"/>
                      <a:gd name="connsiteX7-911" fmla="*/ 1621631 w 3885086"/>
                      <a:gd name="connsiteY7-912" fmla="*/ 312377 h 4099313"/>
                      <a:gd name="connsiteX8-913" fmla="*/ 1621631 w 3885086"/>
                      <a:gd name="connsiteY8-914" fmla="*/ 312073 h 4099313"/>
                      <a:gd name="connsiteX9-915" fmla="*/ 3447906 w 3885086"/>
                      <a:gd name="connsiteY9-916" fmla="*/ 2047472 h 4099313"/>
                      <a:gd name="connsiteX10-917" fmla="*/ 3759981 w 3885086"/>
                      <a:gd name="connsiteY10-918" fmla="*/ 2047473 h 4099313"/>
                      <a:gd name="connsiteX11-919" fmla="*/ 1708141 w 3885086"/>
                      <a:gd name="connsiteY11-920" fmla="*/ 4099313 h 4099313"/>
                      <a:gd name="connsiteX12-921" fmla="*/ 3447906 w 3885086"/>
                      <a:gd name="connsiteY12-922" fmla="*/ 2047472 h 4099313"/>
                      <a:gd name="connsiteX13-923" fmla="*/ 1621631 w 3885086"/>
                      <a:gd name="connsiteY13-924" fmla="*/ 0 h 4099313"/>
                      <a:gd name="connsiteX14-925" fmla="*/ 1621631 w 3885086"/>
                      <a:gd name="connsiteY14-926" fmla="*/ 312073 h 4099313"/>
                      <a:gd name="connsiteX15-927" fmla="*/ 270720 w 3885086"/>
                      <a:gd name="connsiteY15-928" fmla="*/ 1067768 h 4099313"/>
                      <a:gd name="connsiteX16-929" fmla="*/ 1629 w 3885086"/>
                      <a:gd name="connsiteY16-930" fmla="*/ 908652 h 4099313"/>
                      <a:gd name="connsiteX17-931" fmla="*/ 1621631 w 3885086"/>
                      <a:gd name="connsiteY17-932" fmla="*/ 0 h 4099313"/>
                      <a:gd name="connsiteX0-933" fmla="*/ 270720 w 3760643"/>
                      <a:gd name="connsiteY0-934" fmla="*/ 1067768 h 2047473"/>
                      <a:gd name="connsiteX1-935" fmla="*/ 273843 w 3760643"/>
                      <a:gd name="connsiteY1-936" fmla="*/ 1069614 h 2047473"/>
                      <a:gd name="connsiteX2-937" fmla="*/ 270720 w 3760643"/>
                      <a:gd name="connsiteY2-938" fmla="*/ 1067768 h 2047473"/>
                      <a:gd name="connsiteX3-939" fmla="*/ 0 w 3760643"/>
                      <a:gd name="connsiteY3-940" fmla="*/ 907689 h 2047473"/>
                      <a:gd name="connsiteX4-941" fmla="*/ 1629 w 3760643"/>
                      <a:gd name="connsiteY4-942" fmla="*/ 908652 h 2047473"/>
                      <a:gd name="connsiteX5-943" fmla="*/ 0 w 3760643"/>
                      <a:gd name="connsiteY5-944" fmla="*/ 907689 h 2047473"/>
                      <a:gd name="connsiteX6-945" fmla="*/ 1621631 w 3760643"/>
                      <a:gd name="connsiteY6-946" fmla="*/ 312073 h 2047473"/>
                      <a:gd name="connsiteX7-947" fmla="*/ 1621631 w 3760643"/>
                      <a:gd name="connsiteY7-948" fmla="*/ 312377 h 2047473"/>
                      <a:gd name="connsiteX8-949" fmla="*/ 1621631 w 3760643"/>
                      <a:gd name="connsiteY8-950" fmla="*/ 312073 h 2047473"/>
                      <a:gd name="connsiteX9-951" fmla="*/ 3447906 w 3760643"/>
                      <a:gd name="connsiteY9-952" fmla="*/ 2047472 h 2047473"/>
                      <a:gd name="connsiteX10-953" fmla="*/ 3759981 w 3760643"/>
                      <a:gd name="connsiteY10-954" fmla="*/ 2047473 h 2047473"/>
                      <a:gd name="connsiteX11-955" fmla="*/ 3447906 w 3760643"/>
                      <a:gd name="connsiteY11-956" fmla="*/ 2047472 h 2047473"/>
                      <a:gd name="connsiteX12-957" fmla="*/ 1621631 w 3760643"/>
                      <a:gd name="connsiteY12-958" fmla="*/ 0 h 2047473"/>
                      <a:gd name="connsiteX13-959" fmla="*/ 1621631 w 3760643"/>
                      <a:gd name="connsiteY13-960" fmla="*/ 312073 h 2047473"/>
                      <a:gd name="connsiteX14-961" fmla="*/ 270720 w 3760643"/>
                      <a:gd name="connsiteY14-962" fmla="*/ 1067768 h 2047473"/>
                      <a:gd name="connsiteX15-963" fmla="*/ 1629 w 3760643"/>
                      <a:gd name="connsiteY15-964" fmla="*/ 908652 h 2047473"/>
                      <a:gd name="connsiteX16-965" fmla="*/ 1621631 w 3760643"/>
                      <a:gd name="connsiteY16-966" fmla="*/ 0 h 2047473"/>
                      <a:gd name="connsiteX0-967" fmla="*/ 270720 w 1621631"/>
                      <a:gd name="connsiteY0-968" fmla="*/ 1067768 h 1069614"/>
                      <a:gd name="connsiteX1-969" fmla="*/ 273843 w 1621631"/>
                      <a:gd name="connsiteY1-970" fmla="*/ 1069614 h 1069614"/>
                      <a:gd name="connsiteX2-971" fmla="*/ 270720 w 1621631"/>
                      <a:gd name="connsiteY2-972" fmla="*/ 1067768 h 1069614"/>
                      <a:gd name="connsiteX3-973" fmla="*/ 0 w 1621631"/>
                      <a:gd name="connsiteY3-974" fmla="*/ 907689 h 1069614"/>
                      <a:gd name="connsiteX4-975" fmla="*/ 1629 w 1621631"/>
                      <a:gd name="connsiteY4-976" fmla="*/ 908652 h 1069614"/>
                      <a:gd name="connsiteX5-977" fmla="*/ 0 w 1621631"/>
                      <a:gd name="connsiteY5-978" fmla="*/ 907689 h 1069614"/>
                      <a:gd name="connsiteX6-979" fmla="*/ 1621631 w 1621631"/>
                      <a:gd name="connsiteY6-980" fmla="*/ 312073 h 1069614"/>
                      <a:gd name="connsiteX7-981" fmla="*/ 1621631 w 1621631"/>
                      <a:gd name="connsiteY7-982" fmla="*/ 312377 h 1069614"/>
                      <a:gd name="connsiteX8-983" fmla="*/ 1621631 w 1621631"/>
                      <a:gd name="connsiteY8-984" fmla="*/ 312073 h 1069614"/>
                      <a:gd name="connsiteX9-985" fmla="*/ 1621631 w 1621631"/>
                      <a:gd name="connsiteY9-986" fmla="*/ 0 h 1069614"/>
                      <a:gd name="connsiteX10-987" fmla="*/ 1621631 w 1621631"/>
                      <a:gd name="connsiteY10-988" fmla="*/ 312073 h 1069614"/>
                      <a:gd name="connsiteX11-989" fmla="*/ 270720 w 1621631"/>
                      <a:gd name="connsiteY11-990" fmla="*/ 1067768 h 1069614"/>
                      <a:gd name="connsiteX12-991" fmla="*/ 1629 w 1621631"/>
                      <a:gd name="connsiteY12-992" fmla="*/ 908652 h 1069614"/>
                      <a:gd name="connsiteX13-993" fmla="*/ 1621631 w 1621631"/>
                      <a:gd name="connsiteY13-994" fmla="*/ 0 h 1069614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  <a:cxn ang="0">
                        <a:pos x="connsiteX7-15" y="connsiteY7-16"/>
                      </a:cxn>
                      <a:cxn ang="0">
                        <a:pos x="connsiteX8-17" y="connsiteY8-18"/>
                      </a:cxn>
                      <a:cxn ang="0">
                        <a:pos x="connsiteX9-19" y="connsiteY9-20"/>
                      </a:cxn>
                      <a:cxn ang="0">
                        <a:pos x="connsiteX10-21" y="connsiteY10-22"/>
                      </a:cxn>
                      <a:cxn ang="0">
                        <a:pos x="connsiteX11-23" y="connsiteY11-24"/>
                      </a:cxn>
                      <a:cxn ang="0">
                        <a:pos x="connsiteX12-25" y="connsiteY12-26"/>
                      </a:cxn>
                      <a:cxn ang="0">
                        <a:pos x="connsiteX13-27" y="connsiteY13-28"/>
                      </a:cxn>
                    </a:cxnLst>
                    <a:rect l="l" t="t" r="r" b="b"/>
                    <a:pathLst>
                      <a:path w="1621631" h="1069614">
                        <a:moveTo>
                          <a:pt x="270720" y="1067768"/>
                        </a:moveTo>
                        <a:lnTo>
                          <a:pt x="273843" y="1069614"/>
                        </a:lnTo>
                        <a:lnTo>
                          <a:pt x="270720" y="1067768"/>
                        </a:lnTo>
                        <a:close/>
                        <a:moveTo>
                          <a:pt x="0" y="907689"/>
                        </a:moveTo>
                        <a:lnTo>
                          <a:pt x="1629" y="908652"/>
                        </a:lnTo>
                        <a:lnTo>
                          <a:pt x="0" y="907689"/>
                        </a:lnTo>
                        <a:close/>
                        <a:moveTo>
                          <a:pt x="1621631" y="312073"/>
                        </a:moveTo>
                        <a:lnTo>
                          <a:pt x="1621631" y="312377"/>
                        </a:lnTo>
                        <a:lnTo>
                          <a:pt x="1621631" y="312073"/>
                        </a:lnTo>
                        <a:close/>
                        <a:moveTo>
                          <a:pt x="1621631" y="0"/>
                        </a:moveTo>
                        <a:lnTo>
                          <a:pt x="1621631" y="312073"/>
                        </a:lnTo>
                        <a:cubicBezTo>
                          <a:pt x="1059988" y="337356"/>
                          <a:pt x="568425" y="631117"/>
                          <a:pt x="270720" y="1067768"/>
                        </a:cubicBezTo>
                        <a:lnTo>
                          <a:pt x="1629" y="908652"/>
                        </a:lnTo>
                        <a:cubicBezTo>
                          <a:pt x="354259" y="380480"/>
                          <a:pt x="945677" y="25494"/>
                          <a:pt x="162163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3218" tIns="46608" rIns="46608" bIns="93218" numCol="1" spcCol="0" rtlCol="0" fromWordArt="0" anchor="b" anchorCtr="0" forceAA="0" compatLnSpc="1">
                    <a:noAutofit/>
                  </a:bodyPr>
                  <a:lstStyle/>
                  <a:p>
                    <a:pPr algn="ctr" defTabSz="931545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800" spc="-5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45" name="ïṥḻïdé">
                <a:extLst>
                  <a:ext uri="{FF2B5EF4-FFF2-40B4-BE49-F238E27FC236}">
                    <a16:creationId xmlns:a16="http://schemas.microsoft.com/office/drawing/2014/main" xmlns="" id="{D7D88C48-5E44-4FF3-8916-F9FFB1BB1B92}"/>
                  </a:ext>
                </a:extLst>
              </p:cNvPr>
              <p:cNvGrpSpPr/>
              <p:nvPr/>
            </p:nvGrpSpPr>
            <p:grpSpPr>
              <a:xfrm>
                <a:off x="8035561" y="1432694"/>
                <a:ext cx="3484927" cy="1143004"/>
                <a:chOff x="7487843" y="2259660"/>
                <a:chExt cx="3484927" cy="1143004"/>
              </a:xfrm>
            </p:grpSpPr>
            <p:sp>
              <p:nvSpPr>
                <p:cNvPr id="46" name="işḷîḋè">
                  <a:extLst>
                    <a:ext uri="{FF2B5EF4-FFF2-40B4-BE49-F238E27FC236}">
                      <a16:creationId xmlns:a16="http://schemas.microsoft.com/office/drawing/2014/main" xmlns="" id="{F1F0BC5A-B8E3-4E6D-905A-DBDF26E7CE68}"/>
                    </a:ext>
                  </a:extLst>
                </p:cNvPr>
                <p:cNvSpPr txBox="1"/>
                <p:nvPr/>
              </p:nvSpPr>
              <p:spPr>
                <a:xfrm>
                  <a:off x="7487843" y="2259660"/>
                  <a:ext cx="3484927" cy="44970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47" name="íśḻîḓe">
                  <a:extLst>
                    <a:ext uri="{FF2B5EF4-FFF2-40B4-BE49-F238E27FC236}">
                      <a16:creationId xmlns:a16="http://schemas.microsoft.com/office/drawing/2014/main" xmlns="" id="{02B410CE-88E0-4B3B-A286-A8B852845192}"/>
                    </a:ext>
                  </a:extLst>
                </p:cNvPr>
                <p:cNvSpPr txBox="1"/>
                <p:nvPr/>
              </p:nvSpPr>
              <p:spPr>
                <a:xfrm>
                  <a:off x="7487844" y="2709360"/>
                  <a:ext cx="3484926" cy="693304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11" name="ïŝḻiďè">
              <a:extLst>
                <a:ext uri="{FF2B5EF4-FFF2-40B4-BE49-F238E27FC236}">
                  <a16:creationId xmlns:a16="http://schemas.microsoft.com/office/drawing/2014/main" xmlns="" id="{E5281222-E718-4BD9-98C1-58045AE0610B}"/>
                </a:ext>
              </a:extLst>
            </p:cNvPr>
            <p:cNvGrpSpPr/>
            <p:nvPr/>
          </p:nvGrpSpPr>
          <p:grpSpPr>
            <a:xfrm>
              <a:off x="7028168" y="3750381"/>
              <a:ext cx="4492320" cy="1143004"/>
              <a:chOff x="7028168" y="1432694"/>
              <a:chExt cx="4492320" cy="1143004"/>
            </a:xfrm>
          </p:grpSpPr>
          <p:grpSp>
            <p:nvGrpSpPr>
              <p:cNvPr id="30" name="îṡlïḓê">
                <a:extLst>
                  <a:ext uri="{FF2B5EF4-FFF2-40B4-BE49-F238E27FC236}">
                    <a16:creationId xmlns:a16="http://schemas.microsoft.com/office/drawing/2014/main" xmlns="" id="{AF723859-5FA1-4249-A6D1-A0116AD7AD16}"/>
                  </a:ext>
                </a:extLst>
              </p:cNvPr>
              <p:cNvGrpSpPr/>
              <p:nvPr/>
            </p:nvGrpSpPr>
            <p:grpSpPr>
              <a:xfrm>
                <a:off x="7028168" y="1579332"/>
                <a:ext cx="844866" cy="750596"/>
                <a:chOff x="6213356" y="1841882"/>
                <a:chExt cx="844866" cy="750596"/>
              </a:xfrm>
            </p:grpSpPr>
            <p:sp>
              <p:nvSpPr>
                <p:cNvPr id="34" name="ïṩľíḋe">
                  <a:extLst>
                    <a:ext uri="{FF2B5EF4-FFF2-40B4-BE49-F238E27FC236}">
                      <a16:creationId xmlns:a16="http://schemas.microsoft.com/office/drawing/2014/main" xmlns="" id="{C5DBA768-A4C6-468C-9449-C30908306FA5}"/>
                    </a:ext>
                  </a:extLst>
                </p:cNvPr>
                <p:cNvSpPr/>
                <p:nvPr/>
              </p:nvSpPr>
              <p:spPr bwMode="auto">
                <a:xfrm>
                  <a:off x="6472708" y="2042397"/>
                  <a:ext cx="326162" cy="366996"/>
                </a:xfrm>
                <a:custGeom>
                  <a:avLst/>
                  <a:gdLst>
                    <a:gd name="T0" fmla="*/ 3497 w 9467"/>
                    <a:gd name="T1" fmla="*/ 1130 h 10667"/>
                    <a:gd name="T2" fmla="*/ 4604 w 9467"/>
                    <a:gd name="T3" fmla="*/ 0 h 10667"/>
                    <a:gd name="T4" fmla="*/ 5711 w 9467"/>
                    <a:gd name="T5" fmla="*/ 1130 h 10667"/>
                    <a:gd name="T6" fmla="*/ 4604 w 9467"/>
                    <a:gd name="T7" fmla="*/ 2260 h 10667"/>
                    <a:gd name="T8" fmla="*/ 3497 w 9467"/>
                    <a:gd name="T9" fmla="*/ 1130 h 10667"/>
                    <a:gd name="T10" fmla="*/ 9467 w 9467"/>
                    <a:gd name="T11" fmla="*/ 9539 h 10667"/>
                    <a:gd name="T12" fmla="*/ 4733 w 9467"/>
                    <a:gd name="T13" fmla="*/ 10667 h 10667"/>
                    <a:gd name="T14" fmla="*/ 0 w 9467"/>
                    <a:gd name="T15" fmla="*/ 9539 h 10667"/>
                    <a:gd name="T16" fmla="*/ 2800 w 9467"/>
                    <a:gd name="T17" fmla="*/ 8515 h 10667"/>
                    <a:gd name="T18" fmla="*/ 2767 w 9467"/>
                    <a:gd name="T19" fmla="*/ 8821 h 10667"/>
                    <a:gd name="T20" fmla="*/ 1988 w 9467"/>
                    <a:gd name="T21" fmla="*/ 9270 h 10667"/>
                    <a:gd name="T22" fmla="*/ 3251 w 9467"/>
                    <a:gd name="T23" fmla="*/ 9818 h 10667"/>
                    <a:gd name="T24" fmla="*/ 3646 w 9467"/>
                    <a:gd name="T25" fmla="*/ 6257 h 10667"/>
                    <a:gd name="T26" fmla="*/ 3653 w 9467"/>
                    <a:gd name="T27" fmla="*/ 6121 h 10667"/>
                    <a:gd name="T28" fmla="*/ 3607 w 9467"/>
                    <a:gd name="T29" fmla="*/ 6133 h 10667"/>
                    <a:gd name="T30" fmla="*/ 3376 w 9467"/>
                    <a:gd name="T31" fmla="*/ 6062 h 10667"/>
                    <a:gd name="T32" fmla="*/ 2445 w 9467"/>
                    <a:gd name="T33" fmla="*/ 3934 h 10667"/>
                    <a:gd name="T34" fmla="*/ 4502 w 9467"/>
                    <a:gd name="T35" fmla="*/ 2379 h 10667"/>
                    <a:gd name="T36" fmla="*/ 4506 w 9467"/>
                    <a:gd name="T37" fmla="*/ 2379 h 10667"/>
                    <a:gd name="T38" fmla="*/ 4196 w 9467"/>
                    <a:gd name="T39" fmla="*/ 4919 h 10667"/>
                    <a:gd name="T40" fmla="*/ 4605 w 9467"/>
                    <a:gd name="T41" fmla="*/ 5334 h 10667"/>
                    <a:gd name="T42" fmla="*/ 4963 w 9467"/>
                    <a:gd name="T43" fmla="*/ 4919 h 10667"/>
                    <a:gd name="T44" fmla="*/ 4718 w 9467"/>
                    <a:gd name="T45" fmla="*/ 2377 h 10667"/>
                    <a:gd name="T46" fmla="*/ 6619 w 9467"/>
                    <a:gd name="T47" fmla="*/ 3552 h 10667"/>
                    <a:gd name="T48" fmla="*/ 7114 w 9467"/>
                    <a:gd name="T49" fmla="*/ 2497 h 10667"/>
                    <a:gd name="T50" fmla="*/ 7158 w 9467"/>
                    <a:gd name="T51" fmla="*/ 2339 h 10667"/>
                    <a:gd name="T52" fmla="*/ 6834 w 9467"/>
                    <a:gd name="T53" fmla="*/ 1702 h 10667"/>
                    <a:gd name="T54" fmla="*/ 7360 w 9467"/>
                    <a:gd name="T55" fmla="*/ 1440 h 10667"/>
                    <a:gd name="T56" fmla="*/ 7017 w 9467"/>
                    <a:gd name="T57" fmla="*/ 766 h 10667"/>
                    <a:gd name="T58" fmla="*/ 7129 w 9467"/>
                    <a:gd name="T59" fmla="*/ 710 h 10667"/>
                    <a:gd name="T60" fmla="*/ 7472 w 9467"/>
                    <a:gd name="T61" fmla="*/ 1385 h 10667"/>
                    <a:gd name="T62" fmla="*/ 7617 w 9467"/>
                    <a:gd name="T63" fmla="*/ 1669 h 10667"/>
                    <a:gd name="T64" fmla="*/ 7641 w 9467"/>
                    <a:gd name="T65" fmla="*/ 1717 h 10667"/>
                    <a:gd name="T66" fmla="*/ 8199 w 9467"/>
                    <a:gd name="T67" fmla="*/ 2813 h 10667"/>
                    <a:gd name="T68" fmla="*/ 7810 w 9467"/>
                    <a:gd name="T69" fmla="*/ 3005 h 10667"/>
                    <a:gd name="T70" fmla="*/ 6666 w 9467"/>
                    <a:gd name="T71" fmla="*/ 4549 h 10667"/>
                    <a:gd name="T72" fmla="*/ 6546 w 9467"/>
                    <a:gd name="T73" fmla="*/ 4563 h 10667"/>
                    <a:gd name="T74" fmla="*/ 6080 w 9467"/>
                    <a:gd name="T75" fmla="*/ 4261 h 10667"/>
                    <a:gd name="T76" fmla="*/ 5482 w 9467"/>
                    <a:gd name="T77" fmla="*/ 3487 h 10667"/>
                    <a:gd name="T78" fmla="*/ 5697 w 9467"/>
                    <a:gd name="T79" fmla="*/ 6115 h 10667"/>
                    <a:gd name="T80" fmla="*/ 5695 w 9467"/>
                    <a:gd name="T81" fmla="*/ 6126 h 10667"/>
                    <a:gd name="T82" fmla="*/ 6302 w 9467"/>
                    <a:gd name="T83" fmla="*/ 9792 h 10667"/>
                    <a:gd name="T84" fmla="*/ 7422 w 9467"/>
                    <a:gd name="T85" fmla="*/ 9270 h 10667"/>
                    <a:gd name="T86" fmla="*/ 6753 w 9467"/>
                    <a:gd name="T87" fmla="*/ 8849 h 10667"/>
                    <a:gd name="T88" fmla="*/ 6694 w 9467"/>
                    <a:gd name="T89" fmla="*/ 8516 h 10667"/>
                    <a:gd name="T90" fmla="*/ 9467 w 9467"/>
                    <a:gd name="T91" fmla="*/ 9539 h 10667"/>
                    <a:gd name="T92" fmla="*/ 3699 w 9467"/>
                    <a:gd name="T93" fmla="*/ 5275 h 10667"/>
                    <a:gd name="T94" fmla="*/ 3795 w 9467"/>
                    <a:gd name="T95" fmla="*/ 3464 h 10667"/>
                    <a:gd name="T96" fmla="*/ 3183 w 9467"/>
                    <a:gd name="T97" fmla="*/ 4286 h 10667"/>
                    <a:gd name="T98" fmla="*/ 3699 w 9467"/>
                    <a:gd name="T99" fmla="*/ 5275 h 10667"/>
                    <a:gd name="T100" fmla="*/ 5283 w 9467"/>
                    <a:gd name="T101" fmla="*/ 9903 h 10667"/>
                    <a:gd name="T102" fmla="*/ 4677 w 9467"/>
                    <a:gd name="T103" fmla="*/ 6245 h 10667"/>
                    <a:gd name="T104" fmla="*/ 4270 w 9467"/>
                    <a:gd name="T105" fmla="*/ 9910 h 10667"/>
                    <a:gd name="T106" fmla="*/ 4705 w 9467"/>
                    <a:gd name="T107" fmla="*/ 9919 h 10667"/>
                    <a:gd name="T108" fmla="*/ 5283 w 9467"/>
                    <a:gd name="T109" fmla="*/ 9903 h 10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9467" h="10667">
                      <a:moveTo>
                        <a:pt x="3497" y="1130"/>
                      </a:moveTo>
                      <a:cubicBezTo>
                        <a:pt x="3497" y="506"/>
                        <a:pt x="3993" y="0"/>
                        <a:pt x="4604" y="0"/>
                      </a:cubicBezTo>
                      <a:cubicBezTo>
                        <a:pt x="5215" y="0"/>
                        <a:pt x="5711" y="506"/>
                        <a:pt x="5711" y="1130"/>
                      </a:cubicBezTo>
                      <a:cubicBezTo>
                        <a:pt x="5711" y="1755"/>
                        <a:pt x="5215" y="2260"/>
                        <a:pt x="4604" y="2260"/>
                      </a:cubicBezTo>
                      <a:cubicBezTo>
                        <a:pt x="3993" y="2260"/>
                        <a:pt x="3497" y="1755"/>
                        <a:pt x="3497" y="1130"/>
                      </a:cubicBezTo>
                      <a:close/>
                      <a:moveTo>
                        <a:pt x="9467" y="9539"/>
                      </a:moveTo>
                      <a:cubicBezTo>
                        <a:pt x="9467" y="10161"/>
                        <a:pt x="7347" y="10667"/>
                        <a:pt x="4733" y="10667"/>
                      </a:cubicBezTo>
                      <a:cubicBezTo>
                        <a:pt x="2119" y="10667"/>
                        <a:pt x="0" y="10161"/>
                        <a:pt x="0" y="9539"/>
                      </a:cubicBezTo>
                      <a:cubicBezTo>
                        <a:pt x="0" y="9081"/>
                        <a:pt x="1155" y="8691"/>
                        <a:pt x="2800" y="8515"/>
                      </a:cubicBezTo>
                      <a:lnTo>
                        <a:pt x="2767" y="8821"/>
                      </a:lnTo>
                      <a:cubicBezTo>
                        <a:pt x="2287" y="8938"/>
                        <a:pt x="1988" y="9096"/>
                        <a:pt x="1988" y="9270"/>
                      </a:cubicBezTo>
                      <a:cubicBezTo>
                        <a:pt x="1988" y="9501"/>
                        <a:pt x="2493" y="9703"/>
                        <a:pt x="3251" y="9818"/>
                      </a:cubicBezTo>
                      <a:lnTo>
                        <a:pt x="3646" y="6257"/>
                      </a:lnTo>
                      <a:lnTo>
                        <a:pt x="3653" y="6121"/>
                      </a:lnTo>
                      <a:cubicBezTo>
                        <a:pt x="3637" y="6124"/>
                        <a:pt x="3623" y="6133"/>
                        <a:pt x="3607" y="6133"/>
                      </a:cubicBezTo>
                      <a:cubicBezTo>
                        <a:pt x="3527" y="6133"/>
                        <a:pt x="3446" y="6110"/>
                        <a:pt x="3376" y="6062"/>
                      </a:cubicBezTo>
                      <a:cubicBezTo>
                        <a:pt x="2867" y="5717"/>
                        <a:pt x="2110" y="4619"/>
                        <a:pt x="2445" y="3934"/>
                      </a:cubicBezTo>
                      <a:cubicBezTo>
                        <a:pt x="3162" y="2467"/>
                        <a:pt x="4188" y="2372"/>
                        <a:pt x="4502" y="2379"/>
                      </a:cubicBezTo>
                      <a:cubicBezTo>
                        <a:pt x="4503" y="2379"/>
                        <a:pt x="4505" y="2379"/>
                        <a:pt x="4506" y="2379"/>
                      </a:cubicBezTo>
                      <a:lnTo>
                        <a:pt x="4196" y="4919"/>
                      </a:lnTo>
                      <a:lnTo>
                        <a:pt x="4605" y="5334"/>
                      </a:lnTo>
                      <a:lnTo>
                        <a:pt x="4963" y="4919"/>
                      </a:lnTo>
                      <a:lnTo>
                        <a:pt x="4718" y="2377"/>
                      </a:lnTo>
                      <a:cubicBezTo>
                        <a:pt x="5130" y="2393"/>
                        <a:pt x="5983" y="2555"/>
                        <a:pt x="6619" y="3552"/>
                      </a:cubicBezTo>
                      <a:cubicBezTo>
                        <a:pt x="6837" y="3225"/>
                        <a:pt x="7102" y="2671"/>
                        <a:pt x="7114" y="2497"/>
                      </a:cubicBezTo>
                      <a:cubicBezTo>
                        <a:pt x="7118" y="2441"/>
                        <a:pt x="7134" y="2388"/>
                        <a:pt x="7158" y="2339"/>
                      </a:cubicBezTo>
                      <a:lnTo>
                        <a:pt x="6834" y="1702"/>
                      </a:lnTo>
                      <a:lnTo>
                        <a:pt x="7360" y="1440"/>
                      </a:lnTo>
                      <a:lnTo>
                        <a:pt x="7017" y="766"/>
                      </a:lnTo>
                      <a:lnTo>
                        <a:pt x="7129" y="710"/>
                      </a:lnTo>
                      <a:lnTo>
                        <a:pt x="7472" y="1385"/>
                      </a:lnTo>
                      <a:lnTo>
                        <a:pt x="7617" y="1669"/>
                      </a:lnTo>
                      <a:lnTo>
                        <a:pt x="7641" y="1717"/>
                      </a:lnTo>
                      <a:lnTo>
                        <a:pt x="8199" y="2813"/>
                      </a:lnTo>
                      <a:lnTo>
                        <a:pt x="7810" y="3005"/>
                      </a:lnTo>
                      <a:cubicBezTo>
                        <a:pt x="7589" y="3609"/>
                        <a:pt x="7106" y="4450"/>
                        <a:pt x="6666" y="4549"/>
                      </a:cubicBezTo>
                      <a:cubicBezTo>
                        <a:pt x="6625" y="4559"/>
                        <a:pt x="6585" y="4563"/>
                        <a:pt x="6546" y="4563"/>
                      </a:cubicBezTo>
                      <a:cubicBezTo>
                        <a:pt x="6349" y="4563"/>
                        <a:pt x="6174" y="4452"/>
                        <a:pt x="6080" y="4261"/>
                      </a:cubicBezTo>
                      <a:cubicBezTo>
                        <a:pt x="5899" y="3891"/>
                        <a:pt x="5688" y="3647"/>
                        <a:pt x="5482" y="3487"/>
                      </a:cubicBezTo>
                      <a:lnTo>
                        <a:pt x="5697" y="6115"/>
                      </a:lnTo>
                      <a:cubicBezTo>
                        <a:pt x="5697" y="6119"/>
                        <a:pt x="5695" y="6121"/>
                        <a:pt x="5695" y="6126"/>
                      </a:cubicBezTo>
                      <a:lnTo>
                        <a:pt x="6302" y="9792"/>
                      </a:lnTo>
                      <a:cubicBezTo>
                        <a:pt x="6977" y="9674"/>
                        <a:pt x="7422" y="9485"/>
                        <a:pt x="7422" y="9270"/>
                      </a:cubicBezTo>
                      <a:cubicBezTo>
                        <a:pt x="7422" y="9110"/>
                        <a:pt x="7167" y="8962"/>
                        <a:pt x="6753" y="8849"/>
                      </a:cubicBezTo>
                      <a:lnTo>
                        <a:pt x="6694" y="8516"/>
                      </a:lnTo>
                      <a:cubicBezTo>
                        <a:pt x="8325" y="8694"/>
                        <a:pt x="9467" y="9083"/>
                        <a:pt x="9467" y="9539"/>
                      </a:cubicBezTo>
                      <a:close/>
                      <a:moveTo>
                        <a:pt x="3699" y="5275"/>
                      </a:moveTo>
                      <a:lnTo>
                        <a:pt x="3795" y="3464"/>
                      </a:lnTo>
                      <a:cubicBezTo>
                        <a:pt x="3596" y="3626"/>
                        <a:pt x="3380" y="3880"/>
                        <a:pt x="3183" y="4286"/>
                      </a:cubicBezTo>
                      <a:cubicBezTo>
                        <a:pt x="3123" y="4441"/>
                        <a:pt x="3399" y="4981"/>
                        <a:pt x="3699" y="5275"/>
                      </a:cubicBezTo>
                      <a:close/>
                      <a:moveTo>
                        <a:pt x="5283" y="9903"/>
                      </a:moveTo>
                      <a:lnTo>
                        <a:pt x="4677" y="6245"/>
                      </a:lnTo>
                      <a:lnTo>
                        <a:pt x="4270" y="9910"/>
                      </a:lnTo>
                      <a:cubicBezTo>
                        <a:pt x="4412" y="9916"/>
                        <a:pt x="4557" y="9919"/>
                        <a:pt x="4705" y="9919"/>
                      </a:cubicBezTo>
                      <a:cubicBezTo>
                        <a:pt x="4905" y="9919"/>
                        <a:pt x="5097" y="9913"/>
                        <a:pt x="5283" y="990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3218" tIns="46608" rIns="46608" bIns="93218" numCol="1" spcCol="0" rtlCol="0" fromWordArt="0" anchor="b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3154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800" spc="-5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grpSp>
              <p:nvGrpSpPr>
                <p:cNvPr id="35" name="iSḷîḍé">
                  <a:extLst>
                    <a:ext uri="{FF2B5EF4-FFF2-40B4-BE49-F238E27FC236}">
                      <a16:creationId xmlns:a16="http://schemas.microsoft.com/office/drawing/2014/main" xmlns="" id="{31C11934-2BC5-4EF3-8329-A77368CB37B2}"/>
                    </a:ext>
                  </a:extLst>
                </p:cNvPr>
                <p:cNvGrpSpPr/>
                <p:nvPr/>
              </p:nvGrpSpPr>
              <p:grpSpPr>
                <a:xfrm>
                  <a:off x="6213356" y="1841882"/>
                  <a:ext cx="844866" cy="750596"/>
                  <a:chOff x="6213356" y="1841882"/>
                  <a:chExt cx="844866" cy="750596"/>
                </a:xfrm>
              </p:grpSpPr>
              <p:grpSp>
                <p:nvGrpSpPr>
                  <p:cNvPr id="36" name="ï$ḻîḑe">
                    <a:extLst>
                      <a:ext uri="{FF2B5EF4-FFF2-40B4-BE49-F238E27FC236}">
                        <a16:creationId xmlns:a16="http://schemas.microsoft.com/office/drawing/2014/main" xmlns="" id="{4C0C9E08-5BB2-4A7B-93B1-55AEECB61C0F}"/>
                      </a:ext>
                    </a:extLst>
                  </p:cNvPr>
                  <p:cNvGrpSpPr/>
                  <p:nvPr/>
                </p:nvGrpSpPr>
                <p:grpSpPr>
                  <a:xfrm>
                    <a:off x="6317326" y="1841882"/>
                    <a:ext cx="638671" cy="196732"/>
                    <a:chOff x="6191250" y="1599766"/>
                    <a:chExt cx="3473485" cy="1069614"/>
                  </a:xfrm>
                  <a:solidFill>
                    <a:schemeClr val="bg1">
                      <a:lumMod val="85000"/>
                    </a:schemeClr>
                  </a:solidFill>
                </p:grpSpPr>
                <p:sp>
                  <p:nvSpPr>
                    <p:cNvPr id="42" name="îṡḷíďê">
                      <a:extLst>
                        <a:ext uri="{FF2B5EF4-FFF2-40B4-BE49-F238E27FC236}">
                          <a16:creationId xmlns:a16="http://schemas.microsoft.com/office/drawing/2014/main" xmlns="" id="{269C9F48-D3E9-4D1A-B514-94D595D9933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191250" y="1599766"/>
                      <a:ext cx="1621631" cy="1069614"/>
                    </a:xfrm>
                    <a:custGeom>
                      <a:avLst/>
                      <a:gdLst>
                        <a:gd name="connsiteX0" fmla="*/ 668844 w 4158105"/>
                        <a:gd name="connsiteY0" fmla="*/ 1079241 h 4110786"/>
                        <a:gd name="connsiteX1" fmla="*/ 671967 w 4158105"/>
                        <a:gd name="connsiteY1" fmla="*/ 1081087 h 4110786"/>
                        <a:gd name="connsiteX2" fmla="*/ 576717 w 4158105"/>
                        <a:gd name="connsiteY2" fmla="*/ 1235869 h 4110786"/>
                        <a:gd name="connsiteX3" fmla="*/ 574232 w 4158105"/>
                        <a:gd name="connsiteY3" fmla="*/ 1234330 h 4110786"/>
                        <a:gd name="connsiteX4" fmla="*/ 668844 w 4158105"/>
                        <a:gd name="connsiteY4" fmla="*/ 1079241 h 4110786"/>
                        <a:gd name="connsiteX5" fmla="*/ 398124 w 4158105"/>
                        <a:gd name="connsiteY5" fmla="*/ 919162 h 4110786"/>
                        <a:gd name="connsiteX6" fmla="*/ 399753 w 4158105"/>
                        <a:gd name="connsiteY6" fmla="*/ 920125 h 4110786"/>
                        <a:gd name="connsiteX7" fmla="*/ 308772 w 4158105"/>
                        <a:gd name="connsiteY7" fmla="*/ 1069886 h 4110786"/>
                        <a:gd name="connsiteX8" fmla="*/ 307636 w 4158105"/>
                        <a:gd name="connsiteY8" fmla="*/ 1069182 h 4110786"/>
                        <a:gd name="connsiteX9" fmla="*/ 398124 w 4158105"/>
                        <a:gd name="connsiteY9" fmla="*/ 919162 h 4110786"/>
                        <a:gd name="connsiteX10" fmla="*/ 2106264 w 4158105"/>
                        <a:gd name="connsiteY10" fmla="*/ 319178 h 4110786"/>
                        <a:gd name="connsiteX11" fmla="*/ 2198792 w 4158105"/>
                        <a:gd name="connsiteY11" fmla="*/ 323850 h 4110786"/>
                        <a:gd name="connsiteX12" fmla="*/ 2019755 w 4158105"/>
                        <a:gd name="connsiteY12" fmla="*/ 323850 h 4110786"/>
                        <a:gd name="connsiteX13" fmla="*/ 2019755 w 4158105"/>
                        <a:gd name="connsiteY13" fmla="*/ 323546 h 4110786"/>
                        <a:gd name="connsiteX14" fmla="*/ 2106264 w 4158105"/>
                        <a:gd name="connsiteY14" fmla="*/ 319178 h 4110786"/>
                        <a:gd name="connsiteX15" fmla="*/ 2224351 w 4158105"/>
                        <a:gd name="connsiteY15" fmla="*/ 13068 h 4110786"/>
                        <a:gd name="connsiteX16" fmla="*/ 4158105 w 4158105"/>
                        <a:gd name="connsiteY16" fmla="*/ 2058946 h 4110786"/>
                        <a:gd name="connsiteX17" fmla="*/ 2106265 w 4158105"/>
                        <a:gd name="connsiteY17" fmla="*/ 4110786 h 4110786"/>
                        <a:gd name="connsiteX18" fmla="*/ 54424 w 4158105"/>
                        <a:gd name="connsiteY18" fmla="*/ 2058946 h 4110786"/>
                        <a:gd name="connsiteX19" fmla="*/ 574232 w 4158105"/>
                        <a:gd name="connsiteY19" fmla="*/ 1234330 h 4110786"/>
                        <a:gd name="connsiteX20" fmla="*/ 366497 w 4158105"/>
                        <a:gd name="connsiteY20" fmla="*/ 2058945 h 4110786"/>
                        <a:gd name="connsiteX21" fmla="*/ 2106264 w 4158105"/>
                        <a:gd name="connsiteY21" fmla="*/ 3798712 h 4110786"/>
                        <a:gd name="connsiteX22" fmla="*/ 3846030 w 4158105"/>
                        <a:gd name="connsiteY22" fmla="*/ 2058945 h 4110786"/>
                        <a:gd name="connsiteX23" fmla="*/ 2198792 w 4158105"/>
                        <a:gd name="connsiteY23" fmla="*/ 323850 h 4110786"/>
                        <a:gd name="connsiteX24" fmla="*/ 2219780 w 4158105"/>
                        <a:gd name="connsiteY24" fmla="*/ 323850 h 4110786"/>
                        <a:gd name="connsiteX25" fmla="*/ 2224351 w 4158105"/>
                        <a:gd name="connsiteY25" fmla="*/ 13068 h 4110786"/>
                        <a:gd name="connsiteX26" fmla="*/ 2019755 w 4158105"/>
                        <a:gd name="connsiteY26" fmla="*/ 11473 h 4110786"/>
                        <a:gd name="connsiteX27" fmla="*/ 2019755 w 4158105"/>
                        <a:gd name="connsiteY27" fmla="*/ 323546 h 4110786"/>
                        <a:gd name="connsiteX28" fmla="*/ 668844 w 4158105"/>
                        <a:gd name="connsiteY28" fmla="*/ 1079241 h 4110786"/>
                        <a:gd name="connsiteX29" fmla="*/ 399753 w 4158105"/>
                        <a:gd name="connsiteY29" fmla="*/ 920125 h 4110786"/>
                        <a:gd name="connsiteX30" fmla="*/ 2019755 w 4158105"/>
                        <a:gd name="connsiteY30" fmla="*/ 11473 h 4110786"/>
                        <a:gd name="connsiteX31" fmla="*/ 2224543 w 4158105"/>
                        <a:gd name="connsiteY31" fmla="*/ 0 h 4110786"/>
                        <a:gd name="connsiteX32" fmla="*/ 2224351 w 4158105"/>
                        <a:gd name="connsiteY32" fmla="*/ 13068 h 4110786"/>
                        <a:gd name="connsiteX33" fmla="*/ 2106265 w 4158105"/>
                        <a:gd name="connsiteY33" fmla="*/ 7105 h 4110786"/>
                        <a:gd name="connsiteX34" fmla="*/ 2019755 w 4158105"/>
                        <a:gd name="connsiteY34" fmla="*/ 11473 h 4110786"/>
                        <a:gd name="connsiteX35" fmla="*/ 2019755 w 4158105"/>
                        <a:gd name="connsiteY35" fmla="*/ 2381 h 4110786"/>
                        <a:gd name="connsiteX36" fmla="*/ 2224543 w 4158105"/>
                        <a:gd name="connsiteY36" fmla="*/ 0 h 4110786"/>
                        <a:gd name="connsiteX0-1" fmla="*/ 668844 w 4158105"/>
                        <a:gd name="connsiteY0-2" fmla="*/ 1079241 h 4110786"/>
                        <a:gd name="connsiteX1-3" fmla="*/ 671967 w 4158105"/>
                        <a:gd name="connsiteY1-4" fmla="*/ 1081087 h 4110786"/>
                        <a:gd name="connsiteX2-5" fmla="*/ 576717 w 4158105"/>
                        <a:gd name="connsiteY2-6" fmla="*/ 1235869 h 4110786"/>
                        <a:gd name="connsiteX3-7" fmla="*/ 574232 w 4158105"/>
                        <a:gd name="connsiteY3-8" fmla="*/ 1234330 h 4110786"/>
                        <a:gd name="connsiteX4-9" fmla="*/ 668844 w 4158105"/>
                        <a:gd name="connsiteY4-10" fmla="*/ 1079241 h 4110786"/>
                        <a:gd name="connsiteX5-11" fmla="*/ 398124 w 4158105"/>
                        <a:gd name="connsiteY5-12" fmla="*/ 919162 h 4110786"/>
                        <a:gd name="connsiteX6-13" fmla="*/ 399753 w 4158105"/>
                        <a:gd name="connsiteY6-14" fmla="*/ 920125 h 4110786"/>
                        <a:gd name="connsiteX7-15" fmla="*/ 308772 w 4158105"/>
                        <a:gd name="connsiteY7-16" fmla="*/ 1069886 h 4110786"/>
                        <a:gd name="connsiteX8-17" fmla="*/ 398124 w 4158105"/>
                        <a:gd name="connsiteY8-18" fmla="*/ 919162 h 4110786"/>
                        <a:gd name="connsiteX9-19" fmla="*/ 2106264 w 4158105"/>
                        <a:gd name="connsiteY9-20" fmla="*/ 319178 h 4110786"/>
                        <a:gd name="connsiteX10-21" fmla="*/ 2198792 w 4158105"/>
                        <a:gd name="connsiteY10-22" fmla="*/ 323850 h 4110786"/>
                        <a:gd name="connsiteX11-23" fmla="*/ 2019755 w 4158105"/>
                        <a:gd name="connsiteY11-24" fmla="*/ 323850 h 4110786"/>
                        <a:gd name="connsiteX12-25" fmla="*/ 2019755 w 4158105"/>
                        <a:gd name="connsiteY12-26" fmla="*/ 323546 h 4110786"/>
                        <a:gd name="connsiteX13-27" fmla="*/ 2106264 w 4158105"/>
                        <a:gd name="connsiteY13-28" fmla="*/ 319178 h 4110786"/>
                        <a:gd name="connsiteX14-29" fmla="*/ 2224351 w 4158105"/>
                        <a:gd name="connsiteY14-30" fmla="*/ 13068 h 4110786"/>
                        <a:gd name="connsiteX15-31" fmla="*/ 4158105 w 4158105"/>
                        <a:gd name="connsiteY15-32" fmla="*/ 2058946 h 4110786"/>
                        <a:gd name="connsiteX16-33" fmla="*/ 2106265 w 4158105"/>
                        <a:gd name="connsiteY16-34" fmla="*/ 4110786 h 4110786"/>
                        <a:gd name="connsiteX17-35" fmla="*/ 54424 w 4158105"/>
                        <a:gd name="connsiteY17-36" fmla="*/ 2058946 h 4110786"/>
                        <a:gd name="connsiteX18-37" fmla="*/ 574232 w 4158105"/>
                        <a:gd name="connsiteY18-38" fmla="*/ 1234330 h 4110786"/>
                        <a:gd name="connsiteX19-39" fmla="*/ 366497 w 4158105"/>
                        <a:gd name="connsiteY19-40" fmla="*/ 2058945 h 4110786"/>
                        <a:gd name="connsiteX20-41" fmla="*/ 2106264 w 4158105"/>
                        <a:gd name="connsiteY20-42" fmla="*/ 3798712 h 4110786"/>
                        <a:gd name="connsiteX21-43" fmla="*/ 3846030 w 4158105"/>
                        <a:gd name="connsiteY21-44" fmla="*/ 2058945 h 4110786"/>
                        <a:gd name="connsiteX22-45" fmla="*/ 2198792 w 4158105"/>
                        <a:gd name="connsiteY22-46" fmla="*/ 323850 h 4110786"/>
                        <a:gd name="connsiteX23-47" fmla="*/ 2219780 w 4158105"/>
                        <a:gd name="connsiteY23-48" fmla="*/ 323850 h 4110786"/>
                        <a:gd name="connsiteX24-49" fmla="*/ 2224351 w 4158105"/>
                        <a:gd name="connsiteY24-50" fmla="*/ 13068 h 4110786"/>
                        <a:gd name="connsiteX25-51" fmla="*/ 2019755 w 4158105"/>
                        <a:gd name="connsiteY25-52" fmla="*/ 11473 h 4110786"/>
                        <a:gd name="connsiteX26-53" fmla="*/ 2019755 w 4158105"/>
                        <a:gd name="connsiteY26-54" fmla="*/ 323546 h 4110786"/>
                        <a:gd name="connsiteX27-55" fmla="*/ 668844 w 4158105"/>
                        <a:gd name="connsiteY27-56" fmla="*/ 1079241 h 4110786"/>
                        <a:gd name="connsiteX28-57" fmla="*/ 399753 w 4158105"/>
                        <a:gd name="connsiteY28-58" fmla="*/ 920125 h 4110786"/>
                        <a:gd name="connsiteX29-59" fmla="*/ 2019755 w 4158105"/>
                        <a:gd name="connsiteY29-60" fmla="*/ 11473 h 4110786"/>
                        <a:gd name="connsiteX30-61" fmla="*/ 2224543 w 4158105"/>
                        <a:gd name="connsiteY30-62" fmla="*/ 0 h 4110786"/>
                        <a:gd name="connsiteX31-63" fmla="*/ 2224351 w 4158105"/>
                        <a:gd name="connsiteY31-64" fmla="*/ 13068 h 4110786"/>
                        <a:gd name="connsiteX32-65" fmla="*/ 2106265 w 4158105"/>
                        <a:gd name="connsiteY32-66" fmla="*/ 7105 h 4110786"/>
                        <a:gd name="connsiteX33-67" fmla="*/ 2019755 w 4158105"/>
                        <a:gd name="connsiteY33-68" fmla="*/ 11473 h 4110786"/>
                        <a:gd name="connsiteX34-69" fmla="*/ 2019755 w 4158105"/>
                        <a:gd name="connsiteY34-70" fmla="*/ 2381 h 4110786"/>
                        <a:gd name="connsiteX35-71" fmla="*/ 2224543 w 4158105"/>
                        <a:gd name="connsiteY35-72" fmla="*/ 0 h 4110786"/>
                        <a:gd name="connsiteX0-73" fmla="*/ 668844 w 4158105"/>
                        <a:gd name="connsiteY0-74" fmla="*/ 1079241 h 4110786"/>
                        <a:gd name="connsiteX1-75" fmla="*/ 671967 w 4158105"/>
                        <a:gd name="connsiteY1-76" fmla="*/ 1081087 h 4110786"/>
                        <a:gd name="connsiteX2-77" fmla="*/ 576717 w 4158105"/>
                        <a:gd name="connsiteY2-78" fmla="*/ 1235869 h 4110786"/>
                        <a:gd name="connsiteX3-79" fmla="*/ 574232 w 4158105"/>
                        <a:gd name="connsiteY3-80" fmla="*/ 1234330 h 4110786"/>
                        <a:gd name="connsiteX4-81" fmla="*/ 668844 w 4158105"/>
                        <a:gd name="connsiteY4-82" fmla="*/ 1079241 h 4110786"/>
                        <a:gd name="connsiteX5-83" fmla="*/ 398124 w 4158105"/>
                        <a:gd name="connsiteY5-84" fmla="*/ 919162 h 4110786"/>
                        <a:gd name="connsiteX6-85" fmla="*/ 399753 w 4158105"/>
                        <a:gd name="connsiteY6-86" fmla="*/ 920125 h 4110786"/>
                        <a:gd name="connsiteX7-87" fmla="*/ 398124 w 4158105"/>
                        <a:gd name="connsiteY7-88" fmla="*/ 919162 h 4110786"/>
                        <a:gd name="connsiteX8-89" fmla="*/ 2106264 w 4158105"/>
                        <a:gd name="connsiteY8-90" fmla="*/ 319178 h 4110786"/>
                        <a:gd name="connsiteX9-91" fmla="*/ 2198792 w 4158105"/>
                        <a:gd name="connsiteY9-92" fmla="*/ 323850 h 4110786"/>
                        <a:gd name="connsiteX10-93" fmla="*/ 2019755 w 4158105"/>
                        <a:gd name="connsiteY10-94" fmla="*/ 323850 h 4110786"/>
                        <a:gd name="connsiteX11-95" fmla="*/ 2019755 w 4158105"/>
                        <a:gd name="connsiteY11-96" fmla="*/ 323546 h 4110786"/>
                        <a:gd name="connsiteX12-97" fmla="*/ 2106264 w 4158105"/>
                        <a:gd name="connsiteY12-98" fmla="*/ 319178 h 4110786"/>
                        <a:gd name="connsiteX13-99" fmla="*/ 2224351 w 4158105"/>
                        <a:gd name="connsiteY13-100" fmla="*/ 13068 h 4110786"/>
                        <a:gd name="connsiteX14-101" fmla="*/ 4158105 w 4158105"/>
                        <a:gd name="connsiteY14-102" fmla="*/ 2058946 h 4110786"/>
                        <a:gd name="connsiteX15-103" fmla="*/ 2106265 w 4158105"/>
                        <a:gd name="connsiteY15-104" fmla="*/ 4110786 h 4110786"/>
                        <a:gd name="connsiteX16-105" fmla="*/ 54424 w 4158105"/>
                        <a:gd name="connsiteY16-106" fmla="*/ 2058946 h 4110786"/>
                        <a:gd name="connsiteX17-107" fmla="*/ 574232 w 4158105"/>
                        <a:gd name="connsiteY17-108" fmla="*/ 1234330 h 4110786"/>
                        <a:gd name="connsiteX18-109" fmla="*/ 366497 w 4158105"/>
                        <a:gd name="connsiteY18-110" fmla="*/ 2058945 h 4110786"/>
                        <a:gd name="connsiteX19-111" fmla="*/ 2106264 w 4158105"/>
                        <a:gd name="connsiteY19-112" fmla="*/ 3798712 h 4110786"/>
                        <a:gd name="connsiteX20-113" fmla="*/ 3846030 w 4158105"/>
                        <a:gd name="connsiteY20-114" fmla="*/ 2058945 h 4110786"/>
                        <a:gd name="connsiteX21-115" fmla="*/ 2198792 w 4158105"/>
                        <a:gd name="connsiteY21-116" fmla="*/ 323850 h 4110786"/>
                        <a:gd name="connsiteX22-117" fmla="*/ 2219780 w 4158105"/>
                        <a:gd name="connsiteY22-118" fmla="*/ 323850 h 4110786"/>
                        <a:gd name="connsiteX23-119" fmla="*/ 2224351 w 4158105"/>
                        <a:gd name="connsiteY23-120" fmla="*/ 13068 h 4110786"/>
                        <a:gd name="connsiteX24-121" fmla="*/ 2019755 w 4158105"/>
                        <a:gd name="connsiteY24-122" fmla="*/ 11473 h 4110786"/>
                        <a:gd name="connsiteX25-123" fmla="*/ 2019755 w 4158105"/>
                        <a:gd name="connsiteY25-124" fmla="*/ 323546 h 4110786"/>
                        <a:gd name="connsiteX26-125" fmla="*/ 668844 w 4158105"/>
                        <a:gd name="connsiteY26-126" fmla="*/ 1079241 h 4110786"/>
                        <a:gd name="connsiteX27-127" fmla="*/ 399753 w 4158105"/>
                        <a:gd name="connsiteY27-128" fmla="*/ 920125 h 4110786"/>
                        <a:gd name="connsiteX28-129" fmla="*/ 2019755 w 4158105"/>
                        <a:gd name="connsiteY28-130" fmla="*/ 11473 h 4110786"/>
                        <a:gd name="connsiteX29-131" fmla="*/ 2224543 w 4158105"/>
                        <a:gd name="connsiteY29-132" fmla="*/ 0 h 4110786"/>
                        <a:gd name="connsiteX30-133" fmla="*/ 2224351 w 4158105"/>
                        <a:gd name="connsiteY30-134" fmla="*/ 13068 h 4110786"/>
                        <a:gd name="connsiteX31-135" fmla="*/ 2106265 w 4158105"/>
                        <a:gd name="connsiteY31-136" fmla="*/ 7105 h 4110786"/>
                        <a:gd name="connsiteX32-137" fmla="*/ 2019755 w 4158105"/>
                        <a:gd name="connsiteY32-138" fmla="*/ 11473 h 4110786"/>
                        <a:gd name="connsiteX33-139" fmla="*/ 2019755 w 4158105"/>
                        <a:gd name="connsiteY33-140" fmla="*/ 2381 h 4110786"/>
                        <a:gd name="connsiteX34-141" fmla="*/ 2224543 w 4158105"/>
                        <a:gd name="connsiteY34-142" fmla="*/ 0 h 4110786"/>
                        <a:gd name="connsiteX0-143" fmla="*/ 739525 w 4228786"/>
                        <a:gd name="connsiteY0-144" fmla="*/ 1079241 h 4110786"/>
                        <a:gd name="connsiteX1-145" fmla="*/ 742648 w 4228786"/>
                        <a:gd name="connsiteY1-146" fmla="*/ 1081087 h 4110786"/>
                        <a:gd name="connsiteX2-147" fmla="*/ 647398 w 4228786"/>
                        <a:gd name="connsiteY2-148" fmla="*/ 1235869 h 4110786"/>
                        <a:gd name="connsiteX3-149" fmla="*/ 644913 w 4228786"/>
                        <a:gd name="connsiteY3-150" fmla="*/ 1234330 h 4110786"/>
                        <a:gd name="connsiteX4-151" fmla="*/ 739525 w 4228786"/>
                        <a:gd name="connsiteY4-152" fmla="*/ 1079241 h 4110786"/>
                        <a:gd name="connsiteX5-153" fmla="*/ 468805 w 4228786"/>
                        <a:gd name="connsiteY5-154" fmla="*/ 919162 h 4110786"/>
                        <a:gd name="connsiteX6-155" fmla="*/ 470434 w 4228786"/>
                        <a:gd name="connsiteY6-156" fmla="*/ 920125 h 4110786"/>
                        <a:gd name="connsiteX7-157" fmla="*/ 468805 w 4228786"/>
                        <a:gd name="connsiteY7-158" fmla="*/ 919162 h 4110786"/>
                        <a:gd name="connsiteX8-159" fmla="*/ 2176945 w 4228786"/>
                        <a:gd name="connsiteY8-160" fmla="*/ 319178 h 4110786"/>
                        <a:gd name="connsiteX9-161" fmla="*/ 2269473 w 4228786"/>
                        <a:gd name="connsiteY9-162" fmla="*/ 323850 h 4110786"/>
                        <a:gd name="connsiteX10-163" fmla="*/ 2090436 w 4228786"/>
                        <a:gd name="connsiteY10-164" fmla="*/ 323850 h 4110786"/>
                        <a:gd name="connsiteX11-165" fmla="*/ 2090436 w 4228786"/>
                        <a:gd name="connsiteY11-166" fmla="*/ 323546 h 4110786"/>
                        <a:gd name="connsiteX12-167" fmla="*/ 2176945 w 4228786"/>
                        <a:gd name="connsiteY12-168" fmla="*/ 319178 h 4110786"/>
                        <a:gd name="connsiteX13-169" fmla="*/ 2295032 w 4228786"/>
                        <a:gd name="connsiteY13-170" fmla="*/ 13068 h 4110786"/>
                        <a:gd name="connsiteX14-171" fmla="*/ 4228786 w 4228786"/>
                        <a:gd name="connsiteY14-172" fmla="*/ 2058946 h 4110786"/>
                        <a:gd name="connsiteX15-173" fmla="*/ 2176946 w 4228786"/>
                        <a:gd name="connsiteY15-174" fmla="*/ 4110786 h 4110786"/>
                        <a:gd name="connsiteX16-175" fmla="*/ 125105 w 4228786"/>
                        <a:gd name="connsiteY16-176" fmla="*/ 2058946 h 4110786"/>
                        <a:gd name="connsiteX17-177" fmla="*/ 437178 w 4228786"/>
                        <a:gd name="connsiteY17-178" fmla="*/ 2058945 h 4110786"/>
                        <a:gd name="connsiteX18-179" fmla="*/ 2176945 w 4228786"/>
                        <a:gd name="connsiteY18-180" fmla="*/ 3798712 h 4110786"/>
                        <a:gd name="connsiteX19-181" fmla="*/ 3916711 w 4228786"/>
                        <a:gd name="connsiteY19-182" fmla="*/ 2058945 h 4110786"/>
                        <a:gd name="connsiteX20-183" fmla="*/ 2269473 w 4228786"/>
                        <a:gd name="connsiteY20-184" fmla="*/ 323850 h 4110786"/>
                        <a:gd name="connsiteX21-185" fmla="*/ 2290461 w 4228786"/>
                        <a:gd name="connsiteY21-186" fmla="*/ 323850 h 4110786"/>
                        <a:gd name="connsiteX22-187" fmla="*/ 2295032 w 4228786"/>
                        <a:gd name="connsiteY22-188" fmla="*/ 13068 h 4110786"/>
                        <a:gd name="connsiteX23-189" fmla="*/ 2090436 w 4228786"/>
                        <a:gd name="connsiteY23-190" fmla="*/ 11473 h 4110786"/>
                        <a:gd name="connsiteX24-191" fmla="*/ 2090436 w 4228786"/>
                        <a:gd name="connsiteY24-192" fmla="*/ 323546 h 4110786"/>
                        <a:gd name="connsiteX25-193" fmla="*/ 739525 w 4228786"/>
                        <a:gd name="connsiteY25-194" fmla="*/ 1079241 h 4110786"/>
                        <a:gd name="connsiteX26-195" fmla="*/ 470434 w 4228786"/>
                        <a:gd name="connsiteY26-196" fmla="*/ 920125 h 4110786"/>
                        <a:gd name="connsiteX27-197" fmla="*/ 2090436 w 4228786"/>
                        <a:gd name="connsiteY27-198" fmla="*/ 11473 h 4110786"/>
                        <a:gd name="connsiteX28-199" fmla="*/ 2295224 w 4228786"/>
                        <a:gd name="connsiteY28-200" fmla="*/ 0 h 4110786"/>
                        <a:gd name="connsiteX29-201" fmla="*/ 2295032 w 4228786"/>
                        <a:gd name="connsiteY29-202" fmla="*/ 13068 h 4110786"/>
                        <a:gd name="connsiteX30-203" fmla="*/ 2176946 w 4228786"/>
                        <a:gd name="connsiteY30-204" fmla="*/ 7105 h 4110786"/>
                        <a:gd name="connsiteX31-205" fmla="*/ 2090436 w 4228786"/>
                        <a:gd name="connsiteY31-206" fmla="*/ 11473 h 4110786"/>
                        <a:gd name="connsiteX32-207" fmla="*/ 2090436 w 4228786"/>
                        <a:gd name="connsiteY32-208" fmla="*/ 2381 h 4110786"/>
                        <a:gd name="connsiteX33-209" fmla="*/ 2295224 w 4228786"/>
                        <a:gd name="connsiteY33-210" fmla="*/ 0 h 4110786"/>
                        <a:gd name="connsiteX0-211" fmla="*/ 739525 w 4228786"/>
                        <a:gd name="connsiteY0-212" fmla="*/ 1079241 h 4110786"/>
                        <a:gd name="connsiteX1-213" fmla="*/ 742648 w 4228786"/>
                        <a:gd name="connsiteY1-214" fmla="*/ 1081087 h 4110786"/>
                        <a:gd name="connsiteX2-215" fmla="*/ 647398 w 4228786"/>
                        <a:gd name="connsiteY2-216" fmla="*/ 1235869 h 4110786"/>
                        <a:gd name="connsiteX3-217" fmla="*/ 739525 w 4228786"/>
                        <a:gd name="connsiteY3-218" fmla="*/ 1079241 h 4110786"/>
                        <a:gd name="connsiteX4-219" fmla="*/ 468805 w 4228786"/>
                        <a:gd name="connsiteY4-220" fmla="*/ 919162 h 4110786"/>
                        <a:gd name="connsiteX5-221" fmla="*/ 470434 w 4228786"/>
                        <a:gd name="connsiteY5-222" fmla="*/ 920125 h 4110786"/>
                        <a:gd name="connsiteX6-223" fmla="*/ 468805 w 4228786"/>
                        <a:gd name="connsiteY6-224" fmla="*/ 919162 h 4110786"/>
                        <a:gd name="connsiteX7-225" fmla="*/ 2176945 w 4228786"/>
                        <a:gd name="connsiteY7-226" fmla="*/ 319178 h 4110786"/>
                        <a:gd name="connsiteX8-227" fmla="*/ 2269473 w 4228786"/>
                        <a:gd name="connsiteY8-228" fmla="*/ 323850 h 4110786"/>
                        <a:gd name="connsiteX9-229" fmla="*/ 2090436 w 4228786"/>
                        <a:gd name="connsiteY9-230" fmla="*/ 323850 h 4110786"/>
                        <a:gd name="connsiteX10-231" fmla="*/ 2090436 w 4228786"/>
                        <a:gd name="connsiteY10-232" fmla="*/ 323546 h 4110786"/>
                        <a:gd name="connsiteX11-233" fmla="*/ 2176945 w 4228786"/>
                        <a:gd name="connsiteY11-234" fmla="*/ 319178 h 4110786"/>
                        <a:gd name="connsiteX12-235" fmla="*/ 2295032 w 4228786"/>
                        <a:gd name="connsiteY12-236" fmla="*/ 13068 h 4110786"/>
                        <a:gd name="connsiteX13-237" fmla="*/ 4228786 w 4228786"/>
                        <a:gd name="connsiteY13-238" fmla="*/ 2058946 h 4110786"/>
                        <a:gd name="connsiteX14-239" fmla="*/ 2176946 w 4228786"/>
                        <a:gd name="connsiteY14-240" fmla="*/ 4110786 h 4110786"/>
                        <a:gd name="connsiteX15-241" fmla="*/ 125105 w 4228786"/>
                        <a:gd name="connsiteY15-242" fmla="*/ 2058946 h 4110786"/>
                        <a:gd name="connsiteX16-243" fmla="*/ 437178 w 4228786"/>
                        <a:gd name="connsiteY16-244" fmla="*/ 2058945 h 4110786"/>
                        <a:gd name="connsiteX17-245" fmla="*/ 2176945 w 4228786"/>
                        <a:gd name="connsiteY17-246" fmla="*/ 3798712 h 4110786"/>
                        <a:gd name="connsiteX18-247" fmla="*/ 3916711 w 4228786"/>
                        <a:gd name="connsiteY18-248" fmla="*/ 2058945 h 4110786"/>
                        <a:gd name="connsiteX19-249" fmla="*/ 2269473 w 4228786"/>
                        <a:gd name="connsiteY19-250" fmla="*/ 323850 h 4110786"/>
                        <a:gd name="connsiteX20-251" fmla="*/ 2290461 w 4228786"/>
                        <a:gd name="connsiteY20-252" fmla="*/ 323850 h 4110786"/>
                        <a:gd name="connsiteX21-253" fmla="*/ 2295032 w 4228786"/>
                        <a:gd name="connsiteY21-254" fmla="*/ 13068 h 4110786"/>
                        <a:gd name="connsiteX22-255" fmla="*/ 2090436 w 4228786"/>
                        <a:gd name="connsiteY22-256" fmla="*/ 11473 h 4110786"/>
                        <a:gd name="connsiteX23-257" fmla="*/ 2090436 w 4228786"/>
                        <a:gd name="connsiteY23-258" fmla="*/ 323546 h 4110786"/>
                        <a:gd name="connsiteX24-259" fmla="*/ 739525 w 4228786"/>
                        <a:gd name="connsiteY24-260" fmla="*/ 1079241 h 4110786"/>
                        <a:gd name="connsiteX25-261" fmla="*/ 470434 w 4228786"/>
                        <a:gd name="connsiteY25-262" fmla="*/ 920125 h 4110786"/>
                        <a:gd name="connsiteX26-263" fmla="*/ 2090436 w 4228786"/>
                        <a:gd name="connsiteY26-264" fmla="*/ 11473 h 4110786"/>
                        <a:gd name="connsiteX27-265" fmla="*/ 2295224 w 4228786"/>
                        <a:gd name="connsiteY27-266" fmla="*/ 0 h 4110786"/>
                        <a:gd name="connsiteX28-267" fmla="*/ 2295032 w 4228786"/>
                        <a:gd name="connsiteY28-268" fmla="*/ 13068 h 4110786"/>
                        <a:gd name="connsiteX29-269" fmla="*/ 2176946 w 4228786"/>
                        <a:gd name="connsiteY29-270" fmla="*/ 7105 h 4110786"/>
                        <a:gd name="connsiteX30-271" fmla="*/ 2090436 w 4228786"/>
                        <a:gd name="connsiteY30-272" fmla="*/ 11473 h 4110786"/>
                        <a:gd name="connsiteX31-273" fmla="*/ 2090436 w 4228786"/>
                        <a:gd name="connsiteY31-274" fmla="*/ 2381 h 4110786"/>
                        <a:gd name="connsiteX32-275" fmla="*/ 2295224 w 4228786"/>
                        <a:gd name="connsiteY32-276" fmla="*/ 0 h 4110786"/>
                        <a:gd name="connsiteX0-277" fmla="*/ 739525 w 4228786"/>
                        <a:gd name="connsiteY0-278" fmla="*/ 1079241 h 4110786"/>
                        <a:gd name="connsiteX1-279" fmla="*/ 742648 w 4228786"/>
                        <a:gd name="connsiteY1-280" fmla="*/ 1081087 h 4110786"/>
                        <a:gd name="connsiteX2-281" fmla="*/ 739525 w 4228786"/>
                        <a:gd name="connsiteY2-282" fmla="*/ 1079241 h 4110786"/>
                        <a:gd name="connsiteX3-283" fmla="*/ 468805 w 4228786"/>
                        <a:gd name="connsiteY3-284" fmla="*/ 919162 h 4110786"/>
                        <a:gd name="connsiteX4-285" fmla="*/ 470434 w 4228786"/>
                        <a:gd name="connsiteY4-286" fmla="*/ 920125 h 4110786"/>
                        <a:gd name="connsiteX5-287" fmla="*/ 468805 w 4228786"/>
                        <a:gd name="connsiteY5-288" fmla="*/ 919162 h 4110786"/>
                        <a:gd name="connsiteX6-289" fmla="*/ 2176945 w 4228786"/>
                        <a:gd name="connsiteY6-290" fmla="*/ 319178 h 4110786"/>
                        <a:gd name="connsiteX7-291" fmla="*/ 2269473 w 4228786"/>
                        <a:gd name="connsiteY7-292" fmla="*/ 323850 h 4110786"/>
                        <a:gd name="connsiteX8-293" fmla="*/ 2090436 w 4228786"/>
                        <a:gd name="connsiteY8-294" fmla="*/ 323850 h 4110786"/>
                        <a:gd name="connsiteX9-295" fmla="*/ 2090436 w 4228786"/>
                        <a:gd name="connsiteY9-296" fmla="*/ 323546 h 4110786"/>
                        <a:gd name="connsiteX10-297" fmla="*/ 2176945 w 4228786"/>
                        <a:gd name="connsiteY10-298" fmla="*/ 319178 h 4110786"/>
                        <a:gd name="connsiteX11-299" fmla="*/ 2295032 w 4228786"/>
                        <a:gd name="connsiteY11-300" fmla="*/ 13068 h 4110786"/>
                        <a:gd name="connsiteX12-301" fmla="*/ 4228786 w 4228786"/>
                        <a:gd name="connsiteY12-302" fmla="*/ 2058946 h 4110786"/>
                        <a:gd name="connsiteX13-303" fmla="*/ 2176946 w 4228786"/>
                        <a:gd name="connsiteY13-304" fmla="*/ 4110786 h 4110786"/>
                        <a:gd name="connsiteX14-305" fmla="*/ 125105 w 4228786"/>
                        <a:gd name="connsiteY14-306" fmla="*/ 2058946 h 4110786"/>
                        <a:gd name="connsiteX15-307" fmla="*/ 437178 w 4228786"/>
                        <a:gd name="connsiteY15-308" fmla="*/ 2058945 h 4110786"/>
                        <a:gd name="connsiteX16-309" fmla="*/ 2176945 w 4228786"/>
                        <a:gd name="connsiteY16-310" fmla="*/ 3798712 h 4110786"/>
                        <a:gd name="connsiteX17-311" fmla="*/ 3916711 w 4228786"/>
                        <a:gd name="connsiteY17-312" fmla="*/ 2058945 h 4110786"/>
                        <a:gd name="connsiteX18-313" fmla="*/ 2269473 w 4228786"/>
                        <a:gd name="connsiteY18-314" fmla="*/ 323850 h 4110786"/>
                        <a:gd name="connsiteX19-315" fmla="*/ 2290461 w 4228786"/>
                        <a:gd name="connsiteY19-316" fmla="*/ 323850 h 4110786"/>
                        <a:gd name="connsiteX20-317" fmla="*/ 2295032 w 4228786"/>
                        <a:gd name="connsiteY20-318" fmla="*/ 13068 h 4110786"/>
                        <a:gd name="connsiteX21-319" fmla="*/ 2090436 w 4228786"/>
                        <a:gd name="connsiteY21-320" fmla="*/ 11473 h 4110786"/>
                        <a:gd name="connsiteX22-321" fmla="*/ 2090436 w 4228786"/>
                        <a:gd name="connsiteY22-322" fmla="*/ 323546 h 4110786"/>
                        <a:gd name="connsiteX23-323" fmla="*/ 739525 w 4228786"/>
                        <a:gd name="connsiteY23-324" fmla="*/ 1079241 h 4110786"/>
                        <a:gd name="connsiteX24-325" fmla="*/ 470434 w 4228786"/>
                        <a:gd name="connsiteY24-326" fmla="*/ 920125 h 4110786"/>
                        <a:gd name="connsiteX25-327" fmla="*/ 2090436 w 4228786"/>
                        <a:gd name="connsiteY25-328" fmla="*/ 11473 h 4110786"/>
                        <a:gd name="connsiteX26-329" fmla="*/ 2295224 w 4228786"/>
                        <a:gd name="connsiteY26-330" fmla="*/ 0 h 4110786"/>
                        <a:gd name="connsiteX27-331" fmla="*/ 2295032 w 4228786"/>
                        <a:gd name="connsiteY27-332" fmla="*/ 13068 h 4110786"/>
                        <a:gd name="connsiteX28-333" fmla="*/ 2176946 w 4228786"/>
                        <a:gd name="connsiteY28-334" fmla="*/ 7105 h 4110786"/>
                        <a:gd name="connsiteX29-335" fmla="*/ 2090436 w 4228786"/>
                        <a:gd name="connsiteY29-336" fmla="*/ 11473 h 4110786"/>
                        <a:gd name="connsiteX30-337" fmla="*/ 2090436 w 4228786"/>
                        <a:gd name="connsiteY30-338" fmla="*/ 2381 h 4110786"/>
                        <a:gd name="connsiteX31-339" fmla="*/ 2295224 w 4228786"/>
                        <a:gd name="connsiteY31-340" fmla="*/ 0 h 4110786"/>
                        <a:gd name="connsiteX0-341" fmla="*/ 739525 w 4228786"/>
                        <a:gd name="connsiteY0-342" fmla="*/ 1079241 h 4110786"/>
                        <a:gd name="connsiteX1-343" fmla="*/ 742648 w 4228786"/>
                        <a:gd name="connsiteY1-344" fmla="*/ 1081087 h 4110786"/>
                        <a:gd name="connsiteX2-345" fmla="*/ 739525 w 4228786"/>
                        <a:gd name="connsiteY2-346" fmla="*/ 1079241 h 4110786"/>
                        <a:gd name="connsiteX3-347" fmla="*/ 468805 w 4228786"/>
                        <a:gd name="connsiteY3-348" fmla="*/ 919162 h 4110786"/>
                        <a:gd name="connsiteX4-349" fmla="*/ 470434 w 4228786"/>
                        <a:gd name="connsiteY4-350" fmla="*/ 920125 h 4110786"/>
                        <a:gd name="connsiteX5-351" fmla="*/ 468805 w 4228786"/>
                        <a:gd name="connsiteY5-352" fmla="*/ 919162 h 4110786"/>
                        <a:gd name="connsiteX6-353" fmla="*/ 2176945 w 4228786"/>
                        <a:gd name="connsiteY6-354" fmla="*/ 319178 h 4110786"/>
                        <a:gd name="connsiteX7-355" fmla="*/ 2269473 w 4228786"/>
                        <a:gd name="connsiteY7-356" fmla="*/ 323850 h 4110786"/>
                        <a:gd name="connsiteX8-357" fmla="*/ 2090436 w 4228786"/>
                        <a:gd name="connsiteY8-358" fmla="*/ 323850 h 4110786"/>
                        <a:gd name="connsiteX9-359" fmla="*/ 2090436 w 4228786"/>
                        <a:gd name="connsiteY9-360" fmla="*/ 323546 h 4110786"/>
                        <a:gd name="connsiteX10-361" fmla="*/ 2176945 w 4228786"/>
                        <a:gd name="connsiteY10-362" fmla="*/ 319178 h 4110786"/>
                        <a:gd name="connsiteX11-363" fmla="*/ 2295032 w 4228786"/>
                        <a:gd name="connsiteY11-364" fmla="*/ 13068 h 4110786"/>
                        <a:gd name="connsiteX12-365" fmla="*/ 4228786 w 4228786"/>
                        <a:gd name="connsiteY12-366" fmla="*/ 2058946 h 4110786"/>
                        <a:gd name="connsiteX13-367" fmla="*/ 2176946 w 4228786"/>
                        <a:gd name="connsiteY13-368" fmla="*/ 4110786 h 4110786"/>
                        <a:gd name="connsiteX14-369" fmla="*/ 125105 w 4228786"/>
                        <a:gd name="connsiteY14-370" fmla="*/ 2058946 h 4110786"/>
                        <a:gd name="connsiteX15-371" fmla="*/ 437178 w 4228786"/>
                        <a:gd name="connsiteY15-372" fmla="*/ 2058945 h 4110786"/>
                        <a:gd name="connsiteX16-373" fmla="*/ 2176945 w 4228786"/>
                        <a:gd name="connsiteY16-374" fmla="*/ 3798712 h 4110786"/>
                        <a:gd name="connsiteX17-375" fmla="*/ 3916711 w 4228786"/>
                        <a:gd name="connsiteY17-376" fmla="*/ 2058945 h 4110786"/>
                        <a:gd name="connsiteX18-377" fmla="*/ 2269473 w 4228786"/>
                        <a:gd name="connsiteY18-378" fmla="*/ 323850 h 4110786"/>
                        <a:gd name="connsiteX19-379" fmla="*/ 2290461 w 4228786"/>
                        <a:gd name="connsiteY19-380" fmla="*/ 323850 h 4110786"/>
                        <a:gd name="connsiteX20-381" fmla="*/ 2295032 w 4228786"/>
                        <a:gd name="connsiteY20-382" fmla="*/ 13068 h 4110786"/>
                        <a:gd name="connsiteX21-383" fmla="*/ 2090436 w 4228786"/>
                        <a:gd name="connsiteY21-384" fmla="*/ 11473 h 4110786"/>
                        <a:gd name="connsiteX22-385" fmla="*/ 2090436 w 4228786"/>
                        <a:gd name="connsiteY22-386" fmla="*/ 323546 h 4110786"/>
                        <a:gd name="connsiteX23-387" fmla="*/ 739525 w 4228786"/>
                        <a:gd name="connsiteY23-388" fmla="*/ 1079241 h 4110786"/>
                        <a:gd name="connsiteX24-389" fmla="*/ 470434 w 4228786"/>
                        <a:gd name="connsiteY24-390" fmla="*/ 920125 h 4110786"/>
                        <a:gd name="connsiteX25-391" fmla="*/ 2090436 w 4228786"/>
                        <a:gd name="connsiteY25-392" fmla="*/ 11473 h 4110786"/>
                        <a:gd name="connsiteX26-393" fmla="*/ 2295224 w 4228786"/>
                        <a:gd name="connsiteY26-394" fmla="*/ 0 h 4110786"/>
                        <a:gd name="connsiteX27-395" fmla="*/ 2176946 w 4228786"/>
                        <a:gd name="connsiteY27-396" fmla="*/ 7105 h 4110786"/>
                        <a:gd name="connsiteX28-397" fmla="*/ 2090436 w 4228786"/>
                        <a:gd name="connsiteY28-398" fmla="*/ 11473 h 4110786"/>
                        <a:gd name="connsiteX29-399" fmla="*/ 2090436 w 4228786"/>
                        <a:gd name="connsiteY29-400" fmla="*/ 2381 h 4110786"/>
                        <a:gd name="connsiteX30-401" fmla="*/ 2295224 w 4228786"/>
                        <a:gd name="connsiteY30-402" fmla="*/ 0 h 4110786"/>
                        <a:gd name="connsiteX0-403" fmla="*/ 739525 w 4228949"/>
                        <a:gd name="connsiteY0-404" fmla="*/ 1079241 h 4110786"/>
                        <a:gd name="connsiteX1-405" fmla="*/ 742648 w 4228949"/>
                        <a:gd name="connsiteY1-406" fmla="*/ 1081087 h 4110786"/>
                        <a:gd name="connsiteX2-407" fmla="*/ 739525 w 4228949"/>
                        <a:gd name="connsiteY2-408" fmla="*/ 1079241 h 4110786"/>
                        <a:gd name="connsiteX3-409" fmla="*/ 468805 w 4228949"/>
                        <a:gd name="connsiteY3-410" fmla="*/ 919162 h 4110786"/>
                        <a:gd name="connsiteX4-411" fmla="*/ 470434 w 4228949"/>
                        <a:gd name="connsiteY4-412" fmla="*/ 920125 h 4110786"/>
                        <a:gd name="connsiteX5-413" fmla="*/ 468805 w 4228949"/>
                        <a:gd name="connsiteY5-414" fmla="*/ 919162 h 4110786"/>
                        <a:gd name="connsiteX6-415" fmla="*/ 2176945 w 4228949"/>
                        <a:gd name="connsiteY6-416" fmla="*/ 319178 h 4110786"/>
                        <a:gd name="connsiteX7-417" fmla="*/ 2269473 w 4228949"/>
                        <a:gd name="connsiteY7-418" fmla="*/ 323850 h 4110786"/>
                        <a:gd name="connsiteX8-419" fmla="*/ 2090436 w 4228949"/>
                        <a:gd name="connsiteY8-420" fmla="*/ 323850 h 4110786"/>
                        <a:gd name="connsiteX9-421" fmla="*/ 2090436 w 4228949"/>
                        <a:gd name="connsiteY9-422" fmla="*/ 323546 h 4110786"/>
                        <a:gd name="connsiteX10-423" fmla="*/ 2176945 w 4228949"/>
                        <a:gd name="connsiteY10-424" fmla="*/ 319178 h 4110786"/>
                        <a:gd name="connsiteX11-425" fmla="*/ 2290461 w 4228949"/>
                        <a:gd name="connsiteY11-426" fmla="*/ 323850 h 4110786"/>
                        <a:gd name="connsiteX12-427" fmla="*/ 4228786 w 4228949"/>
                        <a:gd name="connsiteY12-428" fmla="*/ 2058946 h 4110786"/>
                        <a:gd name="connsiteX13-429" fmla="*/ 2176946 w 4228949"/>
                        <a:gd name="connsiteY13-430" fmla="*/ 4110786 h 4110786"/>
                        <a:gd name="connsiteX14-431" fmla="*/ 125105 w 4228949"/>
                        <a:gd name="connsiteY14-432" fmla="*/ 2058946 h 4110786"/>
                        <a:gd name="connsiteX15-433" fmla="*/ 437178 w 4228949"/>
                        <a:gd name="connsiteY15-434" fmla="*/ 2058945 h 4110786"/>
                        <a:gd name="connsiteX16-435" fmla="*/ 2176945 w 4228949"/>
                        <a:gd name="connsiteY16-436" fmla="*/ 3798712 h 4110786"/>
                        <a:gd name="connsiteX17-437" fmla="*/ 3916711 w 4228949"/>
                        <a:gd name="connsiteY17-438" fmla="*/ 2058945 h 4110786"/>
                        <a:gd name="connsiteX18-439" fmla="*/ 2269473 w 4228949"/>
                        <a:gd name="connsiteY18-440" fmla="*/ 323850 h 4110786"/>
                        <a:gd name="connsiteX19-441" fmla="*/ 2290461 w 4228949"/>
                        <a:gd name="connsiteY19-442" fmla="*/ 323850 h 4110786"/>
                        <a:gd name="connsiteX20-443" fmla="*/ 2090436 w 4228949"/>
                        <a:gd name="connsiteY20-444" fmla="*/ 11473 h 4110786"/>
                        <a:gd name="connsiteX21-445" fmla="*/ 2090436 w 4228949"/>
                        <a:gd name="connsiteY21-446" fmla="*/ 323546 h 4110786"/>
                        <a:gd name="connsiteX22-447" fmla="*/ 739525 w 4228949"/>
                        <a:gd name="connsiteY22-448" fmla="*/ 1079241 h 4110786"/>
                        <a:gd name="connsiteX23-449" fmla="*/ 470434 w 4228949"/>
                        <a:gd name="connsiteY23-450" fmla="*/ 920125 h 4110786"/>
                        <a:gd name="connsiteX24-451" fmla="*/ 2090436 w 4228949"/>
                        <a:gd name="connsiteY24-452" fmla="*/ 11473 h 4110786"/>
                        <a:gd name="connsiteX25-453" fmla="*/ 2295224 w 4228949"/>
                        <a:gd name="connsiteY25-454" fmla="*/ 0 h 4110786"/>
                        <a:gd name="connsiteX26-455" fmla="*/ 2176946 w 4228949"/>
                        <a:gd name="connsiteY26-456" fmla="*/ 7105 h 4110786"/>
                        <a:gd name="connsiteX27-457" fmla="*/ 2090436 w 4228949"/>
                        <a:gd name="connsiteY27-458" fmla="*/ 11473 h 4110786"/>
                        <a:gd name="connsiteX28-459" fmla="*/ 2090436 w 4228949"/>
                        <a:gd name="connsiteY28-460" fmla="*/ 2381 h 4110786"/>
                        <a:gd name="connsiteX29-461" fmla="*/ 2295224 w 4228949"/>
                        <a:gd name="connsiteY29-462" fmla="*/ 0 h 4110786"/>
                        <a:gd name="connsiteX0-463" fmla="*/ 739525 w 4228949"/>
                        <a:gd name="connsiteY0-464" fmla="*/ 1076860 h 4108405"/>
                        <a:gd name="connsiteX1-465" fmla="*/ 742648 w 4228949"/>
                        <a:gd name="connsiteY1-466" fmla="*/ 1078706 h 4108405"/>
                        <a:gd name="connsiteX2-467" fmla="*/ 739525 w 4228949"/>
                        <a:gd name="connsiteY2-468" fmla="*/ 1076860 h 4108405"/>
                        <a:gd name="connsiteX3-469" fmla="*/ 468805 w 4228949"/>
                        <a:gd name="connsiteY3-470" fmla="*/ 916781 h 4108405"/>
                        <a:gd name="connsiteX4-471" fmla="*/ 470434 w 4228949"/>
                        <a:gd name="connsiteY4-472" fmla="*/ 917744 h 4108405"/>
                        <a:gd name="connsiteX5-473" fmla="*/ 468805 w 4228949"/>
                        <a:gd name="connsiteY5-474" fmla="*/ 916781 h 4108405"/>
                        <a:gd name="connsiteX6-475" fmla="*/ 2176945 w 4228949"/>
                        <a:gd name="connsiteY6-476" fmla="*/ 316797 h 4108405"/>
                        <a:gd name="connsiteX7-477" fmla="*/ 2269473 w 4228949"/>
                        <a:gd name="connsiteY7-478" fmla="*/ 321469 h 4108405"/>
                        <a:gd name="connsiteX8-479" fmla="*/ 2090436 w 4228949"/>
                        <a:gd name="connsiteY8-480" fmla="*/ 321469 h 4108405"/>
                        <a:gd name="connsiteX9-481" fmla="*/ 2090436 w 4228949"/>
                        <a:gd name="connsiteY9-482" fmla="*/ 321165 h 4108405"/>
                        <a:gd name="connsiteX10-483" fmla="*/ 2176945 w 4228949"/>
                        <a:gd name="connsiteY10-484" fmla="*/ 316797 h 4108405"/>
                        <a:gd name="connsiteX11-485" fmla="*/ 2290461 w 4228949"/>
                        <a:gd name="connsiteY11-486" fmla="*/ 321469 h 4108405"/>
                        <a:gd name="connsiteX12-487" fmla="*/ 4228786 w 4228949"/>
                        <a:gd name="connsiteY12-488" fmla="*/ 2056565 h 4108405"/>
                        <a:gd name="connsiteX13-489" fmla="*/ 2176946 w 4228949"/>
                        <a:gd name="connsiteY13-490" fmla="*/ 4108405 h 4108405"/>
                        <a:gd name="connsiteX14-491" fmla="*/ 125105 w 4228949"/>
                        <a:gd name="connsiteY14-492" fmla="*/ 2056565 h 4108405"/>
                        <a:gd name="connsiteX15-493" fmla="*/ 437178 w 4228949"/>
                        <a:gd name="connsiteY15-494" fmla="*/ 2056564 h 4108405"/>
                        <a:gd name="connsiteX16-495" fmla="*/ 2176945 w 4228949"/>
                        <a:gd name="connsiteY16-496" fmla="*/ 3796331 h 4108405"/>
                        <a:gd name="connsiteX17-497" fmla="*/ 3916711 w 4228949"/>
                        <a:gd name="connsiteY17-498" fmla="*/ 2056564 h 4108405"/>
                        <a:gd name="connsiteX18-499" fmla="*/ 2269473 w 4228949"/>
                        <a:gd name="connsiteY18-500" fmla="*/ 321469 h 4108405"/>
                        <a:gd name="connsiteX19-501" fmla="*/ 2290461 w 4228949"/>
                        <a:gd name="connsiteY19-502" fmla="*/ 321469 h 4108405"/>
                        <a:gd name="connsiteX20-503" fmla="*/ 2090436 w 4228949"/>
                        <a:gd name="connsiteY20-504" fmla="*/ 9092 h 4108405"/>
                        <a:gd name="connsiteX21-505" fmla="*/ 2090436 w 4228949"/>
                        <a:gd name="connsiteY21-506" fmla="*/ 321165 h 4108405"/>
                        <a:gd name="connsiteX22-507" fmla="*/ 739525 w 4228949"/>
                        <a:gd name="connsiteY22-508" fmla="*/ 1076860 h 4108405"/>
                        <a:gd name="connsiteX23-509" fmla="*/ 470434 w 4228949"/>
                        <a:gd name="connsiteY23-510" fmla="*/ 917744 h 4108405"/>
                        <a:gd name="connsiteX24-511" fmla="*/ 2090436 w 4228949"/>
                        <a:gd name="connsiteY24-512" fmla="*/ 9092 h 4108405"/>
                        <a:gd name="connsiteX25-513" fmla="*/ 2090436 w 4228949"/>
                        <a:gd name="connsiteY25-514" fmla="*/ 0 h 4108405"/>
                        <a:gd name="connsiteX26-515" fmla="*/ 2176946 w 4228949"/>
                        <a:gd name="connsiteY26-516" fmla="*/ 4724 h 4108405"/>
                        <a:gd name="connsiteX27-517" fmla="*/ 2090436 w 4228949"/>
                        <a:gd name="connsiteY27-518" fmla="*/ 9092 h 4108405"/>
                        <a:gd name="connsiteX28-519" fmla="*/ 2090436 w 4228949"/>
                        <a:gd name="connsiteY28-520" fmla="*/ 0 h 4108405"/>
                        <a:gd name="connsiteX0-521" fmla="*/ 739525 w 4228949"/>
                        <a:gd name="connsiteY0-522" fmla="*/ 1076860 h 4108405"/>
                        <a:gd name="connsiteX1-523" fmla="*/ 742648 w 4228949"/>
                        <a:gd name="connsiteY1-524" fmla="*/ 1078706 h 4108405"/>
                        <a:gd name="connsiteX2-525" fmla="*/ 739525 w 4228949"/>
                        <a:gd name="connsiteY2-526" fmla="*/ 1076860 h 4108405"/>
                        <a:gd name="connsiteX3-527" fmla="*/ 468805 w 4228949"/>
                        <a:gd name="connsiteY3-528" fmla="*/ 916781 h 4108405"/>
                        <a:gd name="connsiteX4-529" fmla="*/ 470434 w 4228949"/>
                        <a:gd name="connsiteY4-530" fmla="*/ 917744 h 4108405"/>
                        <a:gd name="connsiteX5-531" fmla="*/ 468805 w 4228949"/>
                        <a:gd name="connsiteY5-532" fmla="*/ 916781 h 4108405"/>
                        <a:gd name="connsiteX6-533" fmla="*/ 2176945 w 4228949"/>
                        <a:gd name="connsiteY6-534" fmla="*/ 316797 h 4108405"/>
                        <a:gd name="connsiteX7-535" fmla="*/ 2269473 w 4228949"/>
                        <a:gd name="connsiteY7-536" fmla="*/ 321469 h 4108405"/>
                        <a:gd name="connsiteX8-537" fmla="*/ 2090436 w 4228949"/>
                        <a:gd name="connsiteY8-538" fmla="*/ 321469 h 4108405"/>
                        <a:gd name="connsiteX9-539" fmla="*/ 2090436 w 4228949"/>
                        <a:gd name="connsiteY9-540" fmla="*/ 321165 h 4108405"/>
                        <a:gd name="connsiteX10-541" fmla="*/ 2176945 w 4228949"/>
                        <a:gd name="connsiteY10-542" fmla="*/ 316797 h 4108405"/>
                        <a:gd name="connsiteX11-543" fmla="*/ 2290461 w 4228949"/>
                        <a:gd name="connsiteY11-544" fmla="*/ 321469 h 4108405"/>
                        <a:gd name="connsiteX12-545" fmla="*/ 4228786 w 4228949"/>
                        <a:gd name="connsiteY12-546" fmla="*/ 2056565 h 4108405"/>
                        <a:gd name="connsiteX13-547" fmla="*/ 2176946 w 4228949"/>
                        <a:gd name="connsiteY13-548" fmla="*/ 4108405 h 4108405"/>
                        <a:gd name="connsiteX14-549" fmla="*/ 125105 w 4228949"/>
                        <a:gd name="connsiteY14-550" fmla="*/ 2056565 h 4108405"/>
                        <a:gd name="connsiteX15-551" fmla="*/ 437178 w 4228949"/>
                        <a:gd name="connsiteY15-552" fmla="*/ 2056564 h 4108405"/>
                        <a:gd name="connsiteX16-553" fmla="*/ 2176945 w 4228949"/>
                        <a:gd name="connsiteY16-554" fmla="*/ 3796331 h 4108405"/>
                        <a:gd name="connsiteX17-555" fmla="*/ 3916711 w 4228949"/>
                        <a:gd name="connsiteY17-556" fmla="*/ 2056564 h 4108405"/>
                        <a:gd name="connsiteX18-557" fmla="*/ 2269473 w 4228949"/>
                        <a:gd name="connsiteY18-558" fmla="*/ 321469 h 4108405"/>
                        <a:gd name="connsiteX19-559" fmla="*/ 2290461 w 4228949"/>
                        <a:gd name="connsiteY19-560" fmla="*/ 321469 h 4108405"/>
                        <a:gd name="connsiteX20-561" fmla="*/ 2090436 w 4228949"/>
                        <a:gd name="connsiteY20-562" fmla="*/ 9092 h 4108405"/>
                        <a:gd name="connsiteX21-563" fmla="*/ 2090436 w 4228949"/>
                        <a:gd name="connsiteY21-564" fmla="*/ 321165 h 4108405"/>
                        <a:gd name="connsiteX22-565" fmla="*/ 739525 w 4228949"/>
                        <a:gd name="connsiteY22-566" fmla="*/ 1076860 h 4108405"/>
                        <a:gd name="connsiteX23-567" fmla="*/ 470434 w 4228949"/>
                        <a:gd name="connsiteY23-568" fmla="*/ 917744 h 4108405"/>
                        <a:gd name="connsiteX24-569" fmla="*/ 2090436 w 4228949"/>
                        <a:gd name="connsiteY24-570" fmla="*/ 9092 h 4108405"/>
                        <a:gd name="connsiteX25-571" fmla="*/ 2090436 w 4228949"/>
                        <a:gd name="connsiteY25-572" fmla="*/ 0 h 4108405"/>
                        <a:gd name="connsiteX26-573" fmla="*/ 2090436 w 4228949"/>
                        <a:gd name="connsiteY26-574" fmla="*/ 9092 h 4108405"/>
                        <a:gd name="connsiteX27-575" fmla="*/ 2090436 w 4228949"/>
                        <a:gd name="connsiteY27-576" fmla="*/ 0 h 4108405"/>
                        <a:gd name="connsiteX0-577" fmla="*/ 739525 w 4228925"/>
                        <a:gd name="connsiteY0-578" fmla="*/ 1076860 h 4108405"/>
                        <a:gd name="connsiteX1-579" fmla="*/ 742648 w 4228925"/>
                        <a:gd name="connsiteY1-580" fmla="*/ 1078706 h 4108405"/>
                        <a:gd name="connsiteX2-581" fmla="*/ 739525 w 4228925"/>
                        <a:gd name="connsiteY2-582" fmla="*/ 1076860 h 4108405"/>
                        <a:gd name="connsiteX3-583" fmla="*/ 468805 w 4228925"/>
                        <a:gd name="connsiteY3-584" fmla="*/ 916781 h 4108405"/>
                        <a:gd name="connsiteX4-585" fmla="*/ 470434 w 4228925"/>
                        <a:gd name="connsiteY4-586" fmla="*/ 917744 h 4108405"/>
                        <a:gd name="connsiteX5-587" fmla="*/ 468805 w 4228925"/>
                        <a:gd name="connsiteY5-588" fmla="*/ 916781 h 4108405"/>
                        <a:gd name="connsiteX6-589" fmla="*/ 2176945 w 4228925"/>
                        <a:gd name="connsiteY6-590" fmla="*/ 316797 h 4108405"/>
                        <a:gd name="connsiteX7-591" fmla="*/ 2269473 w 4228925"/>
                        <a:gd name="connsiteY7-592" fmla="*/ 321469 h 4108405"/>
                        <a:gd name="connsiteX8-593" fmla="*/ 2090436 w 4228925"/>
                        <a:gd name="connsiteY8-594" fmla="*/ 321469 h 4108405"/>
                        <a:gd name="connsiteX9-595" fmla="*/ 2090436 w 4228925"/>
                        <a:gd name="connsiteY9-596" fmla="*/ 321165 h 4108405"/>
                        <a:gd name="connsiteX10-597" fmla="*/ 2176945 w 4228925"/>
                        <a:gd name="connsiteY10-598" fmla="*/ 316797 h 4108405"/>
                        <a:gd name="connsiteX11-599" fmla="*/ 2290461 w 4228925"/>
                        <a:gd name="connsiteY11-600" fmla="*/ 321469 h 4108405"/>
                        <a:gd name="connsiteX12-601" fmla="*/ 4228786 w 4228925"/>
                        <a:gd name="connsiteY12-602" fmla="*/ 2056565 h 4108405"/>
                        <a:gd name="connsiteX13-603" fmla="*/ 2176946 w 4228925"/>
                        <a:gd name="connsiteY13-604" fmla="*/ 4108405 h 4108405"/>
                        <a:gd name="connsiteX14-605" fmla="*/ 125105 w 4228925"/>
                        <a:gd name="connsiteY14-606" fmla="*/ 2056565 h 4108405"/>
                        <a:gd name="connsiteX15-607" fmla="*/ 437178 w 4228925"/>
                        <a:gd name="connsiteY15-608" fmla="*/ 2056564 h 4108405"/>
                        <a:gd name="connsiteX16-609" fmla="*/ 2176945 w 4228925"/>
                        <a:gd name="connsiteY16-610" fmla="*/ 3796331 h 4108405"/>
                        <a:gd name="connsiteX17-611" fmla="*/ 3916711 w 4228925"/>
                        <a:gd name="connsiteY17-612" fmla="*/ 2056564 h 4108405"/>
                        <a:gd name="connsiteX18-613" fmla="*/ 2290461 w 4228925"/>
                        <a:gd name="connsiteY18-614" fmla="*/ 321469 h 4108405"/>
                        <a:gd name="connsiteX19-615" fmla="*/ 2090436 w 4228925"/>
                        <a:gd name="connsiteY19-616" fmla="*/ 9092 h 4108405"/>
                        <a:gd name="connsiteX20-617" fmla="*/ 2090436 w 4228925"/>
                        <a:gd name="connsiteY20-618" fmla="*/ 321165 h 4108405"/>
                        <a:gd name="connsiteX21-619" fmla="*/ 739525 w 4228925"/>
                        <a:gd name="connsiteY21-620" fmla="*/ 1076860 h 4108405"/>
                        <a:gd name="connsiteX22-621" fmla="*/ 470434 w 4228925"/>
                        <a:gd name="connsiteY22-622" fmla="*/ 917744 h 4108405"/>
                        <a:gd name="connsiteX23-623" fmla="*/ 2090436 w 4228925"/>
                        <a:gd name="connsiteY23-624" fmla="*/ 9092 h 4108405"/>
                        <a:gd name="connsiteX24-625" fmla="*/ 2090436 w 4228925"/>
                        <a:gd name="connsiteY24-626" fmla="*/ 0 h 4108405"/>
                        <a:gd name="connsiteX25-627" fmla="*/ 2090436 w 4228925"/>
                        <a:gd name="connsiteY25-628" fmla="*/ 9092 h 4108405"/>
                        <a:gd name="connsiteX26-629" fmla="*/ 2090436 w 4228925"/>
                        <a:gd name="connsiteY26-630" fmla="*/ 0 h 4108405"/>
                        <a:gd name="connsiteX0-631" fmla="*/ 739525 w 4228925"/>
                        <a:gd name="connsiteY0-632" fmla="*/ 1076860 h 4108405"/>
                        <a:gd name="connsiteX1-633" fmla="*/ 742648 w 4228925"/>
                        <a:gd name="connsiteY1-634" fmla="*/ 1078706 h 4108405"/>
                        <a:gd name="connsiteX2-635" fmla="*/ 739525 w 4228925"/>
                        <a:gd name="connsiteY2-636" fmla="*/ 1076860 h 4108405"/>
                        <a:gd name="connsiteX3-637" fmla="*/ 468805 w 4228925"/>
                        <a:gd name="connsiteY3-638" fmla="*/ 916781 h 4108405"/>
                        <a:gd name="connsiteX4-639" fmla="*/ 470434 w 4228925"/>
                        <a:gd name="connsiteY4-640" fmla="*/ 917744 h 4108405"/>
                        <a:gd name="connsiteX5-641" fmla="*/ 468805 w 4228925"/>
                        <a:gd name="connsiteY5-642" fmla="*/ 916781 h 4108405"/>
                        <a:gd name="connsiteX6-643" fmla="*/ 2176945 w 4228925"/>
                        <a:gd name="connsiteY6-644" fmla="*/ 316797 h 4108405"/>
                        <a:gd name="connsiteX7-645" fmla="*/ 2090436 w 4228925"/>
                        <a:gd name="connsiteY7-646" fmla="*/ 321469 h 4108405"/>
                        <a:gd name="connsiteX8-647" fmla="*/ 2090436 w 4228925"/>
                        <a:gd name="connsiteY8-648" fmla="*/ 321165 h 4108405"/>
                        <a:gd name="connsiteX9-649" fmla="*/ 2176945 w 4228925"/>
                        <a:gd name="connsiteY9-650" fmla="*/ 316797 h 4108405"/>
                        <a:gd name="connsiteX10-651" fmla="*/ 2290461 w 4228925"/>
                        <a:gd name="connsiteY10-652" fmla="*/ 321469 h 4108405"/>
                        <a:gd name="connsiteX11-653" fmla="*/ 4228786 w 4228925"/>
                        <a:gd name="connsiteY11-654" fmla="*/ 2056565 h 4108405"/>
                        <a:gd name="connsiteX12-655" fmla="*/ 2176946 w 4228925"/>
                        <a:gd name="connsiteY12-656" fmla="*/ 4108405 h 4108405"/>
                        <a:gd name="connsiteX13-657" fmla="*/ 125105 w 4228925"/>
                        <a:gd name="connsiteY13-658" fmla="*/ 2056565 h 4108405"/>
                        <a:gd name="connsiteX14-659" fmla="*/ 437178 w 4228925"/>
                        <a:gd name="connsiteY14-660" fmla="*/ 2056564 h 4108405"/>
                        <a:gd name="connsiteX15-661" fmla="*/ 2176945 w 4228925"/>
                        <a:gd name="connsiteY15-662" fmla="*/ 3796331 h 4108405"/>
                        <a:gd name="connsiteX16-663" fmla="*/ 3916711 w 4228925"/>
                        <a:gd name="connsiteY16-664" fmla="*/ 2056564 h 4108405"/>
                        <a:gd name="connsiteX17-665" fmla="*/ 2290461 w 4228925"/>
                        <a:gd name="connsiteY17-666" fmla="*/ 321469 h 4108405"/>
                        <a:gd name="connsiteX18-667" fmla="*/ 2090436 w 4228925"/>
                        <a:gd name="connsiteY18-668" fmla="*/ 9092 h 4108405"/>
                        <a:gd name="connsiteX19-669" fmla="*/ 2090436 w 4228925"/>
                        <a:gd name="connsiteY19-670" fmla="*/ 321165 h 4108405"/>
                        <a:gd name="connsiteX20-671" fmla="*/ 739525 w 4228925"/>
                        <a:gd name="connsiteY20-672" fmla="*/ 1076860 h 4108405"/>
                        <a:gd name="connsiteX21-673" fmla="*/ 470434 w 4228925"/>
                        <a:gd name="connsiteY21-674" fmla="*/ 917744 h 4108405"/>
                        <a:gd name="connsiteX22-675" fmla="*/ 2090436 w 4228925"/>
                        <a:gd name="connsiteY22-676" fmla="*/ 9092 h 4108405"/>
                        <a:gd name="connsiteX23-677" fmla="*/ 2090436 w 4228925"/>
                        <a:gd name="connsiteY23-678" fmla="*/ 0 h 4108405"/>
                        <a:gd name="connsiteX24-679" fmla="*/ 2090436 w 4228925"/>
                        <a:gd name="connsiteY24-680" fmla="*/ 9092 h 4108405"/>
                        <a:gd name="connsiteX25-681" fmla="*/ 2090436 w 4228925"/>
                        <a:gd name="connsiteY25-682" fmla="*/ 0 h 4108405"/>
                        <a:gd name="connsiteX0-683" fmla="*/ 739525 w 4228925"/>
                        <a:gd name="connsiteY0-684" fmla="*/ 1076860 h 4108405"/>
                        <a:gd name="connsiteX1-685" fmla="*/ 742648 w 4228925"/>
                        <a:gd name="connsiteY1-686" fmla="*/ 1078706 h 4108405"/>
                        <a:gd name="connsiteX2-687" fmla="*/ 739525 w 4228925"/>
                        <a:gd name="connsiteY2-688" fmla="*/ 1076860 h 4108405"/>
                        <a:gd name="connsiteX3-689" fmla="*/ 468805 w 4228925"/>
                        <a:gd name="connsiteY3-690" fmla="*/ 916781 h 4108405"/>
                        <a:gd name="connsiteX4-691" fmla="*/ 470434 w 4228925"/>
                        <a:gd name="connsiteY4-692" fmla="*/ 917744 h 4108405"/>
                        <a:gd name="connsiteX5-693" fmla="*/ 468805 w 4228925"/>
                        <a:gd name="connsiteY5-694" fmla="*/ 916781 h 4108405"/>
                        <a:gd name="connsiteX6-695" fmla="*/ 2090436 w 4228925"/>
                        <a:gd name="connsiteY6-696" fmla="*/ 321165 h 4108405"/>
                        <a:gd name="connsiteX7-697" fmla="*/ 2090436 w 4228925"/>
                        <a:gd name="connsiteY7-698" fmla="*/ 321469 h 4108405"/>
                        <a:gd name="connsiteX8-699" fmla="*/ 2090436 w 4228925"/>
                        <a:gd name="connsiteY8-700" fmla="*/ 321165 h 4108405"/>
                        <a:gd name="connsiteX9-701" fmla="*/ 2290461 w 4228925"/>
                        <a:gd name="connsiteY9-702" fmla="*/ 321469 h 4108405"/>
                        <a:gd name="connsiteX10-703" fmla="*/ 4228786 w 4228925"/>
                        <a:gd name="connsiteY10-704" fmla="*/ 2056565 h 4108405"/>
                        <a:gd name="connsiteX11-705" fmla="*/ 2176946 w 4228925"/>
                        <a:gd name="connsiteY11-706" fmla="*/ 4108405 h 4108405"/>
                        <a:gd name="connsiteX12-707" fmla="*/ 125105 w 4228925"/>
                        <a:gd name="connsiteY12-708" fmla="*/ 2056565 h 4108405"/>
                        <a:gd name="connsiteX13-709" fmla="*/ 437178 w 4228925"/>
                        <a:gd name="connsiteY13-710" fmla="*/ 2056564 h 4108405"/>
                        <a:gd name="connsiteX14-711" fmla="*/ 2176945 w 4228925"/>
                        <a:gd name="connsiteY14-712" fmla="*/ 3796331 h 4108405"/>
                        <a:gd name="connsiteX15-713" fmla="*/ 3916711 w 4228925"/>
                        <a:gd name="connsiteY15-714" fmla="*/ 2056564 h 4108405"/>
                        <a:gd name="connsiteX16-715" fmla="*/ 2290461 w 4228925"/>
                        <a:gd name="connsiteY16-716" fmla="*/ 321469 h 4108405"/>
                        <a:gd name="connsiteX17-717" fmla="*/ 2090436 w 4228925"/>
                        <a:gd name="connsiteY17-718" fmla="*/ 9092 h 4108405"/>
                        <a:gd name="connsiteX18-719" fmla="*/ 2090436 w 4228925"/>
                        <a:gd name="connsiteY18-720" fmla="*/ 321165 h 4108405"/>
                        <a:gd name="connsiteX19-721" fmla="*/ 739525 w 4228925"/>
                        <a:gd name="connsiteY19-722" fmla="*/ 1076860 h 4108405"/>
                        <a:gd name="connsiteX20-723" fmla="*/ 470434 w 4228925"/>
                        <a:gd name="connsiteY20-724" fmla="*/ 917744 h 4108405"/>
                        <a:gd name="connsiteX21-725" fmla="*/ 2090436 w 4228925"/>
                        <a:gd name="connsiteY21-726" fmla="*/ 9092 h 4108405"/>
                        <a:gd name="connsiteX22-727" fmla="*/ 2090436 w 4228925"/>
                        <a:gd name="connsiteY22-728" fmla="*/ 0 h 4108405"/>
                        <a:gd name="connsiteX23-729" fmla="*/ 2090436 w 4228925"/>
                        <a:gd name="connsiteY23-730" fmla="*/ 9092 h 4108405"/>
                        <a:gd name="connsiteX24-731" fmla="*/ 2090436 w 4228925"/>
                        <a:gd name="connsiteY24-732" fmla="*/ 0 h 4108405"/>
                        <a:gd name="connsiteX0-733" fmla="*/ 739525 w 4228925"/>
                        <a:gd name="connsiteY0-734" fmla="*/ 1067768 h 4099313"/>
                        <a:gd name="connsiteX1-735" fmla="*/ 742648 w 4228925"/>
                        <a:gd name="connsiteY1-736" fmla="*/ 1069614 h 4099313"/>
                        <a:gd name="connsiteX2-737" fmla="*/ 739525 w 4228925"/>
                        <a:gd name="connsiteY2-738" fmla="*/ 1067768 h 4099313"/>
                        <a:gd name="connsiteX3-739" fmla="*/ 468805 w 4228925"/>
                        <a:gd name="connsiteY3-740" fmla="*/ 907689 h 4099313"/>
                        <a:gd name="connsiteX4-741" fmla="*/ 470434 w 4228925"/>
                        <a:gd name="connsiteY4-742" fmla="*/ 908652 h 4099313"/>
                        <a:gd name="connsiteX5-743" fmla="*/ 468805 w 4228925"/>
                        <a:gd name="connsiteY5-744" fmla="*/ 907689 h 4099313"/>
                        <a:gd name="connsiteX6-745" fmla="*/ 2090436 w 4228925"/>
                        <a:gd name="connsiteY6-746" fmla="*/ 312073 h 4099313"/>
                        <a:gd name="connsiteX7-747" fmla="*/ 2090436 w 4228925"/>
                        <a:gd name="connsiteY7-748" fmla="*/ 312377 h 4099313"/>
                        <a:gd name="connsiteX8-749" fmla="*/ 2090436 w 4228925"/>
                        <a:gd name="connsiteY8-750" fmla="*/ 312073 h 4099313"/>
                        <a:gd name="connsiteX9-751" fmla="*/ 2290461 w 4228925"/>
                        <a:gd name="connsiteY9-752" fmla="*/ 312377 h 4099313"/>
                        <a:gd name="connsiteX10-753" fmla="*/ 4228786 w 4228925"/>
                        <a:gd name="connsiteY10-754" fmla="*/ 2047473 h 4099313"/>
                        <a:gd name="connsiteX11-755" fmla="*/ 2176946 w 4228925"/>
                        <a:gd name="connsiteY11-756" fmla="*/ 4099313 h 4099313"/>
                        <a:gd name="connsiteX12-757" fmla="*/ 125105 w 4228925"/>
                        <a:gd name="connsiteY12-758" fmla="*/ 2047473 h 4099313"/>
                        <a:gd name="connsiteX13-759" fmla="*/ 437178 w 4228925"/>
                        <a:gd name="connsiteY13-760" fmla="*/ 2047472 h 4099313"/>
                        <a:gd name="connsiteX14-761" fmla="*/ 2176945 w 4228925"/>
                        <a:gd name="connsiteY14-762" fmla="*/ 3787239 h 4099313"/>
                        <a:gd name="connsiteX15-763" fmla="*/ 3916711 w 4228925"/>
                        <a:gd name="connsiteY15-764" fmla="*/ 2047472 h 4099313"/>
                        <a:gd name="connsiteX16-765" fmla="*/ 2290461 w 4228925"/>
                        <a:gd name="connsiteY16-766" fmla="*/ 312377 h 4099313"/>
                        <a:gd name="connsiteX17-767" fmla="*/ 2090436 w 4228925"/>
                        <a:gd name="connsiteY17-768" fmla="*/ 0 h 4099313"/>
                        <a:gd name="connsiteX18-769" fmla="*/ 2090436 w 4228925"/>
                        <a:gd name="connsiteY18-770" fmla="*/ 312073 h 4099313"/>
                        <a:gd name="connsiteX19-771" fmla="*/ 739525 w 4228925"/>
                        <a:gd name="connsiteY19-772" fmla="*/ 1067768 h 4099313"/>
                        <a:gd name="connsiteX20-773" fmla="*/ 470434 w 4228925"/>
                        <a:gd name="connsiteY20-774" fmla="*/ 908652 h 4099313"/>
                        <a:gd name="connsiteX21-775" fmla="*/ 2090436 w 4228925"/>
                        <a:gd name="connsiteY21-776" fmla="*/ 0 h 4099313"/>
                        <a:gd name="connsiteX0-777" fmla="*/ 739525 w 4353891"/>
                        <a:gd name="connsiteY0-778" fmla="*/ 1067768 h 4099313"/>
                        <a:gd name="connsiteX1-779" fmla="*/ 742648 w 4353891"/>
                        <a:gd name="connsiteY1-780" fmla="*/ 1069614 h 4099313"/>
                        <a:gd name="connsiteX2-781" fmla="*/ 739525 w 4353891"/>
                        <a:gd name="connsiteY2-782" fmla="*/ 1067768 h 4099313"/>
                        <a:gd name="connsiteX3-783" fmla="*/ 468805 w 4353891"/>
                        <a:gd name="connsiteY3-784" fmla="*/ 907689 h 4099313"/>
                        <a:gd name="connsiteX4-785" fmla="*/ 470434 w 4353891"/>
                        <a:gd name="connsiteY4-786" fmla="*/ 908652 h 4099313"/>
                        <a:gd name="connsiteX5-787" fmla="*/ 468805 w 4353891"/>
                        <a:gd name="connsiteY5-788" fmla="*/ 907689 h 4099313"/>
                        <a:gd name="connsiteX6-789" fmla="*/ 2090436 w 4353891"/>
                        <a:gd name="connsiteY6-790" fmla="*/ 312073 h 4099313"/>
                        <a:gd name="connsiteX7-791" fmla="*/ 2090436 w 4353891"/>
                        <a:gd name="connsiteY7-792" fmla="*/ 312377 h 4099313"/>
                        <a:gd name="connsiteX8-793" fmla="*/ 2090436 w 4353891"/>
                        <a:gd name="connsiteY8-794" fmla="*/ 312073 h 4099313"/>
                        <a:gd name="connsiteX9-795" fmla="*/ 3916711 w 4353891"/>
                        <a:gd name="connsiteY9-796" fmla="*/ 2047472 h 4099313"/>
                        <a:gd name="connsiteX10-797" fmla="*/ 4228786 w 4353891"/>
                        <a:gd name="connsiteY10-798" fmla="*/ 2047473 h 4099313"/>
                        <a:gd name="connsiteX11-799" fmla="*/ 2176946 w 4353891"/>
                        <a:gd name="connsiteY11-800" fmla="*/ 4099313 h 4099313"/>
                        <a:gd name="connsiteX12-801" fmla="*/ 125105 w 4353891"/>
                        <a:gd name="connsiteY12-802" fmla="*/ 2047473 h 4099313"/>
                        <a:gd name="connsiteX13-803" fmla="*/ 437178 w 4353891"/>
                        <a:gd name="connsiteY13-804" fmla="*/ 2047472 h 4099313"/>
                        <a:gd name="connsiteX14-805" fmla="*/ 2176945 w 4353891"/>
                        <a:gd name="connsiteY14-806" fmla="*/ 3787239 h 4099313"/>
                        <a:gd name="connsiteX15-807" fmla="*/ 3916711 w 4353891"/>
                        <a:gd name="connsiteY15-808" fmla="*/ 2047472 h 4099313"/>
                        <a:gd name="connsiteX16-809" fmla="*/ 2090436 w 4353891"/>
                        <a:gd name="connsiteY16-810" fmla="*/ 0 h 4099313"/>
                        <a:gd name="connsiteX17-811" fmla="*/ 2090436 w 4353891"/>
                        <a:gd name="connsiteY17-812" fmla="*/ 312073 h 4099313"/>
                        <a:gd name="connsiteX18-813" fmla="*/ 739525 w 4353891"/>
                        <a:gd name="connsiteY18-814" fmla="*/ 1067768 h 4099313"/>
                        <a:gd name="connsiteX19-815" fmla="*/ 470434 w 4353891"/>
                        <a:gd name="connsiteY19-816" fmla="*/ 908652 h 4099313"/>
                        <a:gd name="connsiteX20-817" fmla="*/ 2090436 w 4353891"/>
                        <a:gd name="connsiteY20-818" fmla="*/ 0 h 4099313"/>
                        <a:gd name="connsiteX0-819" fmla="*/ 614420 w 4228786"/>
                        <a:gd name="connsiteY0-820" fmla="*/ 1067768 h 4099313"/>
                        <a:gd name="connsiteX1-821" fmla="*/ 617543 w 4228786"/>
                        <a:gd name="connsiteY1-822" fmla="*/ 1069614 h 4099313"/>
                        <a:gd name="connsiteX2-823" fmla="*/ 614420 w 4228786"/>
                        <a:gd name="connsiteY2-824" fmla="*/ 1067768 h 4099313"/>
                        <a:gd name="connsiteX3-825" fmla="*/ 343700 w 4228786"/>
                        <a:gd name="connsiteY3-826" fmla="*/ 907689 h 4099313"/>
                        <a:gd name="connsiteX4-827" fmla="*/ 345329 w 4228786"/>
                        <a:gd name="connsiteY4-828" fmla="*/ 908652 h 4099313"/>
                        <a:gd name="connsiteX5-829" fmla="*/ 343700 w 4228786"/>
                        <a:gd name="connsiteY5-830" fmla="*/ 907689 h 4099313"/>
                        <a:gd name="connsiteX6-831" fmla="*/ 1965331 w 4228786"/>
                        <a:gd name="connsiteY6-832" fmla="*/ 312073 h 4099313"/>
                        <a:gd name="connsiteX7-833" fmla="*/ 1965331 w 4228786"/>
                        <a:gd name="connsiteY7-834" fmla="*/ 312377 h 4099313"/>
                        <a:gd name="connsiteX8-835" fmla="*/ 1965331 w 4228786"/>
                        <a:gd name="connsiteY8-836" fmla="*/ 312073 h 4099313"/>
                        <a:gd name="connsiteX9-837" fmla="*/ 3791606 w 4228786"/>
                        <a:gd name="connsiteY9-838" fmla="*/ 2047472 h 4099313"/>
                        <a:gd name="connsiteX10-839" fmla="*/ 4103681 w 4228786"/>
                        <a:gd name="connsiteY10-840" fmla="*/ 2047473 h 4099313"/>
                        <a:gd name="connsiteX11-841" fmla="*/ 2051841 w 4228786"/>
                        <a:gd name="connsiteY11-842" fmla="*/ 4099313 h 4099313"/>
                        <a:gd name="connsiteX12-843" fmla="*/ 0 w 4228786"/>
                        <a:gd name="connsiteY12-844" fmla="*/ 2047473 h 4099313"/>
                        <a:gd name="connsiteX13-845" fmla="*/ 2051840 w 4228786"/>
                        <a:gd name="connsiteY13-846" fmla="*/ 3787239 h 4099313"/>
                        <a:gd name="connsiteX14-847" fmla="*/ 3791606 w 4228786"/>
                        <a:gd name="connsiteY14-848" fmla="*/ 2047472 h 4099313"/>
                        <a:gd name="connsiteX15-849" fmla="*/ 1965331 w 4228786"/>
                        <a:gd name="connsiteY15-850" fmla="*/ 0 h 4099313"/>
                        <a:gd name="connsiteX16-851" fmla="*/ 1965331 w 4228786"/>
                        <a:gd name="connsiteY16-852" fmla="*/ 312073 h 4099313"/>
                        <a:gd name="connsiteX17-853" fmla="*/ 614420 w 4228786"/>
                        <a:gd name="connsiteY17-854" fmla="*/ 1067768 h 4099313"/>
                        <a:gd name="connsiteX18-855" fmla="*/ 345329 w 4228786"/>
                        <a:gd name="connsiteY18-856" fmla="*/ 908652 h 4099313"/>
                        <a:gd name="connsiteX19-857" fmla="*/ 1965331 w 4228786"/>
                        <a:gd name="connsiteY19-858" fmla="*/ 0 h 4099313"/>
                        <a:gd name="connsiteX0-859" fmla="*/ 270720 w 3885086"/>
                        <a:gd name="connsiteY0-860" fmla="*/ 1067768 h 4224418"/>
                        <a:gd name="connsiteX1-861" fmla="*/ 273843 w 3885086"/>
                        <a:gd name="connsiteY1-862" fmla="*/ 1069614 h 4224418"/>
                        <a:gd name="connsiteX2-863" fmla="*/ 270720 w 3885086"/>
                        <a:gd name="connsiteY2-864" fmla="*/ 1067768 h 4224418"/>
                        <a:gd name="connsiteX3-865" fmla="*/ 0 w 3885086"/>
                        <a:gd name="connsiteY3-866" fmla="*/ 907689 h 4224418"/>
                        <a:gd name="connsiteX4-867" fmla="*/ 1629 w 3885086"/>
                        <a:gd name="connsiteY4-868" fmla="*/ 908652 h 4224418"/>
                        <a:gd name="connsiteX5-869" fmla="*/ 0 w 3885086"/>
                        <a:gd name="connsiteY5-870" fmla="*/ 907689 h 4224418"/>
                        <a:gd name="connsiteX6-871" fmla="*/ 1621631 w 3885086"/>
                        <a:gd name="connsiteY6-872" fmla="*/ 312073 h 4224418"/>
                        <a:gd name="connsiteX7-873" fmla="*/ 1621631 w 3885086"/>
                        <a:gd name="connsiteY7-874" fmla="*/ 312377 h 4224418"/>
                        <a:gd name="connsiteX8-875" fmla="*/ 1621631 w 3885086"/>
                        <a:gd name="connsiteY8-876" fmla="*/ 312073 h 4224418"/>
                        <a:gd name="connsiteX9-877" fmla="*/ 3447906 w 3885086"/>
                        <a:gd name="connsiteY9-878" fmla="*/ 2047472 h 4224418"/>
                        <a:gd name="connsiteX10-879" fmla="*/ 3759981 w 3885086"/>
                        <a:gd name="connsiteY10-880" fmla="*/ 2047473 h 4224418"/>
                        <a:gd name="connsiteX11-881" fmla="*/ 1708141 w 3885086"/>
                        <a:gd name="connsiteY11-882" fmla="*/ 4099313 h 4224418"/>
                        <a:gd name="connsiteX12-883" fmla="*/ 1708140 w 3885086"/>
                        <a:gd name="connsiteY12-884" fmla="*/ 3787239 h 4224418"/>
                        <a:gd name="connsiteX13-885" fmla="*/ 3447906 w 3885086"/>
                        <a:gd name="connsiteY13-886" fmla="*/ 2047472 h 4224418"/>
                        <a:gd name="connsiteX14-887" fmla="*/ 1621631 w 3885086"/>
                        <a:gd name="connsiteY14-888" fmla="*/ 0 h 4224418"/>
                        <a:gd name="connsiteX15-889" fmla="*/ 1621631 w 3885086"/>
                        <a:gd name="connsiteY15-890" fmla="*/ 312073 h 4224418"/>
                        <a:gd name="connsiteX16-891" fmla="*/ 270720 w 3885086"/>
                        <a:gd name="connsiteY16-892" fmla="*/ 1067768 h 4224418"/>
                        <a:gd name="connsiteX17-893" fmla="*/ 1629 w 3885086"/>
                        <a:gd name="connsiteY17-894" fmla="*/ 908652 h 4224418"/>
                        <a:gd name="connsiteX18-895" fmla="*/ 1621631 w 3885086"/>
                        <a:gd name="connsiteY18-896" fmla="*/ 0 h 4224418"/>
                        <a:gd name="connsiteX0-897" fmla="*/ 270720 w 3885086"/>
                        <a:gd name="connsiteY0-898" fmla="*/ 1067768 h 4099313"/>
                        <a:gd name="connsiteX1-899" fmla="*/ 273843 w 3885086"/>
                        <a:gd name="connsiteY1-900" fmla="*/ 1069614 h 4099313"/>
                        <a:gd name="connsiteX2-901" fmla="*/ 270720 w 3885086"/>
                        <a:gd name="connsiteY2-902" fmla="*/ 1067768 h 4099313"/>
                        <a:gd name="connsiteX3-903" fmla="*/ 0 w 3885086"/>
                        <a:gd name="connsiteY3-904" fmla="*/ 907689 h 4099313"/>
                        <a:gd name="connsiteX4-905" fmla="*/ 1629 w 3885086"/>
                        <a:gd name="connsiteY4-906" fmla="*/ 908652 h 4099313"/>
                        <a:gd name="connsiteX5-907" fmla="*/ 0 w 3885086"/>
                        <a:gd name="connsiteY5-908" fmla="*/ 907689 h 4099313"/>
                        <a:gd name="connsiteX6-909" fmla="*/ 1621631 w 3885086"/>
                        <a:gd name="connsiteY6-910" fmla="*/ 312073 h 4099313"/>
                        <a:gd name="connsiteX7-911" fmla="*/ 1621631 w 3885086"/>
                        <a:gd name="connsiteY7-912" fmla="*/ 312377 h 4099313"/>
                        <a:gd name="connsiteX8-913" fmla="*/ 1621631 w 3885086"/>
                        <a:gd name="connsiteY8-914" fmla="*/ 312073 h 4099313"/>
                        <a:gd name="connsiteX9-915" fmla="*/ 3447906 w 3885086"/>
                        <a:gd name="connsiteY9-916" fmla="*/ 2047472 h 4099313"/>
                        <a:gd name="connsiteX10-917" fmla="*/ 3759981 w 3885086"/>
                        <a:gd name="connsiteY10-918" fmla="*/ 2047473 h 4099313"/>
                        <a:gd name="connsiteX11-919" fmla="*/ 1708141 w 3885086"/>
                        <a:gd name="connsiteY11-920" fmla="*/ 4099313 h 4099313"/>
                        <a:gd name="connsiteX12-921" fmla="*/ 3447906 w 3885086"/>
                        <a:gd name="connsiteY12-922" fmla="*/ 2047472 h 4099313"/>
                        <a:gd name="connsiteX13-923" fmla="*/ 1621631 w 3885086"/>
                        <a:gd name="connsiteY13-924" fmla="*/ 0 h 4099313"/>
                        <a:gd name="connsiteX14-925" fmla="*/ 1621631 w 3885086"/>
                        <a:gd name="connsiteY14-926" fmla="*/ 312073 h 4099313"/>
                        <a:gd name="connsiteX15-927" fmla="*/ 270720 w 3885086"/>
                        <a:gd name="connsiteY15-928" fmla="*/ 1067768 h 4099313"/>
                        <a:gd name="connsiteX16-929" fmla="*/ 1629 w 3885086"/>
                        <a:gd name="connsiteY16-930" fmla="*/ 908652 h 4099313"/>
                        <a:gd name="connsiteX17-931" fmla="*/ 1621631 w 3885086"/>
                        <a:gd name="connsiteY17-932" fmla="*/ 0 h 4099313"/>
                        <a:gd name="connsiteX0-933" fmla="*/ 270720 w 3760643"/>
                        <a:gd name="connsiteY0-934" fmla="*/ 1067768 h 2047473"/>
                        <a:gd name="connsiteX1-935" fmla="*/ 273843 w 3760643"/>
                        <a:gd name="connsiteY1-936" fmla="*/ 1069614 h 2047473"/>
                        <a:gd name="connsiteX2-937" fmla="*/ 270720 w 3760643"/>
                        <a:gd name="connsiteY2-938" fmla="*/ 1067768 h 2047473"/>
                        <a:gd name="connsiteX3-939" fmla="*/ 0 w 3760643"/>
                        <a:gd name="connsiteY3-940" fmla="*/ 907689 h 2047473"/>
                        <a:gd name="connsiteX4-941" fmla="*/ 1629 w 3760643"/>
                        <a:gd name="connsiteY4-942" fmla="*/ 908652 h 2047473"/>
                        <a:gd name="connsiteX5-943" fmla="*/ 0 w 3760643"/>
                        <a:gd name="connsiteY5-944" fmla="*/ 907689 h 2047473"/>
                        <a:gd name="connsiteX6-945" fmla="*/ 1621631 w 3760643"/>
                        <a:gd name="connsiteY6-946" fmla="*/ 312073 h 2047473"/>
                        <a:gd name="connsiteX7-947" fmla="*/ 1621631 w 3760643"/>
                        <a:gd name="connsiteY7-948" fmla="*/ 312377 h 2047473"/>
                        <a:gd name="connsiteX8-949" fmla="*/ 1621631 w 3760643"/>
                        <a:gd name="connsiteY8-950" fmla="*/ 312073 h 2047473"/>
                        <a:gd name="connsiteX9-951" fmla="*/ 3447906 w 3760643"/>
                        <a:gd name="connsiteY9-952" fmla="*/ 2047472 h 2047473"/>
                        <a:gd name="connsiteX10-953" fmla="*/ 3759981 w 3760643"/>
                        <a:gd name="connsiteY10-954" fmla="*/ 2047473 h 2047473"/>
                        <a:gd name="connsiteX11-955" fmla="*/ 3447906 w 3760643"/>
                        <a:gd name="connsiteY11-956" fmla="*/ 2047472 h 2047473"/>
                        <a:gd name="connsiteX12-957" fmla="*/ 1621631 w 3760643"/>
                        <a:gd name="connsiteY12-958" fmla="*/ 0 h 2047473"/>
                        <a:gd name="connsiteX13-959" fmla="*/ 1621631 w 3760643"/>
                        <a:gd name="connsiteY13-960" fmla="*/ 312073 h 2047473"/>
                        <a:gd name="connsiteX14-961" fmla="*/ 270720 w 3760643"/>
                        <a:gd name="connsiteY14-962" fmla="*/ 1067768 h 2047473"/>
                        <a:gd name="connsiteX15-963" fmla="*/ 1629 w 3760643"/>
                        <a:gd name="connsiteY15-964" fmla="*/ 908652 h 2047473"/>
                        <a:gd name="connsiteX16-965" fmla="*/ 1621631 w 3760643"/>
                        <a:gd name="connsiteY16-966" fmla="*/ 0 h 2047473"/>
                        <a:gd name="connsiteX0-967" fmla="*/ 270720 w 1621631"/>
                        <a:gd name="connsiteY0-968" fmla="*/ 1067768 h 1069614"/>
                        <a:gd name="connsiteX1-969" fmla="*/ 273843 w 1621631"/>
                        <a:gd name="connsiteY1-970" fmla="*/ 1069614 h 1069614"/>
                        <a:gd name="connsiteX2-971" fmla="*/ 270720 w 1621631"/>
                        <a:gd name="connsiteY2-972" fmla="*/ 1067768 h 1069614"/>
                        <a:gd name="connsiteX3-973" fmla="*/ 0 w 1621631"/>
                        <a:gd name="connsiteY3-974" fmla="*/ 907689 h 1069614"/>
                        <a:gd name="connsiteX4-975" fmla="*/ 1629 w 1621631"/>
                        <a:gd name="connsiteY4-976" fmla="*/ 908652 h 1069614"/>
                        <a:gd name="connsiteX5-977" fmla="*/ 0 w 1621631"/>
                        <a:gd name="connsiteY5-978" fmla="*/ 907689 h 1069614"/>
                        <a:gd name="connsiteX6-979" fmla="*/ 1621631 w 1621631"/>
                        <a:gd name="connsiteY6-980" fmla="*/ 312073 h 1069614"/>
                        <a:gd name="connsiteX7-981" fmla="*/ 1621631 w 1621631"/>
                        <a:gd name="connsiteY7-982" fmla="*/ 312377 h 1069614"/>
                        <a:gd name="connsiteX8-983" fmla="*/ 1621631 w 1621631"/>
                        <a:gd name="connsiteY8-984" fmla="*/ 312073 h 1069614"/>
                        <a:gd name="connsiteX9-985" fmla="*/ 1621631 w 1621631"/>
                        <a:gd name="connsiteY9-986" fmla="*/ 0 h 1069614"/>
                        <a:gd name="connsiteX10-987" fmla="*/ 1621631 w 1621631"/>
                        <a:gd name="connsiteY10-988" fmla="*/ 312073 h 1069614"/>
                        <a:gd name="connsiteX11-989" fmla="*/ 270720 w 1621631"/>
                        <a:gd name="connsiteY11-990" fmla="*/ 1067768 h 1069614"/>
                        <a:gd name="connsiteX12-991" fmla="*/ 1629 w 1621631"/>
                        <a:gd name="connsiteY12-992" fmla="*/ 908652 h 1069614"/>
                        <a:gd name="connsiteX13-993" fmla="*/ 1621631 w 1621631"/>
                        <a:gd name="connsiteY13-994" fmla="*/ 0 h 1069614"/>
                      </a:gdLst>
                      <a:ahLst/>
                      <a:cxnLst>
                        <a:cxn ang="0">
                          <a:pos x="connsiteX0-1" y="connsiteY0-2"/>
                        </a:cxn>
                        <a:cxn ang="0">
                          <a:pos x="connsiteX1-3" y="connsiteY1-4"/>
                        </a:cxn>
                        <a:cxn ang="0">
                          <a:pos x="connsiteX2-5" y="connsiteY2-6"/>
                        </a:cxn>
                        <a:cxn ang="0">
                          <a:pos x="connsiteX3-7" y="connsiteY3-8"/>
                        </a:cxn>
                        <a:cxn ang="0">
                          <a:pos x="connsiteX4-9" y="connsiteY4-10"/>
                        </a:cxn>
                        <a:cxn ang="0">
                          <a:pos x="connsiteX5-11" y="connsiteY5-12"/>
                        </a:cxn>
                        <a:cxn ang="0">
                          <a:pos x="connsiteX6-13" y="connsiteY6-14"/>
                        </a:cxn>
                        <a:cxn ang="0">
                          <a:pos x="connsiteX7-15" y="connsiteY7-16"/>
                        </a:cxn>
                        <a:cxn ang="0">
                          <a:pos x="connsiteX8-17" y="connsiteY8-18"/>
                        </a:cxn>
                        <a:cxn ang="0">
                          <a:pos x="connsiteX9-19" y="connsiteY9-20"/>
                        </a:cxn>
                        <a:cxn ang="0">
                          <a:pos x="connsiteX10-21" y="connsiteY10-22"/>
                        </a:cxn>
                        <a:cxn ang="0">
                          <a:pos x="connsiteX11-23" y="connsiteY11-24"/>
                        </a:cxn>
                        <a:cxn ang="0">
                          <a:pos x="connsiteX12-25" y="connsiteY12-26"/>
                        </a:cxn>
                        <a:cxn ang="0">
                          <a:pos x="connsiteX13-27" y="connsiteY13-28"/>
                        </a:cxn>
                      </a:cxnLst>
                      <a:rect l="l" t="t" r="r" b="b"/>
                      <a:pathLst>
                        <a:path w="1621631" h="1069614">
                          <a:moveTo>
                            <a:pt x="270720" y="1067768"/>
                          </a:moveTo>
                          <a:lnTo>
                            <a:pt x="273843" y="1069614"/>
                          </a:lnTo>
                          <a:lnTo>
                            <a:pt x="270720" y="1067768"/>
                          </a:lnTo>
                          <a:close/>
                          <a:moveTo>
                            <a:pt x="0" y="907689"/>
                          </a:moveTo>
                          <a:lnTo>
                            <a:pt x="1629" y="908652"/>
                          </a:lnTo>
                          <a:lnTo>
                            <a:pt x="0" y="907689"/>
                          </a:lnTo>
                          <a:close/>
                          <a:moveTo>
                            <a:pt x="1621631" y="312073"/>
                          </a:moveTo>
                          <a:lnTo>
                            <a:pt x="1621631" y="312377"/>
                          </a:lnTo>
                          <a:lnTo>
                            <a:pt x="1621631" y="312073"/>
                          </a:lnTo>
                          <a:close/>
                          <a:moveTo>
                            <a:pt x="1621631" y="0"/>
                          </a:moveTo>
                          <a:lnTo>
                            <a:pt x="1621631" y="312073"/>
                          </a:lnTo>
                          <a:cubicBezTo>
                            <a:pt x="1059988" y="337356"/>
                            <a:pt x="568425" y="631117"/>
                            <a:pt x="270720" y="1067768"/>
                          </a:cubicBezTo>
                          <a:lnTo>
                            <a:pt x="1629" y="908652"/>
                          </a:lnTo>
                          <a:cubicBezTo>
                            <a:pt x="354259" y="380480"/>
                            <a:pt x="945677" y="25494"/>
                            <a:pt x="162163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2"/>
                    </a:lnRef>
                    <a:fillRef idx="3">
                      <a:schemeClr val="accent2"/>
                    </a:fillRef>
                    <a:effectRef idx="2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3218" tIns="46608" rIns="46608" bIns="93218" numCol="1" spcCol="0" rtlCol="0" fromWordArt="0" anchor="b" anchorCtr="0" forceAA="0" compatLnSpc="1">
                      <a:noAutofit/>
                    </a:bodyPr>
                    <a:lstStyle/>
                    <a:p>
                      <a:pPr algn="ctr" defTabSz="931545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800" spc="-5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43" name="íṥľïďé">
                      <a:extLst>
                        <a:ext uri="{FF2B5EF4-FFF2-40B4-BE49-F238E27FC236}">
                          <a16:creationId xmlns:a16="http://schemas.microsoft.com/office/drawing/2014/main" xmlns="" id="{1D446130-59CA-43B9-BB48-D4A67AC94A89}"/>
                        </a:ext>
                      </a:extLst>
                    </p:cNvPr>
                    <p:cNvSpPr/>
                    <p:nvPr/>
                  </p:nvSpPr>
                  <p:spPr bwMode="auto">
                    <a:xfrm flipH="1">
                      <a:off x="8043104" y="1599766"/>
                      <a:ext cx="1621631" cy="1069614"/>
                    </a:xfrm>
                    <a:custGeom>
                      <a:avLst/>
                      <a:gdLst>
                        <a:gd name="connsiteX0" fmla="*/ 668844 w 4158105"/>
                        <a:gd name="connsiteY0" fmla="*/ 1079241 h 4110786"/>
                        <a:gd name="connsiteX1" fmla="*/ 671967 w 4158105"/>
                        <a:gd name="connsiteY1" fmla="*/ 1081087 h 4110786"/>
                        <a:gd name="connsiteX2" fmla="*/ 576717 w 4158105"/>
                        <a:gd name="connsiteY2" fmla="*/ 1235869 h 4110786"/>
                        <a:gd name="connsiteX3" fmla="*/ 574232 w 4158105"/>
                        <a:gd name="connsiteY3" fmla="*/ 1234330 h 4110786"/>
                        <a:gd name="connsiteX4" fmla="*/ 668844 w 4158105"/>
                        <a:gd name="connsiteY4" fmla="*/ 1079241 h 4110786"/>
                        <a:gd name="connsiteX5" fmla="*/ 398124 w 4158105"/>
                        <a:gd name="connsiteY5" fmla="*/ 919162 h 4110786"/>
                        <a:gd name="connsiteX6" fmla="*/ 399753 w 4158105"/>
                        <a:gd name="connsiteY6" fmla="*/ 920125 h 4110786"/>
                        <a:gd name="connsiteX7" fmla="*/ 308772 w 4158105"/>
                        <a:gd name="connsiteY7" fmla="*/ 1069886 h 4110786"/>
                        <a:gd name="connsiteX8" fmla="*/ 307636 w 4158105"/>
                        <a:gd name="connsiteY8" fmla="*/ 1069182 h 4110786"/>
                        <a:gd name="connsiteX9" fmla="*/ 398124 w 4158105"/>
                        <a:gd name="connsiteY9" fmla="*/ 919162 h 4110786"/>
                        <a:gd name="connsiteX10" fmla="*/ 2106264 w 4158105"/>
                        <a:gd name="connsiteY10" fmla="*/ 319178 h 4110786"/>
                        <a:gd name="connsiteX11" fmla="*/ 2198792 w 4158105"/>
                        <a:gd name="connsiteY11" fmla="*/ 323850 h 4110786"/>
                        <a:gd name="connsiteX12" fmla="*/ 2019755 w 4158105"/>
                        <a:gd name="connsiteY12" fmla="*/ 323850 h 4110786"/>
                        <a:gd name="connsiteX13" fmla="*/ 2019755 w 4158105"/>
                        <a:gd name="connsiteY13" fmla="*/ 323546 h 4110786"/>
                        <a:gd name="connsiteX14" fmla="*/ 2106264 w 4158105"/>
                        <a:gd name="connsiteY14" fmla="*/ 319178 h 4110786"/>
                        <a:gd name="connsiteX15" fmla="*/ 2224351 w 4158105"/>
                        <a:gd name="connsiteY15" fmla="*/ 13068 h 4110786"/>
                        <a:gd name="connsiteX16" fmla="*/ 4158105 w 4158105"/>
                        <a:gd name="connsiteY16" fmla="*/ 2058946 h 4110786"/>
                        <a:gd name="connsiteX17" fmla="*/ 2106265 w 4158105"/>
                        <a:gd name="connsiteY17" fmla="*/ 4110786 h 4110786"/>
                        <a:gd name="connsiteX18" fmla="*/ 54424 w 4158105"/>
                        <a:gd name="connsiteY18" fmla="*/ 2058946 h 4110786"/>
                        <a:gd name="connsiteX19" fmla="*/ 574232 w 4158105"/>
                        <a:gd name="connsiteY19" fmla="*/ 1234330 h 4110786"/>
                        <a:gd name="connsiteX20" fmla="*/ 366497 w 4158105"/>
                        <a:gd name="connsiteY20" fmla="*/ 2058945 h 4110786"/>
                        <a:gd name="connsiteX21" fmla="*/ 2106264 w 4158105"/>
                        <a:gd name="connsiteY21" fmla="*/ 3798712 h 4110786"/>
                        <a:gd name="connsiteX22" fmla="*/ 3846030 w 4158105"/>
                        <a:gd name="connsiteY22" fmla="*/ 2058945 h 4110786"/>
                        <a:gd name="connsiteX23" fmla="*/ 2198792 w 4158105"/>
                        <a:gd name="connsiteY23" fmla="*/ 323850 h 4110786"/>
                        <a:gd name="connsiteX24" fmla="*/ 2219780 w 4158105"/>
                        <a:gd name="connsiteY24" fmla="*/ 323850 h 4110786"/>
                        <a:gd name="connsiteX25" fmla="*/ 2224351 w 4158105"/>
                        <a:gd name="connsiteY25" fmla="*/ 13068 h 4110786"/>
                        <a:gd name="connsiteX26" fmla="*/ 2019755 w 4158105"/>
                        <a:gd name="connsiteY26" fmla="*/ 11473 h 4110786"/>
                        <a:gd name="connsiteX27" fmla="*/ 2019755 w 4158105"/>
                        <a:gd name="connsiteY27" fmla="*/ 323546 h 4110786"/>
                        <a:gd name="connsiteX28" fmla="*/ 668844 w 4158105"/>
                        <a:gd name="connsiteY28" fmla="*/ 1079241 h 4110786"/>
                        <a:gd name="connsiteX29" fmla="*/ 399753 w 4158105"/>
                        <a:gd name="connsiteY29" fmla="*/ 920125 h 4110786"/>
                        <a:gd name="connsiteX30" fmla="*/ 2019755 w 4158105"/>
                        <a:gd name="connsiteY30" fmla="*/ 11473 h 4110786"/>
                        <a:gd name="connsiteX31" fmla="*/ 2224543 w 4158105"/>
                        <a:gd name="connsiteY31" fmla="*/ 0 h 4110786"/>
                        <a:gd name="connsiteX32" fmla="*/ 2224351 w 4158105"/>
                        <a:gd name="connsiteY32" fmla="*/ 13068 h 4110786"/>
                        <a:gd name="connsiteX33" fmla="*/ 2106265 w 4158105"/>
                        <a:gd name="connsiteY33" fmla="*/ 7105 h 4110786"/>
                        <a:gd name="connsiteX34" fmla="*/ 2019755 w 4158105"/>
                        <a:gd name="connsiteY34" fmla="*/ 11473 h 4110786"/>
                        <a:gd name="connsiteX35" fmla="*/ 2019755 w 4158105"/>
                        <a:gd name="connsiteY35" fmla="*/ 2381 h 4110786"/>
                        <a:gd name="connsiteX36" fmla="*/ 2224543 w 4158105"/>
                        <a:gd name="connsiteY36" fmla="*/ 0 h 4110786"/>
                        <a:gd name="connsiteX0-1" fmla="*/ 668844 w 4158105"/>
                        <a:gd name="connsiteY0-2" fmla="*/ 1079241 h 4110786"/>
                        <a:gd name="connsiteX1-3" fmla="*/ 671967 w 4158105"/>
                        <a:gd name="connsiteY1-4" fmla="*/ 1081087 h 4110786"/>
                        <a:gd name="connsiteX2-5" fmla="*/ 576717 w 4158105"/>
                        <a:gd name="connsiteY2-6" fmla="*/ 1235869 h 4110786"/>
                        <a:gd name="connsiteX3-7" fmla="*/ 574232 w 4158105"/>
                        <a:gd name="connsiteY3-8" fmla="*/ 1234330 h 4110786"/>
                        <a:gd name="connsiteX4-9" fmla="*/ 668844 w 4158105"/>
                        <a:gd name="connsiteY4-10" fmla="*/ 1079241 h 4110786"/>
                        <a:gd name="connsiteX5-11" fmla="*/ 398124 w 4158105"/>
                        <a:gd name="connsiteY5-12" fmla="*/ 919162 h 4110786"/>
                        <a:gd name="connsiteX6-13" fmla="*/ 399753 w 4158105"/>
                        <a:gd name="connsiteY6-14" fmla="*/ 920125 h 4110786"/>
                        <a:gd name="connsiteX7-15" fmla="*/ 308772 w 4158105"/>
                        <a:gd name="connsiteY7-16" fmla="*/ 1069886 h 4110786"/>
                        <a:gd name="connsiteX8-17" fmla="*/ 398124 w 4158105"/>
                        <a:gd name="connsiteY8-18" fmla="*/ 919162 h 4110786"/>
                        <a:gd name="connsiteX9-19" fmla="*/ 2106264 w 4158105"/>
                        <a:gd name="connsiteY9-20" fmla="*/ 319178 h 4110786"/>
                        <a:gd name="connsiteX10-21" fmla="*/ 2198792 w 4158105"/>
                        <a:gd name="connsiteY10-22" fmla="*/ 323850 h 4110786"/>
                        <a:gd name="connsiteX11-23" fmla="*/ 2019755 w 4158105"/>
                        <a:gd name="connsiteY11-24" fmla="*/ 323850 h 4110786"/>
                        <a:gd name="connsiteX12-25" fmla="*/ 2019755 w 4158105"/>
                        <a:gd name="connsiteY12-26" fmla="*/ 323546 h 4110786"/>
                        <a:gd name="connsiteX13-27" fmla="*/ 2106264 w 4158105"/>
                        <a:gd name="connsiteY13-28" fmla="*/ 319178 h 4110786"/>
                        <a:gd name="connsiteX14-29" fmla="*/ 2224351 w 4158105"/>
                        <a:gd name="connsiteY14-30" fmla="*/ 13068 h 4110786"/>
                        <a:gd name="connsiteX15-31" fmla="*/ 4158105 w 4158105"/>
                        <a:gd name="connsiteY15-32" fmla="*/ 2058946 h 4110786"/>
                        <a:gd name="connsiteX16-33" fmla="*/ 2106265 w 4158105"/>
                        <a:gd name="connsiteY16-34" fmla="*/ 4110786 h 4110786"/>
                        <a:gd name="connsiteX17-35" fmla="*/ 54424 w 4158105"/>
                        <a:gd name="connsiteY17-36" fmla="*/ 2058946 h 4110786"/>
                        <a:gd name="connsiteX18-37" fmla="*/ 574232 w 4158105"/>
                        <a:gd name="connsiteY18-38" fmla="*/ 1234330 h 4110786"/>
                        <a:gd name="connsiteX19-39" fmla="*/ 366497 w 4158105"/>
                        <a:gd name="connsiteY19-40" fmla="*/ 2058945 h 4110786"/>
                        <a:gd name="connsiteX20-41" fmla="*/ 2106264 w 4158105"/>
                        <a:gd name="connsiteY20-42" fmla="*/ 3798712 h 4110786"/>
                        <a:gd name="connsiteX21-43" fmla="*/ 3846030 w 4158105"/>
                        <a:gd name="connsiteY21-44" fmla="*/ 2058945 h 4110786"/>
                        <a:gd name="connsiteX22-45" fmla="*/ 2198792 w 4158105"/>
                        <a:gd name="connsiteY22-46" fmla="*/ 323850 h 4110786"/>
                        <a:gd name="connsiteX23-47" fmla="*/ 2219780 w 4158105"/>
                        <a:gd name="connsiteY23-48" fmla="*/ 323850 h 4110786"/>
                        <a:gd name="connsiteX24-49" fmla="*/ 2224351 w 4158105"/>
                        <a:gd name="connsiteY24-50" fmla="*/ 13068 h 4110786"/>
                        <a:gd name="connsiteX25-51" fmla="*/ 2019755 w 4158105"/>
                        <a:gd name="connsiteY25-52" fmla="*/ 11473 h 4110786"/>
                        <a:gd name="connsiteX26-53" fmla="*/ 2019755 w 4158105"/>
                        <a:gd name="connsiteY26-54" fmla="*/ 323546 h 4110786"/>
                        <a:gd name="connsiteX27-55" fmla="*/ 668844 w 4158105"/>
                        <a:gd name="connsiteY27-56" fmla="*/ 1079241 h 4110786"/>
                        <a:gd name="connsiteX28-57" fmla="*/ 399753 w 4158105"/>
                        <a:gd name="connsiteY28-58" fmla="*/ 920125 h 4110786"/>
                        <a:gd name="connsiteX29-59" fmla="*/ 2019755 w 4158105"/>
                        <a:gd name="connsiteY29-60" fmla="*/ 11473 h 4110786"/>
                        <a:gd name="connsiteX30-61" fmla="*/ 2224543 w 4158105"/>
                        <a:gd name="connsiteY30-62" fmla="*/ 0 h 4110786"/>
                        <a:gd name="connsiteX31-63" fmla="*/ 2224351 w 4158105"/>
                        <a:gd name="connsiteY31-64" fmla="*/ 13068 h 4110786"/>
                        <a:gd name="connsiteX32-65" fmla="*/ 2106265 w 4158105"/>
                        <a:gd name="connsiteY32-66" fmla="*/ 7105 h 4110786"/>
                        <a:gd name="connsiteX33-67" fmla="*/ 2019755 w 4158105"/>
                        <a:gd name="connsiteY33-68" fmla="*/ 11473 h 4110786"/>
                        <a:gd name="connsiteX34-69" fmla="*/ 2019755 w 4158105"/>
                        <a:gd name="connsiteY34-70" fmla="*/ 2381 h 4110786"/>
                        <a:gd name="connsiteX35-71" fmla="*/ 2224543 w 4158105"/>
                        <a:gd name="connsiteY35-72" fmla="*/ 0 h 4110786"/>
                        <a:gd name="connsiteX0-73" fmla="*/ 668844 w 4158105"/>
                        <a:gd name="connsiteY0-74" fmla="*/ 1079241 h 4110786"/>
                        <a:gd name="connsiteX1-75" fmla="*/ 671967 w 4158105"/>
                        <a:gd name="connsiteY1-76" fmla="*/ 1081087 h 4110786"/>
                        <a:gd name="connsiteX2-77" fmla="*/ 576717 w 4158105"/>
                        <a:gd name="connsiteY2-78" fmla="*/ 1235869 h 4110786"/>
                        <a:gd name="connsiteX3-79" fmla="*/ 574232 w 4158105"/>
                        <a:gd name="connsiteY3-80" fmla="*/ 1234330 h 4110786"/>
                        <a:gd name="connsiteX4-81" fmla="*/ 668844 w 4158105"/>
                        <a:gd name="connsiteY4-82" fmla="*/ 1079241 h 4110786"/>
                        <a:gd name="connsiteX5-83" fmla="*/ 398124 w 4158105"/>
                        <a:gd name="connsiteY5-84" fmla="*/ 919162 h 4110786"/>
                        <a:gd name="connsiteX6-85" fmla="*/ 399753 w 4158105"/>
                        <a:gd name="connsiteY6-86" fmla="*/ 920125 h 4110786"/>
                        <a:gd name="connsiteX7-87" fmla="*/ 398124 w 4158105"/>
                        <a:gd name="connsiteY7-88" fmla="*/ 919162 h 4110786"/>
                        <a:gd name="connsiteX8-89" fmla="*/ 2106264 w 4158105"/>
                        <a:gd name="connsiteY8-90" fmla="*/ 319178 h 4110786"/>
                        <a:gd name="connsiteX9-91" fmla="*/ 2198792 w 4158105"/>
                        <a:gd name="connsiteY9-92" fmla="*/ 323850 h 4110786"/>
                        <a:gd name="connsiteX10-93" fmla="*/ 2019755 w 4158105"/>
                        <a:gd name="connsiteY10-94" fmla="*/ 323850 h 4110786"/>
                        <a:gd name="connsiteX11-95" fmla="*/ 2019755 w 4158105"/>
                        <a:gd name="connsiteY11-96" fmla="*/ 323546 h 4110786"/>
                        <a:gd name="connsiteX12-97" fmla="*/ 2106264 w 4158105"/>
                        <a:gd name="connsiteY12-98" fmla="*/ 319178 h 4110786"/>
                        <a:gd name="connsiteX13-99" fmla="*/ 2224351 w 4158105"/>
                        <a:gd name="connsiteY13-100" fmla="*/ 13068 h 4110786"/>
                        <a:gd name="connsiteX14-101" fmla="*/ 4158105 w 4158105"/>
                        <a:gd name="connsiteY14-102" fmla="*/ 2058946 h 4110786"/>
                        <a:gd name="connsiteX15-103" fmla="*/ 2106265 w 4158105"/>
                        <a:gd name="connsiteY15-104" fmla="*/ 4110786 h 4110786"/>
                        <a:gd name="connsiteX16-105" fmla="*/ 54424 w 4158105"/>
                        <a:gd name="connsiteY16-106" fmla="*/ 2058946 h 4110786"/>
                        <a:gd name="connsiteX17-107" fmla="*/ 574232 w 4158105"/>
                        <a:gd name="connsiteY17-108" fmla="*/ 1234330 h 4110786"/>
                        <a:gd name="connsiteX18-109" fmla="*/ 366497 w 4158105"/>
                        <a:gd name="connsiteY18-110" fmla="*/ 2058945 h 4110786"/>
                        <a:gd name="connsiteX19-111" fmla="*/ 2106264 w 4158105"/>
                        <a:gd name="connsiteY19-112" fmla="*/ 3798712 h 4110786"/>
                        <a:gd name="connsiteX20-113" fmla="*/ 3846030 w 4158105"/>
                        <a:gd name="connsiteY20-114" fmla="*/ 2058945 h 4110786"/>
                        <a:gd name="connsiteX21-115" fmla="*/ 2198792 w 4158105"/>
                        <a:gd name="connsiteY21-116" fmla="*/ 323850 h 4110786"/>
                        <a:gd name="connsiteX22-117" fmla="*/ 2219780 w 4158105"/>
                        <a:gd name="connsiteY22-118" fmla="*/ 323850 h 4110786"/>
                        <a:gd name="connsiteX23-119" fmla="*/ 2224351 w 4158105"/>
                        <a:gd name="connsiteY23-120" fmla="*/ 13068 h 4110786"/>
                        <a:gd name="connsiteX24-121" fmla="*/ 2019755 w 4158105"/>
                        <a:gd name="connsiteY24-122" fmla="*/ 11473 h 4110786"/>
                        <a:gd name="connsiteX25-123" fmla="*/ 2019755 w 4158105"/>
                        <a:gd name="connsiteY25-124" fmla="*/ 323546 h 4110786"/>
                        <a:gd name="connsiteX26-125" fmla="*/ 668844 w 4158105"/>
                        <a:gd name="connsiteY26-126" fmla="*/ 1079241 h 4110786"/>
                        <a:gd name="connsiteX27-127" fmla="*/ 399753 w 4158105"/>
                        <a:gd name="connsiteY27-128" fmla="*/ 920125 h 4110786"/>
                        <a:gd name="connsiteX28-129" fmla="*/ 2019755 w 4158105"/>
                        <a:gd name="connsiteY28-130" fmla="*/ 11473 h 4110786"/>
                        <a:gd name="connsiteX29-131" fmla="*/ 2224543 w 4158105"/>
                        <a:gd name="connsiteY29-132" fmla="*/ 0 h 4110786"/>
                        <a:gd name="connsiteX30-133" fmla="*/ 2224351 w 4158105"/>
                        <a:gd name="connsiteY30-134" fmla="*/ 13068 h 4110786"/>
                        <a:gd name="connsiteX31-135" fmla="*/ 2106265 w 4158105"/>
                        <a:gd name="connsiteY31-136" fmla="*/ 7105 h 4110786"/>
                        <a:gd name="connsiteX32-137" fmla="*/ 2019755 w 4158105"/>
                        <a:gd name="connsiteY32-138" fmla="*/ 11473 h 4110786"/>
                        <a:gd name="connsiteX33-139" fmla="*/ 2019755 w 4158105"/>
                        <a:gd name="connsiteY33-140" fmla="*/ 2381 h 4110786"/>
                        <a:gd name="connsiteX34-141" fmla="*/ 2224543 w 4158105"/>
                        <a:gd name="connsiteY34-142" fmla="*/ 0 h 4110786"/>
                        <a:gd name="connsiteX0-143" fmla="*/ 739525 w 4228786"/>
                        <a:gd name="connsiteY0-144" fmla="*/ 1079241 h 4110786"/>
                        <a:gd name="connsiteX1-145" fmla="*/ 742648 w 4228786"/>
                        <a:gd name="connsiteY1-146" fmla="*/ 1081087 h 4110786"/>
                        <a:gd name="connsiteX2-147" fmla="*/ 647398 w 4228786"/>
                        <a:gd name="connsiteY2-148" fmla="*/ 1235869 h 4110786"/>
                        <a:gd name="connsiteX3-149" fmla="*/ 644913 w 4228786"/>
                        <a:gd name="connsiteY3-150" fmla="*/ 1234330 h 4110786"/>
                        <a:gd name="connsiteX4-151" fmla="*/ 739525 w 4228786"/>
                        <a:gd name="connsiteY4-152" fmla="*/ 1079241 h 4110786"/>
                        <a:gd name="connsiteX5-153" fmla="*/ 468805 w 4228786"/>
                        <a:gd name="connsiteY5-154" fmla="*/ 919162 h 4110786"/>
                        <a:gd name="connsiteX6-155" fmla="*/ 470434 w 4228786"/>
                        <a:gd name="connsiteY6-156" fmla="*/ 920125 h 4110786"/>
                        <a:gd name="connsiteX7-157" fmla="*/ 468805 w 4228786"/>
                        <a:gd name="connsiteY7-158" fmla="*/ 919162 h 4110786"/>
                        <a:gd name="connsiteX8-159" fmla="*/ 2176945 w 4228786"/>
                        <a:gd name="connsiteY8-160" fmla="*/ 319178 h 4110786"/>
                        <a:gd name="connsiteX9-161" fmla="*/ 2269473 w 4228786"/>
                        <a:gd name="connsiteY9-162" fmla="*/ 323850 h 4110786"/>
                        <a:gd name="connsiteX10-163" fmla="*/ 2090436 w 4228786"/>
                        <a:gd name="connsiteY10-164" fmla="*/ 323850 h 4110786"/>
                        <a:gd name="connsiteX11-165" fmla="*/ 2090436 w 4228786"/>
                        <a:gd name="connsiteY11-166" fmla="*/ 323546 h 4110786"/>
                        <a:gd name="connsiteX12-167" fmla="*/ 2176945 w 4228786"/>
                        <a:gd name="connsiteY12-168" fmla="*/ 319178 h 4110786"/>
                        <a:gd name="connsiteX13-169" fmla="*/ 2295032 w 4228786"/>
                        <a:gd name="connsiteY13-170" fmla="*/ 13068 h 4110786"/>
                        <a:gd name="connsiteX14-171" fmla="*/ 4228786 w 4228786"/>
                        <a:gd name="connsiteY14-172" fmla="*/ 2058946 h 4110786"/>
                        <a:gd name="connsiteX15-173" fmla="*/ 2176946 w 4228786"/>
                        <a:gd name="connsiteY15-174" fmla="*/ 4110786 h 4110786"/>
                        <a:gd name="connsiteX16-175" fmla="*/ 125105 w 4228786"/>
                        <a:gd name="connsiteY16-176" fmla="*/ 2058946 h 4110786"/>
                        <a:gd name="connsiteX17-177" fmla="*/ 437178 w 4228786"/>
                        <a:gd name="connsiteY17-178" fmla="*/ 2058945 h 4110786"/>
                        <a:gd name="connsiteX18-179" fmla="*/ 2176945 w 4228786"/>
                        <a:gd name="connsiteY18-180" fmla="*/ 3798712 h 4110786"/>
                        <a:gd name="connsiteX19-181" fmla="*/ 3916711 w 4228786"/>
                        <a:gd name="connsiteY19-182" fmla="*/ 2058945 h 4110786"/>
                        <a:gd name="connsiteX20-183" fmla="*/ 2269473 w 4228786"/>
                        <a:gd name="connsiteY20-184" fmla="*/ 323850 h 4110786"/>
                        <a:gd name="connsiteX21-185" fmla="*/ 2290461 w 4228786"/>
                        <a:gd name="connsiteY21-186" fmla="*/ 323850 h 4110786"/>
                        <a:gd name="connsiteX22-187" fmla="*/ 2295032 w 4228786"/>
                        <a:gd name="connsiteY22-188" fmla="*/ 13068 h 4110786"/>
                        <a:gd name="connsiteX23-189" fmla="*/ 2090436 w 4228786"/>
                        <a:gd name="connsiteY23-190" fmla="*/ 11473 h 4110786"/>
                        <a:gd name="connsiteX24-191" fmla="*/ 2090436 w 4228786"/>
                        <a:gd name="connsiteY24-192" fmla="*/ 323546 h 4110786"/>
                        <a:gd name="connsiteX25-193" fmla="*/ 739525 w 4228786"/>
                        <a:gd name="connsiteY25-194" fmla="*/ 1079241 h 4110786"/>
                        <a:gd name="connsiteX26-195" fmla="*/ 470434 w 4228786"/>
                        <a:gd name="connsiteY26-196" fmla="*/ 920125 h 4110786"/>
                        <a:gd name="connsiteX27-197" fmla="*/ 2090436 w 4228786"/>
                        <a:gd name="connsiteY27-198" fmla="*/ 11473 h 4110786"/>
                        <a:gd name="connsiteX28-199" fmla="*/ 2295224 w 4228786"/>
                        <a:gd name="connsiteY28-200" fmla="*/ 0 h 4110786"/>
                        <a:gd name="connsiteX29-201" fmla="*/ 2295032 w 4228786"/>
                        <a:gd name="connsiteY29-202" fmla="*/ 13068 h 4110786"/>
                        <a:gd name="connsiteX30-203" fmla="*/ 2176946 w 4228786"/>
                        <a:gd name="connsiteY30-204" fmla="*/ 7105 h 4110786"/>
                        <a:gd name="connsiteX31-205" fmla="*/ 2090436 w 4228786"/>
                        <a:gd name="connsiteY31-206" fmla="*/ 11473 h 4110786"/>
                        <a:gd name="connsiteX32-207" fmla="*/ 2090436 w 4228786"/>
                        <a:gd name="connsiteY32-208" fmla="*/ 2381 h 4110786"/>
                        <a:gd name="connsiteX33-209" fmla="*/ 2295224 w 4228786"/>
                        <a:gd name="connsiteY33-210" fmla="*/ 0 h 4110786"/>
                        <a:gd name="connsiteX0-211" fmla="*/ 739525 w 4228786"/>
                        <a:gd name="connsiteY0-212" fmla="*/ 1079241 h 4110786"/>
                        <a:gd name="connsiteX1-213" fmla="*/ 742648 w 4228786"/>
                        <a:gd name="connsiteY1-214" fmla="*/ 1081087 h 4110786"/>
                        <a:gd name="connsiteX2-215" fmla="*/ 647398 w 4228786"/>
                        <a:gd name="connsiteY2-216" fmla="*/ 1235869 h 4110786"/>
                        <a:gd name="connsiteX3-217" fmla="*/ 739525 w 4228786"/>
                        <a:gd name="connsiteY3-218" fmla="*/ 1079241 h 4110786"/>
                        <a:gd name="connsiteX4-219" fmla="*/ 468805 w 4228786"/>
                        <a:gd name="connsiteY4-220" fmla="*/ 919162 h 4110786"/>
                        <a:gd name="connsiteX5-221" fmla="*/ 470434 w 4228786"/>
                        <a:gd name="connsiteY5-222" fmla="*/ 920125 h 4110786"/>
                        <a:gd name="connsiteX6-223" fmla="*/ 468805 w 4228786"/>
                        <a:gd name="connsiteY6-224" fmla="*/ 919162 h 4110786"/>
                        <a:gd name="connsiteX7-225" fmla="*/ 2176945 w 4228786"/>
                        <a:gd name="connsiteY7-226" fmla="*/ 319178 h 4110786"/>
                        <a:gd name="connsiteX8-227" fmla="*/ 2269473 w 4228786"/>
                        <a:gd name="connsiteY8-228" fmla="*/ 323850 h 4110786"/>
                        <a:gd name="connsiteX9-229" fmla="*/ 2090436 w 4228786"/>
                        <a:gd name="connsiteY9-230" fmla="*/ 323850 h 4110786"/>
                        <a:gd name="connsiteX10-231" fmla="*/ 2090436 w 4228786"/>
                        <a:gd name="connsiteY10-232" fmla="*/ 323546 h 4110786"/>
                        <a:gd name="connsiteX11-233" fmla="*/ 2176945 w 4228786"/>
                        <a:gd name="connsiteY11-234" fmla="*/ 319178 h 4110786"/>
                        <a:gd name="connsiteX12-235" fmla="*/ 2295032 w 4228786"/>
                        <a:gd name="connsiteY12-236" fmla="*/ 13068 h 4110786"/>
                        <a:gd name="connsiteX13-237" fmla="*/ 4228786 w 4228786"/>
                        <a:gd name="connsiteY13-238" fmla="*/ 2058946 h 4110786"/>
                        <a:gd name="connsiteX14-239" fmla="*/ 2176946 w 4228786"/>
                        <a:gd name="connsiteY14-240" fmla="*/ 4110786 h 4110786"/>
                        <a:gd name="connsiteX15-241" fmla="*/ 125105 w 4228786"/>
                        <a:gd name="connsiteY15-242" fmla="*/ 2058946 h 4110786"/>
                        <a:gd name="connsiteX16-243" fmla="*/ 437178 w 4228786"/>
                        <a:gd name="connsiteY16-244" fmla="*/ 2058945 h 4110786"/>
                        <a:gd name="connsiteX17-245" fmla="*/ 2176945 w 4228786"/>
                        <a:gd name="connsiteY17-246" fmla="*/ 3798712 h 4110786"/>
                        <a:gd name="connsiteX18-247" fmla="*/ 3916711 w 4228786"/>
                        <a:gd name="connsiteY18-248" fmla="*/ 2058945 h 4110786"/>
                        <a:gd name="connsiteX19-249" fmla="*/ 2269473 w 4228786"/>
                        <a:gd name="connsiteY19-250" fmla="*/ 323850 h 4110786"/>
                        <a:gd name="connsiteX20-251" fmla="*/ 2290461 w 4228786"/>
                        <a:gd name="connsiteY20-252" fmla="*/ 323850 h 4110786"/>
                        <a:gd name="connsiteX21-253" fmla="*/ 2295032 w 4228786"/>
                        <a:gd name="connsiteY21-254" fmla="*/ 13068 h 4110786"/>
                        <a:gd name="connsiteX22-255" fmla="*/ 2090436 w 4228786"/>
                        <a:gd name="connsiteY22-256" fmla="*/ 11473 h 4110786"/>
                        <a:gd name="connsiteX23-257" fmla="*/ 2090436 w 4228786"/>
                        <a:gd name="connsiteY23-258" fmla="*/ 323546 h 4110786"/>
                        <a:gd name="connsiteX24-259" fmla="*/ 739525 w 4228786"/>
                        <a:gd name="connsiteY24-260" fmla="*/ 1079241 h 4110786"/>
                        <a:gd name="connsiteX25-261" fmla="*/ 470434 w 4228786"/>
                        <a:gd name="connsiteY25-262" fmla="*/ 920125 h 4110786"/>
                        <a:gd name="connsiteX26-263" fmla="*/ 2090436 w 4228786"/>
                        <a:gd name="connsiteY26-264" fmla="*/ 11473 h 4110786"/>
                        <a:gd name="connsiteX27-265" fmla="*/ 2295224 w 4228786"/>
                        <a:gd name="connsiteY27-266" fmla="*/ 0 h 4110786"/>
                        <a:gd name="connsiteX28-267" fmla="*/ 2295032 w 4228786"/>
                        <a:gd name="connsiteY28-268" fmla="*/ 13068 h 4110786"/>
                        <a:gd name="connsiteX29-269" fmla="*/ 2176946 w 4228786"/>
                        <a:gd name="connsiteY29-270" fmla="*/ 7105 h 4110786"/>
                        <a:gd name="connsiteX30-271" fmla="*/ 2090436 w 4228786"/>
                        <a:gd name="connsiteY30-272" fmla="*/ 11473 h 4110786"/>
                        <a:gd name="connsiteX31-273" fmla="*/ 2090436 w 4228786"/>
                        <a:gd name="connsiteY31-274" fmla="*/ 2381 h 4110786"/>
                        <a:gd name="connsiteX32-275" fmla="*/ 2295224 w 4228786"/>
                        <a:gd name="connsiteY32-276" fmla="*/ 0 h 4110786"/>
                        <a:gd name="connsiteX0-277" fmla="*/ 739525 w 4228786"/>
                        <a:gd name="connsiteY0-278" fmla="*/ 1079241 h 4110786"/>
                        <a:gd name="connsiteX1-279" fmla="*/ 742648 w 4228786"/>
                        <a:gd name="connsiteY1-280" fmla="*/ 1081087 h 4110786"/>
                        <a:gd name="connsiteX2-281" fmla="*/ 739525 w 4228786"/>
                        <a:gd name="connsiteY2-282" fmla="*/ 1079241 h 4110786"/>
                        <a:gd name="connsiteX3-283" fmla="*/ 468805 w 4228786"/>
                        <a:gd name="connsiteY3-284" fmla="*/ 919162 h 4110786"/>
                        <a:gd name="connsiteX4-285" fmla="*/ 470434 w 4228786"/>
                        <a:gd name="connsiteY4-286" fmla="*/ 920125 h 4110786"/>
                        <a:gd name="connsiteX5-287" fmla="*/ 468805 w 4228786"/>
                        <a:gd name="connsiteY5-288" fmla="*/ 919162 h 4110786"/>
                        <a:gd name="connsiteX6-289" fmla="*/ 2176945 w 4228786"/>
                        <a:gd name="connsiteY6-290" fmla="*/ 319178 h 4110786"/>
                        <a:gd name="connsiteX7-291" fmla="*/ 2269473 w 4228786"/>
                        <a:gd name="connsiteY7-292" fmla="*/ 323850 h 4110786"/>
                        <a:gd name="connsiteX8-293" fmla="*/ 2090436 w 4228786"/>
                        <a:gd name="connsiteY8-294" fmla="*/ 323850 h 4110786"/>
                        <a:gd name="connsiteX9-295" fmla="*/ 2090436 w 4228786"/>
                        <a:gd name="connsiteY9-296" fmla="*/ 323546 h 4110786"/>
                        <a:gd name="connsiteX10-297" fmla="*/ 2176945 w 4228786"/>
                        <a:gd name="connsiteY10-298" fmla="*/ 319178 h 4110786"/>
                        <a:gd name="connsiteX11-299" fmla="*/ 2295032 w 4228786"/>
                        <a:gd name="connsiteY11-300" fmla="*/ 13068 h 4110786"/>
                        <a:gd name="connsiteX12-301" fmla="*/ 4228786 w 4228786"/>
                        <a:gd name="connsiteY12-302" fmla="*/ 2058946 h 4110786"/>
                        <a:gd name="connsiteX13-303" fmla="*/ 2176946 w 4228786"/>
                        <a:gd name="connsiteY13-304" fmla="*/ 4110786 h 4110786"/>
                        <a:gd name="connsiteX14-305" fmla="*/ 125105 w 4228786"/>
                        <a:gd name="connsiteY14-306" fmla="*/ 2058946 h 4110786"/>
                        <a:gd name="connsiteX15-307" fmla="*/ 437178 w 4228786"/>
                        <a:gd name="connsiteY15-308" fmla="*/ 2058945 h 4110786"/>
                        <a:gd name="connsiteX16-309" fmla="*/ 2176945 w 4228786"/>
                        <a:gd name="connsiteY16-310" fmla="*/ 3798712 h 4110786"/>
                        <a:gd name="connsiteX17-311" fmla="*/ 3916711 w 4228786"/>
                        <a:gd name="connsiteY17-312" fmla="*/ 2058945 h 4110786"/>
                        <a:gd name="connsiteX18-313" fmla="*/ 2269473 w 4228786"/>
                        <a:gd name="connsiteY18-314" fmla="*/ 323850 h 4110786"/>
                        <a:gd name="connsiteX19-315" fmla="*/ 2290461 w 4228786"/>
                        <a:gd name="connsiteY19-316" fmla="*/ 323850 h 4110786"/>
                        <a:gd name="connsiteX20-317" fmla="*/ 2295032 w 4228786"/>
                        <a:gd name="connsiteY20-318" fmla="*/ 13068 h 4110786"/>
                        <a:gd name="connsiteX21-319" fmla="*/ 2090436 w 4228786"/>
                        <a:gd name="connsiteY21-320" fmla="*/ 11473 h 4110786"/>
                        <a:gd name="connsiteX22-321" fmla="*/ 2090436 w 4228786"/>
                        <a:gd name="connsiteY22-322" fmla="*/ 323546 h 4110786"/>
                        <a:gd name="connsiteX23-323" fmla="*/ 739525 w 4228786"/>
                        <a:gd name="connsiteY23-324" fmla="*/ 1079241 h 4110786"/>
                        <a:gd name="connsiteX24-325" fmla="*/ 470434 w 4228786"/>
                        <a:gd name="connsiteY24-326" fmla="*/ 920125 h 4110786"/>
                        <a:gd name="connsiteX25-327" fmla="*/ 2090436 w 4228786"/>
                        <a:gd name="connsiteY25-328" fmla="*/ 11473 h 4110786"/>
                        <a:gd name="connsiteX26-329" fmla="*/ 2295224 w 4228786"/>
                        <a:gd name="connsiteY26-330" fmla="*/ 0 h 4110786"/>
                        <a:gd name="connsiteX27-331" fmla="*/ 2295032 w 4228786"/>
                        <a:gd name="connsiteY27-332" fmla="*/ 13068 h 4110786"/>
                        <a:gd name="connsiteX28-333" fmla="*/ 2176946 w 4228786"/>
                        <a:gd name="connsiteY28-334" fmla="*/ 7105 h 4110786"/>
                        <a:gd name="connsiteX29-335" fmla="*/ 2090436 w 4228786"/>
                        <a:gd name="connsiteY29-336" fmla="*/ 11473 h 4110786"/>
                        <a:gd name="connsiteX30-337" fmla="*/ 2090436 w 4228786"/>
                        <a:gd name="connsiteY30-338" fmla="*/ 2381 h 4110786"/>
                        <a:gd name="connsiteX31-339" fmla="*/ 2295224 w 4228786"/>
                        <a:gd name="connsiteY31-340" fmla="*/ 0 h 4110786"/>
                        <a:gd name="connsiteX0-341" fmla="*/ 739525 w 4228786"/>
                        <a:gd name="connsiteY0-342" fmla="*/ 1079241 h 4110786"/>
                        <a:gd name="connsiteX1-343" fmla="*/ 742648 w 4228786"/>
                        <a:gd name="connsiteY1-344" fmla="*/ 1081087 h 4110786"/>
                        <a:gd name="connsiteX2-345" fmla="*/ 739525 w 4228786"/>
                        <a:gd name="connsiteY2-346" fmla="*/ 1079241 h 4110786"/>
                        <a:gd name="connsiteX3-347" fmla="*/ 468805 w 4228786"/>
                        <a:gd name="connsiteY3-348" fmla="*/ 919162 h 4110786"/>
                        <a:gd name="connsiteX4-349" fmla="*/ 470434 w 4228786"/>
                        <a:gd name="connsiteY4-350" fmla="*/ 920125 h 4110786"/>
                        <a:gd name="connsiteX5-351" fmla="*/ 468805 w 4228786"/>
                        <a:gd name="connsiteY5-352" fmla="*/ 919162 h 4110786"/>
                        <a:gd name="connsiteX6-353" fmla="*/ 2176945 w 4228786"/>
                        <a:gd name="connsiteY6-354" fmla="*/ 319178 h 4110786"/>
                        <a:gd name="connsiteX7-355" fmla="*/ 2269473 w 4228786"/>
                        <a:gd name="connsiteY7-356" fmla="*/ 323850 h 4110786"/>
                        <a:gd name="connsiteX8-357" fmla="*/ 2090436 w 4228786"/>
                        <a:gd name="connsiteY8-358" fmla="*/ 323850 h 4110786"/>
                        <a:gd name="connsiteX9-359" fmla="*/ 2090436 w 4228786"/>
                        <a:gd name="connsiteY9-360" fmla="*/ 323546 h 4110786"/>
                        <a:gd name="connsiteX10-361" fmla="*/ 2176945 w 4228786"/>
                        <a:gd name="connsiteY10-362" fmla="*/ 319178 h 4110786"/>
                        <a:gd name="connsiteX11-363" fmla="*/ 2295032 w 4228786"/>
                        <a:gd name="connsiteY11-364" fmla="*/ 13068 h 4110786"/>
                        <a:gd name="connsiteX12-365" fmla="*/ 4228786 w 4228786"/>
                        <a:gd name="connsiteY12-366" fmla="*/ 2058946 h 4110786"/>
                        <a:gd name="connsiteX13-367" fmla="*/ 2176946 w 4228786"/>
                        <a:gd name="connsiteY13-368" fmla="*/ 4110786 h 4110786"/>
                        <a:gd name="connsiteX14-369" fmla="*/ 125105 w 4228786"/>
                        <a:gd name="connsiteY14-370" fmla="*/ 2058946 h 4110786"/>
                        <a:gd name="connsiteX15-371" fmla="*/ 437178 w 4228786"/>
                        <a:gd name="connsiteY15-372" fmla="*/ 2058945 h 4110786"/>
                        <a:gd name="connsiteX16-373" fmla="*/ 2176945 w 4228786"/>
                        <a:gd name="connsiteY16-374" fmla="*/ 3798712 h 4110786"/>
                        <a:gd name="connsiteX17-375" fmla="*/ 3916711 w 4228786"/>
                        <a:gd name="connsiteY17-376" fmla="*/ 2058945 h 4110786"/>
                        <a:gd name="connsiteX18-377" fmla="*/ 2269473 w 4228786"/>
                        <a:gd name="connsiteY18-378" fmla="*/ 323850 h 4110786"/>
                        <a:gd name="connsiteX19-379" fmla="*/ 2290461 w 4228786"/>
                        <a:gd name="connsiteY19-380" fmla="*/ 323850 h 4110786"/>
                        <a:gd name="connsiteX20-381" fmla="*/ 2295032 w 4228786"/>
                        <a:gd name="connsiteY20-382" fmla="*/ 13068 h 4110786"/>
                        <a:gd name="connsiteX21-383" fmla="*/ 2090436 w 4228786"/>
                        <a:gd name="connsiteY21-384" fmla="*/ 11473 h 4110786"/>
                        <a:gd name="connsiteX22-385" fmla="*/ 2090436 w 4228786"/>
                        <a:gd name="connsiteY22-386" fmla="*/ 323546 h 4110786"/>
                        <a:gd name="connsiteX23-387" fmla="*/ 739525 w 4228786"/>
                        <a:gd name="connsiteY23-388" fmla="*/ 1079241 h 4110786"/>
                        <a:gd name="connsiteX24-389" fmla="*/ 470434 w 4228786"/>
                        <a:gd name="connsiteY24-390" fmla="*/ 920125 h 4110786"/>
                        <a:gd name="connsiteX25-391" fmla="*/ 2090436 w 4228786"/>
                        <a:gd name="connsiteY25-392" fmla="*/ 11473 h 4110786"/>
                        <a:gd name="connsiteX26-393" fmla="*/ 2295224 w 4228786"/>
                        <a:gd name="connsiteY26-394" fmla="*/ 0 h 4110786"/>
                        <a:gd name="connsiteX27-395" fmla="*/ 2176946 w 4228786"/>
                        <a:gd name="connsiteY27-396" fmla="*/ 7105 h 4110786"/>
                        <a:gd name="connsiteX28-397" fmla="*/ 2090436 w 4228786"/>
                        <a:gd name="connsiteY28-398" fmla="*/ 11473 h 4110786"/>
                        <a:gd name="connsiteX29-399" fmla="*/ 2090436 w 4228786"/>
                        <a:gd name="connsiteY29-400" fmla="*/ 2381 h 4110786"/>
                        <a:gd name="connsiteX30-401" fmla="*/ 2295224 w 4228786"/>
                        <a:gd name="connsiteY30-402" fmla="*/ 0 h 4110786"/>
                        <a:gd name="connsiteX0-403" fmla="*/ 739525 w 4228949"/>
                        <a:gd name="connsiteY0-404" fmla="*/ 1079241 h 4110786"/>
                        <a:gd name="connsiteX1-405" fmla="*/ 742648 w 4228949"/>
                        <a:gd name="connsiteY1-406" fmla="*/ 1081087 h 4110786"/>
                        <a:gd name="connsiteX2-407" fmla="*/ 739525 w 4228949"/>
                        <a:gd name="connsiteY2-408" fmla="*/ 1079241 h 4110786"/>
                        <a:gd name="connsiteX3-409" fmla="*/ 468805 w 4228949"/>
                        <a:gd name="connsiteY3-410" fmla="*/ 919162 h 4110786"/>
                        <a:gd name="connsiteX4-411" fmla="*/ 470434 w 4228949"/>
                        <a:gd name="connsiteY4-412" fmla="*/ 920125 h 4110786"/>
                        <a:gd name="connsiteX5-413" fmla="*/ 468805 w 4228949"/>
                        <a:gd name="connsiteY5-414" fmla="*/ 919162 h 4110786"/>
                        <a:gd name="connsiteX6-415" fmla="*/ 2176945 w 4228949"/>
                        <a:gd name="connsiteY6-416" fmla="*/ 319178 h 4110786"/>
                        <a:gd name="connsiteX7-417" fmla="*/ 2269473 w 4228949"/>
                        <a:gd name="connsiteY7-418" fmla="*/ 323850 h 4110786"/>
                        <a:gd name="connsiteX8-419" fmla="*/ 2090436 w 4228949"/>
                        <a:gd name="connsiteY8-420" fmla="*/ 323850 h 4110786"/>
                        <a:gd name="connsiteX9-421" fmla="*/ 2090436 w 4228949"/>
                        <a:gd name="connsiteY9-422" fmla="*/ 323546 h 4110786"/>
                        <a:gd name="connsiteX10-423" fmla="*/ 2176945 w 4228949"/>
                        <a:gd name="connsiteY10-424" fmla="*/ 319178 h 4110786"/>
                        <a:gd name="connsiteX11-425" fmla="*/ 2290461 w 4228949"/>
                        <a:gd name="connsiteY11-426" fmla="*/ 323850 h 4110786"/>
                        <a:gd name="connsiteX12-427" fmla="*/ 4228786 w 4228949"/>
                        <a:gd name="connsiteY12-428" fmla="*/ 2058946 h 4110786"/>
                        <a:gd name="connsiteX13-429" fmla="*/ 2176946 w 4228949"/>
                        <a:gd name="connsiteY13-430" fmla="*/ 4110786 h 4110786"/>
                        <a:gd name="connsiteX14-431" fmla="*/ 125105 w 4228949"/>
                        <a:gd name="connsiteY14-432" fmla="*/ 2058946 h 4110786"/>
                        <a:gd name="connsiteX15-433" fmla="*/ 437178 w 4228949"/>
                        <a:gd name="connsiteY15-434" fmla="*/ 2058945 h 4110786"/>
                        <a:gd name="connsiteX16-435" fmla="*/ 2176945 w 4228949"/>
                        <a:gd name="connsiteY16-436" fmla="*/ 3798712 h 4110786"/>
                        <a:gd name="connsiteX17-437" fmla="*/ 3916711 w 4228949"/>
                        <a:gd name="connsiteY17-438" fmla="*/ 2058945 h 4110786"/>
                        <a:gd name="connsiteX18-439" fmla="*/ 2269473 w 4228949"/>
                        <a:gd name="connsiteY18-440" fmla="*/ 323850 h 4110786"/>
                        <a:gd name="connsiteX19-441" fmla="*/ 2290461 w 4228949"/>
                        <a:gd name="connsiteY19-442" fmla="*/ 323850 h 4110786"/>
                        <a:gd name="connsiteX20-443" fmla="*/ 2090436 w 4228949"/>
                        <a:gd name="connsiteY20-444" fmla="*/ 11473 h 4110786"/>
                        <a:gd name="connsiteX21-445" fmla="*/ 2090436 w 4228949"/>
                        <a:gd name="connsiteY21-446" fmla="*/ 323546 h 4110786"/>
                        <a:gd name="connsiteX22-447" fmla="*/ 739525 w 4228949"/>
                        <a:gd name="connsiteY22-448" fmla="*/ 1079241 h 4110786"/>
                        <a:gd name="connsiteX23-449" fmla="*/ 470434 w 4228949"/>
                        <a:gd name="connsiteY23-450" fmla="*/ 920125 h 4110786"/>
                        <a:gd name="connsiteX24-451" fmla="*/ 2090436 w 4228949"/>
                        <a:gd name="connsiteY24-452" fmla="*/ 11473 h 4110786"/>
                        <a:gd name="connsiteX25-453" fmla="*/ 2295224 w 4228949"/>
                        <a:gd name="connsiteY25-454" fmla="*/ 0 h 4110786"/>
                        <a:gd name="connsiteX26-455" fmla="*/ 2176946 w 4228949"/>
                        <a:gd name="connsiteY26-456" fmla="*/ 7105 h 4110786"/>
                        <a:gd name="connsiteX27-457" fmla="*/ 2090436 w 4228949"/>
                        <a:gd name="connsiteY27-458" fmla="*/ 11473 h 4110786"/>
                        <a:gd name="connsiteX28-459" fmla="*/ 2090436 w 4228949"/>
                        <a:gd name="connsiteY28-460" fmla="*/ 2381 h 4110786"/>
                        <a:gd name="connsiteX29-461" fmla="*/ 2295224 w 4228949"/>
                        <a:gd name="connsiteY29-462" fmla="*/ 0 h 4110786"/>
                        <a:gd name="connsiteX0-463" fmla="*/ 739525 w 4228949"/>
                        <a:gd name="connsiteY0-464" fmla="*/ 1076860 h 4108405"/>
                        <a:gd name="connsiteX1-465" fmla="*/ 742648 w 4228949"/>
                        <a:gd name="connsiteY1-466" fmla="*/ 1078706 h 4108405"/>
                        <a:gd name="connsiteX2-467" fmla="*/ 739525 w 4228949"/>
                        <a:gd name="connsiteY2-468" fmla="*/ 1076860 h 4108405"/>
                        <a:gd name="connsiteX3-469" fmla="*/ 468805 w 4228949"/>
                        <a:gd name="connsiteY3-470" fmla="*/ 916781 h 4108405"/>
                        <a:gd name="connsiteX4-471" fmla="*/ 470434 w 4228949"/>
                        <a:gd name="connsiteY4-472" fmla="*/ 917744 h 4108405"/>
                        <a:gd name="connsiteX5-473" fmla="*/ 468805 w 4228949"/>
                        <a:gd name="connsiteY5-474" fmla="*/ 916781 h 4108405"/>
                        <a:gd name="connsiteX6-475" fmla="*/ 2176945 w 4228949"/>
                        <a:gd name="connsiteY6-476" fmla="*/ 316797 h 4108405"/>
                        <a:gd name="connsiteX7-477" fmla="*/ 2269473 w 4228949"/>
                        <a:gd name="connsiteY7-478" fmla="*/ 321469 h 4108405"/>
                        <a:gd name="connsiteX8-479" fmla="*/ 2090436 w 4228949"/>
                        <a:gd name="connsiteY8-480" fmla="*/ 321469 h 4108405"/>
                        <a:gd name="connsiteX9-481" fmla="*/ 2090436 w 4228949"/>
                        <a:gd name="connsiteY9-482" fmla="*/ 321165 h 4108405"/>
                        <a:gd name="connsiteX10-483" fmla="*/ 2176945 w 4228949"/>
                        <a:gd name="connsiteY10-484" fmla="*/ 316797 h 4108405"/>
                        <a:gd name="connsiteX11-485" fmla="*/ 2290461 w 4228949"/>
                        <a:gd name="connsiteY11-486" fmla="*/ 321469 h 4108405"/>
                        <a:gd name="connsiteX12-487" fmla="*/ 4228786 w 4228949"/>
                        <a:gd name="connsiteY12-488" fmla="*/ 2056565 h 4108405"/>
                        <a:gd name="connsiteX13-489" fmla="*/ 2176946 w 4228949"/>
                        <a:gd name="connsiteY13-490" fmla="*/ 4108405 h 4108405"/>
                        <a:gd name="connsiteX14-491" fmla="*/ 125105 w 4228949"/>
                        <a:gd name="connsiteY14-492" fmla="*/ 2056565 h 4108405"/>
                        <a:gd name="connsiteX15-493" fmla="*/ 437178 w 4228949"/>
                        <a:gd name="connsiteY15-494" fmla="*/ 2056564 h 4108405"/>
                        <a:gd name="connsiteX16-495" fmla="*/ 2176945 w 4228949"/>
                        <a:gd name="connsiteY16-496" fmla="*/ 3796331 h 4108405"/>
                        <a:gd name="connsiteX17-497" fmla="*/ 3916711 w 4228949"/>
                        <a:gd name="connsiteY17-498" fmla="*/ 2056564 h 4108405"/>
                        <a:gd name="connsiteX18-499" fmla="*/ 2269473 w 4228949"/>
                        <a:gd name="connsiteY18-500" fmla="*/ 321469 h 4108405"/>
                        <a:gd name="connsiteX19-501" fmla="*/ 2290461 w 4228949"/>
                        <a:gd name="connsiteY19-502" fmla="*/ 321469 h 4108405"/>
                        <a:gd name="connsiteX20-503" fmla="*/ 2090436 w 4228949"/>
                        <a:gd name="connsiteY20-504" fmla="*/ 9092 h 4108405"/>
                        <a:gd name="connsiteX21-505" fmla="*/ 2090436 w 4228949"/>
                        <a:gd name="connsiteY21-506" fmla="*/ 321165 h 4108405"/>
                        <a:gd name="connsiteX22-507" fmla="*/ 739525 w 4228949"/>
                        <a:gd name="connsiteY22-508" fmla="*/ 1076860 h 4108405"/>
                        <a:gd name="connsiteX23-509" fmla="*/ 470434 w 4228949"/>
                        <a:gd name="connsiteY23-510" fmla="*/ 917744 h 4108405"/>
                        <a:gd name="connsiteX24-511" fmla="*/ 2090436 w 4228949"/>
                        <a:gd name="connsiteY24-512" fmla="*/ 9092 h 4108405"/>
                        <a:gd name="connsiteX25-513" fmla="*/ 2090436 w 4228949"/>
                        <a:gd name="connsiteY25-514" fmla="*/ 0 h 4108405"/>
                        <a:gd name="connsiteX26-515" fmla="*/ 2176946 w 4228949"/>
                        <a:gd name="connsiteY26-516" fmla="*/ 4724 h 4108405"/>
                        <a:gd name="connsiteX27-517" fmla="*/ 2090436 w 4228949"/>
                        <a:gd name="connsiteY27-518" fmla="*/ 9092 h 4108405"/>
                        <a:gd name="connsiteX28-519" fmla="*/ 2090436 w 4228949"/>
                        <a:gd name="connsiteY28-520" fmla="*/ 0 h 4108405"/>
                        <a:gd name="connsiteX0-521" fmla="*/ 739525 w 4228949"/>
                        <a:gd name="connsiteY0-522" fmla="*/ 1076860 h 4108405"/>
                        <a:gd name="connsiteX1-523" fmla="*/ 742648 w 4228949"/>
                        <a:gd name="connsiteY1-524" fmla="*/ 1078706 h 4108405"/>
                        <a:gd name="connsiteX2-525" fmla="*/ 739525 w 4228949"/>
                        <a:gd name="connsiteY2-526" fmla="*/ 1076860 h 4108405"/>
                        <a:gd name="connsiteX3-527" fmla="*/ 468805 w 4228949"/>
                        <a:gd name="connsiteY3-528" fmla="*/ 916781 h 4108405"/>
                        <a:gd name="connsiteX4-529" fmla="*/ 470434 w 4228949"/>
                        <a:gd name="connsiteY4-530" fmla="*/ 917744 h 4108405"/>
                        <a:gd name="connsiteX5-531" fmla="*/ 468805 w 4228949"/>
                        <a:gd name="connsiteY5-532" fmla="*/ 916781 h 4108405"/>
                        <a:gd name="connsiteX6-533" fmla="*/ 2176945 w 4228949"/>
                        <a:gd name="connsiteY6-534" fmla="*/ 316797 h 4108405"/>
                        <a:gd name="connsiteX7-535" fmla="*/ 2269473 w 4228949"/>
                        <a:gd name="connsiteY7-536" fmla="*/ 321469 h 4108405"/>
                        <a:gd name="connsiteX8-537" fmla="*/ 2090436 w 4228949"/>
                        <a:gd name="connsiteY8-538" fmla="*/ 321469 h 4108405"/>
                        <a:gd name="connsiteX9-539" fmla="*/ 2090436 w 4228949"/>
                        <a:gd name="connsiteY9-540" fmla="*/ 321165 h 4108405"/>
                        <a:gd name="connsiteX10-541" fmla="*/ 2176945 w 4228949"/>
                        <a:gd name="connsiteY10-542" fmla="*/ 316797 h 4108405"/>
                        <a:gd name="connsiteX11-543" fmla="*/ 2290461 w 4228949"/>
                        <a:gd name="connsiteY11-544" fmla="*/ 321469 h 4108405"/>
                        <a:gd name="connsiteX12-545" fmla="*/ 4228786 w 4228949"/>
                        <a:gd name="connsiteY12-546" fmla="*/ 2056565 h 4108405"/>
                        <a:gd name="connsiteX13-547" fmla="*/ 2176946 w 4228949"/>
                        <a:gd name="connsiteY13-548" fmla="*/ 4108405 h 4108405"/>
                        <a:gd name="connsiteX14-549" fmla="*/ 125105 w 4228949"/>
                        <a:gd name="connsiteY14-550" fmla="*/ 2056565 h 4108405"/>
                        <a:gd name="connsiteX15-551" fmla="*/ 437178 w 4228949"/>
                        <a:gd name="connsiteY15-552" fmla="*/ 2056564 h 4108405"/>
                        <a:gd name="connsiteX16-553" fmla="*/ 2176945 w 4228949"/>
                        <a:gd name="connsiteY16-554" fmla="*/ 3796331 h 4108405"/>
                        <a:gd name="connsiteX17-555" fmla="*/ 3916711 w 4228949"/>
                        <a:gd name="connsiteY17-556" fmla="*/ 2056564 h 4108405"/>
                        <a:gd name="connsiteX18-557" fmla="*/ 2269473 w 4228949"/>
                        <a:gd name="connsiteY18-558" fmla="*/ 321469 h 4108405"/>
                        <a:gd name="connsiteX19-559" fmla="*/ 2290461 w 4228949"/>
                        <a:gd name="connsiteY19-560" fmla="*/ 321469 h 4108405"/>
                        <a:gd name="connsiteX20-561" fmla="*/ 2090436 w 4228949"/>
                        <a:gd name="connsiteY20-562" fmla="*/ 9092 h 4108405"/>
                        <a:gd name="connsiteX21-563" fmla="*/ 2090436 w 4228949"/>
                        <a:gd name="connsiteY21-564" fmla="*/ 321165 h 4108405"/>
                        <a:gd name="connsiteX22-565" fmla="*/ 739525 w 4228949"/>
                        <a:gd name="connsiteY22-566" fmla="*/ 1076860 h 4108405"/>
                        <a:gd name="connsiteX23-567" fmla="*/ 470434 w 4228949"/>
                        <a:gd name="connsiteY23-568" fmla="*/ 917744 h 4108405"/>
                        <a:gd name="connsiteX24-569" fmla="*/ 2090436 w 4228949"/>
                        <a:gd name="connsiteY24-570" fmla="*/ 9092 h 4108405"/>
                        <a:gd name="connsiteX25-571" fmla="*/ 2090436 w 4228949"/>
                        <a:gd name="connsiteY25-572" fmla="*/ 0 h 4108405"/>
                        <a:gd name="connsiteX26-573" fmla="*/ 2090436 w 4228949"/>
                        <a:gd name="connsiteY26-574" fmla="*/ 9092 h 4108405"/>
                        <a:gd name="connsiteX27-575" fmla="*/ 2090436 w 4228949"/>
                        <a:gd name="connsiteY27-576" fmla="*/ 0 h 4108405"/>
                        <a:gd name="connsiteX0-577" fmla="*/ 739525 w 4228925"/>
                        <a:gd name="connsiteY0-578" fmla="*/ 1076860 h 4108405"/>
                        <a:gd name="connsiteX1-579" fmla="*/ 742648 w 4228925"/>
                        <a:gd name="connsiteY1-580" fmla="*/ 1078706 h 4108405"/>
                        <a:gd name="connsiteX2-581" fmla="*/ 739525 w 4228925"/>
                        <a:gd name="connsiteY2-582" fmla="*/ 1076860 h 4108405"/>
                        <a:gd name="connsiteX3-583" fmla="*/ 468805 w 4228925"/>
                        <a:gd name="connsiteY3-584" fmla="*/ 916781 h 4108405"/>
                        <a:gd name="connsiteX4-585" fmla="*/ 470434 w 4228925"/>
                        <a:gd name="connsiteY4-586" fmla="*/ 917744 h 4108405"/>
                        <a:gd name="connsiteX5-587" fmla="*/ 468805 w 4228925"/>
                        <a:gd name="connsiteY5-588" fmla="*/ 916781 h 4108405"/>
                        <a:gd name="connsiteX6-589" fmla="*/ 2176945 w 4228925"/>
                        <a:gd name="connsiteY6-590" fmla="*/ 316797 h 4108405"/>
                        <a:gd name="connsiteX7-591" fmla="*/ 2269473 w 4228925"/>
                        <a:gd name="connsiteY7-592" fmla="*/ 321469 h 4108405"/>
                        <a:gd name="connsiteX8-593" fmla="*/ 2090436 w 4228925"/>
                        <a:gd name="connsiteY8-594" fmla="*/ 321469 h 4108405"/>
                        <a:gd name="connsiteX9-595" fmla="*/ 2090436 w 4228925"/>
                        <a:gd name="connsiteY9-596" fmla="*/ 321165 h 4108405"/>
                        <a:gd name="connsiteX10-597" fmla="*/ 2176945 w 4228925"/>
                        <a:gd name="connsiteY10-598" fmla="*/ 316797 h 4108405"/>
                        <a:gd name="connsiteX11-599" fmla="*/ 2290461 w 4228925"/>
                        <a:gd name="connsiteY11-600" fmla="*/ 321469 h 4108405"/>
                        <a:gd name="connsiteX12-601" fmla="*/ 4228786 w 4228925"/>
                        <a:gd name="connsiteY12-602" fmla="*/ 2056565 h 4108405"/>
                        <a:gd name="connsiteX13-603" fmla="*/ 2176946 w 4228925"/>
                        <a:gd name="connsiteY13-604" fmla="*/ 4108405 h 4108405"/>
                        <a:gd name="connsiteX14-605" fmla="*/ 125105 w 4228925"/>
                        <a:gd name="connsiteY14-606" fmla="*/ 2056565 h 4108405"/>
                        <a:gd name="connsiteX15-607" fmla="*/ 437178 w 4228925"/>
                        <a:gd name="connsiteY15-608" fmla="*/ 2056564 h 4108405"/>
                        <a:gd name="connsiteX16-609" fmla="*/ 2176945 w 4228925"/>
                        <a:gd name="connsiteY16-610" fmla="*/ 3796331 h 4108405"/>
                        <a:gd name="connsiteX17-611" fmla="*/ 3916711 w 4228925"/>
                        <a:gd name="connsiteY17-612" fmla="*/ 2056564 h 4108405"/>
                        <a:gd name="connsiteX18-613" fmla="*/ 2290461 w 4228925"/>
                        <a:gd name="connsiteY18-614" fmla="*/ 321469 h 4108405"/>
                        <a:gd name="connsiteX19-615" fmla="*/ 2090436 w 4228925"/>
                        <a:gd name="connsiteY19-616" fmla="*/ 9092 h 4108405"/>
                        <a:gd name="connsiteX20-617" fmla="*/ 2090436 w 4228925"/>
                        <a:gd name="connsiteY20-618" fmla="*/ 321165 h 4108405"/>
                        <a:gd name="connsiteX21-619" fmla="*/ 739525 w 4228925"/>
                        <a:gd name="connsiteY21-620" fmla="*/ 1076860 h 4108405"/>
                        <a:gd name="connsiteX22-621" fmla="*/ 470434 w 4228925"/>
                        <a:gd name="connsiteY22-622" fmla="*/ 917744 h 4108405"/>
                        <a:gd name="connsiteX23-623" fmla="*/ 2090436 w 4228925"/>
                        <a:gd name="connsiteY23-624" fmla="*/ 9092 h 4108405"/>
                        <a:gd name="connsiteX24-625" fmla="*/ 2090436 w 4228925"/>
                        <a:gd name="connsiteY24-626" fmla="*/ 0 h 4108405"/>
                        <a:gd name="connsiteX25-627" fmla="*/ 2090436 w 4228925"/>
                        <a:gd name="connsiteY25-628" fmla="*/ 9092 h 4108405"/>
                        <a:gd name="connsiteX26-629" fmla="*/ 2090436 w 4228925"/>
                        <a:gd name="connsiteY26-630" fmla="*/ 0 h 4108405"/>
                        <a:gd name="connsiteX0-631" fmla="*/ 739525 w 4228925"/>
                        <a:gd name="connsiteY0-632" fmla="*/ 1076860 h 4108405"/>
                        <a:gd name="connsiteX1-633" fmla="*/ 742648 w 4228925"/>
                        <a:gd name="connsiteY1-634" fmla="*/ 1078706 h 4108405"/>
                        <a:gd name="connsiteX2-635" fmla="*/ 739525 w 4228925"/>
                        <a:gd name="connsiteY2-636" fmla="*/ 1076860 h 4108405"/>
                        <a:gd name="connsiteX3-637" fmla="*/ 468805 w 4228925"/>
                        <a:gd name="connsiteY3-638" fmla="*/ 916781 h 4108405"/>
                        <a:gd name="connsiteX4-639" fmla="*/ 470434 w 4228925"/>
                        <a:gd name="connsiteY4-640" fmla="*/ 917744 h 4108405"/>
                        <a:gd name="connsiteX5-641" fmla="*/ 468805 w 4228925"/>
                        <a:gd name="connsiteY5-642" fmla="*/ 916781 h 4108405"/>
                        <a:gd name="connsiteX6-643" fmla="*/ 2176945 w 4228925"/>
                        <a:gd name="connsiteY6-644" fmla="*/ 316797 h 4108405"/>
                        <a:gd name="connsiteX7-645" fmla="*/ 2090436 w 4228925"/>
                        <a:gd name="connsiteY7-646" fmla="*/ 321469 h 4108405"/>
                        <a:gd name="connsiteX8-647" fmla="*/ 2090436 w 4228925"/>
                        <a:gd name="connsiteY8-648" fmla="*/ 321165 h 4108405"/>
                        <a:gd name="connsiteX9-649" fmla="*/ 2176945 w 4228925"/>
                        <a:gd name="connsiteY9-650" fmla="*/ 316797 h 4108405"/>
                        <a:gd name="connsiteX10-651" fmla="*/ 2290461 w 4228925"/>
                        <a:gd name="connsiteY10-652" fmla="*/ 321469 h 4108405"/>
                        <a:gd name="connsiteX11-653" fmla="*/ 4228786 w 4228925"/>
                        <a:gd name="connsiteY11-654" fmla="*/ 2056565 h 4108405"/>
                        <a:gd name="connsiteX12-655" fmla="*/ 2176946 w 4228925"/>
                        <a:gd name="connsiteY12-656" fmla="*/ 4108405 h 4108405"/>
                        <a:gd name="connsiteX13-657" fmla="*/ 125105 w 4228925"/>
                        <a:gd name="connsiteY13-658" fmla="*/ 2056565 h 4108405"/>
                        <a:gd name="connsiteX14-659" fmla="*/ 437178 w 4228925"/>
                        <a:gd name="connsiteY14-660" fmla="*/ 2056564 h 4108405"/>
                        <a:gd name="connsiteX15-661" fmla="*/ 2176945 w 4228925"/>
                        <a:gd name="connsiteY15-662" fmla="*/ 3796331 h 4108405"/>
                        <a:gd name="connsiteX16-663" fmla="*/ 3916711 w 4228925"/>
                        <a:gd name="connsiteY16-664" fmla="*/ 2056564 h 4108405"/>
                        <a:gd name="connsiteX17-665" fmla="*/ 2290461 w 4228925"/>
                        <a:gd name="connsiteY17-666" fmla="*/ 321469 h 4108405"/>
                        <a:gd name="connsiteX18-667" fmla="*/ 2090436 w 4228925"/>
                        <a:gd name="connsiteY18-668" fmla="*/ 9092 h 4108405"/>
                        <a:gd name="connsiteX19-669" fmla="*/ 2090436 w 4228925"/>
                        <a:gd name="connsiteY19-670" fmla="*/ 321165 h 4108405"/>
                        <a:gd name="connsiteX20-671" fmla="*/ 739525 w 4228925"/>
                        <a:gd name="connsiteY20-672" fmla="*/ 1076860 h 4108405"/>
                        <a:gd name="connsiteX21-673" fmla="*/ 470434 w 4228925"/>
                        <a:gd name="connsiteY21-674" fmla="*/ 917744 h 4108405"/>
                        <a:gd name="connsiteX22-675" fmla="*/ 2090436 w 4228925"/>
                        <a:gd name="connsiteY22-676" fmla="*/ 9092 h 4108405"/>
                        <a:gd name="connsiteX23-677" fmla="*/ 2090436 w 4228925"/>
                        <a:gd name="connsiteY23-678" fmla="*/ 0 h 4108405"/>
                        <a:gd name="connsiteX24-679" fmla="*/ 2090436 w 4228925"/>
                        <a:gd name="connsiteY24-680" fmla="*/ 9092 h 4108405"/>
                        <a:gd name="connsiteX25-681" fmla="*/ 2090436 w 4228925"/>
                        <a:gd name="connsiteY25-682" fmla="*/ 0 h 4108405"/>
                        <a:gd name="connsiteX0-683" fmla="*/ 739525 w 4228925"/>
                        <a:gd name="connsiteY0-684" fmla="*/ 1076860 h 4108405"/>
                        <a:gd name="connsiteX1-685" fmla="*/ 742648 w 4228925"/>
                        <a:gd name="connsiteY1-686" fmla="*/ 1078706 h 4108405"/>
                        <a:gd name="connsiteX2-687" fmla="*/ 739525 w 4228925"/>
                        <a:gd name="connsiteY2-688" fmla="*/ 1076860 h 4108405"/>
                        <a:gd name="connsiteX3-689" fmla="*/ 468805 w 4228925"/>
                        <a:gd name="connsiteY3-690" fmla="*/ 916781 h 4108405"/>
                        <a:gd name="connsiteX4-691" fmla="*/ 470434 w 4228925"/>
                        <a:gd name="connsiteY4-692" fmla="*/ 917744 h 4108405"/>
                        <a:gd name="connsiteX5-693" fmla="*/ 468805 w 4228925"/>
                        <a:gd name="connsiteY5-694" fmla="*/ 916781 h 4108405"/>
                        <a:gd name="connsiteX6-695" fmla="*/ 2090436 w 4228925"/>
                        <a:gd name="connsiteY6-696" fmla="*/ 321165 h 4108405"/>
                        <a:gd name="connsiteX7-697" fmla="*/ 2090436 w 4228925"/>
                        <a:gd name="connsiteY7-698" fmla="*/ 321469 h 4108405"/>
                        <a:gd name="connsiteX8-699" fmla="*/ 2090436 w 4228925"/>
                        <a:gd name="connsiteY8-700" fmla="*/ 321165 h 4108405"/>
                        <a:gd name="connsiteX9-701" fmla="*/ 2290461 w 4228925"/>
                        <a:gd name="connsiteY9-702" fmla="*/ 321469 h 4108405"/>
                        <a:gd name="connsiteX10-703" fmla="*/ 4228786 w 4228925"/>
                        <a:gd name="connsiteY10-704" fmla="*/ 2056565 h 4108405"/>
                        <a:gd name="connsiteX11-705" fmla="*/ 2176946 w 4228925"/>
                        <a:gd name="connsiteY11-706" fmla="*/ 4108405 h 4108405"/>
                        <a:gd name="connsiteX12-707" fmla="*/ 125105 w 4228925"/>
                        <a:gd name="connsiteY12-708" fmla="*/ 2056565 h 4108405"/>
                        <a:gd name="connsiteX13-709" fmla="*/ 437178 w 4228925"/>
                        <a:gd name="connsiteY13-710" fmla="*/ 2056564 h 4108405"/>
                        <a:gd name="connsiteX14-711" fmla="*/ 2176945 w 4228925"/>
                        <a:gd name="connsiteY14-712" fmla="*/ 3796331 h 4108405"/>
                        <a:gd name="connsiteX15-713" fmla="*/ 3916711 w 4228925"/>
                        <a:gd name="connsiteY15-714" fmla="*/ 2056564 h 4108405"/>
                        <a:gd name="connsiteX16-715" fmla="*/ 2290461 w 4228925"/>
                        <a:gd name="connsiteY16-716" fmla="*/ 321469 h 4108405"/>
                        <a:gd name="connsiteX17-717" fmla="*/ 2090436 w 4228925"/>
                        <a:gd name="connsiteY17-718" fmla="*/ 9092 h 4108405"/>
                        <a:gd name="connsiteX18-719" fmla="*/ 2090436 w 4228925"/>
                        <a:gd name="connsiteY18-720" fmla="*/ 321165 h 4108405"/>
                        <a:gd name="connsiteX19-721" fmla="*/ 739525 w 4228925"/>
                        <a:gd name="connsiteY19-722" fmla="*/ 1076860 h 4108405"/>
                        <a:gd name="connsiteX20-723" fmla="*/ 470434 w 4228925"/>
                        <a:gd name="connsiteY20-724" fmla="*/ 917744 h 4108405"/>
                        <a:gd name="connsiteX21-725" fmla="*/ 2090436 w 4228925"/>
                        <a:gd name="connsiteY21-726" fmla="*/ 9092 h 4108405"/>
                        <a:gd name="connsiteX22-727" fmla="*/ 2090436 w 4228925"/>
                        <a:gd name="connsiteY22-728" fmla="*/ 0 h 4108405"/>
                        <a:gd name="connsiteX23-729" fmla="*/ 2090436 w 4228925"/>
                        <a:gd name="connsiteY23-730" fmla="*/ 9092 h 4108405"/>
                        <a:gd name="connsiteX24-731" fmla="*/ 2090436 w 4228925"/>
                        <a:gd name="connsiteY24-732" fmla="*/ 0 h 4108405"/>
                        <a:gd name="connsiteX0-733" fmla="*/ 739525 w 4228925"/>
                        <a:gd name="connsiteY0-734" fmla="*/ 1067768 h 4099313"/>
                        <a:gd name="connsiteX1-735" fmla="*/ 742648 w 4228925"/>
                        <a:gd name="connsiteY1-736" fmla="*/ 1069614 h 4099313"/>
                        <a:gd name="connsiteX2-737" fmla="*/ 739525 w 4228925"/>
                        <a:gd name="connsiteY2-738" fmla="*/ 1067768 h 4099313"/>
                        <a:gd name="connsiteX3-739" fmla="*/ 468805 w 4228925"/>
                        <a:gd name="connsiteY3-740" fmla="*/ 907689 h 4099313"/>
                        <a:gd name="connsiteX4-741" fmla="*/ 470434 w 4228925"/>
                        <a:gd name="connsiteY4-742" fmla="*/ 908652 h 4099313"/>
                        <a:gd name="connsiteX5-743" fmla="*/ 468805 w 4228925"/>
                        <a:gd name="connsiteY5-744" fmla="*/ 907689 h 4099313"/>
                        <a:gd name="connsiteX6-745" fmla="*/ 2090436 w 4228925"/>
                        <a:gd name="connsiteY6-746" fmla="*/ 312073 h 4099313"/>
                        <a:gd name="connsiteX7-747" fmla="*/ 2090436 w 4228925"/>
                        <a:gd name="connsiteY7-748" fmla="*/ 312377 h 4099313"/>
                        <a:gd name="connsiteX8-749" fmla="*/ 2090436 w 4228925"/>
                        <a:gd name="connsiteY8-750" fmla="*/ 312073 h 4099313"/>
                        <a:gd name="connsiteX9-751" fmla="*/ 2290461 w 4228925"/>
                        <a:gd name="connsiteY9-752" fmla="*/ 312377 h 4099313"/>
                        <a:gd name="connsiteX10-753" fmla="*/ 4228786 w 4228925"/>
                        <a:gd name="connsiteY10-754" fmla="*/ 2047473 h 4099313"/>
                        <a:gd name="connsiteX11-755" fmla="*/ 2176946 w 4228925"/>
                        <a:gd name="connsiteY11-756" fmla="*/ 4099313 h 4099313"/>
                        <a:gd name="connsiteX12-757" fmla="*/ 125105 w 4228925"/>
                        <a:gd name="connsiteY12-758" fmla="*/ 2047473 h 4099313"/>
                        <a:gd name="connsiteX13-759" fmla="*/ 437178 w 4228925"/>
                        <a:gd name="connsiteY13-760" fmla="*/ 2047472 h 4099313"/>
                        <a:gd name="connsiteX14-761" fmla="*/ 2176945 w 4228925"/>
                        <a:gd name="connsiteY14-762" fmla="*/ 3787239 h 4099313"/>
                        <a:gd name="connsiteX15-763" fmla="*/ 3916711 w 4228925"/>
                        <a:gd name="connsiteY15-764" fmla="*/ 2047472 h 4099313"/>
                        <a:gd name="connsiteX16-765" fmla="*/ 2290461 w 4228925"/>
                        <a:gd name="connsiteY16-766" fmla="*/ 312377 h 4099313"/>
                        <a:gd name="connsiteX17-767" fmla="*/ 2090436 w 4228925"/>
                        <a:gd name="connsiteY17-768" fmla="*/ 0 h 4099313"/>
                        <a:gd name="connsiteX18-769" fmla="*/ 2090436 w 4228925"/>
                        <a:gd name="connsiteY18-770" fmla="*/ 312073 h 4099313"/>
                        <a:gd name="connsiteX19-771" fmla="*/ 739525 w 4228925"/>
                        <a:gd name="connsiteY19-772" fmla="*/ 1067768 h 4099313"/>
                        <a:gd name="connsiteX20-773" fmla="*/ 470434 w 4228925"/>
                        <a:gd name="connsiteY20-774" fmla="*/ 908652 h 4099313"/>
                        <a:gd name="connsiteX21-775" fmla="*/ 2090436 w 4228925"/>
                        <a:gd name="connsiteY21-776" fmla="*/ 0 h 4099313"/>
                        <a:gd name="connsiteX0-777" fmla="*/ 739525 w 4353891"/>
                        <a:gd name="connsiteY0-778" fmla="*/ 1067768 h 4099313"/>
                        <a:gd name="connsiteX1-779" fmla="*/ 742648 w 4353891"/>
                        <a:gd name="connsiteY1-780" fmla="*/ 1069614 h 4099313"/>
                        <a:gd name="connsiteX2-781" fmla="*/ 739525 w 4353891"/>
                        <a:gd name="connsiteY2-782" fmla="*/ 1067768 h 4099313"/>
                        <a:gd name="connsiteX3-783" fmla="*/ 468805 w 4353891"/>
                        <a:gd name="connsiteY3-784" fmla="*/ 907689 h 4099313"/>
                        <a:gd name="connsiteX4-785" fmla="*/ 470434 w 4353891"/>
                        <a:gd name="connsiteY4-786" fmla="*/ 908652 h 4099313"/>
                        <a:gd name="connsiteX5-787" fmla="*/ 468805 w 4353891"/>
                        <a:gd name="connsiteY5-788" fmla="*/ 907689 h 4099313"/>
                        <a:gd name="connsiteX6-789" fmla="*/ 2090436 w 4353891"/>
                        <a:gd name="connsiteY6-790" fmla="*/ 312073 h 4099313"/>
                        <a:gd name="connsiteX7-791" fmla="*/ 2090436 w 4353891"/>
                        <a:gd name="connsiteY7-792" fmla="*/ 312377 h 4099313"/>
                        <a:gd name="connsiteX8-793" fmla="*/ 2090436 w 4353891"/>
                        <a:gd name="connsiteY8-794" fmla="*/ 312073 h 4099313"/>
                        <a:gd name="connsiteX9-795" fmla="*/ 3916711 w 4353891"/>
                        <a:gd name="connsiteY9-796" fmla="*/ 2047472 h 4099313"/>
                        <a:gd name="connsiteX10-797" fmla="*/ 4228786 w 4353891"/>
                        <a:gd name="connsiteY10-798" fmla="*/ 2047473 h 4099313"/>
                        <a:gd name="connsiteX11-799" fmla="*/ 2176946 w 4353891"/>
                        <a:gd name="connsiteY11-800" fmla="*/ 4099313 h 4099313"/>
                        <a:gd name="connsiteX12-801" fmla="*/ 125105 w 4353891"/>
                        <a:gd name="connsiteY12-802" fmla="*/ 2047473 h 4099313"/>
                        <a:gd name="connsiteX13-803" fmla="*/ 437178 w 4353891"/>
                        <a:gd name="connsiteY13-804" fmla="*/ 2047472 h 4099313"/>
                        <a:gd name="connsiteX14-805" fmla="*/ 2176945 w 4353891"/>
                        <a:gd name="connsiteY14-806" fmla="*/ 3787239 h 4099313"/>
                        <a:gd name="connsiteX15-807" fmla="*/ 3916711 w 4353891"/>
                        <a:gd name="connsiteY15-808" fmla="*/ 2047472 h 4099313"/>
                        <a:gd name="connsiteX16-809" fmla="*/ 2090436 w 4353891"/>
                        <a:gd name="connsiteY16-810" fmla="*/ 0 h 4099313"/>
                        <a:gd name="connsiteX17-811" fmla="*/ 2090436 w 4353891"/>
                        <a:gd name="connsiteY17-812" fmla="*/ 312073 h 4099313"/>
                        <a:gd name="connsiteX18-813" fmla="*/ 739525 w 4353891"/>
                        <a:gd name="connsiteY18-814" fmla="*/ 1067768 h 4099313"/>
                        <a:gd name="connsiteX19-815" fmla="*/ 470434 w 4353891"/>
                        <a:gd name="connsiteY19-816" fmla="*/ 908652 h 4099313"/>
                        <a:gd name="connsiteX20-817" fmla="*/ 2090436 w 4353891"/>
                        <a:gd name="connsiteY20-818" fmla="*/ 0 h 4099313"/>
                        <a:gd name="connsiteX0-819" fmla="*/ 614420 w 4228786"/>
                        <a:gd name="connsiteY0-820" fmla="*/ 1067768 h 4099313"/>
                        <a:gd name="connsiteX1-821" fmla="*/ 617543 w 4228786"/>
                        <a:gd name="connsiteY1-822" fmla="*/ 1069614 h 4099313"/>
                        <a:gd name="connsiteX2-823" fmla="*/ 614420 w 4228786"/>
                        <a:gd name="connsiteY2-824" fmla="*/ 1067768 h 4099313"/>
                        <a:gd name="connsiteX3-825" fmla="*/ 343700 w 4228786"/>
                        <a:gd name="connsiteY3-826" fmla="*/ 907689 h 4099313"/>
                        <a:gd name="connsiteX4-827" fmla="*/ 345329 w 4228786"/>
                        <a:gd name="connsiteY4-828" fmla="*/ 908652 h 4099313"/>
                        <a:gd name="connsiteX5-829" fmla="*/ 343700 w 4228786"/>
                        <a:gd name="connsiteY5-830" fmla="*/ 907689 h 4099313"/>
                        <a:gd name="connsiteX6-831" fmla="*/ 1965331 w 4228786"/>
                        <a:gd name="connsiteY6-832" fmla="*/ 312073 h 4099313"/>
                        <a:gd name="connsiteX7-833" fmla="*/ 1965331 w 4228786"/>
                        <a:gd name="connsiteY7-834" fmla="*/ 312377 h 4099313"/>
                        <a:gd name="connsiteX8-835" fmla="*/ 1965331 w 4228786"/>
                        <a:gd name="connsiteY8-836" fmla="*/ 312073 h 4099313"/>
                        <a:gd name="connsiteX9-837" fmla="*/ 3791606 w 4228786"/>
                        <a:gd name="connsiteY9-838" fmla="*/ 2047472 h 4099313"/>
                        <a:gd name="connsiteX10-839" fmla="*/ 4103681 w 4228786"/>
                        <a:gd name="connsiteY10-840" fmla="*/ 2047473 h 4099313"/>
                        <a:gd name="connsiteX11-841" fmla="*/ 2051841 w 4228786"/>
                        <a:gd name="connsiteY11-842" fmla="*/ 4099313 h 4099313"/>
                        <a:gd name="connsiteX12-843" fmla="*/ 0 w 4228786"/>
                        <a:gd name="connsiteY12-844" fmla="*/ 2047473 h 4099313"/>
                        <a:gd name="connsiteX13-845" fmla="*/ 2051840 w 4228786"/>
                        <a:gd name="connsiteY13-846" fmla="*/ 3787239 h 4099313"/>
                        <a:gd name="connsiteX14-847" fmla="*/ 3791606 w 4228786"/>
                        <a:gd name="connsiteY14-848" fmla="*/ 2047472 h 4099313"/>
                        <a:gd name="connsiteX15-849" fmla="*/ 1965331 w 4228786"/>
                        <a:gd name="connsiteY15-850" fmla="*/ 0 h 4099313"/>
                        <a:gd name="connsiteX16-851" fmla="*/ 1965331 w 4228786"/>
                        <a:gd name="connsiteY16-852" fmla="*/ 312073 h 4099313"/>
                        <a:gd name="connsiteX17-853" fmla="*/ 614420 w 4228786"/>
                        <a:gd name="connsiteY17-854" fmla="*/ 1067768 h 4099313"/>
                        <a:gd name="connsiteX18-855" fmla="*/ 345329 w 4228786"/>
                        <a:gd name="connsiteY18-856" fmla="*/ 908652 h 4099313"/>
                        <a:gd name="connsiteX19-857" fmla="*/ 1965331 w 4228786"/>
                        <a:gd name="connsiteY19-858" fmla="*/ 0 h 4099313"/>
                        <a:gd name="connsiteX0-859" fmla="*/ 270720 w 3885086"/>
                        <a:gd name="connsiteY0-860" fmla="*/ 1067768 h 4224418"/>
                        <a:gd name="connsiteX1-861" fmla="*/ 273843 w 3885086"/>
                        <a:gd name="connsiteY1-862" fmla="*/ 1069614 h 4224418"/>
                        <a:gd name="connsiteX2-863" fmla="*/ 270720 w 3885086"/>
                        <a:gd name="connsiteY2-864" fmla="*/ 1067768 h 4224418"/>
                        <a:gd name="connsiteX3-865" fmla="*/ 0 w 3885086"/>
                        <a:gd name="connsiteY3-866" fmla="*/ 907689 h 4224418"/>
                        <a:gd name="connsiteX4-867" fmla="*/ 1629 w 3885086"/>
                        <a:gd name="connsiteY4-868" fmla="*/ 908652 h 4224418"/>
                        <a:gd name="connsiteX5-869" fmla="*/ 0 w 3885086"/>
                        <a:gd name="connsiteY5-870" fmla="*/ 907689 h 4224418"/>
                        <a:gd name="connsiteX6-871" fmla="*/ 1621631 w 3885086"/>
                        <a:gd name="connsiteY6-872" fmla="*/ 312073 h 4224418"/>
                        <a:gd name="connsiteX7-873" fmla="*/ 1621631 w 3885086"/>
                        <a:gd name="connsiteY7-874" fmla="*/ 312377 h 4224418"/>
                        <a:gd name="connsiteX8-875" fmla="*/ 1621631 w 3885086"/>
                        <a:gd name="connsiteY8-876" fmla="*/ 312073 h 4224418"/>
                        <a:gd name="connsiteX9-877" fmla="*/ 3447906 w 3885086"/>
                        <a:gd name="connsiteY9-878" fmla="*/ 2047472 h 4224418"/>
                        <a:gd name="connsiteX10-879" fmla="*/ 3759981 w 3885086"/>
                        <a:gd name="connsiteY10-880" fmla="*/ 2047473 h 4224418"/>
                        <a:gd name="connsiteX11-881" fmla="*/ 1708141 w 3885086"/>
                        <a:gd name="connsiteY11-882" fmla="*/ 4099313 h 4224418"/>
                        <a:gd name="connsiteX12-883" fmla="*/ 1708140 w 3885086"/>
                        <a:gd name="connsiteY12-884" fmla="*/ 3787239 h 4224418"/>
                        <a:gd name="connsiteX13-885" fmla="*/ 3447906 w 3885086"/>
                        <a:gd name="connsiteY13-886" fmla="*/ 2047472 h 4224418"/>
                        <a:gd name="connsiteX14-887" fmla="*/ 1621631 w 3885086"/>
                        <a:gd name="connsiteY14-888" fmla="*/ 0 h 4224418"/>
                        <a:gd name="connsiteX15-889" fmla="*/ 1621631 w 3885086"/>
                        <a:gd name="connsiteY15-890" fmla="*/ 312073 h 4224418"/>
                        <a:gd name="connsiteX16-891" fmla="*/ 270720 w 3885086"/>
                        <a:gd name="connsiteY16-892" fmla="*/ 1067768 h 4224418"/>
                        <a:gd name="connsiteX17-893" fmla="*/ 1629 w 3885086"/>
                        <a:gd name="connsiteY17-894" fmla="*/ 908652 h 4224418"/>
                        <a:gd name="connsiteX18-895" fmla="*/ 1621631 w 3885086"/>
                        <a:gd name="connsiteY18-896" fmla="*/ 0 h 4224418"/>
                        <a:gd name="connsiteX0-897" fmla="*/ 270720 w 3885086"/>
                        <a:gd name="connsiteY0-898" fmla="*/ 1067768 h 4099313"/>
                        <a:gd name="connsiteX1-899" fmla="*/ 273843 w 3885086"/>
                        <a:gd name="connsiteY1-900" fmla="*/ 1069614 h 4099313"/>
                        <a:gd name="connsiteX2-901" fmla="*/ 270720 w 3885086"/>
                        <a:gd name="connsiteY2-902" fmla="*/ 1067768 h 4099313"/>
                        <a:gd name="connsiteX3-903" fmla="*/ 0 w 3885086"/>
                        <a:gd name="connsiteY3-904" fmla="*/ 907689 h 4099313"/>
                        <a:gd name="connsiteX4-905" fmla="*/ 1629 w 3885086"/>
                        <a:gd name="connsiteY4-906" fmla="*/ 908652 h 4099313"/>
                        <a:gd name="connsiteX5-907" fmla="*/ 0 w 3885086"/>
                        <a:gd name="connsiteY5-908" fmla="*/ 907689 h 4099313"/>
                        <a:gd name="connsiteX6-909" fmla="*/ 1621631 w 3885086"/>
                        <a:gd name="connsiteY6-910" fmla="*/ 312073 h 4099313"/>
                        <a:gd name="connsiteX7-911" fmla="*/ 1621631 w 3885086"/>
                        <a:gd name="connsiteY7-912" fmla="*/ 312377 h 4099313"/>
                        <a:gd name="connsiteX8-913" fmla="*/ 1621631 w 3885086"/>
                        <a:gd name="connsiteY8-914" fmla="*/ 312073 h 4099313"/>
                        <a:gd name="connsiteX9-915" fmla="*/ 3447906 w 3885086"/>
                        <a:gd name="connsiteY9-916" fmla="*/ 2047472 h 4099313"/>
                        <a:gd name="connsiteX10-917" fmla="*/ 3759981 w 3885086"/>
                        <a:gd name="connsiteY10-918" fmla="*/ 2047473 h 4099313"/>
                        <a:gd name="connsiteX11-919" fmla="*/ 1708141 w 3885086"/>
                        <a:gd name="connsiteY11-920" fmla="*/ 4099313 h 4099313"/>
                        <a:gd name="connsiteX12-921" fmla="*/ 3447906 w 3885086"/>
                        <a:gd name="connsiteY12-922" fmla="*/ 2047472 h 4099313"/>
                        <a:gd name="connsiteX13-923" fmla="*/ 1621631 w 3885086"/>
                        <a:gd name="connsiteY13-924" fmla="*/ 0 h 4099313"/>
                        <a:gd name="connsiteX14-925" fmla="*/ 1621631 w 3885086"/>
                        <a:gd name="connsiteY14-926" fmla="*/ 312073 h 4099313"/>
                        <a:gd name="connsiteX15-927" fmla="*/ 270720 w 3885086"/>
                        <a:gd name="connsiteY15-928" fmla="*/ 1067768 h 4099313"/>
                        <a:gd name="connsiteX16-929" fmla="*/ 1629 w 3885086"/>
                        <a:gd name="connsiteY16-930" fmla="*/ 908652 h 4099313"/>
                        <a:gd name="connsiteX17-931" fmla="*/ 1621631 w 3885086"/>
                        <a:gd name="connsiteY17-932" fmla="*/ 0 h 4099313"/>
                        <a:gd name="connsiteX0-933" fmla="*/ 270720 w 3760643"/>
                        <a:gd name="connsiteY0-934" fmla="*/ 1067768 h 2047473"/>
                        <a:gd name="connsiteX1-935" fmla="*/ 273843 w 3760643"/>
                        <a:gd name="connsiteY1-936" fmla="*/ 1069614 h 2047473"/>
                        <a:gd name="connsiteX2-937" fmla="*/ 270720 w 3760643"/>
                        <a:gd name="connsiteY2-938" fmla="*/ 1067768 h 2047473"/>
                        <a:gd name="connsiteX3-939" fmla="*/ 0 w 3760643"/>
                        <a:gd name="connsiteY3-940" fmla="*/ 907689 h 2047473"/>
                        <a:gd name="connsiteX4-941" fmla="*/ 1629 w 3760643"/>
                        <a:gd name="connsiteY4-942" fmla="*/ 908652 h 2047473"/>
                        <a:gd name="connsiteX5-943" fmla="*/ 0 w 3760643"/>
                        <a:gd name="connsiteY5-944" fmla="*/ 907689 h 2047473"/>
                        <a:gd name="connsiteX6-945" fmla="*/ 1621631 w 3760643"/>
                        <a:gd name="connsiteY6-946" fmla="*/ 312073 h 2047473"/>
                        <a:gd name="connsiteX7-947" fmla="*/ 1621631 w 3760643"/>
                        <a:gd name="connsiteY7-948" fmla="*/ 312377 h 2047473"/>
                        <a:gd name="connsiteX8-949" fmla="*/ 1621631 w 3760643"/>
                        <a:gd name="connsiteY8-950" fmla="*/ 312073 h 2047473"/>
                        <a:gd name="connsiteX9-951" fmla="*/ 3447906 w 3760643"/>
                        <a:gd name="connsiteY9-952" fmla="*/ 2047472 h 2047473"/>
                        <a:gd name="connsiteX10-953" fmla="*/ 3759981 w 3760643"/>
                        <a:gd name="connsiteY10-954" fmla="*/ 2047473 h 2047473"/>
                        <a:gd name="connsiteX11-955" fmla="*/ 3447906 w 3760643"/>
                        <a:gd name="connsiteY11-956" fmla="*/ 2047472 h 2047473"/>
                        <a:gd name="connsiteX12-957" fmla="*/ 1621631 w 3760643"/>
                        <a:gd name="connsiteY12-958" fmla="*/ 0 h 2047473"/>
                        <a:gd name="connsiteX13-959" fmla="*/ 1621631 w 3760643"/>
                        <a:gd name="connsiteY13-960" fmla="*/ 312073 h 2047473"/>
                        <a:gd name="connsiteX14-961" fmla="*/ 270720 w 3760643"/>
                        <a:gd name="connsiteY14-962" fmla="*/ 1067768 h 2047473"/>
                        <a:gd name="connsiteX15-963" fmla="*/ 1629 w 3760643"/>
                        <a:gd name="connsiteY15-964" fmla="*/ 908652 h 2047473"/>
                        <a:gd name="connsiteX16-965" fmla="*/ 1621631 w 3760643"/>
                        <a:gd name="connsiteY16-966" fmla="*/ 0 h 2047473"/>
                        <a:gd name="connsiteX0-967" fmla="*/ 270720 w 1621631"/>
                        <a:gd name="connsiteY0-968" fmla="*/ 1067768 h 1069614"/>
                        <a:gd name="connsiteX1-969" fmla="*/ 273843 w 1621631"/>
                        <a:gd name="connsiteY1-970" fmla="*/ 1069614 h 1069614"/>
                        <a:gd name="connsiteX2-971" fmla="*/ 270720 w 1621631"/>
                        <a:gd name="connsiteY2-972" fmla="*/ 1067768 h 1069614"/>
                        <a:gd name="connsiteX3-973" fmla="*/ 0 w 1621631"/>
                        <a:gd name="connsiteY3-974" fmla="*/ 907689 h 1069614"/>
                        <a:gd name="connsiteX4-975" fmla="*/ 1629 w 1621631"/>
                        <a:gd name="connsiteY4-976" fmla="*/ 908652 h 1069614"/>
                        <a:gd name="connsiteX5-977" fmla="*/ 0 w 1621631"/>
                        <a:gd name="connsiteY5-978" fmla="*/ 907689 h 1069614"/>
                        <a:gd name="connsiteX6-979" fmla="*/ 1621631 w 1621631"/>
                        <a:gd name="connsiteY6-980" fmla="*/ 312073 h 1069614"/>
                        <a:gd name="connsiteX7-981" fmla="*/ 1621631 w 1621631"/>
                        <a:gd name="connsiteY7-982" fmla="*/ 312377 h 1069614"/>
                        <a:gd name="connsiteX8-983" fmla="*/ 1621631 w 1621631"/>
                        <a:gd name="connsiteY8-984" fmla="*/ 312073 h 1069614"/>
                        <a:gd name="connsiteX9-985" fmla="*/ 1621631 w 1621631"/>
                        <a:gd name="connsiteY9-986" fmla="*/ 0 h 1069614"/>
                        <a:gd name="connsiteX10-987" fmla="*/ 1621631 w 1621631"/>
                        <a:gd name="connsiteY10-988" fmla="*/ 312073 h 1069614"/>
                        <a:gd name="connsiteX11-989" fmla="*/ 270720 w 1621631"/>
                        <a:gd name="connsiteY11-990" fmla="*/ 1067768 h 1069614"/>
                        <a:gd name="connsiteX12-991" fmla="*/ 1629 w 1621631"/>
                        <a:gd name="connsiteY12-992" fmla="*/ 908652 h 1069614"/>
                        <a:gd name="connsiteX13-993" fmla="*/ 1621631 w 1621631"/>
                        <a:gd name="connsiteY13-994" fmla="*/ 0 h 1069614"/>
                      </a:gdLst>
                      <a:ahLst/>
                      <a:cxnLst>
                        <a:cxn ang="0">
                          <a:pos x="connsiteX0-1" y="connsiteY0-2"/>
                        </a:cxn>
                        <a:cxn ang="0">
                          <a:pos x="connsiteX1-3" y="connsiteY1-4"/>
                        </a:cxn>
                        <a:cxn ang="0">
                          <a:pos x="connsiteX2-5" y="connsiteY2-6"/>
                        </a:cxn>
                        <a:cxn ang="0">
                          <a:pos x="connsiteX3-7" y="connsiteY3-8"/>
                        </a:cxn>
                        <a:cxn ang="0">
                          <a:pos x="connsiteX4-9" y="connsiteY4-10"/>
                        </a:cxn>
                        <a:cxn ang="0">
                          <a:pos x="connsiteX5-11" y="connsiteY5-12"/>
                        </a:cxn>
                        <a:cxn ang="0">
                          <a:pos x="connsiteX6-13" y="connsiteY6-14"/>
                        </a:cxn>
                        <a:cxn ang="0">
                          <a:pos x="connsiteX7-15" y="connsiteY7-16"/>
                        </a:cxn>
                        <a:cxn ang="0">
                          <a:pos x="connsiteX8-17" y="connsiteY8-18"/>
                        </a:cxn>
                        <a:cxn ang="0">
                          <a:pos x="connsiteX9-19" y="connsiteY9-20"/>
                        </a:cxn>
                        <a:cxn ang="0">
                          <a:pos x="connsiteX10-21" y="connsiteY10-22"/>
                        </a:cxn>
                        <a:cxn ang="0">
                          <a:pos x="connsiteX11-23" y="connsiteY11-24"/>
                        </a:cxn>
                        <a:cxn ang="0">
                          <a:pos x="connsiteX12-25" y="connsiteY12-26"/>
                        </a:cxn>
                        <a:cxn ang="0">
                          <a:pos x="connsiteX13-27" y="connsiteY13-28"/>
                        </a:cxn>
                      </a:cxnLst>
                      <a:rect l="l" t="t" r="r" b="b"/>
                      <a:pathLst>
                        <a:path w="1621631" h="1069614">
                          <a:moveTo>
                            <a:pt x="270720" y="1067768"/>
                          </a:moveTo>
                          <a:lnTo>
                            <a:pt x="273843" y="1069614"/>
                          </a:lnTo>
                          <a:lnTo>
                            <a:pt x="270720" y="1067768"/>
                          </a:lnTo>
                          <a:close/>
                          <a:moveTo>
                            <a:pt x="0" y="907689"/>
                          </a:moveTo>
                          <a:lnTo>
                            <a:pt x="1629" y="908652"/>
                          </a:lnTo>
                          <a:lnTo>
                            <a:pt x="0" y="907689"/>
                          </a:lnTo>
                          <a:close/>
                          <a:moveTo>
                            <a:pt x="1621631" y="312073"/>
                          </a:moveTo>
                          <a:lnTo>
                            <a:pt x="1621631" y="312377"/>
                          </a:lnTo>
                          <a:lnTo>
                            <a:pt x="1621631" y="312073"/>
                          </a:lnTo>
                          <a:close/>
                          <a:moveTo>
                            <a:pt x="1621631" y="0"/>
                          </a:moveTo>
                          <a:lnTo>
                            <a:pt x="1621631" y="312073"/>
                          </a:lnTo>
                          <a:cubicBezTo>
                            <a:pt x="1059988" y="337356"/>
                            <a:pt x="568425" y="631117"/>
                            <a:pt x="270720" y="1067768"/>
                          </a:cubicBezTo>
                          <a:lnTo>
                            <a:pt x="1629" y="908652"/>
                          </a:lnTo>
                          <a:cubicBezTo>
                            <a:pt x="354259" y="380480"/>
                            <a:pt x="945677" y="25494"/>
                            <a:pt x="162163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2"/>
                    </a:lnRef>
                    <a:fillRef idx="3">
                      <a:schemeClr val="accent2"/>
                    </a:fillRef>
                    <a:effectRef idx="2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3218" tIns="46608" rIns="46608" bIns="93218" numCol="1" spcCol="0" rtlCol="0" fromWordArt="0" anchor="b" anchorCtr="0" forceAA="0" compatLnSpc="1">
                      <a:noAutofit/>
                    </a:bodyPr>
                    <a:lstStyle/>
                    <a:p>
                      <a:pPr algn="ctr" defTabSz="931545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800" spc="-5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p:txBody>
                </p:sp>
              </p:grpSp>
              <p:grpSp>
                <p:nvGrpSpPr>
                  <p:cNvPr id="37" name="ïŝļïḓè">
                    <a:extLst>
                      <a:ext uri="{FF2B5EF4-FFF2-40B4-BE49-F238E27FC236}">
                        <a16:creationId xmlns:a16="http://schemas.microsoft.com/office/drawing/2014/main" xmlns="" id="{86F6528B-494E-4954-AF3A-5B1048C4E5DE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6317326" y="2395746"/>
                    <a:ext cx="638671" cy="196732"/>
                    <a:chOff x="6191250" y="1599764"/>
                    <a:chExt cx="3473483" cy="1069616"/>
                  </a:xfrm>
                  <a:solidFill>
                    <a:schemeClr val="bg1">
                      <a:lumMod val="85000"/>
                    </a:schemeClr>
                  </a:solidFill>
                </p:grpSpPr>
                <p:sp>
                  <p:nvSpPr>
                    <p:cNvPr id="40" name="iśḻïḑê">
                      <a:extLst>
                        <a:ext uri="{FF2B5EF4-FFF2-40B4-BE49-F238E27FC236}">
                          <a16:creationId xmlns:a16="http://schemas.microsoft.com/office/drawing/2014/main" xmlns="" id="{5C904A62-52B4-4A93-9D95-4B54C3A79BF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191250" y="1599766"/>
                      <a:ext cx="1621631" cy="1069614"/>
                    </a:xfrm>
                    <a:custGeom>
                      <a:avLst/>
                      <a:gdLst>
                        <a:gd name="connsiteX0" fmla="*/ 668844 w 4158105"/>
                        <a:gd name="connsiteY0" fmla="*/ 1079241 h 4110786"/>
                        <a:gd name="connsiteX1" fmla="*/ 671967 w 4158105"/>
                        <a:gd name="connsiteY1" fmla="*/ 1081087 h 4110786"/>
                        <a:gd name="connsiteX2" fmla="*/ 576717 w 4158105"/>
                        <a:gd name="connsiteY2" fmla="*/ 1235869 h 4110786"/>
                        <a:gd name="connsiteX3" fmla="*/ 574232 w 4158105"/>
                        <a:gd name="connsiteY3" fmla="*/ 1234330 h 4110786"/>
                        <a:gd name="connsiteX4" fmla="*/ 668844 w 4158105"/>
                        <a:gd name="connsiteY4" fmla="*/ 1079241 h 4110786"/>
                        <a:gd name="connsiteX5" fmla="*/ 398124 w 4158105"/>
                        <a:gd name="connsiteY5" fmla="*/ 919162 h 4110786"/>
                        <a:gd name="connsiteX6" fmla="*/ 399753 w 4158105"/>
                        <a:gd name="connsiteY6" fmla="*/ 920125 h 4110786"/>
                        <a:gd name="connsiteX7" fmla="*/ 308772 w 4158105"/>
                        <a:gd name="connsiteY7" fmla="*/ 1069886 h 4110786"/>
                        <a:gd name="connsiteX8" fmla="*/ 307636 w 4158105"/>
                        <a:gd name="connsiteY8" fmla="*/ 1069182 h 4110786"/>
                        <a:gd name="connsiteX9" fmla="*/ 398124 w 4158105"/>
                        <a:gd name="connsiteY9" fmla="*/ 919162 h 4110786"/>
                        <a:gd name="connsiteX10" fmla="*/ 2106264 w 4158105"/>
                        <a:gd name="connsiteY10" fmla="*/ 319178 h 4110786"/>
                        <a:gd name="connsiteX11" fmla="*/ 2198792 w 4158105"/>
                        <a:gd name="connsiteY11" fmla="*/ 323850 h 4110786"/>
                        <a:gd name="connsiteX12" fmla="*/ 2019755 w 4158105"/>
                        <a:gd name="connsiteY12" fmla="*/ 323850 h 4110786"/>
                        <a:gd name="connsiteX13" fmla="*/ 2019755 w 4158105"/>
                        <a:gd name="connsiteY13" fmla="*/ 323546 h 4110786"/>
                        <a:gd name="connsiteX14" fmla="*/ 2106264 w 4158105"/>
                        <a:gd name="connsiteY14" fmla="*/ 319178 h 4110786"/>
                        <a:gd name="connsiteX15" fmla="*/ 2224351 w 4158105"/>
                        <a:gd name="connsiteY15" fmla="*/ 13068 h 4110786"/>
                        <a:gd name="connsiteX16" fmla="*/ 4158105 w 4158105"/>
                        <a:gd name="connsiteY16" fmla="*/ 2058946 h 4110786"/>
                        <a:gd name="connsiteX17" fmla="*/ 2106265 w 4158105"/>
                        <a:gd name="connsiteY17" fmla="*/ 4110786 h 4110786"/>
                        <a:gd name="connsiteX18" fmla="*/ 54424 w 4158105"/>
                        <a:gd name="connsiteY18" fmla="*/ 2058946 h 4110786"/>
                        <a:gd name="connsiteX19" fmla="*/ 574232 w 4158105"/>
                        <a:gd name="connsiteY19" fmla="*/ 1234330 h 4110786"/>
                        <a:gd name="connsiteX20" fmla="*/ 366497 w 4158105"/>
                        <a:gd name="connsiteY20" fmla="*/ 2058945 h 4110786"/>
                        <a:gd name="connsiteX21" fmla="*/ 2106264 w 4158105"/>
                        <a:gd name="connsiteY21" fmla="*/ 3798712 h 4110786"/>
                        <a:gd name="connsiteX22" fmla="*/ 3846030 w 4158105"/>
                        <a:gd name="connsiteY22" fmla="*/ 2058945 h 4110786"/>
                        <a:gd name="connsiteX23" fmla="*/ 2198792 w 4158105"/>
                        <a:gd name="connsiteY23" fmla="*/ 323850 h 4110786"/>
                        <a:gd name="connsiteX24" fmla="*/ 2219780 w 4158105"/>
                        <a:gd name="connsiteY24" fmla="*/ 323850 h 4110786"/>
                        <a:gd name="connsiteX25" fmla="*/ 2224351 w 4158105"/>
                        <a:gd name="connsiteY25" fmla="*/ 13068 h 4110786"/>
                        <a:gd name="connsiteX26" fmla="*/ 2019755 w 4158105"/>
                        <a:gd name="connsiteY26" fmla="*/ 11473 h 4110786"/>
                        <a:gd name="connsiteX27" fmla="*/ 2019755 w 4158105"/>
                        <a:gd name="connsiteY27" fmla="*/ 323546 h 4110786"/>
                        <a:gd name="connsiteX28" fmla="*/ 668844 w 4158105"/>
                        <a:gd name="connsiteY28" fmla="*/ 1079241 h 4110786"/>
                        <a:gd name="connsiteX29" fmla="*/ 399753 w 4158105"/>
                        <a:gd name="connsiteY29" fmla="*/ 920125 h 4110786"/>
                        <a:gd name="connsiteX30" fmla="*/ 2019755 w 4158105"/>
                        <a:gd name="connsiteY30" fmla="*/ 11473 h 4110786"/>
                        <a:gd name="connsiteX31" fmla="*/ 2224543 w 4158105"/>
                        <a:gd name="connsiteY31" fmla="*/ 0 h 4110786"/>
                        <a:gd name="connsiteX32" fmla="*/ 2224351 w 4158105"/>
                        <a:gd name="connsiteY32" fmla="*/ 13068 h 4110786"/>
                        <a:gd name="connsiteX33" fmla="*/ 2106265 w 4158105"/>
                        <a:gd name="connsiteY33" fmla="*/ 7105 h 4110786"/>
                        <a:gd name="connsiteX34" fmla="*/ 2019755 w 4158105"/>
                        <a:gd name="connsiteY34" fmla="*/ 11473 h 4110786"/>
                        <a:gd name="connsiteX35" fmla="*/ 2019755 w 4158105"/>
                        <a:gd name="connsiteY35" fmla="*/ 2381 h 4110786"/>
                        <a:gd name="connsiteX36" fmla="*/ 2224543 w 4158105"/>
                        <a:gd name="connsiteY36" fmla="*/ 0 h 4110786"/>
                        <a:gd name="connsiteX0-1" fmla="*/ 668844 w 4158105"/>
                        <a:gd name="connsiteY0-2" fmla="*/ 1079241 h 4110786"/>
                        <a:gd name="connsiteX1-3" fmla="*/ 671967 w 4158105"/>
                        <a:gd name="connsiteY1-4" fmla="*/ 1081087 h 4110786"/>
                        <a:gd name="connsiteX2-5" fmla="*/ 576717 w 4158105"/>
                        <a:gd name="connsiteY2-6" fmla="*/ 1235869 h 4110786"/>
                        <a:gd name="connsiteX3-7" fmla="*/ 574232 w 4158105"/>
                        <a:gd name="connsiteY3-8" fmla="*/ 1234330 h 4110786"/>
                        <a:gd name="connsiteX4-9" fmla="*/ 668844 w 4158105"/>
                        <a:gd name="connsiteY4-10" fmla="*/ 1079241 h 4110786"/>
                        <a:gd name="connsiteX5-11" fmla="*/ 398124 w 4158105"/>
                        <a:gd name="connsiteY5-12" fmla="*/ 919162 h 4110786"/>
                        <a:gd name="connsiteX6-13" fmla="*/ 399753 w 4158105"/>
                        <a:gd name="connsiteY6-14" fmla="*/ 920125 h 4110786"/>
                        <a:gd name="connsiteX7-15" fmla="*/ 308772 w 4158105"/>
                        <a:gd name="connsiteY7-16" fmla="*/ 1069886 h 4110786"/>
                        <a:gd name="connsiteX8-17" fmla="*/ 398124 w 4158105"/>
                        <a:gd name="connsiteY8-18" fmla="*/ 919162 h 4110786"/>
                        <a:gd name="connsiteX9-19" fmla="*/ 2106264 w 4158105"/>
                        <a:gd name="connsiteY9-20" fmla="*/ 319178 h 4110786"/>
                        <a:gd name="connsiteX10-21" fmla="*/ 2198792 w 4158105"/>
                        <a:gd name="connsiteY10-22" fmla="*/ 323850 h 4110786"/>
                        <a:gd name="connsiteX11-23" fmla="*/ 2019755 w 4158105"/>
                        <a:gd name="connsiteY11-24" fmla="*/ 323850 h 4110786"/>
                        <a:gd name="connsiteX12-25" fmla="*/ 2019755 w 4158105"/>
                        <a:gd name="connsiteY12-26" fmla="*/ 323546 h 4110786"/>
                        <a:gd name="connsiteX13-27" fmla="*/ 2106264 w 4158105"/>
                        <a:gd name="connsiteY13-28" fmla="*/ 319178 h 4110786"/>
                        <a:gd name="connsiteX14-29" fmla="*/ 2224351 w 4158105"/>
                        <a:gd name="connsiteY14-30" fmla="*/ 13068 h 4110786"/>
                        <a:gd name="connsiteX15-31" fmla="*/ 4158105 w 4158105"/>
                        <a:gd name="connsiteY15-32" fmla="*/ 2058946 h 4110786"/>
                        <a:gd name="connsiteX16-33" fmla="*/ 2106265 w 4158105"/>
                        <a:gd name="connsiteY16-34" fmla="*/ 4110786 h 4110786"/>
                        <a:gd name="connsiteX17-35" fmla="*/ 54424 w 4158105"/>
                        <a:gd name="connsiteY17-36" fmla="*/ 2058946 h 4110786"/>
                        <a:gd name="connsiteX18-37" fmla="*/ 574232 w 4158105"/>
                        <a:gd name="connsiteY18-38" fmla="*/ 1234330 h 4110786"/>
                        <a:gd name="connsiteX19-39" fmla="*/ 366497 w 4158105"/>
                        <a:gd name="connsiteY19-40" fmla="*/ 2058945 h 4110786"/>
                        <a:gd name="connsiteX20-41" fmla="*/ 2106264 w 4158105"/>
                        <a:gd name="connsiteY20-42" fmla="*/ 3798712 h 4110786"/>
                        <a:gd name="connsiteX21-43" fmla="*/ 3846030 w 4158105"/>
                        <a:gd name="connsiteY21-44" fmla="*/ 2058945 h 4110786"/>
                        <a:gd name="connsiteX22-45" fmla="*/ 2198792 w 4158105"/>
                        <a:gd name="connsiteY22-46" fmla="*/ 323850 h 4110786"/>
                        <a:gd name="connsiteX23-47" fmla="*/ 2219780 w 4158105"/>
                        <a:gd name="connsiteY23-48" fmla="*/ 323850 h 4110786"/>
                        <a:gd name="connsiteX24-49" fmla="*/ 2224351 w 4158105"/>
                        <a:gd name="connsiteY24-50" fmla="*/ 13068 h 4110786"/>
                        <a:gd name="connsiteX25-51" fmla="*/ 2019755 w 4158105"/>
                        <a:gd name="connsiteY25-52" fmla="*/ 11473 h 4110786"/>
                        <a:gd name="connsiteX26-53" fmla="*/ 2019755 w 4158105"/>
                        <a:gd name="connsiteY26-54" fmla="*/ 323546 h 4110786"/>
                        <a:gd name="connsiteX27-55" fmla="*/ 668844 w 4158105"/>
                        <a:gd name="connsiteY27-56" fmla="*/ 1079241 h 4110786"/>
                        <a:gd name="connsiteX28-57" fmla="*/ 399753 w 4158105"/>
                        <a:gd name="connsiteY28-58" fmla="*/ 920125 h 4110786"/>
                        <a:gd name="connsiteX29-59" fmla="*/ 2019755 w 4158105"/>
                        <a:gd name="connsiteY29-60" fmla="*/ 11473 h 4110786"/>
                        <a:gd name="connsiteX30-61" fmla="*/ 2224543 w 4158105"/>
                        <a:gd name="connsiteY30-62" fmla="*/ 0 h 4110786"/>
                        <a:gd name="connsiteX31-63" fmla="*/ 2224351 w 4158105"/>
                        <a:gd name="connsiteY31-64" fmla="*/ 13068 h 4110786"/>
                        <a:gd name="connsiteX32-65" fmla="*/ 2106265 w 4158105"/>
                        <a:gd name="connsiteY32-66" fmla="*/ 7105 h 4110786"/>
                        <a:gd name="connsiteX33-67" fmla="*/ 2019755 w 4158105"/>
                        <a:gd name="connsiteY33-68" fmla="*/ 11473 h 4110786"/>
                        <a:gd name="connsiteX34-69" fmla="*/ 2019755 w 4158105"/>
                        <a:gd name="connsiteY34-70" fmla="*/ 2381 h 4110786"/>
                        <a:gd name="connsiteX35-71" fmla="*/ 2224543 w 4158105"/>
                        <a:gd name="connsiteY35-72" fmla="*/ 0 h 4110786"/>
                        <a:gd name="connsiteX0-73" fmla="*/ 668844 w 4158105"/>
                        <a:gd name="connsiteY0-74" fmla="*/ 1079241 h 4110786"/>
                        <a:gd name="connsiteX1-75" fmla="*/ 671967 w 4158105"/>
                        <a:gd name="connsiteY1-76" fmla="*/ 1081087 h 4110786"/>
                        <a:gd name="connsiteX2-77" fmla="*/ 576717 w 4158105"/>
                        <a:gd name="connsiteY2-78" fmla="*/ 1235869 h 4110786"/>
                        <a:gd name="connsiteX3-79" fmla="*/ 574232 w 4158105"/>
                        <a:gd name="connsiteY3-80" fmla="*/ 1234330 h 4110786"/>
                        <a:gd name="connsiteX4-81" fmla="*/ 668844 w 4158105"/>
                        <a:gd name="connsiteY4-82" fmla="*/ 1079241 h 4110786"/>
                        <a:gd name="connsiteX5-83" fmla="*/ 398124 w 4158105"/>
                        <a:gd name="connsiteY5-84" fmla="*/ 919162 h 4110786"/>
                        <a:gd name="connsiteX6-85" fmla="*/ 399753 w 4158105"/>
                        <a:gd name="connsiteY6-86" fmla="*/ 920125 h 4110786"/>
                        <a:gd name="connsiteX7-87" fmla="*/ 398124 w 4158105"/>
                        <a:gd name="connsiteY7-88" fmla="*/ 919162 h 4110786"/>
                        <a:gd name="connsiteX8-89" fmla="*/ 2106264 w 4158105"/>
                        <a:gd name="connsiteY8-90" fmla="*/ 319178 h 4110786"/>
                        <a:gd name="connsiteX9-91" fmla="*/ 2198792 w 4158105"/>
                        <a:gd name="connsiteY9-92" fmla="*/ 323850 h 4110786"/>
                        <a:gd name="connsiteX10-93" fmla="*/ 2019755 w 4158105"/>
                        <a:gd name="connsiteY10-94" fmla="*/ 323850 h 4110786"/>
                        <a:gd name="connsiteX11-95" fmla="*/ 2019755 w 4158105"/>
                        <a:gd name="connsiteY11-96" fmla="*/ 323546 h 4110786"/>
                        <a:gd name="connsiteX12-97" fmla="*/ 2106264 w 4158105"/>
                        <a:gd name="connsiteY12-98" fmla="*/ 319178 h 4110786"/>
                        <a:gd name="connsiteX13-99" fmla="*/ 2224351 w 4158105"/>
                        <a:gd name="connsiteY13-100" fmla="*/ 13068 h 4110786"/>
                        <a:gd name="connsiteX14-101" fmla="*/ 4158105 w 4158105"/>
                        <a:gd name="connsiteY14-102" fmla="*/ 2058946 h 4110786"/>
                        <a:gd name="connsiteX15-103" fmla="*/ 2106265 w 4158105"/>
                        <a:gd name="connsiteY15-104" fmla="*/ 4110786 h 4110786"/>
                        <a:gd name="connsiteX16-105" fmla="*/ 54424 w 4158105"/>
                        <a:gd name="connsiteY16-106" fmla="*/ 2058946 h 4110786"/>
                        <a:gd name="connsiteX17-107" fmla="*/ 574232 w 4158105"/>
                        <a:gd name="connsiteY17-108" fmla="*/ 1234330 h 4110786"/>
                        <a:gd name="connsiteX18-109" fmla="*/ 366497 w 4158105"/>
                        <a:gd name="connsiteY18-110" fmla="*/ 2058945 h 4110786"/>
                        <a:gd name="connsiteX19-111" fmla="*/ 2106264 w 4158105"/>
                        <a:gd name="connsiteY19-112" fmla="*/ 3798712 h 4110786"/>
                        <a:gd name="connsiteX20-113" fmla="*/ 3846030 w 4158105"/>
                        <a:gd name="connsiteY20-114" fmla="*/ 2058945 h 4110786"/>
                        <a:gd name="connsiteX21-115" fmla="*/ 2198792 w 4158105"/>
                        <a:gd name="connsiteY21-116" fmla="*/ 323850 h 4110786"/>
                        <a:gd name="connsiteX22-117" fmla="*/ 2219780 w 4158105"/>
                        <a:gd name="connsiteY22-118" fmla="*/ 323850 h 4110786"/>
                        <a:gd name="connsiteX23-119" fmla="*/ 2224351 w 4158105"/>
                        <a:gd name="connsiteY23-120" fmla="*/ 13068 h 4110786"/>
                        <a:gd name="connsiteX24-121" fmla="*/ 2019755 w 4158105"/>
                        <a:gd name="connsiteY24-122" fmla="*/ 11473 h 4110786"/>
                        <a:gd name="connsiteX25-123" fmla="*/ 2019755 w 4158105"/>
                        <a:gd name="connsiteY25-124" fmla="*/ 323546 h 4110786"/>
                        <a:gd name="connsiteX26-125" fmla="*/ 668844 w 4158105"/>
                        <a:gd name="connsiteY26-126" fmla="*/ 1079241 h 4110786"/>
                        <a:gd name="connsiteX27-127" fmla="*/ 399753 w 4158105"/>
                        <a:gd name="connsiteY27-128" fmla="*/ 920125 h 4110786"/>
                        <a:gd name="connsiteX28-129" fmla="*/ 2019755 w 4158105"/>
                        <a:gd name="connsiteY28-130" fmla="*/ 11473 h 4110786"/>
                        <a:gd name="connsiteX29-131" fmla="*/ 2224543 w 4158105"/>
                        <a:gd name="connsiteY29-132" fmla="*/ 0 h 4110786"/>
                        <a:gd name="connsiteX30-133" fmla="*/ 2224351 w 4158105"/>
                        <a:gd name="connsiteY30-134" fmla="*/ 13068 h 4110786"/>
                        <a:gd name="connsiteX31-135" fmla="*/ 2106265 w 4158105"/>
                        <a:gd name="connsiteY31-136" fmla="*/ 7105 h 4110786"/>
                        <a:gd name="connsiteX32-137" fmla="*/ 2019755 w 4158105"/>
                        <a:gd name="connsiteY32-138" fmla="*/ 11473 h 4110786"/>
                        <a:gd name="connsiteX33-139" fmla="*/ 2019755 w 4158105"/>
                        <a:gd name="connsiteY33-140" fmla="*/ 2381 h 4110786"/>
                        <a:gd name="connsiteX34-141" fmla="*/ 2224543 w 4158105"/>
                        <a:gd name="connsiteY34-142" fmla="*/ 0 h 4110786"/>
                        <a:gd name="connsiteX0-143" fmla="*/ 739525 w 4228786"/>
                        <a:gd name="connsiteY0-144" fmla="*/ 1079241 h 4110786"/>
                        <a:gd name="connsiteX1-145" fmla="*/ 742648 w 4228786"/>
                        <a:gd name="connsiteY1-146" fmla="*/ 1081087 h 4110786"/>
                        <a:gd name="connsiteX2-147" fmla="*/ 647398 w 4228786"/>
                        <a:gd name="connsiteY2-148" fmla="*/ 1235869 h 4110786"/>
                        <a:gd name="connsiteX3-149" fmla="*/ 644913 w 4228786"/>
                        <a:gd name="connsiteY3-150" fmla="*/ 1234330 h 4110786"/>
                        <a:gd name="connsiteX4-151" fmla="*/ 739525 w 4228786"/>
                        <a:gd name="connsiteY4-152" fmla="*/ 1079241 h 4110786"/>
                        <a:gd name="connsiteX5-153" fmla="*/ 468805 w 4228786"/>
                        <a:gd name="connsiteY5-154" fmla="*/ 919162 h 4110786"/>
                        <a:gd name="connsiteX6-155" fmla="*/ 470434 w 4228786"/>
                        <a:gd name="connsiteY6-156" fmla="*/ 920125 h 4110786"/>
                        <a:gd name="connsiteX7-157" fmla="*/ 468805 w 4228786"/>
                        <a:gd name="connsiteY7-158" fmla="*/ 919162 h 4110786"/>
                        <a:gd name="connsiteX8-159" fmla="*/ 2176945 w 4228786"/>
                        <a:gd name="connsiteY8-160" fmla="*/ 319178 h 4110786"/>
                        <a:gd name="connsiteX9-161" fmla="*/ 2269473 w 4228786"/>
                        <a:gd name="connsiteY9-162" fmla="*/ 323850 h 4110786"/>
                        <a:gd name="connsiteX10-163" fmla="*/ 2090436 w 4228786"/>
                        <a:gd name="connsiteY10-164" fmla="*/ 323850 h 4110786"/>
                        <a:gd name="connsiteX11-165" fmla="*/ 2090436 w 4228786"/>
                        <a:gd name="connsiteY11-166" fmla="*/ 323546 h 4110786"/>
                        <a:gd name="connsiteX12-167" fmla="*/ 2176945 w 4228786"/>
                        <a:gd name="connsiteY12-168" fmla="*/ 319178 h 4110786"/>
                        <a:gd name="connsiteX13-169" fmla="*/ 2295032 w 4228786"/>
                        <a:gd name="connsiteY13-170" fmla="*/ 13068 h 4110786"/>
                        <a:gd name="connsiteX14-171" fmla="*/ 4228786 w 4228786"/>
                        <a:gd name="connsiteY14-172" fmla="*/ 2058946 h 4110786"/>
                        <a:gd name="connsiteX15-173" fmla="*/ 2176946 w 4228786"/>
                        <a:gd name="connsiteY15-174" fmla="*/ 4110786 h 4110786"/>
                        <a:gd name="connsiteX16-175" fmla="*/ 125105 w 4228786"/>
                        <a:gd name="connsiteY16-176" fmla="*/ 2058946 h 4110786"/>
                        <a:gd name="connsiteX17-177" fmla="*/ 437178 w 4228786"/>
                        <a:gd name="connsiteY17-178" fmla="*/ 2058945 h 4110786"/>
                        <a:gd name="connsiteX18-179" fmla="*/ 2176945 w 4228786"/>
                        <a:gd name="connsiteY18-180" fmla="*/ 3798712 h 4110786"/>
                        <a:gd name="connsiteX19-181" fmla="*/ 3916711 w 4228786"/>
                        <a:gd name="connsiteY19-182" fmla="*/ 2058945 h 4110786"/>
                        <a:gd name="connsiteX20-183" fmla="*/ 2269473 w 4228786"/>
                        <a:gd name="connsiteY20-184" fmla="*/ 323850 h 4110786"/>
                        <a:gd name="connsiteX21-185" fmla="*/ 2290461 w 4228786"/>
                        <a:gd name="connsiteY21-186" fmla="*/ 323850 h 4110786"/>
                        <a:gd name="connsiteX22-187" fmla="*/ 2295032 w 4228786"/>
                        <a:gd name="connsiteY22-188" fmla="*/ 13068 h 4110786"/>
                        <a:gd name="connsiteX23-189" fmla="*/ 2090436 w 4228786"/>
                        <a:gd name="connsiteY23-190" fmla="*/ 11473 h 4110786"/>
                        <a:gd name="connsiteX24-191" fmla="*/ 2090436 w 4228786"/>
                        <a:gd name="connsiteY24-192" fmla="*/ 323546 h 4110786"/>
                        <a:gd name="connsiteX25-193" fmla="*/ 739525 w 4228786"/>
                        <a:gd name="connsiteY25-194" fmla="*/ 1079241 h 4110786"/>
                        <a:gd name="connsiteX26-195" fmla="*/ 470434 w 4228786"/>
                        <a:gd name="connsiteY26-196" fmla="*/ 920125 h 4110786"/>
                        <a:gd name="connsiteX27-197" fmla="*/ 2090436 w 4228786"/>
                        <a:gd name="connsiteY27-198" fmla="*/ 11473 h 4110786"/>
                        <a:gd name="connsiteX28-199" fmla="*/ 2295224 w 4228786"/>
                        <a:gd name="connsiteY28-200" fmla="*/ 0 h 4110786"/>
                        <a:gd name="connsiteX29-201" fmla="*/ 2295032 w 4228786"/>
                        <a:gd name="connsiteY29-202" fmla="*/ 13068 h 4110786"/>
                        <a:gd name="connsiteX30-203" fmla="*/ 2176946 w 4228786"/>
                        <a:gd name="connsiteY30-204" fmla="*/ 7105 h 4110786"/>
                        <a:gd name="connsiteX31-205" fmla="*/ 2090436 w 4228786"/>
                        <a:gd name="connsiteY31-206" fmla="*/ 11473 h 4110786"/>
                        <a:gd name="connsiteX32-207" fmla="*/ 2090436 w 4228786"/>
                        <a:gd name="connsiteY32-208" fmla="*/ 2381 h 4110786"/>
                        <a:gd name="connsiteX33-209" fmla="*/ 2295224 w 4228786"/>
                        <a:gd name="connsiteY33-210" fmla="*/ 0 h 4110786"/>
                        <a:gd name="connsiteX0-211" fmla="*/ 739525 w 4228786"/>
                        <a:gd name="connsiteY0-212" fmla="*/ 1079241 h 4110786"/>
                        <a:gd name="connsiteX1-213" fmla="*/ 742648 w 4228786"/>
                        <a:gd name="connsiteY1-214" fmla="*/ 1081087 h 4110786"/>
                        <a:gd name="connsiteX2-215" fmla="*/ 647398 w 4228786"/>
                        <a:gd name="connsiteY2-216" fmla="*/ 1235869 h 4110786"/>
                        <a:gd name="connsiteX3-217" fmla="*/ 739525 w 4228786"/>
                        <a:gd name="connsiteY3-218" fmla="*/ 1079241 h 4110786"/>
                        <a:gd name="connsiteX4-219" fmla="*/ 468805 w 4228786"/>
                        <a:gd name="connsiteY4-220" fmla="*/ 919162 h 4110786"/>
                        <a:gd name="connsiteX5-221" fmla="*/ 470434 w 4228786"/>
                        <a:gd name="connsiteY5-222" fmla="*/ 920125 h 4110786"/>
                        <a:gd name="connsiteX6-223" fmla="*/ 468805 w 4228786"/>
                        <a:gd name="connsiteY6-224" fmla="*/ 919162 h 4110786"/>
                        <a:gd name="connsiteX7-225" fmla="*/ 2176945 w 4228786"/>
                        <a:gd name="connsiteY7-226" fmla="*/ 319178 h 4110786"/>
                        <a:gd name="connsiteX8-227" fmla="*/ 2269473 w 4228786"/>
                        <a:gd name="connsiteY8-228" fmla="*/ 323850 h 4110786"/>
                        <a:gd name="connsiteX9-229" fmla="*/ 2090436 w 4228786"/>
                        <a:gd name="connsiteY9-230" fmla="*/ 323850 h 4110786"/>
                        <a:gd name="connsiteX10-231" fmla="*/ 2090436 w 4228786"/>
                        <a:gd name="connsiteY10-232" fmla="*/ 323546 h 4110786"/>
                        <a:gd name="connsiteX11-233" fmla="*/ 2176945 w 4228786"/>
                        <a:gd name="connsiteY11-234" fmla="*/ 319178 h 4110786"/>
                        <a:gd name="connsiteX12-235" fmla="*/ 2295032 w 4228786"/>
                        <a:gd name="connsiteY12-236" fmla="*/ 13068 h 4110786"/>
                        <a:gd name="connsiteX13-237" fmla="*/ 4228786 w 4228786"/>
                        <a:gd name="connsiteY13-238" fmla="*/ 2058946 h 4110786"/>
                        <a:gd name="connsiteX14-239" fmla="*/ 2176946 w 4228786"/>
                        <a:gd name="connsiteY14-240" fmla="*/ 4110786 h 4110786"/>
                        <a:gd name="connsiteX15-241" fmla="*/ 125105 w 4228786"/>
                        <a:gd name="connsiteY15-242" fmla="*/ 2058946 h 4110786"/>
                        <a:gd name="connsiteX16-243" fmla="*/ 437178 w 4228786"/>
                        <a:gd name="connsiteY16-244" fmla="*/ 2058945 h 4110786"/>
                        <a:gd name="connsiteX17-245" fmla="*/ 2176945 w 4228786"/>
                        <a:gd name="connsiteY17-246" fmla="*/ 3798712 h 4110786"/>
                        <a:gd name="connsiteX18-247" fmla="*/ 3916711 w 4228786"/>
                        <a:gd name="connsiteY18-248" fmla="*/ 2058945 h 4110786"/>
                        <a:gd name="connsiteX19-249" fmla="*/ 2269473 w 4228786"/>
                        <a:gd name="connsiteY19-250" fmla="*/ 323850 h 4110786"/>
                        <a:gd name="connsiteX20-251" fmla="*/ 2290461 w 4228786"/>
                        <a:gd name="connsiteY20-252" fmla="*/ 323850 h 4110786"/>
                        <a:gd name="connsiteX21-253" fmla="*/ 2295032 w 4228786"/>
                        <a:gd name="connsiteY21-254" fmla="*/ 13068 h 4110786"/>
                        <a:gd name="connsiteX22-255" fmla="*/ 2090436 w 4228786"/>
                        <a:gd name="connsiteY22-256" fmla="*/ 11473 h 4110786"/>
                        <a:gd name="connsiteX23-257" fmla="*/ 2090436 w 4228786"/>
                        <a:gd name="connsiteY23-258" fmla="*/ 323546 h 4110786"/>
                        <a:gd name="connsiteX24-259" fmla="*/ 739525 w 4228786"/>
                        <a:gd name="connsiteY24-260" fmla="*/ 1079241 h 4110786"/>
                        <a:gd name="connsiteX25-261" fmla="*/ 470434 w 4228786"/>
                        <a:gd name="connsiteY25-262" fmla="*/ 920125 h 4110786"/>
                        <a:gd name="connsiteX26-263" fmla="*/ 2090436 w 4228786"/>
                        <a:gd name="connsiteY26-264" fmla="*/ 11473 h 4110786"/>
                        <a:gd name="connsiteX27-265" fmla="*/ 2295224 w 4228786"/>
                        <a:gd name="connsiteY27-266" fmla="*/ 0 h 4110786"/>
                        <a:gd name="connsiteX28-267" fmla="*/ 2295032 w 4228786"/>
                        <a:gd name="connsiteY28-268" fmla="*/ 13068 h 4110786"/>
                        <a:gd name="connsiteX29-269" fmla="*/ 2176946 w 4228786"/>
                        <a:gd name="connsiteY29-270" fmla="*/ 7105 h 4110786"/>
                        <a:gd name="connsiteX30-271" fmla="*/ 2090436 w 4228786"/>
                        <a:gd name="connsiteY30-272" fmla="*/ 11473 h 4110786"/>
                        <a:gd name="connsiteX31-273" fmla="*/ 2090436 w 4228786"/>
                        <a:gd name="connsiteY31-274" fmla="*/ 2381 h 4110786"/>
                        <a:gd name="connsiteX32-275" fmla="*/ 2295224 w 4228786"/>
                        <a:gd name="connsiteY32-276" fmla="*/ 0 h 4110786"/>
                        <a:gd name="connsiteX0-277" fmla="*/ 739525 w 4228786"/>
                        <a:gd name="connsiteY0-278" fmla="*/ 1079241 h 4110786"/>
                        <a:gd name="connsiteX1-279" fmla="*/ 742648 w 4228786"/>
                        <a:gd name="connsiteY1-280" fmla="*/ 1081087 h 4110786"/>
                        <a:gd name="connsiteX2-281" fmla="*/ 739525 w 4228786"/>
                        <a:gd name="connsiteY2-282" fmla="*/ 1079241 h 4110786"/>
                        <a:gd name="connsiteX3-283" fmla="*/ 468805 w 4228786"/>
                        <a:gd name="connsiteY3-284" fmla="*/ 919162 h 4110786"/>
                        <a:gd name="connsiteX4-285" fmla="*/ 470434 w 4228786"/>
                        <a:gd name="connsiteY4-286" fmla="*/ 920125 h 4110786"/>
                        <a:gd name="connsiteX5-287" fmla="*/ 468805 w 4228786"/>
                        <a:gd name="connsiteY5-288" fmla="*/ 919162 h 4110786"/>
                        <a:gd name="connsiteX6-289" fmla="*/ 2176945 w 4228786"/>
                        <a:gd name="connsiteY6-290" fmla="*/ 319178 h 4110786"/>
                        <a:gd name="connsiteX7-291" fmla="*/ 2269473 w 4228786"/>
                        <a:gd name="connsiteY7-292" fmla="*/ 323850 h 4110786"/>
                        <a:gd name="connsiteX8-293" fmla="*/ 2090436 w 4228786"/>
                        <a:gd name="connsiteY8-294" fmla="*/ 323850 h 4110786"/>
                        <a:gd name="connsiteX9-295" fmla="*/ 2090436 w 4228786"/>
                        <a:gd name="connsiteY9-296" fmla="*/ 323546 h 4110786"/>
                        <a:gd name="connsiteX10-297" fmla="*/ 2176945 w 4228786"/>
                        <a:gd name="connsiteY10-298" fmla="*/ 319178 h 4110786"/>
                        <a:gd name="connsiteX11-299" fmla="*/ 2295032 w 4228786"/>
                        <a:gd name="connsiteY11-300" fmla="*/ 13068 h 4110786"/>
                        <a:gd name="connsiteX12-301" fmla="*/ 4228786 w 4228786"/>
                        <a:gd name="connsiteY12-302" fmla="*/ 2058946 h 4110786"/>
                        <a:gd name="connsiteX13-303" fmla="*/ 2176946 w 4228786"/>
                        <a:gd name="connsiteY13-304" fmla="*/ 4110786 h 4110786"/>
                        <a:gd name="connsiteX14-305" fmla="*/ 125105 w 4228786"/>
                        <a:gd name="connsiteY14-306" fmla="*/ 2058946 h 4110786"/>
                        <a:gd name="connsiteX15-307" fmla="*/ 437178 w 4228786"/>
                        <a:gd name="connsiteY15-308" fmla="*/ 2058945 h 4110786"/>
                        <a:gd name="connsiteX16-309" fmla="*/ 2176945 w 4228786"/>
                        <a:gd name="connsiteY16-310" fmla="*/ 3798712 h 4110786"/>
                        <a:gd name="connsiteX17-311" fmla="*/ 3916711 w 4228786"/>
                        <a:gd name="connsiteY17-312" fmla="*/ 2058945 h 4110786"/>
                        <a:gd name="connsiteX18-313" fmla="*/ 2269473 w 4228786"/>
                        <a:gd name="connsiteY18-314" fmla="*/ 323850 h 4110786"/>
                        <a:gd name="connsiteX19-315" fmla="*/ 2290461 w 4228786"/>
                        <a:gd name="connsiteY19-316" fmla="*/ 323850 h 4110786"/>
                        <a:gd name="connsiteX20-317" fmla="*/ 2295032 w 4228786"/>
                        <a:gd name="connsiteY20-318" fmla="*/ 13068 h 4110786"/>
                        <a:gd name="connsiteX21-319" fmla="*/ 2090436 w 4228786"/>
                        <a:gd name="connsiteY21-320" fmla="*/ 11473 h 4110786"/>
                        <a:gd name="connsiteX22-321" fmla="*/ 2090436 w 4228786"/>
                        <a:gd name="connsiteY22-322" fmla="*/ 323546 h 4110786"/>
                        <a:gd name="connsiteX23-323" fmla="*/ 739525 w 4228786"/>
                        <a:gd name="connsiteY23-324" fmla="*/ 1079241 h 4110786"/>
                        <a:gd name="connsiteX24-325" fmla="*/ 470434 w 4228786"/>
                        <a:gd name="connsiteY24-326" fmla="*/ 920125 h 4110786"/>
                        <a:gd name="connsiteX25-327" fmla="*/ 2090436 w 4228786"/>
                        <a:gd name="connsiteY25-328" fmla="*/ 11473 h 4110786"/>
                        <a:gd name="connsiteX26-329" fmla="*/ 2295224 w 4228786"/>
                        <a:gd name="connsiteY26-330" fmla="*/ 0 h 4110786"/>
                        <a:gd name="connsiteX27-331" fmla="*/ 2295032 w 4228786"/>
                        <a:gd name="connsiteY27-332" fmla="*/ 13068 h 4110786"/>
                        <a:gd name="connsiteX28-333" fmla="*/ 2176946 w 4228786"/>
                        <a:gd name="connsiteY28-334" fmla="*/ 7105 h 4110786"/>
                        <a:gd name="connsiteX29-335" fmla="*/ 2090436 w 4228786"/>
                        <a:gd name="connsiteY29-336" fmla="*/ 11473 h 4110786"/>
                        <a:gd name="connsiteX30-337" fmla="*/ 2090436 w 4228786"/>
                        <a:gd name="connsiteY30-338" fmla="*/ 2381 h 4110786"/>
                        <a:gd name="connsiteX31-339" fmla="*/ 2295224 w 4228786"/>
                        <a:gd name="connsiteY31-340" fmla="*/ 0 h 4110786"/>
                        <a:gd name="connsiteX0-341" fmla="*/ 739525 w 4228786"/>
                        <a:gd name="connsiteY0-342" fmla="*/ 1079241 h 4110786"/>
                        <a:gd name="connsiteX1-343" fmla="*/ 742648 w 4228786"/>
                        <a:gd name="connsiteY1-344" fmla="*/ 1081087 h 4110786"/>
                        <a:gd name="connsiteX2-345" fmla="*/ 739525 w 4228786"/>
                        <a:gd name="connsiteY2-346" fmla="*/ 1079241 h 4110786"/>
                        <a:gd name="connsiteX3-347" fmla="*/ 468805 w 4228786"/>
                        <a:gd name="connsiteY3-348" fmla="*/ 919162 h 4110786"/>
                        <a:gd name="connsiteX4-349" fmla="*/ 470434 w 4228786"/>
                        <a:gd name="connsiteY4-350" fmla="*/ 920125 h 4110786"/>
                        <a:gd name="connsiteX5-351" fmla="*/ 468805 w 4228786"/>
                        <a:gd name="connsiteY5-352" fmla="*/ 919162 h 4110786"/>
                        <a:gd name="connsiteX6-353" fmla="*/ 2176945 w 4228786"/>
                        <a:gd name="connsiteY6-354" fmla="*/ 319178 h 4110786"/>
                        <a:gd name="connsiteX7-355" fmla="*/ 2269473 w 4228786"/>
                        <a:gd name="connsiteY7-356" fmla="*/ 323850 h 4110786"/>
                        <a:gd name="connsiteX8-357" fmla="*/ 2090436 w 4228786"/>
                        <a:gd name="connsiteY8-358" fmla="*/ 323850 h 4110786"/>
                        <a:gd name="connsiteX9-359" fmla="*/ 2090436 w 4228786"/>
                        <a:gd name="connsiteY9-360" fmla="*/ 323546 h 4110786"/>
                        <a:gd name="connsiteX10-361" fmla="*/ 2176945 w 4228786"/>
                        <a:gd name="connsiteY10-362" fmla="*/ 319178 h 4110786"/>
                        <a:gd name="connsiteX11-363" fmla="*/ 2295032 w 4228786"/>
                        <a:gd name="connsiteY11-364" fmla="*/ 13068 h 4110786"/>
                        <a:gd name="connsiteX12-365" fmla="*/ 4228786 w 4228786"/>
                        <a:gd name="connsiteY12-366" fmla="*/ 2058946 h 4110786"/>
                        <a:gd name="connsiteX13-367" fmla="*/ 2176946 w 4228786"/>
                        <a:gd name="connsiteY13-368" fmla="*/ 4110786 h 4110786"/>
                        <a:gd name="connsiteX14-369" fmla="*/ 125105 w 4228786"/>
                        <a:gd name="connsiteY14-370" fmla="*/ 2058946 h 4110786"/>
                        <a:gd name="connsiteX15-371" fmla="*/ 437178 w 4228786"/>
                        <a:gd name="connsiteY15-372" fmla="*/ 2058945 h 4110786"/>
                        <a:gd name="connsiteX16-373" fmla="*/ 2176945 w 4228786"/>
                        <a:gd name="connsiteY16-374" fmla="*/ 3798712 h 4110786"/>
                        <a:gd name="connsiteX17-375" fmla="*/ 3916711 w 4228786"/>
                        <a:gd name="connsiteY17-376" fmla="*/ 2058945 h 4110786"/>
                        <a:gd name="connsiteX18-377" fmla="*/ 2269473 w 4228786"/>
                        <a:gd name="connsiteY18-378" fmla="*/ 323850 h 4110786"/>
                        <a:gd name="connsiteX19-379" fmla="*/ 2290461 w 4228786"/>
                        <a:gd name="connsiteY19-380" fmla="*/ 323850 h 4110786"/>
                        <a:gd name="connsiteX20-381" fmla="*/ 2295032 w 4228786"/>
                        <a:gd name="connsiteY20-382" fmla="*/ 13068 h 4110786"/>
                        <a:gd name="connsiteX21-383" fmla="*/ 2090436 w 4228786"/>
                        <a:gd name="connsiteY21-384" fmla="*/ 11473 h 4110786"/>
                        <a:gd name="connsiteX22-385" fmla="*/ 2090436 w 4228786"/>
                        <a:gd name="connsiteY22-386" fmla="*/ 323546 h 4110786"/>
                        <a:gd name="connsiteX23-387" fmla="*/ 739525 w 4228786"/>
                        <a:gd name="connsiteY23-388" fmla="*/ 1079241 h 4110786"/>
                        <a:gd name="connsiteX24-389" fmla="*/ 470434 w 4228786"/>
                        <a:gd name="connsiteY24-390" fmla="*/ 920125 h 4110786"/>
                        <a:gd name="connsiteX25-391" fmla="*/ 2090436 w 4228786"/>
                        <a:gd name="connsiteY25-392" fmla="*/ 11473 h 4110786"/>
                        <a:gd name="connsiteX26-393" fmla="*/ 2295224 w 4228786"/>
                        <a:gd name="connsiteY26-394" fmla="*/ 0 h 4110786"/>
                        <a:gd name="connsiteX27-395" fmla="*/ 2176946 w 4228786"/>
                        <a:gd name="connsiteY27-396" fmla="*/ 7105 h 4110786"/>
                        <a:gd name="connsiteX28-397" fmla="*/ 2090436 w 4228786"/>
                        <a:gd name="connsiteY28-398" fmla="*/ 11473 h 4110786"/>
                        <a:gd name="connsiteX29-399" fmla="*/ 2090436 w 4228786"/>
                        <a:gd name="connsiteY29-400" fmla="*/ 2381 h 4110786"/>
                        <a:gd name="connsiteX30-401" fmla="*/ 2295224 w 4228786"/>
                        <a:gd name="connsiteY30-402" fmla="*/ 0 h 4110786"/>
                        <a:gd name="connsiteX0-403" fmla="*/ 739525 w 4228949"/>
                        <a:gd name="connsiteY0-404" fmla="*/ 1079241 h 4110786"/>
                        <a:gd name="connsiteX1-405" fmla="*/ 742648 w 4228949"/>
                        <a:gd name="connsiteY1-406" fmla="*/ 1081087 h 4110786"/>
                        <a:gd name="connsiteX2-407" fmla="*/ 739525 w 4228949"/>
                        <a:gd name="connsiteY2-408" fmla="*/ 1079241 h 4110786"/>
                        <a:gd name="connsiteX3-409" fmla="*/ 468805 w 4228949"/>
                        <a:gd name="connsiteY3-410" fmla="*/ 919162 h 4110786"/>
                        <a:gd name="connsiteX4-411" fmla="*/ 470434 w 4228949"/>
                        <a:gd name="connsiteY4-412" fmla="*/ 920125 h 4110786"/>
                        <a:gd name="connsiteX5-413" fmla="*/ 468805 w 4228949"/>
                        <a:gd name="connsiteY5-414" fmla="*/ 919162 h 4110786"/>
                        <a:gd name="connsiteX6-415" fmla="*/ 2176945 w 4228949"/>
                        <a:gd name="connsiteY6-416" fmla="*/ 319178 h 4110786"/>
                        <a:gd name="connsiteX7-417" fmla="*/ 2269473 w 4228949"/>
                        <a:gd name="connsiteY7-418" fmla="*/ 323850 h 4110786"/>
                        <a:gd name="connsiteX8-419" fmla="*/ 2090436 w 4228949"/>
                        <a:gd name="connsiteY8-420" fmla="*/ 323850 h 4110786"/>
                        <a:gd name="connsiteX9-421" fmla="*/ 2090436 w 4228949"/>
                        <a:gd name="connsiteY9-422" fmla="*/ 323546 h 4110786"/>
                        <a:gd name="connsiteX10-423" fmla="*/ 2176945 w 4228949"/>
                        <a:gd name="connsiteY10-424" fmla="*/ 319178 h 4110786"/>
                        <a:gd name="connsiteX11-425" fmla="*/ 2290461 w 4228949"/>
                        <a:gd name="connsiteY11-426" fmla="*/ 323850 h 4110786"/>
                        <a:gd name="connsiteX12-427" fmla="*/ 4228786 w 4228949"/>
                        <a:gd name="connsiteY12-428" fmla="*/ 2058946 h 4110786"/>
                        <a:gd name="connsiteX13-429" fmla="*/ 2176946 w 4228949"/>
                        <a:gd name="connsiteY13-430" fmla="*/ 4110786 h 4110786"/>
                        <a:gd name="connsiteX14-431" fmla="*/ 125105 w 4228949"/>
                        <a:gd name="connsiteY14-432" fmla="*/ 2058946 h 4110786"/>
                        <a:gd name="connsiteX15-433" fmla="*/ 437178 w 4228949"/>
                        <a:gd name="connsiteY15-434" fmla="*/ 2058945 h 4110786"/>
                        <a:gd name="connsiteX16-435" fmla="*/ 2176945 w 4228949"/>
                        <a:gd name="connsiteY16-436" fmla="*/ 3798712 h 4110786"/>
                        <a:gd name="connsiteX17-437" fmla="*/ 3916711 w 4228949"/>
                        <a:gd name="connsiteY17-438" fmla="*/ 2058945 h 4110786"/>
                        <a:gd name="connsiteX18-439" fmla="*/ 2269473 w 4228949"/>
                        <a:gd name="connsiteY18-440" fmla="*/ 323850 h 4110786"/>
                        <a:gd name="connsiteX19-441" fmla="*/ 2290461 w 4228949"/>
                        <a:gd name="connsiteY19-442" fmla="*/ 323850 h 4110786"/>
                        <a:gd name="connsiteX20-443" fmla="*/ 2090436 w 4228949"/>
                        <a:gd name="connsiteY20-444" fmla="*/ 11473 h 4110786"/>
                        <a:gd name="connsiteX21-445" fmla="*/ 2090436 w 4228949"/>
                        <a:gd name="connsiteY21-446" fmla="*/ 323546 h 4110786"/>
                        <a:gd name="connsiteX22-447" fmla="*/ 739525 w 4228949"/>
                        <a:gd name="connsiteY22-448" fmla="*/ 1079241 h 4110786"/>
                        <a:gd name="connsiteX23-449" fmla="*/ 470434 w 4228949"/>
                        <a:gd name="connsiteY23-450" fmla="*/ 920125 h 4110786"/>
                        <a:gd name="connsiteX24-451" fmla="*/ 2090436 w 4228949"/>
                        <a:gd name="connsiteY24-452" fmla="*/ 11473 h 4110786"/>
                        <a:gd name="connsiteX25-453" fmla="*/ 2295224 w 4228949"/>
                        <a:gd name="connsiteY25-454" fmla="*/ 0 h 4110786"/>
                        <a:gd name="connsiteX26-455" fmla="*/ 2176946 w 4228949"/>
                        <a:gd name="connsiteY26-456" fmla="*/ 7105 h 4110786"/>
                        <a:gd name="connsiteX27-457" fmla="*/ 2090436 w 4228949"/>
                        <a:gd name="connsiteY27-458" fmla="*/ 11473 h 4110786"/>
                        <a:gd name="connsiteX28-459" fmla="*/ 2090436 w 4228949"/>
                        <a:gd name="connsiteY28-460" fmla="*/ 2381 h 4110786"/>
                        <a:gd name="connsiteX29-461" fmla="*/ 2295224 w 4228949"/>
                        <a:gd name="connsiteY29-462" fmla="*/ 0 h 4110786"/>
                        <a:gd name="connsiteX0-463" fmla="*/ 739525 w 4228949"/>
                        <a:gd name="connsiteY0-464" fmla="*/ 1076860 h 4108405"/>
                        <a:gd name="connsiteX1-465" fmla="*/ 742648 w 4228949"/>
                        <a:gd name="connsiteY1-466" fmla="*/ 1078706 h 4108405"/>
                        <a:gd name="connsiteX2-467" fmla="*/ 739525 w 4228949"/>
                        <a:gd name="connsiteY2-468" fmla="*/ 1076860 h 4108405"/>
                        <a:gd name="connsiteX3-469" fmla="*/ 468805 w 4228949"/>
                        <a:gd name="connsiteY3-470" fmla="*/ 916781 h 4108405"/>
                        <a:gd name="connsiteX4-471" fmla="*/ 470434 w 4228949"/>
                        <a:gd name="connsiteY4-472" fmla="*/ 917744 h 4108405"/>
                        <a:gd name="connsiteX5-473" fmla="*/ 468805 w 4228949"/>
                        <a:gd name="connsiteY5-474" fmla="*/ 916781 h 4108405"/>
                        <a:gd name="connsiteX6-475" fmla="*/ 2176945 w 4228949"/>
                        <a:gd name="connsiteY6-476" fmla="*/ 316797 h 4108405"/>
                        <a:gd name="connsiteX7-477" fmla="*/ 2269473 w 4228949"/>
                        <a:gd name="connsiteY7-478" fmla="*/ 321469 h 4108405"/>
                        <a:gd name="connsiteX8-479" fmla="*/ 2090436 w 4228949"/>
                        <a:gd name="connsiteY8-480" fmla="*/ 321469 h 4108405"/>
                        <a:gd name="connsiteX9-481" fmla="*/ 2090436 w 4228949"/>
                        <a:gd name="connsiteY9-482" fmla="*/ 321165 h 4108405"/>
                        <a:gd name="connsiteX10-483" fmla="*/ 2176945 w 4228949"/>
                        <a:gd name="connsiteY10-484" fmla="*/ 316797 h 4108405"/>
                        <a:gd name="connsiteX11-485" fmla="*/ 2290461 w 4228949"/>
                        <a:gd name="connsiteY11-486" fmla="*/ 321469 h 4108405"/>
                        <a:gd name="connsiteX12-487" fmla="*/ 4228786 w 4228949"/>
                        <a:gd name="connsiteY12-488" fmla="*/ 2056565 h 4108405"/>
                        <a:gd name="connsiteX13-489" fmla="*/ 2176946 w 4228949"/>
                        <a:gd name="connsiteY13-490" fmla="*/ 4108405 h 4108405"/>
                        <a:gd name="connsiteX14-491" fmla="*/ 125105 w 4228949"/>
                        <a:gd name="connsiteY14-492" fmla="*/ 2056565 h 4108405"/>
                        <a:gd name="connsiteX15-493" fmla="*/ 437178 w 4228949"/>
                        <a:gd name="connsiteY15-494" fmla="*/ 2056564 h 4108405"/>
                        <a:gd name="connsiteX16-495" fmla="*/ 2176945 w 4228949"/>
                        <a:gd name="connsiteY16-496" fmla="*/ 3796331 h 4108405"/>
                        <a:gd name="connsiteX17-497" fmla="*/ 3916711 w 4228949"/>
                        <a:gd name="connsiteY17-498" fmla="*/ 2056564 h 4108405"/>
                        <a:gd name="connsiteX18-499" fmla="*/ 2269473 w 4228949"/>
                        <a:gd name="connsiteY18-500" fmla="*/ 321469 h 4108405"/>
                        <a:gd name="connsiteX19-501" fmla="*/ 2290461 w 4228949"/>
                        <a:gd name="connsiteY19-502" fmla="*/ 321469 h 4108405"/>
                        <a:gd name="connsiteX20-503" fmla="*/ 2090436 w 4228949"/>
                        <a:gd name="connsiteY20-504" fmla="*/ 9092 h 4108405"/>
                        <a:gd name="connsiteX21-505" fmla="*/ 2090436 w 4228949"/>
                        <a:gd name="connsiteY21-506" fmla="*/ 321165 h 4108405"/>
                        <a:gd name="connsiteX22-507" fmla="*/ 739525 w 4228949"/>
                        <a:gd name="connsiteY22-508" fmla="*/ 1076860 h 4108405"/>
                        <a:gd name="connsiteX23-509" fmla="*/ 470434 w 4228949"/>
                        <a:gd name="connsiteY23-510" fmla="*/ 917744 h 4108405"/>
                        <a:gd name="connsiteX24-511" fmla="*/ 2090436 w 4228949"/>
                        <a:gd name="connsiteY24-512" fmla="*/ 9092 h 4108405"/>
                        <a:gd name="connsiteX25-513" fmla="*/ 2090436 w 4228949"/>
                        <a:gd name="connsiteY25-514" fmla="*/ 0 h 4108405"/>
                        <a:gd name="connsiteX26-515" fmla="*/ 2176946 w 4228949"/>
                        <a:gd name="connsiteY26-516" fmla="*/ 4724 h 4108405"/>
                        <a:gd name="connsiteX27-517" fmla="*/ 2090436 w 4228949"/>
                        <a:gd name="connsiteY27-518" fmla="*/ 9092 h 4108405"/>
                        <a:gd name="connsiteX28-519" fmla="*/ 2090436 w 4228949"/>
                        <a:gd name="connsiteY28-520" fmla="*/ 0 h 4108405"/>
                        <a:gd name="connsiteX0-521" fmla="*/ 739525 w 4228949"/>
                        <a:gd name="connsiteY0-522" fmla="*/ 1076860 h 4108405"/>
                        <a:gd name="connsiteX1-523" fmla="*/ 742648 w 4228949"/>
                        <a:gd name="connsiteY1-524" fmla="*/ 1078706 h 4108405"/>
                        <a:gd name="connsiteX2-525" fmla="*/ 739525 w 4228949"/>
                        <a:gd name="connsiteY2-526" fmla="*/ 1076860 h 4108405"/>
                        <a:gd name="connsiteX3-527" fmla="*/ 468805 w 4228949"/>
                        <a:gd name="connsiteY3-528" fmla="*/ 916781 h 4108405"/>
                        <a:gd name="connsiteX4-529" fmla="*/ 470434 w 4228949"/>
                        <a:gd name="connsiteY4-530" fmla="*/ 917744 h 4108405"/>
                        <a:gd name="connsiteX5-531" fmla="*/ 468805 w 4228949"/>
                        <a:gd name="connsiteY5-532" fmla="*/ 916781 h 4108405"/>
                        <a:gd name="connsiteX6-533" fmla="*/ 2176945 w 4228949"/>
                        <a:gd name="connsiteY6-534" fmla="*/ 316797 h 4108405"/>
                        <a:gd name="connsiteX7-535" fmla="*/ 2269473 w 4228949"/>
                        <a:gd name="connsiteY7-536" fmla="*/ 321469 h 4108405"/>
                        <a:gd name="connsiteX8-537" fmla="*/ 2090436 w 4228949"/>
                        <a:gd name="connsiteY8-538" fmla="*/ 321469 h 4108405"/>
                        <a:gd name="connsiteX9-539" fmla="*/ 2090436 w 4228949"/>
                        <a:gd name="connsiteY9-540" fmla="*/ 321165 h 4108405"/>
                        <a:gd name="connsiteX10-541" fmla="*/ 2176945 w 4228949"/>
                        <a:gd name="connsiteY10-542" fmla="*/ 316797 h 4108405"/>
                        <a:gd name="connsiteX11-543" fmla="*/ 2290461 w 4228949"/>
                        <a:gd name="connsiteY11-544" fmla="*/ 321469 h 4108405"/>
                        <a:gd name="connsiteX12-545" fmla="*/ 4228786 w 4228949"/>
                        <a:gd name="connsiteY12-546" fmla="*/ 2056565 h 4108405"/>
                        <a:gd name="connsiteX13-547" fmla="*/ 2176946 w 4228949"/>
                        <a:gd name="connsiteY13-548" fmla="*/ 4108405 h 4108405"/>
                        <a:gd name="connsiteX14-549" fmla="*/ 125105 w 4228949"/>
                        <a:gd name="connsiteY14-550" fmla="*/ 2056565 h 4108405"/>
                        <a:gd name="connsiteX15-551" fmla="*/ 437178 w 4228949"/>
                        <a:gd name="connsiteY15-552" fmla="*/ 2056564 h 4108405"/>
                        <a:gd name="connsiteX16-553" fmla="*/ 2176945 w 4228949"/>
                        <a:gd name="connsiteY16-554" fmla="*/ 3796331 h 4108405"/>
                        <a:gd name="connsiteX17-555" fmla="*/ 3916711 w 4228949"/>
                        <a:gd name="connsiteY17-556" fmla="*/ 2056564 h 4108405"/>
                        <a:gd name="connsiteX18-557" fmla="*/ 2269473 w 4228949"/>
                        <a:gd name="connsiteY18-558" fmla="*/ 321469 h 4108405"/>
                        <a:gd name="connsiteX19-559" fmla="*/ 2290461 w 4228949"/>
                        <a:gd name="connsiteY19-560" fmla="*/ 321469 h 4108405"/>
                        <a:gd name="connsiteX20-561" fmla="*/ 2090436 w 4228949"/>
                        <a:gd name="connsiteY20-562" fmla="*/ 9092 h 4108405"/>
                        <a:gd name="connsiteX21-563" fmla="*/ 2090436 w 4228949"/>
                        <a:gd name="connsiteY21-564" fmla="*/ 321165 h 4108405"/>
                        <a:gd name="connsiteX22-565" fmla="*/ 739525 w 4228949"/>
                        <a:gd name="connsiteY22-566" fmla="*/ 1076860 h 4108405"/>
                        <a:gd name="connsiteX23-567" fmla="*/ 470434 w 4228949"/>
                        <a:gd name="connsiteY23-568" fmla="*/ 917744 h 4108405"/>
                        <a:gd name="connsiteX24-569" fmla="*/ 2090436 w 4228949"/>
                        <a:gd name="connsiteY24-570" fmla="*/ 9092 h 4108405"/>
                        <a:gd name="connsiteX25-571" fmla="*/ 2090436 w 4228949"/>
                        <a:gd name="connsiteY25-572" fmla="*/ 0 h 4108405"/>
                        <a:gd name="connsiteX26-573" fmla="*/ 2090436 w 4228949"/>
                        <a:gd name="connsiteY26-574" fmla="*/ 9092 h 4108405"/>
                        <a:gd name="connsiteX27-575" fmla="*/ 2090436 w 4228949"/>
                        <a:gd name="connsiteY27-576" fmla="*/ 0 h 4108405"/>
                        <a:gd name="connsiteX0-577" fmla="*/ 739525 w 4228925"/>
                        <a:gd name="connsiteY0-578" fmla="*/ 1076860 h 4108405"/>
                        <a:gd name="connsiteX1-579" fmla="*/ 742648 w 4228925"/>
                        <a:gd name="connsiteY1-580" fmla="*/ 1078706 h 4108405"/>
                        <a:gd name="connsiteX2-581" fmla="*/ 739525 w 4228925"/>
                        <a:gd name="connsiteY2-582" fmla="*/ 1076860 h 4108405"/>
                        <a:gd name="connsiteX3-583" fmla="*/ 468805 w 4228925"/>
                        <a:gd name="connsiteY3-584" fmla="*/ 916781 h 4108405"/>
                        <a:gd name="connsiteX4-585" fmla="*/ 470434 w 4228925"/>
                        <a:gd name="connsiteY4-586" fmla="*/ 917744 h 4108405"/>
                        <a:gd name="connsiteX5-587" fmla="*/ 468805 w 4228925"/>
                        <a:gd name="connsiteY5-588" fmla="*/ 916781 h 4108405"/>
                        <a:gd name="connsiteX6-589" fmla="*/ 2176945 w 4228925"/>
                        <a:gd name="connsiteY6-590" fmla="*/ 316797 h 4108405"/>
                        <a:gd name="connsiteX7-591" fmla="*/ 2269473 w 4228925"/>
                        <a:gd name="connsiteY7-592" fmla="*/ 321469 h 4108405"/>
                        <a:gd name="connsiteX8-593" fmla="*/ 2090436 w 4228925"/>
                        <a:gd name="connsiteY8-594" fmla="*/ 321469 h 4108405"/>
                        <a:gd name="connsiteX9-595" fmla="*/ 2090436 w 4228925"/>
                        <a:gd name="connsiteY9-596" fmla="*/ 321165 h 4108405"/>
                        <a:gd name="connsiteX10-597" fmla="*/ 2176945 w 4228925"/>
                        <a:gd name="connsiteY10-598" fmla="*/ 316797 h 4108405"/>
                        <a:gd name="connsiteX11-599" fmla="*/ 2290461 w 4228925"/>
                        <a:gd name="connsiteY11-600" fmla="*/ 321469 h 4108405"/>
                        <a:gd name="connsiteX12-601" fmla="*/ 4228786 w 4228925"/>
                        <a:gd name="connsiteY12-602" fmla="*/ 2056565 h 4108405"/>
                        <a:gd name="connsiteX13-603" fmla="*/ 2176946 w 4228925"/>
                        <a:gd name="connsiteY13-604" fmla="*/ 4108405 h 4108405"/>
                        <a:gd name="connsiteX14-605" fmla="*/ 125105 w 4228925"/>
                        <a:gd name="connsiteY14-606" fmla="*/ 2056565 h 4108405"/>
                        <a:gd name="connsiteX15-607" fmla="*/ 437178 w 4228925"/>
                        <a:gd name="connsiteY15-608" fmla="*/ 2056564 h 4108405"/>
                        <a:gd name="connsiteX16-609" fmla="*/ 2176945 w 4228925"/>
                        <a:gd name="connsiteY16-610" fmla="*/ 3796331 h 4108405"/>
                        <a:gd name="connsiteX17-611" fmla="*/ 3916711 w 4228925"/>
                        <a:gd name="connsiteY17-612" fmla="*/ 2056564 h 4108405"/>
                        <a:gd name="connsiteX18-613" fmla="*/ 2290461 w 4228925"/>
                        <a:gd name="connsiteY18-614" fmla="*/ 321469 h 4108405"/>
                        <a:gd name="connsiteX19-615" fmla="*/ 2090436 w 4228925"/>
                        <a:gd name="connsiteY19-616" fmla="*/ 9092 h 4108405"/>
                        <a:gd name="connsiteX20-617" fmla="*/ 2090436 w 4228925"/>
                        <a:gd name="connsiteY20-618" fmla="*/ 321165 h 4108405"/>
                        <a:gd name="connsiteX21-619" fmla="*/ 739525 w 4228925"/>
                        <a:gd name="connsiteY21-620" fmla="*/ 1076860 h 4108405"/>
                        <a:gd name="connsiteX22-621" fmla="*/ 470434 w 4228925"/>
                        <a:gd name="connsiteY22-622" fmla="*/ 917744 h 4108405"/>
                        <a:gd name="connsiteX23-623" fmla="*/ 2090436 w 4228925"/>
                        <a:gd name="connsiteY23-624" fmla="*/ 9092 h 4108405"/>
                        <a:gd name="connsiteX24-625" fmla="*/ 2090436 w 4228925"/>
                        <a:gd name="connsiteY24-626" fmla="*/ 0 h 4108405"/>
                        <a:gd name="connsiteX25-627" fmla="*/ 2090436 w 4228925"/>
                        <a:gd name="connsiteY25-628" fmla="*/ 9092 h 4108405"/>
                        <a:gd name="connsiteX26-629" fmla="*/ 2090436 w 4228925"/>
                        <a:gd name="connsiteY26-630" fmla="*/ 0 h 4108405"/>
                        <a:gd name="connsiteX0-631" fmla="*/ 739525 w 4228925"/>
                        <a:gd name="connsiteY0-632" fmla="*/ 1076860 h 4108405"/>
                        <a:gd name="connsiteX1-633" fmla="*/ 742648 w 4228925"/>
                        <a:gd name="connsiteY1-634" fmla="*/ 1078706 h 4108405"/>
                        <a:gd name="connsiteX2-635" fmla="*/ 739525 w 4228925"/>
                        <a:gd name="connsiteY2-636" fmla="*/ 1076860 h 4108405"/>
                        <a:gd name="connsiteX3-637" fmla="*/ 468805 w 4228925"/>
                        <a:gd name="connsiteY3-638" fmla="*/ 916781 h 4108405"/>
                        <a:gd name="connsiteX4-639" fmla="*/ 470434 w 4228925"/>
                        <a:gd name="connsiteY4-640" fmla="*/ 917744 h 4108405"/>
                        <a:gd name="connsiteX5-641" fmla="*/ 468805 w 4228925"/>
                        <a:gd name="connsiteY5-642" fmla="*/ 916781 h 4108405"/>
                        <a:gd name="connsiteX6-643" fmla="*/ 2176945 w 4228925"/>
                        <a:gd name="connsiteY6-644" fmla="*/ 316797 h 4108405"/>
                        <a:gd name="connsiteX7-645" fmla="*/ 2090436 w 4228925"/>
                        <a:gd name="connsiteY7-646" fmla="*/ 321469 h 4108405"/>
                        <a:gd name="connsiteX8-647" fmla="*/ 2090436 w 4228925"/>
                        <a:gd name="connsiteY8-648" fmla="*/ 321165 h 4108405"/>
                        <a:gd name="connsiteX9-649" fmla="*/ 2176945 w 4228925"/>
                        <a:gd name="connsiteY9-650" fmla="*/ 316797 h 4108405"/>
                        <a:gd name="connsiteX10-651" fmla="*/ 2290461 w 4228925"/>
                        <a:gd name="connsiteY10-652" fmla="*/ 321469 h 4108405"/>
                        <a:gd name="connsiteX11-653" fmla="*/ 4228786 w 4228925"/>
                        <a:gd name="connsiteY11-654" fmla="*/ 2056565 h 4108405"/>
                        <a:gd name="connsiteX12-655" fmla="*/ 2176946 w 4228925"/>
                        <a:gd name="connsiteY12-656" fmla="*/ 4108405 h 4108405"/>
                        <a:gd name="connsiteX13-657" fmla="*/ 125105 w 4228925"/>
                        <a:gd name="connsiteY13-658" fmla="*/ 2056565 h 4108405"/>
                        <a:gd name="connsiteX14-659" fmla="*/ 437178 w 4228925"/>
                        <a:gd name="connsiteY14-660" fmla="*/ 2056564 h 4108405"/>
                        <a:gd name="connsiteX15-661" fmla="*/ 2176945 w 4228925"/>
                        <a:gd name="connsiteY15-662" fmla="*/ 3796331 h 4108405"/>
                        <a:gd name="connsiteX16-663" fmla="*/ 3916711 w 4228925"/>
                        <a:gd name="connsiteY16-664" fmla="*/ 2056564 h 4108405"/>
                        <a:gd name="connsiteX17-665" fmla="*/ 2290461 w 4228925"/>
                        <a:gd name="connsiteY17-666" fmla="*/ 321469 h 4108405"/>
                        <a:gd name="connsiteX18-667" fmla="*/ 2090436 w 4228925"/>
                        <a:gd name="connsiteY18-668" fmla="*/ 9092 h 4108405"/>
                        <a:gd name="connsiteX19-669" fmla="*/ 2090436 w 4228925"/>
                        <a:gd name="connsiteY19-670" fmla="*/ 321165 h 4108405"/>
                        <a:gd name="connsiteX20-671" fmla="*/ 739525 w 4228925"/>
                        <a:gd name="connsiteY20-672" fmla="*/ 1076860 h 4108405"/>
                        <a:gd name="connsiteX21-673" fmla="*/ 470434 w 4228925"/>
                        <a:gd name="connsiteY21-674" fmla="*/ 917744 h 4108405"/>
                        <a:gd name="connsiteX22-675" fmla="*/ 2090436 w 4228925"/>
                        <a:gd name="connsiteY22-676" fmla="*/ 9092 h 4108405"/>
                        <a:gd name="connsiteX23-677" fmla="*/ 2090436 w 4228925"/>
                        <a:gd name="connsiteY23-678" fmla="*/ 0 h 4108405"/>
                        <a:gd name="connsiteX24-679" fmla="*/ 2090436 w 4228925"/>
                        <a:gd name="connsiteY24-680" fmla="*/ 9092 h 4108405"/>
                        <a:gd name="connsiteX25-681" fmla="*/ 2090436 w 4228925"/>
                        <a:gd name="connsiteY25-682" fmla="*/ 0 h 4108405"/>
                        <a:gd name="connsiteX0-683" fmla="*/ 739525 w 4228925"/>
                        <a:gd name="connsiteY0-684" fmla="*/ 1076860 h 4108405"/>
                        <a:gd name="connsiteX1-685" fmla="*/ 742648 w 4228925"/>
                        <a:gd name="connsiteY1-686" fmla="*/ 1078706 h 4108405"/>
                        <a:gd name="connsiteX2-687" fmla="*/ 739525 w 4228925"/>
                        <a:gd name="connsiteY2-688" fmla="*/ 1076860 h 4108405"/>
                        <a:gd name="connsiteX3-689" fmla="*/ 468805 w 4228925"/>
                        <a:gd name="connsiteY3-690" fmla="*/ 916781 h 4108405"/>
                        <a:gd name="connsiteX4-691" fmla="*/ 470434 w 4228925"/>
                        <a:gd name="connsiteY4-692" fmla="*/ 917744 h 4108405"/>
                        <a:gd name="connsiteX5-693" fmla="*/ 468805 w 4228925"/>
                        <a:gd name="connsiteY5-694" fmla="*/ 916781 h 4108405"/>
                        <a:gd name="connsiteX6-695" fmla="*/ 2090436 w 4228925"/>
                        <a:gd name="connsiteY6-696" fmla="*/ 321165 h 4108405"/>
                        <a:gd name="connsiteX7-697" fmla="*/ 2090436 w 4228925"/>
                        <a:gd name="connsiteY7-698" fmla="*/ 321469 h 4108405"/>
                        <a:gd name="connsiteX8-699" fmla="*/ 2090436 w 4228925"/>
                        <a:gd name="connsiteY8-700" fmla="*/ 321165 h 4108405"/>
                        <a:gd name="connsiteX9-701" fmla="*/ 2290461 w 4228925"/>
                        <a:gd name="connsiteY9-702" fmla="*/ 321469 h 4108405"/>
                        <a:gd name="connsiteX10-703" fmla="*/ 4228786 w 4228925"/>
                        <a:gd name="connsiteY10-704" fmla="*/ 2056565 h 4108405"/>
                        <a:gd name="connsiteX11-705" fmla="*/ 2176946 w 4228925"/>
                        <a:gd name="connsiteY11-706" fmla="*/ 4108405 h 4108405"/>
                        <a:gd name="connsiteX12-707" fmla="*/ 125105 w 4228925"/>
                        <a:gd name="connsiteY12-708" fmla="*/ 2056565 h 4108405"/>
                        <a:gd name="connsiteX13-709" fmla="*/ 437178 w 4228925"/>
                        <a:gd name="connsiteY13-710" fmla="*/ 2056564 h 4108405"/>
                        <a:gd name="connsiteX14-711" fmla="*/ 2176945 w 4228925"/>
                        <a:gd name="connsiteY14-712" fmla="*/ 3796331 h 4108405"/>
                        <a:gd name="connsiteX15-713" fmla="*/ 3916711 w 4228925"/>
                        <a:gd name="connsiteY15-714" fmla="*/ 2056564 h 4108405"/>
                        <a:gd name="connsiteX16-715" fmla="*/ 2290461 w 4228925"/>
                        <a:gd name="connsiteY16-716" fmla="*/ 321469 h 4108405"/>
                        <a:gd name="connsiteX17-717" fmla="*/ 2090436 w 4228925"/>
                        <a:gd name="connsiteY17-718" fmla="*/ 9092 h 4108405"/>
                        <a:gd name="connsiteX18-719" fmla="*/ 2090436 w 4228925"/>
                        <a:gd name="connsiteY18-720" fmla="*/ 321165 h 4108405"/>
                        <a:gd name="connsiteX19-721" fmla="*/ 739525 w 4228925"/>
                        <a:gd name="connsiteY19-722" fmla="*/ 1076860 h 4108405"/>
                        <a:gd name="connsiteX20-723" fmla="*/ 470434 w 4228925"/>
                        <a:gd name="connsiteY20-724" fmla="*/ 917744 h 4108405"/>
                        <a:gd name="connsiteX21-725" fmla="*/ 2090436 w 4228925"/>
                        <a:gd name="connsiteY21-726" fmla="*/ 9092 h 4108405"/>
                        <a:gd name="connsiteX22-727" fmla="*/ 2090436 w 4228925"/>
                        <a:gd name="connsiteY22-728" fmla="*/ 0 h 4108405"/>
                        <a:gd name="connsiteX23-729" fmla="*/ 2090436 w 4228925"/>
                        <a:gd name="connsiteY23-730" fmla="*/ 9092 h 4108405"/>
                        <a:gd name="connsiteX24-731" fmla="*/ 2090436 w 4228925"/>
                        <a:gd name="connsiteY24-732" fmla="*/ 0 h 4108405"/>
                        <a:gd name="connsiteX0-733" fmla="*/ 739525 w 4228925"/>
                        <a:gd name="connsiteY0-734" fmla="*/ 1067768 h 4099313"/>
                        <a:gd name="connsiteX1-735" fmla="*/ 742648 w 4228925"/>
                        <a:gd name="connsiteY1-736" fmla="*/ 1069614 h 4099313"/>
                        <a:gd name="connsiteX2-737" fmla="*/ 739525 w 4228925"/>
                        <a:gd name="connsiteY2-738" fmla="*/ 1067768 h 4099313"/>
                        <a:gd name="connsiteX3-739" fmla="*/ 468805 w 4228925"/>
                        <a:gd name="connsiteY3-740" fmla="*/ 907689 h 4099313"/>
                        <a:gd name="connsiteX4-741" fmla="*/ 470434 w 4228925"/>
                        <a:gd name="connsiteY4-742" fmla="*/ 908652 h 4099313"/>
                        <a:gd name="connsiteX5-743" fmla="*/ 468805 w 4228925"/>
                        <a:gd name="connsiteY5-744" fmla="*/ 907689 h 4099313"/>
                        <a:gd name="connsiteX6-745" fmla="*/ 2090436 w 4228925"/>
                        <a:gd name="connsiteY6-746" fmla="*/ 312073 h 4099313"/>
                        <a:gd name="connsiteX7-747" fmla="*/ 2090436 w 4228925"/>
                        <a:gd name="connsiteY7-748" fmla="*/ 312377 h 4099313"/>
                        <a:gd name="connsiteX8-749" fmla="*/ 2090436 w 4228925"/>
                        <a:gd name="connsiteY8-750" fmla="*/ 312073 h 4099313"/>
                        <a:gd name="connsiteX9-751" fmla="*/ 2290461 w 4228925"/>
                        <a:gd name="connsiteY9-752" fmla="*/ 312377 h 4099313"/>
                        <a:gd name="connsiteX10-753" fmla="*/ 4228786 w 4228925"/>
                        <a:gd name="connsiteY10-754" fmla="*/ 2047473 h 4099313"/>
                        <a:gd name="connsiteX11-755" fmla="*/ 2176946 w 4228925"/>
                        <a:gd name="connsiteY11-756" fmla="*/ 4099313 h 4099313"/>
                        <a:gd name="connsiteX12-757" fmla="*/ 125105 w 4228925"/>
                        <a:gd name="connsiteY12-758" fmla="*/ 2047473 h 4099313"/>
                        <a:gd name="connsiteX13-759" fmla="*/ 437178 w 4228925"/>
                        <a:gd name="connsiteY13-760" fmla="*/ 2047472 h 4099313"/>
                        <a:gd name="connsiteX14-761" fmla="*/ 2176945 w 4228925"/>
                        <a:gd name="connsiteY14-762" fmla="*/ 3787239 h 4099313"/>
                        <a:gd name="connsiteX15-763" fmla="*/ 3916711 w 4228925"/>
                        <a:gd name="connsiteY15-764" fmla="*/ 2047472 h 4099313"/>
                        <a:gd name="connsiteX16-765" fmla="*/ 2290461 w 4228925"/>
                        <a:gd name="connsiteY16-766" fmla="*/ 312377 h 4099313"/>
                        <a:gd name="connsiteX17-767" fmla="*/ 2090436 w 4228925"/>
                        <a:gd name="connsiteY17-768" fmla="*/ 0 h 4099313"/>
                        <a:gd name="connsiteX18-769" fmla="*/ 2090436 w 4228925"/>
                        <a:gd name="connsiteY18-770" fmla="*/ 312073 h 4099313"/>
                        <a:gd name="connsiteX19-771" fmla="*/ 739525 w 4228925"/>
                        <a:gd name="connsiteY19-772" fmla="*/ 1067768 h 4099313"/>
                        <a:gd name="connsiteX20-773" fmla="*/ 470434 w 4228925"/>
                        <a:gd name="connsiteY20-774" fmla="*/ 908652 h 4099313"/>
                        <a:gd name="connsiteX21-775" fmla="*/ 2090436 w 4228925"/>
                        <a:gd name="connsiteY21-776" fmla="*/ 0 h 4099313"/>
                        <a:gd name="connsiteX0-777" fmla="*/ 739525 w 4353891"/>
                        <a:gd name="connsiteY0-778" fmla="*/ 1067768 h 4099313"/>
                        <a:gd name="connsiteX1-779" fmla="*/ 742648 w 4353891"/>
                        <a:gd name="connsiteY1-780" fmla="*/ 1069614 h 4099313"/>
                        <a:gd name="connsiteX2-781" fmla="*/ 739525 w 4353891"/>
                        <a:gd name="connsiteY2-782" fmla="*/ 1067768 h 4099313"/>
                        <a:gd name="connsiteX3-783" fmla="*/ 468805 w 4353891"/>
                        <a:gd name="connsiteY3-784" fmla="*/ 907689 h 4099313"/>
                        <a:gd name="connsiteX4-785" fmla="*/ 470434 w 4353891"/>
                        <a:gd name="connsiteY4-786" fmla="*/ 908652 h 4099313"/>
                        <a:gd name="connsiteX5-787" fmla="*/ 468805 w 4353891"/>
                        <a:gd name="connsiteY5-788" fmla="*/ 907689 h 4099313"/>
                        <a:gd name="connsiteX6-789" fmla="*/ 2090436 w 4353891"/>
                        <a:gd name="connsiteY6-790" fmla="*/ 312073 h 4099313"/>
                        <a:gd name="connsiteX7-791" fmla="*/ 2090436 w 4353891"/>
                        <a:gd name="connsiteY7-792" fmla="*/ 312377 h 4099313"/>
                        <a:gd name="connsiteX8-793" fmla="*/ 2090436 w 4353891"/>
                        <a:gd name="connsiteY8-794" fmla="*/ 312073 h 4099313"/>
                        <a:gd name="connsiteX9-795" fmla="*/ 3916711 w 4353891"/>
                        <a:gd name="connsiteY9-796" fmla="*/ 2047472 h 4099313"/>
                        <a:gd name="connsiteX10-797" fmla="*/ 4228786 w 4353891"/>
                        <a:gd name="connsiteY10-798" fmla="*/ 2047473 h 4099313"/>
                        <a:gd name="connsiteX11-799" fmla="*/ 2176946 w 4353891"/>
                        <a:gd name="connsiteY11-800" fmla="*/ 4099313 h 4099313"/>
                        <a:gd name="connsiteX12-801" fmla="*/ 125105 w 4353891"/>
                        <a:gd name="connsiteY12-802" fmla="*/ 2047473 h 4099313"/>
                        <a:gd name="connsiteX13-803" fmla="*/ 437178 w 4353891"/>
                        <a:gd name="connsiteY13-804" fmla="*/ 2047472 h 4099313"/>
                        <a:gd name="connsiteX14-805" fmla="*/ 2176945 w 4353891"/>
                        <a:gd name="connsiteY14-806" fmla="*/ 3787239 h 4099313"/>
                        <a:gd name="connsiteX15-807" fmla="*/ 3916711 w 4353891"/>
                        <a:gd name="connsiteY15-808" fmla="*/ 2047472 h 4099313"/>
                        <a:gd name="connsiteX16-809" fmla="*/ 2090436 w 4353891"/>
                        <a:gd name="connsiteY16-810" fmla="*/ 0 h 4099313"/>
                        <a:gd name="connsiteX17-811" fmla="*/ 2090436 w 4353891"/>
                        <a:gd name="connsiteY17-812" fmla="*/ 312073 h 4099313"/>
                        <a:gd name="connsiteX18-813" fmla="*/ 739525 w 4353891"/>
                        <a:gd name="connsiteY18-814" fmla="*/ 1067768 h 4099313"/>
                        <a:gd name="connsiteX19-815" fmla="*/ 470434 w 4353891"/>
                        <a:gd name="connsiteY19-816" fmla="*/ 908652 h 4099313"/>
                        <a:gd name="connsiteX20-817" fmla="*/ 2090436 w 4353891"/>
                        <a:gd name="connsiteY20-818" fmla="*/ 0 h 4099313"/>
                        <a:gd name="connsiteX0-819" fmla="*/ 614420 w 4228786"/>
                        <a:gd name="connsiteY0-820" fmla="*/ 1067768 h 4099313"/>
                        <a:gd name="connsiteX1-821" fmla="*/ 617543 w 4228786"/>
                        <a:gd name="connsiteY1-822" fmla="*/ 1069614 h 4099313"/>
                        <a:gd name="connsiteX2-823" fmla="*/ 614420 w 4228786"/>
                        <a:gd name="connsiteY2-824" fmla="*/ 1067768 h 4099313"/>
                        <a:gd name="connsiteX3-825" fmla="*/ 343700 w 4228786"/>
                        <a:gd name="connsiteY3-826" fmla="*/ 907689 h 4099313"/>
                        <a:gd name="connsiteX4-827" fmla="*/ 345329 w 4228786"/>
                        <a:gd name="connsiteY4-828" fmla="*/ 908652 h 4099313"/>
                        <a:gd name="connsiteX5-829" fmla="*/ 343700 w 4228786"/>
                        <a:gd name="connsiteY5-830" fmla="*/ 907689 h 4099313"/>
                        <a:gd name="connsiteX6-831" fmla="*/ 1965331 w 4228786"/>
                        <a:gd name="connsiteY6-832" fmla="*/ 312073 h 4099313"/>
                        <a:gd name="connsiteX7-833" fmla="*/ 1965331 w 4228786"/>
                        <a:gd name="connsiteY7-834" fmla="*/ 312377 h 4099313"/>
                        <a:gd name="connsiteX8-835" fmla="*/ 1965331 w 4228786"/>
                        <a:gd name="connsiteY8-836" fmla="*/ 312073 h 4099313"/>
                        <a:gd name="connsiteX9-837" fmla="*/ 3791606 w 4228786"/>
                        <a:gd name="connsiteY9-838" fmla="*/ 2047472 h 4099313"/>
                        <a:gd name="connsiteX10-839" fmla="*/ 4103681 w 4228786"/>
                        <a:gd name="connsiteY10-840" fmla="*/ 2047473 h 4099313"/>
                        <a:gd name="connsiteX11-841" fmla="*/ 2051841 w 4228786"/>
                        <a:gd name="connsiteY11-842" fmla="*/ 4099313 h 4099313"/>
                        <a:gd name="connsiteX12-843" fmla="*/ 0 w 4228786"/>
                        <a:gd name="connsiteY12-844" fmla="*/ 2047473 h 4099313"/>
                        <a:gd name="connsiteX13-845" fmla="*/ 2051840 w 4228786"/>
                        <a:gd name="connsiteY13-846" fmla="*/ 3787239 h 4099313"/>
                        <a:gd name="connsiteX14-847" fmla="*/ 3791606 w 4228786"/>
                        <a:gd name="connsiteY14-848" fmla="*/ 2047472 h 4099313"/>
                        <a:gd name="connsiteX15-849" fmla="*/ 1965331 w 4228786"/>
                        <a:gd name="connsiteY15-850" fmla="*/ 0 h 4099313"/>
                        <a:gd name="connsiteX16-851" fmla="*/ 1965331 w 4228786"/>
                        <a:gd name="connsiteY16-852" fmla="*/ 312073 h 4099313"/>
                        <a:gd name="connsiteX17-853" fmla="*/ 614420 w 4228786"/>
                        <a:gd name="connsiteY17-854" fmla="*/ 1067768 h 4099313"/>
                        <a:gd name="connsiteX18-855" fmla="*/ 345329 w 4228786"/>
                        <a:gd name="connsiteY18-856" fmla="*/ 908652 h 4099313"/>
                        <a:gd name="connsiteX19-857" fmla="*/ 1965331 w 4228786"/>
                        <a:gd name="connsiteY19-858" fmla="*/ 0 h 4099313"/>
                        <a:gd name="connsiteX0-859" fmla="*/ 270720 w 3885086"/>
                        <a:gd name="connsiteY0-860" fmla="*/ 1067768 h 4224418"/>
                        <a:gd name="connsiteX1-861" fmla="*/ 273843 w 3885086"/>
                        <a:gd name="connsiteY1-862" fmla="*/ 1069614 h 4224418"/>
                        <a:gd name="connsiteX2-863" fmla="*/ 270720 w 3885086"/>
                        <a:gd name="connsiteY2-864" fmla="*/ 1067768 h 4224418"/>
                        <a:gd name="connsiteX3-865" fmla="*/ 0 w 3885086"/>
                        <a:gd name="connsiteY3-866" fmla="*/ 907689 h 4224418"/>
                        <a:gd name="connsiteX4-867" fmla="*/ 1629 w 3885086"/>
                        <a:gd name="connsiteY4-868" fmla="*/ 908652 h 4224418"/>
                        <a:gd name="connsiteX5-869" fmla="*/ 0 w 3885086"/>
                        <a:gd name="connsiteY5-870" fmla="*/ 907689 h 4224418"/>
                        <a:gd name="connsiteX6-871" fmla="*/ 1621631 w 3885086"/>
                        <a:gd name="connsiteY6-872" fmla="*/ 312073 h 4224418"/>
                        <a:gd name="connsiteX7-873" fmla="*/ 1621631 w 3885086"/>
                        <a:gd name="connsiteY7-874" fmla="*/ 312377 h 4224418"/>
                        <a:gd name="connsiteX8-875" fmla="*/ 1621631 w 3885086"/>
                        <a:gd name="connsiteY8-876" fmla="*/ 312073 h 4224418"/>
                        <a:gd name="connsiteX9-877" fmla="*/ 3447906 w 3885086"/>
                        <a:gd name="connsiteY9-878" fmla="*/ 2047472 h 4224418"/>
                        <a:gd name="connsiteX10-879" fmla="*/ 3759981 w 3885086"/>
                        <a:gd name="connsiteY10-880" fmla="*/ 2047473 h 4224418"/>
                        <a:gd name="connsiteX11-881" fmla="*/ 1708141 w 3885086"/>
                        <a:gd name="connsiteY11-882" fmla="*/ 4099313 h 4224418"/>
                        <a:gd name="connsiteX12-883" fmla="*/ 1708140 w 3885086"/>
                        <a:gd name="connsiteY12-884" fmla="*/ 3787239 h 4224418"/>
                        <a:gd name="connsiteX13-885" fmla="*/ 3447906 w 3885086"/>
                        <a:gd name="connsiteY13-886" fmla="*/ 2047472 h 4224418"/>
                        <a:gd name="connsiteX14-887" fmla="*/ 1621631 w 3885086"/>
                        <a:gd name="connsiteY14-888" fmla="*/ 0 h 4224418"/>
                        <a:gd name="connsiteX15-889" fmla="*/ 1621631 w 3885086"/>
                        <a:gd name="connsiteY15-890" fmla="*/ 312073 h 4224418"/>
                        <a:gd name="connsiteX16-891" fmla="*/ 270720 w 3885086"/>
                        <a:gd name="connsiteY16-892" fmla="*/ 1067768 h 4224418"/>
                        <a:gd name="connsiteX17-893" fmla="*/ 1629 w 3885086"/>
                        <a:gd name="connsiteY17-894" fmla="*/ 908652 h 4224418"/>
                        <a:gd name="connsiteX18-895" fmla="*/ 1621631 w 3885086"/>
                        <a:gd name="connsiteY18-896" fmla="*/ 0 h 4224418"/>
                        <a:gd name="connsiteX0-897" fmla="*/ 270720 w 3885086"/>
                        <a:gd name="connsiteY0-898" fmla="*/ 1067768 h 4099313"/>
                        <a:gd name="connsiteX1-899" fmla="*/ 273843 w 3885086"/>
                        <a:gd name="connsiteY1-900" fmla="*/ 1069614 h 4099313"/>
                        <a:gd name="connsiteX2-901" fmla="*/ 270720 w 3885086"/>
                        <a:gd name="connsiteY2-902" fmla="*/ 1067768 h 4099313"/>
                        <a:gd name="connsiteX3-903" fmla="*/ 0 w 3885086"/>
                        <a:gd name="connsiteY3-904" fmla="*/ 907689 h 4099313"/>
                        <a:gd name="connsiteX4-905" fmla="*/ 1629 w 3885086"/>
                        <a:gd name="connsiteY4-906" fmla="*/ 908652 h 4099313"/>
                        <a:gd name="connsiteX5-907" fmla="*/ 0 w 3885086"/>
                        <a:gd name="connsiteY5-908" fmla="*/ 907689 h 4099313"/>
                        <a:gd name="connsiteX6-909" fmla="*/ 1621631 w 3885086"/>
                        <a:gd name="connsiteY6-910" fmla="*/ 312073 h 4099313"/>
                        <a:gd name="connsiteX7-911" fmla="*/ 1621631 w 3885086"/>
                        <a:gd name="connsiteY7-912" fmla="*/ 312377 h 4099313"/>
                        <a:gd name="connsiteX8-913" fmla="*/ 1621631 w 3885086"/>
                        <a:gd name="connsiteY8-914" fmla="*/ 312073 h 4099313"/>
                        <a:gd name="connsiteX9-915" fmla="*/ 3447906 w 3885086"/>
                        <a:gd name="connsiteY9-916" fmla="*/ 2047472 h 4099313"/>
                        <a:gd name="connsiteX10-917" fmla="*/ 3759981 w 3885086"/>
                        <a:gd name="connsiteY10-918" fmla="*/ 2047473 h 4099313"/>
                        <a:gd name="connsiteX11-919" fmla="*/ 1708141 w 3885086"/>
                        <a:gd name="connsiteY11-920" fmla="*/ 4099313 h 4099313"/>
                        <a:gd name="connsiteX12-921" fmla="*/ 3447906 w 3885086"/>
                        <a:gd name="connsiteY12-922" fmla="*/ 2047472 h 4099313"/>
                        <a:gd name="connsiteX13-923" fmla="*/ 1621631 w 3885086"/>
                        <a:gd name="connsiteY13-924" fmla="*/ 0 h 4099313"/>
                        <a:gd name="connsiteX14-925" fmla="*/ 1621631 w 3885086"/>
                        <a:gd name="connsiteY14-926" fmla="*/ 312073 h 4099313"/>
                        <a:gd name="connsiteX15-927" fmla="*/ 270720 w 3885086"/>
                        <a:gd name="connsiteY15-928" fmla="*/ 1067768 h 4099313"/>
                        <a:gd name="connsiteX16-929" fmla="*/ 1629 w 3885086"/>
                        <a:gd name="connsiteY16-930" fmla="*/ 908652 h 4099313"/>
                        <a:gd name="connsiteX17-931" fmla="*/ 1621631 w 3885086"/>
                        <a:gd name="connsiteY17-932" fmla="*/ 0 h 4099313"/>
                        <a:gd name="connsiteX0-933" fmla="*/ 270720 w 3760643"/>
                        <a:gd name="connsiteY0-934" fmla="*/ 1067768 h 2047473"/>
                        <a:gd name="connsiteX1-935" fmla="*/ 273843 w 3760643"/>
                        <a:gd name="connsiteY1-936" fmla="*/ 1069614 h 2047473"/>
                        <a:gd name="connsiteX2-937" fmla="*/ 270720 w 3760643"/>
                        <a:gd name="connsiteY2-938" fmla="*/ 1067768 h 2047473"/>
                        <a:gd name="connsiteX3-939" fmla="*/ 0 w 3760643"/>
                        <a:gd name="connsiteY3-940" fmla="*/ 907689 h 2047473"/>
                        <a:gd name="connsiteX4-941" fmla="*/ 1629 w 3760643"/>
                        <a:gd name="connsiteY4-942" fmla="*/ 908652 h 2047473"/>
                        <a:gd name="connsiteX5-943" fmla="*/ 0 w 3760643"/>
                        <a:gd name="connsiteY5-944" fmla="*/ 907689 h 2047473"/>
                        <a:gd name="connsiteX6-945" fmla="*/ 1621631 w 3760643"/>
                        <a:gd name="connsiteY6-946" fmla="*/ 312073 h 2047473"/>
                        <a:gd name="connsiteX7-947" fmla="*/ 1621631 w 3760643"/>
                        <a:gd name="connsiteY7-948" fmla="*/ 312377 h 2047473"/>
                        <a:gd name="connsiteX8-949" fmla="*/ 1621631 w 3760643"/>
                        <a:gd name="connsiteY8-950" fmla="*/ 312073 h 2047473"/>
                        <a:gd name="connsiteX9-951" fmla="*/ 3447906 w 3760643"/>
                        <a:gd name="connsiteY9-952" fmla="*/ 2047472 h 2047473"/>
                        <a:gd name="connsiteX10-953" fmla="*/ 3759981 w 3760643"/>
                        <a:gd name="connsiteY10-954" fmla="*/ 2047473 h 2047473"/>
                        <a:gd name="connsiteX11-955" fmla="*/ 3447906 w 3760643"/>
                        <a:gd name="connsiteY11-956" fmla="*/ 2047472 h 2047473"/>
                        <a:gd name="connsiteX12-957" fmla="*/ 1621631 w 3760643"/>
                        <a:gd name="connsiteY12-958" fmla="*/ 0 h 2047473"/>
                        <a:gd name="connsiteX13-959" fmla="*/ 1621631 w 3760643"/>
                        <a:gd name="connsiteY13-960" fmla="*/ 312073 h 2047473"/>
                        <a:gd name="connsiteX14-961" fmla="*/ 270720 w 3760643"/>
                        <a:gd name="connsiteY14-962" fmla="*/ 1067768 h 2047473"/>
                        <a:gd name="connsiteX15-963" fmla="*/ 1629 w 3760643"/>
                        <a:gd name="connsiteY15-964" fmla="*/ 908652 h 2047473"/>
                        <a:gd name="connsiteX16-965" fmla="*/ 1621631 w 3760643"/>
                        <a:gd name="connsiteY16-966" fmla="*/ 0 h 2047473"/>
                        <a:gd name="connsiteX0-967" fmla="*/ 270720 w 1621631"/>
                        <a:gd name="connsiteY0-968" fmla="*/ 1067768 h 1069614"/>
                        <a:gd name="connsiteX1-969" fmla="*/ 273843 w 1621631"/>
                        <a:gd name="connsiteY1-970" fmla="*/ 1069614 h 1069614"/>
                        <a:gd name="connsiteX2-971" fmla="*/ 270720 w 1621631"/>
                        <a:gd name="connsiteY2-972" fmla="*/ 1067768 h 1069614"/>
                        <a:gd name="connsiteX3-973" fmla="*/ 0 w 1621631"/>
                        <a:gd name="connsiteY3-974" fmla="*/ 907689 h 1069614"/>
                        <a:gd name="connsiteX4-975" fmla="*/ 1629 w 1621631"/>
                        <a:gd name="connsiteY4-976" fmla="*/ 908652 h 1069614"/>
                        <a:gd name="connsiteX5-977" fmla="*/ 0 w 1621631"/>
                        <a:gd name="connsiteY5-978" fmla="*/ 907689 h 1069614"/>
                        <a:gd name="connsiteX6-979" fmla="*/ 1621631 w 1621631"/>
                        <a:gd name="connsiteY6-980" fmla="*/ 312073 h 1069614"/>
                        <a:gd name="connsiteX7-981" fmla="*/ 1621631 w 1621631"/>
                        <a:gd name="connsiteY7-982" fmla="*/ 312377 h 1069614"/>
                        <a:gd name="connsiteX8-983" fmla="*/ 1621631 w 1621631"/>
                        <a:gd name="connsiteY8-984" fmla="*/ 312073 h 1069614"/>
                        <a:gd name="connsiteX9-985" fmla="*/ 1621631 w 1621631"/>
                        <a:gd name="connsiteY9-986" fmla="*/ 0 h 1069614"/>
                        <a:gd name="connsiteX10-987" fmla="*/ 1621631 w 1621631"/>
                        <a:gd name="connsiteY10-988" fmla="*/ 312073 h 1069614"/>
                        <a:gd name="connsiteX11-989" fmla="*/ 270720 w 1621631"/>
                        <a:gd name="connsiteY11-990" fmla="*/ 1067768 h 1069614"/>
                        <a:gd name="connsiteX12-991" fmla="*/ 1629 w 1621631"/>
                        <a:gd name="connsiteY12-992" fmla="*/ 908652 h 1069614"/>
                        <a:gd name="connsiteX13-993" fmla="*/ 1621631 w 1621631"/>
                        <a:gd name="connsiteY13-994" fmla="*/ 0 h 1069614"/>
                      </a:gdLst>
                      <a:ahLst/>
                      <a:cxnLst>
                        <a:cxn ang="0">
                          <a:pos x="connsiteX0-1" y="connsiteY0-2"/>
                        </a:cxn>
                        <a:cxn ang="0">
                          <a:pos x="connsiteX1-3" y="connsiteY1-4"/>
                        </a:cxn>
                        <a:cxn ang="0">
                          <a:pos x="connsiteX2-5" y="connsiteY2-6"/>
                        </a:cxn>
                        <a:cxn ang="0">
                          <a:pos x="connsiteX3-7" y="connsiteY3-8"/>
                        </a:cxn>
                        <a:cxn ang="0">
                          <a:pos x="connsiteX4-9" y="connsiteY4-10"/>
                        </a:cxn>
                        <a:cxn ang="0">
                          <a:pos x="connsiteX5-11" y="connsiteY5-12"/>
                        </a:cxn>
                        <a:cxn ang="0">
                          <a:pos x="connsiteX6-13" y="connsiteY6-14"/>
                        </a:cxn>
                        <a:cxn ang="0">
                          <a:pos x="connsiteX7-15" y="connsiteY7-16"/>
                        </a:cxn>
                        <a:cxn ang="0">
                          <a:pos x="connsiteX8-17" y="connsiteY8-18"/>
                        </a:cxn>
                        <a:cxn ang="0">
                          <a:pos x="connsiteX9-19" y="connsiteY9-20"/>
                        </a:cxn>
                        <a:cxn ang="0">
                          <a:pos x="connsiteX10-21" y="connsiteY10-22"/>
                        </a:cxn>
                        <a:cxn ang="0">
                          <a:pos x="connsiteX11-23" y="connsiteY11-24"/>
                        </a:cxn>
                        <a:cxn ang="0">
                          <a:pos x="connsiteX12-25" y="connsiteY12-26"/>
                        </a:cxn>
                        <a:cxn ang="0">
                          <a:pos x="connsiteX13-27" y="connsiteY13-28"/>
                        </a:cxn>
                      </a:cxnLst>
                      <a:rect l="l" t="t" r="r" b="b"/>
                      <a:pathLst>
                        <a:path w="1621631" h="1069614">
                          <a:moveTo>
                            <a:pt x="270720" y="1067768"/>
                          </a:moveTo>
                          <a:lnTo>
                            <a:pt x="273843" y="1069614"/>
                          </a:lnTo>
                          <a:lnTo>
                            <a:pt x="270720" y="1067768"/>
                          </a:lnTo>
                          <a:close/>
                          <a:moveTo>
                            <a:pt x="0" y="907689"/>
                          </a:moveTo>
                          <a:lnTo>
                            <a:pt x="1629" y="908652"/>
                          </a:lnTo>
                          <a:lnTo>
                            <a:pt x="0" y="907689"/>
                          </a:lnTo>
                          <a:close/>
                          <a:moveTo>
                            <a:pt x="1621631" y="312073"/>
                          </a:moveTo>
                          <a:lnTo>
                            <a:pt x="1621631" y="312377"/>
                          </a:lnTo>
                          <a:lnTo>
                            <a:pt x="1621631" y="312073"/>
                          </a:lnTo>
                          <a:close/>
                          <a:moveTo>
                            <a:pt x="1621631" y="0"/>
                          </a:moveTo>
                          <a:lnTo>
                            <a:pt x="1621631" y="312073"/>
                          </a:lnTo>
                          <a:cubicBezTo>
                            <a:pt x="1059988" y="337356"/>
                            <a:pt x="568425" y="631117"/>
                            <a:pt x="270720" y="1067768"/>
                          </a:cubicBezTo>
                          <a:lnTo>
                            <a:pt x="1629" y="908652"/>
                          </a:lnTo>
                          <a:cubicBezTo>
                            <a:pt x="354259" y="380480"/>
                            <a:pt x="945677" y="25494"/>
                            <a:pt x="162163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2"/>
                    </a:lnRef>
                    <a:fillRef idx="3">
                      <a:schemeClr val="accent2"/>
                    </a:fillRef>
                    <a:effectRef idx="2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3218" tIns="46608" rIns="46608" bIns="93218" numCol="1" spcCol="0" rtlCol="0" fromWordArt="0" anchor="b" anchorCtr="0" forceAA="0" compatLnSpc="1">
                      <a:noAutofit/>
                    </a:bodyPr>
                    <a:lstStyle/>
                    <a:p>
                      <a:pPr algn="ctr" defTabSz="931545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800" spc="-5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41" name="îšľiḍê">
                      <a:extLst>
                        <a:ext uri="{FF2B5EF4-FFF2-40B4-BE49-F238E27FC236}">
                          <a16:creationId xmlns:a16="http://schemas.microsoft.com/office/drawing/2014/main" xmlns="" id="{1774F0AB-0888-4FB6-9BE0-4F95923062AC}"/>
                        </a:ext>
                      </a:extLst>
                    </p:cNvPr>
                    <p:cNvSpPr/>
                    <p:nvPr/>
                  </p:nvSpPr>
                  <p:spPr bwMode="auto">
                    <a:xfrm flipH="1">
                      <a:off x="8043102" y="1599764"/>
                      <a:ext cx="1621631" cy="1069614"/>
                    </a:xfrm>
                    <a:custGeom>
                      <a:avLst/>
                      <a:gdLst>
                        <a:gd name="connsiteX0" fmla="*/ 668844 w 4158105"/>
                        <a:gd name="connsiteY0" fmla="*/ 1079241 h 4110786"/>
                        <a:gd name="connsiteX1" fmla="*/ 671967 w 4158105"/>
                        <a:gd name="connsiteY1" fmla="*/ 1081087 h 4110786"/>
                        <a:gd name="connsiteX2" fmla="*/ 576717 w 4158105"/>
                        <a:gd name="connsiteY2" fmla="*/ 1235869 h 4110786"/>
                        <a:gd name="connsiteX3" fmla="*/ 574232 w 4158105"/>
                        <a:gd name="connsiteY3" fmla="*/ 1234330 h 4110786"/>
                        <a:gd name="connsiteX4" fmla="*/ 668844 w 4158105"/>
                        <a:gd name="connsiteY4" fmla="*/ 1079241 h 4110786"/>
                        <a:gd name="connsiteX5" fmla="*/ 398124 w 4158105"/>
                        <a:gd name="connsiteY5" fmla="*/ 919162 h 4110786"/>
                        <a:gd name="connsiteX6" fmla="*/ 399753 w 4158105"/>
                        <a:gd name="connsiteY6" fmla="*/ 920125 h 4110786"/>
                        <a:gd name="connsiteX7" fmla="*/ 308772 w 4158105"/>
                        <a:gd name="connsiteY7" fmla="*/ 1069886 h 4110786"/>
                        <a:gd name="connsiteX8" fmla="*/ 307636 w 4158105"/>
                        <a:gd name="connsiteY8" fmla="*/ 1069182 h 4110786"/>
                        <a:gd name="connsiteX9" fmla="*/ 398124 w 4158105"/>
                        <a:gd name="connsiteY9" fmla="*/ 919162 h 4110786"/>
                        <a:gd name="connsiteX10" fmla="*/ 2106264 w 4158105"/>
                        <a:gd name="connsiteY10" fmla="*/ 319178 h 4110786"/>
                        <a:gd name="connsiteX11" fmla="*/ 2198792 w 4158105"/>
                        <a:gd name="connsiteY11" fmla="*/ 323850 h 4110786"/>
                        <a:gd name="connsiteX12" fmla="*/ 2019755 w 4158105"/>
                        <a:gd name="connsiteY12" fmla="*/ 323850 h 4110786"/>
                        <a:gd name="connsiteX13" fmla="*/ 2019755 w 4158105"/>
                        <a:gd name="connsiteY13" fmla="*/ 323546 h 4110786"/>
                        <a:gd name="connsiteX14" fmla="*/ 2106264 w 4158105"/>
                        <a:gd name="connsiteY14" fmla="*/ 319178 h 4110786"/>
                        <a:gd name="connsiteX15" fmla="*/ 2224351 w 4158105"/>
                        <a:gd name="connsiteY15" fmla="*/ 13068 h 4110786"/>
                        <a:gd name="connsiteX16" fmla="*/ 4158105 w 4158105"/>
                        <a:gd name="connsiteY16" fmla="*/ 2058946 h 4110786"/>
                        <a:gd name="connsiteX17" fmla="*/ 2106265 w 4158105"/>
                        <a:gd name="connsiteY17" fmla="*/ 4110786 h 4110786"/>
                        <a:gd name="connsiteX18" fmla="*/ 54424 w 4158105"/>
                        <a:gd name="connsiteY18" fmla="*/ 2058946 h 4110786"/>
                        <a:gd name="connsiteX19" fmla="*/ 574232 w 4158105"/>
                        <a:gd name="connsiteY19" fmla="*/ 1234330 h 4110786"/>
                        <a:gd name="connsiteX20" fmla="*/ 366497 w 4158105"/>
                        <a:gd name="connsiteY20" fmla="*/ 2058945 h 4110786"/>
                        <a:gd name="connsiteX21" fmla="*/ 2106264 w 4158105"/>
                        <a:gd name="connsiteY21" fmla="*/ 3798712 h 4110786"/>
                        <a:gd name="connsiteX22" fmla="*/ 3846030 w 4158105"/>
                        <a:gd name="connsiteY22" fmla="*/ 2058945 h 4110786"/>
                        <a:gd name="connsiteX23" fmla="*/ 2198792 w 4158105"/>
                        <a:gd name="connsiteY23" fmla="*/ 323850 h 4110786"/>
                        <a:gd name="connsiteX24" fmla="*/ 2219780 w 4158105"/>
                        <a:gd name="connsiteY24" fmla="*/ 323850 h 4110786"/>
                        <a:gd name="connsiteX25" fmla="*/ 2224351 w 4158105"/>
                        <a:gd name="connsiteY25" fmla="*/ 13068 h 4110786"/>
                        <a:gd name="connsiteX26" fmla="*/ 2019755 w 4158105"/>
                        <a:gd name="connsiteY26" fmla="*/ 11473 h 4110786"/>
                        <a:gd name="connsiteX27" fmla="*/ 2019755 w 4158105"/>
                        <a:gd name="connsiteY27" fmla="*/ 323546 h 4110786"/>
                        <a:gd name="connsiteX28" fmla="*/ 668844 w 4158105"/>
                        <a:gd name="connsiteY28" fmla="*/ 1079241 h 4110786"/>
                        <a:gd name="connsiteX29" fmla="*/ 399753 w 4158105"/>
                        <a:gd name="connsiteY29" fmla="*/ 920125 h 4110786"/>
                        <a:gd name="connsiteX30" fmla="*/ 2019755 w 4158105"/>
                        <a:gd name="connsiteY30" fmla="*/ 11473 h 4110786"/>
                        <a:gd name="connsiteX31" fmla="*/ 2224543 w 4158105"/>
                        <a:gd name="connsiteY31" fmla="*/ 0 h 4110786"/>
                        <a:gd name="connsiteX32" fmla="*/ 2224351 w 4158105"/>
                        <a:gd name="connsiteY32" fmla="*/ 13068 h 4110786"/>
                        <a:gd name="connsiteX33" fmla="*/ 2106265 w 4158105"/>
                        <a:gd name="connsiteY33" fmla="*/ 7105 h 4110786"/>
                        <a:gd name="connsiteX34" fmla="*/ 2019755 w 4158105"/>
                        <a:gd name="connsiteY34" fmla="*/ 11473 h 4110786"/>
                        <a:gd name="connsiteX35" fmla="*/ 2019755 w 4158105"/>
                        <a:gd name="connsiteY35" fmla="*/ 2381 h 4110786"/>
                        <a:gd name="connsiteX36" fmla="*/ 2224543 w 4158105"/>
                        <a:gd name="connsiteY36" fmla="*/ 0 h 4110786"/>
                        <a:gd name="connsiteX0-1" fmla="*/ 668844 w 4158105"/>
                        <a:gd name="connsiteY0-2" fmla="*/ 1079241 h 4110786"/>
                        <a:gd name="connsiteX1-3" fmla="*/ 671967 w 4158105"/>
                        <a:gd name="connsiteY1-4" fmla="*/ 1081087 h 4110786"/>
                        <a:gd name="connsiteX2-5" fmla="*/ 576717 w 4158105"/>
                        <a:gd name="connsiteY2-6" fmla="*/ 1235869 h 4110786"/>
                        <a:gd name="connsiteX3-7" fmla="*/ 574232 w 4158105"/>
                        <a:gd name="connsiteY3-8" fmla="*/ 1234330 h 4110786"/>
                        <a:gd name="connsiteX4-9" fmla="*/ 668844 w 4158105"/>
                        <a:gd name="connsiteY4-10" fmla="*/ 1079241 h 4110786"/>
                        <a:gd name="connsiteX5-11" fmla="*/ 398124 w 4158105"/>
                        <a:gd name="connsiteY5-12" fmla="*/ 919162 h 4110786"/>
                        <a:gd name="connsiteX6-13" fmla="*/ 399753 w 4158105"/>
                        <a:gd name="connsiteY6-14" fmla="*/ 920125 h 4110786"/>
                        <a:gd name="connsiteX7-15" fmla="*/ 308772 w 4158105"/>
                        <a:gd name="connsiteY7-16" fmla="*/ 1069886 h 4110786"/>
                        <a:gd name="connsiteX8-17" fmla="*/ 398124 w 4158105"/>
                        <a:gd name="connsiteY8-18" fmla="*/ 919162 h 4110786"/>
                        <a:gd name="connsiteX9-19" fmla="*/ 2106264 w 4158105"/>
                        <a:gd name="connsiteY9-20" fmla="*/ 319178 h 4110786"/>
                        <a:gd name="connsiteX10-21" fmla="*/ 2198792 w 4158105"/>
                        <a:gd name="connsiteY10-22" fmla="*/ 323850 h 4110786"/>
                        <a:gd name="connsiteX11-23" fmla="*/ 2019755 w 4158105"/>
                        <a:gd name="connsiteY11-24" fmla="*/ 323850 h 4110786"/>
                        <a:gd name="connsiteX12-25" fmla="*/ 2019755 w 4158105"/>
                        <a:gd name="connsiteY12-26" fmla="*/ 323546 h 4110786"/>
                        <a:gd name="connsiteX13-27" fmla="*/ 2106264 w 4158105"/>
                        <a:gd name="connsiteY13-28" fmla="*/ 319178 h 4110786"/>
                        <a:gd name="connsiteX14-29" fmla="*/ 2224351 w 4158105"/>
                        <a:gd name="connsiteY14-30" fmla="*/ 13068 h 4110786"/>
                        <a:gd name="connsiteX15-31" fmla="*/ 4158105 w 4158105"/>
                        <a:gd name="connsiteY15-32" fmla="*/ 2058946 h 4110786"/>
                        <a:gd name="connsiteX16-33" fmla="*/ 2106265 w 4158105"/>
                        <a:gd name="connsiteY16-34" fmla="*/ 4110786 h 4110786"/>
                        <a:gd name="connsiteX17-35" fmla="*/ 54424 w 4158105"/>
                        <a:gd name="connsiteY17-36" fmla="*/ 2058946 h 4110786"/>
                        <a:gd name="connsiteX18-37" fmla="*/ 574232 w 4158105"/>
                        <a:gd name="connsiteY18-38" fmla="*/ 1234330 h 4110786"/>
                        <a:gd name="connsiteX19-39" fmla="*/ 366497 w 4158105"/>
                        <a:gd name="connsiteY19-40" fmla="*/ 2058945 h 4110786"/>
                        <a:gd name="connsiteX20-41" fmla="*/ 2106264 w 4158105"/>
                        <a:gd name="connsiteY20-42" fmla="*/ 3798712 h 4110786"/>
                        <a:gd name="connsiteX21-43" fmla="*/ 3846030 w 4158105"/>
                        <a:gd name="connsiteY21-44" fmla="*/ 2058945 h 4110786"/>
                        <a:gd name="connsiteX22-45" fmla="*/ 2198792 w 4158105"/>
                        <a:gd name="connsiteY22-46" fmla="*/ 323850 h 4110786"/>
                        <a:gd name="connsiteX23-47" fmla="*/ 2219780 w 4158105"/>
                        <a:gd name="connsiteY23-48" fmla="*/ 323850 h 4110786"/>
                        <a:gd name="connsiteX24-49" fmla="*/ 2224351 w 4158105"/>
                        <a:gd name="connsiteY24-50" fmla="*/ 13068 h 4110786"/>
                        <a:gd name="connsiteX25-51" fmla="*/ 2019755 w 4158105"/>
                        <a:gd name="connsiteY25-52" fmla="*/ 11473 h 4110786"/>
                        <a:gd name="connsiteX26-53" fmla="*/ 2019755 w 4158105"/>
                        <a:gd name="connsiteY26-54" fmla="*/ 323546 h 4110786"/>
                        <a:gd name="connsiteX27-55" fmla="*/ 668844 w 4158105"/>
                        <a:gd name="connsiteY27-56" fmla="*/ 1079241 h 4110786"/>
                        <a:gd name="connsiteX28-57" fmla="*/ 399753 w 4158105"/>
                        <a:gd name="connsiteY28-58" fmla="*/ 920125 h 4110786"/>
                        <a:gd name="connsiteX29-59" fmla="*/ 2019755 w 4158105"/>
                        <a:gd name="connsiteY29-60" fmla="*/ 11473 h 4110786"/>
                        <a:gd name="connsiteX30-61" fmla="*/ 2224543 w 4158105"/>
                        <a:gd name="connsiteY30-62" fmla="*/ 0 h 4110786"/>
                        <a:gd name="connsiteX31-63" fmla="*/ 2224351 w 4158105"/>
                        <a:gd name="connsiteY31-64" fmla="*/ 13068 h 4110786"/>
                        <a:gd name="connsiteX32-65" fmla="*/ 2106265 w 4158105"/>
                        <a:gd name="connsiteY32-66" fmla="*/ 7105 h 4110786"/>
                        <a:gd name="connsiteX33-67" fmla="*/ 2019755 w 4158105"/>
                        <a:gd name="connsiteY33-68" fmla="*/ 11473 h 4110786"/>
                        <a:gd name="connsiteX34-69" fmla="*/ 2019755 w 4158105"/>
                        <a:gd name="connsiteY34-70" fmla="*/ 2381 h 4110786"/>
                        <a:gd name="connsiteX35-71" fmla="*/ 2224543 w 4158105"/>
                        <a:gd name="connsiteY35-72" fmla="*/ 0 h 4110786"/>
                        <a:gd name="connsiteX0-73" fmla="*/ 668844 w 4158105"/>
                        <a:gd name="connsiteY0-74" fmla="*/ 1079241 h 4110786"/>
                        <a:gd name="connsiteX1-75" fmla="*/ 671967 w 4158105"/>
                        <a:gd name="connsiteY1-76" fmla="*/ 1081087 h 4110786"/>
                        <a:gd name="connsiteX2-77" fmla="*/ 576717 w 4158105"/>
                        <a:gd name="connsiteY2-78" fmla="*/ 1235869 h 4110786"/>
                        <a:gd name="connsiteX3-79" fmla="*/ 574232 w 4158105"/>
                        <a:gd name="connsiteY3-80" fmla="*/ 1234330 h 4110786"/>
                        <a:gd name="connsiteX4-81" fmla="*/ 668844 w 4158105"/>
                        <a:gd name="connsiteY4-82" fmla="*/ 1079241 h 4110786"/>
                        <a:gd name="connsiteX5-83" fmla="*/ 398124 w 4158105"/>
                        <a:gd name="connsiteY5-84" fmla="*/ 919162 h 4110786"/>
                        <a:gd name="connsiteX6-85" fmla="*/ 399753 w 4158105"/>
                        <a:gd name="connsiteY6-86" fmla="*/ 920125 h 4110786"/>
                        <a:gd name="connsiteX7-87" fmla="*/ 398124 w 4158105"/>
                        <a:gd name="connsiteY7-88" fmla="*/ 919162 h 4110786"/>
                        <a:gd name="connsiteX8-89" fmla="*/ 2106264 w 4158105"/>
                        <a:gd name="connsiteY8-90" fmla="*/ 319178 h 4110786"/>
                        <a:gd name="connsiteX9-91" fmla="*/ 2198792 w 4158105"/>
                        <a:gd name="connsiteY9-92" fmla="*/ 323850 h 4110786"/>
                        <a:gd name="connsiteX10-93" fmla="*/ 2019755 w 4158105"/>
                        <a:gd name="connsiteY10-94" fmla="*/ 323850 h 4110786"/>
                        <a:gd name="connsiteX11-95" fmla="*/ 2019755 w 4158105"/>
                        <a:gd name="connsiteY11-96" fmla="*/ 323546 h 4110786"/>
                        <a:gd name="connsiteX12-97" fmla="*/ 2106264 w 4158105"/>
                        <a:gd name="connsiteY12-98" fmla="*/ 319178 h 4110786"/>
                        <a:gd name="connsiteX13-99" fmla="*/ 2224351 w 4158105"/>
                        <a:gd name="connsiteY13-100" fmla="*/ 13068 h 4110786"/>
                        <a:gd name="connsiteX14-101" fmla="*/ 4158105 w 4158105"/>
                        <a:gd name="connsiteY14-102" fmla="*/ 2058946 h 4110786"/>
                        <a:gd name="connsiteX15-103" fmla="*/ 2106265 w 4158105"/>
                        <a:gd name="connsiteY15-104" fmla="*/ 4110786 h 4110786"/>
                        <a:gd name="connsiteX16-105" fmla="*/ 54424 w 4158105"/>
                        <a:gd name="connsiteY16-106" fmla="*/ 2058946 h 4110786"/>
                        <a:gd name="connsiteX17-107" fmla="*/ 574232 w 4158105"/>
                        <a:gd name="connsiteY17-108" fmla="*/ 1234330 h 4110786"/>
                        <a:gd name="connsiteX18-109" fmla="*/ 366497 w 4158105"/>
                        <a:gd name="connsiteY18-110" fmla="*/ 2058945 h 4110786"/>
                        <a:gd name="connsiteX19-111" fmla="*/ 2106264 w 4158105"/>
                        <a:gd name="connsiteY19-112" fmla="*/ 3798712 h 4110786"/>
                        <a:gd name="connsiteX20-113" fmla="*/ 3846030 w 4158105"/>
                        <a:gd name="connsiteY20-114" fmla="*/ 2058945 h 4110786"/>
                        <a:gd name="connsiteX21-115" fmla="*/ 2198792 w 4158105"/>
                        <a:gd name="connsiteY21-116" fmla="*/ 323850 h 4110786"/>
                        <a:gd name="connsiteX22-117" fmla="*/ 2219780 w 4158105"/>
                        <a:gd name="connsiteY22-118" fmla="*/ 323850 h 4110786"/>
                        <a:gd name="connsiteX23-119" fmla="*/ 2224351 w 4158105"/>
                        <a:gd name="connsiteY23-120" fmla="*/ 13068 h 4110786"/>
                        <a:gd name="connsiteX24-121" fmla="*/ 2019755 w 4158105"/>
                        <a:gd name="connsiteY24-122" fmla="*/ 11473 h 4110786"/>
                        <a:gd name="connsiteX25-123" fmla="*/ 2019755 w 4158105"/>
                        <a:gd name="connsiteY25-124" fmla="*/ 323546 h 4110786"/>
                        <a:gd name="connsiteX26-125" fmla="*/ 668844 w 4158105"/>
                        <a:gd name="connsiteY26-126" fmla="*/ 1079241 h 4110786"/>
                        <a:gd name="connsiteX27-127" fmla="*/ 399753 w 4158105"/>
                        <a:gd name="connsiteY27-128" fmla="*/ 920125 h 4110786"/>
                        <a:gd name="connsiteX28-129" fmla="*/ 2019755 w 4158105"/>
                        <a:gd name="connsiteY28-130" fmla="*/ 11473 h 4110786"/>
                        <a:gd name="connsiteX29-131" fmla="*/ 2224543 w 4158105"/>
                        <a:gd name="connsiteY29-132" fmla="*/ 0 h 4110786"/>
                        <a:gd name="connsiteX30-133" fmla="*/ 2224351 w 4158105"/>
                        <a:gd name="connsiteY30-134" fmla="*/ 13068 h 4110786"/>
                        <a:gd name="connsiteX31-135" fmla="*/ 2106265 w 4158105"/>
                        <a:gd name="connsiteY31-136" fmla="*/ 7105 h 4110786"/>
                        <a:gd name="connsiteX32-137" fmla="*/ 2019755 w 4158105"/>
                        <a:gd name="connsiteY32-138" fmla="*/ 11473 h 4110786"/>
                        <a:gd name="connsiteX33-139" fmla="*/ 2019755 w 4158105"/>
                        <a:gd name="connsiteY33-140" fmla="*/ 2381 h 4110786"/>
                        <a:gd name="connsiteX34-141" fmla="*/ 2224543 w 4158105"/>
                        <a:gd name="connsiteY34-142" fmla="*/ 0 h 4110786"/>
                        <a:gd name="connsiteX0-143" fmla="*/ 739525 w 4228786"/>
                        <a:gd name="connsiteY0-144" fmla="*/ 1079241 h 4110786"/>
                        <a:gd name="connsiteX1-145" fmla="*/ 742648 w 4228786"/>
                        <a:gd name="connsiteY1-146" fmla="*/ 1081087 h 4110786"/>
                        <a:gd name="connsiteX2-147" fmla="*/ 647398 w 4228786"/>
                        <a:gd name="connsiteY2-148" fmla="*/ 1235869 h 4110786"/>
                        <a:gd name="connsiteX3-149" fmla="*/ 644913 w 4228786"/>
                        <a:gd name="connsiteY3-150" fmla="*/ 1234330 h 4110786"/>
                        <a:gd name="connsiteX4-151" fmla="*/ 739525 w 4228786"/>
                        <a:gd name="connsiteY4-152" fmla="*/ 1079241 h 4110786"/>
                        <a:gd name="connsiteX5-153" fmla="*/ 468805 w 4228786"/>
                        <a:gd name="connsiteY5-154" fmla="*/ 919162 h 4110786"/>
                        <a:gd name="connsiteX6-155" fmla="*/ 470434 w 4228786"/>
                        <a:gd name="connsiteY6-156" fmla="*/ 920125 h 4110786"/>
                        <a:gd name="connsiteX7-157" fmla="*/ 468805 w 4228786"/>
                        <a:gd name="connsiteY7-158" fmla="*/ 919162 h 4110786"/>
                        <a:gd name="connsiteX8-159" fmla="*/ 2176945 w 4228786"/>
                        <a:gd name="connsiteY8-160" fmla="*/ 319178 h 4110786"/>
                        <a:gd name="connsiteX9-161" fmla="*/ 2269473 w 4228786"/>
                        <a:gd name="connsiteY9-162" fmla="*/ 323850 h 4110786"/>
                        <a:gd name="connsiteX10-163" fmla="*/ 2090436 w 4228786"/>
                        <a:gd name="connsiteY10-164" fmla="*/ 323850 h 4110786"/>
                        <a:gd name="connsiteX11-165" fmla="*/ 2090436 w 4228786"/>
                        <a:gd name="connsiteY11-166" fmla="*/ 323546 h 4110786"/>
                        <a:gd name="connsiteX12-167" fmla="*/ 2176945 w 4228786"/>
                        <a:gd name="connsiteY12-168" fmla="*/ 319178 h 4110786"/>
                        <a:gd name="connsiteX13-169" fmla="*/ 2295032 w 4228786"/>
                        <a:gd name="connsiteY13-170" fmla="*/ 13068 h 4110786"/>
                        <a:gd name="connsiteX14-171" fmla="*/ 4228786 w 4228786"/>
                        <a:gd name="connsiteY14-172" fmla="*/ 2058946 h 4110786"/>
                        <a:gd name="connsiteX15-173" fmla="*/ 2176946 w 4228786"/>
                        <a:gd name="connsiteY15-174" fmla="*/ 4110786 h 4110786"/>
                        <a:gd name="connsiteX16-175" fmla="*/ 125105 w 4228786"/>
                        <a:gd name="connsiteY16-176" fmla="*/ 2058946 h 4110786"/>
                        <a:gd name="connsiteX17-177" fmla="*/ 437178 w 4228786"/>
                        <a:gd name="connsiteY17-178" fmla="*/ 2058945 h 4110786"/>
                        <a:gd name="connsiteX18-179" fmla="*/ 2176945 w 4228786"/>
                        <a:gd name="connsiteY18-180" fmla="*/ 3798712 h 4110786"/>
                        <a:gd name="connsiteX19-181" fmla="*/ 3916711 w 4228786"/>
                        <a:gd name="connsiteY19-182" fmla="*/ 2058945 h 4110786"/>
                        <a:gd name="connsiteX20-183" fmla="*/ 2269473 w 4228786"/>
                        <a:gd name="connsiteY20-184" fmla="*/ 323850 h 4110786"/>
                        <a:gd name="connsiteX21-185" fmla="*/ 2290461 w 4228786"/>
                        <a:gd name="connsiteY21-186" fmla="*/ 323850 h 4110786"/>
                        <a:gd name="connsiteX22-187" fmla="*/ 2295032 w 4228786"/>
                        <a:gd name="connsiteY22-188" fmla="*/ 13068 h 4110786"/>
                        <a:gd name="connsiteX23-189" fmla="*/ 2090436 w 4228786"/>
                        <a:gd name="connsiteY23-190" fmla="*/ 11473 h 4110786"/>
                        <a:gd name="connsiteX24-191" fmla="*/ 2090436 w 4228786"/>
                        <a:gd name="connsiteY24-192" fmla="*/ 323546 h 4110786"/>
                        <a:gd name="connsiteX25-193" fmla="*/ 739525 w 4228786"/>
                        <a:gd name="connsiteY25-194" fmla="*/ 1079241 h 4110786"/>
                        <a:gd name="connsiteX26-195" fmla="*/ 470434 w 4228786"/>
                        <a:gd name="connsiteY26-196" fmla="*/ 920125 h 4110786"/>
                        <a:gd name="connsiteX27-197" fmla="*/ 2090436 w 4228786"/>
                        <a:gd name="connsiteY27-198" fmla="*/ 11473 h 4110786"/>
                        <a:gd name="connsiteX28-199" fmla="*/ 2295224 w 4228786"/>
                        <a:gd name="connsiteY28-200" fmla="*/ 0 h 4110786"/>
                        <a:gd name="connsiteX29-201" fmla="*/ 2295032 w 4228786"/>
                        <a:gd name="connsiteY29-202" fmla="*/ 13068 h 4110786"/>
                        <a:gd name="connsiteX30-203" fmla="*/ 2176946 w 4228786"/>
                        <a:gd name="connsiteY30-204" fmla="*/ 7105 h 4110786"/>
                        <a:gd name="connsiteX31-205" fmla="*/ 2090436 w 4228786"/>
                        <a:gd name="connsiteY31-206" fmla="*/ 11473 h 4110786"/>
                        <a:gd name="connsiteX32-207" fmla="*/ 2090436 w 4228786"/>
                        <a:gd name="connsiteY32-208" fmla="*/ 2381 h 4110786"/>
                        <a:gd name="connsiteX33-209" fmla="*/ 2295224 w 4228786"/>
                        <a:gd name="connsiteY33-210" fmla="*/ 0 h 4110786"/>
                        <a:gd name="connsiteX0-211" fmla="*/ 739525 w 4228786"/>
                        <a:gd name="connsiteY0-212" fmla="*/ 1079241 h 4110786"/>
                        <a:gd name="connsiteX1-213" fmla="*/ 742648 w 4228786"/>
                        <a:gd name="connsiteY1-214" fmla="*/ 1081087 h 4110786"/>
                        <a:gd name="connsiteX2-215" fmla="*/ 647398 w 4228786"/>
                        <a:gd name="connsiteY2-216" fmla="*/ 1235869 h 4110786"/>
                        <a:gd name="connsiteX3-217" fmla="*/ 739525 w 4228786"/>
                        <a:gd name="connsiteY3-218" fmla="*/ 1079241 h 4110786"/>
                        <a:gd name="connsiteX4-219" fmla="*/ 468805 w 4228786"/>
                        <a:gd name="connsiteY4-220" fmla="*/ 919162 h 4110786"/>
                        <a:gd name="connsiteX5-221" fmla="*/ 470434 w 4228786"/>
                        <a:gd name="connsiteY5-222" fmla="*/ 920125 h 4110786"/>
                        <a:gd name="connsiteX6-223" fmla="*/ 468805 w 4228786"/>
                        <a:gd name="connsiteY6-224" fmla="*/ 919162 h 4110786"/>
                        <a:gd name="connsiteX7-225" fmla="*/ 2176945 w 4228786"/>
                        <a:gd name="connsiteY7-226" fmla="*/ 319178 h 4110786"/>
                        <a:gd name="connsiteX8-227" fmla="*/ 2269473 w 4228786"/>
                        <a:gd name="connsiteY8-228" fmla="*/ 323850 h 4110786"/>
                        <a:gd name="connsiteX9-229" fmla="*/ 2090436 w 4228786"/>
                        <a:gd name="connsiteY9-230" fmla="*/ 323850 h 4110786"/>
                        <a:gd name="connsiteX10-231" fmla="*/ 2090436 w 4228786"/>
                        <a:gd name="connsiteY10-232" fmla="*/ 323546 h 4110786"/>
                        <a:gd name="connsiteX11-233" fmla="*/ 2176945 w 4228786"/>
                        <a:gd name="connsiteY11-234" fmla="*/ 319178 h 4110786"/>
                        <a:gd name="connsiteX12-235" fmla="*/ 2295032 w 4228786"/>
                        <a:gd name="connsiteY12-236" fmla="*/ 13068 h 4110786"/>
                        <a:gd name="connsiteX13-237" fmla="*/ 4228786 w 4228786"/>
                        <a:gd name="connsiteY13-238" fmla="*/ 2058946 h 4110786"/>
                        <a:gd name="connsiteX14-239" fmla="*/ 2176946 w 4228786"/>
                        <a:gd name="connsiteY14-240" fmla="*/ 4110786 h 4110786"/>
                        <a:gd name="connsiteX15-241" fmla="*/ 125105 w 4228786"/>
                        <a:gd name="connsiteY15-242" fmla="*/ 2058946 h 4110786"/>
                        <a:gd name="connsiteX16-243" fmla="*/ 437178 w 4228786"/>
                        <a:gd name="connsiteY16-244" fmla="*/ 2058945 h 4110786"/>
                        <a:gd name="connsiteX17-245" fmla="*/ 2176945 w 4228786"/>
                        <a:gd name="connsiteY17-246" fmla="*/ 3798712 h 4110786"/>
                        <a:gd name="connsiteX18-247" fmla="*/ 3916711 w 4228786"/>
                        <a:gd name="connsiteY18-248" fmla="*/ 2058945 h 4110786"/>
                        <a:gd name="connsiteX19-249" fmla="*/ 2269473 w 4228786"/>
                        <a:gd name="connsiteY19-250" fmla="*/ 323850 h 4110786"/>
                        <a:gd name="connsiteX20-251" fmla="*/ 2290461 w 4228786"/>
                        <a:gd name="connsiteY20-252" fmla="*/ 323850 h 4110786"/>
                        <a:gd name="connsiteX21-253" fmla="*/ 2295032 w 4228786"/>
                        <a:gd name="connsiteY21-254" fmla="*/ 13068 h 4110786"/>
                        <a:gd name="connsiteX22-255" fmla="*/ 2090436 w 4228786"/>
                        <a:gd name="connsiteY22-256" fmla="*/ 11473 h 4110786"/>
                        <a:gd name="connsiteX23-257" fmla="*/ 2090436 w 4228786"/>
                        <a:gd name="connsiteY23-258" fmla="*/ 323546 h 4110786"/>
                        <a:gd name="connsiteX24-259" fmla="*/ 739525 w 4228786"/>
                        <a:gd name="connsiteY24-260" fmla="*/ 1079241 h 4110786"/>
                        <a:gd name="connsiteX25-261" fmla="*/ 470434 w 4228786"/>
                        <a:gd name="connsiteY25-262" fmla="*/ 920125 h 4110786"/>
                        <a:gd name="connsiteX26-263" fmla="*/ 2090436 w 4228786"/>
                        <a:gd name="connsiteY26-264" fmla="*/ 11473 h 4110786"/>
                        <a:gd name="connsiteX27-265" fmla="*/ 2295224 w 4228786"/>
                        <a:gd name="connsiteY27-266" fmla="*/ 0 h 4110786"/>
                        <a:gd name="connsiteX28-267" fmla="*/ 2295032 w 4228786"/>
                        <a:gd name="connsiteY28-268" fmla="*/ 13068 h 4110786"/>
                        <a:gd name="connsiteX29-269" fmla="*/ 2176946 w 4228786"/>
                        <a:gd name="connsiteY29-270" fmla="*/ 7105 h 4110786"/>
                        <a:gd name="connsiteX30-271" fmla="*/ 2090436 w 4228786"/>
                        <a:gd name="connsiteY30-272" fmla="*/ 11473 h 4110786"/>
                        <a:gd name="connsiteX31-273" fmla="*/ 2090436 w 4228786"/>
                        <a:gd name="connsiteY31-274" fmla="*/ 2381 h 4110786"/>
                        <a:gd name="connsiteX32-275" fmla="*/ 2295224 w 4228786"/>
                        <a:gd name="connsiteY32-276" fmla="*/ 0 h 4110786"/>
                        <a:gd name="connsiteX0-277" fmla="*/ 739525 w 4228786"/>
                        <a:gd name="connsiteY0-278" fmla="*/ 1079241 h 4110786"/>
                        <a:gd name="connsiteX1-279" fmla="*/ 742648 w 4228786"/>
                        <a:gd name="connsiteY1-280" fmla="*/ 1081087 h 4110786"/>
                        <a:gd name="connsiteX2-281" fmla="*/ 739525 w 4228786"/>
                        <a:gd name="connsiteY2-282" fmla="*/ 1079241 h 4110786"/>
                        <a:gd name="connsiteX3-283" fmla="*/ 468805 w 4228786"/>
                        <a:gd name="connsiteY3-284" fmla="*/ 919162 h 4110786"/>
                        <a:gd name="connsiteX4-285" fmla="*/ 470434 w 4228786"/>
                        <a:gd name="connsiteY4-286" fmla="*/ 920125 h 4110786"/>
                        <a:gd name="connsiteX5-287" fmla="*/ 468805 w 4228786"/>
                        <a:gd name="connsiteY5-288" fmla="*/ 919162 h 4110786"/>
                        <a:gd name="connsiteX6-289" fmla="*/ 2176945 w 4228786"/>
                        <a:gd name="connsiteY6-290" fmla="*/ 319178 h 4110786"/>
                        <a:gd name="connsiteX7-291" fmla="*/ 2269473 w 4228786"/>
                        <a:gd name="connsiteY7-292" fmla="*/ 323850 h 4110786"/>
                        <a:gd name="connsiteX8-293" fmla="*/ 2090436 w 4228786"/>
                        <a:gd name="connsiteY8-294" fmla="*/ 323850 h 4110786"/>
                        <a:gd name="connsiteX9-295" fmla="*/ 2090436 w 4228786"/>
                        <a:gd name="connsiteY9-296" fmla="*/ 323546 h 4110786"/>
                        <a:gd name="connsiteX10-297" fmla="*/ 2176945 w 4228786"/>
                        <a:gd name="connsiteY10-298" fmla="*/ 319178 h 4110786"/>
                        <a:gd name="connsiteX11-299" fmla="*/ 2295032 w 4228786"/>
                        <a:gd name="connsiteY11-300" fmla="*/ 13068 h 4110786"/>
                        <a:gd name="connsiteX12-301" fmla="*/ 4228786 w 4228786"/>
                        <a:gd name="connsiteY12-302" fmla="*/ 2058946 h 4110786"/>
                        <a:gd name="connsiteX13-303" fmla="*/ 2176946 w 4228786"/>
                        <a:gd name="connsiteY13-304" fmla="*/ 4110786 h 4110786"/>
                        <a:gd name="connsiteX14-305" fmla="*/ 125105 w 4228786"/>
                        <a:gd name="connsiteY14-306" fmla="*/ 2058946 h 4110786"/>
                        <a:gd name="connsiteX15-307" fmla="*/ 437178 w 4228786"/>
                        <a:gd name="connsiteY15-308" fmla="*/ 2058945 h 4110786"/>
                        <a:gd name="connsiteX16-309" fmla="*/ 2176945 w 4228786"/>
                        <a:gd name="connsiteY16-310" fmla="*/ 3798712 h 4110786"/>
                        <a:gd name="connsiteX17-311" fmla="*/ 3916711 w 4228786"/>
                        <a:gd name="connsiteY17-312" fmla="*/ 2058945 h 4110786"/>
                        <a:gd name="connsiteX18-313" fmla="*/ 2269473 w 4228786"/>
                        <a:gd name="connsiteY18-314" fmla="*/ 323850 h 4110786"/>
                        <a:gd name="connsiteX19-315" fmla="*/ 2290461 w 4228786"/>
                        <a:gd name="connsiteY19-316" fmla="*/ 323850 h 4110786"/>
                        <a:gd name="connsiteX20-317" fmla="*/ 2295032 w 4228786"/>
                        <a:gd name="connsiteY20-318" fmla="*/ 13068 h 4110786"/>
                        <a:gd name="connsiteX21-319" fmla="*/ 2090436 w 4228786"/>
                        <a:gd name="connsiteY21-320" fmla="*/ 11473 h 4110786"/>
                        <a:gd name="connsiteX22-321" fmla="*/ 2090436 w 4228786"/>
                        <a:gd name="connsiteY22-322" fmla="*/ 323546 h 4110786"/>
                        <a:gd name="connsiteX23-323" fmla="*/ 739525 w 4228786"/>
                        <a:gd name="connsiteY23-324" fmla="*/ 1079241 h 4110786"/>
                        <a:gd name="connsiteX24-325" fmla="*/ 470434 w 4228786"/>
                        <a:gd name="connsiteY24-326" fmla="*/ 920125 h 4110786"/>
                        <a:gd name="connsiteX25-327" fmla="*/ 2090436 w 4228786"/>
                        <a:gd name="connsiteY25-328" fmla="*/ 11473 h 4110786"/>
                        <a:gd name="connsiteX26-329" fmla="*/ 2295224 w 4228786"/>
                        <a:gd name="connsiteY26-330" fmla="*/ 0 h 4110786"/>
                        <a:gd name="connsiteX27-331" fmla="*/ 2295032 w 4228786"/>
                        <a:gd name="connsiteY27-332" fmla="*/ 13068 h 4110786"/>
                        <a:gd name="connsiteX28-333" fmla="*/ 2176946 w 4228786"/>
                        <a:gd name="connsiteY28-334" fmla="*/ 7105 h 4110786"/>
                        <a:gd name="connsiteX29-335" fmla="*/ 2090436 w 4228786"/>
                        <a:gd name="connsiteY29-336" fmla="*/ 11473 h 4110786"/>
                        <a:gd name="connsiteX30-337" fmla="*/ 2090436 w 4228786"/>
                        <a:gd name="connsiteY30-338" fmla="*/ 2381 h 4110786"/>
                        <a:gd name="connsiteX31-339" fmla="*/ 2295224 w 4228786"/>
                        <a:gd name="connsiteY31-340" fmla="*/ 0 h 4110786"/>
                        <a:gd name="connsiteX0-341" fmla="*/ 739525 w 4228786"/>
                        <a:gd name="connsiteY0-342" fmla="*/ 1079241 h 4110786"/>
                        <a:gd name="connsiteX1-343" fmla="*/ 742648 w 4228786"/>
                        <a:gd name="connsiteY1-344" fmla="*/ 1081087 h 4110786"/>
                        <a:gd name="connsiteX2-345" fmla="*/ 739525 w 4228786"/>
                        <a:gd name="connsiteY2-346" fmla="*/ 1079241 h 4110786"/>
                        <a:gd name="connsiteX3-347" fmla="*/ 468805 w 4228786"/>
                        <a:gd name="connsiteY3-348" fmla="*/ 919162 h 4110786"/>
                        <a:gd name="connsiteX4-349" fmla="*/ 470434 w 4228786"/>
                        <a:gd name="connsiteY4-350" fmla="*/ 920125 h 4110786"/>
                        <a:gd name="connsiteX5-351" fmla="*/ 468805 w 4228786"/>
                        <a:gd name="connsiteY5-352" fmla="*/ 919162 h 4110786"/>
                        <a:gd name="connsiteX6-353" fmla="*/ 2176945 w 4228786"/>
                        <a:gd name="connsiteY6-354" fmla="*/ 319178 h 4110786"/>
                        <a:gd name="connsiteX7-355" fmla="*/ 2269473 w 4228786"/>
                        <a:gd name="connsiteY7-356" fmla="*/ 323850 h 4110786"/>
                        <a:gd name="connsiteX8-357" fmla="*/ 2090436 w 4228786"/>
                        <a:gd name="connsiteY8-358" fmla="*/ 323850 h 4110786"/>
                        <a:gd name="connsiteX9-359" fmla="*/ 2090436 w 4228786"/>
                        <a:gd name="connsiteY9-360" fmla="*/ 323546 h 4110786"/>
                        <a:gd name="connsiteX10-361" fmla="*/ 2176945 w 4228786"/>
                        <a:gd name="connsiteY10-362" fmla="*/ 319178 h 4110786"/>
                        <a:gd name="connsiteX11-363" fmla="*/ 2295032 w 4228786"/>
                        <a:gd name="connsiteY11-364" fmla="*/ 13068 h 4110786"/>
                        <a:gd name="connsiteX12-365" fmla="*/ 4228786 w 4228786"/>
                        <a:gd name="connsiteY12-366" fmla="*/ 2058946 h 4110786"/>
                        <a:gd name="connsiteX13-367" fmla="*/ 2176946 w 4228786"/>
                        <a:gd name="connsiteY13-368" fmla="*/ 4110786 h 4110786"/>
                        <a:gd name="connsiteX14-369" fmla="*/ 125105 w 4228786"/>
                        <a:gd name="connsiteY14-370" fmla="*/ 2058946 h 4110786"/>
                        <a:gd name="connsiteX15-371" fmla="*/ 437178 w 4228786"/>
                        <a:gd name="connsiteY15-372" fmla="*/ 2058945 h 4110786"/>
                        <a:gd name="connsiteX16-373" fmla="*/ 2176945 w 4228786"/>
                        <a:gd name="connsiteY16-374" fmla="*/ 3798712 h 4110786"/>
                        <a:gd name="connsiteX17-375" fmla="*/ 3916711 w 4228786"/>
                        <a:gd name="connsiteY17-376" fmla="*/ 2058945 h 4110786"/>
                        <a:gd name="connsiteX18-377" fmla="*/ 2269473 w 4228786"/>
                        <a:gd name="connsiteY18-378" fmla="*/ 323850 h 4110786"/>
                        <a:gd name="connsiteX19-379" fmla="*/ 2290461 w 4228786"/>
                        <a:gd name="connsiteY19-380" fmla="*/ 323850 h 4110786"/>
                        <a:gd name="connsiteX20-381" fmla="*/ 2295032 w 4228786"/>
                        <a:gd name="connsiteY20-382" fmla="*/ 13068 h 4110786"/>
                        <a:gd name="connsiteX21-383" fmla="*/ 2090436 w 4228786"/>
                        <a:gd name="connsiteY21-384" fmla="*/ 11473 h 4110786"/>
                        <a:gd name="connsiteX22-385" fmla="*/ 2090436 w 4228786"/>
                        <a:gd name="connsiteY22-386" fmla="*/ 323546 h 4110786"/>
                        <a:gd name="connsiteX23-387" fmla="*/ 739525 w 4228786"/>
                        <a:gd name="connsiteY23-388" fmla="*/ 1079241 h 4110786"/>
                        <a:gd name="connsiteX24-389" fmla="*/ 470434 w 4228786"/>
                        <a:gd name="connsiteY24-390" fmla="*/ 920125 h 4110786"/>
                        <a:gd name="connsiteX25-391" fmla="*/ 2090436 w 4228786"/>
                        <a:gd name="connsiteY25-392" fmla="*/ 11473 h 4110786"/>
                        <a:gd name="connsiteX26-393" fmla="*/ 2295224 w 4228786"/>
                        <a:gd name="connsiteY26-394" fmla="*/ 0 h 4110786"/>
                        <a:gd name="connsiteX27-395" fmla="*/ 2176946 w 4228786"/>
                        <a:gd name="connsiteY27-396" fmla="*/ 7105 h 4110786"/>
                        <a:gd name="connsiteX28-397" fmla="*/ 2090436 w 4228786"/>
                        <a:gd name="connsiteY28-398" fmla="*/ 11473 h 4110786"/>
                        <a:gd name="connsiteX29-399" fmla="*/ 2090436 w 4228786"/>
                        <a:gd name="connsiteY29-400" fmla="*/ 2381 h 4110786"/>
                        <a:gd name="connsiteX30-401" fmla="*/ 2295224 w 4228786"/>
                        <a:gd name="connsiteY30-402" fmla="*/ 0 h 4110786"/>
                        <a:gd name="connsiteX0-403" fmla="*/ 739525 w 4228949"/>
                        <a:gd name="connsiteY0-404" fmla="*/ 1079241 h 4110786"/>
                        <a:gd name="connsiteX1-405" fmla="*/ 742648 w 4228949"/>
                        <a:gd name="connsiteY1-406" fmla="*/ 1081087 h 4110786"/>
                        <a:gd name="connsiteX2-407" fmla="*/ 739525 w 4228949"/>
                        <a:gd name="connsiteY2-408" fmla="*/ 1079241 h 4110786"/>
                        <a:gd name="connsiteX3-409" fmla="*/ 468805 w 4228949"/>
                        <a:gd name="connsiteY3-410" fmla="*/ 919162 h 4110786"/>
                        <a:gd name="connsiteX4-411" fmla="*/ 470434 w 4228949"/>
                        <a:gd name="connsiteY4-412" fmla="*/ 920125 h 4110786"/>
                        <a:gd name="connsiteX5-413" fmla="*/ 468805 w 4228949"/>
                        <a:gd name="connsiteY5-414" fmla="*/ 919162 h 4110786"/>
                        <a:gd name="connsiteX6-415" fmla="*/ 2176945 w 4228949"/>
                        <a:gd name="connsiteY6-416" fmla="*/ 319178 h 4110786"/>
                        <a:gd name="connsiteX7-417" fmla="*/ 2269473 w 4228949"/>
                        <a:gd name="connsiteY7-418" fmla="*/ 323850 h 4110786"/>
                        <a:gd name="connsiteX8-419" fmla="*/ 2090436 w 4228949"/>
                        <a:gd name="connsiteY8-420" fmla="*/ 323850 h 4110786"/>
                        <a:gd name="connsiteX9-421" fmla="*/ 2090436 w 4228949"/>
                        <a:gd name="connsiteY9-422" fmla="*/ 323546 h 4110786"/>
                        <a:gd name="connsiteX10-423" fmla="*/ 2176945 w 4228949"/>
                        <a:gd name="connsiteY10-424" fmla="*/ 319178 h 4110786"/>
                        <a:gd name="connsiteX11-425" fmla="*/ 2290461 w 4228949"/>
                        <a:gd name="connsiteY11-426" fmla="*/ 323850 h 4110786"/>
                        <a:gd name="connsiteX12-427" fmla="*/ 4228786 w 4228949"/>
                        <a:gd name="connsiteY12-428" fmla="*/ 2058946 h 4110786"/>
                        <a:gd name="connsiteX13-429" fmla="*/ 2176946 w 4228949"/>
                        <a:gd name="connsiteY13-430" fmla="*/ 4110786 h 4110786"/>
                        <a:gd name="connsiteX14-431" fmla="*/ 125105 w 4228949"/>
                        <a:gd name="connsiteY14-432" fmla="*/ 2058946 h 4110786"/>
                        <a:gd name="connsiteX15-433" fmla="*/ 437178 w 4228949"/>
                        <a:gd name="connsiteY15-434" fmla="*/ 2058945 h 4110786"/>
                        <a:gd name="connsiteX16-435" fmla="*/ 2176945 w 4228949"/>
                        <a:gd name="connsiteY16-436" fmla="*/ 3798712 h 4110786"/>
                        <a:gd name="connsiteX17-437" fmla="*/ 3916711 w 4228949"/>
                        <a:gd name="connsiteY17-438" fmla="*/ 2058945 h 4110786"/>
                        <a:gd name="connsiteX18-439" fmla="*/ 2269473 w 4228949"/>
                        <a:gd name="connsiteY18-440" fmla="*/ 323850 h 4110786"/>
                        <a:gd name="connsiteX19-441" fmla="*/ 2290461 w 4228949"/>
                        <a:gd name="connsiteY19-442" fmla="*/ 323850 h 4110786"/>
                        <a:gd name="connsiteX20-443" fmla="*/ 2090436 w 4228949"/>
                        <a:gd name="connsiteY20-444" fmla="*/ 11473 h 4110786"/>
                        <a:gd name="connsiteX21-445" fmla="*/ 2090436 w 4228949"/>
                        <a:gd name="connsiteY21-446" fmla="*/ 323546 h 4110786"/>
                        <a:gd name="connsiteX22-447" fmla="*/ 739525 w 4228949"/>
                        <a:gd name="connsiteY22-448" fmla="*/ 1079241 h 4110786"/>
                        <a:gd name="connsiteX23-449" fmla="*/ 470434 w 4228949"/>
                        <a:gd name="connsiteY23-450" fmla="*/ 920125 h 4110786"/>
                        <a:gd name="connsiteX24-451" fmla="*/ 2090436 w 4228949"/>
                        <a:gd name="connsiteY24-452" fmla="*/ 11473 h 4110786"/>
                        <a:gd name="connsiteX25-453" fmla="*/ 2295224 w 4228949"/>
                        <a:gd name="connsiteY25-454" fmla="*/ 0 h 4110786"/>
                        <a:gd name="connsiteX26-455" fmla="*/ 2176946 w 4228949"/>
                        <a:gd name="connsiteY26-456" fmla="*/ 7105 h 4110786"/>
                        <a:gd name="connsiteX27-457" fmla="*/ 2090436 w 4228949"/>
                        <a:gd name="connsiteY27-458" fmla="*/ 11473 h 4110786"/>
                        <a:gd name="connsiteX28-459" fmla="*/ 2090436 w 4228949"/>
                        <a:gd name="connsiteY28-460" fmla="*/ 2381 h 4110786"/>
                        <a:gd name="connsiteX29-461" fmla="*/ 2295224 w 4228949"/>
                        <a:gd name="connsiteY29-462" fmla="*/ 0 h 4110786"/>
                        <a:gd name="connsiteX0-463" fmla="*/ 739525 w 4228949"/>
                        <a:gd name="connsiteY0-464" fmla="*/ 1076860 h 4108405"/>
                        <a:gd name="connsiteX1-465" fmla="*/ 742648 w 4228949"/>
                        <a:gd name="connsiteY1-466" fmla="*/ 1078706 h 4108405"/>
                        <a:gd name="connsiteX2-467" fmla="*/ 739525 w 4228949"/>
                        <a:gd name="connsiteY2-468" fmla="*/ 1076860 h 4108405"/>
                        <a:gd name="connsiteX3-469" fmla="*/ 468805 w 4228949"/>
                        <a:gd name="connsiteY3-470" fmla="*/ 916781 h 4108405"/>
                        <a:gd name="connsiteX4-471" fmla="*/ 470434 w 4228949"/>
                        <a:gd name="connsiteY4-472" fmla="*/ 917744 h 4108405"/>
                        <a:gd name="connsiteX5-473" fmla="*/ 468805 w 4228949"/>
                        <a:gd name="connsiteY5-474" fmla="*/ 916781 h 4108405"/>
                        <a:gd name="connsiteX6-475" fmla="*/ 2176945 w 4228949"/>
                        <a:gd name="connsiteY6-476" fmla="*/ 316797 h 4108405"/>
                        <a:gd name="connsiteX7-477" fmla="*/ 2269473 w 4228949"/>
                        <a:gd name="connsiteY7-478" fmla="*/ 321469 h 4108405"/>
                        <a:gd name="connsiteX8-479" fmla="*/ 2090436 w 4228949"/>
                        <a:gd name="connsiteY8-480" fmla="*/ 321469 h 4108405"/>
                        <a:gd name="connsiteX9-481" fmla="*/ 2090436 w 4228949"/>
                        <a:gd name="connsiteY9-482" fmla="*/ 321165 h 4108405"/>
                        <a:gd name="connsiteX10-483" fmla="*/ 2176945 w 4228949"/>
                        <a:gd name="connsiteY10-484" fmla="*/ 316797 h 4108405"/>
                        <a:gd name="connsiteX11-485" fmla="*/ 2290461 w 4228949"/>
                        <a:gd name="connsiteY11-486" fmla="*/ 321469 h 4108405"/>
                        <a:gd name="connsiteX12-487" fmla="*/ 4228786 w 4228949"/>
                        <a:gd name="connsiteY12-488" fmla="*/ 2056565 h 4108405"/>
                        <a:gd name="connsiteX13-489" fmla="*/ 2176946 w 4228949"/>
                        <a:gd name="connsiteY13-490" fmla="*/ 4108405 h 4108405"/>
                        <a:gd name="connsiteX14-491" fmla="*/ 125105 w 4228949"/>
                        <a:gd name="connsiteY14-492" fmla="*/ 2056565 h 4108405"/>
                        <a:gd name="connsiteX15-493" fmla="*/ 437178 w 4228949"/>
                        <a:gd name="connsiteY15-494" fmla="*/ 2056564 h 4108405"/>
                        <a:gd name="connsiteX16-495" fmla="*/ 2176945 w 4228949"/>
                        <a:gd name="connsiteY16-496" fmla="*/ 3796331 h 4108405"/>
                        <a:gd name="connsiteX17-497" fmla="*/ 3916711 w 4228949"/>
                        <a:gd name="connsiteY17-498" fmla="*/ 2056564 h 4108405"/>
                        <a:gd name="connsiteX18-499" fmla="*/ 2269473 w 4228949"/>
                        <a:gd name="connsiteY18-500" fmla="*/ 321469 h 4108405"/>
                        <a:gd name="connsiteX19-501" fmla="*/ 2290461 w 4228949"/>
                        <a:gd name="connsiteY19-502" fmla="*/ 321469 h 4108405"/>
                        <a:gd name="connsiteX20-503" fmla="*/ 2090436 w 4228949"/>
                        <a:gd name="connsiteY20-504" fmla="*/ 9092 h 4108405"/>
                        <a:gd name="connsiteX21-505" fmla="*/ 2090436 w 4228949"/>
                        <a:gd name="connsiteY21-506" fmla="*/ 321165 h 4108405"/>
                        <a:gd name="connsiteX22-507" fmla="*/ 739525 w 4228949"/>
                        <a:gd name="connsiteY22-508" fmla="*/ 1076860 h 4108405"/>
                        <a:gd name="connsiteX23-509" fmla="*/ 470434 w 4228949"/>
                        <a:gd name="connsiteY23-510" fmla="*/ 917744 h 4108405"/>
                        <a:gd name="connsiteX24-511" fmla="*/ 2090436 w 4228949"/>
                        <a:gd name="connsiteY24-512" fmla="*/ 9092 h 4108405"/>
                        <a:gd name="connsiteX25-513" fmla="*/ 2090436 w 4228949"/>
                        <a:gd name="connsiteY25-514" fmla="*/ 0 h 4108405"/>
                        <a:gd name="connsiteX26-515" fmla="*/ 2176946 w 4228949"/>
                        <a:gd name="connsiteY26-516" fmla="*/ 4724 h 4108405"/>
                        <a:gd name="connsiteX27-517" fmla="*/ 2090436 w 4228949"/>
                        <a:gd name="connsiteY27-518" fmla="*/ 9092 h 4108405"/>
                        <a:gd name="connsiteX28-519" fmla="*/ 2090436 w 4228949"/>
                        <a:gd name="connsiteY28-520" fmla="*/ 0 h 4108405"/>
                        <a:gd name="connsiteX0-521" fmla="*/ 739525 w 4228949"/>
                        <a:gd name="connsiteY0-522" fmla="*/ 1076860 h 4108405"/>
                        <a:gd name="connsiteX1-523" fmla="*/ 742648 w 4228949"/>
                        <a:gd name="connsiteY1-524" fmla="*/ 1078706 h 4108405"/>
                        <a:gd name="connsiteX2-525" fmla="*/ 739525 w 4228949"/>
                        <a:gd name="connsiteY2-526" fmla="*/ 1076860 h 4108405"/>
                        <a:gd name="connsiteX3-527" fmla="*/ 468805 w 4228949"/>
                        <a:gd name="connsiteY3-528" fmla="*/ 916781 h 4108405"/>
                        <a:gd name="connsiteX4-529" fmla="*/ 470434 w 4228949"/>
                        <a:gd name="connsiteY4-530" fmla="*/ 917744 h 4108405"/>
                        <a:gd name="connsiteX5-531" fmla="*/ 468805 w 4228949"/>
                        <a:gd name="connsiteY5-532" fmla="*/ 916781 h 4108405"/>
                        <a:gd name="connsiteX6-533" fmla="*/ 2176945 w 4228949"/>
                        <a:gd name="connsiteY6-534" fmla="*/ 316797 h 4108405"/>
                        <a:gd name="connsiteX7-535" fmla="*/ 2269473 w 4228949"/>
                        <a:gd name="connsiteY7-536" fmla="*/ 321469 h 4108405"/>
                        <a:gd name="connsiteX8-537" fmla="*/ 2090436 w 4228949"/>
                        <a:gd name="connsiteY8-538" fmla="*/ 321469 h 4108405"/>
                        <a:gd name="connsiteX9-539" fmla="*/ 2090436 w 4228949"/>
                        <a:gd name="connsiteY9-540" fmla="*/ 321165 h 4108405"/>
                        <a:gd name="connsiteX10-541" fmla="*/ 2176945 w 4228949"/>
                        <a:gd name="connsiteY10-542" fmla="*/ 316797 h 4108405"/>
                        <a:gd name="connsiteX11-543" fmla="*/ 2290461 w 4228949"/>
                        <a:gd name="connsiteY11-544" fmla="*/ 321469 h 4108405"/>
                        <a:gd name="connsiteX12-545" fmla="*/ 4228786 w 4228949"/>
                        <a:gd name="connsiteY12-546" fmla="*/ 2056565 h 4108405"/>
                        <a:gd name="connsiteX13-547" fmla="*/ 2176946 w 4228949"/>
                        <a:gd name="connsiteY13-548" fmla="*/ 4108405 h 4108405"/>
                        <a:gd name="connsiteX14-549" fmla="*/ 125105 w 4228949"/>
                        <a:gd name="connsiteY14-550" fmla="*/ 2056565 h 4108405"/>
                        <a:gd name="connsiteX15-551" fmla="*/ 437178 w 4228949"/>
                        <a:gd name="connsiteY15-552" fmla="*/ 2056564 h 4108405"/>
                        <a:gd name="connsiteX16-553" fmla="*/ 2176945 w 4228949"/>
                        <a:gd name="connsiteY16-554" fmla="*/ 3796331 h 4108405"/>
                        <a:gd name="connsiteX17-555" fmla="*/ 3916711 w 4228949"/>
                        <a:gd name="connsiteY17-556" fmla="*/ 2056564 h 4108405"/>
                        <a:gd name="connsiteX18-557" fmla="*/ 2269473 w 4228949"/>
                        <a:gd name="connsiteY18-558" fmla="*/ 321469 h 4108405"/>
                        <a:gd name="connsiteX19-559" fmla="*/ 2290461 w 4228949"/>
                        <a:gd name="connsiteY19-560" fmla="*/ 321469 h 4108405"/>
                        <a:gd name="connsiteX20-561" fmla="*/ 2090436 w 4228949"/>
                        <a:gd name="connsiteY20-562" fmla="*/ 9092 h 4108405"/>
                        <a:gd name="connsiteX21-563" fmla="*/ 2090436 w 4228949"/>
                        <a:gd name="connsiteY21-564" fmla="*/ 321165 h 4108405"/>
                        <a:gd name="connsiteX22-565" fmla="*/ 739525 w 4228949"/>
                        <a:gd name="connsiteY22-566" fmla="*/ 1076860 h 4108405"/>
                        <a:gd name="connsiteX23-567" fmla="*/ 470434 w 4228949"/>
                        <a:gd name="connsiteY23-568" fmla="*/ 917744 h 4108405"/>
                        <a:gd name="connsiteX24-569" fmla="*/ 2090436 w 4228949"/>
                        <a:gd name="connsiteY24-570" fmla="*/ 9092 h 4108405"/>
                        <a:gd name="connsiteX25-571" fmla="*/ 2090436 w 4228949"/>
                        <a:gd name="connsiteY25-572" fmla="*/ 0 h 4108405"/>
                        <a:gd name="connsiteX26-573" fmla="*/ 2090436 w 4228949"/>
                        <a:gd name="connsiteY26-574" fmla="*/ 9092 h 4108405"/>
                        <a:gd name="connsiteX27-575" fmla="*/ 2090436 w 4228949"/>
                        <a:gd name="connsiteY27-576" fmla="*/ 0 h 4108405"/>
                        <a:gd name="connsiteX0-577" fmla="*/ 739525 w 4228925"/>
                        <a:gd name="connsiteY0-578" fmla="*/ 1076860 h 4108405"/>
                        <a:gd name="connsiteX1-579" fmla="*/ 742648 w 4228925"/>
                        <a:gd name="connsiteY1-580" fmla="*/ 1078706 h 4108405"/>
                        <a:gd name="connsiteX2-581" fmla="*/ 739525 w 4228925"/>
                        <a:gd name="connsiteY2-582" fmla="*/ 1076860 h 4108405"/>
                        <a:gd name="connsiteX3-583" fmla="*/ 468805 w 4228925"/>
                        <a:gd name="connsiteY3-584" fmla="*/ 916781 h 4108405"/>
                        <a:gd name="connsiteX4-585" fmla="*/ 470434 w 4228925"/>
                        <a:gd name="connsiteY4-586" fmla="*/ 917744 h 4108405"/>
                        <a:gd name="connsiteX5-587" fmla="*/ 468805 w 4228925"/>
                        <a:gd name="connsiteY5-588" fmla="*/ 916781 h 4108405"/>
                        <a:gd name="connsiteX6-589" fmla="*/ 2176945 w 4228925"/>
                        <a:gd name="connsiteY6-590" fmla="*/ 316797 h 4108405"/>
                        <a:gd name="connsiteX7-591" fmla="*/ 2269473 w 4228925"/>
                        <a:gd name="connsiteY7-592" fmla="*/ 321469 h 4108405"/>
                        <a:gd name="connsiteX8-593" fmla="*/ 2090436 w 4228925"/>
                        <a:gd name="connsiteY8-594" fmla="*/ 321469 h 4108405"/>
                        <a:gd name="connsiteX9-595" fmla="*/ 2090436 w 4228925"/>
                        <a:gd name="connsiteY9-596" fmla="*/ 321165 h 4108405"/>
                        <a:gd name="connsiteX10-597" fmla="*/ 2176945 w 4228925"/>
                        <a:gd name="connsiteY10-598" fmla="*/ 316797 h 4108405"/>
                        <a:gd name="connsiteX11-599" fmla="*/ 2290461 w 4228925"/>
                        <a:gd name="connsiteY11-600" fmla="*/ 321469 h 4108405"/>
                        <a:gd name="connsiteX12-601" fmla="*/ 4228786 w 4228925"/>
                        <a:gd name="connsiteY12-602" fmla="*/ 2056565 h 4108405"/>
                        <a:gd name="connsiteX13-603" fmla="*/ 2176946 w 4228925"/>
                        <a:gd name="connsiteY13-604" fmla="*/ 4108405 h 4108405"/>
                        <a:gd name="connsiteX14-605" fmla="*/ 125105 w 4228925"/>
                        <a:gd name="connsiteY14-606" fmla="*/ 2056565 h 4108405"/>
                        <a:gd name="connsiteX15-607" fmla="*/ 437178 w 4228925"/>
                        <a:gd name="connsiteY15-608" fmla="*/ 2056564 h 4108405"/>
                        <a:gd name="connsiteX16-609" fmla="*/ 2176945 w 4228925"/>
                        <a:gd name="connsiteY16-610" fmla="*/ 3796331 h 4108405"/>
                        <a:gd name="connsiteX17-611" fmla="*/ 3916711 w 4228925"/>
                        <a:gd name="connsiteY17-612" fmla="*/ 2056564 h 4108405"/>
                        <a:gd name="connsiteX18-613" fmla="*/ 2290461 w 4228925"/>
                        <a:gd name="connsiteY18-614" fmla="*/ 321469 h 4108405"/>
                        <a:gd name="connsiteX19-615" fmla="*/ 2090436 w 4228925"/>
                        <a:gd name="connsiteY19-616" fmla="*/ 9092 h 4108405"/>
                        <a:gd name="connsiteX20-617" fmla="*/ 2090436 w 4228925"/>
                        <a:gd name="connsiteY20-618" fmla="*/ 321165 h 4108405"/>
                        <a:gd name="connsiteX21-619" fmla="*/ 739525 w 4228925"/>
                        <a:gd name="connsiteY21-620" fmla="*/ 1076860 h 4108405"/>
                        <a:gd name="connsiteX22-621" fmla="*/ 470434 w 4228925"/>
                        <a:gd name="connsiteY22-622" fmla="*/ 917744 h 4108405"/>
                        <a:gd name="connsiteX23-623" fmla="*/ 2090436 w 4228925"/>
                        <a:gd name="connsiteY23-624" fmla="*/ 9092 h 4108405"/>
                        <a:gd name="connsiteX24-625" fmla="*/ 2090436 w 4228925"/>
                        <a:gd name="connsiteY24-626" fmla="*/ 0 h 4108405"/>
                        <a:gd name="connsiteX25-627" fmla="*/ 2090436 w 4228925"/>
                        <a:gd name="connsiteY25-628" fmla="*/ 9092 h 4108405"/>
                        <a:gd name="connsiteX26-629" fmla="*/ 2090436 w 4228925"/>
                        <a:gd name="connsiteY26-630" fmla="*/ 0 h 4108405"/>
                        <a:gd name="connsiteX0-631" fmla="*/ 739525 w 4228925"/>
                        <a:gd name="connsiteY0-632" fmla="*/ 1076860 h 4108405"/>
                        <a:gd name="connsiteX1-633" fmla="*/ 742648 w 4228925"/>
                        <a:gd name="connsiteY1-634" fmla="*/ 1078706 h 4108405"/>
                        <a:gd name="connsiteX2-635" fmla="*/ 739525 w 4228925"/>
                        <a:gd name="connsiteY2-636" fmla="*/ 1076860 h 4108405"/>
                        <a:gd name="connsiteX3-637" fmla="*/ 468805 w 4228925"/>
                        <a:gd name="connsiteY3-638" fmla="*/ 916781 h 4108405"/>
                        <a:gd name="connsiteX4-639" fmla="*/ 470434 w 4228925"/>
                        <a:gd name="connsiteY4-640" fmla="*/ 917744 h 4108405"/>
                        <a:gd name="connsiteX5-641" fmla="*/ 468805 w 4228925"/>
                        <a:gd name="connsiteY5-642" fmla="*/ 916781 h 4108405"/>
                        <a:gd name="connsiteX6-643" fmla="*/ 2176945 w 4228925"/>
                        <a:gd name="connsiteY6-644" fmla="*/ 316797 h 4108405"/>
                        <a:gd name="connsiteX7-645" fmla="*/ 2090436 w 4228925"/>
                        <a:gd name="connsiteY7-646" fmla="*/ 321469 h 4108405"/>
                        <a:gd name="connsiteX8-647" fmla="*/ 2090436 w 4228925"/>
                        <a:gd name="connsiteY8-648" fmla="*/ 321165 h 4108405"/>
                        <a:gd name="connsiteX9-649" fmla="*/ 2176945 w 4228925"/>
                        <a:gd name="connsiteY9-650" fmla="*/ 316797 h 4108405"/>
                        <a:gd name="connsiteX10-651" fmla="*/ 2290461 w 4228925"/>
                        <a:gd name="connsiteY10-652" fmla="*/ 321469 h 4108405"/>
                        <a:gd name="connsiteX11-653" fmla="*/ 4228786 w 4228925"/>
                        <a:gd name="connsiteY11-654" fmla="*/ 2056565 h 4108405"/>
                        <a:gd name="connsiteX12-655" fmla="*/ 2176946 w 4228925"/>
                        <a:gd name="connsiteY12-656" fmla="*/ 4108405 h 4108405"/>
                        <a:gd name="connsiteX13-657" fmla="*/ 125105 w 4228925"/>
                        <a:gd name="connsiteY13-658" fmla="*/ 2056565 h 4108405"/>
                        <a:gd name="connsiteX14-659" fmla="*/ 437178 w 4228925"/>
                        <a:gd name="connsiteY14-660" fmla="*/ 2056564 h 4108405"/>
                        <a:gd name="connsiteX15-661" fmla="*/ 2176945 w 4228925"/>
                        <a:gd name="connsiteY15-662" fmla="*/ 3796331 h 4108405"/>
                        <a:gd name="connsiteX16-663" fmla="*/ 3916711 w 4228925"/>
                        <a:gd name="connsiteY16-664" fmla="*/ 2056564 h 4108405"/>
                        <a:gd name="connsiteX17-665" fmla="*/ 2290461 w 4228925"/>
                        <a:gd name="connsiteY17-666" fmla="*/ 321469 h 4108405"/>
                        <a:gd name="connsiteX18-667" fmla="*/ 2090436 w 4228925"/>
                        <a:gd name="connsiteY18-668" fmla="*/ 9092 h 4108405"/>
                        <a:gd name="connsiteX19-669" fmla="*/ 2090436 w 4228925"/>
                        <a:gd name="connsiteY19-670" fmla="*/ 321165 h 4108405"/>
                        <a:gd name="connsiteX20-671" fmla="*/ 739525 w 4228925"/>
                        <a:gd name="connsiteY20-672" fmla="*/ 1076860 h 4108405"/>
                        <a:gd name="connsiteX21-673" fmla="*/ 470434 w 4228925"/>
                        <a:gd name="connsiteY21-674" fmla="*/ 917744 h 4108405"/>
                        <a:gd name="connsiteX22-675" fmla="*/ 2090436 w 4228925"/>
                        <a:gd name="connsiteY22-676" fmla="*/ 9092 h 4108405"/>
                        <a:gd name="connsiteX23-677" fmla="*/ 2090436 w 4228925"/>
                        <a:gd name="connsiteY23-678" fmla="*/ 0 h 4108405"/>
                        <a:gd name="connsiteX24-679" fmla="*/ 2090436 w 4228925"/>
                        <a:gd name="connsiteY24-680" fmla="*/ 9092 h 4108405"/>
                        <a:gd name="connsiteX25-681" fmla="*/ 2090436 w 4228925"/>
                        <a:gd name="connsiteY25-682" fmla="*/ 0 h 4108405"/>
                        <a:gd name="connsiteX0-683" fmla="*/ 739525 w 4228925"/>
                        <a:gd name="connsiteY0-684" fmla="*/ 1076860 h 4108405"/>
                        <a:gd name="connsiteX1-685" fmla="*/ 742648 w 4228925"/>
                        <a:gd name="connsiteY1-686" fmla="*/ 1078706 h 4108405"/>
                        <a:gd name="connsiteX2-687" fmla="*/ 739525 w 4228925"/>
                        <a:gd name="connsiteY2-688" fmla="*/ 1076860 h 4108405"/>
                        <a:gd name="connsiteX3-689" fmla="*/ 468805 w 4228925"/>
                        <a:gd name="connsiteY3-690" fmla="*/ 916781 h 4108405"/>
                        <a:gd name="connsiteX4-691" fmla="*/ 470434 w 4228925"/>
                        <a:gd name="connsiteY4-692" fmla="*/ 917744 h 4108405"/>
                        <a:gd name="connsiteX5-693" fmla="*/ 468805 w 4228925"/>
                        <a:gd name="connsiteY5-694" fmla="*/ 916781 h 4108405"/>
                        <a:gd name="connsiteX6-695" fmla="*/ 2090436 w 4228925"/>
                        <a:gd name="connsiteY6-696" fmla="*/ 321165 h 4108405"/>
                        <a:gd name="connsiteX7-697" fmla="*/ 2090436 w 4228925"/>
                        <a:gd name="connsiteY7-698" fmla="*/ 321469 h 4108405"/>
                        <a:gd name="connsiteX8-699" fmla="*/ 2090436 w 4228925"/>
                        <a:gd name="connsiteY8-700" fmla="*/ 321165 h 4108405"/>
                        <a:gd name="connsiteX9-701" fmla="*/ 2290461 w 4228925"/>
                        <a:gd name="connsiteY9-702" fmla="*/ 321469 h 4108405"/>
                        <a:gd name="connsiteX10-703" fmla="*/ 4228786 w 4228925"/>
                        <a:gd name="connsiteY10-704" fmla="*/ 2056565 h 4108405"/>
                        <a:gd name="connsiteX11-705" fmla="*/ 2176946 w 4228925"/>
                        <a:gd name="connsiteY11-706" fmla="*/ 4108405 h 4108405"/>
                        <a:gd name="connsiteX12-707" fmla="*/ 125105 w 4228925"/>
                        <a:gd name="connsiteY12-708" fmla="*/ 2056565 h 4108405"/>
                        <a:gd name="connsiteX13-709" fmla="*/ 437178 w 4228925"/>
                        <a:gd name="connsiteY13-710" fmla="*/ 2056564 h 4108405"/>
                        <a:gd name="connsiteX14-711" fmla="*/ 2176945 w 4228925"/>
                        <a:gd name="connsiteY14-712" fmla="*/ 3796331 h 4108405"/>
                        <a:gd name="connsiteX15-713" fmla="*/ 3916711 w 4228925"/>
                        <a:gd name="connsiteY15-714" fmla="*/ 2056564 h 4108405"/>
                        <a:gd name="connsiteX16-715" fmla="*/ 2290461 w 4228925"/>
                        <a:gd name="connsiteY16-716" fmla="*/ 321469 h 4108405"/>
                        <a:gd name="connsiteX17-717" fmla="*/ 2090436 w 4228925"/>
                        <a:gd name="connsiteY17-718" fmla="*/ 9092 h 4108405"/>
                        <a:gd name="connsiteX18-719" fmla="*/ 2090436 w 4228925"/>
                        <a:gd name="connsiteY18-720" fmla="*/ 321165 h 4108405"/>
                        <a:gd name="connsiteX19-721" fmla="*/ 739525 w 4228925"/>
                        <a:gd name="connsiteY19-722" fmla="*/ 1076860 h 4108405"/>
                        <a:gd name="connsiteX20-723" fmla="*/ 470434 w 4228925"/>
                        <a:gd name="connsiteY20-724" fmla="*/ 917744 h 4108405"/>
                        <a:gd name="connsiteX21-725" fmla="*/ 2090436 w 4228925"/>
                        <a:gd name="connsiteY21-726" fmla="*/ 9092 h 4108405"/>
                        <a:gd name="connsiteX22-727" fmla="*/ 2090436 w 4228925"/>
                        <a:gd name="connsiteY22-728" fmla="*/ 0 h 4108405"/>
                        <a:gd name="connsiteX23-729" fmla="*/ 2090436 w 4228925"/>
                        <a:gd name="connsiteY23-730" fmla="*/ 9092 h 4108405"/>
                        <a:gd name="connsiteX24-731" fmla="*/ 2090436 w 4228925"/>
                        <a:gd name="connsiteY24-732" fmla="*/ 0 h 4108405"/>
                        <a:gd name="connsiteX0-733" fmla="*/ 739525 w 4228925"/>
                        <a:gd name="connsiteY0-734" fmla="*/ 1067768 h 4099313"/>
                        <a:gd name="connsiteX1-735" fmla="*/ 742648 w 4228925"/>
                        <a:gd name="connsiteY1-736" fmla="*/ 1069614 h 4099313"/>
                        <a:gd name="connsiteX2-737" fmla="*/ 739525 w 4228925"/>
                        <a:gd name="connsiteY2-738" fmla="*/ 1067768 h 4099313"/>
                        <a:gd name="connsiteX3-739" fmla="*/ 468805 w 4228925"/>
                        <a:gd name="connsiteY3-740" fmla="*/ 907689 h 4099313"/>
                        <a:gd name="connsiteX4-741" fmla="*/ 470434 w 4228925"/>
                        <a:gd name="connsiteY4-742" fmla="*/ 908652 h 4099313"/>
                        <a:gd name="connsiteX5-743" fmla="*/ 468805 w 4228925"/>
                        <a:gd name="connsiteY5-744" fmla="*/ 907689 h 4099313"/>
                        <a:gd name="connsiteX6-745" fmla="*/ 2090436 w 4228925"/>
                        <a:gd name="connsiteY6-746" fmla="*/ 312073 h 4099313"/>
                        <a:gd name="connsiteX7-747" fmla="*/ 2090436 w 4228925"/>
                        <a:gd name="connsiteY7-748" fmla="*/ 312377 h 4099313"/>
                        <a:gd name="connsiteX8-749" fmla="*/ 2090436 w 4228925"/>
                        <a:gd name="connsiteY8-750" fmla="*/ 312073 h 4099313"/>
                        <a:gd name="connsiteX9-751" fmla="*/ 2290461 w 4228925"/>
                        <a:gd name="connsiteY9-752" fmla="*/ 312377 h 4099313"/>
                        <a:gd name="connsiteX10-753" fmla="*/ 4228786 w 4228925"/>
                        <a:gd name="connsiteY10-754" fmla="*/ 2047473 h 4099313"/>
                        <a:gd name="connsiteX11-755" fmla="*/ 2176946 w 4228925"/>
                        <a:gd name="connsiteY11-756" fmla="*/ 4099313 h 4099313"/>
                        <a:gd name="connsiteX12-757" fmla="*/ 125105 w 4228925"/>
                        <a:gd name="connsiteY12-758" fmla="*/ 2047473 h 4099313"/>
                        <a:gd name="connsiteX13-759" fmla="*/ 437178 w 4228925"/>
                        <a:gd name="connsiteY13-760" fmla="*/ 2047472 h 4099313"/>
                        <a:gd name="connsiteX14-761" fmla="*/ 2176945 w 4228925"/>
                        <a:gd name="connsiteY14-762" fmla="*/ 3787239 h 4099313"/>
                        <a:gd name="connsiteX15-763" fmla="*/ 3916711 w 4228925"/>
                        <a:gd name="connsiteY15-764" fmla="*/ 2047472 h 4099313"/>
                        <a:gd name="connsiteX16-765" fmla="*/ 2290461 w 4228925"/>
                        <a:gd name="connsiteY16-766" fmla="*/ 312377 h 4099313"/>
                        <a:gd name="connsiteX17-767" fmla="*/ 2090436 w 4228925"/>
                        <a:gd name="connsiteY17-768" fmla="*/ 0 h 4099313"/>
                        <a:gd name="connsiteX18-769" fmla="*/ 2090436 w 4228925"/>
                        <a:gd name="connsiteY18-770" fmla="*/ 312073 h 4099313"/>
                        <a:gd name="connsiteX19-771" fmla="*/ 739525 w 4228925"/>
                        <a:gd name="connsiteY19-772" fmla="*/ 1067768 h 4099313"/>
                        <a:gd name="connsiteX20-773" fmla="*/ 470434 w 4228925"/>
                        <a:gd name="connsiteY20-774" fmla="*/ 908652 h 4099313"/>
                        <a:gd name="connsiteX21-775" fmla="*/ 2090436 w 4228925"/>
                        <a:gd name="connsiteY21-776" fmla="*/ 0 h 4099313"/>
                        <a:gd name="connsiteX0-777" fmla="*/ 739525 w 4353891"/>
                        <a:gd name="connsiteY0-778" fmla="*/ 1067768 h 4099313"/>
                        <a:gd name="connsiteX1-779" fmla="*/ 742648 w 4353891"/>
                        <a:gd name="connsiteY1-780" fmla="*/ 1069614 h 4099313"/>
                        <a:gd name="connsiteX2-781" fmla="*/ 739525 w 4353891"/>
                        <a:gd name="connsiteY2-782" fmla="*/ 1067768 h 4099313"/>
                        <a:gd name="connsiteX3-783" fmla="*/ 468805 w 4353891"/>
                        <a:gd name="connsiteY3-784" fmla="*/ 907689 h 4099313"/>
                        <a:gd name="connsiteX4-785" fmla="*/ 470434 w 4353891"/>
                        <a:gd name="connsiteY4-786" fmla="*/ 908652 h 4099313"/>
                        <a:gd name="connsiteX5-787" fmla="*/ 468805 w 4353891"/>
                        <a:gd name="connsiteY5-788" fmla="*/ 907689 h 4099313"/>
                        <a:gd name="connsiteX6-789" fmla="*/ 2090436 w 4353891"/>
                        <a:gd name="connsiteY6-790" fmla="*/ 312073 h 4099313"/>
                        <a:gd name="connsiteX7-791" fmla="*/ 2090436 w 4353891"/>
                        <a:gd name="connsiteY7-792" fmla="*/ 312377 h 4099313"/>
                        <a:gd name="connsiteX8-793" fmla="*/ 2090436 w 4353891"/>
                        <a:gd name="connsiteY8-794" fmla="*/ 312073 h 4099313"/>
                        <a:gd name="connsiteX9-795" fmla="*/ 3916711 w 4353891"/>
                        <a:gd name="connsiteY9-796" fmla="*/ 2047472 h 4099313"/>
                        <a:gd name="connsiteX10-797" fmla="*/ 4228786 w 4353891"/>
                        <a:gd name="connsiteY10-798" fmla="*/ 2047473 h 4099313"/>
                        <a:gd name="connsiteX11-799" fmla="*/ 2176946 w 4353891"/>
                        <a:gd name="connsiteY11-800" fmla="*/ 4099313 h 4099313"/>
                        <a:gd name="connsiteX12-801" fmla="*/ 125105 w 4353891"/>
                        <a:gd name="connsiteY12-802" fmla="*/ 2047473 h 4099313"/>
                        <a:gd name="connsiteX13-803" fmla="*/ 437178 w 4353891"/>
                        <a:gd name="connsiteY13-804" fmla="*/ 2047472 h 4099313"/>
                        <a:gd name="connsiteX14-805" fmla="*/ 2176945 w 4353891"/>
                        <a:gd name="connsiteY14-806" fmla="*/ 3787239 h 4099313"/>
                        <a:gd name="connsiteX15-807" fmla="*/ 3916711 w 4353891"/>
                        <a:gd name="connsiteY15-808" fmla="*/ 2047472 h 4099313"/>
                        <a:gd name="connsiteX16-809" fmla="*/ 2090436 w 4353891"/>
                        <a:gd name="connsiteY16-810" fmla="*/ 0 h 4099313"/>
                        <a:gd name="connsiteX17-811" fmla="*/ 2090436 w 4353891"/>
                        <a:gd name="connsiteY17-812" fmla="*/ 312073 h 4099313"/>
                        <a:gd name="connsiteX18-813" fmla="*/ 739525 w 4353891"/>
                        <a:gd name="connsiteY18-814" fmla="*/ 1067768 h 4099313"/>
                        <a:gd name="connsiteX19-815" fmla="*/ 470434 w 4353891"/>
                        <a:gd name="connsiteY19-816" fmla="*/ 908652 h 4099313"/>
                        <a:gd name="connsiteX20-817" fmla="*/ 2090436 w 4353891"/>
                        <a:gd name="connsiteY20-818" fmla="*/ 0 h 4099313"/>
                        <a:gd name="connsiteX0-819" fmla="*/ 614420 w 4228786"/>
                        <a:gd name="connsiteY0-820" fmla="*/ 1067768 h 4099313"/>
                        <a:gd name="connsiteX1-821" fmla="*/ 617543 w 4228786"/>
                        <a:gd name="connsiteY1-822" fmla="*/ 1069614 h 4099313"/>
                        <a:gd name="connsiteX2-823" fmla="*/ 614420 w 4228786"/>
                        <a:gd name="connsiteY2-824" fmla="*/ 1067768 h 4099313"/>
                        <a:gd name="connsiteX3-825" fmla="*/ 343700 w 4228786"/>
                        <a:gd name="connsiteY3-826" fmla="*/ 907689 h 4099313"/>
                        <a:gd name="connsiteX4-827" fmla="*/ 345329 w 4228786"/>
                        <a:gd name="connsiteY4-828" fmla="*/ 908652 h 4099313"/>
                        <a:gd name="connsiteX5-829" fmla="*/ 343700 w 4228786"/>
                        <a:gd name="connsiteY5-830" fmla="*/ 907689 h 4099313"/>
                        <a:gd name="connsiteX6-831" fmla="*/ 1965331 w 4228786"/>
                        <a:gd name="connsiteY6-832" fmla="*/ 312073 h 4099313"/>
                        <a:gd name="connsiteX7-833" fmla="*/ 1965331 w 4228786"/>
                        <a:gd name="connsiteY7-834" fmla="*/ 312377 h 4099313"/>
                        <a:gd name="connsiteX8-835" fmla="*/ 1965331 w 4228786"/>
                        <a:gd name="connsiteY8-836" fmla="*/ 312073 h 4099313"/>
                        <a:gd name="connsiteX9-837" fmla="*/ 3791606 w 4228786"/>
                        <a:gd name="connsiteY9-838" fmla="*/ 2047472 h 4099313"/>
                        <a:gd name="connsiteX10-839" fmla="*/ 4103681 w 4228786"/>
                        <a:gd name="connsiteY10-840" fmla="*/ 2047473 h 4099313"/>
                        <a:gd name="connsiteX11-841" fmla="*/ 2051841 w 4228786"/>
                        <a:gd name="connsiteY11-842" fmla="*/ 4099313 h 4099313"/>
                        <a:gd name="connsiteX12-843" fmla="*/ 0 w 4228786"/>
                        <a:gd name="connsiteY12-844" fmla="*/ 2047473 h 4099313"/>
                        <a:gd name="connsiteX13-845" fmla="*/ 2051840 w 4228786"/>
                        <a:gd name="connsiteY13-846" fmla="*/ 3787239 h 4099313"/>
                        <a:gd name="connsiteX14-847" fmla="*/ 3791606 w 4228786"/>
                        <a:gd name="connsiteY14-848" fmla="*/ 2047472 h 4099313"/>
                        <a:gd name="connsiteX15-849" fmla="*/ 1965331 w 4228786"/>
                        <a:gd name="connsiteY15-850" fmla="*/ 0 h 4099313"/>
                        <a:gd name="connsiteX16-851" fmla="*/ 1965331 w 4228786"/>
                        <a:gd name="connsiteY16-852" fmla="*/ 312073 h 4099313"/>
                        <a:gd name="connsiteX17-853" fmla="*/ 614420 w 4228786"/>
                        <a:gd name="connsiteY17-854" fmla="*/ 1067768 h 4099313"/>
                        <a:gd name="connsiteX18-855" fmla="*/ 345329 w 4228786"/>
                        <a:gd name="connsiteY18-856" fmla="*/ 908652 h 4099313"/>
                        <a:gd name="connsiteX19-857" fmla="*/ 1965331 w 4228786"/>
                        <a:gd name="connsiteY19-858" fmla="*/ 0 h 4099313"/>
                        <a:gd name="connsiteX0-859" fmla="*/ 270720 w 3885086"/>
                        <a:gd name="connsiteY0-860" fmla="*/ 1067768 h 4224418"/>
                        <a:gd name="connsiteX1-861" fmla="*/ 273843 w 3885086"/>
                        <a:gd name="connsiteY1-862" fmla="*/ 1069614 h 4224418"/>
                        <a:gd name="connsiteX2-863" fmla="*/ 270720 w 3885086"/>
                        <a:gd name="connsiteY2-864" fmla="*/ 1067768 h 4224418"/>
                        <a:gd name="connsiteX3-865" fmla="*/ 0 w 3885086"/>
                        <a:gd name="connsiteY3-866" fmla="*/ 907689 h 4224418"/>
                        <a:gd name="connsiteX4-867" fmla="*/ 1629 w 3885086"/>
                        <a:gd name="connsiteY4-868" fmla="*/ 908652 h 4224418"/>
                        <a:gd name="connsiteX5-869" fmla="*/ 0 w 3885086"/>
                        <a:gd name="connsiteY5-870" fmla="*/ 907689 h 4224418"/>
                        <a:gd name="connsiteX6-871" fmla="*/ 1621631 w 3885086"/>
                        <a:gd name="connsiteY6-872" fmla="*/ 312073 h 4224418"/>
                        <a:gd name="connsiteX7-873" fmla="*/ 1621631 w 3885086"/>
                        <a:gd name="connsiteY7-874" fmla="*/ 312377 h 4224418"/>
                        <a:gd name="connsiteX8-875" fmla="*/ 1621631 w 3885086"/>
                        <a:gd name="connsiteY8-876" fmla="*/ 312073 h 4224418"/>
                        <a:gd name="connsiteX9-877" fmla="*/ 3447906 w 3885086"/>
                        <a:gd name="connsiteY9-878" fmla="*/ 2047472 h 4224418"/>
                        <a:gd name="connsiteX10-879" fmla="*/ 3759981 w 3885086"/>
                        <a:gd name="connsiteY10-880" fmla="*/ 2047473 h 4224418"/>
                        <a:gd name="connsiteX11-881" fmla="*/ 1708141 w 3885086"/>
                        <a:gd name="connsiteY11-882" fmla="*/ 4099313 h 4224418"/>
                        <a:gd name="connsiteX12-883" fmla="*/ 1708140 w 3885086"/>
                        <a:gd name="connsiteY12-884" fmla="*/ 3787239 h 4224418"/>
                        <a:gd name="connsiteX13-885" fmla="*/ 3447906 w 3885086"/>
                        <a:gd name="connsiteY13-886" fmla="*/ 2047472 h 4224418"/>
                        <a:gd name="connsiteX14-887" fmla="*/ 1621631 w 3885086"/>
                        <a:gd name="connsiteY14-888" fmla="*/ 0 h 4224418"/>
                        <a:gd name="connsiteX15-889" fmla="*/ 1621631 w 3885086"/>
                        <a:gd name="connsiteY15-890" fmla="*/ 312073 h 4224418"/>
                        <a:gd name="connsiteX16-891" fmla="*/ 270720 w 3885086"/>
                        <a:gd name="connsiteY16-892" fmla="*/ 1067768 h 4224418"/>
                        <a:gd name="connsiteX17-893" fmla="*/ 1629 w 3885086"/>
                        <a:gd name="connsiteY17-894" fmla="*/ 908652 h 4224418"/>
                        <a:gd name="connsiteX18-895" fmla="*/ 1621631 w 3885086"/>
                        <a:gd name="connsiteY18-896" fmla="*/ 0 h 4224418"/>
                        <a:gd name="connsiteX0-897" fmla="*/ 270720 w 3885086"/>
                        <a:gd name="connsiteY0-898" fmla="*/ 1067768 h 4099313"/>
                        <a:gd name="connsiteX1-899" fmla="*/ 273843 w 3885086"/>
                        <a:gd name="connsiteY1-900" fmla="*/ 1069614 h 4099313"/>
                        <a:gd name="connsiteX2-901" fmla="*/ 270720 w 3885086"/>
                        <a:gd name="connsiteY2-902" fmla="*/ 1067768 h 4099313"/>
                        <a:gd name="connsiteX3-903" fmla="*/ 0 w 3885086"/>
                        <a:gd name="connsiteY3-904" fmla="*/ 907689 h 4099313"/>
                        <a:gd name="connsiteX4-905" fmla="*/ 1629 w 3885086"/>
                        <a:gd name="connsiteY4-906" fmla="*/ 908652 h 4099313"/>
                        <a:gd name="connsiteX5-907" fmla="*/ 0 w 3885086"/>
                        <a:gd name="connsiteY5-908" fmla="*/ 907689 h 4099313"/>
                        <a:gd name="connsiteX6-909" fmla="*/ 1621631 w 3885086"/>
                        <a:gd name="connsiteY6-910" fmla="*/ 312073 h 4099313"/>
                        <a:gd name="connsiteX7-911" fmla="*/ 1621631 w 3885086"/>
                        <a:gd name="connsiteY7-912" fmla="*/ 312377 h 4099313"/>
                        <a:gd name="connsiteX8-913" fmla="*/ 1621631 w 3885086"/>
                        <a:gd name="connsiteY8-914" fmla="*/ 312073 h 4099313"/>
                        <a:gd name="connsiteX9-915" fmla="*/ 3447906 w 3885086"/>
                        <a:gd name="connsiteY9-916" fmla="*/ 2047472 h 4099313"/>
                        <a:gd name="connsiteX10-917" fmla="*/ 3759981 w 3885086"/>
                        <a:gd name="connsiteY10-918" fmla="*/ 2047473 h 4099313"/>
                        <a:gd name="connsiteX11-919" fmla="*/ 1708141 w 3885086"/>
                        <a:gd name="connsiteY11-920" fmla="*/ 4099313 h 4099313"/>
                        <a:gd name="connsiteX12-921" fmla="*/ 3447906 w 3885086"/>
                        <a:gd name="connsiteY12-922" fmla="*/ 2047472 h 4099313"/>
                        <a:gd name="connsiteX13-923" fmla="*/ 1621631 w 3885086"/>
                        <a:gd name="connsiteY13-924" fmla="*/ 0 h 4099313"/>
                        <a:gd name="connsiteX14-925" fmla="*/ 1621631 w 3885086"/>
                        <a:gd name="connsiteY14-926" fmla="*/ 312073 h 4099313"/>
                        <a:gd name="connsiteX15-927" fmla="*/ 270720 w 3885086"/>
                        <a:gd name="connsiteY15-928" fmla="*/ 1067768 h 4099313"/>
                        <a:gd name="connsiteX16-929" fmla="*/ 1629 w 3885086"/>
                        <a:gd name="connsiteY16-930" fmla="*/ 908652 h 4099313"/>
                        <a:gd name="connsiteX17-931" fmla="*/ 1621631 w 3885086"/>
                        <a:gd name="connsiteY17-932" fmla="*/ 0 h 4099313"/>
                        <a:gd name="connsiteX0-933" fmla="*/ 270720 w 3760643"/>
                        <a:gd name="connsiteY0-934" fmla="*/ 1067768 h 2047473"/>
                        <a:gd name="connsiteX1-935" fmla="*/ 273843 w 3760643"/>
                        <a:gd name="connsiteY1-936" fmla="*/ 1069614 h 2047473"/>
                        <a:gd name="connsiteX2-937" fmla="*/ 270720 w 3760643"/>
                        <a:gd name="connsiteY2-938" fmla="*/ 1067768 h 2047473"/>
                        <a:gd name="connsiteX3-939" fmla="*/ 0 w 3760643"/>
                        <a:gd name="connsiteY3-940" fmla="*/ 907689 h 2047473"/>
                        <a:gd name="connsiteX4-941" fmla="*/ 1629 w 3760643"/>
                        <a:gd name="connsiteY4-942" fmla="*/ 908652 h 2047473"/>
                        <a:gd name="connsiteX5-943" fmla="*/ 0 w 3760643"/>
                        <a:gd name="connsiteY5-944" fmla="*/ 907689 h 2047473"/>
                        <a:gd name="connsiteX6-945" fmla="*/ 1621631 w 3760643"/>
                        <a:gd name="connsiteY6-946" fmla="*/ 312073 h 2047473"/>
                        <a:gd name="connsiteX7-947" fmla="*/ 1621631 w 3760643"/>
                        <a:gd name="connsiteY7-948" fmla="*/ 312377 h 2047473"/>
                        <a:gd name="connsiteX8-949" fmla="*/ 1621631 w 3760643"/>
                        <a:gd name="connsiteY8-950" fmla="*/ 312073 h 2047473"/>
                        <a:gd name="connsiteX9-951" fmla="*/ 3447906 w 3760643"/>
                        <a:gd name="connsiteY9-952" fmla="*/ 2047472 h 2047473"/>
                        <a:gd name="connsiteX10-953" fmla="*/ 3759981 w 3760643"/>
                        <a:gd name="connsiteY10-954" fmla="*/ 2047473 h 2047473"/>
                        <a:gd name="connsiteX11-955" fmla="*/ 3447906 w 3760643"/>
                        <a:gd name="connsiteY11-956" fmla="*/ 2047472 h 2047473"/>
                        <a:gd name="connsiteX12-957" fmla="*/ 1621631 w 3760643"/>
                        <a:gd name="connsiteY12-958" fmla="*/ 0 h 2047473"/>
                        <a:gd name="connsiteX13-959" fmla="*/ 1621631 w 3760643"/>
                        <a:gd name="connsiteY13-960" fmla="*/ 312073 h 2047473"/>
                        <a:gd name="connsiteX14-961" fmla="*/ 270720 w 3760643"/>
                        <a:gd name="connsiteY14-962" fmla="*/ 1067768 h 2047473"/>
                        <a:gd name="connsiteX15-963" fmla="*/ 1629 w 3760643"/>
                        <a:gd name="connsiteY15-964" fmla="*/ 908652 h 2047473"/>
                        <a:gd name="connsiteX16-965" fmla="*/ 1621631 w 3760643"/>
                        <a:gd name="connsiteY16-966" fmla="*/ 0 h 2047473"/>
                        <a:gd name="connsiteX0-967" fmla="*/ 270720 w 1621631"/>
                        <a:gd name="connsiteY0-968" fmla="*/ 1067768 h 1069614"/>
                        <a:gd name="connsiteX1-969" fmla="*/ 273843 w 1621631"/>
                        <a:gd name="connsiteY1-970" fmla="*/ 1069614 h 1069614"/>
                        <a:gd name="connsiteX2-971" fmla="*/ 270720 w 1621631"/>
                        <a:gd name="connsiteY2-972" fmla="*/ 1067768 h 1069614"/>
                        <a:gd name="connsiteX3-973" fmla="*/ 0 w 1621631"/>
                        <a:gd name="connsiteY3-974" fmla="*/ 907689 h 1069614"/>
                        <a:gd name="connsiteX4-975" fmla="*/ 1629 w 1621631"/>
                        <a:gd name="connsiteY4-976" fmla="*/ 908652 h 1069614"/>
                        <a:gd name="connsiteX5-977" fmla="*/ 0 w 1621631"/>
                        <a:gd name="connsiteY5-978" fmla="*/ 907689 h 1069614"/>
                        <a:gd name="connsiteX6-979" fmla="*/ 1621631 w 1621631"/>
                        <a:gd name="connsiteY6-980" fmla="*/ 312073 h 1069614"/>
                        <a:gd name="connsiteX7-981" fmla="*/ 1621631 w 1621631"/>
                        <a:gd name="connsiteY7-982" fmla="*/ 312377 h 1069614"/>
                        <a:gd name="connsiteX8-983" fmla="*/ 1621631 w 1621631"/>
                        <a:gd name="connsiteY8-984" fmla="*/ 312073 h 1069614"/>
                        <a:gd name="connsiteX9-985" fmla="*/ 1621631 w 1621631"/>
                        <a:gd name="connsiteY9-986" fmla="*/ 0 h 1069614"/>
                        <a:gd name="connsiteX10-987" fmla="*/ 1621631 w 1621631"/>
                        <a:gd name="connsiteY10-988" fmla="*/ 312073 h 1069614"/>
                        <a:gd name="connsiteX11-989" fmla="*/ 270720 w 1621631"/>
                        <a:gd name="connsiteY11-990" fmla="*/ 1067768 h 1069614"/>
                        <a:gd name="connsiteX12-991" fmla="*/ 1629 w 1621631"/>
                        <a:gd name="connsiteY12-992" fmla="*/ 908652 h 1069614"/>
                        <a:gd name="connsiteX13-993" fmla="*/ 1621631 w 1621631"/>
                        <a:gd name="connsiteY13-994" fmla="*/ 0 h 1069614"/>
                      </a:gdLst>
                      <a:ahLst/>
                      <a:cxnLst>
                        <a:cxn ang="0">
                          <a:pos x="connsiteX0-1" y="connsiteY0-2"/>
                        </a:cxn>
                        <a:cxn ang="0">
                          <a:pos x="connsiteX1-3" y="connsiteY1-4"/>
                        </a:cxn>
                        <a:cxn ang="0">
                          <a:pos x="connsiteX2-5" y="connsiteY2-6"/>
                        </a:cxn>
                        <a:cxn ang="0">
                          <a:pos x="connsiteX3-7" y="connsiteY3-8"/>
                        </a:cxn>
                        <a:cxn ang="0">
                          <a:pos x="connsiteX4-9" y="connsiteY4-10"/>
                        </a:cxn>
                        <a:cxn ang="0">
                          <a:pos x="connsiteX5-11" y="connsiteY5-12"/>
                        </a:cxn>
                        <a:cxn ang="0">
                          <a:pos x="connsiteX6-13" y="connsiteY6-14"/>
                        </a:cxn>
                        <a:cxn ang="0">
                          <a:pos x="connsiteX7-15" y="connsiteY7-16"/>
                        </a:cxn>
                        <a:cxn ang="0">
                          <a:pos x="connsiteX8-17" y="connsiteY8-18"/>
                        </a:cxn>
                        <a:cxn ang="0">
                          <a:pos x="connsiteX9-19" y="connsiteY9-20"/>
                        </a:cxn>
                        <a:cxn ang="0">
                          <a:pos x="connsiteX10-21" y="connsiteY10-22"/>
                        </a:cxn>
                        <a:cxn ang="0">
                          <a:pos x="connsiteX11-23" y="connsiteY11-24"/>
                        </a:cxn>
                        <a:cxn ang="0">
                          <a:pos x="connsiteX12-25" y="connsiteY12-26"/>
                        </a:cxn>
                        <a:cxn ang="0">
                          <a:pos x="connsiteX13-27" y="connsiteY13-28"/>
                        </a:cxn>
                      </a:cxnLst>
                      <a:rect l="l" t="t" r="r" b="b"/>
                      <a:pathLst>
                        <a:path w="1621631" h="1069614">
                          <a:moveTo>
                            <a:pt x="270720" y="1067768"/>
                          </a:moveTo>
                          <a:lnTo>
                            <a:pt x="273843" y="1069614"/>
                          </a:lnTo>
                          <a:lnTo>
                            <a:pt x="270720" y="1067768"/>
                          </a:lnTo>
                          <a:close/>
                          <a:moveTo>
                            <a:pt x="0" y="907689"/>
                          </a:moveTo>
                          <a:lnTo>
                            <a:pt x="1629" y="908652"/>
                          </a:lnTo>
                          <a:lnTo>
                            <a:pt x="0" y="907689"/>
                          </a:lnTo>
                          <a:close/>
                          <a:moveTo>
                            <a:pt x="1621631" y="312073"/>
                          </a:moveTo>
                          <a:lnTo>
                            <a:pt x="1621631" y="312377"/>
                          </a:lnTo>
                          <a:lnTo>
                            <a:pt x="1621631" y="312073"/>
                          </a:lnTo>
                          <a:close/>
                          <a:moveTo>
                            <a:pt x="1621631" y="0"/>
                          </a:moveTo>
                          <a:lnTo>
                            <a:pt x="1621631" y="312073"/>
                          </a:lnTo>
                          <a:cubicBezTo>
                            <a:pt x="1059988" y="337356"/>
                            <a:pt x="568425" y="631117"/>
                            <a:pt x="270720" y="1067768"/>
                          </a:cubicBezTo>
                          <a:lnTo>
                            <a:pt x="1629" y="908652"/>
                          </a:lnTo>
                          <a:cubicBezTo>
                            <a:pt x="354259" y="380480"/>
                            <a:pt x="945677" y="25494"/>
                            <a:pt x="162163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2"/>
                    </a:lnRef>
                    <a:fillRef idx="3">
                      <a:schemeClr val="accent2"/>
                    </a:fillRef>
                    <a:effectRef idx="2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3218" tIns="46608" rIns="46608" bIns="93218" numCol="1" spcCol="0" rtlCol="0" fromWordArt="0" anchor="b" anchorCtr="0" forceAA="0" compatLnSpc="1">
                      <a:noAutofit/>
                    </a:bodyPr>
                    <a:lstStyle/>
                    <a:p>
                      <a:pPr algn="ctr" defTabSz="931545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800" spc="-5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p:txBody>
                </p:sp>
              </p:grpSp>
              <p:sp>
                <p:nvSpPr>
                  <p:cNvPr id="38" name="îṡliḓe">
                    <a:extLst>
                      <a:ext uri="{FF2B5EF4-FFF2-40B4-BE49-F238E27FC236}">
                        <a16:creationId xmlns:a16="http://schemas.microsoft.com/office/drawing/2014/main" xmlns="" id="{D2D712CD-5C06-4445-AC55-151E55D58801}"/>
                      </a:ext>
                    </a:extLst>
                  </p:cNvPr>
                  <p:cNvSpPr/>
                  <p:nvPr/>
                </p:nvSpPr>
                <p:spPr bwMode="auto">
                  <a:xfrm rot="17954294">
                    <a:off x="6162559" y="2122914"/>
                    <a:ext cx="298263" cy="196670"/>
                  </a:xfrm>
                  <a:custGeom>
                    <a:avLst/>
                    <a:gdLst>
                      <a:gd name="connsiteX0" fmla="*/ 668844 w 4158105"/>
                      <a:gd name="connsiteY0" fmla="*/ 1079241 h 4110786"/>
                      <a:gd name="connsiteX1" fmla="*/ 671967 w 4158105"/>
                      <a:gd name="connsiteY1" fmla="*/ 1081087 h 4110786"/>
                      <a:gd name="connsiteX2" fmla="*/ 576717 w 4158105"/>
                      <a:gd name="connsiteY2" fmla="*/ 1235869 h 4110786"/>
                      <a:gd name="connsiteX3" fmla="*/ 574232 w 4158105"/>
                      <a:gd name="connsiteY3" fmla="*/ 1234330 h 4110786"/>
                      <a:gd name="connsiteX4" fmla="*/ 668844 w 4158105"/>
                      <a:gd name="connsiteY4" fmla="*/ 1079241 h 4110786"/>
                      <a:gd name="connsiteX5" fmla="*/ 398124 w 4158105"/>
                      <a:gd name="connsiteY5" fmla="*/ 919162 h 4110786"/>
                      <a:gd name="connsiteX6" fmla="*/ 399753 w 4158105"/>
                      <a:gd name="connsiteY6" fmla="*/ 920125 h 4110786"/>
                      <a:gd name="connsiteX7" fmla="*/ 308772 w 4158105"/>
                      <a:gd name="connsiteY7" fmla="*/ 1069886 h 4110786"/>
                      <a:gd name="connsiteX8" fmla="*/ 307636 w 4158105"/>
                      <a:gd name="connsiteY8" fmla="*/ 1069182 h 4110786"/>
                      <a:gd name="connsiteX9" fmla="*/ 398124 w 4158105"/>
                      <a:gd name="connsiteY9" fmla="*/ 919162 h 4110786"/>
                      <a:gd name="connsiteX10" fmla="*/ 2106264 w 4158105"/>
                      <a:gd name="connsiteY10" fmla="*/ 319178 h 4110786"/>
                      <a:gd name="connsiteX11" fmla="*/ 2198792 w 4158105"/>
                      <a:gd name="connsiteY11" fmla="*/ 323850 h 4110786"/>
                      <a:gd name="connsiteX12" fmla="*/ 2019755 w 4158105"/>
                      <a:gd name="connsiteY12" fmla="*/ 323850 h 4110786"/>
                      <a:gd name="connsiteX13" fmla="*/ 2019755 w 4158105"/>
                      <a:gd name="connsiteY13" fmla="*/ 323546 h 4110786"/>
                      <a:gd name="connsiteX14" fmla="*/ 2106264 w 4158105"/>
                      <a:gd name="connsiteY14" fmla="*/ 319178 h 4110786"/>
                      <a:gd name="connsiteX15" fmla="*/ 2224351 w 4158105"/>
                      <a:gd name="connsiteY15" fmla="*/ 13068 h 4110786"/>
                      <a:gd name="connsiteX16" fmla="*/ 4158105 w 4158105"/>
                      <a:gd name="connsiteY16" fmla="*/ 2058946 h 4110786"/>
                      <a:gd name="connsiteX17" fmla="*/ 2106265 w 4158105"/>
                      <a:gd name="connsiteY17" fmla="*/ 4110786 h 4110786"/>
                      <a:gd name="connsiteX18" fmla="*/ 54424 w 4158105"/>
                      <a:gd name="connsiteY18" fmla="*/ 2058946 h 4110786"/>
                      <a:gd name="connsiteX19" fmla="*/ 574232 w 4158105"/>
                      <a:gd name="connsiteY19" fmla="*/ 1234330 h 4110786"/>
                      <a:gd name="connsiteX20" fmla="*/ 366497 w 4158105"/>
                      <a:gd name="connsiteY20" fmla="*/ 2058945 h 4110786"/>
                      <a:gd name="connsiteX21" fmla="*/ 2106264 w 4158105"/>
                      <a:gd name="connsiteY21" fmla="*/ 3798712 h 4110786"/>
                      <a:gd name="connsiteX22" fmla="*/ 3846030 w 4158105"/>
                      <a:gd name="connsiteY22" fmla="*/ 2058945 h 4110786"/>
                      <a:gd name="connsiteX23" fmla="*/ 2198792 w 4158105"/>
                      <a:gd name="connsiteY23" fmla="*/ 323850 h 4110786"/>
                      <a:gd name="connsiteX24" fmla="*/ 2219780 w 4158105"/>
                      <a:gd name="connsiteY24" fmla="*/ 323850 h 4110786"/>
                      <a:gd name="connsiteX25" fmla="*/ 2224351 w 4158105"/>
                      <a:gd name="connsiteY25" fmla="*/ 13068 h 4110786"/>
                      <a:gd name="connsiteX26" fmla="*/ 2019755 w 4158105"/>
                      <a:gd name="connsiteY26" fmla="*/ 11473 h 4110786"/>
                      <a:gd name="connsiteX27" fmla="*/ 2019755 w 4158105"/>
                      <a:gd name="connsiteY27" fmla="*/ 323546 h 4110786"/>
                      <a:gd name="connsiteX28" fmla="*/ 668844 w 4158105"/>
                      <a:gd name="connsiteY28" fmla="*/ 1079241 h 4110786"/>
                      <a:gd name="connsiteX29" fmla="*/ 399753 w 4158105"/>
                      <a:gd name="connsiteY29" fmla="*/ 920125 h 4110786"/>
                      <a:gd name="connsiteX30" fmla="*/ 2019755 w 4158105"/>
                      <a:gd name="connsiteY30" fmla="*/ 11473 h 4110786"/>
                      <a:gd name="connsiteX31" fmla="*/ 2224543 w 4158105"/>
                      <a:gd name="connsiteY31" fmla="*/ 0 h 4110786"/>
                      <a:gd name="connsiteX32" fmla="*/ 2224351 w 4158105"/>
                      <a:gd name="connsiteY32" fmla="*/ 13068 h 4110786"/>
                      <a:gd name="connsiteX33" fmla="*/ 2106265 w 4158105"/>
                      <a:gd name="connsiteY33" fmla="*/ 7105 h 4110786"/>
                      <a:gd name="connsiteX34" fmla="*/ 2019755 w 4158105"/>
                      <a:gd name="connsiteY34" fmla="*/ 11473 h 4110786"/>
                      <a:gd name="connsiteX35" fmla="*/ 2019755 w 4158105"/>
                      <a:gd name="connsiteY35" fmla="*/ 2381 h 4110786"/>
                      <a:gd name="connsiteX36" fmla="*/ 2224543 w 4158105"/>
                      <a:gd name="connsiteY36" fmla="*/ 0 h 4110786"/>
                      <a:gd name="connsiteX0-1" fmla="*/ 668844 w 4158105"/>
                      <a:gd name="connsiteY0-2" fmla="*/ 1079241 h 4110786"/>
                      <a:gd name="connsiteX1-3" fmla="*/ 671967 w 4158105"/>
                      <a:gd name="connsiteY1-4" fmla="*/ 1081087 h 4110786"/>
                      <a:gd name="connsiteX2-5" fmla="*/ 576717 w 4158105"/>
                      <a:gd name="connsiteY2-6" fmla="*/ 1235869 h 4110786"/>
                      <a:gd name="connsiteX3-7" fmla="*/ 574232 w 4158105"/>
                      <a:gd name="connsiteY3-8" fmla="*/ 1234330 h 4110786"/>
                      <a:gd name="connsiteX4-9" fmla="*/ 668844 w 4158105"/>
                      <a:gd name="connsiteY4-10" fmla="*/ 1079241 h 4110786"/>
                      <a:gd name="connsiteX5-11" fmla="*/ 398124 w 4158105"/>
                      <a:gd name="connsiteY5-12" fmla="*/ 919162 h 4110786"/>
                      <a:gd name="connsiteX6-13" fmla="*/ 399753 w 4158105"/>
                      <a:gd name="connsiteY6-14" fmla="*/ 920125 h 4110786"/>
                      <a:gd name="connsiteX7-15" fmla="*/ 308772 w 4158105"/>
                      <a:gd name="connsiteY7-16" fmla="*/ 1069886 h 4110786"/>
                      <a:gd name="connsiteX8-17" fmla="*/ 398124 w 4158105"/>
                      <a:gd name="connsiteY8-18" fmla="*/ 919162 h 4110786"/>
                      <a:gd name="connsiteX9-19" fmla="*/ 2106264 w 4158105"/>
                      <a:gd name="connsiteY9-20" fmla="*/ 319178 h 4110786"/>
                      <a:gd name="connsiteX10-21" fmla="*/ 2198792 w 4158105"/>
                      <a:gd name="connsiteY10-22" fmla="*/ 323850 h 4110786"/>
                      <a:gd name="connsiteX11-23" fmla="*/ 2019755 w 4158105"/>
                      <a:gd name="connsiteY11-24" fmla="*/ 323850 h 4110786"/>
                      <a:gd name="connsiteX12-25" fmla="*/ 2019755 w 4158105"/>
                      <a:gd name="connsiteY12-26" fmla="*/ 323546 h 4110786"/>
                      <a:gd name="connsiteX13-27" fmla="*/ 2106264 w 4158105"/>
                      <a:gd name="connsiteY13-28" fmla="*/ 319178 h 4110786"/>
                      <a:gd name="connsiteX14-29" fmla="*/ 2224351 w 4158105"/>
                      <a:gd name="connsiteY14-30" fmla="*/ 13068 h 4110786"/>
                      <a:gd name="connsiteX15-31" fmla="*/ 4158105 w 4158105"/>
                      <a:gd name="connsiteY15-32" fmla="*/ 2058946 h 4110786"/>
                      <a:gd name="connsiteX16-33" fmla="*/ 2106265 w 4158105"/>
                      <a:gd name="connsiteY16-34" fmla="*/ 4110786 h 4110786"/>
                      <a:gd name="connsiteX17-35" fmla="*/ 54424 w 4158105"/>
                      <a:gd name="connsiteY17-36" fmla="*/ 2058946 h 4110786"/>
                      <a:gd name="connsiteX18-37" fmla="*/ 574232 w 4158105"/>
                      <a:gd name="connsiteY18-38" fmla="*/ 1234330 h 4110786"/>
                      <a:gd name="connsiteX19-39" fmla="*/ 366497 w 4158105"/>
                      <a:gd name="connsiteY19-40" fmla="*/ 2058945 h 4110786"/>
                      <a:gd name="connsiteX20-41" fmla="*/ 2106264 w 4158105"/>
                      <a:gd name="connsiteY20-42" fmla="*/ 3798712 h 4110786"/>
                      <a:gd name="connsiteX21-43" fmla="*/ 3846030 w 4158105"/>
                      <a:gd name="connsiteY21-44" fmla="*/ 2058945 h 4110786"/>
                      <a:gd name="connsiteX22-45" fmla="*/ 2198792 w 4158105"/>
                      <a:gd name="connsiteY22-46" fmla="*/ 323850 h 4110786"/>
                      <a:gd name="connsiteX23-47" fmla="*/ 2219780 w 4158105"/>
                      <a:gd name="connsiteY23-48" fmla="*/ 323850 h 4110786"/>
                      <a:gd name="connsiteX24-49" fmla="*/ 2224351 w 4158105"/>
                      <a:gd name="connsiteY24-50" fmla="*/ 13068 h 4110786"/>
                      <a:gd name="connsiteX25-51" fmla="*/ 2019755 w 4158105"/>
                      <a:gd name="connsiteY25-52" fmla="*/ 11473 h 4110786"/>
                      <a:gd name="connsiteX26-53" fmla="*/ 2019755 w 4158105"/>
                      <a:gd name="connsiteY26-54" fmla="*/ 323546 h 4110786"/>
                      <a:gd name="connsiteX27-55" fmla="*/ 668844 w 4158105"/>
                      <a:gd name="connsiteY27-56" fmla="*/ 1079241 h 4110786"/>
                      <a:gd name="connsiteX28-57" fmla="*/ 399753 w 4158105"/>
                      <a:gd name="connsiteY28-58" fmla="*/ 920125 h 4110786"/>
                      <a:gd name="connsiteX29-59" fmla="*/ 2019755 w 4158105"/>
                      <a:gd name="connsiteY29-60" fmla="*/ 11473 h 4110786"/>
                      <a:gd name="connsiteX30-61" fmla="*/ 2224543 w 4158105"/>
                      <a:gd name="connsiteY30-62" fmla="*/ 0 h 4110786"/>
                      <a:gd name="connsiteX31-63" fmla="*/ 2224351 w 4158105"/>
                      <a:gd name="connsiteY31-64" fmla="*/ 13068 h 4110786"/>
                      <a:gd name="connsiteX32-65" fmla="*/ 2106265 w 4158105"/>
                      <a:gd name="connsiteY32-66" fmla="*/ 7105 h 4110786"/>
                      <a:gd name="connsiteX33-67" fmla="*/ 2019755 w 4158105"/>
                      <a:gd name="connsiteY33-68" fmla="*/ 11473 h 4110786"/>
                      <a:gd name="connsiteX34-69" fmla="*/ 2019755 w 4158105"/>
                      <a:gd name="connsiteY34-70" fmla="*/ 2381 h 4110786"/>
                      <a:gd name="connsiteX35-71" fmla="*/ 2224543 w 4158105"/>
                      <a:gd name="connsiteY35-72" fmla="*/ 0 h 4110786"/>
                      <a:gd name="connsiteX0-73" fmla="*/ 668844 w 4158105"/>
                      <a:gd name="connsiteY0-74" fmla="*/ 1079241 h 4110786"/>
                      <a:gd name="connsiteX1-75" fmla="*/ 671967 w 4158105"/>
                      <a:gd name="connsiteY1-76" fmla="*/ 1081087 h 4110786"/>
                      <a:gd name="connsiteX2-77" fmla="*/ 576717 w 4158105"/>
                      <a:gd name="connsiteY2-78" fmla="*/ 1235869 h 4110786"/>
                      <a:gd name="connsiteX3-79" fmla="*/ 574232 w 4158105"/>
                      <a:gd name="connsiteY3-80" fmla="*/ 1234330 h 4110786"/>
                      <a:gd name="connsiteX4-81" fmla="*/ 668844 w 4158105"/>
                      <a:gd name="connsiteY4-82" fmla="*/ 1079241 h 4110786"/>
                      <a:gd name="connsiteX5-83" fmla="*/ 398124 w 4158105"/>
                      <a:gd name="connsiteY5-84" fmla="*/ 919162 h 4110786"/>
                      <a:gd name="connsiteX6-85" fmla="*/ 399753 w 4158105"/>
                      <a:gd name="connsiteY6-86" fmla="*/ 920125 h 4110786"/>
                      <a:gd name="connsiteX7-87" fmla="*/ 398124 w 4158105"/>
                      <a:gd name="connsiteY7-88" fmla="*/ 919162 h 4110786"/>
                      <a:gd name="connsiteX8-89" fmla="*/ 2106264 w 4158105"/>
                      <a:gd name="connsiteY8-90" fmla="*/ 319178 h 4110786"/>
                      <a:gd name="connsiteX9-91" fmla="*/ 2198792 w 4158105"/>
                      <a:gd name="connsiteY9-92" fmla="*/ 323850 h 4110786"/>
                      <a:gd name="connsiteX10-93" fmla="*/ 2019755 w 4158105"/>
                      <a:gd name="connsiteY10-94" fmla="*/ 323850 h 4110786"/>
                      <a:gd name="connsiteX11-95" fmla="*/ 2019755 w 4158105"/>
                      <a:gd name="connsiteY11-96" fmla="*/ 323546 h 4110786"/>
                      <a:gd name="connsiteX12-97" fmla="*/ 2106264 w 4158105"/>
                      <a:gd name="connsiteY12-98" fmla="*/ 319178 h 4110786"/>
                      <a:gd name="connsiteX13-99" fmla="*/ 2224351 w 4158105"/>
                      <a:gd name="connsiteY13-100" fmla="*/ 13068 h 4110786"/>
                      <a:gd name="connsiteX14-101" fmla="*/ 4158105 w 4158105"/>
                      <a:gd name="connsiteY14-102" fmla="*/ 2058946 h 4110786"/>
                      <a:gd name="connsiteX15-103" fmla="*/ 2106265 w 4158105"/>
                      <a:gd name="connsiteY15-104" fmla="*/ 4110786 h 4110786"/>
                      <a:gd name="connsiteX16-105" fmla="*/ 54424 w 4158105"/>
                      <a:gd name="connsiteY16-106" fmla="*/ 2058946 h 4110786"/>
                      <a:gd name="connsiteX17-107" fmla="*/ 574232 w 4158105"/>
                      <a:gd name="connsiteY17-108" fmla="*/ 1234330 h 4110786"/>
                      <a:gd name="connsiteX18-109" fmla="*/ 366497 w 4158105"/>
                      <a:gd name="connsiteY18-110" fmla="*/ 2058945 h 4110786"/>
                      <a:gd name="connsiteX19-111" fmla="*/ 2106264 w 4158105"/>
                      <a:gd name="connsiteY19-112" fmla="*/ 3798712 h 4110786"/>
                      <a:gd name="connsiteX20-113" fmla="*/ 3846030 w 4158105"/>
                      <a:gd name="connsiteY20-114" fmla="*/ 2058945 h 4110786"/>
                      <a:gd name="connsiteX21-115" fmla="*/ 2198792 w 4158105"/>
                      <a:gd name="connsiteY21-116" fmla="*/ 323850 h 4110786"/>
                      <a:gd name="connsiteX22-117" fmla="*/ 2219780 w 4158105"/>
                      <a:gd name="connsiteY22-118" fmla="*/ 323850 h 4110786"/>
                      <a:gd name="connsiteX23-119" fmla="*/ 2224351 w 4158105"/>
                      <a:gd name="connsiteY23-120" fmla="*/ 13068 h 4110786"/>
                      <a:gd name="connsiteX24-121" fmla="*/ 2019755 w 4158105"/>
                      <a:gd name="connsiteY24-122" fmla="*/ 11473 h 4110786"/>
                      <a:gd name="connsiteX25-123" fmla="*/ 2019755 w 4158105"/>
                      <a:gd name="connsiteY25-124" fmla="*/ 323546 h 4110786"/>
                      <a:gd name="connsiteX26-125" fmla="*/ 668844 w 4158105"/>
                      <a:gd name="connsiteY26-126" fmla="*/ 1079241 h 4110786"/>
                      <a:gd name="connsiteX27-127" fmla="*/ 399753 w 4158105"/>
                      <a:gd name="connsiteY27-128" fmla="*/ 920125 h 4110786"/>
                      <a:gd name="connsiteX28-129" fmla="*/ 2019755 w 4158105"/>
                      <a:gd name="connsiteY28-130" fmla="*/ 11473 h 4110786"/>
                      <a:gd name="connsiteX29-131" fmla="*/ 2224543 w 4158105"/>
                      <a:gd name="connsiteY29-132" fmla="*/ 0 h 4110786"/>
                      <a:gd name="connsiteX30-133" fmla="*/ 2224351 w 4158105"/>
                      <a:gd name="connsiteY30-134" fmla="*/ 13068 h 4110786"/>
                      <a:gd name="connsiteX31-135" fmla="*/ 2106265 w 4158105"/>
                      <a:gd name="connsiteY31-136" fmla="*/ 7105 h 4110786"/>
                      <a:gd name="connsiteX32-137" fmla="*/ 2019755 w 4158105"/>
                      <a:gd name="connsiteY32-138" fmla="*/ 11473 h 4110786"/>
                      <a:gd name="connsiteX33-139" fmla="*/ 2019755 w 4158105"/>
                      <a:gd name="connsiteY33-140" fmla="*/ 2381 h 4110786"/>
                      <a:gd name="connsiteX34-141" fmla="*/ 2224543 w 4158105"/>
                      <a:gd name="connsiteY34-142" fmla="*/ 0 h 4110786"/>
                      <a:gd name="connsiteX0-143" fmla="*/ 739525 w 4228786"/>
                      <a:gd name="connsiteY0-144" fmla="*/ 1079241 h 4110786"/>
                      <a:gd name="connsiteX1-145" fmla="*/ 742648 w 4228786"/>
                      <a:gd name="connsiteY1-146" fmla="*/ 1081087 h 4110786"/>
                      <a:gd name="connsiteX2-147" fmla="*/ 647398 w 4228786"/>
                      <a:gd name="connsiteY2-148" fmla="*/ 1235869 h 4110786"/>
                      <a:gd name="connsiteX3-149" fmla="*/ 644913 w 4228786"/>
                      <a:gd name="connsiteY3-150" fmla="*/ 1234330 h 4110786"/>
                      <a:gd name="connsiteX4-151" fmla="*/ 739525 w 4228786"/>
                      <a:gd name="connsiteY4-152" fmla="*/ 1079241 h 4110786"/>
                      <a:gd name="connsiteX5-153" fmla="*/ 468805 w 4228786"/>
                      <a:gd name="connsiteY5-154" fmla="*/ 919162 h 4110786"/>
                      <a:gd name="connsiteX6-155" fmla="*/ 470434 w 4228786"/>
                      <a:gd name="connsiteY6-156" fmla="*/ 920125 h 4110786"/>
                      <a:gd name="connsiteX7-157" fmla="*/ 468805 w 4228786"/>
                      <a:gd name="connsiteY7-158" fmla="*/ 919162 h 4110786"/>
                      <a:gd name="connsiteX8-159" fmla="*/ 2176945 w 4228786"/>
                      <a:gd name="connsiteY8-160" fmla="*/ 319178 h 4110786"/>
                      <a:gd name="connsiteX9-161" fmla="*/ 2269473 w 4228786"/>
                      <a:gd name="connsiteY9-162" fmla="*/ 323850 h 4110786"/>
                      <a:gd name="connsiteX10-163" fmla="*/ 2090436 w 4228786"/>
                      <a:gd name="connsiteY10-164" fmla="*/ 323850 h 4110786"/>
                      <a:gd name="connsiteX11-165" fmla="*/ 2090436 w 4228786"/>
                      <a:gd name="connsiteY11-166" fmla="*/ 323546 h 4110786"/>
                      <a:gd name="connsiteX12-167" fmla="*/ 2176945 w 4228786"/>
                      <a:gd name="connsiteY12-168" fmla="*/ 319178 h 4110786"/>
                      <a:gd name="connsiteX13-169" fmla="*/ 2295032 w 4228786"/>
                      <a:gd name="connsiteY13-170" fmla="*/ 13068 h 4110786"/>
                      <a:gd name="connsiteX14-171" fmla="*/ 4228786 w 4228786"/>
                      <a:gd name="connsiteY14-172" fmla="*/ 2058946 h 4110786"/>
                      <a:gd name="connsiteX15-173" fmla="*/ 2176946 w 4228786"/>
                      <a:gd name="connsiteY15-174" fmla="*/ 4110786 h 4110786"/>
                      <a:gd name="connsiteX16-175" fmla="*/ 125105 w 4228786"/>
                      <a:gd name="connsiteY16-176" fmla="*/ 2058946 h 4110786"/>
                      <a:gd name="connsiteX17-177" fmla="*/ 437178 w 4228786"/>
                      <a:gd name="connsiteY17-178" fmla="*/ 2058945 h 4110786"/>
                      <a:gd name="connsiteX18-179" fmla="*/ 2176945 w 4228786"/>
                      <a:gd name="connsiteY18-180" fmla="*/ 3798712 h 4110786"/>
                      <a:gd name="connsiteX19-181" fmla="*/ 3916711 w 4228786"/>
                      <a:gd name="connsiteY19-182" fmla="*/ 2058945 h 4110786"/>
                      <a:gd name="connsiteX20-183" fmla="*/ 2269473 w 4228786"/>
                      <a:gd name="connsiteY20-184" fmla="*/ 323850 h 4110786"/>
                      <a:gd name="connsiteX21-185" fmla="*/ 2290461 w 4228786"/>
                      <a:gd name="connsiteY21-186" fmla="*/ 323850 h 4110786"/>
                      <a:gd name="connsiteX22-187" fmla="*/ 2295032 w 4228786"/>
                      <a:gd name="connsiteY22-188" fmla="*/ 13068 h 4110786"/>
                      <a:gd name="connsiteX23-189" fmla="*/ 2090436 w 4228786"/>
                      <a:gd name="connsiteY23-190" fmla="*/ 11473 h 4110786"/>
                      <a:gd name="connsiteX24-191" fmla="*/ 2090436 w 4228786"/>
                      <a:gd name="connsiteY24-192" fmla="*/ 323546 h 4110786"/>
                      <a:gd name="connsiteX25-193" fmla="*/ 739525 w 4228786"/>
                      <a:gd name="connsiteY25-194" fmla="*/ 1079241 h 4110786"/>
                      <a:gd name="connsiteX26-195" fmla="*/ 470434 w 4228786"/>
                      <a:gd name="connsiteY26-196" fmla="*/ 920125 h 4110786"/>
                      <a:gd name="connsiteX27-197" fmla="*/ 2090436 w 4228786"/>
                      <a:gd name="connsiteY27-198" fmla="*/ 11473 h 4110786"/>
                      <a:gd name="connsiteX28-199" fmla="*/ 2295224 w 4228786"/>
                      <a:gd name="connsiteY28-200" fmla="*/ 0 h 4110786"/>
                      <a:gd name="connsiteX29-201" fmla="*/ 2295032 w 4228786"/>
                      <a:gd name="connsiteY29-202" fmla="*/ 13068 h 4110786"/>
                      <a:gd name="connsiteX30-203" fmla="*/ 2176946 w 4228786"/>
                      <a:gd name="connsiteY30-204" fmla="*/ 7105 h 4110786"/>
                      <a:gd name="connsiteX31-205" fmla="*/ 2090436 w 4228786"/>
                      <a:gd name="connsiteY31-206" fmla="*/ 11473 h 4110786"/>
                      <a:gd name="connsiteX32-207" fmla="*/ 2090436 w 4228786"/>
                      <a:gd name="connsiteY32-208" fmla="*/ 2381 h 4110786"/>
                      <a:gd name="connsiteX33-209" fmla="*/ 2295224 w 4228786"/>
                      <a:gd name="connsiteY33-210" fmla="*/ 0 h 4110786"/>
                      <a:gd name="connsiteX0-211" fmla="*/ 739525 w 4228786"/>
                      <a:gd name="connsiteY0-212" fmla="*/ 1079241 h 4110786"/>
                      <a:gd name="connsiteX1-213" fmla="*/ 742648 w 4228786"/>
                      <a:gd name="connsiteY1-214" fmla="*/ 1081087 h 4110786"/>
                      <a:gd name="connsiteX2-215" fmla="*/ 647398 w 4228786"/>
                      <a:gd name="connsiteY2-216" fmla="*/ 1235869 h 4110786"/>
                      <a:gd name="connsiteX3-217" fmla="*/ 739525 w 4228786"/>
                      <a:gd name="connsiteY3-218" fmla="*/ 1079241 h 4110786"/>
                      <a:gd name="connsiteX4-219" fmla="*/ 468805 w 4228786"/>
                      <a:gd name="connsiteY4-220" fmla="*/ 919162 h 4110786"/>
                      <a:gd name="connsiteX5-221" fmla="*/ 470434 w 4228786"/>
                      <a:gd name="connsiteY5-222" fmla="*/ 920125 h 4110786"/>
                      <a:gd name="connsiteX6-223" fmla="*/ 468805 w 4228786"/>
                      <a:gd name="connsiteY6-224" fmla="*/ 919162 h 4110786"/>
                      <a:gd name="connsiteX7-225" fmla="*/ 2176945 w 4228786"/>
                      <a:gd name="connsiteY7-226" fmla="*/ 319178 h 4110786"/>
                      <a:gd name="connsiteX8-227" fmla="*/ 2269473 w 4228786"/>
                      <a:gd name="connsiteY8-228" fmla="*/ 323850 h 4110786"/>
                      <a:gd name="connsiteX9-229" fmla="*/ 2090436 w 4228786"/>
                      <a:gd name="connsiteY9-230" fmla="*/ 323850 h 4110786"/>
                      <a:gd name="connsiteX10-231" fmla="*/ 2090436 w 4228786"/>
                      <a:gd name="connsiteY10-232" fmla="*/ 323546 h 4110786"/>
                      <a:gd name="connsiteX11-233" fmla="*/ 2176945 w 4228786"/>
                      <a:gd name="connsiteY11-234" fmla="*/ 319178 h 4110786"/>
                      <a:gd name="connsiteX12-235" fmla="*/ 2295032 w 4228786"/>
                      <a:gd name="connsiteY12-236" fmla="*/ 13068 h 4110786"/>
                      <a:gd name="connsiteX13-237" fmla="*/ 4228786 w 4228786"/>
                      <a:gd name="connsiteY13-238" fmla="*/ 2058946 h 4110786"/>
                      <a:gd name="connsiteX14-239" fmla="*/ 2176946 w 4228786"/>
                      <a:gd name="connsiteY14-240" fmla="*/ 4110786 h 4110786"/>
                      <a:gd name="connsiteX15-241" fmla="*/ 125105 w 4228786"/>
                      <a:gd name="connsiteY15-242" fmla="*/ 2058946 h 4110786"/>
                      <a:gd name="connsiteX16-243" fmla="*/ 437178 w 4228786"/>
                      <a:gd name="connsiteY16-244" fmla="*/ 2058945 h 4110786"/>
                      <a:gd name="connsiteX17-245" fmla="*/ 2176945 w 4228786"/>
                      <a:gd name="connsiteY17-246" fmla="*/ 3798712 h 4110786"/>
                      <a:gd name="connsiteX18-247" fmla="*/ 3916711 w 4228786"/>
                      <a:gd name="connsiteY18-248" fmla="*/ 2058945 h 4110786"/>
                      <a:gd name="connsiteX19-249" fmla="*/ 2269473 w 4228786"/>
                      <a:gd name="connsiteY19-250" fmla="*/ 323850 h 4110786"/>
                      <a:gd name="connsiteX20-251" fmla="*/ 2290461 w 4228786"/>
                      <a:gd name="connsiteY20-252" fmla="*/ 323850 h 4110786"/>
                      <a:gd name="connsiteX21-253" fmla="*/ 2295032 w 4228786"/>
                      <a:gd name="connsiteY21-254" fmla="*/ 13068 h 4110786"/>
                      <a:gd name="connsiteX22-255" fmla="*/ 2090436 w 4228786"/>
                      <a:gd name="connsiteY22-256" fmla="*/ 11473 h 4110786"/>
                      <a:gd name="connsiteX23-257" fmla="*/ 2090436 w 4228786"/>
                      <a:gd name="connsiteY23-258" fmla="*/ 323546 h 4110786"/>
                      <a:gd name="connsiteX24-259" fmla="*/ 739525 w 4228786"/>
                      <a:gd name="connsiteY24-260" fmla="*/ 1079241 h 4110786"/>
                      <a:gd name="connsiteX25-261" fmla="*/ 470434 w 4228786"/>
                      <a:gd name="connsiteY25-262" fmla="*/ 920125 h 4110786"/>
                      <a:gd name="connsiteX26-263" fmla="*/ 2090436 w 4228786"/>
                      <a:gd name="connsiteY26-264" fmla="*/ 11473 h 4110786"/>
                      <a:gd name="connsiteX27-265" fmla="*/ 2295224 w 4228786"/>
                      <a:gd name="connsiteY27-266" fmla="*/ 0 h 4110786"/>
                      <a:gd name="connsiteX28-267" fmla="*/ 2295032 w 4228786"/>
                      <a:gd name="connsiteY28-268" fmla="*/ 13068 h 4110786"/>
                      <a:gd name="connsiteX29-269" fmla="*/ 2176946 w 4228786"/>
                      <a:gd name="connsiteY29-270" fmla="*/ 7105 h 4110786"/>
                      <a:gd name="connsiteX30-271" fmla="*/ 2090436 w 4228786"/>
                      <a:gd name="connsiteY30-272" fmla="*/ 11473 h 4110786"/>
                      <a:gd name="connsiteX31-273" fmla="*/ 2090436 w 4228786"/>
                      <a:gd name="connsiteY31-274" fmla="*/ 2381 h 4110786"/>
                      <a:gd name="connsiteX32-275" fmla="*/ 2295224 w 4228786"/>
                      <a:gd name="connsiteY32-276" fmla="*/ 0 h 4110786"/>
                      <a:gd name="connsiteX0-277" fmla="*/ 739525 w 4228786"/>
                      <a:gd name="connsiteY0-278" fmla="*/ 1079241 h 4110786"/>
                      <a:gd name="connsiteX1-279" fmla="*/ 742648 w 4228786"/>
                      <a:gd name="connsiteY1-280" fmla="*/ 1081087 h 4110786"/>
                      <a:gd name="connsiteX2-281" fmla="*/ 739525 w 4228786"/>
                      <a:gd name="connsiteY2-282" fmla="*/ 1079241 h 4110786"/>
                      <a:gd name="connsiteX3-283" fmla="*/ 468805 w 4228786"/>
                      <a:gd name="connsiteY3-284" fmla="*/ 919162 h 4110786"/>
                      <a:gd name="connsiteX4-285" fmla="*/ 470434 w 4228786"/>
                      <a:gd name="connsiteY4-286" fmla="*/ 920125 h 4110786"/>
                      <a:gd name="connsiteX5-287" fmla="*/ 468805 w 4228786"/>
                      <a:gd name="connsiteY5-288" fmla="*/ 919162 h 4110786"/>
                      <a:gd name="connsiteX6-289" fmla="*/ 2176945 w 4228786"/>
                      <a:gd name="connsiteY6-290" fmla="*/ 319178 h 4110786"/>
                      <a:gd name="connsiteX7-291" fmla="*/ 2269473 w 4228786"/>
                      <a:gd name="connsiteY7-292" fmla="*/ 323850 h 4110786"/>
                      <a:gd name="connsiteX8-293" fmla="*/ 2090436 w 4228786"/>
                      <a:gd name="connsiteY8-294" fmla="*/ 323850 h 4110786"/>
                      <a:gd name="connsiteX9-295" fmla="*/ 2090436 w 4228786"/>
                      <a:gd name="connsiteY9-296" fmla="*/ 323546 h 4110786"/>
                      <a:gd name="connsiteX10-297" fmla="*/ 2176945 w 4228786"/>
                      <a:gd name="connsiteY10-298" fmla="*/ 319178 h 4110786"/>
                      <a:gd name="connsiteX11-299" fmla="*/ 2295032 w 4228786"/>
                      <a:gd name="connsiteY11-300" fmla="*/ 13068 h 4110786"/>
                      <a:gd name="connsiteX12-301" fmla="*/ 4228786 w 4228786"/>
                      <a:gd name="connsiteY12-302" fmla="*/ 2058946 h 4110786"/>
                      <a:gd name="connsiteX13-303" fmla="*/ 2176946 w 4228786"/>
                      <a:gd name="connsiteY13-304" fmla="*/ 4110786 h 4110786"/>
                      <a:gd name="connsiteX14-305" fmla="*/ 125105 w 4228786"/>
                      <a:gd name="connsiteY14-306" fmla="*/ 2058946 h 4110786"/>
                      <a:gd name="connsiteX15-307" fmla="*/ 437178 w 4228786"/>
                      <a:gd name="connsiteY15-308" fmla="*/ 2058945 h 4110786"/>
                      <a:gd name="connsiteX16-309" fmla="*/ 2176945 w 4228786"/>
                      <a:gd name="connsiteY16-310" fmla="*/ 3798712 h 4110786"/>
                      <a:gd name="connsiteX17-311" fmla="*/ 3916711 w 4228786"/>
                      <a:gd name="connsiteY17-312" fmla="*/ 2058945 h 4110786"/>
                      <a:gd name="connsiteX18-313" fmla="*/ 2269473 w 4228786"/>
                      <a:gd name="connsiteY18-314" fmla="*/ 323850 h 4110786"/>
                      <a:gd name="connsiteX19-315" fmla="*/ 2290461 w 4228786"/>
                      <a:gd name="connsiteY19-316" fmla="*/ 323850 h 4110786"/>
                      <a:gd name="connsiteX20-317" fmla="*/ 2295032 w 4228786"/>
                      <a:gd name="connsiteY20-318" fmla="*/ 13068 h 4110786"/>
                      <a:gd name="connsiteX21-319" fmla="*/ 2090436 w 4228786"/>
                      <a:gd name="connsiteY21-320" fmla="*/ 11473 h 4110786"/>
                      <a:gd name="connsiteX22-321" fmla="*/ 2090436 w 4228786"/>
                      <a:gd name="connsiteY22-322" fmla="*/ 323546 h 4110786"/>
                      <a:gd name="connsiteX23-323" fmla="*/ 739525 w 4228786"/>
                      <a:gd name="connsiteY23-324" fmla="*/ 1079241 h 4110786"/>
                      <a:gd name="connsiteX24-325" fmla="*/ 470434 w 4228786"/>
                      <a:gd name="connsiteY24-326" fmla="*/ 920125 h 4110786"/>
                      <a:gd name="connsiteX25-327" fmla="*/ 2090436 w 4228786"/>
                      <a:gd name="connsiteY25-328" fmla="*/ 11473 h 4110786"/>
                      <a:gd name="connsiteX26-329" fmla="*/ 2295224 w 4228786"/>
                      <a:gd name="connsiteY26-330" fmla="*/ 0 h 4110786"/>
                      <a:gd name="connsiteX27-331" fmla="*/ 2295032 w 4228786"/>
                      <a:gd name="connsiteY27-332" fmla="*/ 13068 h 4110786"/>
                      <a:gd name="connsiteX28-333" fmla="*/ 2176946 w 4228786"/>
                      <a:gd name="connsiteY28-334" fmla="*/ 7105 h 4110786"/>
                      <a:gd name="connsiteX29-335" fmla="*/ 2090436 w 4228786"/>
                      <a:gd name="connsiteY29-336" fmla="*/ 11473 h 4110786"/>
                      <a:gd name="connsiteX30-337" fmla="*/ 2090436 w 4228786"/>
                      <a:gd name="connsiteY30-338" fmla="*/ 2381 h 4110786"/>
                      <a:gd name="connsiteX31-339" fmla="*/ 2295224 w 4228786"/>
                      <a:gd name="connsiteY31-340" fmla="*/ 0 h 4110786"/>
                      <a:gd name="connsiteX0-341" fmla="*/ 739525 w 4228786"/>
                      <a:gd name="connsiteY0-342" fmla="*/ 1079241 h 4110786"/>
                      <a:gd name="connsiteX1-343" fmla="*/ 742648 w 4228786"/>
                      <a:gd name="connsiteY1-344" fmla="*/ 1081087 h 4110786"/>
                      <a:gd name="connsiteX2-345" fmla="*/ 739525 w 4228786"/>
                      <a:gd name="connsiteY2-346" fmla="*/ 1079241 h 4110786"/>
                      <a:gd name="connsiteX3-347" fmla="*/ 468805 w 4228786"/>
                      <a:gd name="connsiteY3-348" fmla="*/ 919162 h 4110786"/>
                      <a:gd name="connsiteX4-349" fmla="*/ 470434 w 4228786"/>
                      <a:gd name="connsiteY4-350" fmla="*/ 920125 h 4110786"/>
                      <a:gd name="connsiteX5-351" fmla="*/ 468805 w 4228786"/>
                      <a:gd name="connsiteY5-352" fmla="*/ 919162 h 4110786"/>
                      <a:gd name="connsiteX6-353" fmla="*/ 2176945 w 4228786"/>
                      <a:gd name="connsiteY6-354" fmla="*/ 319178 h 4110786"/>
                      <a:gd name="connsiteX7-355" fmla="*/ 2269473 w 4228786"/>
                      <a:gd name="connsiteY7-356" fmla="*/ 323850 h 4110786"/>
                      <a:gd name="connsiteX8-357" fmla="*/ 2090436 w 4228786"/>
                      <a:gd name="connsiteY8-358" fmla="*/ 323850 h 4110786"/>
                      <a:gd name="connsiteX9-359" fmla="*/ 2090436 w 4228786"/>
                      <a:gd name="connsiteY9-360" fmla="*/ 323546 h 4110786"/>
                      <a:gd name="connsiteX10-361" fmla="*/ 2176945 w 4228786"/>
                      <a:gd name="connsiteY10-362" fmla="*/ 319178 h 4110786"/>
                      <a:gd name="connsiteX11-363" fmla="*/ 2295032 w 4228786"/>
                      <a:gd name="connsiteY11-364" fmla="*/ 13068 h 4110786"/>
                      <a:gd name="connsiteX12-365" fmla="*/ 4228786 w 4228786"/>
                      <a:gd name="connsiteY12-366" fmla="*/ 2058946 h 4110786"/>
                      <a:gd name="connsiteX13-367" fmla="*/ 2176946 w 4228786"/>
                      <a:gd name="connsiteY13-368" fmla="*/ 4110786 h 4110786"/>
                      <a:gd name="connsiteX14-369" fmla="*/ 125105 w 4228786"/>
                      <a:gd name="connsiteY14-370" fmla="*/ 2058946 h 4110786"/>
                      <a:gd name="connsiteX15-371" fmla="*/ 437178 w 4228786"/>
                      <a:gd name="connsiteY15-372" fmla="*/ 2058945 h 4110786"/>
                      <a:gd name="connsiteX16-373" fmla="*/ 2176945 w 4228786"/>
                      <a:gd name="connsiteY16-374" fmla="*/ 3798712 h 4110786"/>
                      <a:gd name="connsiteX17-375" fmla="*/ 3916711 w 4228786"/>
                      <a:gd name="connsiteY17-376" fmla="*/ 2058945 h 4110786"/>
                      <a:gd name="connsiteX18-377" fmla="*/ 2269473 w 4228786"/>
                      <a:gd name="connsiteY18-378" fmla="*/ 323850 h 4110786"/>
                      <a:gd name="connsiteX19-379" fmla="*/ 2290461 w 4228786"/>
                      <a:gd name="connsiteY19-380" fmla="*/ 323850 h 4110786"/>
                      <a:gd name="connsiteX20-381" fmla="*/ 2295032 w 4228786"/>
                      <a:gd name="connsiteY20-382" fmla="*/ 13068 h 4110786"/>
                      <a:gd name="connsiteX21-383" fmla="*/ 2090436 w 4228786"/>
                      <a:gd name="connsiteY21-384" fmla="*/ 11473 h 4110786"/>
                      <a:gd name="connsiteX22-385" fmla="*/ 2090436 w 4228786"/>
                      <a:gd name="connsiteY22-386" fmla="*/ 323546 h 4110786"/>
                      <a:gd name="connsiteX23-387" fmla="*/ 739525 w 4228786"/>
                      <a:gd name="connsiteY23-388" fmla="*/ 1079241 h 4110786"/>
                      <a:gd name="connsiteX24-389" fmla="*/ 470434 w 4228786"/>
                      <a:gd name="connsiteY24-390" fmla="*/ 920125 h 4110786"/>
                      <a:gd name="connsiteX25-391" fmla="*/ 2090436 w 4228786"/>
                      <a:gd name="connsiteY25-392" fmla="*/ 11473 h 4110786"/>
                      <a:gd name="connsiteX26-393" fmla="*/ 2295224 w 4228786"/>
                      <a:gd name="connsiteY26-394" fmla="*/ 0 h 4110786"/>
                      <a:gd name="connsiteX27-395" fmla="*/ 2176946 w 4228786"/>
                      <a:gd name="connsiteY27-396" fmla="*/ 7105 h 4110786"/>
                      <a:gd name="connsiteX28-397" fmla="*/ 2090436 w 4228786"/>
                      <a:gd name="connsiteY28-398" fmla="*/ 11473 h 4110786"/>
                      <a:gd name="connsiteX29-399" fmla="*/ 2090436 w 4228786"/>
                      <a:gd name="connsiteY29-400" fmla="*/ 2381 h 4110786"/>
                      <a:gd name="connsiteX30-401" fmla="*/ 2295224 w 4228786"/>
                      <a:gd name="connsiteY30-402" fmla="*/ 0 h 4110786"/>
                      <a:gd name="connsiteX0-403" fmla="*/ 739525 w 4228949"/>
                      <a:gd name="connsiteY0-404" fmla="*/ 1079241 h 4110786"/>
                      <a:gd name="connsiteX1-405" fmla="*/ 742648 w 4228949"/>
                      <a:gd name="connsiteY1-406" fmla="*/ 1081087 h 4110786"/>
                      <a:gd name="connsiteX2-407" fmla="*/ 739525 w 4228949"/>
                      <a:gd name="connsiteY2-408" fmla="*/ 1079241 h 4110786"/>
                      <a:gd name="connsiteX3-409" fmla="*/ 468805 w 4228949"/>
                      <a:gd name="connsiteY3-410" fmla="*/ 919162 h 4110786"/>
                      <a:gd name="connsiteX4-411" fmla="*/ 470434 w 4228949"/>
                      <a:gd name="connsiteY4-412" fmla="*/ 920125 h 4110786"/>
                      <a:gd name="connsiteX5-413" fmla="*/ 468805 w 4228949"/>
                      <a:gd name="connsiteY5-414" fmla="*/ 919162 h 4110786"/>
                      <a:gd name="connsiteX6-415" fmla="*/ 2176945 w 4228949"/>
                      <a:gd name="connsiteY6-416" fmla="*/ 319178 h 4110786"/>
                      <a:gd name="connsiteX7-417" fmla="*/ 2269473 w 4228949"/>
                      <a:gd name="connsiteY7-418" fmla="*/ 323850 h 4110786"/>
                      <a:gd name="connsiteX8-419" fmla="*/ 2090436 w 4228949"/>
                      <a:gd name="connsiteY8-420" fmla="*/ 323850 h 4110786"/>
                      <a:gd name="connsiteX9-421" fmla="*/ 2090436 w 4228949"/>
                      <a:gd name="connsiteY9-422" fmla="*/ 323546 h 4110786"/>
                      <a:gd name="connsiteX10-423" fmla="*/ 2176945 w 4228949"/>
                      <a:gd name="connsiteY10-424" fmla="*/ 319178 h 4110786"/>
                      <a:gd name="connsiteX11-425" fmla="*/ 2290461 w 4228949"/>
                      <a:gd name="connsiteY11-426" fmla="*/ 323850 h 4110786"/>
                      <a:gd name="connsiteX12-427" fmla="*/ 4228786 w 4228949"/>
                      <a:gd name="connsiteY12-428" fmla="*/ 2058946 h 4110786"/>
                      <a:gd name="connsiteX13-429" fmla="*/ 2176946 w 4228949"/>
                      <a:gd name="connsiteY13-430" fmla="*/ 4110786 h 4110786"/>
                      <a:gd name="connsiteX14-431" fmla="*/ 125105 w 4228949"/>
                      <a:gd name="connsiteY14-432" fmla="*/ 2058946 h 4110786"/>
                      <a:gd name="connsiteX15-433" fmla="*/ 437178 w 4228949"/>
                      <a:gd name="connsiteY15-434" fmla="*/ 2058945 h 4110786"/>
                      <a:gd name="connsiteX16-435" fmla="*/ 2176945 w 4228949"/>
                      <a:gd name="connsiteY16-436" fmla="*/ 3798712 h 4110786"/>
                      <a:gd name="connsiteX17-437" fmla="*/ 3916711 w 4228949"/>
                      <a:gd name="connsiteY17-438" fmla="*/ 2058945 h 4110786"/>
                      <a:gd name="connsiteX18-439" fmla="*/ 2269473 w 4228949"/>
                      <a:gd name="connsiteY18-440" fmla="*/ 323850 h 4110786"/>
                      <a:gd name="connsiteX19-441" fmla="*/ 2290461 w 4228949"/>
                      <a:gd name="connsiteY19-442" fmla="*/ 323850 h 4110786"/>
                      <a:gd name="connsiteX20-443" fmla="*/ 2090436 w 4228949"/>
                      <a:gd name="connsiteY20-444" fmla="*/ 11473 h 4110786"/>
                      <a:gd name="connsiteX21-445" fmla="*/ 2090436 w 4228949"/>
                      <a:gd name="connsiteY21-446" fmla="*/ 323546 h 4110786"/>
                      <a:gd name="connsiteX22-447" fmla="*/ 739525 w 4228949"/>
                      <a:gd name="connsiteY22-448" fmla="*/ 1079241 h 4110786"/>
                      <a:gd name="connsiteX23-449" fmla="*/ 470434 w 4228949"/>
                      <a:gd name="connsiteY23-450" fmla="*/ 920125 h 4110786"/>
                      <a:gd name="connsiteX24-451" fmla="*/ 2090436 w 4228949"/>
                      <a:gd name="connsiteY24-452" fmla="*/ 11473 h 4110786"/>
                      <a:gd name="connsiteX25-453" fmla="*/ 2295224 w 4228949"/>
                      <a:gd name="connsiteY25-454" fmla="*/ 0 h 4110786"/>
                      <a:gd name="connsiteX26-455" fmla="*/ 2176946 w 4228949"/>
                      <a:gd name="connsiteY26-456" fmla="*/ 7105 h 4110786"/>
                      <a:gd name="connsiteX27-457" fmla="*/ 2090436 w 4228949"/>
                      <a:gd name="connsiteY27-458" fmla="*/ 11473 h 4110786"/>
                      <a:gd name="connsiteX28-459" fmla="*/ 2090436 w 4228949"/>
                      <a:gd name="connsiteY28-460" fmla="*/ 2381 h 4110786"/>
                      <a:gd name="connsiteX29-461" fmla="*/ 2295224 w 4228949"/>
                      <a:gd name="connsiteY29-462" fmla="*/ 0 h 4110786"/>
                      <a:gd name="connsiteX0-463" fmla="*/ 739525 w 4228949"/>
                      <a:gd name="connsiteY0-464" fmla="*/ 1076860 h 4108405"/>
                      <a:gd name="connsiteX1-465" fmla="*/ 742648 w 4228949"/>
                      <a:gd name="connsiteY1-466" fmla="*/ 1078706 h 4108405"/>
                      <a:gd name="connsiteX2-467" fmla="*/ 739525 w 4228949"/>
                      <a:gd name="connsiteY2-468" fmla="*/ 1076860 h 4108405"/>
                      <a:gd name="connsiteX3-469" fmla="*/ 468805 w 4228949"/>
                      <a:gd name="connsiteY3-470" fmla="*/ 916781 h 4108405"/>
                      <a:gd name="connsiteX4-471" fmla="*/ 470434 w 4228949"/>
                      <a:gd name="connsiteY4-472" fmla="*/ 917744 h 4108405"/>
                      <a:gd name="connsiteX5-473" fmla="*/ 468805 w 4228949"/>
                      <a:gd name="connsiteY5-474" fmla="*/ 916781 h 4108405"/>
                      <a:gd name="connsiteX6-475" fmla="*/ 2176945 w 4228949"/>
                      <a:gd name="connsiteY6-476" fmla="*/ 316797 h 4108405"/>
                      <a:gd name="connsiteX7-477" fmla="*/ 2269473 w 4228949"/>
                      <a:gd name="connsiteY7-478" fmla="*/ 321469 h 4108405"/>
                      <a:gd name="connsiteX8-479" fmla="*/ 2090436 w 4228949"/>
                      <a:gd name="connsiteY8-480" fmla="*/ 321469 h 4108405"/>
                      <a:gd name="connsiteX9-481" fmla="*/ 2090436 w 4228949"/>
                      <a:gd name="connsiteY9-482" fmla="*/ 321165 h 4108405"/>
                      <a:gd name="connsiteX10-483" fmla="*/ 2176945 w 4228949"/>
                      <a:gd name="connsiteY10-484" fmla="*/ 316797 h 4108405"/>
                      <a:gd name="connsiteX11-485" fmla="*/ 2290461 w 4228949"/>
                      <a:gd name="connsiteY11-486" fmla="*/ 321469 h 4108405"/>
                      <a:gd name="connsiteX12-487" fmla="*/ 4228786 w 4228949"/>
                      <a:gd name="connsiteY12-488" fmla="*/ 2056565 h 4108405"/>
                      <a:gd name="connsiteX13-489" fmla="*/ 2176946 w 4228949"/>
                      <a:gd name="connsiteY13-490" fmla="*/ 4108405 h 4108405"/>
                      <a:gd name="connsiteX14-491" fmla="*/ 125105 w 4228949"/>
                      <a:gd name="connsiteY14-492" fmla="*/ 2056565 h 4108405"/>
                      <a:gd name="connsiteX15-493" fmla="*/ 437178 w 4228949"/>
                      <a:gd name="connsiteY15-494" fmla="*/ 2056564 h 4108405"/>
                      <a:gd name="connsiteX16-495" fmla="*/ 2176945 w 4228949"/>
                      <a:gd name="connsiteY16-496" fmla="*/ 3796331 h 4108405"/>
                      <a:gd name="connsiteX17-497" fmla="*/ 3916711 w 4228949"/>
                      <a:gd name="connsiteY17-498" fmla="*/ 2056564 h 4108405"/>
                      <a:gd name="connsiteX18-499" fmla="*/ 2269473 w 4228949"/>
                      <a:gd name="connsiteY18-500" fmla="*/ 321469 h 4108405"/>
                      <a:gd name="connsiteX19-501" fmla="*/ 2290461 w 4228949"/>
                      <a:gd name="connsiteY19-502" fmla="*/ 321469 h 4108405"/>
                      <a:gd name="connsiteX20-503" fmla="*/ 2090436 w 4228949"/>
                      <a:gd name="connsiteY20-504" fmla="*/ 9092 h 4108405"/>
                      <a:gd name="connsiteX21-505" fmla="*/ 2090436 w 4228949"/>
                      <a:gd name="connsiteY21-506" fmla="*/ 321165 h 4108405"/>
                      <a:gd name="connsiteX22-507" fmla="*/ 739525 w 4228949"/>
                      <a:gd name="connsiteY22-508" fmla="*/ 1076860 h 4108405"/>
                      <a:gd name="connsiteX23-509" fmla="*/ 470434 w 4228949"/>
                      <a:gd name="connsiteY23-510" fmla="*/ 917744 h 4108405"/>
                      <a:gd name="connsiteX24-511" fmla="*/ 2090436 w 4228949"/>
                      <a:gd name="connsiteY24-512" fmla="*/ 9092 h 4108405"/>
                      <a:gd name="connsiteX25-513" fmla="*/ 2090436 w 4228949"/>
                      <a:gd name="connsiteY25-514" fmla="*/ 0 h 4108405"/>
                      <a:gd name="connsiteX26-515" fmla="*/ 2176946 w 4228949"/>
                      <a:gd name="connsiteY26-516" fmla="*/ 4724 h 4108405"/>
                      <a:gd name="connsiteX27-517" fmla="*/ 2090436 w 4228949"/>
                      <a:gd name="connsiteY27-518" fmla="*/ 9092 h 4108405"/>
                      <a:gd name="connsiteX28-519" fmla="*/ 2090436 w 4228949"/>
                      <a:gd name="connsiteY28-520" fmla="*/ 0 h 4108405"/>
                      <a:gd name="connsiteX0-521" fmla="*/ 739525 w 4228949"/>
                      <a:gd name="connsiteY0-522" fmla="*/ 1076860 h 4108405"/>
                      <a:gd name="connsiteX1-523" fmla="*/ 742648 w 4228949"/>
                      <a:gd name="connsiteY1-524" fmla="*/ 1078706 h 4108405"/>
                      <a:gd name="connsiteX2-525" fmla="*/ 739525 w 4228949"/>
                      <a:gd name="connsiteY2-526" fmla="*/ 1076860 h 4108405"/>
                      <a:gd name="connsiteX3-527" fmla="*/ 468805 w 4228949"/>
                      <a:gd name="connsiteY3-528" fmla="*/ 916781 h 4108405"/>
                      <a:gd name="connsiteX4-529" fmla="*/ 470434 w 4228949"/>
                      <a:gd name="connsiteY4-530" fmla="*/ 917744 h 4108405"/>
                      <a:gd name="connsiteX5-531" fmla="*/ 468805 w 4228949"/>
                      <a:gd name="connsiteY5-532" fmla="*/ 916781 h 4108405"/>
                      <a:gd name="connsiteX6-533" fmla="*/ 2176945 w 4228949"/>
                      <a:gd name="connsiteY6-534" fmla="*/ 316797 h 4108405"/>
                      <a:gd name="connsiteX7-535" fmla="*/ 2269473 w 4228949"/>
                      <a:gd name="connsiteY7-536" fmla="*/ 321469 h 4108405"/>
                      <a:gd name="connsiteX8-537" fmla="*/ 2090436 w 4228949"/>
                      <a:gd name="connsiteY8-538" fmla="*/ 321469 h 4108405"/>
                      <a:gd name="connsiteX9-539" fmla="*/ 2090436 w 4228949"/>
                      <a:gd name="connsiteY9-540" fmla="*/ 321165 h 4108405"/>
                      <a:gd name="connsiteX10-541" fmla="*/ 2176945 w 4228949"/>
                      <a:gd name="connsiteY10-542" fmla="*/ 316797 h 4108405"/>
                      <a:gd name="connsiteX11-543" fmla="*/ 2290461 w 4228949"/>
                      <a:gd name="connsiteY11-544" fmla="*/ 321469 h 4108405"/>
                      <a:gd name="connsiteX12-545" fmla="*/ 4228786 w 4228949"/>
                      <a:gd name="connsiteY12-546" fmla="*/ 2056565 h 4108405"/>
                      <a:gd name="connsiteX13-547" fmla="*/ 2176946 w 4228949"/>
                      <a:gd name="connsiteY13-548" fmla="*/ 4108405 h 4108405"/>
                      <a:gd name="connsiteX14-549" fmla="*/ 125105 w 4228949"/>
                      <a:gd name="connsiteY14-550" fmla="*/ 2056565 h 4108405"/>
                      <a:gd name="connsiteX15-551" fmla="*/ 437178 w 4228949"/>
                      <a:gd name="connsiteY15-552" fmla="*/ 2056564 h 4108405"/>
                      <a:gd name="connsiteX16-553" fmla="*/ 2176945 w 4228949"/>
                      <a:gd name="connsiteY16-554" fmla="*/ 3796331 h 4108405"/>
                      <a:gd name="connsiteX17-555" fmla="*/ 3916711 w 4228949"/>
                      <a:gd name="connsiteY17-556" fmla="*/ 2056564 h 4108405"/>
                      <a:gd name="connsiteX18-557" fmla="*/ 2269473 w 4228949"/>
                      <a:gd name="connsiteY18-558" fmla="*/ 321469 h 4108405"/>
                      <a:gd name="connsiteX19-559" fmla="*/ 2290461 w 4228949"/>
                      <a:gd name="connsiteY19-560" fmla="*/ 321469 h 4108405"/>
                      <a:gd name="connsiteX20-561" fmla="*/ 2090436 w 4228949"/>
                      <a:gd name="connsiteY20-562" fmla="*/ 9092 h 4108405"/>
                      <a:gd name="connsiteX21-563" fmla="*/ 2090436 w 4228949"/>
                      <a:gd name="connsiteY21-564" fmla="*/ 321165 h 4108405"/>
                      <a:gd name="connsiteX22-565" fmla="*/ 739525 w 4228949"/>
                      <a:gd name="connsiteY22-566" fmla="*/ 1076860 h 4108405"/>
                      <a:gd name="connsiteX23-567" fmla="*/ 470434 w 4228949"/>
                      <a:gd name="connsiteY23-568" fmla="*/ 917744 h 4108405"/>
                      <a:gd name="connsiteX24-569" fmla="*/ 2090436 w 4228949"/>
                      <a:gd name="connsiteY24-570" fmla="*/ 9092 h 4108405"/>
                      <a:gd name="connsiteX25-571" fmla="*/ 2090436 w 4228949"/>
                      <a:gd name="connsiteY25-572" fmla="*/ 0 h 4108405"/>
                      <a:gd name="connsiteX26-573" fmla="*/ 2090436 w 4228949"/>
                      <a:gd name="connsiteY26-574" fmla="*/ 9092 h 4108405"/>
                      <a:gd name="connsiteX27-575" fmla="*/ 2090436 w 4228949"/>
                      <a:gd name="connsiteY27-576" fmla="*/ 0 h 4108405"/>
                      <a:gd name="connsiteX0-577" fmla="*/ 739525 w 4228925"/>
                      <a:gd name="connsiteY0-578" fmla="*/ 1076860 h 4108405"/>
                      <a:gd name="connsiteX1-579" fmla="*/ 742648 w 4228925"/>
                      <a:gd name="connsiteY1-580" fmla="*/ 1078706 h 4108405"/>
                      <a:gd name="connsiteX2-581" fmla="*/ 739525 w 4228925"/>
                      <a:gd name="connsiteY2-582" fmla="*/ 1076860 h 4108405"/>
                      <a:gd name="connsiteX3-583" fmla="*/ 468805 w 4228925"/>
                      <a:gd name="connsiteY3-584" fmla="*/ 916781 h 4108405"/>
                      <a:gd name="connsiteX4-585" fmla="*/ 470434 w 4228925"/>
                      <a:gd name="connsiteY4-586" fmla="*/ 917744 h 4108405"/>
                      <a:gd name="connsiteX5-587" fmla="*/ 468805 w 4228925"/>
                      <a:gd name="connsiteY5-588" fmla="*/ 916781 h 4108405"/>
                      <a:gd name="connsiteX6-589" fmla="*/ 2176945 w 4228925"/>
                      <a:gd name="connsiteY6-590" fmla="*/ 316797 h 4108405"/>
                      <a:gd name="connsiteX7-591" fmla="*/ 2269473 w 4228925"/>
                      <a:gd name="connsiteY7-592" fmla="*/ 321469 h 4108405"/>
                      <a:gd name="connsiteX8-593" fmla="*/ 2090436 w 4228925"/>
                      <a:gd name="connsiteY8-594" fmla="*/ 321469 h 4108405"/>
                      <a:gd name="connsiteX9-595" fmla="*/ 2090436 w 4228925"/>
                      <a:gd name="connsiteY9-596" fmla="*/ 321165 h 4108405"/>
                      <a:gd name="connsiteX10-597" fmla="*/ 2176945 w 4228925"/>
                      <a:gd name="connsiteY10-598" fmla="*/ 316797 h 4108405"/>
                      <a:gd name="connsiteX11-599" fmla="*/ 2290461 w 4228925"/>
                      <a:gd name="connsiteY11-600" fmla="*/ 321469 h 4108405"/>
                      <a:gd name="connsiteX12-601" fmla="*/ 4228786 w 4228925"/>
                      <a:gd name="connsiteY12-602" fmla="*/ 2056565 h 4108405"/>
                      <a:gd name="connsiteX13-603" fmla="*/ 2176946 w 4228925"/>
                      <a:gd name="connsiteY13-604" fmla="*/ 4108405 h 4108405"/>
                      <a:gd name="connsiteX14-605" fmla="*/ 125105 w 4228925"/>
                      <a:gd name="connsiteY14-606" fmla="*/ 2056565 h 4108405"/>
                      <a:gd name="connsiteX15-607" fmla="*/ 437178 w 4228925"/>
                      <a:gd name="connsiteY15-608" fmla="*/ 2056564 h 4108405"/>
                      <a:gd name="connsiteX16-609" fmla="*/ 2176945 w 4228925"/>
                      <a:gd name="connsiteY16-610" fmla="*/ 3796331 h 4108405"/>
                      <a:gd name="connsiteX17-611" fmla="*/ 3916711 w 4228925"/>
                      <a:gd name="connsiteY17-612" fmla="*/ 2056564 h 4108405"/>
                      <a:gd name="connsiteX18-613" fmla="*/ 2290461 w 4228925"/>
                      <a:gd name="connsiteY18-614" fmla="*/ 321469 h 4108405"/>
                      <a:gd name="connsiteX19-615" fmla="*/ 2090436 w 4228925"/>
                      <a:gd name="connsiteY19-616" fmla="*/ 9092 h 4108405"/>
                      <a:gd name="connsiteX20-617" fmla="*/ 2090436 w 4228925"/>
                      <a:gd name="connsiteY20-618" fmla="*/ 321165 h 4108405"/>
                      <a:gd name="connsiteX21-619" fmla="*/ 739525 w 4228925"/>
                      <a:gd name="connsiteY21-620" fmla="*/ 1076860 h 4108405"/>
                      <a:gd name="connsiteX22-621" fmla="*/ 470434 w 4228925"/>
                      <a:gd name="connsiteY22-622" fmla="*/ 917744 h 4108405"/>
                      <a:gd name="connsiteX23-623" fmla="*/ 2090436 w 4228925"/>
                      <a:gd name="connsiteY23-624" fmla="*/ 9092 h 4108405"/>
                      <a:gd name="connsiteX24-625" fmla="*/ 2090436 w 4228925"/>
                      <a:gd name="connsiteY24-626" fmla="*/ 0 h 4108405"/>
                      <a:gd name="connsiteX25-627" fmla="*/ 2090436 w 4228925"/>
                      <a:gd name="connsiteY25-628" fmla="*/ 9092 h 4108405"/>
                      <a:gd name="connsiteX26-629" fmla="*/ 2090436 w 4228925"/>
                      <a:gd name="connsiteY26-630" fmla="*/ 0 h 4108405"/>
                      <a:gd name="connsiteX0-631" fmla="*/ 739525 w 4228925"/>
                      <a:gd name="connsiteY0-632" fmla="*/ 1076860 h 4108405"/>
                      <a:gd name="connsiteX1-633" fmla="*/ 742648 w 4228925"/>
                      <a:gd name="connsiteY1-634" fmla="*/ 1078706 h 4108405"/>
                      <a:gd name="connsiteX2-635" fmla="*/ 739525 w 4228925"/>
                      <a:gd name="connsiteY2-636" fmla="*/ 1076860 h 4108405"/>
                      <a:gd name="connsiteX3-637" fmla="*/ 468805 w 4228925"/>
                      <a:gd name="connsiteY3-638" fmla="*/ 916781 h 4108405"/>
                      <a:gd name="connsiteX4-639" fmla="*/ 470434 w 4228925"/>
                      <a:gd name="connsiteY4-640" fmla="*/ 917744 h 4108405"/>
                      <a:gd name="connsiteX5-641" fmla="*/ 468805 w 4228925"/>
                      <a:gd name="connsiteY5-642" fmla="*/ 916781 h 4108405"/>
                      <a:gd name="connsiteX6-643" fmla="*/ 2176945 w 4228925"/>
                      <a:gd name="connsiteY6-644" fmla="*/ 316797 h 4108405"/>
                      <a:gd name="connsiteX7-645" fmla="*/ 2090436 w 4228925"/>
                      <a:gd name="connsiteY7-646" fmla="*/ 321469 h 4108405"/>
                      <a:gd name="connsiteX8-647" fmla="*/ 2090436 w 4228925"/>
                      <a:gd name="connsiteY8-648" fmla="*/ 321165 h 4108405"/>
                      <a:gd name="connsiteX9-649" fmla="*/ 2176945 w 4228925"/>
                      <a:gd name="connsiteY9-650" fmla="*/ 316797 h 4108405"/>
                      <a:gd name="connsiteX10-651" fmla="*/ 2290461 w 4228925"/>
                      <a:gd name="connsiteY10-652" fmla="*/ 321469 h 4108405"/>
                      <a:gd name="connsiteX11-653" fmla="*/ 4228786 w 4228925"/>
                      <a:gd name="connsiteY11-654" fmla="*/ 2056565 h 4108405"/>
                      <a:gd name="connsiteX12-655" fmla="*/ 2176946 w 4228925"/>
                      <a:gd name="connsiteY12-656" fmla="*/ 4108405 h 4108405"/>
                      <a:gd name="connsiteX13-657" fmla="*/ 125105 w 4228925"/>
                      <a:gd name="connsiteY13-658" fmla="*/ 2056565 h 4108405"/>
                      <a:gd name="connsiteX14-659" fmla="*/ 437178 w 4228925"/>
                      <a:gd name="connsiteY14-660" fmla="*/ 2056564 h 4108405"/>
                      <a:gd name="connsiteX15-661" fmla="*/ 2176945 w 4228925"/>
                      <a:gd name="connsiteY15-662" fmla="*/ 3796331 h 4108405"/>
                      <a:gd name="connsiteX16-663" fmla="*/ 3916711 w 4228925"/>
                      <a:gd name="connsiteY16-664" fmla="*/ 2056564 h 4108405"/>
                      <a:gd name="connsiteX17-665" fmla="*/ 2290461 w 4228925"/>
                      <a:gd name="connsiteY17-666" fmla="*/ 321469 h 4108405"/>
                      <a:gd name="connsiteX18-667" fmla="*/ 2090436 w 4228925"/>
                      <a:gd name="connsiteY18-668" fmla="*/ 9092 h 4108405"/>
                      <a:gd name="connsiteX19-669" fmla="*/ 2090436 w 4228925"/>
                      <a:gd name="connsiteY19-670" fmla="*/ 321165 h 4108405"/>
                      <a:gd name="connsiteX20-671" fmla="*/ 739525 w 4228925"/>
                      <a:gd name="connsiteY20-672" fmla="*/ 1076860 h 4108405"/>
                      <a:gd name="connsiteX21-673" fmla="*/ 470434 w 4228925"/>
                      <a:gd name="connsiteY21-674" fmla="*/ 917744 h 4108405"/>
                      <a:gd name="connsiteX22-675" fmla="*/ 2090436 w 4228925"/>
                      <a:gd name="connsiteY22-676" fmla="*/ 9092 h 4108405"/>
                      <a:gd name="connsiteX23-677" fmla="*/ 2090436 w 4228925"/>
                      <a:gd name="connsiteY23-678" fmla="*/ 0 h 4108405"/>
                      <a:gd name="connsiteX24-679" fmla="*/ 2090436 w 4228925"/>
                      <a:gd name="connsiteY24-680" fmla="*/ 9092 h 4108405"/>
                      <a:gd name="connsiteX25-681" fmla="*/ 2090436 w 4228925"/>
                      <a:gd name="connsiteY25-682" fmla="*/ 0 h 4108405"/>
                      <a:gd name="connsiteX0-683" fmla="*/ 739525 w 4228925"/>
                      <a:gd name="connsiteY0-684" fmla="*/ 1076860 h 4108405"/>
                      <a:gd name="connsiteX1-685" fmla="*/ 742648 w 4228925"/>
                      <a:gd name="connsiteY1-686" fmla="*/ 1078706 h 4108405"/>
                      <a:gd name="connsiteX2-687" fmla="*/ 739525 w 4228925"/>
                      <a:gd name="connsiteY2-688" fmla="*/ 1076860 h 4108405"/>
                      <a:gd name="connsiteX3-689" fmla="*/ 468805 w 4228925"/>
                      <a:gd name="connsiteY3-690" fmla="*/ 916781 h 4108405"/>
                      <a:gd name="connsiteX4-691" fmla="*/ 470434 w 4228925"/>
                      <a:gd name="connsiteY4-692" fmla="*/ 917744 h 4108405"/>
                      <a:gd name="connsiteX5-693" fmla="*/ 468805 w 4228925"/>
                      <a:gd name="connsiteY5-694" fmla="*/ 916781 h 4108405"/>
                      <a:gd name="connsiteX6-695" fmla="*/ 2090436 w 4228925"/>
                      <a:gd name="connsiteY6-696" fmla="*/ 321165 h 4108405"/>
                      <a:gd name="connsiteX7-697" fmla="*/ 2090436 w 4228925"/>
                      <a:gd name="connsiteY7-698" fmla="*/ 321469 h 4108405"/>
                      <a:gd name="connsiteX8-699" fmla="*/ 2090436 w 4228925"/>
                      <a:gd name="connsiteY8-700" fmla="*/ 321165 h 4108405"/>
                      <a:gd name="connsiteX9-701" fmla="*/ 2290461 w 4228925"/>
                      <a:gd name="connsiteY9-702" fmla="*/ 321469 h 4108405"/>
                      <a:gd name="connsiteX10-703" fmla="*/ 4228786 w 4228925"/>
                      <a:gd name="connsiteY10-704" fmla="*/ 2056565 h 4108405"/>
                      <a:gd name="connsiteX11-705" fmla="*/ 2176946 w 4228925"/>
                      <a:gd name="connsiteY11-706" fmla="*/ 4108405 h 4108405"/>
                      <a:gd name="connsiteX12-707" fmla="*/ 125105 w 4228925"/>
                      <a:gd name="connsiteY12-708" fmla="*/ 2056565 h 4108405"/>
                      <a:gd name="connsiteX13-709" fmla="*/ 437178 w 4228925"/>
                      <a:gd name="connsiteY13-710" fmla="*/ 2056564 h 4108405"/>
                      <a:gd name="connsiteX14-711" fmla="*/ 2176945 w 4228925"/>
                      <a:gd name="connsiteY14-712" fmla="*/ 3796331 h 4108405"/>
                      <a:gd name="connsiteX15-713" fmla="*/ 3916711 w 4228925"/>
                      <a:gd name="connsiteY15-714" fmla="*/ 2056564 h 4108405"/>
                      <a:gd name="connsiteX16-715" fmla="*/ 2290461 w 4228925"/>
                      <a:gd name="connsiteY16-716" fmla="*/ 321469 h 4108405"/>
                      <a:gd name="connsiteX17-717" fmla="*/ 2090436 w 4228925"/>
                      <a:gd name="connsiteY17-718" fmla="*/ 9092 h 4108405"/>
                      <a:gd name="connsiteX18-719" fmla="*/ 2090436 w 4228925"/>
                      <a:gd name="connsiteY18-720" fmla="*/ 321165 h 4108405"/>
                      <a:gd name="connsiteX19-721" fmla="*/ 739525 w 4228925"/>
                      <a:gd name="connsiteY19-722" fmla="*/ 1076860 h 4108405"/>
                      <a:gd name="connsiteX20-723" fmla="*/ 470434 w 4228925"/>
                      <a:gd name="connsiteY20-724" fmla="*/ 917744 h 4108405"/>
                      <a:gd name="connsiteX21-725" fmla="*/ 2090436 w 4228925"/>
                      <a:gd name="connsiteY21-726" fmla="*/ 9092 h 4108405"/>
                      <a:gd name="connsiteX22-727" fmla="*/ 2090436 w 4228925"/>
                      <a:gd name="connsiteY22-728" fmla="*/ 0 h 4108405"/>
                      <a:gd name="connsiteX23-729" fmla="*/ 2090436 w 4228925"/>
                      <a:gd name="connsiteY23-730" fmla="*/ 9092 h 4108405"/>
                      <a:gd name="connsiteX24-731" fmla="*/ 2090436 w 4228925"/>
                      <a:gd name="connsiteY24-732" fmla="*/ 0 h 4108405"/>
                      <a:gd name="connsiteX0-733" fmla="*/ 739525 w 4228925"/>
                      <a:gd name="connsiteY0-734" fmla="*/ 1067768 h 4099313"/>
                      <a:gd name="connsiteX1-735" fmla="*/ 742648 w 4228925"/>
                      <a:gd name="connsiteY1-736" fmla="*/ 1069614 h 4099313"/>
                      <a:gd name="connsiteX2-737" fmla="*/ 739525 w 4228925"/>
                      <a:gd name="connsiteY2-738" fmla="*/ 1067768 h 4099313"/>
                      <a:gd name="connsiteX3-739" fmla="*/ 468805 w 4228925"/>
                      <a:gd name="connsiteY3-740" fmla="*/ 907689 h 4099313"/>
                      <a:gd name="connsiteX4-741" fmla="*/ 470434 w 4228925"/>
                      <a:gd name="connsiteY4-742" fmla="*/ 908652 h 4099313"/>
                      <a:gd name="connsiteX5-743" fmla="*/ 468805 w 4228925"/>
                      <a:gd name="connsiteY5-744" fmla="*/ 907689 h 4099313"/>
                      <a:gd name="connsiteX6-745" fmla="*/ 2090436 w 4228925"/>
                      <a:gd name="connsiteY6-746" fmla="*/ 312073 h 4099313"/>
                      <a:gd name="connsiteX7-747" fmla="*/ 2090436 w 4228925"/>
                      <a:gd name="connsiteY7-748" fmla="*/ 312377 h 4099313"/>
                      <a:gd name="connsiteX8-749" fmla="*/ 2090436 w 4228925"/>
                      <a:gd name="connsiteY8-750" fmla="*/ 312073 h 4099313"/>
                      <a:gd name="connsiteX9-751" fmla="*/ 2290461 w 4228925"/>
                      <a:gd name="connsiteY9-752" fmla="*/ 312377 h 4099313"/>
                      <a:gd name="connsiteX10-753" fmla="*/ 4228786 w 4228925"/>
                      <a:gd name="connsiteY10-754" fmla="*/ 2047473 h 4099313"/>
                      <a:gd name="connsiteX11-755" fmla="*/ 2176946 w 4228925"/>
                      <a:gd name="connsiteY11-756" fmla="*/ 4099313 h 4099313"/>
                      <a:gd name="connsiteX12-757" fmla="*/ 125105 w 4228925"/>
                      <a:gd name="connsiteY12-758" fmla="*/ 2047473 h 4099313"/>
                      <a:gd name="connsiteX13-759" fmla="*/ 437178 w 4228925"/>
                      <a:gd name="connsiteY13-760" fmla="*/ 2047472 h 4099313"/>
                      <a:gd name="connsiteX14-761" fmla="*/ 2176945 w 4228925"/>
                      <a:gd name="connsiteY14-762" fmla="*/ 3787239 h 4099313"/>
                      <a:gd name="connsiteX15-763" fmla="*/ 3916711 w 4228925"/>
                      <a:gd name="connsiteY15-764" fmla="*/ 2047472 h 4099313"/>
                      <a:gd name="connsiteX16-765" fmla="*/ 2290461 w 4228925"/>
                      <a:gd name="connsiteY16-766" fmla="*/ 312377 h 4099313"/>
                      <a:gd name="connsiteX17-767" fmla="*/ 2090436 w 4228925"/>
                      <a:gd name="connsiteY17-768" fmla="*/ 0 h 4099313"/>
                      <a:gd name="connsiteX18-769" fmla="*/ 2090436 w 4228925"/>
                      <a:gd name="connsiteY18-770" fmla="*/ 312073 h 4099313"/>
                      <a:gd name="connsiteX19-771" fmla="*/ 739525 w 4228925"/>
                      <a:gd name="connsiteY19-772" fmla="*/ 1067768 h 4099313"/>
                      <a:gd name="connsiteX20-773" fmla="*/ 470434 w 4228925"/>
                      <a:gd name="connsiteY20-774" fmla="*/ 908652 h 4099313"/>
                      <a:gd name="connsiteX21-775" fmla="*/ 2090436 w 4228925"/>
                      <a:gd name="connsiteY21-776" fmla="*/ 0 h 4099313"/>
                      <a:gd name="connsiteX0-777" fmla="*/ 739525 w 4353891"/>
                      <a:gd name="connsiteY0-778" fmla="*/ 1067768 h 4099313"/>
                      <a:gd name="connsiteX1-779" fmla="*/ 742648 w 4353891"/>
                      <a:gd name="connsiteY1-780" fmla="*/ 1069614 h 4099313"/>
                      <a:gd name="connsiteX2-781" fmla="*/ 739525 w 4353891"/>
                      <a:gd name="connsiteY2-782" fmla="*/ 1067768 h 4099313"/>
                      <a:gd name="connsiteX3-783" fmla="*/ 468805 w 4353891"/>
                      <a:gd name="connsiteY3-784" fmla="*/ 907689 h 4099313"/>
                      <a:gd name="connsiteX4-785" fmla="*/ 470434 w 4353891"/>
                      <a:gd name="connsiteY4-786" fmla="*/ 908652 h 4099313"/>
                      <a:gd name="connsiteX5-787" fmla="*/ 468805 w 4353891"/>
                      <a:gd name="connsiteY5-788" fmla="*/ 907689 h 4099313"/>
                      <a:gd name="connsiteX6-789" fmla="*/ 2090436 w 4353891"/>
                      <a:gd name="connsiteY6-790" fmla="*/ 312073 h 4099313"/>
                      <a:gd name="connsiteX7-791" fmla="*/ 2090436 w 4353891"/>
                      <a:gd name="connsiteY7-792" fmla="*/ 312377 h 4099313"/>
                      <a:gd name="connsiteX8-793" fmla="*/ 2090436 w 4353891"/>
                      <a:gd name="connsiteY8-794" fmla="*/ 312073 h 4099313"/>
                      <a:gd name="connsiteX9-795" fmla="*/ 3916711 w 4353891"/>
                      <a:gd name="connsiteY9-796" fmla="*/ 2047472 h 4099313"/>
                      <a:gd name="connsiteX10-797" fmla="*/ 4228786 w 4353891"/>
                      <a:gd name="connsiteY10-798" fmla="*/ 2047473 h 4099313"/>
                      <a:gd name="connsiteX11-799" fmla="*/ 2176946 w 4353891"/>
                      <a:gd name="connsiteY11-800" fmla="*/ 4099313 h 4099313"/>
                      <a:gd name="connsiteX12-801" fmla="*/ 125105 w 4353891"/>
                      <a:gd name="connsiteY12-802" fmla="*/ 2047473 h 4099313"/>
                      <a:gd name="connsiteX13-803" fmla="*/ 437178 w 4353891"/>
                      <a:gd name="connsiteY13-804" fmla="*/ 2047472 h 4099313"/>
                      <a:gd name="connsiteX14-805" fmla="*/ 2176945 w 4353891"/>
                      <a:gd name="connsiteY14-806" fmla="*/ 3787239 h 4099313"/>
                      <a:gd name="connsiteX15-807" fmla="*/ 3916711 w 4353891"/>
                      <a:gd name="connsiteY15-808" fmla="*/ 2047472 h 4099313"/>
                      <a:gd name="connsiteX16-809" fmla="*/ 2090436 w 4353891"/>
                      <a:gd name="connsiteY16-810" fmla="*/ 0 h 4099313"/>
                      <a:gd name="connsiteX17-811" fmla="*/ 2090436 w 4353891"/>
                      <a:gd name="connsiteY17-812" fmla="*/ 312073 h 4099313"/>
                      <a:gd name="connsiteX18-813" fmla="*/ 739525 w 4353891"/>
                      <a:gd name="connsiteY18-814" fmla="*/ 1067768 h 4099313"/>
                      <a:gd name="connsiteX19-815" fmla="*/ 470434 w 4353891"/>
                      <a:gd name="connsiteY19-816" fmla="*/ 908652 h 4099313"/>
                      <a:gd name="connsiteX20-817" fmla="*/ 2090436 w 4353891"/>
                      <a:gd name="connsiteY20-818" fmla="*/ 0 h 4099313"/>
                      <a:gd name="connsiteX0-819" fmla="*/ 614420 w 4228786"/>
                      <a:gd name="connsiteY0-820" fmla="*/ 1067768 h 4099313"/>
                      <a:gd name="connsiteX1-821" fmla="*/ 617543 w 4228786"/>
                      <a:gd name="connsiteY1-822" fmla="*/ 1069614 h 4099313"/>
                      <a:gd name="connsiteX2-823" fmla="*/ 614420 w 4228786"/>
                      <a:gd name="connsiteY2-824" fmla="*/ 1067768 h 4099313"/>
                      <a:gd name="connsiteX3-825" fmla="*/ 343700 w 4228786"/>
                      <a:gd name="connsiteY3-826" fmla="*/ 907689 h 4099313"/>
                      <a:gd name="connsiteX4-827" fmla="*/ 345329 w 4228786"/>
                      <a:gd name="connsiteY4-828" fmla="*/ 908652 h 4099313"/>
                      <a:gd name="connsiteX5-829" fmla="*/ 343700 w 4228786"/>
                      <a:gd name="connsiteY5-830" fmla="*/ 907689 h 4099313"/>
                      <a:gd name="connsiteX6-831" fmla="*/ 1965331 w 4228786"/>
                      <a:gd name="connsiteY6-832" fmla="*/ 312073 h 4099313"/>
                      <a:gd name="connsiteX7-833" fmla="*/ 1965331 w 4228786"/>
                      <a:gd name="connsiteY7-834" fmla="*/ 312377 h 4099313"/>
                      <a:gd name="connsiteX8-835" fmla="*/ 1965331 w 4228786"/>
                      <a:gd name="connsiteY8-836" fmla="*/ 312073 h 4099313"/>
                      <a:gd name="connsiteX9-837" fmla="*/ 3791606 w 4228786"/>
                      <a:gd name="connsiteY9-838" fmla="*/ 2047472 h 4099313"/>
                      <a:gd name="connsiteX10-839" fmla="*/ 4103681 w 4228786"/>
                      <a:gd name="connsiteY10-840" fmla="*/ 2047473 h 4099313"/>
                      <a:gd name="connsiteX11-841" fmla="*/ 2051841 w 4228786"/>
                      <a:gd name="connsiteY11-842" fmla="*/ 4099313 h 4099313"/>
                      <a:gd name="connsiteX12-843" fmla="*/ 0 w 4228786"/>
                      <a:gd name="connsiteY12-844" fmla="*/ 2047473 h 4099313"/>
                      <a:gd name="connsiteX13-845" fmla="*/ 2051840 w 4228786"/>
                      <a:gd name="connsiteY13-846" fmla="*/ 3787239 h 4099313"/>
                      <a:gd name="connsiteX14-847" fmla="*/ 3791606 w 4228786"/>
                      <a:gd name="connsiteY14-848" fmla="*/ 2047472 h 4099313"/>
                      <a:gd name="connsiteX15-849" fmla="*/ 1965331 w 4228786"/>
                      <a:gd name="connsiteY15-850" fmla="*/ 0 h 4099313"/>
                      <a:gd name="connsiteX16-851" fmla="*/ 1965331 w 4228786"/>
                      <a:gd name="connsiteY16-852" fmla="*/ 312073 h 4099313"/>
                      <a:gd name="connsiteX17-853" fmla="*/ 614420 w 4228786"/>
                      <a:gd name="connsiteY17-854" fmla="*/ 1067768 h 4099313"/>
                      <a:gd name="connsiteX18-855" fmla="*/ 345329 w 4228786"/>
                      <a:gd name="connsiteY18-856" fmla="*/ 908652 h 4099313"/>
                      <a:gd name="connsiteX19-857" fmla="*/ 1965331 w 4228786"/>
                      <a:gd name="connsiteY19-858" fmla="*/ 0 h 4099313"/>
                      <a:gd name="connsiteX0-859" fmla="*/ 270720 w 3885086"/>
                      <a:gd name="connsiteY0-860" fmla="*/ 1067768 h 4224418"/>
                      <a:gd name="connsiteX1-861" fmla="*/ 273843 w 3885086"/>
                      <a:gd name="connsiteY1-862" fmla="*/ 1069614 h 4224418"/>
                      <a:gd name="connsiteX2-863" fmla="*/ 270720 w 3885086"/>
                      <a:gd name="connsiteY2-864" fmla="*/ 1067768 h 4224418"/>
                      <a:gd name="connsiteX3-865" fmla="*/ 0 w 3885086"/>
                      <a:gd name="connsiteY3-866" fmla="*/ 907689 h 4224418"/>
                      <a:gd name="connsiteX4-867" fmla="*/ 1629 w 3885086"/>
                      <a:gd name="connsiteY4-868" fmla="*/ 908652 h 4224418"/>
                      <a:gd name="connsiteX5-869" fmla="*/ 0 w 3885086"/>
                      <a:gd name="connsiteY5-870" fmla="*/ 907689 h 4224418"/>
                      <a:gd name="connsiteX6-871" fmla="*/ 1621631 w 3885086"/>
                      <a:gd name="connsiteY6-872" fmla="*/ 312073 h 4224418"/>
                      <a:gd name="connsiteX7-873" fmla="*/ 1621631 w 3885086"/>
                      <a:gd name="connsiteY7-874" fmla="*/ 312377 h 4224418"/>
                      <a:gd name="connsiteX8-875" fmla="*/ 1621631 w 3885086"/>
                      <a:gd name="connsiteY8-876" fmla="*/ 312073 h 4224418"/>
                      <a:gd name="connsiteX9-877" fmla="*/ 3447906 w 3885086"/>
                      <a:gd name="connsiteY9-878" fmla="*/ 2047472 h 4224418"/>
                      <a:gd name="connsiteX10-879" fmla="*/ 3759981 w 3885086"/>
                      <a:gd name="connsiteY10-880" fmla="*/ 2047473 h 4224418"/>
                      <a:gd name="connsiteX11-881" fmla="*/ 1708141 w 3885086"/>
                      <a:gd name="connsiteY11-882" fmla="*/ 4099313 h 4224418"/>
                      <a:gd name="connsiteX12-883" fmla="*/ 1708140 w 3885086"/>
                      <a:gd name="connsiteY12-884" fmla="*/ 3787239 h 4224418"/>
                      <a:gd name="connsiteX13-885" fmla="*/ 3447906 w 3885086"/>
                      <a:gd name="connsiteY13-886" fmla="*/ 2047472 h 4224418"/>
                      <a:gd name="connsiteX14-887" fmla="*/ 1621631 w 3885086"/>
                      <a:gd name="connsiteY14-888" fmla="*/ 0 h 4224418"/>
                      <a:gd name="connsiteX15-889" fmla="*/ 1621631 w 3885086"/>
                      <a:gd name="connsiteY15-890" fmla="*/ 312073 h 4224418"/>
                      <a:gd name="connsiteX16-891" fmla="*/ 270720 w 3885086"/>
                      <a:gd name="connsiteY16-892" fmla="*/ 1067768 h 4224418"/>
                      <a:gd name="connsiteX17-893" fmla="*/ 1629 w 3885086"/>
                      <a:gd name="connsiteY17-894" fmla="*/ 908652 h 4224418"/>
                      <a:gd name="connsiteX18-895" fmla="*/ 1621631 w 3885086"/>
                      <a:gd name="connsiteY18-896" fmla="*/ 0 h 4224418"/>
                      <a:gd name="connsiteX0-897" fmla="*/ 270720 w 3885086"/>
                      <a:gd name="connsiteY0-898" fmla="*/ 1067768 h 4099313"/>
                      <a:gd name="connsiteX1-899" fmla="*/ 273843 w 3885086"/>
                      <a:gd name="connsiteY1-900" fmla="*/ 1069614 h 4099313"/>
                      <a:gd name="connsiteX2-901" fmla="*/ 270720 w 3885086"/>
                      <a:gd name="connsiteY2-902" fmla="*/ 1067768 h 4099313"/>
                      <a:gd name="connsiteX3-903" fmla="*/ 0 w 3885086"/>
                      <a:gd name="connsiteY3-904" fmla="*/ 907689 h 4099313"/>
                      <a:gd name="connsiteX4-905" fmla="*/ 1629 w 3885086"/>
                      <a:gd name="connsiteY4-906" fmla="*/ 908652 h 4099313"/>
                      <a:gd name="connsiteX5-907" fmla="*/ 0 w 3885086"/>
                      <a:gd name="connsiteY5-908" fmla="*/ 907689 h 4099313"/>
                      <a:gd name="connsiteX6-909" fmla="*/ 1621631 w 3885086"/>
                      <a:gd name="connsiteY6-910" fmla="*/ 312073 h 4099313"/>
                      <a:gd name="connsiteX7-911" fmla="*/ 1621631 w 3885086"/>
                      <a:gd name="connsiteY7-912" fmla="*/ 312377 h 4099313"/>
                      <a:gd name="connsiteX8-913" fmla="*/ 1621631 w 3885086"/>
                      <a:gd name="connsiteY8-914" fmla="*/ 312073 h 4099313"/>
                      <a:gd name="connsiteX9-915" fmla="*/ 3447906 w 3885086"/>
                      <a:gd name="connsiteY9-916" fmla="*/ 2047472 h 4099313"/>
                      <a:gd name="connsiteX10-917" fmla="*/ 3759981 w 3885086"/>
                      <a:gd name="connsiteY10-918" fmla="*/ 2047473 h 4099313"/>
                      <a:gd name="connsiteX11-919" fmla="*/ 1708141 w 3885086"/>
                      <a:gd name="connsiteY11-920" fmla="*/ 4099313 h 4099313"/>
                      <a:gd name="connsiteX12-921" fmla="*/ 3447906 w 3885086"/>
                      <a:gd name="connsiteY12-922" fmla="*/ 2047472 h 4099313"/>
                      <a:gd name="connsiteX13-923" fmla="*/ 1621631 w 3885086"/>
                      <a:gd name="connsiteY13-924" fmla="*/ 0 h 4099313"/>
                      <a:gd name="connsiteX14-925" fmla="*/ 1621631 w 3885086"/>
                      <a:gd name="connsiteY14-926" fmla="*/ 312073 h 4099313"/>
                      <a:gd name="connsiteX15-927" fmla="*/ 270720 w 3885086"/>
                      <a:gd name="connsiteY15-928" fmla="*/ 1067768 h 4099313"/>
                      <a:gd name="connsiteX16-929" fmla="*/ 1629 w 3885086"/>
                      <a:gd name="connsiteY16-930" fmla="*/ 908652 h 4099313"/>
                      <a:gd name="connsiteX17-931" fmla="*/ 1621631 w 3885086"/>
                      <a:gd name="connsiteY17-932" fmla="*/ 0 h 4099313"/>
                      <a:gd name="connsiteX0-933" fmla="*/ 270720 w 3760643"/>
                      <a:gd name="connsiteY0-934" fmla="*/ 1067768 h 2047473"/>
                      <a:gd name="connsiteX1-935" fmla="*/ 273843 w 3760643"/>
                      <a:gd name="connsiteY1-936" fmla="*/ 1069614 h 2047473"/>
                      <a:gd name="connsiteX2-937" fmla="*/ 270720 w 3760643"/>
                      <a:gd name="connsiteY2-938" fmla="*/ 1067768 h 2047473"/>
                      <a:gd name="connsiteX3-939" fmla="*/ 0 w 3760643"/>
                      <a:gd name="connsiteY3-940" fmla="*/ 907689 h 2047473"/>
                      <a:gd name="connsiteX4-941" fmla="*/ 1629 w 3760643"/>
                      <a:gd name="connsiteY4-942" fmla="*/ 908652 h 2047473"/>
                      <a:gd name="connsiteX5-943" fmla="*/ 0 w 3760643"/>
                      <a:gd name="connsiteY5-944" fmla="*/ 907689 h 2047473"/>
                      <a:gd name="connsiteX6-945" fmla="*/ 1621631 w 3760643"/>
                      <a:gd name="connsiteY6-946" fmla="*/ 312073 h 2047473"/>
                      <a:gd name="connsiteX7-947" fmla="*/ 1621631 w 3760643"/>
                      <a:gd name="connsiteY7-948" fmla="*/ 312377 h 2047473"/>
                      <a:gd name="connsiteX8-949" fmla="*/ 1621631 w 3760643"/>
                      <a:gd name="connsiteY8-950" fmla="*/ 312073 h 2047473"/>
                      <a:gd name="connsiteX9-951" fmla="*/ 3447906 w 3760643"/>
                      <a:gd name="connsiteY9-952" fmla="*/ 2047472 h 2047473"/>
                      <a:gd name="connsiteX10-953" fmla="*/ 3759981 w 3760643"/>
                      <a:gd name="connsiteY10-954" fmla="*/ 2047473 h 2047473"/>
                      <a:gd name="connsiteX11-955" fmla="*/ 3447906 w 3760643"/>
                      <a:gd name="connsiteY11-956" fmla="*/ 2047472 h 2047473"/>
                      <a:gd name="connsiteX12-957" fmla="*/ 1621631 w 3760643"/>
                      <a:gd name="connsiteY12-958" fmla="*/ 0 h 2047473"/>
                      <a:gd name="connsiteX13-959" fmla="*/ 1621631 w 3760643"/>
                      <a:gd name="connsiteY13-960" fmla="*/ 312073 h 2047473"/>
                      <a:gd name="connsiteX14-961" fmla="*/ 270720 w 3760643"/>
                      <a:gd name="connsiteY14-962" fmla="*/ 1067768 h 2047473"/>
                      <a:gd name="connsiteX15-963" fmla="*/ 1629 w 3760643"/>
                      <a:gd name="connsiteY15-964" fmla="*/ 908652 h 2047473"/>
                      <a:gd name="connsiteX16-965" fmla="*/ 1621631 w 3760643"/>
                      <a:gd name="connsiteY16-966" fmla="*/ 0 h 2047473"/>
                      <a:gd name="connsiteX0-967" fmla="*/ 270720 w 1621631"/>
                      <a:gd name="connsiteY0-968" fmla="*/ 1067768 h 1069614"/>
                      <a:gd name="connsiteX1-969" fmla="*/ 273843 w 1621631"/>
                      <a:gd name="connsiteY1-970" fmla="*/ 1069614 h 1069614"/>
                      <a:gd name="connsiteX2-971" fmla="*/ 270720 w 1621631"/>
                      <a:gd name="connsiteY2-972" fmla="*/ 1067768 h 1069614"/>
                      <a:gd name="connsiteX3-973" fmla="*/ 0 w 1621631"/>
                      <a:gd name="connsiteY3-974" fmla="*/ 907689 h 1069614"/>
                      <a:gd name="connsiteX4-975" fmla="*/ 1629 w 1621631"/>
                      <a:gd name="connsiteY4-976" fmla="*/ 908652 h 1069614"/>
                      <a:gd name="connsiteX5-977" fmla="*/ 0 w 1621631"/>
                      <a:gd name="connsiteY5-978" fmla="*/ 907689 h 1069614"/>
                      <a:gd name="connsiteX6-979" fmla="*/ 1621631 w 1621631"/>
                      <a:gd name="connsiteY6-980" fmla="*/ 312073 h 1069614"/>
                      <a:gd name="connsiteX7-981" fmla="*/ 1621631 w 1621631"/>
                      <a:gd name="connsiteY7-982" fmla="*/ 312377 h 1069614"/>
                      <a:gd name="connsiteX8-983" fmla="*/ 1621631 w 1621631"/>
                      <a:gd name="connsiteY8-984" fmla="*/ 312073 h 1069614"/>
                      <a:gd name="connsiteX9-985" fmla="*/ 1621631 w 1621631"/>
                      <a:gd name="connsiteY9-986" fmla="*/ 0 h 1069614"/>
                      <a:gd name="connsiteX10-987" fmla="*/ 1621631 w 1621631"/>
                      <a:gd name="connsiteY10-988" fmla="*/ 312073 h 1069614"/>
                      <a:gd name="connsiteX11-989" fmla="*/ 270720 w 1621631"/>
                      <a:gd name="connsiteY11-990" fmla="*/ 1067768 h 1069614"/>
                      <a:gd name="connsiteX12-991" fmla="*/ 1629 w 1621631"/>
                      <a:gd name="connsiteY12-992" fmla="*/ 908652 h 1069614"/>
                      <a:gd name="connsiteX13-993" fmla="*/ 1621631 w 1621631"/>
                      <a:gd name="connsiteY13-994" fmla="*/ 0 h 1069614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  <a:cxn ang="0">
                        <a:pos x="connsiteX7-15" y="connsiteY7-16"/>
                      </a:cxn>
                      <a:cxn ang="0">
                        <a:pos x="connsiteX8-17" y="connsiteY8-18"/>
                      </a:cxn>
                      <a:cxn ang="0">
                        <a:pos x="connsiteX9-19" y="connsiteY9-20"/>
                      </a:cxn>
                      <a:cxn ang="0">
                        <a:pos x="connsiteX10-21" y="connsiteY10-22"/>
                      </a:cxn>
                      <a:cxn ang="0">
                        <a:pos x="connsiteX11-23" y="connsiteY11-24"/>
                      </a:cxn>
                      <a:cxn ang="0">
                        <a:pos x="connsiteX12-25" y="connsiteY12-26"/>
                      </a:cxn>
                      <a:cxn ang="0">
                        <a:pos x="connsiteX13-27" y="connsiteY13-28"/>
                      </a:cxn>
                    </a:cxnLst>
                    <a:rect l="l" t="t" r="r" b="b"/>
                    <a:pathLst>
                      <a:path w="1621631" h="1069614">
                        <a:moveTo>
                          <a:pt x="270720" y="1067768"/>
                        </a:moveTo>
                        <a:lnTo>
                          <a:pt x="273843" y="1069614"/>
                        </a:lnTo>
                        <a:lnTo>
                          <a:pt x="270720" y="1067768"/>
                        </a:lnTo>
                        <a:close/>
                        <a:moveTo>
                          <a:pt x="0" y="907689"/>
                        </a:moveTo>
                        <a:lnTo>
                          <a:pt x="1629" y="908652"/>
                        </a:lnTo>
                        <a:lnTo>
                          <a:pt x="0" y="907689"/>
                        </a:lnTo>
                        <a:close/>
                        <a:moveTo>
                          <a:pt x="1621631" y="312073"/>
                        </a:moveTo>
                        <a:lnTo>
                          <a:pt x="1621631" y="312377"/>
                        </a:lnTo>
                        <a:lnTo>
                          <a:pt x="1621631" y="312073"/>
                        </a:lnTo>
                        <a:close/>
                        <a:moveTo>
                          <a:pt x="1621631" y="0"/>
                        </a:moveTo>
                        <a:lnTo>
                          <a:pt x="1621631" y="312073"/>
                        </a:lnTo>
                        <a:cubicBezTo>
                          <a:pt x="1059988" y="337356"/>
                          <a:pt x="568425" y="631117"/>
                          <a:pt x="270720" y="1067768"/>
                        </a:cubicBezTo>
                        <a:lnTo>
                          <a:pt x="1629" y="908652"/>
                        </a:lnTo>
                        <a:cubicBezTo>
                          <a:pt x="354259" y="380480"/>
                          <a:pt x="945677" y="25494"/>
                          <a:pt x="162163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3218" tIns="46608" rIns="46608" bIns="93218" numCol="1" spcCol="0" rtlCol="0" fromWordArt="0" anchor="b" anchorCtr="0" forceAA="0" compatLnSpc="1">
                    <a:noAutofit/>
                  </a:bodyPr>
                  <a:lstStyle/>
                  <a:p>
                    <a:pPr algn="ctr" defTabSz="931545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800" spc="-5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39" name="îṡļíḍe">
                    <a:extLst>
                      <a:ext uri="{FF2B5EF4-FFF2-40B4-BE49-F238E27FC236}">
                        <a16:creationId xmlns:a16="http://schemas.microsoft.com/office/drawing/2014/main" xmlns="" id="{769A0BEE-49FD-42E7-831E-0CB6906F5E48}"/>
                      </a:ext>
                    </a:extLst>
                  </p:cNvPr>
                  <p:cNvSpPr/>
                  <p:nvPr/>
                </p:nvSpPr>
                <p:spPr bwMode="auto">
                  <a:xfrm rot="3645706" flipH="1">
                    <a:off x="6810755" y="2122914"/>
                    <a:ext cx="298263" cy="196670"/>
                  </a:xfrm>
                  <a:custGeom>
                    <a:avLst/>
                    <a:gdLst>
                      <a:gd name="connsiteX0" fmla="*/ 668844 w 4158105"/>
                      <a:gd name="connsiteY0" fmla="*/ 1079241 h 4110786"/>
                      <a:gd name="connsiteX1" fmla="*/ 671967 w 4158105"/>
                      <a:gd name="connsiteY1" fmla="*/ 1081087 h 4110786"/>
                      <a:gd name="connsiteX2" fmla="*/ 576717 w 4158105"/>
                      <a:gd name="connsiteY2" fmla="*/ 1235869 h 4110786"/>
                      <a:gd name="connsiteX3" fmla="*/ 574232 w 4158105"/>
                      <a:gd name="connsiteY3" fmla="*/ 1234330 h 4110786"/>
                      <a:gd name="connsiteX4" fmla="*/ 668844 w 4158105"/>
                      <a:gd name="connsiteY4" fmla="*/ 1079241 h 4110786"/>
                      <a:gd name="connsiteX5" fmla="*/ 398124 w 4158105"/>
                      <a:gd name="connsiteY5" fmla="*/ 919162 h 4110786"/>
                      <a:gd name="connsiteX6" fmla="*/ 399753 w 4158105"/>
                      <a:gd name="connsiteY6" fmla="*/ 920125 h 4110786"/>
                      <a:gd name="connsiteX7" fmla="*/ 308772 w 4158105"/>
                      <a:gd name="connsiteY7" fmla="*/ 1069886 h 4110786"/>
                      <a:gd name="connsiteX8" fmla="*/ 307636 w 4158105"/>
                      <a:gd name="connsiteY8" fmla="*/ 1069182 h 4110786"/>
                      <a:gd name="connsiteX9" fmla="*/ 398124 w 4158105"/>
                      <a:gd name="connsiteY9" fmla="*/ 919162 h 4110786"/>
                      <a:gd name="connsiteX10" fmla="*/ 2106264 w 4158105"/>
                      <a:gd name="connsiteY10" fmla="*/ 319178 h 4110786"/>
                      <a:gd name="connsiteX11" fmla="*/ 2198792 w 4158105"/>
                      <a:gd name="connsiteY11" fmla="*/ 323850 h 4110786"/>
                      <a:gd name="connsiteX12" fmla="*/ 2019755 w 4158105"/>
                      <a:gd name="connsiteY12" fmla="*/ 323850 h 4110786"/>
                      <a:gd name="connsiteX13" fmla="*/ 2019755 w 4158105"/>
                      <a:gd name="connsiteY13" fmla="*/ 323546 h 4110786"/>
                      <a:gd name="connsiteX14" fmla="*/ 2106264 w 4158105"/>
                      <a:gd name="connsiteY14" fmla="*/ 319178 h 4110786"/>
                      <a:gd name="connsiteX15" fmla="*/ 2224351 w 4158105"/>
                      <a:gd name="connsiteY15" fmla="*/ 13068 h 4110786"/>
                      <a:gd name="connsiteX16" fmla="*/ 4158105 w 4158105"/>
                      <a:gd name="connsiteY16" fmla="*/ 2058946 h 4110786"/>
                      <a:gd name="connsiteX17" fmla="*/ 2106265 w 4158105"/>
                      <a:gd name="connsiteY17" fmla="*/ 4110786 h 4110786"/>
                      <a:gd name="connsiteX18" fmla="*/ 54424 w 4158105"/>
                      <a:gd name="connsiteY18" fmla="*/ 2058946 h 4110786"/>
                      <a:gd name="connsiteX19" fmla="*/ 574232 w 4158105"/>
                      <a:gd name="connsiteY19" fmla="*/ 1234330 h 4110786"/>
                      <a:gd name="connsiteX20" fmla="*/ 366497 w 4158105"/>
                      <a:gd name="connsiteY20" fmla="*/ 2058945 h 4110786"/>
                      <a:gd name="connsiteX21" fmla="*/ 2106264 w 4158105"/>
                      <a:gd name="connsiteY21" fmla="*/ 3798712 h 4110786"/>
                      <a:gd name="connsiteX22" fmla="*/ 3846030 w 4158105"/>
                      <a:gd name="connsiteY22" fmla="*/ 2058945 h 4110786"/>
                      <a:gd name="connsiteX23" fmla="*/ 2198792 w 4158105"/>
                      <a:gd name="connsiteY23" fmla="*/ 323850 h 4110786"/>
                      <a:gd name="connsiteX24" fmla="*/ 2219780 w 4158105"/>
                      <a:gd name="connsiteY24" fmla="*/ 323850 h 4110786"/>
                      <a:gd name="connsiteX25" fmla="*/ 2224351 w 4158105"/>
                      <a:gd name="connsiteY25" fmla="*/ 13068 h 4110786"/>
                      <a:gd name="connsiteX26" fmla="*/ 2019755 w 4158105"/>
                      <a:gd name="connsiteY26" fmla="*/ 11473 h 4110786"/>
                      <a:gd name="connsiteX27" fmla="*/ 2019755 w 4158105"/>
                      <a:gd name="connsiteY27" fmla="*/ 323546 h 4110786"/>
                      <a:gd name="connsiteX28" fmla="*/ 668844 w 4158105"/>
                      <a:gd name="connsiteY28" fmla="*/ 1079241 h 4110786"/>
                      <a:gd name="connsiteX29" fmla="*/ 399753 w 4158105"/>
                      <a:gd name="connsiteY29" fmla="*/ 920125 h 4110786"/>
                      <a:gd name="connsiteX30" fmla="*/ 2019755 w 4158105"/>
                      <a:gd name="connsiteY30" fmla="*/ 11473 h 4110786"/>
                      <a:gd name="connsiteX31" fmla="*/ 2224543 w 4158105"/>
                      <a:gd name="connsiteY31" fmla="*/ 0 h 4110786"/>
                      <a:gd name="connsiteX32" fmla="*/ 2224351 w 4158105"/>
                      <a:gd name="connsiteY32" fmla="*/ 13068 h 4110786"/>
                      <a:gd name="connsiteX33" fmla="*/ 2106265 w 4158105"/>
                      <a:gd name="connsiteY33" fmla="*/ 7105 h 4110786"/>
                      <a:gd name="connsiteX34" fmla="*/ 2019755 w 4158105"/>
                      <a:gd name="connsiteY34" fmla="*/ 11473 h 4110786"/>
                      <a:gd name="connsiteX35" fmla="*/ 2019755 w 4158105"/>
                      <a:gd name="connsiteY35" fmla="*/ 2381 h 4110786"/>
                      <a:gd name="connsiteX36" fmla="*/ 2224543 w 4158105"/>
                      <a:gd name="connsiteY36" fmla="*/ 0 h 4110786"/>
                      <a:gd name="connsiteX0-1" fmla="*/ 668844 w 4158105"/>
                      <a:gd name="connsiteY0-2" fmla="*/ 1079241 h 4110786"/>
                      <a:gd name="connsiteX1-3" fmla="*/ 671967 w 4158105"/>
                      <a:gd name="connsiteY1-4" fmla="*/ 1081087 h 4110786"/>
                      <a:gd name="connsiteX2-5" fmla="*/ 576717 w 4158105"/>
                      <a:gd name="connsiteY2-6" fmla="*/ 1235869 h 4110786"/>
                      <a:gd name="connsiteX3-7" fmla="*/ 574232 w 4158105"/>
                      <a:gd name="connsiteY3-8" fmla="*/ 1234330 h 4110786"/>
                      <a:gd name="connsiteX4-9" fmla="*/ 668844 w 4158105"/>
                      <a:gd name="connsiteY4-10" fmla="*/ 1079241 h 4110786"/>
                      <a:gd name="connsiteX5-11" fmla="*/ 398124 w 4158105"/>
                      <a:gd name="connsiteY5-12" fmla="*/ 919162 h 4110786"/>
                      <a:gd name="connsiteX6-13" fmla="*/ 399753 w 4158105"/>
                      <a:gd name="connsiteY6-14" fmla="*/ 920125 h 4110786"/>
                      <a:gd name="connsiteX7-15" fmla="*/ 308772 w 4158105"/>
                      <a:gd name="connsiteY7-16" fmla="*/ 1069886 h 4110786"/>
                      <a:gd name="connsiteX8-17" fmla="*/ 398124 w 4158105"/>
                      <a:gd name="connsiteY8-18" fmla="*/ 919162 h 4110786"/>
                      <a:gd name="connsiteX9-19" fmla="*/ 2106264 w 4158105"/>
                      <a:gd name="connsiteY9-20" fmla="*/ 319178 h 4110786"/>
                      <a:gd name="connsiteX10-21" fmla="*/ 2198792 w 4158105"/>
                      <a:gd name="connsiteY10-22" fmla="*/ 323850 h 4110786"/>
                      <a:gd name="connsiteX11-23" fmla="*/ 2019755 w 4158105"/>
                      <a:gd name="connsiteY11-24" fmla="*/ 323850 h 4110786"/>
                      <a:gd name="connsiteX12-25" fmla="*/ 2019755 w 4158105"/>
                      <a:gd name="connsiteY12-26" fmla="*/ 323546 h 4110786"/>
                      <a:gd name="connsiteX13-27" fmla="*/ 2106264 w 4158105"/>
                      <a:gd name="connsiteY13-28" fmla="*/ 319178 h 4110786"/>
                      <a:gd name="connsiteX14-29" fmla="*/ 2224351 w 4158105"/>
                      <a:gd name="connsiteY14-30" fmla="*/ 13068 h 4110786"/>
                      <a:gd name="connsiteX15-31" fmla="*/ 4158105 w 4158105"/>
                      <a:gd name="connsiteY15-32" fmla="*/ 2058946 h 4110786"/>
                      <a:gd name="connsiteX16-33" fmla="*/ 2106265 w 4158105"/>
                      <a:gd name="connsiteY16-34" fmla="*/ 4110786 h 4110786"/>
                      <a:gd name="connsiteX17-35" fmla="*/ 54424 w 4158105"/>
                      <a:gd name="connsiteY17-36" fmla="*/ 2058946 h 4110786"/>
                      <a:gd name="connsiteX18-37" fmla="*/ 574232 w 4158105"/>
                      <a:gd name="connsiteY18-38" fmla="*/ 1234330 h 4110786"/>
                      <a:gd name="connsiteX19-39" fmla="*/ 366497 w 4158105"/>
                      <a:gd name="connsiteY19-40" fmla="*/ 2058945 h 4110786"/>
                      <a:gd name="connsiteX20-41" fmla="*/ 2106264 w 4158105"/>
                      <a:gd name="connsiteY20-42" fmla="*/ 3798712 h 4110786"/>
                      <a:gd name="connsiteX21-43" fmla="*/ 3846030 w 4158105"/>
                      <a:gd name="connsiteY21-44" fmla="*/ 2058945 h 4110786"/>
                      <a:gd name="connsiteX22-45" fmla="*/ 2198792 w 4158105"/>
                      <a:gd name="connsiteY22-46" fmla="*/ 323850 h 4110786"/>
                      <a:gd name="connsiteX23-47" fmla="*/ 2219780 w 4158105"/>
                      <a:gd name="connsiteY23-48" fmla="*/ 323850 h 4110786"/>
                      <a:gd name="connsiteX24-49" fmla="*/ 2224351 w 4158105"/>
                      <a:gd name="connsiteY24-50" fmla="*/ 13068 h 4110786"/>
                      <a:gd name="connsiteX25-51" fmla="*/ 2019755 w 4158105"/>
                      <a:gd name="connsiteY25-52" fmla="*/ 11473 h 4110786"/>
                      <a:gd name="connsiteX26-53" fmla="*/ 2019755 w 4158105"/>
                      <a:gd name="connsiteY26-54" fmla="*/ 323546 h 4110786"/>
                      <a:gd name="connsiteX27-55" fmla="*/ 668844 w 4158105"/>
                      <a:gd name="connsiteY27-56" fmla="*/ 1079241 h 4110786"/>
                      <a:gd name="connsiteX28-57" fmla="*/ 399753 w 4158105"/>
                      <a:gd name="connsiteY28-58" fmla="*/ 920125 h 4110786"/>
                      <a:gd name="connsiteX29-59" fmla="*/ 2019755 w 4158105"/>
                      <a:gd name="connsiteY29-60" fmla="*/ 11473 h 4110786"/>
                      <a:gd name="connsiteX30-61" fmla="*/ 2224543 w 4158105"/>
                      <a:gd name="connsiteY30-62" fmla="*/ 0 h 4110786"/>
                      <a:gd name="connsiteX31-63" fmla="*/ 2224351 w 4158105"/>
                      <a:gd name="connsiteY31-64" fmla="*/ 13068 h 4110786"/>
                      <a:gd name="connsiteX32-65" fmla="*/ 2106265 w 4158105"/>
                      <a:gd name="connsiteY32-66" fmla="*/ 7105 h 4110786"/>
                      <a:gd name="connsiteX33-67" fmla="*/ 2019755 w 4158105"/>
                      <a:gd name="connsiteY33-68" fmla="*/ 11473 h 4110786"/>
                      <a:gd name="connsiteX34-69" fmla="*/ 2019755 w 4158105"/>
                      <a:gd name="connsiteY34-70" fmla="*/ 2381 h 4110786"/>
                      <a:gd name="connsiteX35-71" fmla="*/ 2224543 w 4158105"/>
                      <a:gd name="connsiteY35-72" fmla="*/ 0 h 4110786"/>
                      <a:gd name="connsiteX0-73" fmla="*/ 668844 w 4158105"/>
                      <a:gd name="connsiteY0-74" fmla="*/ 1079241 h 4110786"/>
                      <a:gd name="connsiteX1-75" fmla="*/ 671967 w 4158105"/>
                      <a:gd name="connsiteY1-76" fmla="*/ 1081087 h 4110786"/>
                      <a:gd name="connsiteX2-77" fmla="*/ 576717 w 4158105"/>
                      <a:gd name="connsiteY2-78" fmla="*/ 1235869 h 4110786"/>
                      <a:gd name="connsiteX3-79" fmla="*/ 574232 w 4158105"/>
                      <a:gd name="connsiteY3-80" fmla="*/ 1234330 h 4110786"/>
                      <a:gd name="connsiteX4-81" fmla="*/ 668844 w 4158105"/>
                      <a:gd name="connsiteY4-82" fmla="*/ 1079241 h 4110786"/>
                      <a:gd name="connsiteX5-83" fmla="*/ 398124 w 4158105"/>
                      <a:gd name="connsiteY5-84" fmla="*/ 919162 h 4110786"/>
                      <a:gd name="connsiteX6-85" fmla="*/ 399753 w 4158105"/>
                      <a:gd name="connsiteY6-86" fmla="*/ 920125 h 4110786"/>
                      <a:gd name="connsiteX7-87" fmla="*/ 398124 w 4158105"/>
                      <a:gd name="connsiteY7-88" fmla="*/ 919162 h 4110786"/>
                      <a:gd name="connsiteX8-89" fmla="*/ 2106264 w 4158105"/>
                      <a:gd name="connsiteY8-90" fmla="*/ 319178 h 4110786"/>
                      <a:gd name="connsiteX9-91" fmla="*/ 2198792 w 4158105"/>
                      <a:gd name="connsiteY9-92" fmla="*/ 323850 h 4110786"/>
                      <a:gd name="connsiteX10-93" fmla="*/ 2019755 w 4158105"/>
                      <a:gd name="connsiteY10-94" fmla="*/ 323850 h 4110786"/>
                      <a:gd name="connsiteX11-95" fmla="*/ 2019755 w 4158105"/>
                      <a:gd name="connsiteY11-96" fmla="*/ 323546 h 4110786"/>
                      <a:gd name="connsiteX12-97" fmla="*/ 2106264 w 4158105"/>
                      <a:gd name="connsiteY12-98" fmla="*/ 319178 h 4110786"/>
                      <a:gd name="connsiteX13-99" fmla="*/ 2224351 w 4158105"/>
                      <a:gd name="connsiteY13-100" fmla="*/ 13068 h 4110786"/>
                      <a:gd name="connsiteX14-101" fmla="*/ 4158105 w 4158105"/>
                      <a:gd name="connsiteY14-102" fmla="*/ 2058946 h 4110786"/>
                      <a:gd name="connsiteX15-103" fmla="*/ 2106265 w 4158105"/>
                      <a:gd name="connsiteY15-104" fmla="*/ 4110786 h 4110786"/>
                      <a:gd name="connsiteX16-105" fmla="*/ 54424 w 4158105"/>
                      <a:gd name="connsiteY16-106" fmla="*/ 2058946 h 4110786"/>
                      <a:gd name="connsiteX17-107" fmla="*/ 574232 w 4158105"/>
                      <a:gd name="connsiteY17-108" fmla="*/ 1234330 h 4110786"/>
                      <a:gd name="connsiteX18-109" fmla="*/ 366497 w 4158105"/>
                      <a:gd name="connsiteY18-110" fmla="*/ 2058945 h 4110786"/>
                      <a:gd name="connsiteX19-111" fmla="*/ 2106264 w 4158105"/>
                      <a:gd name="connsiteY19-112" fmla="*/ 3798712 h 4110786"/>
                      <a:gd name="connsiteX20-113" fmla="*/ 3846030 w 4158105"/>
                      <a:gd name="connsiteY20-114" fmla="*/ 2058945 h 4110786"/>
                      <a:gd name="connsiteX21-115" fmla="*/ 2198792 w 4158105"/>
                      <a:gd name="connsiteY21-116" fmla="*/ 323850 h 4110786"/>
                      <a:gd name="connsiteX22-117" fmla="*/ 2219780 w 4158105"/>
                      <a:gd name="connsiteY22-118" fmla="*/ 323850 h 4110786"/>
                      <a:gd name="connsiteX23-119" fmla="*/ 2224351 w 4158105"/>
                      <a:gd name="connsiteY23-120" fmla="*/ 13068 h 4110786"/>
                      <a:gd name="connsiteX24-121" fmla="*/ 2019755 w 4158105"/>
                      <a:gd name="connsiteY24-122" fmla="*/ 11473 h 4110786"/>
                      <a:gd name="connsiteX25-123" fmla="*/ 2019755 w 4158105"/>
                      <a:gd name="connsiteY25-124" fmla="*/ 323546 h 4110786"/>
                      <a:gd name="connsiteX26-125" fmla="*/ 668844 w 4158105"/>
                      <a:gd name="connsiteY26-126" fmla="*/ 1079241 h 4110786"/>
                      <a:gd name="connsiteX27-127" fmla="*/ 399753 w 4158105"/>
                      <a:gd name="connsiteY27-128" fmla="*/ 920125 h 4110786"/>
                      <a:gd name="connsiteX28-129" fmla="*/ 2019755 w 4158105"/>
                      <a:gd name="connsiteY28-130" fmla="*/ 11473 h 4110786"/>
                      <a:gd name="connsiteX29-131" fmla="*/ 2224543 w 4158105"/>
                      <a:gd name="connsiteY29-132" fmla="*/ 0 h 4110786"/>
                      <a:gd name="connsiteX30-133" fmla="*/ 2224351 w 4158105"/>
                      <a:gd name="connsiteY30-134" fmla="*/ 13068 h 4110786"/>
                      <a:gd name="connsiteX31-135" fmla="*/ 2106265 w 4158105"/>
                      <a:gd name="connsiteY31-136" fmla="*/ 7105 h 4110786"/>
                      <a:gd name="connsiteX32-137" fmla="*/ 2019755 w 4158105"/>
                      <a:gd name="connsiteY32-138" fmla="*/ 11473 h 4110786"/>
                      <a:gd name="connsiteX33-139" fmla="*/ 2019755 w 4158105"/>
                      <a:gd name="connsiteY33-140" fmla="*/ 2381 h 4110786"/>
                      <a:gd name="connsiteX34-141" fmla="*/ 2224543 w 4158105"/>
                      <a:gd name="connsiteY34-142" fmla="*/ 0 h 4110786"/>
                      <a:gd name="connsiteX0-143" fmla="*/ 739525 w 4228786"/>
                      <a:gd name="connsiteY0-144" fmla="*/ 1079241 h 4110786"/>
                      <a:gd name="connsiteX1-145" fmla="*/ 742648 w 4228786"/>
                      <a:gd name="connsiteY1-146" fmla="*/ 1081087 h 4110786"/>
                      <a:gd name="connsiteX2-147" fmla="*/ 647398 w 4228786"/>
                      <a:gd name="connsiteY2-148" fmla="*/ 1235869 h 4110786"/>
                      <a:gd name="connsiteX3-149" fmla="*/ 644913 w 4228786"/>
                      <a:gd name="connsiteY3-150" fmla="*/ 1234330 h 4110786"/>
                      <a:gd name="connsiteX4-151" fmla="*/ 739525 w 4228786"/>
                      <a:gd name="connsiteY4-152" fmla="*/ 1079241 h 4110786"/>
                      <a:gd name="connsiteX5-153" fmla="*/ 468805 w 4228786"/>
                      <a:gd name="connsiteY5-154" fmla="*/ 919162 h 4110786"/>
                      <a:gd name="connsiteX6-155" fmla="*/ 470434 w 4228786"/>
                      <a:gd name="connsiteY6-156" fmla="*/ 920125 h 4110786"/>
                      <a:gd name="connsiteX7-157" fmla="*/ 468805 w 4228786"/>
                      <a:gd name="connsiteY7-158" fmla="*/ 919162 h 4110786"/>
                      <a:gd name="connsiteX8-159" fmla="*/ 2176945 w 4228786"/>
                      <a:gd name="connsiteY8-160" fmla="*/ 319178 h 4110786"/>
                      <a:gd name="connsiteX9-161" fmla="*/ 2269473 w 4228786"/>
                      <a:gd name="connsiteY9-162" fmla="*/ 323850 h 4110786"/>
                      <a:gd name="connsiteX10-163" fmla="*/ 2090436 w 4228786"/>
                      <a:gd name="connsiteY10-164" fmla="*/ 323850 h 4110786"/>
                      <a:gd name="connsiteX11-165" fmla="*/ 2090436 w 4228786"/>
                      <a:gd name="connsiteY11-166" fmla="*/ 323546 h 4110786"/>
                      <a:gd name="connsiteX12-167" fmla="*/ 2176945 w 4228786"/>
                      <a:gd name="connsiteY12-168" fmla="*/ 319178 h 4110786"/>
                      <a:gd name="connsiteX13-169" fmla="*/ 2295032 w 4228786"/>
                      <a:gd name="connsiteY13-170" fmla="*/ 13068 h 4110786"/>
                      <a:gd name="connsiteX14-171" fmla="*/ 4228786 w 4228786"/>
                      <a:gd name="connsiteY14-172" fmla="*/ 2058946 h 4110786"/>
                      <a:gd name="connsiteX15-173" fmla="*/ 2176946 w 4228786"/>
                      <a:gd name="connsiteY15-174" fmla="*/ 4110786 h 4110786"/>
                      <a:gd name="connsiteX16-175" fmla="*/ 125105 w 4228786"/>
                      <a:gd name="connsiteY16-176" fmla="*/ 2058946 h 4110786"/>
                      <a:gd name="connsiteX17-177" fmla="*/ 437178 w 4228786"/>
                      <a:gd name="connsiteY17-178" fmla="*/ 2058945 h 4110786"/>
                      <a:gd name="connsiteX18-179" fmla="*/ 2176945 w 4228786"/>
                      <a:gd name="connsiteY18-180" fmla="*/ 3798712 h 4110786"/>
                      <a:gd name="connsiteX19-181" fmla="*/ 3916711 w 4228786"/>
                      <a:gd name="connsiteY19-182" fmla="*/ 2058945 h 4110786"/>
                      <a:gd name="connsiteX20-183" fmla="*/ 2269473 w 4228786"/>
                      <a:gd name="connsiteY20-184" fmla="*/ 323850 h 4110786"/>
                      <a:gd name="connsiteX21-185" fmla="*/ 2290461 w 4228786"/>
                      <a:gd name="connsiteY21-186" fmla="*/ 323850 h 4110786"/>
                      <a:gd name="connsiteX22-187" fmla="*/ 2295032 w 4228786"/>
                      <a:gd name="connsiteY22-188" fmla="*/ 13068 h 4110786"/>
                      <a:gd name="connsiteX23-189" fmla="*/ 2090436 w 4228786"/>
                      <a:gd name="connsiteY23-190" fmla="*/ 11473 h 4110786"/>
                      <a:gd name="connsiteX24-191" fmla="*/ 2090436 w 4228786"/>
                      <a:gd name="connsiteY24-192" fmla="*/ 323546 h 4110786"/>
                      <a:gd name="connsiteX25-193" fmla="*/ 739525 w 4228786"/>
                      <a:gd name="connsiteY25-194" fmla="*/ 1079241 h 4110786"/>
                      <a:gd name="connsiteX26-195" fmla="*/ 470434 w 4228786"/>
                      <a:gd name="connsiteY26-196" fmla="*/ 920125 h 4110786"/>
                      <a:gd name="connsiteX27-197" fmla="*/ 2090436 w 4228786"/>
                      <a:gd name="connsiteY27-198" fmla="*/ 11473 h 4110786"/>
                      <a:gd name="connsiteX28-199" fmla="*/ 2295224 w 4228786"/>
                      <a:gd name="connsiteY28-200" fmla="*/ 0 h 4110786"/>
                      <a:gd name="connsiteX29-201" fmla="*/ 2295032 w 4228786"/>
                      <a:gd name="connsiteY29-202" fmla="*/ 13068 h 4110786"/>
                      <a:gd name="connsiteX30-203" fmla="*/ 2176946 w 4228786"/>
                      <a:gd name="connsiteY30-204" fmla="*/ 7105 h 4110786"/>
                      <a:gd name="connsiteX31-205" fmla="*/ 2090436 w 4228786"/>
                      <a:gd name="connsiteY31-206" fmla="*/ 11473 h 4110786"/>
                      <a:gd name="connsiteX32-207" fmla="*/ 2090436 w 4228786"/>
                      <a:gd name="connsiteY32-208" fmla="*/ 2381 h 4110786"/>
                      <a:gd name="connsiteX33-209" fmla="*/ 2295224 w 4228786"/>
                      <a:gd name="connsiteY33-210" fmla="*/ 0 h 4110786"/>
                      <a:gd name="connsiteX0-211" fmla="*/ 739525 w 4228786"/>
                      <a:gd name="connsiteY0-212" fmla="*/ 1079241 h 4110786"/>
                      <a:gd name="connsiteX1-213" fmla="*/ 742648 w 4228786"/>
                      <a:gd name="connsiteY1-214" fmla="*/ 1081087 h 4110786"/>
                      <a:gd name="connsiteX2-215" fmla="*/ 647398 w 4228786"/>
                      <a:gd name="connsiteY2-216" fmla="*/ 1235869 h 4110786"/>
                      <a:gd name="connsiteX3-217" fmla="*/ 739525 w 4228786"/>
                      <a:gd name="connsiteY3-218" fmla="*/ 1079241 h 4110786"/>
                      <a:gd name="connsiteX4-219" fmla="*/ 468805 w 4228786"/>
                      <a:gd name="connsiteY4-220" fmla="*/ 919162 h 4110786"/>
                      <a:gd name="connsiteX5-221" fmla="*/ 470434 w 4228786"/>
                      <a:gd name="connsiteY5-222" fmla="*/ 920125 h 4110786"/>
                      <a:gd name="connsiteX6-223" fmla="*/ 468805 w 4228786"/>
                      <a:gd name="connsiteY6-224" fmla="*/ 919162 h 4110786"/>
                      <a:gd name="connsiteX7-225" fmla="*/ 2176945 w 4228786"/>
                      <a:gd name="connsiteY7-226" fmla="*/ 319178 h 4110786"/>
                      <a:gd name="connsiteX8-227" fmla="*/ 2269473 w 4228786"/>
                      <a:gd name="connsiteY8-228" fmla="*/ 323850 h 4110786"/>
                      <a:gd name="connsiteX9-229" fmla="*/ 2090436 w 4228786"/>
                      <a:gd name="connsiteY9-230" fmla="*/ 323850 h 4110786"/>
                      <a:gd name="connsiteX10-231" fmla="*/ 2090436 w 4228786"/>
                      <a:gd name="connsiteY10-232" fmla="*/ 323546 h 4110786"/>
                      <a:gd name="connsiteX11-233" fmla="*/ 2176945 w 4228786"/>
                      <a:gd name="connsiteY11-234" fmla="*/ 319178 h 4110786"/>
                      <a:gd name="connsiteX12-235" fmla="*/ 2295032 w 4228786"/>
                      <a:gd name="connsiteY12-236" fmla="*/ 13068 h 4110786"/>
                      <a:gd name="connsiteX13-237" fmla="*/ 4228786 w 4228786"/>
                      <a:gd name="connsiteY13-238" fmla="*/ 2058946 h 4110786"/>
                      <a:gd name="connsiteX14-239" fmla="*/ 2176946 w 4228786"/>
                      <a:gd name="connsiteY14-240" fmla="*/ 4110786 h 4110786"/>
                      <a:gd name="connsiteX15-241" fmla="*/ 125105 w 4228786"/>
                      <a:gd name="connsiteY15-242" fmla="*/ 2058946 h 4110786"/>
                      <a:gd name="connsiteX16-243" fmla="*/ 437178 w 4228786"/>
                      <a:gd name="connsiteY16-244" fmla="*/ 2058945 h 4110786"/>
                      <a:gd name="connsiteX17-245" fmla="*/ 2176945 w 4228786"/>
                      <a:gd name="connsiteY17-246" fmla="*/ 3798712 h 4110786"/>
                      <a:gd name="connsiteX18-247" fmla="*/ 3916711 w 4228786"/>
                      <a:gd name="connsiteY18-248" fmla="*/ 2058945 h 4110786"/>
                      <a:gd name="connsiteX19-249" fmla="*/ 2269473 w 4228786"/>
                      <a:gd name="connsiteY19-250" fmla="*/ 323850 h 4110786"/>
                      <a:gd name="connsiteX20-251" fmla="*/ 2290461 w 4228786"/>
                      <a:gd name="connsiteY20-252" fmla="*/ 323850 h 4110786"/>
                      <a:gd name="connsiteX21-253" fmla="*/ 2295032 w 4228786"/>
                      <a:gd name="connsiteY21-254" fmla="*/ 13068 h 4110786"/>
                      <a:gd name="connsiteX22-255" fmla="*/ 2090436 w 4228786"/>
                      <a:gd name="connsiteY22-256" fmla="*/ 11473 h 4110786"/>
                      <a:gd name="connsiteX23-257" fmla="*/ 2090436 w 4228786"/>
                      <a:gd name="connsiteY23-258" fmla="*/ 323546 h 4110786"/>
                      <a:gd name="connsiteX24-259" fmla="*/ 739525 w 4228786"/>
                      <a:gd name="connsiteY24-260" fmla="*/ 1079241 h 4110786"/>
                      <a:gd name="connsiteX25-261" fmla="*/ 470434 w 4228786"/>
                      <a:gd name="connsiteY25-262" fmla="*/ 920125 h 4110786"/>
                      <a:gd name="connsiteX26-263" fmla="*/ 2090436 w 4228786"/>
                      <a:gd name="connsiteY26-264" fmla="*/ 11473 h 4110786"/>
                      <a:gd name="connsiteX27-265" fmla="*/ 2295224 w 4228786"/>
                      <a:gd name="connsiteY27-266" fmla="*/ 0 h 4110786"/>
                      <a:gd name="connsiteX28-267" fmla="*/ 2295032 w 4228786"/>
                      <a:gd name="connsiteY28-268" fmla="*/ 13068 h 4110786"/>
                      <a:gd name="connsiteX29-269" fmla="*/ 2176946 w 4228786"/>
                      <a:gd name="connsiteY29-270" fmla="*/ 7105 h 4110786"/>
                      <a:gd name="connsiteX30-271" fmla="*/ 2090436 w 4228786"/>
                      <a:gd name="connsiteY30-272" fmla="*/ 11473 h 4110786"/>
                      <a:gd name="connsiteX31-273" fmla="*/ 2090436 w 4228786"/>
                      <a:gd name="connsiteY31-274" fmla="*/ 2381 h 4110786"/>
                      <a:gd name="connsiteX32-275" fmla="*/ 2295224 w 4228786"/>
                      <a:gd name="connsiteY32-276" fmla="*/ 0 h 4110786"/>
                      <a:gd name="connsiteX0-277" fmla="*/ 739525 w 4228786"/>
                      <a:gd name="connsiteY0-278" fmla="*/ 1079241 h 4110786"/>
                      <a:gd name="connsiteX1-279" fmla="*/ 742648 w 4228786"/>
                      <a:gd name="connsiteY1-280" fmla="*/ 1081087 h 4110786"/>
                      <a:gd name="connsiteX2-281" fmla="*/ 739525 w 4228786"/>
                      <a:gd name="connsiteY2-282" fmla="*/ 1079241 h 4110786"/>
                      <a:gd name="connsiteX3-283" fmla="*/ 468805 w 4228786"/>
                      <a:gd name="connsiteY3-284" fmla="*/ 919162 h 4110786"/>
                      <a:gd name="connsiteX4-285" fmla="*/ 470434 w 4228786"/>
                      <a:gd name="connsiteY4-286" fmla="*/ 920125 h 4110786"/>
                      <a:gd name="connsiteX5-287" fmla="*/ 468805 w 4228786"/>
                      <a:gd name="connsiteY5-288" fmla="*/ 919162 h 4110786"/>
                      <a:gd name="connsiteX6-289" fmla="*/ 2176945 w 4228786"/>
                      <a:gd name="connsiteY6-290" fmla="*/ 319178 h 4110786"/>
                      <a:gd name="connsiteX7-291" fmla="*/ 2269473 w 4228786"/>
                      <a:gd name="connsiteY7-292" fmla="*/ 323850 h 4110786"/>
                      <a:gd name="connsiteX8-293" fmla="*/ 2090436 w 4228786"/>
                      <a:gd name="connsiteY8-294" fmla="*/ 323850 h 4110786"/>
                      <a:gd name="connsiteX9-295" fmla="*/ 2090436 w 4228786"/>
                      <a:gd name="connsiteY9-296" fmla="*/ 323546 h 4110786"/>
                      <a:gd name="connsiteX10-297" fmla="*/ 2176945 w 4228786"/>
                      <a:gd name="connsiteY10-298" fmla="*/ 319178 h 4110786"/>
                      <a:gd name="connsiteX11-299" fmla="*/ 2295032 w 4228786"/>
                      <a:gd name="connsiteY11-300" fmla="*/ 13068 h 4110786"/>
                      <a:gd name="connsiteX12-301" fmla="*/ 4228786 w 4228786"/>
                      <a:gd name="connsiteY12-302" fmla="*/ 2058946 h 4110786"/>
                      <a:gd name="connsiteX13-303" fmla="*/ 2176946 w 4228786"/>
                      <a:gd name="connsiteY13-304" fmla="*/ 4110786 h 4110786"/>
                      <a:gd name="connsiteX14-305" fmla="*/ 125105 w 4228786"/>
                      <a:gd name="connsiteY14-306" fmla="*/ 2058946 h 4110786"/>
                      <a:gd name="connsiteX15-307" fmla="*/ 437178 w 4228786"/>
                      <a:gd name="connsiteY15-308" fmla="*/ 2058945 h 4110786"/>
                      <a:gd name="connsiteX16-309" fmla="*/ 2176945 w 4228786"/>
                      <a:gd name="connsiteY16-310" fmla="*/ 3798712 h 4110786"/>
                      <a:gd name="connsiteX17-311" fmla="*/ 3916711 w 4228786"/>
                      <a:gd name="connsiteY17-312" fmla="*/ 2058945 h 4110786"/>
                      <a:gd name="connsiteX18-313" fmla="*/ 2269473 w 4228786"/>
                      <a:gd name="connsiteY18-314" fmla="*/ 323850 h 4110786"/>
                      <a:gd name="connsiteX19-315" fmla="*/ 2290461 w 4228786"/>
                      <a:gd name="connsiteY19-316" fmla="*/ 323850 h 4110786"/>
                      <a:gd name="connsiteX20-317" fmla="*/ 2295032 w 4228786"/>
                      <a:gd name="connsiteY20-318" fmla="*/ 13068 h 4110786"/>
                      <a:gd name="connsiteX21-319" fmla="*/ 2090436 w 4228786"/>
                      <a:gd name="connsiteY21-320" fmla="*/ 11473 h 4110786"/>
                      <a:gd name="connsiteX22-321" fmla="*/ 2090436 w 4228786"/>
                      <a:gd name="connsiteY22-322" fmla="*/ 323546 h 4110786"/>
                      <a:gd name="connsiteX23-323" fmla="*/ 739525 w 4228786"/>
                      <a:gd name="connsiteY23-324" fmla="*/ 1079241 h 4110786"/>
                      <a:gd name="connsiteX24-325" fmla="*/ 470434 w 4228786"/>
                      <a:gd name="connsiteY24-326" fmla="*/ 920125 h 4110786"/>
                      <a:gd name="connsiteX25-327" fmla="*/ 2090436 w 4228786"/>
                      <a:gd name="connsiteY25-328" fmla="*/ 11473 h 4110786"/>
                      <a:gd name="connsiteX26-329" fmla="*/ 2295224 w 4228786"/>
                      <a:gd name="connsiteY26-330" fmla="*/ 0 h 4110786"/>
                      <a:gd name="connsiteX27-331" fmla="*/ 2295032 w 4228786"/>
                      <a:gd name="connsiteY27-332" fmla="*/ 13068 h 4110786"/>
                      <a:gd name="connsiteX28-333" fmla="*/ 2176946 w 4228786"/>
                      <a:gd name="connsiteY28-334" fmla="*/ 7105 h 4110786"/>
                      <a:gd name="connsiteX29-335" fmla="*/ 2090436 w 4228786"/>
                      <a:gd name="connsiteY29-336" fmla="*/ 11473 h 4110786"/>
                      <a:gd name="connsiteX30-337" fmla="*/ 2090436 w 4228786"/>
                      <a:gd name="connsiteY30-338" fmla="*/ 2381 h 4110786"/>
                      <a:gd name="connsiteX31-339" fmla="*/ 2295224 w 4228786"/>
                      <a:gd name="connsiteY31-340" fmla="*/ 0 h 4110786"/>
                      <a:gd name="connsiteX0-341" fmla="*/ 739525 w 4228786"/>
                      <a:gd name="connsiteY0-342" fmla="*/ 1079241 h 4110786"/>
                      <a:gd name="connsiteX1-343" fmla="*/ 742648 w 4228786"/>
                      <a:gd name="connsiteY1-344" fmla="*/ 1081087 h 4110786"/>
                      <a:gd name="connsiteX2-345" fmla="*/ 739525 w 4228786"/>
                      <a:gd name="connsiteY2-346" fmla="*/ 1079241 h 4110786"/>
                      <a:gd name="connsiteX3-347" fmla="*/ 468805 w 4228786"/>
                      <a:gd name="connsiteY3-348" fmla="*/ 919162 h 4110786"/>
                      <a:gd name="connsiteX4-349" fmla="*/ 470434 w 4228786"/>
                      <a:gd name="connsiteY4-350" fmla="*/ 920125 h 4110786"/>
                      <a:gd name="connsiteX5-351" fmla="*/ 468805 w 4228786"/>
                      <a:gd name="connsiteY5-352" fmla="*/ 919162 h 4110786"/>
                      <a:gd name="connsiteX6-353" fmla="*/ 2176945 w 4228786"/>
                      <a:gd name="connsiteY6-354" fmla="*/ 319178 h 4110786"/>
                      <a:gd name="connsiteX7-355" fmla="*/ 2269473 w 4228786"/>
                      <a:gd name="connsiteY7-356" fmla="*/ 323850 h 4110786"/>
                      <a:gd name="connsiteX8-357" fmla="*/ 2090436 w 4228786"/>
                      <a:gd name="connsiteY8-358" fmla="*/ 323850 h 4110786"/>
                      <a:gd name="connsiteX9-359" fmla="*/ 2090436 w 4228786"/>
                      <a:gd name="connsiteY9-360" fmla="*/ 323546 h 4110786"/>
                      <a:gd name="connsiteX10-361" fmla="*/ 2176945 w 4228786"/>
                      <a:gd name="connsiteY10-362" fmla="*/ 319178 h 4110786"/>
                      <a:gd name="connsiteX11-363" fmla="*/ 2295032 w 4228786"/>
                      <a:gd name="connsiteY11-364" fmla="*/ 13068 h 4110786"/>
                      <a:gd name="connsiteX12-365" fmla="*/ 4228786 w 4228786"/>
                      <a:gd name="connsiteY12-366" fmla="*/ 2058946 h 4110786"/>
                      <a:gd name="connsiteX13-367" fmla="*/ 2176946 w 4228786"/>
                      <a:gd name="connsiteY13-368" fmla="*/ 4110786 h 4110786"/>
                      <a:gd name="connsiteX14-369" fmla="*/ 125105 w 4228786"/>
                      <a:gd name="connsiteY14-370" fmla="*/ 2058946 h 4110786"/>
                      <a:gd name="connsiteX15-371" fmla="*/ 437178 w 4228786"/>
                      <a:gd name="connsiteY15-372" fmla="*/ 2058945 h 4110786"/>
                      <a:gd name="connsiteX16-373" fmla="*/ 2176945 w 4228786"/>
                      <a:gd name="connsiteY16-374" fmla="*/ 3798712 h 4110786"/>
                      <a:gd name="connsiteX17-375" fmla="*/ 3916711 w 4228786"/>
                      <a:gd name="connsiteY17-376" fmla="*/ 2058945 h 4110786"/>
                      <a:gd name="connsiteX18-377" fmla="*/ 2269473 w 4228786"/>
                      <a:gd name="connsiteY18-378" fmla="*/ 323850 h 4110786"/>
                      <a:gd name="connsiteX19-379" fmla="*/ 2290461 w 4228786"/>
                      <a:gd name="connsiteY19-380" fmla="*/ 323850 h 4110786"/>
                      <a:gd name="connsiteX20-381" fmla="*/ 2295032 w 4228786"/>
                      <a:gd name="connsiteY20-382" fmla="*/ 13068 h 4110786"/>
                      <a:gd name="connsiteX21-383" fmla="*/ 2090436 w 4228786"/>
                      <a:gd name="connsiteY21-384" fmla="*/ 11473 h 4110786"/>
                      <a:gd name="connsiteX22-385" fmla="*/ 2090436 w 4228786"/>
                      <a:gd name="connsiteY22-386" fmla="*/ 323546 h 4110786"/>
                      <a:gd name="connsiteX23-387" fmla="*/ 739525 w 4228786"/>
                      <a:gd name="connsiteY23-388" fmla="*/ 1079241 h 4110786"/>
                      <a:gd name="connsiteX24-389" fmla="*/ 470434 w 4228786"/>
                      <a:gd name="connsiteY24-390" fmla="*/ 920125 h 4110786"/>
                      <a:gd name="connsiteX25-391" fmla="*/ 2090436 w 4228786"/>
                      <a:gd name="connsiteY25-392" fmla="*/ 11473 h 4110786"/>
                      <a:gd name="connsiteX26-393" fmla="*/ 2295224 w 4228786"/>
                      <a:gd name="connsiteY26-394" fmla="*/ 0 h 4110786"/>
                      <a:gd name="connsiteX27-395" fmla="*/ 2176946 w 4228786"/>
                      <a:gd name="connsiteY27-396" fmla="*/ 7105 h 4110786"/>
                      <a:gd name="connsiteX28-397" fmla="*/ 2090436 w 4228786"/>
                      <a:gd name="connsiteY28-398" fmla="*/ 11473 h 4110786"/>
                      <a:gd name="connsiteX29-399" fmla="*/ 2090436 w 4228786"/>
                      <a:gd name="connsiteY29-400" fmla="*/ 2381 h 4110786"/>
                      <a:gd name="connsiteX30-401" fmla="*/ 2295224 w 4228786"/>
                      <a:gd name="connsiteY30-402" fmla="*/ 0 h 4110786"/>
                      <a:gd name="connsiteX0-403" fmla="*/ 739525 w 4228949"/>
                      <a:gd name="connsiteY0-404" fmla="*/ 1079241 h 4110786"/>
                      <a:gd name="connsiteX1-405" fmla="*/ 742648 w 4228949"/>
                      <a:gd name="connsiteY1-406" fmla="*/ 1081087 h 4110786"/>
                      <a:gd name="connsiteX2-407" fmla="*/ 739525 w 4228949"/>
                      <a:gd name="connsiteY2-408" fmla="*/ 1079241 h 4110786"/>
                      <a:gd name="connsiteX3-409" fmla="*/ 468805 w 4228949"/>
                      <a:gd name="connsiteY3-410" fmla="*/ 919162 h 4110786"/>
                      <a:gd name="connsiteX4-411" fmla="*/ 470434 w 4228949"/>
                      <a:gd name="connsiteY4-412" fmla="*/ 920125 h 4110786"/>
                      <a:gd name="connsiteX5-413" fmla="*/ 468805 w 4228949"/>
                      <a:gd name="connsiteY5-414" fmla="*/ 919162 h 4110786"/>
                      <a:gd name="connsiteX6-415" fmla="*/ 2176945 w 4228949"/>
                      <a:gd name="connsiteY6-416" fmla="*/ 319178 h 4110786"/>
                      <a:gd name="connsiteX7-417" fmla="*/ 2269473 w 4228949"/>
                      <a:gd name="connsiteY7-418" fmla="*/ 323850 h 4110786"/>
                      <a:gd name="connsiteX8-419" fmla="*/ 2090436 w 4228949"/>
                      <a:gd name="connsiteY8-420" fmla="*/ 323850 h 4110786"/>
                      <a:gd name="connsiteX9-421" fmla="*/ 2090436 w 4228949"/>
                      <a:gd name="connsiteY9-422" fmla="*/ 323546 h 4110786"/>
                      <a:gd name="connsiteX10-423" fmla="*/ 2176945 w 4228949"/>
                      <a:gd name="connsiteY10-424" fmla="*/ 319178 h 4110786"/>
                      <a:gd name="connsiteX11-425" fmla="*/ 2290461 w 4228949"/>
                      <a:gd name="connsiteY11-426" fmla="*/ 323850 h 4110786"/>
                      <a:gd name="connsiteX12-427" fmla="*/ 4228786 w 4228949"/>
                      <a:gd name="connsiteY12-428" fmla="*/ 2058946 h 4110786"/>
                      <a:gd name="connsiteX13-429" fmla="*/ 2176946 w 4228949"/>
                      <a:gd name="connsiteY13-430" fmla="*/ 4110786 h 4110786"/>
                      <a:gd name="connsiteX14-431" fmla="*/ 125105 w 4228949"/>
                      <a:gd name="connsiteY14-432" fmla="*/ 2058946 h 4110786"/>
                      <a:gd name="connsiteX15-433" fmla="*/ 437178 w 4228949"/>
                      <a:gd name="connsiteY15-434" fmla="*/ 2058945 h 4110786"/>
                      <a:gd name="connsiteX16-435" fmla="*/ 2176945 w 4228949"/>
                      <a:gd name="connsiteY16-436" fmla="*/ 3798712 h 4110786"/>
                      <a:gd name="connsiteX17-437" fmla="*/ 3916711 w 4228949"/>
                      <a:gd name="connsiteY17-438" fmla="*/ 2058945 h 4110786"/>
                      <a:gd name="connsiteX18-439" fmla="*/ 2269473 w 4228949"/>
                      <a:gd name="connsiteY18-440" fmla="*/ 323850 h 4110786"/>
                      <a:gd name="connsiteX19-441" fmla="*/ 2290461 w 4228949"/>
                      <a:gd name="connsiteY19-442" fmla="*/ 323850 h 4110786"/>
                      <a:gd name="connsiteX20-443" fmla="*/ 2090436 w 4228949"/>
                      <a:gd name="connsiteY20-444" fmla="*/ 11473 h 4110786"/>
                      <a:gd name="connsiteX21-445" fmla="*/ 2090436 w 4228949"/>
                      <a:gd name="connsiteY21-446" fmla="*/ 323546 h 4110786"/>
                      <a:gd name="connsiteX22-447" fmla="*/ 739525 w 4228949"/>
                      <a:gd name="connsiteY22-448" fmla="*/ 1079241 h 4110786"/>
                      <a:gd name="connsiteX23-449" fmla="*/ 470434 w 4228949"/>
                      <a:gd name="connsiteY23-450" fmla="*/ 920125 h 4110786"/>
                      <a:gd name="connsiteX24-451" fmla="*/ 2090436 w 4228949"/>
                      <a:gd name="connsiteY24-452" fmla="*/ 11473 h 4110786"/>
                      <a:gd name="connsiteX25-453" fmla="*/ 2295224 w 4228949"/>
                      <a:gd name="connsiteY25-454" fmla="*/ 0 h 4110786"/>
                      <a:gd name="connsiteX26-455" fmla="*/ 2176946 w 4228949"/>
                      <a:gd name="connsiteY26-456" fmla="*/ 7105 h 4110786"/>
                      <a:gd name="connsiteX27-457" fmla="*/ 2090436 w 4228949"/>
                      <a:gd name="connsiteY27-458" fmla="*/ 11473 h 4110786"/>
                      <a:gd name="connsiteX28-459" fmla="*/ 2090436 w 4228949"/>
                      <a:gd name="connsiteY28-460" fmla="*/ 2381 h 4110786"/>
                      <a:gd name="connsiteX29-461" fmla="*/ 2295224 w 4228949"/>
                      <a:gd name="connsiteY29-462" fmla="*/ 0 h 4110786"/>
                      <a:gd name="connsiteX0-463" fmla="*/ 739525 w 4228949"/>
                      <a:gd name="connsiteY0-464" fmla="*/ 1076860 h 4108405"/>
                      <a:gd name="connsiteX1-465" fmla="*/ 742648 w 4228949"/>
                      <a:gd name="connsiteY1-466" fmla="*/ 1078706 h 4108405"/>
                      <a:gd name="connsiteX2-467" fmla="*/ 739525 w 4228949"/>
                      <a:gd name="connsiteY2-468" fmla="*/ 1076860 h 4108405"/>
                      <a:gd name="connsiteX3-469" fmla="*/ 468805 w 4228949"/>
                      <a:gd name="connsiteY3-470" fmla="*/ 916781 h 4108405"/>
                      <a:gd name="connsiteX4-471" fmla="*/ 470434 w 4228949"/>
                      <a:gd name="connsiteY4-472" fmla="*/ 917744 h 4108405"/>
                      <a:gd name="connsiteX5-473" fmla="*/ 468805 w 4228949"/>
                      <a:gd name="connsiteY5-474" fmla="*/ 916781 h 4108405"/>
                      <a:gd name="connsiteX6-475" fmla="*/ 2176945 w 4228949"/>
                      <a:gd name="connsiteY6-476" fmla="*/ 316797 h 4108405"/>
                      <a:gd name="connsiteX7-477" fmla="*/ 2269473 w 4228949"/>
                      <a:gd name="connsiteY7-478" fmla="*/ 321469 h 4108405"/>
                      <a:gd name="connsiteX8-479" fmla="*/ 2090436 w 4228949"/>
                      <a:gd name="connsiteY8-480" fmla="*/ 321469 h 4108405"/>
                      <a:gd name="connsiteX9-481" fmla="*/ 2090436 w 4228949"/>
                      <a:gd name="connsiteY9-482" fmla="*/ 321165 h 4108405"/>
                      <a:gd name="connsiteX10-483" fmla="*/ 2176945 w 4228949"/>
                      <a:gd name="connsiteY10-484" fmla="*/ 316797 h 4108405"/>
                      <a:gd name="connsiteX11-485" fmla="*/ 2290461 w 4228949"/>
                      <a:gd name="connsiteY11-486" fmla="*/ 321469 h 4108405"/>
                      <a:gd name="connsiteX12-487" fmla="*/ 4228786 w 4228949"/>
                      <a:gd name="connsiteY12-488" fmla="*/ 2056565 h 4108405"/>
                      <a:gd name="connsiteX13-489" fmla="*/ 2176946 w 4228949"/>
                      <a:gd name="connsiteY13-490" fmla="*/ 4108405 h 4108405"/>
                      <a:gd name="connsiteX14-491" fmla="*/ 125105 w 4228949"/>
                      <a:gd name="connsiteY14-492" fmla="*/ 2056565 h 4108405"/>
                      <a:gd name="connsiteX15-493" fmla="*/ 437178 w 4228949"/>
                      <a:gd name="connsiteY15-494" fmla="*/ 2056564 h 4108405"/>
                      <a:gd name="connsiteX16-495" fmla="*/ 2176945 w 4228949"/>
                      <a:gd name="connsiteY16-496" fmla="*/ 3796331 h 4108405"/>
                      <a:gd name="connsiteX17-497" fmla="*/ 3916711 w 4228949"/>
                      <a:gd name="connsiteY17-498" fmla="*/ 2056564 h 4108405"/>
                      <a:gd name="connsiteX18-499" fmla="*/ 2269473 w 4228949"/>
                      <a:gd name="connsiteY18-500" fmla="*/ 321469 h 4108405"/>
                      <a:gd name="connsiteX19-501" fmla="*/ 2290461 w 4228949"/>
                      <a:gd name="connsiteY19-502" fmla="*/ 321469 h 4108405"/>
                      <a:gd name="connsiteX20-503" fmla="*/ 2090436 w 4228949"/>
                      <a:gd name="connsiteY20-504" fmla="*/ 9092 h 4108405"/>
                      <a:gd name="connsiteX21-505" fmla="*/ 2090436 w 4228949"/>
                      <a:gd name="connsiteY21-506" fmla="*/ 321165 h 4108405"/>
                      <a:gd name="connsiteX22-507" fmla="*/ 739525 w 4228949"/>
                      <a:gd name="connsiteY22-508" fmla="*/ 1076860 h 4108405"/>
                      <a:gd name="connsiteX23-509" fmla="*/ 470434 w 4228949"/>
                      <a:gd name="connsiteY23-510" fmla="*/ 917744 h 4108405"/>
                      <a:gd name="connsiteX24-511" fmla="*/ 2090436 w 4228949"/>
                      <a:gd name="connsiteY24-512" fmla="*/ 9092 h 4108405"/>
                      <a:gd name="connsiteX25-513" fmla="*/ 2090436 w 4228949"/>
                      <a:gd name="connsiteY25-514" fmla="*/ 0 h 4108405"/>
                      <a:gd name="connsiteX26-515" fmla="*/ 2176946 w 4228949"/>
                      <a:gd name="connsiteY26-516" fmla="*/ 4724 h 4108405"/>
                      <a:gd name="connsiteX27-517" fmla="*/ 2090436 w 4228949"/>
                      <a:gd name="connsiteY27-518" fmla="*/ 9092 h 4108405"/>
                      <a:gd name="connsiteX28-519" fmla="*/ 2090436 w 4228949"/>
                      <a:gd name="connsiteY28-520" fmla="*/ 0 h 4108405"/>
                      <a:gd name="connsiteX0-521" fmla="*/ 739525 w 4228949"/>
                      <a:gd name="connsiteY0-522" fmla="*/ 1076860 h 4108405"/>
                      <a:gd name="connsiteX1-523" fmla="*/ 742648 w 4228949"/>
                      <a:gd name="connsiteY1-524" fmla="*/ 1078706 h 4108405"/>
                      <a:gd name="connsiteX2-525" fmla="*/ 739525 w 4228949"/>
                      <a:gd name="connsiteY2-526" fmla="*/ 1076860 h 4108405"/>
                      <a:gd name="connsiteX3-527" fmla="*/ 468805 w 4228949"/>
                      <a:gd name="connsiteY3-528" fmla="*/ 916781 h 4108405"/>
                      <a:gd name="connsiteX4-529" fmla="*/ 470434 w 4228949"/>
                      <a:gd name="connsiteY4-530" fmla="*/ 917744 h 4108405"/>
                      <a:gd name="connsiteX5-531" fmla="*/ 468805 w 4228949"/>
                      <a:gd name="connsiteY5-532" fmla="*/ 916781 h 4108405"/>
                      <a:gd name="connsiteX6-533" fmla="*/ 2176945 w 4228949"/>
                      <a:gd name="connsiteY6-534" fmla="*/ 316797 h 4108405"/>
                      <a:gd name="connsiteX7-535" fmla="*/ 2269473 w 4228949"/>
                      <a:gd name="connsiteY7-536" fmla="*/ 321469 h 4108405"/>
                      <a:gd name="connsiteX8-537" fmla="*/ 2090436 w 4228949"/>
                      <a:gd name="connsiteY8-538" fmla="*/ 321469 h 4108405"/>
                      <a:gd name="connsiteX9-539" fmla="*/ 2090436 w 4228949"/>
                      <a:gd name="connsiteY9-540" fmla="*/ 321165 h 4108405"/>
                      <a:gd name="connsiteX10-541" fmla="*/ 2176945 w 4228949"/>
                      <a:gd name="connsiteY10-542" fmla="*/ 316797 h 4108405"/>
                      <a:gd name="connsiteX11-543" fmla="*/ 2290461 w 4228949"/>
                      <a:gd name="connsiteY11-544" fmla="*/ 321469 h 4108405"/>
                      <a:gd name="connsiteX12-545" fmla="*/ 4228786 w 4228949"/>
                      <a:gd name="connsiteY12-546" fmla="*/ 2056565 h 4108405"/>
                      <a:gd name="connsiteX13-547" fmla="*/ 2176946 w 4228949"/>
                      <a:gd name="connsiteY13-548" fmla="*/ 4108405 h 4108405"/>
                      <a:gd name="connsiteX14-549" fmla="*/ 125105 w 4228949"/>
                      <a:gd name="connsiteY14-550" fmla="*/ 2056565 h 4108405"/>
                      <a:gd name="connsiteX15-551" fmla="*/ 437178 w 4228949"/>
                      <a:gd name="connsiteY15-552" fmla="*/ 2056564 h 4108405"/>
                      <a:gd name="connsiteX16-553" fmla="*/ 2176945 w 4228949"/>
                      <a:gd name="connsiteY16-554" fmla="*/ 3796331 h 4108405"/>
                      <a:gd name="connsiteX17-555" fmla="*/ 3916711 w 4228949"/>
                      <a:gd name="connsiteY17-556" fmla="*/ 2056564 h 4108405"/>
                      <a:gd name="connsiteX18-557" fmla="*/ 2269473 w 4228949"/>
                      <a:gd name="connsiteY18-558" fmla="*/ 321469 h 4108405"/>
                      <a:gd name="connsiteX19-559" fmla="*/ 2290461 w 4228949"/>
                      <a:gd name="connsiteY19-560" fmla="*/ 321469 h 4108405"/>
                      <a:gd name="connsiteX20-561" fmla="*/ 2090436 w 4228949"/>
                      <a:gd name="connsiteY20-562" fmla="*/ 9092 h 4108405"/>
                      <a:gd name="connsiteX21-563" fmla="*/ 2090436 w 4228949"/>
                      <a:gd name="connsiteY21-564" fmla="*/ 321165 h 4108405"/>
                      <a:gd name="connsiteX22-565" fmla="*/ 739525 w 4228949"/>
                      <a:gd name="connsiteY22-566" fmla="*/ 1076860 h 4108405"/>
                      <a:gd name="connsiteX23-567" fmla="*/ 470434 w 4228949"/>
                      <a:gd name="connsiteY23-568" fmla="*/ 917744 h 4108405"/>
                      <a:gd name="connsiteX24-569" fmla="*/ 2090436 w 4228949"/>
                      <a:gd name="connsiteY24-570" fmla="*/ 9092 h 4108405"/>
                      <a:gd name="connsiteX25-571" fmla="*/ 2090436 w 4228949"/>
                      <a:gd name="connsiteY25-572" fmla="*/ 0 h 4108405"/>
                      <a:gd name="connsiteX26-573" fmla="*/ 2090436 w 4228949"/>
                      <a:gd name="connsiteY26-574" fmla="*/ 9092 h 4108405"/>
                      <a:gd name="connsiteX27-575" fmla="*/ 2090436 w 4228949"/>
                      <a:gd name="connsiteY27-576" fmla="*/ 0 h 4108405"/>
                      <a:gd name="connsiteX0-577" fmla="*/ 739525 w 4228925"/>
                      <a:gd name="connsiteY0-578" fmla="*/ 1076860 h 4108405"/>
                      <a:gd name="connsiteX1-579" fmla="*/ 742648 w 4228925"/>
                      <a:gd name="connsiteY1-580" fmla="*/ 1078706 h 4108405"/>
                      <a:gd name="connsiteX2-581" fmla="*/ 739525 w 4228925"/>
                      <a:gd name="connsiteY2-582" fmla="*/ 1076860 h 4108405"/>
                      <a:gd name="connsiteX3-583" fmla="*/ 468805 w 4228925"/>
                      <a:gd name="connsiteY3-584" fmla="*/ 916781 h 4108405"/>
                      <a:gd name="connsiteX4-585" fmla="*/ 470434 w 4228925"/>
                      <a:gd name="connsiteY4-586" fmla="*/ 917744 h 4108405"/>
                      <a:gd name="connsiteX5-587" fmla="*/ 468805 w 4228925"/>
                      <a:gd name="connsiteY5-588" fmla="*/ 916781 h 4108405"/>
                      <a:gd name="connsiteX6-589" fmla="*/ 2176945 w 4228925"/>
                      <a:gd name="connsiteY6-590" fmla="*/ 316797 h 4108405"/>
                      <a:gd name="connsiteX7-591" fmla="*/ 2269473 w 4228925"/>
                      <a:gd name="connsiteY7-592" fmla="*/ 321469 h 4108405"/>
                      <a:gd name="connsiteX8-593" fmla="*/ 2090436 w 4228925"/>
                      <a:gd name="connsiteY8-594" fmla="*/ 321469 h 4108405"/>
                      <a:gd name="connsiteX9-595" fmla="*/ 2090436 w 4228925"/>
                      <a:gd name="connsiteY9-596" fmla="*/ 321165 h 4108405"/>
                      <a:gd name="connsiteX10-597" fmla="*/ 2176945 w 4228925"/>
                      <a:gd name="connsiteY10-598" fmla="*/ 316797 h 4108405"/>
                      <a:gd name="connsiteX11-599" fmla="*/ 2290461 w 4228925"/>
                      <a:gd name="connsiteY11-600" fmla="*/ 321469 h 4108405"/>
                      <a:gd name="connsiteX12-601" fmla="*/ 4228786 w 4228925"/>
                      <a:gd name="connsiteY12-602" fmla="*/ 2056565 h 4108405"/>
                      <a:gd name="connsiteX13-603" fmla="*/ 2176946 w 4228925"/>
                      <a:gd name="connsiteY13-604" fmla="*/ 4108405 h 4108405"/>
                      <a:gd name="connsiteX14-605" fmla="*/ 125105 w 4228925"/>
                      <a:gd name="connsiteY14-606" fmla="*/ 2056565 h 4108405"/>
                      <a:gd name="connsiteX15-607" fmla="*/ 437178 w 4228925"/>
                      <a:gd name="connsiteY15-608" fmla="*/ 2056564 h 4108405"/>
                      <a:gd name="connsiteX16-609" fmla="*/ 2176945 w 4228925"/>
                      <a:gd name="connsiteY16-610" fmla="*/ 3796331 h 4108405"/>
                      <a:gd name="connsiteX17-611" fmla="*/ 3916711 w 4228925"/>
                      <a:gd name="connsiteY17-612" fmla="*/ 2056564 h 4108405"/>
                      <a:gd name="connsiteX18-613" fmla="*/ 2290461 w 4228925"/>
                      <a:gd name="connsiteY18-614" fmla="*/ 321469 h 4108405"/>
                      <a:gd name="connsiteX19-615" fmla="*/ 2090436 w 4228925"/>
                      <a:gd name="connsiteY19-616" fmla="*/ 9092 h 4108405"/>
                      <a:gd name="connsiteX20-617" fmla="*/ 2090436 w 4228925"/>
                      <a:gd name="connsiteY20-618" fmla="*/ 321165 h 4108405"/>
                      <a:gd name="connsiteX21-619" fmla="*/ 739525 w 4228925"/>
                      <a:gd name="connsiteY21-620" fmla="*/ 1076860 h 4108405"/>
                      <a:gd name="connsiteX22-621" fmla="*/ 470434 w 4228925"/>
                      <a:gd name="connsiteY22-622" fmla="*/ 917744 h 4108405"/>
                      <a:gd name="connsiteX23-623" fmla="*/ 2090436 w 4228925"/>
                      <a:gd name="connsiteY23-624" fmla="*/ 9092 h 4108405"/>
                      <a:gd name="connsiteX24-625" fmla="*/ 2090436 w 4228925"/>
                      <a:gd name="connsiteY24-626" fmla="*/ 0 h 4108405"/>
                      <a:gd name="connsiteX25-627" fmla="*/ 2090436 w 4228925"/>
                      <a:gd name="connsiteY25-628" fmla="*/ 9092 h 4108405"/>
                      <a:gd name="connsiteX26-629" fmla="*/ 2090436 w 4228925"/>
                      <a:gd name="connsiteY26-630" fmla="*/ 0 h 4108405"/>
                      <a:gd name="connsiteX0-631" fmla="*/ 739525 w 4228925"/>
                      <a:gd name="connsiteY0-632" fmla="*/ 1076860 h 4108405"/>
                      <a:gd name="connsiteX1-633" fmla="*/ 742648 w 4228925"/>
                      <a:gd name="connsiteY1-634" fmla="*/ 1078706 h 4108405"/>
                      <a:gd name="connsiteX2-635" fmla="*/ 739525 w 4228925"/>
                      <a:gd name="connsiteY2-636" fmla="*/ 1076860 h 4108405"/>
                      <a:gd name="connsiteX3-637" fmla="*/ 468805 w 4228925"/>
                      <a:gd name="connsiteY3-638" fmla="*/ 916781 h 4108405"/>
                      <a:gd name="connsiteX4-639" fmla="*/ 470434 w 4228925"/>
                      <a:gd name="connsiteY4-640" fmla="*/ 917744 h 4108405"/>
                      <a:gd name="connsiteX5-641" fmla="*/ 468805 w 4228925"/>
                      <a:gd name="connsiteY5-642" fmla="*/ 916781 h 4108405"/>
                      <a:gd name="connsiteX6-643" fmla="*/ 2176945 w 4228925"/>
                      <a:gd name="connsiteY6-644" fmla="*/ 316797 h 4108405"/>
                      <a:gd name="connsiteX7-645" fmla="*/ 2090436 w 4228925"/>
                      <a:gd name="connsiteY7-646" fmla="*/ 321469 h 4108405"/>
                      <a:gd name="connsiteX8-647" fmla="*/ 2090436 w 4228925"/>
                      <a:gd name="connsiteY8-648" fmla="*/ 321165 h 4108405"/>
                      <a:gd name="connsiteX9-649" fmla="*/ 2176945 w 4228925"/>
                      <a:gd name="connsiteY9-650" fmla="*/ 316797 h 4108405"/>
                      <a:gd name="connsiteX10-651" fmla="*/ 2290461 w 4228925"/>
                      <a:gd name="connsiteY10-652" fmla="*/ 321469 h 4108405"/>
                      <a:gd name="connsiteX11-653" fmla="*/ 4228786 w 4228925"/>
                      <a:gd name="connsiteY11-654" fmla="*/ 2056565 h 4108405"/>
                      <a:gd name="connsiteX12-655" fmla="*/ 2176946 w 4228925"/>
                      <a:gd name="connsiteY12-656" fmla="*/ 4108405 h 4108405"/>
                      <a:gd name="connsiteX13-657" fmla="*/ 125105 w 4228925"/>
                      <a:gd name="connsiteY13-658" fmla="*/ 2056565 h 4108405"/>
                      <a:gd name="connsiteX14-659" fmla="*/ 437178 w 4228925"/>
                      <a:gd name="connsiteY14-660" fmla="*/ 2056564 h 4108405"/>
                      <a:gd name="connsiteX15-661" fmla="*/ 2176945 w 4228925"/>
                      <a:gd name="connsiteY15-662" fmla="*/ 3796331 h 4108405"/>
                      <a:gd name="connsiteX16-663" fmla="*/ 3916711 w 4228925"/>
                      <a:gd name="connsiteY16-664" fmla="*/ 2056564 h 4108405"/>
                      <a:gd name="connsiteX17-665" fmla="*/ 2290461 w 4228925"/>
                      <a:gd name="connsiteY17-666" fmla="*/ 321469 h 4108405"/>
                      <a:gd name="connsiteX18-667" fmla="*/ 2090436 w 4228925"/>
                      <a:gd name="connsiteY18-668" fmla="*/ 9092 h 4108405"/>
                      <a:gd name="connsiteX19-669" fmla="*/ 2090436 w 4228925"/>
                      <a:gd name="connsiteY19-670" fmla="*/ 321165 h 4108405"/>
                      <a:gd name="connsiteX20-671" fmla="*/ 739525 w 4228925"/>
                      <a:gd name="connsiteY20-672" fmla="*/ 1076860 h 4108405"/>
                      <a:gd name="connsiteX21-673" fmla="*/ 470434 w 4228925"/>
                      <a:gd name="connsiteY21-674" fmla="*/ 917744 h 4108405"/>
                      <a:gd name="connsiteX22-675" fmla="*/ 2090436 w 4228925"/>
                      <a:gd name="connsiteY22-676" fmla="*/ 9092 h 4108405"/>
                      <a:gd name="connsiteX23-677" fmla="*/ 2090436 w 4228925"/>
                      <a:gd name="connsiteY23-678" fmla="*/ 0 h 4108405"/>
                      <a:gd name="connsiteX24-679" fmla="*/ 2090436 w 4228925"/>
                      <a:gd name="connsiteY24-680" fmla="*/ 9092 h 4108405"/>
                      <a:gd name="connsiteX25-681" fmla="*/ 2090436 w 4228925"/>
                      <a:gd name="connsiteY25-682" fmla="*/ 0 h 4108405"/>
                      <a:gd name="connsiteX0-683" fmla="*/ 739525 w 4228925"/>
                      <a:gd name="connsiteY0-684" fmla="*/ 1076860 h 4108405"/>
                      <a:gd name="connsiteX1-685" fmla="*/ 742648 w 4228925"/>
                      <a:gd name="connsiteY1-686" fmla="*/ 1078706 h 4108405"/>
                      <a:gd name="connsiteX2-687" fmla="*/ 739525 w 4228925"/>
                      <a:gd name="connsiteY2-688" fmla="*/ 1076860 h 4108405"/>
                      <a:gd name="connsiteX3-689" fmla="*/ 468805 w 4228925"/>
                      <a:gd name="connsiteY3-690" fmla="*/ 916781 h 4108405"/>
                      <a:gd name="connsiteX4-691" fmla="*/ 470434 w 4228925"/>
                      <a:gd name="connsiteY4-692" fmla="*/ 917744 h 4108405"/>
                      <a:gd name="connsiteX5-693" fmla="*/ 468805 w 4228925"/>
                      <a:gd name="connsiteY5-694" fmla="*/ 916781 h 4108405"/>
                      <a:gd name="connsiteX6-695" fmla="*/ 2090436 w 4228925"/>
                      <a:gd name="connsiteY6-696" fmla="*/ 321165 h 4108405"/>
                      <a:gd name="connsiteX7-697" fmla="*/ 2090436 w 4228925"/>
                      <a:gd name="connsiteY7-698" fmla="*/ 321469 h 4108405"/>
                      <a:gd name="connsiteX8-699" fmla="*/ 2090436 w 4228925"/>
                      <a:gd name="connsiteY8-700" fmla="*/ 321165 h 4108405"/>
                      <a:gd name="connsiteX9-701" fmla="*/ 2290461 w 4228925"/>
                      <a:gd name="connsiteY9-702" fmla="*/ 321469 h 4108405"/>
                      <a:gd name="connsiteX10-703" fmla="*/ 4228786 w 4228925"/>
                      <a:gd name="connsiteY10-704" fmla="*/ 2056565 h 4108405"/>
                      <a:gd name="connsiteX11-705" fmla="*/ 2176946 w 4228925"/>
                      <a:gd name="connsiteY11-706" fmla="*/ 4108405 h 4108405"/>
                      <a:gd name="connsiteX12-707" fmla="*/ 125105 w 4228925"/>
                      <a:gd name="connsiteY12-708" fmla="*/ 2056565 h 4108405"/>
                      <a:gd name="connsiteX13-709" fmla="*/ 437178 w 4228925"/>
                      <a:gd name="connsiteY13-710" fmla="*/ 2056564 h 4108405"/>
                      <a:gd name="connsiteX14-711" fmla="*/ 2176945 w 4228925"/>
                      <a:gd name="connsiteY14-712" fmla="*/ 3796331 h 4108405"/>
                      <a:gd name="connsiteX15-713" fmla="*/ 3916711 w 4228925"/>
                      <a:gd name="connsiteY15-714" fmla="*/ 2056564 h 4108405"/>
                      <a:gd name="connsiteX16-715" fmla="*/ 2290461 w 4228925"/>
                      <a:gd name="connsiteY16-716" fmla="*/ 321469 h 4108405"/>
                      <a:gd name="connsiteX17-717" fmla="*/ 2090436 w 4228925"/>
                      <a:gd name="connsiteY17-718" fmla="*/ 9092 h 4108405"/>
                      <a:gd name="connsiteX18-719" fmla="*/ 2090436 w 4228925"/>
                      <a:gd name="connsiteY18-720" fmla="*/ 321165 h 4108405"/>
                      <a:gd name="connsiteX19-721" fmla="*/ 739525 w 4228925"/>
                      <a:gd name="connsiteY19-722" fmla="*/ 1076860 h 4108405"/>
                      <a:gd name="connsiteX20-723" fmla="*/ 470434 w 4228925"/>
                      <a:gd name="connsiteY20-724" fmla="*/ 917744 h 4108405"/>
                      <a:gd name="connsiteX21-725" fmla="*/ 2090436 w 4228925"/>
                      <a:gd name="connsiteY21-726" fmla="*/ 9092 h 4108405"/>
                      <a:gd name="connsiteX22-727" fmla="*/ 2090436 w 4228925"/>
                      <a:gd name="connsiteY22-728" fmla="*/ 0 h 4108405"/>
                      <a:gd name="connsiteX23-729" fmla="*/ 2090436 w 4228925"/>
                      <a:gd name="connsiteY23-730" fmla="*/ 9092 h 4108405"/>
                      <a:gd name="connsiteX24-731" fmla="*/ 2090436 w 4228925"/>
                      <a:gd name="connsiteY24-732" fmla="*/ 0 h 4108405"/>
                      <a:gd name="connsiteX0-733" fmla="*/ 739525 w 4228925"/>
                      <a:gd name="connsiteY0-734" fmla="*/ 1067768 h 4099313"/>
                      <a:gd name="connsiteX1-735" fmla="*/ 742648 w 4228925"/>
                      <a:gd name="connsiteY1-736" fmla="*/ 1069614 h 4099313"/>
                      <a:gd name="connsiteX2-737" fmla="*/ 739525 w 4228925"/>
                      <a:gd name="connsiteY2-738" fmla="*/ 1067768 h 4099313"/>
                      <a:gd name="connsiteX3-739" fmla="*/ 468805 w 4228925"/>
                      <a:gd name="connsiteY3-740" fmla="*/ 907689 h 4099313"/>
                      <a:gd name="connsiteX4-741" fmla="*/ 470434 w 4228925"/>
                      <a:gd name="connsiteY4-742" fmla="*/ 908652 h 4099313"/>
                      <a:gd name="connsiteX5-743" fmla="*/ 468805 w 4228925"/>
                      <a:gd name="connsiteY5-744" fmla="*/ 907689 h 4099313"/>
                      <a:gd name="connsiteX6-745" fmla="*/ 2090436 w 4228925"/>
                      <a:gd name="connsiteY6-746" fmla="*/ 312073 h 4099313"/>
                      <a:gd name="connsiteX7-747" fmla="*/ 2090436 w 4228925"/>
                      <a:gd name="connsiteY7-748" fmla="*/ 312377 h 4099313"/>
                      <a:gd name="connsiteX8-749" fmla="*/ 2090436 w 4228925"/>
                      <a:gd name="connsiteY8-750" fmla="*/ 312073 h 4099313"/>
                      <a:gd name="connsiteX9-751" fmla="*/ 2290461 w 4228925"/>
                      <a:gd name="connsiteY9-752" fmla="*/ 312377 h 4099313"/>
                      <a:gd name="connsiteX10-753" fmla="*/ 4228786 w 4228925"/>
                      <a:gd name="connsiteY10-754" fmla="*/ 2047473 h 4099313"/>
                      <a:gd name="connsiteX11-755" fmla="*/ 2176946 w 4228925"/>
                      <a:gd name="connsiteY11-756" fmla="*/ 4099313 h 4099313"/>
                      <a:gd name="connsiteX12-757" fmla="*/ 125105 w 4228925"/>
                      <a:gd name="connsiteY12-758" fmla="*/ 2047473 h 4099313"/>
                      <a:gd name="connsiteX13-759" fmla="*/ 437178 w 4228925"/>
                      <a:gd name="connsiteY13-760" fmla="*/ 2047472 h 4099313"/>
                      <a:gd name="connsiteX14-761" fmla="*/ 2176945 w 4228925"/>
                      <a:gd name="connsiteY14-762" fmla="*/ 3787239 h 4099313"/>
                      <a:gd name="connsiteX15-763" fmla="*/ 3916711 w 4228925"/>
                      <a:gd name="connsiteY15-764" fmla="*/ 2047472 h 4099313"/>
                      <a:gd name="connsiteX16-765" fmla="*/ 2290461 w 4228925"/>
                      <a:gd name="connsiteY16-766" fmla="*/ 312377 h 4099313"/>
                      <a:gd name="connsiteX17-767" fmla="*/ 2090436 w 4228925"/>
                      <a:gd name="connsiteY17-768" fmla="*/ 0 h 4099313"/>
                      <a:gd name="connsiteX18-769" fmla="*/ 2090436 w 4228925"/>
                      <a:gd name="connsiteY18-770" fmla="*/ 312073 h 4099313"/>
                      <a:gd name="connsiteX19-771" fmla="*/ 739525 w 4228925"/>
                      <a:gd name="connsiteY19-772" fmla="*/ 1067768 h 4099313"/>
                      <a:gd name="connsiteX20-773" fmla="*/ 470434 w 4228925"/>
                      <a:gd name="connsiteY20-774" fmla="*/ 908652 h 4099313"/>
                      <a:gd name="connsiteX21-775" fmla="*/ 2090436 w 4228925"/>
                      <a:gd name="connsiteY21-776" fmla="*/ 0 h 4099313"/>
                      <a:gd name="connsiteX0-777" fmla="*/ 739525 w 4353891"/>
                      <a:gd name="connsiteY0-778" fmla="*/ 1067768 h 4099313"/>
                      <a:gd name="connsiteX1-779" fmla="*/ 742648 w 4353891"/>
                      <a:gd name="connsiteY1-780" fmla="*/ 1069614 h 4099313"/>
                      <a:gd name="connsiteX2-781" fmla="*/ 739525 w 4353891"/>
                      <a:gd name="connsiteY2-782" fmla="*/ 1067768 h 4099313"/>
                      <a:gd name="connsiteX3-783" fmla="*/ 468805 w 4353891"/>
                      <a:gd name="connsiteY3-784" fmla="*/ 907689 h 4099313"/>
                      <a:gd name="connsiteX4-785" fmla="*/ 470434 w 4353891"/>
                      <a:gd name="connsiteY4-786" fmla="*/ 908652 h 4099313"/>
                      <a:gd name="connsiteX5-787" fmla="*/ 468805 w 4353891"/>
                      <a:gd name="connsiteY5-788" fmla="*/ 907689 h 4099313"/>
                      <a:gd name="connsiteX6-789" fmla="*/ 2090436 w 4353891"/>
                      <a:gd name="connsiteY6-790" fmla="*/ 312073 h 4099313"/>
                      <a:gd name="connsiteX7-791" fmla="*/ 2090436 w 4353891"/>
                      <a:gd name="connsiteY7-792" fmla="*/ 312377 h 4099313"/>
                      <a:gd name="connsiteX8-793" fmla="*/ 2090436 w 4353891"/>
                      <a:gd name="connsiteY8-794" fmla="*/ 312073 h 4099313"/>
                      <a:gd name="connsiteX9-795" fmla="*/ 3916711 w 4353891"/>
                      <a:gd name="connsiteY9-796" fmla="*/ 2047472 h 4099313"/>
                      <a:gd name="connsiteX10-797" fmla="*/ 4228786 w 4353891"/>
                      <a:gd name="connsiteY10-798" fmla="*/ 2047473 h 4099313"/>
                      <a:gd name="connsiteX11-799" fmla="*/ 2176946 w 4353891"/>
                      <a:gd name="connsiteY11-800" fmla="*/ 4099313 h 4099313"/>
                      <a:gd name="connsiteX12-801" fmla="*/ 125105 w 4353891"/>
                      <a:gd name="connsiteY12-802" fmla="*/ 2047473 h 4099313"/>
                      <a:gd name="connsiteX13-803" fmla="*/ 437178 w 4353891"/>
                      <a:gd name="connsiteY13-804" fmla="*/ 2047472 h 4099313"/>
                      <a:gd name="connsiteX14-805" fmla="*/ 2176945 w 4353891"/>
                      <a:gd name="connsiteY14-806" fmla="*/ 3787239 h 4099313"/>
                      <a:gd name="connsiteX15-807" fmla="*/ 3916711 w 4353891"/>
                      <a:gd name="connsiteY15-808" fmla="*/ 2047472 h 4099313"/>
                      <a:gd name="connsiteX16-809" fmla="*/ 2090436 w 4353891"/>
                      <a:gd name="connsiteY16-810" fmla="*/ 0 h 4099313"/>
                      <a:gd name="connsiteX17-811" fmla="*/ 2090436 w 4353891"/>
                      <a:gd name="connsiteY17-812" fmla="*/ 312073 h 4099313"/>
                      <a:gd name="connsiteX18-813" fmla="*/ 739525 w 4353891"/>
                      <a:gd name="connsiteY18-814" fmla="*/ 1067768 h 4099313"/>
                      <a:gd name="connsiteX19-815" fmla="*/ 470434 w 4353891"/>
                      <a:gd name="connsiteY19-816" fmla="*/ 908652 h 4099313"/>
                      <a:gd name="connsiteX20-817" fmla="*/ 2090436 w 4353891"/>
                      <a:gd name="connsiteY20-818" fmla="*/ 0 h 4099313"/>
                      <a:gd name="connsiteX0-819" fmla="*/ 614420 w 4228786"/>
                      <a:gd name="connsiteY0-820" fmla="*/ 1067768 h 4099313"/>
                      <a:gd name="connsiteX1-821" fmla="*/ 617543 w 4228786"/>
                      <a:gd name="connsiteY1-822" fmla="*/ 1069614 h 4099313"/>
                      <a:gd name="connsiteX2-823" fmla="*/ 614420 w 4228786"/>
                      <a:gd name="connsiteY2-824" fmla="*/ 1067768 h 4099313"/>
                      <a:gd name="connsiteX3-825" fmla="*/ 343700 w 4228786"/>
                      <a:gd name="connsiteY3-826" fmla="*/ 907689 h 4099313"/>
                      <a:gd name="connsiteX4-827" fmla="*/ 345329 w 4228786"/>
                      <a:gd name="connsiteY4-828" fmla="*/ 908652 h 4099313"/>
                      <a:gd name="connsiteX5-829" fmla="*/ 343700 w 4228786"/>
                      <a:gd name="connsiteY5-830" fmla="*/ 907689 h 4099313"/>
                      <a:gd name="connsiteX6-831" fmla="*/ 1965331 w 4228786"/>
                      <a:gd name="connsiteY6-832" fmla="*/ 312073 h 4099313"/>
                      <a:gd name="connsiteX7-833" fmla="*/ 1965331 w 4228786"/>
                      <a:gd name="connsiteY7-834" fmla="*/ 312377 h 4099313"/>
                      <a:gd name="connsiteX8-835" fmla="*/ 1965331 w 4228786"/>
                      <a:gd name="connsiteY8-836" fmla="*/ 312073 h 4099313"/>
                      <a:gd name="connsiteX9-837" fmla="*/ 3791606 w 4228786"/>
                      <a:gd name="connsiteY9-838" fmla="*/ 2047472 h 4099313"/>
                      <a:gd name="connsiteX10-839" fmla="*/ 4103681 w 4228786"/>
                      <a:gd name="connsiteY10-840" fmla="*/ 2047473 h 4099313"/>
                      <a:gd name="connsiteX11-841" fmla="*/ 2051841 w 4228786"/>
                      <a:gd name="connsiteY11-842" fmla="*/ 4099313 h 4099313"/>
                      <a:gd name="connsiteX12-843" fmla="*/ 0 w 4228786"/>
                      <a:gd name="connsiteY12-844" fmla="*/ 2047473 h 4099313"/>
                      <a:gd name="connsiteX13-845" fmla="*/ 2051840 w 4228786"/>
                      <a:gd name="connsiteY13-846" fmla="*/ 3787239 h 4099313"/>
                      <a:gd name="connsiteX14-847" fmla="*/ 3791606 w 4228786"/>
                      <a:gd name="connsiteY14-848" fmla="*/ 2047472 h 4099313"/>
                      <a:gd name="connsiteX15-849" fmla="*/ 1965331 w 4228786"/>
                      <a:gd name="connsiteY15-850" fmla="*/ 0 h 4099313"/>
                      <a:gd name="connsiteX16-851" fmla="*/ 1965331 w 4228786"/>
                      <a:gd name="connsiteY16-852" fmla="*/ 312073 h 4099313"/>
                      <a:gd name="connsiteX17-853" fmla="*/ 614420 w 4228786"/>
                      <a:gd name="connsiteY17-854" fmla="*/ 1067768 h 4099313"/>
                      <a:gd name="connsiteX18-855" fmla="*/ 345329 w 4228786"/>
                      <a:gd name="connsiteY18-856" fmla="*/ 908652 h 4099313"/>
                      <a:gd name="connsiteX19-857" fmla="*/ 1965331 w 4228786"/>
                      <a:gd name="connsiteY19-858" fmla="*/ 0 h 4099313"/>
                      <a:gd name="connsiteX0-859" fmla="*/ 270720 w 3885086"/>
                      <a:gd name="connsiteY0-860" fmla="*/ 1067768 h 4224418"/>
                      <a:gd name="connsiteX1-861" fmla="*/ 273843 w 3885086"/>
                      <a:gd name="connsiteY1-862" fmla="*/ 1069614 h 4224418"/>
                      <a:gd name="connsiteX2-863" fmla="*/ 270720 w 3885086"/>
                      <a:gd name="connsiteY2-864" fmla="*/ 1067768 h 4224418"/>
                      <a:gd name="connsiteX3-865" fmla="*/ 0 w 3885086"/>
                      <a:gd name="connsiteY3-866" fmla="*/ 907689 h 4224418"/>
                      <a:gd name="connsiteX4-867" fmla="*/ 1629 w 3885086"/>
                      <a:gd name="connsiteY4-868" fmla="*/ 908652 h 4224418"/>
                      <a:gd name="connsiteX5-869" fmla="*/ 0 w 3885086"/>
                      <a:gd name="connsiteY5-870" fmla="*/ 907689 h 4224418"/>
                      <a:gd name="connsiteX6-871" fmla="*/ 1621631 w 3885086"/>
                      <a:gd name="connsiteY6-872" fmla="*/ 312073 h 4224418"/>
                      <a:gd name="connsiteX7-873" fmla="*/ 1621631 w 3885086"/>
                      <a:gd name="connsiteY7-874" fmla="*/ 312377 h 4224418"/>
                      <a:gd name="connsiteX8-875" fmla="*/ 1621631 w 3885086"/>
                      <a:gd name="connsiteY8-876" fmla="*/ 312073 h 4224418"/>
                      <a:gd name="connsiteX9-877" fmla="*/ 3447906 w 3885086"/>
                      <a:gd name="connsiteY9-878" fmla="*/ 2047472 h 4224418"/>
                      <a:gd name="connsiteX10-879" fmla="*/ 3759981 w 3885086"/>
                      <a:gd name="connsiteY10-880" fmla="*/ 2047473 h 4224418"/>
                      <a:gd name="connsiteX11-881" fmla="*/ 1708141 w 3885086"/>
                      <a:gd name="connsiteY11-882" fmla="*/ 4099313 h 4224418"/>
                      <a:gd name="connsiteX12-883" fmla="*/ 1708140 w 3885086"/>
                      <a:gd name="connsiteY12-884" fmla="*/ 3787239 h 4224418"/>
                      <a:gd name="connsiteX13-885" fmla="*/ 3447906 w 3885086"/>
                      <a:gd name="connsiteY13-886" fmla="*/ 2047472 h 4224418"/>
                      <a:gd name="connsiteX14-887" fmla="*/ 1621631 w 3885086"/>
                      <a:gd name="connsiteY14-888" fmla="*/ 0 h 4224418"/>
                      <a:gd name="connsiteX15-889" fmla="*/ 1621631 w 3885086"/>
                      <a:gd name="connsiteY15-890" fmla="*/ 312073 h 4224418"/>
                      <a:gd name="connsiteX16-891" fmla="*/ 270720 w 3885086"/>
                      <a:gd name="connsiteY16-892" fmla="*/ 1067768 h 4224418"/>
                      <a:gd name="connsiteX17-893" fmla="*/ 1629 w 3885086"/>
                      <a:gd name="connsiteY17-894" fmla="*/ 908652 h 4224418"/>
                      <a:gd name="connsiteX18-895" fmla="*/ 1621631 w 3885086"/>
                      <a:gd name="connsiteY18-896" fmla="*/ 0 h 4224418"/>
                      <a:gd name="connsiteX0-897" fmla="*/ 270720 w 3885086"/>
                      <a:gd name="connsiteY0-898" fmla="*/ 1067768 h 4099313"/>
                      <a:gd name="connsiteX1-899" fmla="*/ 273843 w 3885086"/>
                      <a:gd name="connsiteY1-900" fmla="*/ 1069614 h 4099313"/>
                      <a:gd name="connsiteX2-901" fmla="*/ 270720 w 3885086"/>
                      <a:gd name="connsiteY2-902" fmla="*/ 1067768 h 4099313"/>
                      <a:gd name="connsiteX3-903" fmla="*/ 0 w 3885086"/>
                      <a:gd name="connsiteY3-904" fmla="*/ 907689 h 4099313"/>
                      <a:gd name="connsiteX4-905" fmla="*/ 1629 w 3885086"/>
                      <a:gd name="connsiteY4-906" fmla="*/ 908652 h 4099313"/>
                      <a:gd name="connsiteX5-907" fmla="*/ 0 w 3885086"/>
                      <a:gd name="connsiteY5-908" fmla="*/ 907689 h 4099313"/>
                      <a:gd name="connsiteX6-909" fmla="*/ 1621631 w 3885086"/>
                      <a:gd name="connsiteY6-910" fmla="*/ 312073 h 4099313"/>
                      <a:gd name="connsiteX7-911" fmla="*/ 1621631 w 3885086"/>
                      <a:gd name="connsiteY7-912" fmla="*/ 312377 h 4099313"/>
                      <a:gd name="connsiteX8-913" fmla="*/ 1621631 w 3885086"/>
                      <a:gd name="connsiteY8-914" fmla="*/ 312073 h 4099313"/>
                      <a:gd name="connsiteX9-915" fmla="*/ 3447906 w 3885086"/>
                      <a:gd name="connsiteY9-916" fmla="*/ 2047472 h 4099313"/>
                      <a:gd name="connsiteX10-917" fmla="*/ 3759981 w 3885086"/>
                      <a:gd name="connsiteY10-918" fmla="*/ 2047473 h 4099313"/>
                      <a:gd name="connsiteX11-919" fmla="*/ 1708141 w 3885086"/>
                      <a:gd name="connsiteY11-920" fmla="*/ 4099313 h 4099313"/>
                      <a:gd name="connsiteX12-921" fmla="*/ 3447906 w 3885086"/>
                      <a:gd name="connsiteY12-922" fmla="*/ 2047472 h 4099313"/>
                      <a:gd name="connsiteX13-923" fmla="*/ 1621631 w 3885086"/>
                      <a:gd name="connsiteY13-924" fmla="*/ 0 h 4099313"/>
                      <a:gd name="connsiteX14-925" fmla="*/ 1621631 w 3885086"/>
                      <a:gd name="connsiteY14-926" fmla="*/ 312073 h 4099313"/>
                      <a:gd name="connsiteX15-927" fmla="*/ 270720 w 3885086"/>
                      <a:gd name="connsiteY15-928" fmla="*/ 1067768 h 4099313"/>
                      <a:gd name="connsiteX16-929" fmla="*/ 1629 w 3885086"/>
                      <a:gd name="connsiteY16-930" fmla="*/ 908652 h 4099313"/>
                      <a:gd name="connsiteX17-931" fmla="*/ 1621631 w 3885086"/>
                      <a:gd name="connsiteY17-932" fmla="*/ 0 h 4099313"/>
                      <a:gd name="connsiteX0-933" fmla="*/ 270720 w 3760643"/>
                      <a:gd name="connsiteY0-934" fmla="*/ 1067768 h 2047473"/>
                      <a:gd name="connsiteX1-935" fmla="*/ 273843 w 3760643"/>
                      <a:gd name="connsiteY1-936" fmla="*/ 1069614 h 2047473"/>
                      <a:gd name="connsiteX2-937" fmla="*/ 270720 w 3760643"/>
                      <a:gd name="connsiteY2-938" fmla="*/ 1067768 h 2047473"/>
                      <a:gd name="connsiteX3-939" fmla="*/ 0 w 3760643"/>
                      <a:gd name="connsiteY3-940" fmla="*/ 907689 h 2047473"/>
                      <a:gd name="connsiteX4-941" fmla="*/ 1629 w 3760643"/>
                      <a:gd name="connsiteY4-942" fmla="*/ 908652 h 2047473"/>
                      <a:gd name="connsiteX5-943" fmla="*/ 0 w 3760643"/>
                      <a:gd name="connsiteY5-944" fmla="*/ 907689 h 2047473"/>
                      <a:gd name="connsiteX6-945" fmla="*/ 1621631 w 3760643"/>
                      <a:gd name="connsiteY6-946" fmla="*/ 312073 h 2047473"/>
                      <a:gd name="connsiteX7-947" fmla="*/ 1621631 w 3760643"/>
                      <a:gd name="connsiteY7-948" fmla="*/ 312377 h 2047473"/>
                      <a:gd name="connsiteX8-949" fmla="*/ 1621631 w 3760643"/>
                      <a:gd name="connsiteY8-950" fmla="*/ 312073 h 2047473"/>
                      <a:gd name="connsiteX9-951" fmla="*/ 3447906 w 3760643"/>
                      <a:gd name="connsiteY9-952" fmla="*/ 2047472 h 2047473"/>
                      <a:gd name="connsiteX10-953" fmla="*/ 3759981 w 3760643"/>
                      <a:gd name="connsiteY10-954" fmla="*/ 2047473 h 2047473"/>
                      <a:gd name="connsiteX11-955" fmla="*/ 3447906 w 3760643"/>
                      <a:gd name="connsiteY11-956" fmla="*/ 2047472 h 2047473"/>
                      <a:gd name="connsiteX12-957" fmla="*/ 1621631 w 3760643"/>
                      <a:gd name="connsiteY12-958" fmla="*/ 0 h 2047473"/>
                      <a:gd name="connsiteX13-959" fmla="*/ 1621631 w 3760643"/>
                      <a:gd name="connsiteY13-960" fmla="*/ 312073 h 2047473"/>
                      <a:gd name="connsiteX14-961" fmla="*/ 270720 w 3760643"/>
                      <a:gd name="connsiteY14-962" fmla="*/ 1067768 h 2047473"/>
                      <a:gd name="connsiteX15-963" fmla="*/ 1629 w 3760643"/>
                      <a:gd name="connsiteY15-964" fmla="*/ 908652 h 2047473"/>
                      <a:gd name="connsiteX16-965" fmla="*/ 1621631 w 3760643"/>
                      <a:gd name="connsiteY16-966" fmla="*/ 0 h 2047473"/>
                      <a:gd name="connsiteX0-967" fmla="*/ 270720 w 1621631"/>
                      <a:gd name="connsiteY0-968" fmla="*/ 1067768 h 1069614"/>
                      <a:gd name="connsiteX1-969" fmla="*/ 273843 w 1621631"/>
                      <a:gd name="connsiteY1-970" fmla="*/ 1069614 h 1069614"/>
                      <a:gd name="connsiteX2-971" fmla="*/ 270720 w 1621631"/>
                      <a:gd name="connsiteY2-972" fmla="*/ 1067768 h 1069614"/>
                      <a:gd name="connsiteX3-973" fmla="*/ 0 w 1621631"/>
                      <a:gd name="connsiteY3-974" fmla="*/ 907689 h 1069614"/>
                      <a:gd name="connsiteX4-975" fmla="*/ 1629 w 1621631"/>
                      <a:gd name="connsiteY4-976" fmla="*/ 908652 h 1069614"/>
                      <a:gd name="connsiteX5-977" fmla="*/ 0 w 1621631"/>
                      <a:gd name="connsiteY5-978" fmla="*/ 907689 h 1069614"/>
                      <a:gd name="connsiteX6-979" fmla="*/ 1621631 w 1621631"/>
                      <a:gd name="connsiteY6-980" fmla="*/ 312073 h 1069614"/>
                      <a:gd name="connsiteX7-981" fmla="*/ 1621631 w 1621631"/>
                      <a:gd name="connsiteY7-982" fmla="*/ 312377 h 1069614"/>
                      <a:gd name="connsiteX8-983" fmla="*/ 1621631 w 1621631"/>
                      <a:gd name="connsiteY8-984" fmla="*/ 312073 h 1069614"/>
                      <a:gd name="connsiteX9-985" fmla="*/ 1621631 w 1621631"/>
                      <a:gd name="connsiteY9-986" fmla="*/ 0 h 1069614"/>
                      <a:gd name="connsiteX10-987" fmla="*/ 1621631 w 1621631"/>
                      <a:gd name="connsiteY10-988" fmla="*/ 312073 h 1069614"/>
                      <a:gd name="connsiteX11-989" fmla="*/ 270720 w 1621631"/>
                      <a:gd name="connsiteY11-990" fmla="*/ 1067768 h 1069614"/>
                      <a:gd name="connsiteX12-991" fmla="*/ 1629 w 1621631"/>
                      <a:gd name="connsiteY12-992" fmla="*/ 908652 h 1069614"/>
                      <a:gd name="connsiteX13-993" fmla="*/ 1621631 w 1621631"/>
                      <a:gd name="connsiteY13-994" fmla="*/ 0 h 1069614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  <a:cxn ang="0">
                        <a:pos x="connsiteX7-15" y="connsiteY7-16"/>
                      </a:cxn>
                      <a:cxn ang="0">
                        <a:pos x="connsiteX8-17" y="connsiteY8-18"/>
                      </a:cxn>
                      <a:cxn ang="0">
                        <a:pos x="connsiteX9-19" y="connsiteY9-20"/>
                      </a:cxn>
                      <a:cxn ang="0">
                        <a:pos x="connsiteX10-21" y="connsiteY10-22"/>
                      </a:cxn>
                      <a:cxn ang="0">
                        <a:pos x="connsiteX11-23" y="connsiteY11-24"/>
                      </a:cxn>
                      <a:cxn ang="0">
                        <a:pos x="connsiteX12-25" y="connsiteY12-26"/>
                      </a:cxn>
                      <a:cxn ang="0">
                        <a:pos x="connsiteX13-27" y="connsiteY13-28"/>
                      </a:cxn>
                    </a:cxnLst>
                    <a:rect l="l" t="t" r="r" b="b"/>
                    <a:pathLst>
                      <a:path w="1621631" h="1069614">
                        <a:moveTo>
                          <a:pt x="270720" y="1067768"/>
                        </a:moveTo>
                        <a:lnTo>
                          <a:pt x="273843" y="1069614"/>
                        </a:lnTo>
                        <a:lnTo>
                          <a:pt x="270720" y="1067768"/>
                        </a:lnTo>
                        <a:close/>
                        <a:moveTo>
                          <a:pt x="0" y="907689"/>
                        </a:moveTo>
                        <a:lnTo>
                          <a:pt x="1629" y="908652"/>
                        </a:lnTo>
                        <a:lnTo>
                          <a:pt x="0" y="907689"/>
                        </a:lnTo>
                        <a:close/>
                        <a:moveTo>
                          <a:pt x="1621631" y="312073"/>
                        </a:moveTo>
                        <a:lnTo>
                          <a:pt x="1621631" y="312377"/>
                        </a:lnTo>
                        <a:lnTo>
                          <a:pt x="1621631" y="312073"/>
                        </a:lnTo>
                        <a:close/>
                        <a:moveTo>
                          <a:pt x="1621631" y="0"/>
                        </a:moveTo>
                        <a:lnTo>
                          <a:pt x="1621631" y="312073"/>
                        </a:lnTo>
                        <a:cubicBezTo>
                          <a:pt x="1059988" y="337356"/>
                          <a:pt x="568425" y="631117"/>
                          <a:pt x="270720" y="1067768"/>
                        </a:cubicBezTo>
                        <a:lnTo>
                          <a:pt x="1629" y="908652"/>
                        </a:lnTo>
                        <a:cubicBezTo>
                          <a:pt x="354259" y="380480"/>
                          <a:pt x="945677" y="25494"/>
                          <a:pt x="162163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3218" tIns="46608" rIns="46608" bIns="93218" numCol="1" spcCol="0" rtlCol="0" fromWordArt="0" anchor="b" anchorCtr="0" forceAA="0" compatLnSpc="1">
                    <a:noAutofit/>
                  </a:bodyPr>
                  <a:lstStyle/>
                  <a:p>
                    <a:pPr algn="ctr" defTabSz="931545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800" spc="-5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31" name="iŝḷîďé">
                <a:extLst>
                  <a:ext uri="{FF2B5EF4-FFF2-40B4-BE49-F238E27FC236}">
                    <a16:creationId xmlns:a16="http://schemas.microsoft.com/office/drawing/2014/main" xmlns="" id="{77DB21E6-544C-4299-967B-52CD2A889817}"/>
                  </a:ext>
                </a:extLst>
              </p:cNvPr>
              <p:cNvGrpSpPr/>
              <p:nvPr/>
            </p:nvGrpSpPr>
            <p:grpSpPr>
              <a:xfrm>
                <a:off x="8035561" y="1432694"/>
                <a:ext cx="3484927" cy="1143004"/>
                <a:chOff x="7487843" y="2259660"/>
                <a:chExt cx="3484927" cy="1143004"/>
              </a:xfrm>
            </p:grpSpPr>
            <p:sp>
              <p:nvSpPr>
                <p:cNvPr id="32" name="ïş1ïdé">
                  <a:extLst>
                    <a:ext uri="{FF2B5EF4-FFF2-40B4-BE49-F238E27FC236}">
                      <a16:creationId xmlns:a16="http://schemas.microsoft.com/office/drawing/2014/main" xmlns="" id="{495861DB-4D8D-41F7-A0DF-9029316A813F}"/>
                    </a:ext>
                  </a:extLst>
                </p:cNvPr>
                <p:cNvSpPr txBox="1"/>
                <p:nvPr/>
              </p:nvSpPr>
              <p:spPr>
                <a:xfrm>
                  <a:off x="7487843" y="2259660"/>
                  <a:ext cx="3484927" cy="44970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33" name="iṥľíḍé">
                  <a:extLst>
                    <a:ext uri="{FF2B5EF4-FFF2-40B4-BE49-F238E27FC236}">
                      <a16:creationId xmlns:a16="http://schemas.microsoft.com/office/drawing/2014/main" xmlns="" id="{86FA6A85-1160-4E9C-B066-76E12729E73F}"/>
                    </a:ext>
                  </a:extLst>
                </p:cNvPr>
                <p:cNvSpPr txBox="1"/>
                <p:nvPr/>
              </p:nvSpPr>
              <p:spPr>
                <a:xfrm>
                  <a:off x="7487844" y="2709360"/>
                  <a:ext cx="3484926" cy="693304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12" name="ïṩļiďé">
              <a:extLst>
                <a:ext uri="{FF2B5EF4-FFF2-40B4-BE49-F238E27FC236}">
                  <a16:creationId xmlns:a16="http://schemas.microsoft.com/office/drawing/2014/main" xmlns="" id="{09761274-6AEC-4212-8D97-BAF684A005F9}"/>
                </a:ext>
              </a:extLst>
            </p:cNvPr>
            <p:cNvGrpSpPr/>
            <p:nvPr/>
          </p:nvGrpSpPr>
          <p:grpSpPr>
            <a:xfrm>
              <a:off x="7028168" y="5017866"/>
              <a:ext cx="4492320" cy="1143004"/>
              <a:chOff x="7028168" y="1432694"/>
              <a:chExt cx="4492320" cy="1143004"/>
            </a:xfrm>
          </p:grpSpPr>
          <p:grpSp>
            <p:nvGrpSpPr>
              <p:cNvPr id="16" name="ïṣḷide">
                <a:extLst>
                  <a:ext uri="{FF2B5EF4-FFF2-40B4-BE49-F238E27FC236}">
                    <a16:creationId xmlns:a16="http://schemas.microsoft.com/office/drawing/2014/main" xmlns="" id="{25974F77-8CE1-44B4-A0C1-399A758C6E92}"/>
                  </a:ext>
                </a:extLst>
              </p:cNvPr>
              <p:cNvGrpSpPr/>
              <p:nvPr/>
            </p:nvGrpSpPr>
            <p:grpSpPr>
              <a:xfrm>
                <a:off x="7028168" y="1579332"/>
                <a:ext cx="844866" cy="750596"/>
                <a:chOff x="6213356" y="1841882"/>
                <a:chExt cx="844866" cy="750596"/>
              </a:xfrm>
            </p:grpSpPr>
            <p:sp>
              <p:nvSpPr>
                <p:cNvPr id="20" name="işḻîďè">
                  <a:extLst>
                    <a:ext uri="{FF2B5EF4-FFF2-40B4-BE49-F238E27FC236}">
                      <a16:creationId xmlns:a16="http://schemas.microsoft.com/office/drawing/2014/main" xmlns="" id="{018E83E2-B5A2-49C2-946A-7DD63AD58F9E}"/>
                    </a:ext>
                  </a:extLst>
                </p:cNvPr>
                <p:cNvSpPr/>
                <p:nvPr/>
              </p:nvSpPr>
              <p:spPr bwMode="auto">
                <a:xfrm>
                  <a:off x="6472708" y="2042397"/>
                  <a:ext cx="326162" cy="366996"/>
                </a:xfrm>
                <a:custGeom>
                  <a:avLst/>
                  <a:gdLst>
                    <a:gd name="T0" fmla="*/ 3497 w 9467"/>
                    <a:gd name="T1" fmla="*/ 1130 h 10667"/>
                    <a:gd name="T2" fmla="*/ 4604 w 9467"/>
                    <a:gd name="T3" fmla="*/ 0 h 10667"/>
                    <a:gd name="T4" fmla="*/ 5711 w 9467"/>
                    <a:gd name="T5" fmla="*/ 1130 h 10667"/>
                    <a:gd name="T6" fmla="*/ 4604 w 9467"/>
                    <a:gd name="T7" fmla="*/ 2260 h 10667"/>
                    <a:gd name="T8" fmla="*/ 3497 w 9467"/>
                    <a:gd name="T9" fmla="*/ 1130 h 10667"/>
                    <a:gd name="T10" fmla="*/ 9467 w 9467"/>
                    <a:gd name="T11" fmla="*/ 9539 h 10667"/>
                    <a:gd name="T12" fmla="*/ 4733 w 9467"/>
                    <a:gd name="T13" fmla="*/ 10667 h 10667"/>
                    <a:gd name="T14" fmla="*/ 0 w 9467"/>
                    <a:gd name="T15" fmla="*/ 9539 h 10667"/>
                    <a:gd name="T16" fmla="*/ 2800 w 9467"/>
                    <a:gd name="T17" fmla="*/ 8515 h 10667"/>
                    <a:gd name="T18" fmla="*/ 2767 w 9467"/>
                    <a:gd name="T19" fmla="*/ 8821 h 10667"/>
                    <a:gd name="T20" fmla="*/ 1988 w 9467"/>
                    <a:gd name="T21" fmla="*/ 9270 h 10667"/>
                    <a:gd name="T22" fmla="*/ 3251 w 9467"/>
                    <a:gd name="T23" fmla="*/ 9818 h 10667"/>
                    <a:gd name="T24" fmla="*/ 3646 w 9467"/>
                    <a:gd name="T25" fmla="*/ 6257 h 10667"/>
                    <a:gd name="T26" fmla="*/ 3653 w 9467"/>
                    <a:gd name="T27" fmla="*/ 6121 h 10667"/>
                    <a:gd name="T28" fmla="*/ 3607 w 9467"/>
                    <a:gd name="T29" fmla="*/ 6133 h 10667"/>
                    <a:gd name="T30" fmla="*/ 3376 w 9467"/>
                    <a:gd name="T31" fmla="*/ 6062 h 10667"/>
                    <a:gd name="T32" fmla="*/ 2445 w 9467"/>
                    <a:gd name="T33" fmla="*/ 3934 h 10667"/>
                    <a:gd name="T34" fmla="*/ 4502 w 9467"/>
                    <a:gd name="T35" fmla="*/ 2379 h 10667"/>
                    <a:gd name="T36" fmla="*/ 4506 w 9467"/>
                    <a:gd name="T37" fmla="*/ 2379 h 10667"/>
                    <a:gd name="T38" fmla="*/ 4196 w 9467"/>
                    <a:gd name="T39" fmla="*/ 4919 h 10667"/>
                    <a:gd name="T40" fmla="*/ 4605 w 9467"/>
                    <a:gd name="T41" fmla="*/ 5334 h 10667"/>
                    <a:gd name="T42" fmla="*/ 4963 w 9467"/>
                    <a:gd name="T43" fmla="*/ 4919 h 10667"/>
                    <a:gd name="T44" fmla="*/ 4718 w 9467"/>
                    <a:gd name="T45" fmla="*/ 2377 h 10667"/>
                    <a:gd name="T46" fmla="*/ 6619 w 9467"/>
                    <a:gd name="T47" fmla="*/ 3552 h 10667"/>
                    <a:gd name="T48" fmla="*/ 7114 w 9467"/>
                    <a:gd name="T49" fmla="*/ 2497 h 10667"/>
                    <a:gd name="T50" fmla="*/ 7158 w 9467"/>
                    <a:gd name="T51" fmla="*/ 2339 h 10667"/>
                    <a:gd name="T52" fmla="*/ 6834 w 9467"/>
                    <a:gd name="T53" fmla="*/ 1702 h 10667"/>
                    <a:gd name="T54" fmla="*/ 7360 w 9467"/>
                    <a:gd name="T55" fmla="*/ 1440 h 10667"/>
                    <a:gd name="T56" fmla="*/ 7017 w 9467"/>
                    <a:gd name="T57" fmla="*/ 766 h 10667"/>
                    <a:gd name="T58" fmla="*/ 7129 w 9467"/>
                    <a:gd name="T59" fmla="*/ 710 h 10667"/>
                    <a:gd name="T60" fmla="*/ 7472 w 9467"/>
                    <a:gd name="T61" fmla="*/ 1385 h 10667"/>
                    <a:gd name="T62" fmla="*/ 7617 w 9467"/>
                    <a:gd name="T63" fmla="*/ 1669 h 10667"/>
                    <a:gd name="T64" fmla="*/ 7641 w 9467"/>
                    <a:gd name="T65" fmla="*/ 1717 h 10667"/>
                    <a:gd name="T66" fmla="*/ 8199 w 9467"/>
                    <a:gd name="T67" fmla="*/ 2813 h 10667"/>
                    <a:gd name="T68" fmla="*/ 7810 w 9467"/>
                    <a:gd name="T69" fmla="*/ 3005 h 10667"/>
                    <a:gd name="T70" fmla="*/ 6666 w 9467"/>
                    <a:gd name="T71" fmla="*/ 4549 h 10667"/>
                    <a:gd name="T72" fmla="*/ 6546 w 9467"/>
                    <a:gd name="T73" fmla="*/ 4563 h 10667"/>
                    <a:gd name="T74" fmla="*/ 6080 w 9467"/>
                    <a:gd name="T75" fmla="*/ 4261 h 10667"/>
                    <a:gd name="T76" fmla="*/ 5482 w 9467"/>
                    <a:gd name="T77" fmla="*/ 3487 h 10667"/>
                    <a:gd name="T78" fmla="*/ 5697 w 9467"/>
                    <a:gd name="T79" fmla="*/ 6115 h 10667"/>
                    <a:gd name="T80" fmla="*/ 5695 w 9467"/>
                    <a:gd name="T81" fmla="*/ 6126 h 10667"/>
                    <a:gd name="T82" fmla="*/ 6302 w 9467"/>
                    <a:gd name="T83" fmla="*/ 9792 h 10667"/>
                    <a:gd name="T84" fmla="*/ 7422 w 9467"/>
                    <a:gd name="T85" fmla="*/ 9270 h 10667"/>
                    <a:gd name="T86" fmla="*/ 6753 w 9467"/>
                    <a:gd name="T87" fmla="*/ 8849 h 10667"/>
                    <a:gd name="T88" fmla="*/ 6694 w 9467"/>
                    <a:gd name="T89" fmla="*/ 8516 h 10667"/>
                    <a:gd name="T90" fmla="*/ 9467 w 9467"/>
                    <a:gd name="T91" fmla="*/ 9539 h 10667"/>
                    <a:gd name="T92" fmla="*/ 3699 w 9467"/>
                    <a:gd name="T93" fmla="*/ 5275 h 10667"/>
                    <a:gd name="T94" fmla="*/ 3795 w 9467"/>
                    <a:gd name="T95" fmla="*/ 3464 h 10667"/>
                    <a:gd name="T96" fmla="*/ 3183 w 9467"/>
                    <a:gd name="T97" fmla="*/ 4286 h 10667"/>
                    <a:gd name="T98" fmla="*/ 3699 w 9467"/>
                    <a:gd name="T99" fmla="*/ 5275 h 10667"/>
                    <a:gd name="T100" fmla="*/ 5283 w 9467"/>
                    <a:gd name="T101" fmla="*/ 9903 h 10667"/>
                    <a:gd name="T102" fmla="*/ 4677 w 9467"/>
                    <a:gd name="T103" fmla="*/ 6245 h 10667"/>
                    <a:gd name="T104" fmla="*/ 4270 w 9467"/>
                    <a:gd name="T105" fmla="*/ 9910 h 10667"/>
                    <a:gd name="T106" fmla="*/ 4705 w 9467"/>
                    <a:gd name="T107" fmla="*/ 9919 h 10667"/>
                    <a:gd name="T108" fmla="*/ 5283 w 9467"/>
                    <a:gd name="T109" fmla="*/ 9903 h 10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9467" h="10667">
                      <a:moveTo>
                        <a:pt x="3497" y="1130"/>
                      </a:moveTo>
                      <a:cubicBezTo>
                        <a:pt x="3497" y="506"/>
                        <a:pt x="3993" y="0"/>
                        <a:pt x="4604" y="0"/>
                      </a:cubicBezTo>
                      <a:cubicBezTo>
                        <a:pt x="5215" y="0"/>
                        <a:pt x="5711" y="506"/>
                        <a:pt x="5711" y="1130"/>
                      </a:cubicBezTo>
                      <a:cubicBezTo>
                        <a:pt x="5711" y="1755"/>
                        <a:pt x="5215" y="2260"/>
                        <a:pt x="4604" y="2260"/>
                      </a:cubicBezTo>
                      <a:cubicBezTo>
                        <a:pt x="3993" y="2260"/>
                        <a:pt x="3497" y="1755"/>
                        <a:pt x="3497" y="1130"/>
                      </a:cubicBezTo>
                      <a:close/>
                      <a:moveTo>
                        <a:pt x="9467" y="9539"/>
                      </a:moveTo>
                      <a:cubicBezTo>
                        <a:pt x="9467" y="10161"/>
                        <a:pt x="7347" y="10667"/>
                        <a:pt x="4733" y="10667"/>
                      </a:cubicBezTo>
                      <a:cubicBezTo>
                        <a:pt x="2119" y="10667"/>
                        <a:pt x="0" y="10161"/>
                        <a:pt x="0" y="9539"/>
                      </a:cubicBezTo>
                      <a:cubicBezTo>
                        <a:pt x="0" y="9081"/>
                        <a:pt x="1155" y="8691"/>
                        <a:pt x="2800" y="8515"/>
                      </a:cubicBezTo>
                      <a:lnTo>
                        <a:pt x="2767" y="8821"/>
                      </a:lnTo>
                      <a:cubicBezTo>
                        <a:pt x="2287" y="8938"/>
                        <a:pt x="1988" y="9096"/>
                        <a:pt x="1988" y="9270"/>
                      </a:cubicBezTo>
                      <a:cubicBezTo>
                        <a:pt x="1988" y="9501"/>
                        <a:pt x="2493" y="9703"/>
                        <a:pt x="3251" y="9818"/>
                      </a:cubicBezTo>
                      <a:lnTo>
                        <a:pt x="3646" y="6257"/>
                      </a:lnTo>
                      <a:lnTo>
                        <a:pt x="3653" y="6121"/>
                      </a:lnTo>
                      <a:cubicBezTo>
                        <a:pt x="3637" y="6124"/>
                        <a:pt x="3623" y="6133"/>
                        <a:pt x="3607" y="6133"/>
                      </a:cubicBezTo>
                      <a:cubicBezTo>
                        <a:pt x="3527" y="6133"/>
                        <a:pt x="3446" y="6110"/>
                        <a:pt x="3376" y="6062"/>
                      </a:cubicBezTo>
                      <a:cubicBezTo>
                        <a:pt x="2867" y="5717"/>
                        <a:pt x="2110" y="4619"/>
                        <a:pt x="2445" y="3934"/>
                      </a:cubicBezTo>
                      <a:cubicBezTo>
                        <a:pt x="3162" y="2467"/>
                        <a:pt x="4188" y="2372"/>
                        <a:pt x="4502" y="2379"/>
                      </a:cubicBezTo>
                      <a:cubicBezTo>
                        <a:pt x="4503" y="2379"/>
                        <a:pt x="4505" y="2379"/>
                        <a:pt x="4506" y="2379"/>
                      </a:cubicBezTo>
                      <a:lnTo>
                        <a:pt x="4196" y="4919"/>
                      </a:lnTo>
                      <a:lnTo>
                        <a:pt x="4605" y="5334"/>
                      </a:lnTo>
                      <a:lnTo>
                        <a:pt x="4963" y="4919"/>
                      </a:lnTo>
                      <a:lnTo>
                        <a:pt x="4718" y="2377"/>
                      </a:lnTo>
                      <a:cubicBezTo>
                        <a:pt x="5130" y="2393"/>
                        <a:pt x="5983" y="2555"/>
                        <a:pt x="6619" y="3552"/>
                      </a:cubicBezTo>
                      <a:cubicBezTo>
                        <a:pt x="6837" y="3225"/>
                        <a:pt x="7102" y="2671"/>
                        <a:pt x="7114" y="2497"/>
                      </a:cubicBezTo>
                      <a:cubicBezTo>
                        <a:pt x="7118" y="2441"/>
                        <a:pt x="7134" y="2388"/>
                        <a:pt x="7158" y="2339"/>
                      </a:cubicBezTo>
                      <a:lnTo>
                        <a:pt x="6834" y="1702"/>
                      </a:lnTo>
                      <a:lnTo>
                        <a:pt x="7360" y="1440"/>
                      </a:lnTo>
                      <a:lnTo>
                        <a:pt x="7017" y="766"/>
                      </a:lnTo>
                      <a:lnTo>
                        <a:pt x="7129" y="710"/>
                      </a:lnTo>
                      <a:lnTo>
                        <a:pt x="7472" y="1385"/>
                      </a:lnTo>
                      <a:lnTo>
                        <a:pt x="7617" y="1669"/>
                      </a:lnTo>
                      <a:lnTo>
                        <a:pt x="7641" y="1717"/>
                      </a:lnTo>
                      <a:lnTo>
                        <a:pt x="8199" y="2813"/>
                      </a:lnTo>
                      <a:lnTo>
                        <a:pt x="7810" y="3005"/>
                      </a:lnTo>
                      <a:cubicBezTo>
                        <a:pt x="7589" y="3609"/>
                        <a:pt x="7106" y="4450"/>
                        <a:pt x="6666" y="4549"/>
                      </a:cubicBezTo>
                      <a:cubicBezTo>
                        <a:pt x="6625" y="4559"/>
                        <a:pt x="6585" y="4563"/>
                        <a:pt x="6546" y="4563"/>
                      </a:cubicBezTo>
                      <a:cubicBezTo>
                        <a:pt x="6349" y="4563"/>
                        <a:pt x="6174" y="4452"/>
                        <a:pt x="6080" y="4261"/>
                      </a:cubicBezTo>
                      <a:cubicBezTo>
                        <a:pt x="5899" y="3891"/>
                        <a:pt x="5688" y="3647"/>
                        <a:pt x="5482" y="3487"/>
                      </a:cubicBezTo>
                      <a:lnTo>
                        <a:pt x="5697" y="6115"/>
                      </a:lnTo>
                      <a:cubicBezTo>
                        <a:pt x="5697" y="6119"/>
                        <a:pt x="5695" y="6121"/>
                        <a:pt x="5695" y="6126"/>
                      </a:cubicBezTo>
                      <a:lnTo>
                        <a:pt x="6302" y="9792"/>
                      </a:lnTo>
                      <a:cubicBezTo>
                        <a:pt x="6977" y="9674"/>
                        <a:pt x="7422" y="9485"/>
                        <a:pt x="7422" y="9270"/>
                      </a:cubicBezTo>
                      <a:cubicBezTo>
                        <a:pt x="7422" y="9110"/>
                        <a:pt x="7167" y="8962"/>
                        <a:pt x="6753" y="8849"/>
                      </a:cubicBezTo>
                      <a:lnTo>
                        <a:pt x="6694" y="8516"/>
                      </a:lnTo>
                      <a:cubicBezTo>
                        <a:pt x="8325" y="8694"/>
                        <a:pt x="9467" y="9083"/>
                        <a:pt x="9467" y="9539"/>
                      </a:cubicBezTo>
                      <a:close/>
                      <a:moveTo>
                        <a:pt x="3699" y="5275"/>
                      </a:moveTo>
                      <a:lnTo>
                        <a:pt x="3795" y="3464"/>
                      </a:lnTo>
                      <a:cubicBezTo>
                        <a:pt x="3596" y="3626"/>
                        <a:pt x="3380" y="3880"/>
                        <a:pt x="3183" y="4286"/>
                      </a:cubicBezTo>
                      <a:cubicBezTo>
                        <a:pt x="3123" y="4441"/>
                        <a:pt x="3399" y="4981"/>
                        <a:pt x="3699" y="5275"/>
                      </a:cubicBezTo>
                      <a:close/>
                      <a:moveTo>
                        <a:pt x="5283" y="9903"/>
                      </a:moveTo>
                      <a:lnTo>
                        <a:pt x="4677" y="6245"/>
                      </a:lnTo>
                      <a:lnTo>
                        <a:pt x="4270" y="9910"/>
                      </a:lnTo>
                      <a:cubicBezTo>
                        <a:pt x="4412" y="9916"/>
                        <a:pt x="4557" y="9919"/>
                        <a:pt x="4705" y="9919"/>
                      </a:cubicBezTo>
                      <a:cubicBezTo>
                        <a:pt x="4905" y="9919"/>
                        <a:pt x="5097" y="9913"/>
                        <a:pt x="5283" y="990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3218" tIns="46608" rIns="46608" bIns="93218" numCol="1" spcCol="0" rtlCol="0" fromWordArt="0" anchor="b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3154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800" spc="-5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grpSp>
              <p:nvGrpSpPr>
                <p:cNvPr id="21" name="íṡ1ídê">
                  <a:extLst>
                    <a:ext uri="{FF2B5EF4-FFF2-40B4-BE49-F238E27FC236}">
                      <a16:creationId xmlns:a16="http://schemas.microsoft.com/office/drawing/2014/main" xmlns="" id="{8E9C14B4-4436-4902-951D-E6BF006F5D89}"/>
                    </a:ext>
                  </a:extLst>
                </p:cNvPr>
                <p:cNvGrpSpPr/>
                <p:nvPr/>
              </p:nvGrpSpPr>
              <p:grpSpPr>
                <a:xfrm>
                  <a:off x="6213356" y="1841882"/>
                  <a:ext cx="844866" cy="750596"/>
                  <a:chOff x="6213356" y="1841882"/>
                  <a:chExt cx="844866" cy="750596"/>
                </a:xfrm>
              </p:grpSpPr>
              <p:grpSp>
                <p:nvGrpSpPr>
                  <p:cNvPr id="22" name="î$lîdè">
                    <a:extLst>
                      <a:ext uri="{FF2B5EF4-FFF2-40B4-BE49-F238E27FC236}">
                        <a16:creationId xmlns:a16="http://schemas.microsoft.com/office/drawing/2014/main" xmlns="" id="{3A8ED1FA-7B22-43AD-A3AF-F2B99F789300}"/>
                      </a:ext>
                    </a:extLst>
                  </p:cNvPr>
                  <p:cNvGrpSpPr/>
                  <p:nvPr/>
                </p:nvGrpSpPr>
                <p:grpSpPr>
                  <a:xfrm>
                    <a:off x="6317326" y="1841882"/>
                    <a:ext cx="638671" cy="196732"/>
                    <a:chOff x="6191250" y="1599766"/>
                    <a:chExt cx="3473485" cy="1069614"/>
                  </a:xfrm>
                  <a:solidFill>
                    <a:schemeClr val="bg1">
                      <a:lumMod val="85000"/>
                    </a:schemeClr>
                  </a:solidFill>
                </p:grpSpPr>
                <p:sp>
                  <p:nvSpPr>
                    <p:cNvPr id="28" name="îṩḻïḑè">
                      <a:extLst>
                        <a:ext uri="{FF2B5EF4-FFF2-40B4-BE49-F238E27FC236}">
                          <a16:creationId xmlns:a16="http://schemas.microsoft.com/office/drawing/2014/main" xmlns="" id="{8F5F0844-4CD0-4ACA-A449-1F5B52E2EE3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191250" y="1599766"/>
                      <a:ext cx="1621631" cy="1069614"/>
                    </a:xfrm>
                    <a:custGeom>
                      <a:avLst/>
                      <a:gdLst>
                        <a:gd name="connsiteX0" fmla="*/ 668844 w 4158105"/>
                        <a:gd name="connsiteY0" fmla="*/ 1079241 h 4110786"/>
                        <a:gd name="connsiteX1" fmla="*/ 671967 w 4158105"/>
                        <a:gd name="connsiteY1" fmla="*/ 1081087 h 4110786"/>
                        <a:gd name="connsiteX2" fmla="*/ 576717 w 4158105"/>
                        <a:gd name="connsiteY2" fmla="*/ 1235869 h 4110786"/>
                        <a:gd name="connsiteX3" fmla="*/ 574232 w 4158105"/>
                        <a:gd name="connsiteY3" fmla="*/ 1234330 h 4110786"/>
                        <a:gd name="connsiteX4" fmla="*/ 668844 w 4158105"/>
                        <a:gd name="connsiteY4" fmla="*/ 1079241 h 4110786"/>
                        <a:gd name="connsiteX5" fmla="*/ 398124 w 4158105"/>
                        <a:gd name="connsiteY5" fmla="*/ 919162 h 4110786"/>
                        <a:gd name="connsiteX6" fmla="*/ 399753 w 4158105"/>
                        <a:gd name="connsiteY6" fmla="*/ 920125 h 4110786"/>
                        <a:gd name="connsiteX7" fmla="*/ 308772 w 4158105"/>
                        <a:gd name="connsiteY7" fmla="*/ 1069886 h 4110786"/>
                        <a:gd name="connsiteX8" fmla="*/ 307636 w 4158105"/>
                        <a:gd name="connsiteY8" fmla="*/ 1069182 h 4110786"/>
                        <a:gd name="connsiteX9" fmla="*/ 398124 w 4158105"/>
                        <a:gd name="connsiteY9" fmla="*/ 919162 h 4110786"/>
                        <a:gd name="connsiteX10" fmla="*/ 2106264 w 4158105"/>
                        <a:gd name="connsiteY10" fmla="*/ 319178 h 4110786"/>
                        <a:gd name="connsiteX11" fmla="*/ 2198792 w 4158105"/>
                        <a:gd name="connsiteY11" fmla="*/ 323850 h 4110786"/>
                        <a:gd name="connsiteX12" fmla="*/ 2019755 w 4158105"/>
                        <a:gd name="connsiteY12" fmla="*/ 323850 h 4110786"/>
                        <a:gd name="connsiteX13" fmla="*/ 2019755 w 4158105"/>
                        <a:gd name="connsiteY13" fmla="*/ 323546 h 4110786"/>
                        <a:gd name="connsiteX14" fmla="*/ 2106264 w 4158105"/>
                        <a:gd name="connsiteY14" fmla="*/ 319178 h 4110786"/>
                        <a:gd name="connsiteX15" fmla="*/ 2224351 w 4158105"/>
                        <a:gd name="connsiteY15" fmla="*/ 13068 h 4110786"/>
                        <a:gd name="connsiteX16" fmla="*/ 4158105 w 4158105"/>
                        <a:gd name="connsiteY16" fmla="*/ 2058946 h 4110786"/>
                        <a:gd name="connsiteX17" fmla="*/ 2106265 w 4158105"/>
                        <a:gd name="connsiteY17" fmla="*/ 4110786 h 4110786"/>
                        <a:gd name="connsiteX18" fmla="*/ 54424 w 4158105"/>
                        <a:gd name="connsiteY18" fmla="*/ 2058946 h 4110786"/>
                        <a:gd name="connsiteX19" fmla="*/ 574232 w 4158105"/>
                        <a:gd name="connsiteY19" fmla="*/ 1234330 h 4110786"/>
                        <a:gd name="connsiteX20" fmla="*/ 366497 w 4158105"/>
                        <a:gd name="connsiteY20" fmla="*/ 2058945 h 4110786"/>
                        <a:gd name="connsiteX21" fmla="*/ 2106264 w 4158105"/>
                        <a:gd name="connsiteY21" fmla="*/ 3798712 h 4110786"/>
                        <a:gd name="connsiteX22" fmla="*/ 3846030 w 4158105"/>
                        <a:gd name="connsiteY22" fmla="*/ 2058945 h 4110786"/>
                        <a:gd name="connsiteX23" fmla="*/ 2198792 w 4158105"/>
                        <a:gd name="connsiteY23" fmla="*/ 323850 h 4110786"/>
                        <a:gd name="connsiteX24" fmla="*/ 2219780 w 4158105"/>
                        <a:gd name="connsiteY24" fmla="*/ 323850 h 4110786"/>
                        <a:gd name="connsiteX25" fmla="*/ 2224351 w 4158105"/>
                        <a:gd name="connsiteY25" fmla="*/ 13068 h 4110786"/>
                        <a:gd name="connsiteX26" fmla="*/ 2019755 w 4158105"/>
                        <a:gd name="connsiteY26" fmla="*/ 11473 h 4110786"/>
                        <a:gd name="connsiteX27" fmla="*/ 2019755 w 4158105"/>
                        <a:gd name="connsiteY27" fmla="*/ 323546 h 4110786"/>
                        <a:gd name="connsiteX28" fmla="*/ 668844 w 4158105"/>
                        <a:gd name="connsiteY28" fmla="*/ 1079241 h 4110786"/>
                        <a:gd name="connsiteX29" fmla="*/ 399753 w 4158105"/>
                        <a:gd name="connsiteY29" fmla="*/ 920125 h 4110786"/>
                        <a:gd name="connsiteX30" fmla="*/ 2019755 w 4158105"/>
                        <a:gd name="connsiteY30" fmla="*/ 11473 h 4110786"/>
                        <a:gd name="connsiteX31" fmla="*/ 2224543 w 4158105"/>
                        <a:gd name="connsiteY31" fmla="*/ 0 h 4110786"/>
                        <a:gd name="connsiteX32" fmla="*/ 2224351 w 4158105"/>
                        <a:gd name="connsiteY32" fmla="*/ 13068 h 4110786"/>
                        <a:gd name="connsiteX33" fmla="*/ 2106265 w 4158105"/>
                        <a:gd name="connsiteY33" fmla="*/ 7105 h 4110786"/>
                        <a:gd name="connsiteX34" fmla="*/ 2019755 w 4158105"/>
                        <a:gd name="connsiteY34" fmla="*/ 11473 h 4110786"/>
                        <a:gd name="connsiteX35" fmla="*/ 2019755 w 4158105"/>
                        <a:gd name="connsiteY35" fmla="*/ 2381 h 4110786"/>
                        <a:gd name="connsiteX36" fmla="*/ 2224543 w 4158105"/>
                        <a:gd name="connsiteY36" fmla="*/ 0 h 4110786"/>
                        <a:gd name="connsiteX0-1" fmla="*/ 668844 w 4158105"/>
                        <a:gd name="connsiteY0-2" fmla="*/ 1079241 h 4110786"/>
                        <a:gd name="connsiteX1-3" fmla="*/ 671967 w 4158105"/>
                        <a:gd name="connsiteY1-4" fmla="*/ 1081087 h 4110786"/>
                        <a:gd name="connsiteX2-5" fmla="*/ 576717 w 4158105"/>
                        <a:gd name="connsiteY2-6" fmla="*/ 1235869 h 4110786"/>
                        <a:gd name="connsiteX3-7" fmla="*/ 574232 w 4158105"/>
                        <a:gd name="connsiteY3-8" fmla="*/ 1234330 h 4110786"/>
                        <a:gd name="connsiteX4-9" fmla="*/ 668844 w 4158105"/>
                        <a:gd name="connsiteY4-10" fmla="*/ 1079241 h 4110786"/>
                        <a:gd name="connsiteX5-11" fmla="*/ 398124 w 4158105"/>
                        <a:gd name="connsiteY5-12" fmla="*/ 919162 h 4110786"/>
                        <a:gd name="connsiteX6-13" fmla="*/ 399753 w 4158105"/>
                        <a:gd name="connsiteY6-14" fmla="*/ 920125 h 4110786"/>
                        <a:gd name="connsiteX7-15" fmla="*/ 308772 w 4158105"/>
                        <a:gd name="connsiteY7-16" fmla="*/ 1069886 h 4110786"/>
                        <a:gd name="connsiteX8-17" fmla="*/ 398124 w 4158105"/>
                        <a:gd name="connsiteY8-18" fmla="*/ 919162 h 4110786"/>
                        <a:gd name="connsiteX9-19" fmla="*/ 2106264 w 4158105"/>
                        <a:gd name="connsiteY9-20" fmla="*/ 319178 h 4110786"/>
                        <a:gd name="connsiteX10-21" fmla="*/ 2198792 w 4158105"/>
                        <a:gd name="connsiteY10-22" fmla="*/ 323850 h 4110786"/>
                        <a:gd name="connsiteX11-23" fmla="*/ 2019755 w 4158105"/>
                        <a:gd name="connsiteY11-24" fmla="*/ 323850 h 4110786"/>
                        <a:gd name="connsiteX12-25" fmla="*/ 2019755 w 4158105"/>
                        <a:gd name="connsiteY12-26" fmla="*/ 323546 h 4110786"/>
                        <a:gd name="connsiteX13-27" fmla="*/ 2106264 w 4158105"/>
                        <a:gd name="connsiteY13-28" fmla="*/ 319178 h 4110786"/>
                        <a:gd name="connsiteX14-29" fmla="*/ 2224351 w 4158105"/>
                        <a:gd name="connsiteY14-30" fmla="*/ 13068 h 4110786"/>
                        <a:gd name="connsiteX15-31" fmla="*/ 4158105 w 4158105"/>
                        <a:gd name="connsiteY15-32" fmla="*/ 2058946 h 4110786"/>
                        <a:gd name="connsiteX16-33" fmla="*/ 2106265 w 4158105"/>
                        <a:gd name="connsiteY16-34" fmla="*/ 4110786 h 4110786"/>
                        <a:gd name="connsiteX17-35" fmla="*/ 54424 w 4158105"/>
                        <a:gd name="connsiteY17-36" fmla="*/ 2058946 h 4110786"/>
                        <a:gd name="connsiteX18-37" fmla="*/ 574232 w 4158105"/>
                        <a:gd name="connsiteY18-38" fmla="*/ 1234330 h 4110786"/>
                        <a:gd name="connsiteX19-39" fmla="*/ 366497 w 4158105"/>
                        <a:gd name="connsiteY19-40" fmla="*/ 2058945 h 4110786"/>
                        <a:gd name="connsiteX20-41" fmla="*/ 2106264 w 4158105"/>
                        <a:gd name="connsiteY20-42" fmla="*/ 3798712 h 4110786"/>
                        <a:gd name="connsiteX21-43" fmla="*/ 3846030 w 4158105"/>
                        <a:gd name="connsiteY21-44" fmla="*/ 2058945 h 4110786"/>
                        <a:gd name="connsiteX22-45" fmla="*/ 2198792 w 4158105"/>
                        <a:gd name="connsiteY22-46" fmla="*/ 323850 h 4110786"/>
                        <a:gd name="connsiteX23-47" fmla="*/ 2219780 w 4158105"/>
                        <a:gd name="connsiteY23-48" fmla="*/ 323850 h 4110786"/>
                        <a:gd name="connsiteX24-49" fmla="*/ 2224351 w 4158105"/>
                        <a:gd name="connsiteY24-50" fmla="*/ 13068 h 4110786"/>
                        <a:gd name="connsiteX25-51" fmla="*/ 2019755 w 4158105"/>
                        <a:gd name="connsiteY25-52" fmla="*/ 11473 h 4110786"/>
                        <a:gd name="connsiteX26-53" fmla="*/ 2019755 w 4158105"/>
                        <a:gd name="connsiteY26-54" fmla="*/ 323546 h 4110786"/>
                        <a:gd name="connsiteX27-55" fmla="*/ 668844 w 4158105"/>
                        <a:gd name="connsiteY27-56" fmla="*/ 1079241 h 4110786"/>
                        <a:gd name="connsiteX28-57" fmla="*/ 399753 w 4158105"/>
                        <a:gd name="connsiteY28-58" fmla="*/ 920125 h 4110786"/>
                        <a:gd name="connsiteX29-59" fmla="*/ 2019755 w 4158105"/>
                        <a:gd name="connsiteY29-60" fmla="*/ 11473 h 4110786"/>
                        <a:gd name="connsiteX30-61" fmla="*/ 2224543 w 4158105"/>
                        <a:gd name="connsiteY30-62" fmla="*/ 0 h 4110786"/>
                        <a:gd name="connsiteX31-63" fmla="*/ 2224351 w 4158105"/>
                        <a:gd name="connsiteY31-64" fmla="*/ 13068 h 4110786"/>
                        <a:gd name="connsiteX32-65" fmla="*/ 2106265 w 4158105"/>
                        <a:gd name="connsiteY32-66" fmla="*/ 7105 h 4110786"/>
                        <a:gd name="connsiteX33-67" fmla="*/ 2019755 w 4158105"/>
                        <a:gd name="connsiteY33-68" fmla="*/ 11473 h 4110786"/>
                        <a:gd name="connsiteX34-69" fmla="*/ 2019755 w 4158105"/>
                        <a:gd name="connsiteY34-70" fmla="*/ 2381 h 4110786"/>
                        <a:gd name="connsiteX35-71" fmla="*/ 2224543 w 4158105"/>
                        <a:gd name="connsiteY35-72" fmla="*/ 0 h 4110786"/>
                        <a:gd name="connsiteX0-73" fmla="*/ 668844 w 4158105"/>
                        <a:gd name="connsiteY0-74" fmla="*/ 1079241 h 4110786"/>
                        <a:gd name="connsiteX1-75" fmla="*/ 671967 w 4158105"/>
                        <a:gd name="connsiteY1-76" fmla="*/ 1081087 h 4110786"/>
                        <a:gd name="connsiteX2-77" fmla="*/ 576717 w 4158105"/>
                        <a:gd name="connsiteY2-78" fmla="*/ 1235869 h 4110786"/>
                        <a:gd name="connsiteX3-79" fmla="*/ 574232 w 4158105"/>
                        <a:gd name="connsiteY3-80" fmla="*/ 1234330 h 4110786"/>
                        <a:gd name="connsiteX4-81" fmla="*/ 668844 w 4158105"/>
                        <a:gd name="connsiteY4-82" fmla="*/ 1079241 h 4110786"/>
                        <a:gd name="connsiteX5-83" fmla="*/ 398124 w 4158105"/>
                        <a:gd name="connsiteY5-84" fmla="*/ 919162 h 4110786"/>
                        <a:gd name="connsiteX6-85" fmla="*/ 399753 w 4158105"/>
                        <a:gd name="connsiteY6-86" fmla="*/ 920125 h 4110786"/>
                        <a:gd name="connsiteX7-87" fmla="*/ 398124 w 4158105"/>
                        <a:gd name="connsiteY7-88" fmla="*/ 919162 h 4110786"/>
                        <a:gd name="connsiteX8-89" fmla="*/ 2106264 w 4158105"/>
                        <a:gd name="connsiteY8-90" fmla="*/ 319178 h 4110786"/>
                        <a:gd name="connsiteX9-91" fmla="*/ 2198792 w 4158105"/>
                        <a:gd name="connsiteY9-92" fmla="*/ 323850 h 4110786"/>
                        <a:gd name="connsiteX10-93" fmla="*/ 2019755 w 4158105"/>
                        <a:gd name="connsiteY10-94" fmla="*/ 323850 h 4110786"/>
                        <a:gd name="connsiteX11-95" fmla="*/ 2019755 w 4158105"/>
                        <a:gd name="connsiteY11-96" fmla="*/ 323546 h 4110786"/>
                        <a:gd name="connsiteX12-97" fmla="*/ 2106264 w 4158105"/>
                        <a:gd name="connsiteY12-98" fmla="*/ 319178 h 4110786"/>
                        <a:gd name="connsiteX13-99" fmla="*/ 2224351 w 4158105"/>
                        <a:gd name="connsiteY13-100" fmla="*/ 13068 h 4110786"/>
                        <a:gd name="connsiteX14-101" fmla="*/ 4158105 w 4158105"/>
                        <a:gd name="connsiteY14-102" fmla="*/ 2058946 h 4110786"/>
                        <a:gd name="connsiteX15-103" fmla="*/ 2106265 w 4158105"/>
                        <a:gd name="connsiteY15-104" fmla="*/ 4110786 h 4110786"/>
                        <a:gd name="connsiteX16-105" fmla="*/ 54424 w 4158105"/>
                        <a:gd name="connsiteY16-106" fmla="*/ 2058946 h 4110786"/>
                        <a:gd name="connsiteX17-107" fmla="*/ 574232 w 4158105"/>
                        <a:gd name="connsiteY17-108" fmla="*/ 1234330 h 4110786"/>
                        <a:gd name="connsiteX18-109" fmla="*/ 366497 w 4158105"/>
                        <a:gd name="connsiteY18-110" fmla="*/ 2058945 h 4110786"/>
                        <a:gd name="connsiteX19-111" fmla="*/ 2106264 w 4158105"/>
                        <a:gd name="connsiteY19-112" fmla="*/ 3798712 h 4110786"/>
                        <a:gd name="connsiteX20-113" fmla="*/ 3846030 w 4158105"/>
                        <a:gd name="connsiteY20-114" fmla="*/ 2058945 h 4110786"/>
                        <a:gd name="connsiteX21-115" fmla="*/ 2198792 w 4158105"/>
                        <a:gd name="connsiteY21-116" fmla="*/ 323850 h 4110786"/>
                        <a:gd name="connsiteX22-117" fmla="*/ 2219780 w 4158105"/>
                        <a:gd name="connsiteY22-118" fmla="*/ 323850 h 4110786"/>
                        <a:gd name="connsiteX23-119" fmla="*/ 2224351 w 4158105"/>
                        <a:gd name="connsiteY23-120" fmla="*/ 13068 h 4110786"/>
                        <a:gd name="connsiteX24-121" fmla="*/ 2019755 w 4158105"/>
                        <a:gd name="connsiteY24-122" fmla="*/ 11473 h 4110786"/>
                        <a:gd name="connsiteX25-123" fmla="*/ 2019755 w 4158105"/>
                        <a:gd name="connsiteY25-124" fmla="*/ 323546 h 4110786"/>
                        <a:gd name="connsiteX26-125" fmla="*/ 668844 w 4158105"/>
                        <a:gd name="connsiteY26-126" fmla="*/ 1079241 h 4110786"/>
                        <a:gd name="connsiteX27-127" fmla="*/ 399753 w 4158105"/>
                        <a:gd name="connsiteY27-128" fmla="*/ 920125 h 4110786"/>
                        <a:gd name="connsiteX28-129" fmla="*/ 2019755 w 4158105"/>
                        <a:gd name="connsiteY28-130" fmla="*/ 11473 h 4110786"/>
                        <a:gd name="connsiteX29-131" fmla="*/ 2224543 w 4158105"/>
                        <a:gd name="connsiteY29-132" fmla="*/ 0 h 4110786"/>
                        <a:gd name="connsiteX30-133" fmla="*/ 2224351 w 4158105"/>
                        <a:gd name="connsiteY30-134" fmla="*/ 13068 h 4110786"/>
                        <a:gd name="connsiteX31-135" fmla="*/ 2106265 w 4158105"/>
                        <a:gd name="connsiteY31-136" fmla="*/ 7105 h 4110786"/>
                        <a:gd name="connsiteX32-137" fmla="*/ 2019755 w 4158105"/>
                        <a:gd name="connsiteY32-138" fmla="*/ 11473 h 4110786"/>
                        <a:gd name="connsiteX33-139" fmla="*/ 2019755 w 4158105"/>
                        <a:gd name="connsiteY33-140" fmla="*/ 2381 h 4110786"/>
                        <a:gd name="connsiteX34-141" fmla="*/ 2224543 w 4158105"/>
                        <a:gd name="connsiteY34-142" fmla="*/ 0 h 4110786"/>
                        <a:gd name="connsiteX0-143" fmla="*/ 739525 w 4228786"/>
                        <a:gd name="connsiteY0-144" fmla="*/ 1079241 h 4110786"/>
                        <a:gd name="connsiteX1-145" fmla="*/ 742648 w 4228786"/>
                        <a:gd name="connsiteY1-146" fmla="*/ 1081087 h 4110786"/>
                        <a:gd name="connsiteX2-147" fmla="*/ 647398 w 4228786"/>
                        <a:gd name="connsiteY2-148" fmla="*/ 1235869 h 4110786"/>
                        <a:gd name="connsiteX3-149" fmla="*/ 644913 w 4228786"/>
                        <a:gd name="connsiteY3-150" fmla="*/ 1234330 h 4110786"/>
                        <a:gd name="connsiteX4-151" fmla="*/ 739525 w 4228786"/>
                        <a:gd name="connsiteY4-152" fmla="*/ 1079241 h 4110786"/>
                        <a:gd name="connsiteX5-153" fmla="*/ 468805 w 4228786"/>
                        <a:gd name="connsiteY5-154" fmla="*/ 919162 h 4110786"/>
                        <a:gd name="connsiteX6-155" fmla="*/ 470434 w 4228786"/>
                        <a:gd name="connsiteY6-156" fmla="*/ 920125 h 4110786"/>
                        <a:gd name="connsiteX7-157" fmla="*/ 468805 w 4228786"/>
                        <a:gd name="connsiteY7-158" fmla="*/ 919162 h 4110786"/>
                        <a:gd name="connsiteX8-159" fmla="*/ 2176945 w 4228786"/>
                        <a:gd name="connsiteY8-160" fmla="*/ 319178 h 4110786"/>
                        <a:gd name="connsiteX9-161" fmla="*/ 2269473 w 4228786"/>
                        <a:gd name="connsiteY9-162" fmla="*/ 323850 h 4110786"/>
                        <a:gd name="connsiteX10-163" fmla="*/ 2090436 w 4228786"/>
                        <a:gd name="connsiteY10-164" fmla="*/ 323850 h 4110786"/>
                        <a:gd name="connsiteX11-165" fmla="*/ 2090436 w 4228786"/>
                        <a:gd name="connsiteY11-166" fmla="*/ 323546 h 4110786"/>
                        <a:gd name="connsiteX12-167" fmla="*/ 2176945 w 4228786"/>
                        <a:gd name="connsiteY12-168" fmla="*/ 319178 h 4110786"/>
                        <a:gd name="connsiteX13-169" fmla="*/ 2295032 w 4228786"/>
                        <a:gd name="connsiteY13-170" fmla="*/ 13068 h 4110786"/>
                        <a:gd name="connsiteX14-171" fmla="*/ 4228786 w 4228786"/>
                        <a:gd name="connsiteY14-172" fmla="*/ 2058946 h 4110786"/>
                        <a:gd name="connsiteX15-173" fmla="*/ 2176946 w 4228786"/>
                        <a:gd name="connsiteY15-174" fmla="*/ 4110786 h 4110786"/>
                        <a:gd name="connsiteX16-175" fmla="*/ 125105 w 4228786"/>
                        <a:gd name="connsiteY16-176" fmla="*/ 2058946 h 4110786"/>
                        <a:gd name="connsiteX17-177" fmla="*/ 437178 w 4228786"/>
                        <a:gd name="connsiteY17-178" fmla="*/ 2058945 h 4110786"/>
                        <a:gd name="connsiteX18-179" fmla="*/ 2176945 w 4228786"/>
                        <a:gd name="connsiteY18-180" fmla="*/ 3798712 h 4110786"/>
                        <a:gd name="connsiteX19-181" fmla="*/ 3916711 w 4228786"/>
                        <a:gd name="connsiteY19-182" fmla="*/ 2058945 h 4110786"/>
                        <a:gd name="connsiteX20-183" fmla="*/ 2269473 w 4228786"/>
                        <a:gd name="connsiteY20-184" fmla="*/ 323850 h 4110786"/>
                        <a:gd name="connsiteX21-185" fmla="*/ 2290461 w 4228786"/>
                        <a:gd name="connsiteY21-186" fmla="*/ 323850 h 4110786"/>
                        <a:gd name="connsiteX22-187" fmla="*/ 2295032 w 4228786"/>
                        <a:gd name="connsiteY22-188" fmla="*/ 13068 h 4110786"/>
                        <a:gd name="connsiteX23-189" fmla="*/ 2090436 w 4228786"/>
                        <a:gd name="connsiteY23-190" fmla="*/ 11473 h 4110786"/>
                        <a:gd name="connsiteX24-191" fmla="*/ 2090436 w 4228786"/>
                        <a:gd name="connsiteY24-192" fmla="*/ 323546 h 4110786"/>
                        <a:gd name="connsiteX25-193" fmla="*/ 739525 w 4228786"/>
                        <a:gd name="connsiteY25-194" fmla="*/ 1079241 h 4110786"/>
                        <a:gd name="connsiteX26-195" fmla="*/ 470434 w 4228786"/>
                        <a:gd name="connsiteY26-196" fmla="*/ 920125 h 4110786"/>
                        <a:gd name="connsiteX27-197" fmla="*/ 2090436 w 4228786"/>
                        <a:gd name="connsiteY27-198" fmla="*/ 11473 h 4110786"/>
                        <a:gd name="connsiteX28-199" fmla="*/ 2295224 w 4228786"/>
                        <a:gd name="connsiteY28-200" fmla="*/ 0 h 4110786"/>
                        <a:gd name="connsiteX29-201" fmla="*/ 2295032 w 4228786"/>
                        <a:gd name="connsiteY29-202" fmla="*/ 13068 h 4110786"/>
                        <a:gd name="connsiteX30-203" fmla="*/ 2176946 w 4228786"/>
                        <a:gd name="connsiteY30-204" fmla="*/ 7105 h 4110786"/>
                        <a:gd name="connsiteX31-205" fmla="*/ 2090436 w 4228786"/>
                        <a:gd name="connsiteY31-206" fmla="*/ 11473 h 4110786"/>
                        <a:gd name="connsiteX32-207" fmla="*/ 2090436 w 4228786"/>
                        <a:gd name="connsiteY32-208" fmla="*/ 2381 h 4110786"/>
                        <a:gd name="connsiteX33-209" fmla="*/ 2295224 w 4228786"/>
                        <a:gd name="connsiteY33-210" fmla="*/ 0 h 4110786"/>
                        <a:gd name="connsiteX0-211" fmla="*/ 739525 w 4228786"/>
                        <a:gd name="connsiteY0-212" fmla="*/ 1079241 h 4110786"/>
                        <a:gd name="connsiteX1-213" fmla="*/ 742648 w 4228786"/>
                        <a:gd name="connsiteY1-214" fmla="*/ 1081087 h 4110786"/>
                        <a:gd name="connsiteX2-215" fmla="*/ 647398 w 4228786"/>
                        <a:gd name="connsiteY2-216" fmla="*/ 1235869 h 4110786"/>
                        <a:gd name="connsiteX3-217" fmla="*/ 739525 w 4228786"/>
                        <a:gd name="connsiteY3-218" fmla="*/ 1079241 h 4110786"/>
                        <a:gd name="connsiteX4-219" fmla="*/ 468805 w 4228786"/>
                        <a:gd name="connsiteY4-220" fmla="*/ 919162 h 4110786"/>
                        <a:gd name="connsiteX5-221" fmla="*/ 470434 w 4228786"/>
                        <a:gd name="connsiteY5-222" fmla="*/ 920125 h 4110786"/>
                        <a:gd name="connsiteX6-223" fmla="*/ 468805 w 4228786"/>
                        <a:gd name="connsiteY6-224" fmla="*/ 919162 h 4110786"/>
                        <a:gd name="connsiteX7-225" fmla="*/ 2176945 w 4228786"/>
                        <a:gd name="connsiteY7-226" fmla="*/ 319178 h 4110786"/>
                        <a:gd name="connsiteX8-227" fmla="*/ 2269473 w 4228786"/>
                        <a:gd name="connsiteY8-228" fmla="*/ 323850 h 4110786"/>
                        <a:gd name="connsiteX9-229" fmla="*/ 2090436 w 4228786"/>
                        <a:gd name="connsiteY9-230" fmla="*/ 323850 h 4110786"/>
                        <a:gd name="connsiteX10-231" fmla="*/ 2090436 w 4228786"/>
                        <a:gd name="connsiteY10-232" fmla="*/ 323546 h 4110786"/>
                        <a:gd name="connsiteX11-233" fmla="*/ 2176945 w 4228786"/>
                        <a:gd name="connsiteY11-234" fmla="*/ 319178 h 4110786"/>
                        <a:gd name="connsiteX12-235" fmla="*/ 2295032 w 4228786"/>
                        <a:gd name="connsiteY12-236" fmla="*/ 13068 h 4110786"/>
                        <a:gd name="connsiteX13-237" fmla="*/ 4228786 w 4228786"/>
                        <a:gd name="connsiteY13-238" fmla="*/ 2058946 h 4110786"/>
                        <a:gd name="connsiteX14-239" fmla="*/ 2176946 w 4228786"/>
                        <a:gd name="connsiteY14-240" fmla="*/ 4110786 h 4110786"/>
                        <a:gd name="connsiteX15-241" fmla="*/ 125105 w 4228786"/>
                        <a:gd name="connsiteY15-242" fmla="*/ 2058946 h 4110786"/>
                        <a:gd name="connsiteX16-243" fmla="*/ 437178 w 4228786"/>
                        <a:gd name="connsiteY16-244" fmla="*/ 2058945 h 4110786"/>
                        <a:gd name="connsiteX17-245" fmla="*/ 2176945 w 4228786"/>
                        <a:gd name="connsiteY17-246" fmla="*/ 3798712 h 4110786"/>
                        <a:gd name="connsiteX18-247" fmla="*/ 3916711 w 4228786"/>
                        <a:gd name="connsiteY18-248" fmla="*/ 2058945 h 4110786"/>
                        <a:gd name="connsiteX19-249" fmla="*/ 2269473 w 4228786"/>
                        <a:gd name="connsiteY19-250" fmla="*/ 323850 h 4110786"/>
                        <a:gd name="connsiteX20-251" fmla="*/ 2290461 w 4228786"/>
                        <a:gd name="connsiteY20-252" fmla="*/ 323850 h 4110786"/>
                        <a:gd name="connsiteX21-253" fmla="*/ 2295032 w 4228786"/>
                        <a:gd name="connsiteY21-254" fmla="*/ 13068 h 4110786"/>
                        <a:gd name="connsiteX22-255" fmla="*/ 2090436 w 4228786"/>
                        <a:gd name="connsiteY22-256" fmla="*/ 11473 h 4110786"/>
                        <a:gd name="connsiteX23-257" fmla="*/ 2090436 w 4228786"/>
                        <a:gd name="connsiteY23-258" fmla="*/ 323546 h 4110786"/>
                        <a:gd name="connsiteX24-259" fmla="*/ 739525 w 4228786"/>
                        <a:gd name="connsiteY24-260" fmla="*/ 1079241 h 4110786"/>
                        <a:gd name="connsiteX25-261" fmla="*/ 470434 w 4228786"/>
                        <a:gd name="connsiteY25-262" fmla="*/ 920125 h 4110786"/>
                        <a:gd name="connsiteX26-263" fmla="*/ 2090436 w 4228786"/>
                        <a:gd name="connsiteY26-264" fmla="*/ 11473 h 4110786"/>
                        <a:gd name="connsiteX27-265" fmla="*/ 2295224 w 4228786"/>
                        <a:gd name="connsiteY27-266" fmla="*/ 0 h 4110786"/>
                        <a:gd name="connsiteX28-267" fmla="*/ 2295032 w 4228786"/>
                        <a:gd name="connsiteY28-268" fmla="*/ 13068 h 4110786"/>
                        <a:gd name="connsiteX29-269" fmla="*/ 2176946 w 4228786"/>
                        <a:gd name="connsiteY29-270" fmla="*/ 7105 h 4110786"/>
                        <a:gd name="connsiteX30-271" fmla="*/ 2090436 w 4228786"/>
                        <a:gd name="connsiteY30-272" fmla="*/ 11473 h 4110786"/>
                        <a:gd name="connsiteX31-273" fmla="*/ 2090436 w 4228786"/>
                        <a:gd name="connsiteY31-274" fmla="*/ 2381 h 4110786"/>
                        <a:gd name="connsiteX32-275" fmla="*/ 2295224 w 4228786"/>
                        <a:gd name="connsiteY32-276" fmla="*/ 0 h 4110786"/>
                        <a:gd name="connsiteX0-277" fmla="*/ 739525 w 4228786"/>
                        <a:gd name="connsiteY0-278" fmla="*/ 1079241 h 4110786"/>
                        <a:gd name="connsiteX1-279" fmla="*/ 742648 w 4228786"/>
                        <a:gd name="connsiteY1-280" fmla="*/ 1081087 h 4110786"/>
                        <a:gd name="connsiteX2-281" fmla="*/ 739525 w 4228786"/>
                        <a:gd name="connsiteY2-282" fmla="*/ 1079241 h 4110786"/>
                        <a:gd name="connsiteX3-283" fmla="*/ 468805 w 4228786"/>
                        <a:gd name="connsiteY3-284" fmla="*/ 919162 h 4110786"/>
                        <a:gd name="connsiteX4-285" fmla="*/ 470434 w 4228786"/>
                        <a:gd name="connsiteY4-286" fmla="*/ 920125 h 4110786"/>
                        <a:gd name="connsiteX5-287" fmla="*/ 468805 w 4228786"/>
                        <a:gd name="connsiteY5-288" fmla="*/ 919162 h 4110786"/>
                        <a:gd name="connsiteX6-289" fmla="*/ 2176945 w 4228786"/>
                        <a:gd name="connsiteY6-290" fmla="*/ 319178 h 4110786"/>
                        <a:gd name="connsiteX7-291" fmla="*/ 2269473 w 4228786"/>
                        <a:gd name="connsiteY7-292" fmla="*/ 323850 h 4110786"/>
                        <a:gd name="connsiteX8-293" fmla="*/ 2090436 w 4228786"/>
                        <a:gd name="connsiteY8-294" fmla="*/ 323850 h 4110786"/>
                        <a:gd name="connsiteX9-295" fmla="*/ 2090436 w 4228786"/>
                        <a:gd name="connsiteY9-296" fmla="*/ 323546 h 4110786"/>
                        <a:gd name="connsiteX10-297" fmla="*/ 2176945 w 4228786"/>
                        <a:gd name="connsiteY10-298" fmla="*/ 319178 h 4110786"/>
                        <a:gd name="connsiteX11-299" fmla="*/ 2295032 w 4228786"/>
                        <a:gd name="connsiteY11-300" fmla="*/ 13068 h 4110786"/>
                        <a:gd name="connsiteX12-301" fmla="*/ 4228786 w 4228786"/>
                        <a:gd name="connsiteY12-302" fmla="*/ 2058946 h 4110786"/>
                        <a:gd name="connsiteX13-303" fmla="*/ 2176946 w 4228786"/>
                        <a:gd name="connsiteY13-304" fmla="*/ 4110786 h 4110786"/>
                        <a:gd name="connsiteX14-305" fmla="*/ 125105 w 4228786"/>
                        <a:gd name="connsiteY14-306" fmla="*/ 2058946 h 4110786"/>
                        <a:gd name="connsiteX15-307" fmla="*/ 437178 w 4228786"/>
                        <a:gd name="connsiteY15-308" fmla="*/ 2058945 h 4110786"/>
                        <a:gd name="connsiteX16-309" fmla="*/ 2176945 w 4228786"/>
                        <a:gd name="connsiteY16-310" fmla="*/ 3798712 h 4110786"/>
                        <a:gd name="connsiteX17-311" fmla="*/ 3916711 w 4228786"/>
                        <a:gd name="connsiteY17-312" fmla="*/ 2058945 h 4110786"/>
                        <a:gd name="connsiteX18-313" fmla="*/ 2269473 w 4228786"/>
                        <a:gd name="connsiteY18-314" fmla="*/ 323850 h 4110786"/>
                        <a:gd name="connsiteX19-315" fmla="*/ 2290461 w 4228786"/>
                        <a:gd name="connsiteY19-316" fmla="*/ 323850 h 4110786"/>
                        <a:gd name="connsiteX20-317" fmla="*/ 2295032 w 4228786"/>
                        <a:gd name="connsiteY20-318" fmla="*/ 13068 h 4110786"/>
                        <a:gd name="connsiteX21-319" fmla="*/ 2090436 w 4228786"/>
                        <a:gd name="connsiteY21-320" fmla="*/ 11473 h 4110786"/>
                        <a:gd name="connsiteX22-321" fmla="*/ 2090436 w 4228786"/>
                        <a:gd name="connsiteY22-322" fmla="*/ 323546 h 4110786"/>
                        <a:gd name="connsiteX23-323" fmla="*/ 739525 w 4228786"/>
                        <a:gd name="connsiteY23-324" fmla="*/ 1079241 h 4110786"/>
                        <a:gd name="connsiteX24-325" fmla="*/ 470434 w 4228786"/>
                        <a:gd name="connsiteY24-326" fmla="*/ 920125 h 4110786"/>
                        <a:gd name="connsiteX25-327" fmla="*/ 2090436 w 4228786"/>
                        <a:gd name="connsiteY25-328" fmla="*/ 11473 h 4110786"/>
                        <a:gd name="connsiteX26-329" fmla="*/ 2295224 w 4228786"/>
                        <a:gd name="connsiteY26-330" fmla="*/ 0 h 4110786"/>
                        <a:gd name="connsiteX27-331" fmla="*/ 2295032 w 4228786"/>
                        <a:gd name="connsiteY27-332" fmla="*/ 13068 h 4110786"/>
                        <a:gd name="connsiteX28-333" fmla="*/ 2176946 w 4228786"/>
                        <a:gd name="connsiteY28-334" fmla="*/ 7105 h 4110786"/>
                        <a:gd name="connsiteX29-335" fmla="*/ 2090436 w 4228786"/>
                        <a:gd name="connsiteY29-336" fmla="*/ 11473 h 4110786"/>
                        <a:gd name="connsiteX30-337" fmla="*/ 2090436 w 4228786"/>
                        <a:gd name="connsiteY30-338" fmla="*/ 2381 h 4110786"/>
                        <a:gd name="connsiteX31-339" fmla="*/ 2295224 w 4228786"/>
                        <a:gd name="connsiteY31-340" fmla="*/ 0 h 4110786"/>
                        <a:gd name="connsiteX0-341" fmla="*/ 739525 w 4228786"/>
                        <a:gd name="connsiteY0-342" fmla="*/ 1079241 h 4110786"/>
                        <a:gd name="connsiteX1-343" fmla="*/ 742648 w 4228786"/>
                        <a:gd name="connsiteY1-344" fmla="*/ 1081087 h 4110786"/>
                        <a:gd name="connsiteX2-345" fmla="*/ 739525 w 4228786"/>
                        <a:gd name="connsiteY2-346" fmla="*/ 1079241 h 4110786"/>
                        <a:gd name="connsiteX3-347" fmla="*/ 468805 w 4228786"/>
                        <a:gd name="connsiteY3-348" fmla="*/ 919162 h 4110786"/>
                        <a:gd name="connsiteX4-349" fmla="*/ 470434 w 4228786"/>
                        <a:gd name="connsiteY4-350" fmla="*/ 920125 h 4110786"/>
                        <a:gd name="connsiteX5-351" fmla="*/ 468805 w 4228786"/>
                        <a:gd name="connsiteY5-352" fmla="*/ 919162 h 4110786"/>
                        <a:gd name="connsiteX6-353" fmla="*/ 2176945 w 4228786"/>
                        <a:gd name="connsiteY6-354" fmla="*/ 319178 h 4110786"/>
                        <a:gd name="connsiteX7-355" fmla="*/ 2269473 w 4228786"/>
                        <a:gd name="connsiteY7-356" fmla="*/ 323850 h 4110786"/>
                        <a:gd name="connsiteX8-357" fmla="*/ 2090436 w 4228786"/>
                        <a:gd name="connsiteY8-358" fmla="*/ 323850 h 4110786"/>
                        <a:gd name="connsiteX9-359" fmla="*/ 2090436 w 4228786"/>
                        <a:gd name="connsiteY9-360" fmla="*/ 323546 h 4110786"/>
                        <a:gd name="connsiteX10-361" fmla="*/ 2176945 w 4228786"/>
                        <a:gd name="connsiteY10-362" fmla="*/ 319178 h 4110786"/>
                        <a:gd name="connsiteX11-363" fmla="*/ 2295032 w 4228786"/>
                        <a:gd name="connsiteY11-364" fmla="*/ 13068 h 4110786"/>
                        <a:gd name="connsiteX12-365" fmla="*/ 4228786 w 4228786"/>
                        <a:gd name="connsiteY12-366" fmla="*/ 2058946 h 4110786"/>
                        <a:gd name="connsiteX13-367" fmla="*/ 2176946 w 4228786"/>
                        <a:gd name="connsiteY13-368" fmla="*/ 4110786 h 4110786"/>
                        <a:gd name="connsiteX14-369" fmla="*/ 125105 w 4228786"/>
                        <a:gd name="connsiteY14-370" fmla="*/ 2058946 h 4110786"/>
                        <a:gd name="connsiteX15-371" fmla="*/ 437178 w 4228786"/>
                        <a:gd name="connsiteY15-372" fmla="*/ 2058945 h 4110786"/>
                        <a:gd name="connsiteX16-373" fmla="*/ 2176945 w 4228786"/>
                        <a:gd name="connsiteY16-374" fmla="*/ 3798712 h 4110786"/>
                        <a:gd name="connsiteX17-375" fmla="*/ 3916711 w 4228786"/>
                        <a:gd name="connsiteY17-376" fmla="*/ 2058945 h 4110786"/>
                        <a:gd name="connsiteX18-377" fmla="*/ 2269473 w 4228786"/>
                        <a:gd name="connsiteY18-378" fmla="*/ 323850 h 4110786"/>
                        <a:gd name="connsiteX19-379" fmla="*/ 2290461 w 4228786"/>
                        <a:gd name="connsiteY19-380" fmla="*/ 323850 h 4110786"/>
                        <a:gd name="connsiteX20-381" fmla="*/ 2295032 w 4228786"/>
                        <a:gd name="connsiteY20-382" fmla="*/ 13068 h 4110786"/>
                        <a:gd name="connsiteX21-383" fmla="*/ 2090436 w 4228786"/>
                        <a:gd name="connsiteY21-384" fmla="*/ 11473 h 4110786"/>
                        <a:gd name="connsiteX22-385" fmla="*/ 2090436 w 4228786"/>
                        <a:gd name="connsiteY22-386" fmla="*/ 323546 h 4110786"/>
                        <a:gd name="connsiteX23-387" fmla="*/ 739525 w 4228786"/>
                        <a:gd name="connsiteY23-388" fmla="*/ 1079241 h 4110786"/>
                        <a:gd name="connsiteX24-389" fmla="*/ 470434 w 4228786"/>
                        <a:gd name="connsiteY24-390" fmla="*/ 920125 h 4110786"/>
                        <a:gd name="connsiteX25-391" fmla="*/ 2090436 w 4228786"/>
                        <a:gd name="connsiteY25-392" fmla="*/ 11473 h 4110786"/>
                        <a:gd name="connsiteX26-393" fmla="*/ 2295224 w 4228786"/>
                        <a:gd name="connsiteY26-394" fmla="*/ 0 h 4110786"/>
                        <a:gd name="connsiteX27-395" fmla="*/ 2176946 w 4228786"/>
                        <a:gd name="connsiteY27-396" fmla="*/ 7105 h 4110786"/>
                        <a:gd name="connsiteX28-397" fmla="*/ 2090436 w 4228786"/>
                        <a:gd name="connsiteY28-398" fmla="*/ 11473 h 4110786"/>
                        <a:gd name="connsiteX29-399" fmla="*/ 2090436 w 4228786"/>
                        <a:gd name="connsiteY29-400" fmla="*/ 2381 h 4110786"/>
                        <a:gd name="connsiteX30-401" fmla="*/ 2295224 w 4228786"/>
                        <a:gd name="connsiteY30-402" fmla="*/ 0 h 4110786"/>
                        <a:gd name="connsiteX0-403" fmla="*/ 739525 w 4228949"/>
                        <a:gd name="connsiteY0-404" fmla="*/ 1079241 h 4110786"/>
                        <a:gd name="connsiteX1-405" fmla="*/ 742648 w 4228949"/>
                        <a:gd name="connsiteY1-406" fmla="*/ 1081087 h 4110786"/>
                        <a:gd name="connsiteX2-407" fmla="*/ 739525 w 4228949"/>
                        <a:gd name="connsiteY2-408" fmla="*/ 1079241 h 4110786"/>
                        <a:gd name="connsiteX3-409" fmla="*/ 468805 w 4228949"/>
                        <a:gd name="connsiteY3-410" fmla="*/ 919162 h 4110786"/>
                        <a:gd name="connsiteX4-411" fmla="*/ 470434 w 4228949"/>
                        <a:gd name="connsiteY4-412" fmla="*/ 920125 h 4110786"/>
                        <a:gd name="connsiteX5-413" fmla="*/ 468805 w 4228949"/>
                        <a:gd name="connsiteY5-414" fmla="*/ 919162 h 4110786"/>
                        <a:gd name="connsiteX6-415" fmla="*/ 2176945 w 4228949"/>
                        <a:gd name="connsiteY6-416" fmla="*/ 319178 h 4110786"/>
                        <a:gd name="connsiteX7-417" fmla="*/ 2269473 w 4228949"/>
                        <a:gd name="connsiteY7-418" fmla="*/ 323850 h 4110786"/>
                        <a:gd name="connsiteX8-419" fmla="*/ 2090436 w 4228949"/>
                        <a:gd name="connsiteY8-420" fmla="*/ 323850 h 4110786"/>
                        <a:gd name="connsiteX9-421" fmla="*/ 2090436 w 4228949"/>
                        <a:gd name="connsiteY9-422" fmla="*/ 323546 h 4110786"/>
                        <a:gd name="connsiteX10-423" fmla="*/ 2176945 w 4228949"/>
                        <a:gd name="connsiteY10-424" fmla="*/ 319178 h 4110786"/>
                        <a:gd name="connsiteX11-425" fmla="*/ 2290461 w 4228949"/>
                        <a:gd name="connsiteY11-426" fmla="*/ 323850 h 4110786"/>
                        <a:gd name="connsiteX12-427" fmla="*/ 4228786 w 4228949"/>
                        <a:gd name="connsiteY12-428" fmla="*/ 2058946 h 4110786"/>
                        <a:gd name="connsiteX13-429" fmla="*/ 2176946 w 4228949"/>
                        <a:gd name="connsiteY13-430" fmla="*/ 4110786 h 4110786"/>
                        <a:gd name="connsiteX14-431" fmla="*/ 125105 w 4228949"/>
                        <a:gd name="connsiteY14-432" fmla="*/ 2058946 h 4110786"/>
                        <a:gd name="connsiteX15-433" fmla="*/ 437178 w 4228949"/>
                        <a:gd name="connsiteY15-434" fmla="*/ 2058945 h 4110786"/>
                        <a:gd name="connsiteX16-435" fmla="*/ 2176945 w 4228949"/>
                        <a:gd name="connsiteY16-436" fmla="*/ 3798712 h 4110786"/>
                        <a:gd name="connsiteX17-437" fmla="*/ 3916711 w 4228949"/>
                        <a:gd name="connsiteY17-438" fmla="*/ 2058945 h 4110786"/>
                        <a:gd name="connsiteX18-439" fmla="*/ 2269473 w 4228949"/>
                        <a:gd name="connsiteY18-440" fmla="*/ 323850 h 4110786"/>
                        <a:gd name="connsiteX19-441" fmla="*/ 2290461 w 4228949"/>
                        <a:gd name="connsiteY19-442" fmla="*/ 323850 h 4110786"/>
                        <a:gd name="connsiteX20-443" fmla="*/ 2090436 w 4228949"/>
                        <a:gd name="connsiteY20-444" fmla="*/ 11473 h 4110786"/>
                        <a:gd name="connsiteX21-445" fmla="*/ 2090436 w 4228949"/>
                        <a:gd name="connsiteY21-446" fmla="*/ 323546 h 4110786"/>
                        <a:gd name="connsiteX22-447" fmla="*/ 739525 w 4228949"/>
                        <a:gd name="connsiteY22-448" fmla="*/ 1079241 h 4110786"/>
                        <a:gd name="connsiteX23-449" fmla="*/ 470434 w 4228949"/>
                        <a:gd name="connsiteY23-450" fmla="*/ 920125 h 4110786"/>
                        <a:gd name="connsiteX24-451" fmla="*/ 2090436 w 4228949"/>
                        <a:gd name="connsiteY24-452" fmla="*/ 11473 h 4110786"/>
                        <a:gd name="connsiteX25-453" fmla="*/ 2295224 w 4228949"/>
                        <a:gd name="connsiteY25-454" fmla="*/ 0 h 4110786"/>
                        <a:gd name="connsiteX26-455" fmla="*/ 2176946 w 4228949"/>
                        <a:gd name="connsiteY26-456" fmla="*/ 7105 h 4110786"/>
                        <a:gd name="connsiteX27-457" fmla="*/ 2090436 w 4228949"/>
                        <a:gd name="connsiteY27-458" fmla="*/ 11473 h 4110786"/>
                        <a:gd name="connsiteX28-459" fmla="*/ 2090436 w 4228949"/>
                        <a:gd name="connsiteY28-460" fmla="*/ 2381 h 4110786"/>
                        <a:gd name="connsiteX29-461" fmla="*/ 2295224 w 4228949"/>
                        <a:gd name="connsiteY29-462" fmla="*/ 0 h 4110786"/>
                        <a:gd name="connsiteX0-463" fmla="*/ 739525 w 4228949"/>
                        <a:gd name="connsiteY0-464" fmla="*/ 1076860 h 4108405"/>
                        <a:gd name="connsiteX1-465" fmla="*/ 742648 w 4228949"/>
                        <a:gd name="connsiteY1-466" fmla="*/ 1078706 h 4108405"/>
                        <a:gd name="connsiteX2-467" fmla="*/ 739525 w 4228949"/>
                        <a:gd name="connsiteY2-468" fmla="*/ 1076860 h 4108405"/>
                        <a:gd name="connsiteX3-469" fmla="*/ 468805 w 4228949"/>
                        <a:gd name="connsiteY3-470" fmla="*/ 916781 h 4108405"/>
                        <a:gd name="connsiteX4-471" fmla="*/ 470434 w 4228949"/>
                        <a:gd name="connsiteY4-472" fmla="*/ 917744 h 4108405"/>
                        <a:gd name="connsiteX5-473" fmla="*/ 468805 w 4228949"/>
                        <a:gd name="connsiteY5-474" fmla="*/ 916781 h 4108405"/>
                        <a:gd name="connsiteX6-475" fmla="*/ 2176945 w 4228949"/>
                        <a:gd name="connsiteY6-476" fmla="*/ 316797 h 4108405"/>
                        <a:gd name="connsiteX7-477" fmla="*/ 2269473 w 4228949"/>
                        <a:gd name="connsiteY7-478" fmla="*/ 321469 h 4108405"/>
                        <a:gd name="connsiteX8-479" fmla="*/ 2090436 w 4228949"/>
                        <a:gd name="connsiteY8-480" fmla="*/ 321469 h 4108405"/>
                        <a:gd name="connsiteX9-481" fmla="*/ 2090436 w 4228949"/>
                        <a:gd name="connsiteY9-482" fmla="*/ 321165 h 4108405"/>
                        <a:gd name="connsiteX10-483" fmla="*/ 2176945 w 4228949"/>
                        <a:gd name="connsiteY10-484" fmla="*/ 316797 h 4108405"/>
                        <a:gd name="connsiteX11-485" fmla="*/ 2290461 w 4228949"/>
                        <a:gd name="connsiteY11-486" fmla="*/ 321469 h 4108405"/>
                        <a:gd name="connsiteX12-487" fmla="*/ 4228786 w 4228949"/>
                        <a:gd name="connsiteY12-488" fmla="*/ 2056565 h 4108405"/>
                        <a:gd name="connsiteX13-489" fmla="*/ 2176946 w 4228949"/>
                        <a:gd name="connsiteY13-490" fmla="*/ 4108405 h 4108405"/>
                        <a:gd name="connsiteX14-491" fmla="*/ 125105 w 4228949"/>
                        <a:gd name="connsiteY14-492" fmla="*/ 2056565 h 4108405"/>
                        <a:gd name="connsiteX15-493" fmla="*/ 437178 w 4228949"/>
                        <a:gd name="connsiteY15-494" fmla="*/ 2056564 h 4108405"/>
                        <a:gd name="connsiteX16-495" fmla="*/ 2176945 w 4228949"/>
                        <a:gd name="connsiteY16-496" fmla="*/ 3796331 h 4108405"/>
                        <a:gd name="connsiteX17-497" fmla="*/ 3916711 w 4228949"/>
                        <a:gd name="connsiteY17-498" fmla="*/ 2056564 h 4108405"/>
                        <a:gd name="connsiteX18-499" fmla="*/ 2269473 w 4228949"/>
                        <a:gd name="connsiteY18-500" fmla="*/ 321469 h 4108405"/>
                        <a:gd name="connsiteX19-501" fmla="*/ 2290461 w 4228949"/>
                        <a:gd name="connsiteY19-502" fmla="*/ 321469 h 4108405"/>
                        <a:gd name="connsiteX20-503" fmla="*/ 2090436 w 4228949"/>
                        <a:gd name="connsiteY20-504" fmla="*/ 9092 h 4108405"/>
                        <a:gd name="connsiteX21-505" fmla="*/ 2090436 w 4228949"/>
                        <a:gd name="connsiteY21-506" fmla="*/ 321165 h 4108405"/>
                        <a:gd name="connsiteX22-507" fmla="*/ 739525 w 4228949"/>
                        <a:gd name="connsiteY22-508" fmla="*/ 1076860 h 4108405"/>
                        <a:gd name="connsiteX23-509" fmla="*/ 470434 w 4228949"/>
                        <a:gd name="connsiteY23-510" fmla="*/ 917744 h 4108405"/>
                        <a:gd name="connsiteX24-511" fmla="*/ 2090436 w 4228949"/>
                        <a:gd name="connsiteY24-512" fmla="*/ 9092 h 4108405"/>
                        <a:gd name="connsiteX25-513" fmla="*/ 2090436 w 4228949"/>
                        <a:gd name="connsiteY25-514" fmla="*/ 0 h 4108405"/>
                        <a:gd name="connsiteX26-515" fmla="*/ 2176946 w 4228949"/>
                        <a:gd name="connsiteY26-516" fmla="*/ 4724 h 4108405"/>
                        <a:gd name="connsiteX27-517" fmla="*/ 2090436 w 4228949"/>
                        <a:gd name="connsiteY27-518" fmla="*/ 9092 h 4108405"/>
                        <a:gd name="connsiteX28-519" fmla="*/ 2090436 w 4228949"/>
                        <a:gd name="connsiteY28-520" fmla="*/ 0 h 4108405"/>
                        <a:gd name="connsiteX0-521" fmla="*/ 739525 w 4228949"/>
                        <a:gd name="connsiteY0-522" fmla="*/ 1076860 h 4108405"/>
                        <a:gd name="connsiteX1-523" fmla="*/ 742648 w 4228949"/>
                        <a:gd name="connsiteY1-524" fmla="*/ 1078706 h 4108405"/>
                        <a:gd name="connsiteX2-525" fmla="*/ 739525 w 4228949"/>
                        <a:gd name="connsiteY2-526" fmla="*/ 1076860 h 4108405"/>
                        <a:gd name="connsiteX3-527" fmla="*/ 468805 w 4228949"/>
                        <a:gd name="connsiteY3-528" fmla="*/ 916781 h 4108405"/>
                        <a:gd name="connsiteX4-529" fmla="*/ 470434 w 4228949"/>
                        <a:gd name="connsiteY4-530" fmla="*/ 917744 h 4108405"/>
                        <a:gd name="connsiteX5-531" fmla="*/ 468805 w 4228949"/>
                        <a:gd name="connsiteY5-532" fmla="*/ 916781 h 4108405"/>
                        <a:gd name="connsiteX6-533" fmla="*/ 2176945 w 4228949"/>
                        <a:gd name="connsiteY6-534" fmla="*/ 316797 h 4108405"/>
                        <a:gd name="connsiteX7-535" fmla="*/ 2269473 w 4228949"/>
                        <a:gd name="connsiteY7-536" fmla="*/ 321469 h 4108405"/>
                        <a:gd name="connsiteX8-537" fmla="*/ 2090436 w 4228949"/>
                        <a:gd name="connsiteY8-538" fmla="*/ 321469 h 4108405"/>
                        <a:gd name="connsiteX9-539" fmla="*/ 2090436 w 4228949"/>
                        <a:gd name="connsiteY9-540" fmla="*/ 321165 h 4108405"/>
                        <a:gd name="connsiteX10-541" fmla="*/ 2176945 w 4228949"/>
                        <a:gd name="connsiteY10-542" fmla="*/ 316797 h 4108405"/>
                        <a:gd name="connsiteX11-543" fmla="*/ 2290461 w 4228949"/>
                        <a:gd name="connsiteY11-544" fmla="*/ 321469 h 4108405"/>
                        <a:gd name="connsiteX12-545" fmla="*/ 4228786 w 4228949"/>
                        <a:gd name="connsiteY12-546" fmla="*/ 2056565 h 4108405"/>
                        <a:gd name="connsiteX13-547" fmla="*/ 2176946 w 4228949"/>
                        <a:gd name="connsiteY13-548" fmla="*/ 4108405 h 4108405"/>
                        <a:gd name="connsiteX14-549" fmla="*/ 125105 w 4228949"/>
                        <a:gd name="connsiteY14-550" fmla="*/ 2056565 h 4108405"/>
                        <a:gd name="connsiteX15-551" fmla="*/ 437178 w 4228949"/>
                        <a:gd name="connsiteY15-552" fmla="*/ 2056564 h 4108405"/>
                        <a:gd name="connsiteX16-553" fmla="*/ 2176945 w 4228949"/>
                        <a:gd name="connsiteY16-554" fmla="*/ 3796331 h 4108405"/>
                        <a:gd name="connsiteX17-555" fmla="*/ 3916711 w 4228949"/>
                        <a:gd name="connsiteY17-556" fmla="*/ 2056564 h 4108405"/>
                        <a:gd name="connsiteX18-557" fmla="*/ 2269473 w 4228949"/>
                        <a:gd name="connsiteY18-558" fmla="*/ 321469 h 4108405"/>
                        <a:gd name="connsiteX19-559" fmla="*/ 2290461 w 4228949"/>
                        <a:gd name="connsiteY19-560" fmla="*/ 321469 h 4108405"/>
                        <a:gd name="connsiteX20-561" fmla="*/ 2090436 w 4228949"/>
                        <a:gd name="connsiteY20-562" fmla="*/ 9092 h 4108405"/>
                        <a:gd name="connsiteX21-563" fmla="*/ 2090436 w 4228949"/>
                        <a:gd name="connsiteY21-564" fmla="*/ 321165 h 4108405"/>
                        <a:gd name="connsiteX22-565" fmla="*/ 739525 w 4228949"/>
                        <a:gd name="connsiteY22-566" fmla="*/ 1076860 h 4108405"/>
                        <a:gd name="connsiteX23-567" fmla="*/ 470434 w 4228949"/>
                        <a:gd name="connsiteY23-568" fmla="*/ 917744 h 4108405"/>
                        <a:gd name="connsiteX24-569" fmla="*/ 2090436 w 4228949"/>
                        <a:gd name="connsiteY24-570" fmla="*/ 9092 h 4108405"/>
                        <a:gd name="connsiteX25-571" fmla="*/ 2090436 w 4228949"/>
                        <a:gd name="connsiteY25-572" fmla="*/ 0 h 4108405"/>
                        <a:gd name="connsiteX26-573" fmla="*/ 2090436 w 4228949"/>
                        <a:gd name="connsiteY26-574" fmla="*/ 9092 h 4108405"/>
                        <a:gd name="connsiteX27-575" fmla="*/ 2090436 w 4228949"/>
                        <a:gd name="connsiteY27-576" fmla="*/ 0 h 4108405"/>
                        <a:gd name="connsiteX0-577" fmla="*/ 739525 w 4228925"/>
                        <a:gd name="connsiteY0-578" fmla="*/ 1076860 h 4108405"/>
                        <a:gd name="connsiteX1-579" fmla="*/ 742648 w 4228925"/>
                        <a:gd name="connsiteY1-580" fmla="*/ 1078706 h 4108405"/>
                        <a:gd name="connsiteX2-581" fmla="*/ 739525 w 4228925"/>
                        <a:gd name="connsiteY2-582" fmla="*/ 1076860 h 4108405"/>
                        <a:gd name="connsiteX3-583" fmla="*/ 468805 w 4228925"/>
                        <a:gd name="connsiteY3-584" fmla="*/ 916781 h 4108405"/>
                        <a:gd name="connsiteX4-585" fmla="*/ 470434 w 4228925"/>
                        <a:gd name="connsiteY4-586" fmla="*/ 917744 h 4108405"/>
                        <a:gd name="connsiteX5-587" fmla="*/ 468805 w 4228925"/>
                        <a:gd name="connsiteY5-588" fmla="*/ 916781 h 4108405"/>
                        <a:gd name="connsiteX6-589" fmla="*/ 2176945 w 4228925"/>
                        <a:gd name="connsiteY6-590" fmla="*/ 316797 h 4108405"/>
                        <a:gd name="connsiteX7-591" fmla="*/ 2269473 w 4228925"/>
                        <a:gd name="connsiteY7-592" fmla="*/ 321469 h 4108405"/>
                        <a:gd name="connsiteX8-593" fmla="*/ 2090436 w 4228925"/>
                        <a:gd name="connsiteY8-594" fmla="*/ 321469 h 4108405"/>
                        <a:gd name="connsiteX9-595" fmla="*/ 2090436 w 4228925"/>
                        <a:gd name="connsiteY9-596" fmla="*/ 321165 h 4108405"/>
                        <a:gd name="connsiteX10-597" fmla="*/ 2176945 w 4228925"/>
                        <a:gd name="connsiteY10-598" fmla="*/ 316797 h 4108405"/>
                        <a:gd name="connsiteX11-599" fmla="*/ 2290461 w 4228925"/>
                        <a:gd name="connsiteY11-600" fmla="*/ 321469 h 4108405"/>
                        <a:gd name="connsiteX12-601" fmla="*/ 4228786 w 4228925"/>
                        <a:gd name="connsiteY12-602" fmla="*/ 2056565 h 4108405"/>
                        <a:gd name="connsiteX13-603" fmla="*/ 2176946 w 4228925"/>
                        <a:gd name="connsiteY13-604" fmla="*/ 4108405 h 4108405"/>
                        <a:gd name="connsiteX14-605" fmla="*/ 125105 w 4228925"/>
                        <a:gd name="connsiteY14-606" fmla="*/ 2056565 h 4108405"/>
                        <a:gd name="connsiteX15-607" fmla="*/ 437178 w 4228925"/>
                        <a:gd name="connsiteY15-608" fmla="*/ 2056564 h 4108405"/>
                        <a:gd name="connsiteX16-609" fmla="*/ 2176945 w 4228925"/>
                        <a:gd name="connsiteY16-610" fmla="*/ 3796331 h 4108405"/>
                        <a:gd name="connsiteX17-611" fmla="*/ 3916711 w 4228925"/>
                        <a:gd name="connsiteY17-612" fmla="*/ 2056564 h 4108405"/>
                        <a:gd name="connsiteX18-613" fmla="*/ 2290461 w 4228925"/>
                        <a:gd name="connsiteY18-614" fmla="*/ 321469 h 4108405"/>
                        <a:gd name="connsiteX19-615" fmla="*/ 2090436 w 4228925"/>
                        <a:gd name="connsiteY19-616" fmla="*/ 9092 h 4108405"/>
                        <a:gd name="connsiteX20-617" fmla="*/ 2090436 w 4228925"/>
                        <a:gd name="connsiteY20-618" fmla="*/ 321165 h 4108405"/>
                        <a:gd name="connsiteX21-619" fmla="*/ 739525 w 4228925"/>
                        <a:gd name="connsiteY21-620" fmla="*/ 1076860 h 4108405"/>
                        <a:gd name="connsiteX22-621" fmla="*/ 470434 w 4228925"/>
                        <a:gd name="connsiteY22-622" fmla="*/ 917744 h 4108405"/>
                        <a:gd name="connsiteX23-623" fmla="*/ 2090436 w 4228925"/>
                        <a:gd name="connsiteY23-624" fmla="*/ 9092 h 4108405"/>
                        <a:gd name="connsiteX24-625" fmla="*/ 2090436 w 4228925"/>
                        <a:gd name="connsiteY24-626" fmla="*/ 0 h 4108405"/>
                        <a:gd name="connsiteX25-627" fmla="*/ 2090436 w 4228925"/>
                        <a:gd name="connsiteY25-628" fmla="*/ 9092 h 4108405"/>
                        <a:gd name="connsiteX26-629" fmla="*/ 2090436 w 4228925"/>
                        <a:gd name="connsiteY26-630" fmla="*/ 0 h 4108405"/>
                        <a:gd name="connsiteX0-631" fmla="*/ 739525 w 4228925"/>
                        <a:gd name="connsiteY0-632" fmla="*/ 1076860 h 4108405"/>
                        <a:gd name="connsiteX1-633" fmla="*/ 742648 w 4228925"/>
                        <a:gd name="connsiteY1-634" fmla="*/ 1078706 h 4108405"/>
                        <a:gd name="connsiteX2-635" fmla="*/ 739525 w 4228925"/>
                        <a:gd name="connsiteY2-636" fmla="*/ 1076860 h 4108405"/>
                        <a:gd name="connsiteX3-637" fmla="*/ 468805 w 4228925"/>
                        <a:gd name="connsiteY3-638" fmla="*/ 916781 h 4108405"/>
                        <a:gd name="connsiteX4-639" fmla="*/ 470434 w 4228925"/>
                        <a:gd name="connsiteY4-640" fmla="*/ 917744 h 4108405"/>
                        <a:gd name="connsiteX5-641" fmla="*/ 468805 w 4228925"/>
                        <a:gd name="connsiteY5-642" fmla="*/ 916781 h 4108405"/>
                        <a:gd name="connsiteX6-643" fmla="*/ 2176945 w 4228925"/>
                        <a:gd name="connsiteY6-644" fmla="*/ 316797 h 4108405"/>
                        <a:gd name="connsiteX7-645" fmla="*/ 2090436 w 4228925"/>
                        <a:gd name="connsiteY7-646" fmla="*/ 321469 h 4108405"/>
                        <a:gd name="connsiteX8-647" fmla="*/ 2090436 w 4228925"/>
                        <a:gd name="connsiteY8-648" fmla="*/ 321165 h 4108405"/>
                        <a:gd name="connsiteX9-649" fmla="*/ 2176945 w 4228925"/>
                        <a:gd name="connsiteY9-650" fmla="*/ 316797 h 4108405"/>
                        <a:gd name="connsiteX10-651" fmla="*/ 2290461 w 4228925"/>
                        <a:gd name="connsiteY10-652" fmla="*/ 321469 h 4108405"/>
                        <a:gd name="connsiteX11-653" fmla="*/ 4228786 w 4228925"/>
                        <a:gd name="connsiteY11-654" fmla="*/ 2056565 h 4108405"/>
                        <a:gd name="connsiteX12-655" fmla="*/ 2176946 w 4228925"/>
                        <a:gd name="connsiteY12-656" fmla="*/ 4108405 h 4108405"/>
                        <a:gd name="connsiteX13-657" fmla="*/ 125105 w 4228925"/>
                        <a:gd name="connsiteY13-658" fmla="*/ 2056565 h 4108405"/>
                        <a:gd name="connsiteX14-659" fmla="*/ 437178 w 4228925"/>
                        <a:gd name="connsiteY14-660" fmla="*/ 2056564 h 4108405"/>
                        <a:gd name="connsiteX15-661" fmla="*/ 2176945 w 4228925"/>
                        <a:gd name="connsiteY15-662" fmla="*/ 3796331 h 4108405"/>
                        <a:gd name="connsiteX16-663" fmla="*/ 3916711 w 4228925"/>
                        <a:gd name="connsiteY16-664" fmla="*/ 2056564 h 4108405"/>
                        <a:gd name="connsiteX17-665" fmla="*/ 2290461 w 4228925"/>
                        <a:gd name="connsiteY17-666" fmla="*/ 321469 h 4108405"/>
                        <a:gd name="connsiteX18-667" fmla="*/ 2090436 w 4228925"/>
                        <a:gd name="connsiteY18-668" fmla="*/ 9092 h 4108405"/>
                        <a:gd name="connsiteX19-669" fmla="*/ 2090436 w 4228925"/>
                        <a:gd name="connsiteY19-670" fmla="*/ 321165 h 4108405"/>
                        <a:gd name="connsiteX20-671" fmla="*/ 739525 w 4228925"/>
                        <a:gd name="connsiteY20-672" fmla="*/ 1076860 h 4108405"/>
                        <a:gd name="connsiteX21-673" fmla="*/ 470434 w 4228925"/>
                        <a:gd name="connsiteY21-674" fmla="*/ 917744 h 4108405"/>
                        <a:gd name="connsiteX22-675" fmla="*/ 2090436 w 4228925"/>
                        <a:gd name="connsiteY22-676" fmla="*/ 9092 h 4108405"/>
                        <a:gd name="connsiteX23-677" fmla="*/ 2090436 w 4228925"/>
                        <a:gd name="connsiteY23-678" fmla="*/ 0 h 4108405"/>
                        <a:gd name="connsiteX24-679" fmla="*/ 2090436 w 4228925"/>
                        <a:gd name="connsiteY24-680" fmla="*/ 9092 h 4108405"/>
                        <a:gd name="connsiteX25-681" fmla="*/ 2090436 w 4228925"/>
                        <a:gd name="connsiteY25-682" fmla="*/ 0 h 4108405"/>
                        <a:gd name="connsiteX0-683" fmla="*/ 739525 w 4228925"/>
                        <a:gd name="connsiteY0-684" fmla="*/ 1076860 h 4108405"/>
                        <a:gd name="connsiteX1-685" fmla="*/ 742648 w 4228925"/>
                        <a:gd name="connsiteY1-686" fmla="*/ 1078706 h 4108405"/>
                        <a:gd name="connsiteX2-687" fmla="*/ 739525 w 4228925"/>
                        <a:gd name="connsiteY2-688" fmla="*/ 1076860 h 4108405"/>
                        <a:gd name="connsiteX3-689" fmla="*/ 468805 w 4228925"/>
                        <a:gd name="connsiteY3-690" fmla="*/ 916781 h 4108405"/>
                        <a:gd name="connsiteX4-691" fmla="*/ 470434 w 4228925"/>
                        <a:gd name="connsiteY4-692" fmla="*/ 917744 h 4108405"/>
                        <a:gd name="connsiteX5-693" fmla="*/ 468805 w 4228925"/>
                        <a:gd name="connsiteY5-694" fmla="*/ 916781 h 4108405"/>
                        <a:gd name="connsiteX6-695" fmla="*/ 2090436 w 4228925"/>
                        <a:gd name="connsiteY6-696" fmla="*/ 321165 h 4108405"/>
                        <a:gd name="connsiteX7-697" fmla="*/ 2090436 w 4228925"/>
                        <a:gd name="connsiteY7-698" fmla="*/ 321469 h 4108405"/>
                        <a:gd name="connsiteX8-699" fmla="*/ 2090436 w 4228925"/>
                        <a:gd name="connsiteY8-700" fmla="*/ 321165 h 4108405"/>
                        <a:gd name="connsiteX9-701" fmla="*/ 2290461 w 4228925"/>
                        <a:gd name="connsiteY9-702" fmla="*/ 321469 h 4108405"/>
                        <a:gd name="connsiteX10-703" fmla="*/ 4228786 w 4228925"/>
                        <a:gd name="connsiteY10-704" fmla="*/ 2056565 h 4108405"/>
                        <a:gd name="connsiteX11-705" fmla="*/ 2176946 w 4228925"/>
                        <a:gd name="connsiteY11-706" fmla="*/ 4108405 h 4108405"/>
                        <a:gd name="connsiteX12-707" fmla="*/ 125105 w 4228925"/>
                        <a:gd name="connsiteY12-708" fmla="*/ 2056565 h 4108405"/>
                        <a:gd name="connsiteX13-709" fmla="*/ 437178 w 4228925"/>
                        <a:gd name="connsiteY13-710" fmla="*/ 2056564 h 4108405"/>
                        <a:gd name="connsiteX14-711" fmla="*/ 2176945 w 4228925"/>
                        <a:gd name="connsiteY14-712" fmla="*/ 3796331 h 4108405"/>
                        <a:gd name="connsiteX15-713" fmla="*/ 3916711 w 4228925"/>
                        <a:gd name="connsiteY15-714" fmla="*/ 2056564 h 4108405"/>
                        <a:gd name="connsiteX16-715" fmla="*/ 2290461 w 4228925"/>
                        <a:gd name="connsiteY16-716" fmla="*/ 321469 h 4108405"/>
                        <a:gd name="connsiteX17-717" fmla="*/ 2090436 w 4228925"/>
                        <a:gd name="connsiteY17-718" fmla="*/ 9092 h 4108405"/>
                        <a:gd name="connsiteX18-719" fmla="*/ 2090436 w 4228925"/>
                        <a:gd name="connsiteY18-720" fmla="*/ 321165 h 4108405"/>
                        <a:gd name="connsiteX19-721" fmla="*/ 739525 w 4228925"/>
                        <a:gd name="connsiteY19-722" fmla="*/ 1076860 h 4108405"/>
                        <a:gd name="connsiteX20-723" fmla="*/ 470434 w 4228925"/>
                        <a:gd name="connsiteY20-724" fmla="*/ 917744 h 4108405"/>
                        <a:gd name="connsiteX21-725" fmla="*/ 2090436 w 4228925"/>
                        <a:gd name="connsiteY21-726" fmla="*/ 9092 h 4108405"/>
                        <a:gd name="connsiteX22-727" fmla="*/ 2090436 w 4228925"/>
                        <a:gd name="connsiteY22-728" fmla="*/ 0 h 4108405"/>
                        <a:gd name="connsiteX23-729" fmla="*/ 2090436 w 4228925"/>
                        <a:gd name="connsiteY23-730" fmla="*/ 9092 h 4108405"/>
                        <a:gd name="connsiteX24-731" fmla="*/ 2090436 w 4228925"/>
                        <a:gd name="connsiteY24-732" fmla="*/ 0 h 4108405"/>
                        <a:gd name="connsiteX0-733" fmla="*/ 739525 w 4228925"/>
                        <a:gd name="connsiteY0-734" fmla="*/ 1067768 h 4099313"/>
                        <a:gd name="connsiteX1-735" fmla="*/ 742648 w 4228925"/>
                        <a:gd name="connsiteY1-736" fmla="*/ 1069614 h 4099313"/>
                        <a:gd name="connsiteX2-737" fmla="*/ 739525 w 4228925"/>
                        <a:gd name="connsiteY2-738" fmla="*/ 1067768 h 4099313"/>
                        <a:gd name="connsiteX3-739" fmla="*/ 468805 w 4228925"/>
                        <a:gd name="connsiteY3-740" fmla="*/ 907689 h 4099313"/>
                        <a:gd name="connsiteX4-741" fmla="*/ 470434 w 4228925"/>
                        <a:gd name="connsiteY4-742" fmla="*/ 908652 h 4099313"/>
                        <a:gd name="connsiteX5-743" fmla="*/ 468805 w 4228925"/>
                        <a:gd name="connsiteY5-744" fmla="*/ 907689 h 4099313"/>
                        <a:gd name="connsiteX6-745" fmla="*/ 2090436 w 4228925"/>
                        <a:gd name="connsiteY6-746" fmla="*/ 312073 h 4099313"/>
                        <a:gd name="connsiteX7-747" fmla="*/ 2090436 w 4228925"/>
                        <a:gd name="connsiteY7-748" fmla="*/ 312377 h 4099313"/>
                        <a:gd name="connsiteX8-749" fmla="*/ 2090436 w 4228925"/>
                        <a:gd name="connsiteY8-750" fmla="*/ 312073 h 4099313"/>
                        <a:gd name="connsiteX9-751" fmla="*/ 2290461 w 4228925"/>
                        <a:gd name="connsiteY9-752" fmla="*/ 312377 h 4099313"/>
                        <a:gd name="connsiteX10-753" fmla="*/ 4228786 w 4228925"/>
                        <a:gd name="connsiteY10-754" fmla="*/ 2047473 h 4099313"/>
                        <a:gd name="connsiteX11-755" fmla="*/ 2176946 w 4228925"/>
                        <a:gd name="connsiteY11-756" fmla="*/ 4099313 h 4099313"/>
                        <a:gd name="connsiteX12-757" fmla="*/ 125105 w 4228925"/>
                        <a:gd name="connsiteY12-758" fmla="*/ 2047473 h 4099313"/>
                        <a:gd name="connsiteX13-759" fmla="*/ 437178 w 4228925"/>
                        <a:gd name="connsiteY13-760" fmla="*/ 2047472 h 4099313"/>
                        <a:gd name="connsiteX14-761" fmla="*/ 2176945 w 4228925"/>
                        <a:gd name="connsiteY14-762" fmla="*/ 3787239 h 4099313"/>
                        <a:gd name="connsiteX15-763" fmla="*/ 3916711 w 4228925"/>
                        <a:gd name="connsiteY15-764" fmla="*/ 2047472 h 4099313"/>
                        <a:gd name="connsiteX16-765" fmla="*/ 2290461 w 4228925"/>
                        <a:gd name="connsiteY16-766" fmla="*/ 312377 h 4099313"/>
                        <a:gd name="connsiteX17-767" fmla="*/ 2090436 w 4228925"/>
                        <a:gd name="connsiteY17-768" fmla="*/ 0 h 4099313"/>
                        <a:gd name="connsiteX18-769" fmla="*/ 2090436 w 4228925"/>
                        <a:gd name="connsiteY18-770" fmla="*/ 312073 h 4099313"/>
                        <a:gd name="connsiteX19-771" fmla="*/ 739525 w 4228925"/>
                        <a:gd name="connsiteY19-772" fmla="*/ 1067768 h 4099313"/>
                        <a:gd name="connsiteX20-773" fmla="*/ 470434 w 4228925"/>
                        <a:gd name="connsiteY20-774" fmla="*/ 908652 h 4099313"/>
                        <a:gd name="connsiteX21-775" fmla="*/ 2090436 w 4228925"/>
                        <a:gd name="connsiteY21-776" fmla="*/ 0 h 4099313"/>
                        <a:gd name="connsiteX0-777" fmla="*/ 739525 w 4353891"/>
                        <a:gd name="connsiteY0-778" fmla="*/ 1067768 h 4099313"/>
                        <a:gd name="connsiteX1-779" fmla="*/ 742648 w 4353891"/>
                        <a:gd name="connsiteY1-780" fmla="*/ 1069614 h 4099313"/>
                        <a:gd name="connsiteX2-781" fmla="*/ 739525 w 4353891"/>
                        <a:gd name="connsiteY2-782" fmla="*/ 1067768 h 4099313"/>
                        <a:gd name="connsiteX3-783" fmla="*/ 468805 w 4353891"/>
                        <a:gd name="connsiteY3-784" fmla="*/ 907689 h 4099313"/>
                        <a:gd name="connsiteX4-785" fmla="*/ 470434 w 4353891"/>
                        <a:gd name="connsiteY4-786" fmla="*/ 908652 h 4099313"/>
                        <a:gd name="connsiteX5-787" fmla="*/ 468805 w 4353891"/>
                        <a:gd name="connsiteY5-788" fmla="*/ 907689 h 4099313"/>
                        <a:gd name="connsiteX6-789" fmla="*/ 2090436 w 4353891"/>
                        <a:gd name="connsiteY6-790" fmla="*/ 312073 h 4099313"/>
                        <a:gd name="connsiteX7-791" fmla="*/ 2090436 w 4353891"/>
                        <a:gd name="connsiteY7-792" fmla="*/ 312377 h 4099313"/>
                        <a:gd name="connsiteX8-793" fmla="*/ 2090436 w 4353891"/>
                        <a:gd name="connsiteY8-794" fmla="*/ 312073 h 4099313"/>
                        <a:gd name="connsiteX9-795" fmla="*/ 3916711 w 4353891"/>
                        <a:gd name="connsiteY9-796" fmla="*/ 2047472 h 4099313"/>
                        <a:gd name="connsiteX10-797" fmla="*/ 4228786 w 4353891"/>
                        <a:gd name="connsiteY10-798" fmla="*/ 2047473 h 4099313"/>
                        <a:gd name="connsiteX11-799" fmla="*/ 2176946 w 4353891"/>
                        <a:gd name="connsiteY11-800" fmla="*/ 4099313 h 4099313"/>
                        <a:gd name="connsiteX12-801" fmla="*/ 125105 w 4353891"/>
                        <a:gd name="connsiteY12-802" fmla="*/ 2047473 h 4099313"/>
                        <a:gd name="connsiteX13-803" fmla="*/ 437178 w 4353891"/>
                        <a:gd name="connsiteY13-804" fmla="*/ 2047472 h 4099313"/>
                        <a:gd name="connsiteX14-805" fmla="*/ 2176945 w 4353891"/>
                        <a:gd name="connsiteY14-806" fmla="*/ 3787239 h 4099313"/>
                        <a:gd name="connsiteX15-807" fmla="*/ 3916711 w 4353891"/>
                        <a:gd name="connsiteY15-808" fmla="*/ 2047472 h 4099313"/>
                        <a:gd name="connsiteX16-809" fmla="*/ 2090436 w 4353891"/>
                        <a:gd name="connsiteY16-810" fmla="*/ 0 h 4099313"/>
                        <a:gd name="connsiteX17-811" fmla="*/ 2090436 w 4353891"/>
                        <a:gd name="connsiteY17-812" fmla="*/ 312073 h 4099313"/>
                        <a:gd name="connsiteX18-813" fmla="*/ 739525 w 4353891"/>
                        <a:gd name="connsiteY18-814" fmla="*/ 1067768 h 4099313"/>
                        <a:gd name="connsiteX19-815" fmla="*/ 470434 w 4353891"/>
                        <a:gd name="connsiteY19-816" fmla="*/ 908652 h 4099313"/>
                        <a:gd name="connsiteX20-817" fmla="*/ 2090436 w 4353891"/>
                        <a:gd name="connsiteY20-818" fmla="*/ 0 h 4099313"/>
                        <a:gd name="connsiteX0-819" fmla="*/ 614420 w 4228786"/>
                        <a:gd name="connsiteY0-820" fmla="*/ 1067768 h 4099313"/>
                        <a:gd name="connsiteX1-821" fmla="*/ 617543 w 4228786"/>
                        <a:gd name="connsiteY1-822" fmla="*/ 1069614 h 4099313"/>
                        <a:gd name="connsiteX2-823" fmla="*/ 614420 w 4228786"/>
                        <a:gd name="connsiteY2-824" fmla="*/ 1067768 h 4099313"/>
                        <a:gd name="connsiteX3-825" fmla="*/ 343700 w 4228786"/>
                        <a:gd name="connsiteY3-826" fmla="*/ 907689 h 4099313"/>
                        <a:gd name="connsiteX4-827" fmla="*/ 345329 w 4228786"/>
                        <a:gd name="connsiteY4-828" fmla="*/ 908652 h 4099313"/>
                        <a:gd name="connsiteX5-829" fmla="*/ 343700 w 4228786"/>
                        <a:gd name="connsiteY5-830" fmla="*/ 907689 h 4099313"/>
                        <a:gd name="connsiteX6-831" fmla="*/ 1965331 w 4228786"/>
                        <a:gd name="connsiteY6-832" fmla="*/ 312073 h 4099313"/>
                        <a:gd name="connsiteX7-833" fmla="*/ 1965331 w 4228786"/>
                        <a:gd name="connsiteY7-834" fmla="*/ 312377 h 4099313"/>
                        <a:gd name="connsiteX8-835" fmla="*/ 1965331 w 4228786"/>
                        <a:gd name="connsiteY8-836" fmla="*/ 312073 h 4099313"/>
                        <a:gd name="connsiteX9-837" fmla="*/ 3791606 w 4228786"/>
                        <a:gd name="connsiteY9-838" fmla="*/ 2047472 h 4099313"/>
                        <a:gd name="connsiteX10-839" fmla="*/ 4103681 w 4228786"/>
                        <a:gd name="connsiteY10-840" fmla="*/ 2047473 h 4099313"/>
                        <a:gd name="connsiteX11-841" fmla="*/ 2051841 w 4228786"/>
                        <a:gd name="connsiteY11-842" fmla="*/ 4099313 h 4099313"/>
                        <a:gd name="connsiteX12-843" fmla="*/ 0 w 4228786"/>
                        <a:gd name="connsiteY12-844" fmla="*/ 2047473 h 4099313"/>
                        <a:gd name="connsiteX13-845" fmla="*/ 2051840 w 4228786"/>
                        <a:gd name="connsiteY13-846" fmla="*/ 3787239 h 4099313"/>
                        <a:gd name="connsiteX14-847" fmla="*/ 3791606 w 4228786"/>
                        <a:gd name="connsiteY14-848" fmla="*/ 2047472 h 4099313"/>
                        <a:gd name="connsiteX15-849" fmla="*/ 1965331 w 4228786"/>
                        <a:gd name="connsiteY15-850" fmla="*/ 0 h 4099313"/>
                        <a:gd name="connsiteX16-851" fmla="*/ 1965331 w 4228786"/>
                        <a:gd name="connsiteY16-852" fmla="*/ 312073 h 4099313"/>
                        <a:gd name="connsiteX17-853" fmla="*/ 614420 w 4228786"/>
                        <a:gd name="connsiteY17-854" fmla="*/ 1067768 h 4099313"/>
                        <a:gd name="connsiteX18-855" fmla="*/ 345329 w 4228786"/>
                        <a:gd name="connsiteY18-856" fmla="*/ 908652 h 4099313"/>
                        <a:gd name="connsiteX19-857" fmla="*/ 1965331 w 4228786"/>
                        <a:gd name="connsiteY19-858" fmla="*/ 0 h 4099313"/>
                        <a:gd name="connsiteX0-859" fmla="*/ 270720 w 3885086"/>
                        <a:gd name="connsiteY0-860" fmla="*/ 1067768 h 4224418"/>
                        <a:gd name="connsiteX1-861" fmla="*/ 273843 w 3885086"/>
                        <a:gd name="connsiteY1-862" fmla="*/ 1069614 h 4224418"/>
                        <a:gd name="connsiteX2-863" fmla="*/ 270720 w 3885086"/>
                        <a:gd name="connsiteY2-864" fmla="*/ 1067768 h 4224418"/>
                        <a:gd name="connsiteX3-865" fmla="*/ 0 w 3885086"/>
                        <a:gd name="connsiteY3-866" fmla="*/ 907689 h 4224418"/>
                        <a:gd name="connsiteX4-867" fmla="*/ 1629 w 3885086"/>
                        <a:gd name="connsiteY4-868" fmla="*/ 908652 h 4224418"/>
                        <a:gd name="connsiteX5-869" fmla="*/ 0 w 3885086"/>
                        <a:gd name="connsiteY5-870" fmla="*/ 907689 h 4224418"/>
                        <a:gd name="connsiteX6-871" fmla="*/ 1621631 w 3885086"/>
                        <a:gd name="connsiteY6-872" fmla="*/ 312073 h 4224418"/>
                        <a:gd name="connsiteX7-873" fmla="*/ 1621631 w 3885086"/>
                        <a:gd name="connsiteY7-874" fmla="*/ 312377 h 4224418"/>
                        <a:gd name="connsiteX8-875" fmla="*/ 1621631 w 3885086"/>
                        <a:gd name="connsiteY8-876" fmla="*/ 312073 h 4224418"/>
                        <a:gd name="connsiteX9-877" fmla="*/ 3447906 w 3885086"/>
                        <a:gd name="connsiteY9-878" fmla="*/ 2047472 h 4224418"/>
                        <a:gd name="connsiteX10-879" fmla="*/ 3759981 w 3885086"/>
                        <a:gd name="connsiteY10-880" fmla="*/ 2047473 h 4224418"/>
                        <a:gd name="connsiteX11-881" fmla="*/ 1708141 w 3885086"/>
                        <a:gd name="connsiteY11-882" fmla="*/ 4099313 h 4224418"/>
                        <a:gd name="connsiteX12-883" fmla="*/ 1708140 w 3885086"/>
                        <a:gd name="connsiteY12-884" fmla="*/ 3787239 h 4224418"/>
                        <a:gd name="connsiteX13-885" fmla="*/ 3447906 w 3885086"/>
                        <a:gd name="connsiteY13-886" fmla="*/ 2047472 h 4224418"/>
                        <a:gd name="connsiteX14-887" fmla="*/ 1621631 w 3885086"/>
                        <a:gd name="connsiteY14-888" fmla="*/ 0 h 4224418"/>
                        <a:gd name="connsiteX15-889" fmla="*/ 1621631 w 3885086"/>
                        <a:gd name="connsiteY15-890" fmla="*/ 312073 h 4224418"/>
                        <a:gd name="connsiteX16-891" fmla="*/ 270720 w 3885086"/>
                        <a:gd name="connsiteY16-892" fmla="*/ 1067768 h 4224418"/>
                        <a:gd name="connsiteX17-893" fmla="*/ 1629 w 3885086"/>
                        <a:gd name="connsiteY17-894" fmla="*/ 908652 h 4224418"/>
                        <a:gd name="connsiteX18-895" fmla="*/ 1621631 w 3885086"/>
                        <a:gd name="connsiteY18-896" fmla="*/ 0 h 4224418"/>
                        <a:gd name="connsiteX0-897" fmla="*/ 270720 w 3885086"/>
                        <a:gd name="connsiteY0-898" fmla="*/ 1067768 h 4099313"/>
                        <a:gd name="connsiteX1-899" fmla="*/ 273843 w 3885086"/>
                        <a:gd name="connsiteY1-900" fmla="*/ 1069614 h 4099313"/>
                        <a:gd name="connsiteX2-901" fmla="*/ 270720 w 3885086"/>
                        <a:gd name="connsiteY2-902" fmla="*/ 1067768 h 4099313"/>
                        <a:gd name="connsiteX3-903" fmla="*/ 0 w 3885086"/>
                        <a:gd name="connsiteY3-904" fmla="*/ 907689 h 4099313"/>
                        <a:gd name="connsiteX4-905" fmla="*/ 1629 w 3885086"/>
                        <a:gd name="connsiteY4-906" fmla="*/ 908652 h 4099313"/>
                        <a:gd name="connsiteX5-907" fmla="*/ 0 w 3885086"/>
                        <a:gd name="connsiteY5-908" fmla="*/ 907689 h 4099313"/>
                        <a:gd name="connsiteX6-909" fmla="*/ 1621631 w 3885086"/>
                        <a:gd name="connsiteY6-910" fmla="*/ 312073 h 4099313"/>
                        <a:gd name="connsiteX7-911" fmla="*/ 1621631 w 3885086"/>
                        <a:gd name="connsiteY7-912" fmla="*/ 312377 h 4099313"/>
                        <a:gd name="connsiteX8-913" fmla="*/ 1621631 w 3885086"/>
                        <a:gd name="connsiteY8-914" fmla="*/ 312073 h 4099313"/>
                        <a:gd name="connsiteX9-915" fmla="*/ 3447906 w 3885086"/>
                        <a:gd name="connsiteY9-916" fmla="*/ 2047472 h 4099313"/>
                        <a:gd name="connsiteX10-917" fmla="*/ 3759981 w 3885086"/>
                        <a:gd name="connsiteY10-918" fmla="*/ 2047473 h 4099313"/>
                        <a:gd name="connsiteX11-919" fmla="*/ 1708141 w 3885086"/>
                        <a:gd name="connsiteY11-920" fmla="*/ 4099313 h 4099313"/>
                        <a:gd name="connsiteX12-921" fmla="*/ 3447906 w 3885086"/>
                        <a:gd name="connsiteY12-922" fmla="*/ 2047472 h 4099313"/>
                        <a:gd name="connsiteX13-923" fmla="*/ 1621631 w 3885086"/>
                        <a:gd name="connsiteY13-924" fmla="*/ 0 h 4099313"/>
                        <a:gd name="connsiteX14-925" fmla="*/ 1621631 w 3885086"/>
                        <a:gd name="connsiteY14-926" fmla="*/ 312073 h 4099313"/>
                        <a:gd name="connsiteX15-927" fmla="*/ 270720 w 3885086"/>
                        <a:gd name="connsiteY15-928" fmla="*/ 1067768 h 4099313"/>
                        <a:gd name="connsiteX16-929" fmla="*/ 1629 w 3885086"/>
                        <a:gd name="connsiteY16-930" fmla="*/ 908652 h 4099313"/>
                        <a:gd name="connsiteX17-931" fmla="*/ 1621631 w 3885086"/>
                        <a:gd name="connsiteY17-932" fmla="*/ 0 h 4099313"/>
                        <a:gd name="connsiteX0-933" fmla="*/ 270720 w 3760643"/>
                        <a:gd name="connsiteY0-934" fmla="*/ 1067768 h 2047473"/>
                        <a:gd name="connsiteX1-935" fmla="*/ 273843 w 3760643"/>
                        <a:gd name="connsiteY1-936" fmla="*/ 1069614 h 2047473"/>
                        <a:gd name="connsiteX2-937" fmla="*/ 270720 w 3760643"/>
                        <a:gd name="connsiteY2-938" fmla="*/ 1067768 h 2047473"/>
                        <a:gd name="connsiteX3-939" fmla="*/ 0 w 3760643"/>
                        <a:gd name="connsiteY3-940" fmla="*/ 907689 h 2047473"/>
                        <a:gd name="connsiteX4-941" fmla="*/ 1629 w 3760643"/>
                        <a:gd name="connsiteY4-942" fmla="*/ 908652 h 2047473"/>
                        <a:gd name="connsiteX5-943" fmla="*/ 0 w 3760643"/>
                        <a:gd name="connsiteY5-944" fmla="*/ 907689 h 2047473"/>
                        <a:gd name="connsiteX6-945" fmla="*/ 1621631 w 3760643"/>
                        <a:gd name="connsiteY6-946" fmla="*/ 312073 h 2047473"/>
                        <a:gd name="connsiteX7-947" fmla="*/ 1621631 w 3760643"/>
                        <a:gd name="connsiteY7-948" fmla="*/ 312377 h 2047473"/>
                        <a:gd name="connsiteX8-949" fmla="*/ 1621631 w 3760643"/>
                        <a:gd name="connsiteY8-950" fmla="*/ 312073 h 2047473"/>
                        <a:gd name="connsiteX9-951" fmla="*/ 3447906 w 3760643"/>
                        <a:gd name="connsiteY9-952" fmla="*/ 2047472 h 2047473"/>
                        <a:gd name="connsiteX10-953" fmla="*/ 3759981 w 3760643"/>
                        <a:gd name="connsiteY10-954" fmla="*/ 2047473 h 2047473"/>
                        <a:gd name="connsiteX11-955" fmla="*/ 3447906 w 3760643"/>
                        <a:gd name="connsiteY11-956" fmla="*/ 2047472 h 2047473"/>
                        <a:gd name="connsiteX12-957" fmla="*/ 1621631 w 3760643"/>
                        <a:gd name="connsiteY12-958" fmla="*/ 0 h 2047473"/>
                        <a:gd name="connsiteX13-959" fmla="*/ 1621631 w 3760643"/>
                        <a:gd name="connsiteY13-960" fmla="*/ 312073 h 2047473"/>
                        <a:gd name="connsiteX14-961" fmla="*/ 270720 w 3760643"/>
                        <a:gd name="connsiteY14-962" fmla="*/ 1067768 h 2047473"/>
                        <a:gd name="connsiteX15-963" fmla="*/ 1629 w 3760643"/>
                        <a:gd name="connsiteY15-964" fmla="*/ 908652 h 2047473"/>
                        <a:gd name="connsiteX16-965" fmla="*/ 1621631 w 3760643"/>
                        <a:gd name="connsiteY16-966" fmla="*/ 0 h 2047473"/>
                        <a:gd name="connsiteX0-967" fmla="*/ 270720 w 1621631"/>
                        <a:gd name="connsiteY0-968" fmla="*/ 1067768 h 1069614"/>
                        <a:gd name="connsiteX1-969" fmla="*/ 273843 w 1621631"/>
                        <a:gd name="connsiteY1-970" fmla="*/ 1069614 h 1069614"/>
                        <a:gd name="connsiteX2-971" fmla="*/ 270720 w 1621631"/>
                        <a:gd name="connsiteY2-972" fmla="*/ 1067768 h 1069614"/>
                        <a:gd name="connsiteX3-973" fmla="*/ 0 w 1621631"/>
                        <a:gd name="connsiteY3-974" fmla="*/ 907689 h 1069614"/>
                        <a:gd name="connsiteX4-975" fmla="*/ 1629 w 1621631"/>
                        <a:gd name="connsiteY4-976" fmla="*/ 908652 h 1069614"/>
                        <a:gd name="connsiteX5-977" fmla="*/ 0 w 1621631"/>
                        <a:gd name="connsiteY5-978" fmla="*/ 907689 h 1069614"/>
                        <a:gd name="connsiteX6-979" fmla="*/ 1621631 w 1621631"/>
                        <a:gd name="connsiteY6-980" fmla="*/ 312073 h 1069614"/>
                        <a:gd name="connsiteX7-981" fmla="*/ 1621631 w 1621631"/>
                        <a:gd name="connsiteY7-982" fmla="*/ 312377 h 1069614"/>
                        <a:gd name="connsiteX8-983" fmla="*/ 1621631 w 1621631"/>
                        <a:gd name="connsiteY8-984" fmla="*/ 312073 h 1069614"/>
                        <a:gd name="connsiteX9-985" fmla="*/ 1621631 w 1621631"/>
                        <a:gd name="connsiteY9-986" fmla="*/ 0 h 1069614"/>
                        <a:gd name="connsiteX10-987" fmla="*/ 1621631 w 1621631"/>
                        <a:gd name="connsiteY10-988" fmla="*/ 312073 h 1069614"/>
                        <a:gd name="connsiteX11-989" fmla="*/ 270720 w 1621631"/>
                        <a:gd name="connsiteY11-990" fmla="*/ 1067768 h 1069614"/>
                        <a:gd name="connsiteX12-991" fmla="*/ 1629 w 1621631"/>
                        <a:gd name="connsiteY12-992" fmla="*/ 908652 h 1069614"/>
                        <a:gd name="connsiteX13-993" fmla="*/ 1621631 w 1621631"/>
                        <a:gd name="connsiteY13-994" fmla="*/ 0 h 1069614"/>
                      </a:gdLst>
                      <a:ahLst/>
                      <a:cxnLst>
                        <a:cxn ang="0">
                          <a:pos x="connsiteX0-1" y="connsiteY0-2"/>
                        </a:cxn>
                        <a:cxn ang="0">
                          <a:pos x="connsiteX1-3" y="connsiteY1-4"/>
                        </a:cxn>
                        <a:cxn ang="0">
                          <a:pos x="connsiteX2-5" y="connsiteY2-6"/>
                        </a:cxn>
                        <a:cxn ang="0">
                          <a:pos x="connsiteX3-7" y="connsiteY3-8"/>
                        </a:cxn>
                        <a:cxn ang="0">
                          <a:pos x="connsiteX4-9" y="connsiteY4-10"/>
                        </a:cxn>
                        <a:cxn ang="0">
                          <a:pos x="connsiteX5-11" y="connsiteY5-12"/>
                        </a:cxn>
                        <a:cxn ang="0">
                          <a:pos x="connsiteX6-13" y="connsiteY6-14"/>
                        </a:cxn>
                        <a:cxn ang="0">
                          <a:pos x="connsiteX7-15" y="connsiteY7-16"/>
                        </a:cxn>
                        <a:cxn ang="0">
                          <a:pos x="connsiteX8-17" y="connsiteY8-18"/>
                        </a:cxn>
                        <a:cxn ang="0">
                          <a:pos x="connsiteX9-19" y="connsiteY9-20"/>
                        </a:cxn>
                        <a:cxn ang="0">
                          <a:pos x="connsiteX10-21" y="connsiteY10-22"/>
                        </a:cxn>
                        <a:cxn ang="0">
                          <a:pos x="connsiteX11-23" y="connsiteY11-24"/>
                        </a:cxn>
                        <a:cxn ang="0">
                          <a:pos x="connsiteX12-25" y="connsiteY12-26"/>
                        </a:cxn>
                        <a:cxn ang="0">
                          <a:pos x="connsiteX13-27" y="connsiteY13-28"/>
                        </a:cxn>
                      </a:cxnLst>
                      <a:rect l="l" t="t" r="r" b="b"/>
                      <a:pathLst>
                        <a:path w="1621631" h="1069614">
                          <a:moveTo>
                            <a:pt x="270720" y="1067768"/>
                          </a:moveTo>
                          <a:lnTo>
                            <a:pt x="273843" y="1069614"/>
                          </a:lnTo>
                          <a:lnTo>
                            <a:pt x="270720" y="1067768"/>
                          </a:lnTo>
                          <a:close/>
                          <a:moveTo>
                            <a:pt x="0" y="907689"/>
                          </a:moveTo>
                          <a:lnTo>
                            <a:pt x="1629" y="908652"/>
                          </a:lnTo>
                          <a:lnTo>
                            <a:pt x="0" y="907689"/>
                          </a:lnTo>
                          <a:close/>
                          <a:moveTo>
                            <a:pt x="1621631" y="312073"/>
                          </a:moveTo>
                          <a:lnTo>
                            <a:pt x="1621631" y="312377"/>
                          </a:lnTo>
                          <a:lnTo>
                            <a:pt x="1621631" y="312073"/>
                          </a:lnTo>
                          <a:close/>
                          <a:moveTo>
                            <a:pt x="1621631" y="0"/>
                          </a:moveTo>
                          <a:lnTo>
                            <a:pt x="1621631" y="312073"/>
                          </a:lnTo>
                          <a:cubicBezTo>
                            <a:pt x="1059988" y="337356"/>
                            <a:pt x="568425" y="631117"/>
                            <a:pt x="270720" y="1067768"/>
                          </a:cubicBezTo>
                          <a:lnTo>
                            <a:pt x="1629" y="908652"/>
                          </a:lnTo>
                          <a:cubicBezTo>
                            <a:pt x="354259" y="380480"/>
                            <a:pt x="945677" y="25494"/>
                            <a:pt x="162163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2"/>
                    </a:lnRef>
                    <a:fillRef idx="3">
                      <a:schemeClr val="accent2"/>
                    </a:fillRef>
                    <a:effectRef idx="2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3218" tIns="46608" rIns="46608" bIns="93218" numCol="1" spcCol="0" rtlCol="0" fromWordArt="0" anchor="b" anchorCtr="0" forceAA="0" compatLnSpc="1">
                      <a:noAutofit/>
                    </a:bodyPr>
                    <a:lstStyle/>
                    <a:p>
                      <a:pPr algn="ctr" defTabSz="931545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800" spc="-5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29" name="î$ḷíḋé">
                      <a:extLst>
                        <a:ext uri="{FF2B5EF4-FFF2-40B4-BE49-F238E27FC236}">
                          <a16:creationId xmlns:a16="http://schemas.microsoft.com/office/drawing/2014/main" xmlns="" id="{3FE05C4C-3BB0-4AFB-90EA-34B42A4EABA8}"/>
                        </a:ext>
                      </a:extLst>
                    </p:cNvPr>
                    <p:cNvSpPr/>
                    <p:nvPr/>
                  </p:nvSpPr>
                  <p:spPr bwMode="auto">
                    <a:xfrm flipH="1">
                      <a:off x="8043104" y="1599766"/>
                      <a:ext cx="1621631" cy="1069614"/>
                    </a:xfrm>
                    <a:custGeom>
                      <a:avLst/>
                      <a:gdLst>
                        <a:gd name="connsiteX0" fmla="*/ 668844 w 4158105"/>
                        <a:gd name="connsiteY0" fmla="*/ 1079241 h 4110786"/>
                        <a:gd name="connsiteX1" fmla="*/ 671967 w 4158105"/>
                        <a:gd name="connsiteY1" fmla="*/ 1081087 h 4110786"/>
                        <a:gd name="connsiteX2" fmla="*/ 576717 w 4158105"/>
                        <a:gd name="connsiteY2" fmla="*/ 1235869 h 4110786"/>
                        <a:gd name="connsiteX3" fmla="*/ 574232 w 4158105"/>
                        <a:gd name="connsiteY3" fmla="*/ 1234330 h 4110786"/>
                        <a:gd name="connsiteX4" fmla="*/ 668844 w 4158105"/>
                        <a:gd name="connsiteY4" fmla="*/ 1079241 h 4110786"/>
                        <a:gd name="connsiteX5" fmla="*/ 398124 w 4158105"/>
                        <a:gd name="connsiteY5" fmla="*/ 919162 h 4110786"/>
                        <a:gd name="connsiteX6" fmla="*/ 399753 w 4158105"/>
                        <a:gd name="connsiteY6" fmla="*/ 920125 h 4110786"/>
                        <a:gd name="connsiteX7" fmla="*/ 308772 w 4158105"/>
                        <a:gd name="connsiteY7" fmla="*/ 1069886 h 4110786"/>
                        <a:gd name="connsiteX8" fmla="*/ 307636 w 4158105"/>
                        <a:gd name="connsiteY8" fmla="*/ 1069182 h 4110786"/>
                        <a:gd name="connsiteX9" fmla="*/ 398124 w 4158105"/>
                        <a:gd name="connsiteY9" fmla="*/ 919162 h 4110786"/>
                        <a:gd name="connsiteX10" fmla="*/ 2106264 w 4158105"/>
                        <a:gd name="connsiteY10" fmla="*/ 319178 h 4110786"/>
                        <a:gd name="connsiteX11" fmla="*/ 2198792 w 4158105"/>
                        <a:gd name="connsiteY11" fmla="*/ 323850 h 4110786"/>
                        <a:gd name="connsiteX12" fmla="*/ 2019755 w 4158105"/>
                        <a:gd name="connsiteY12" fmla="*/ 323850 h 4110786"/>
                        <a:gd name="connsiteX13" fmla="*/ 2019755 w 4158105"/>
                        <a:gd name="connsiteY13" fmla="*/ 323546 h 4110786"/>
                        <a:gd name="connsiteX14" fmla="*/ 2106264 w 4158105"/>
                        <a:gd name="connsiteY14" fmla="*/ 319178 h 4110786"/>
                        <a:gd name="connsiteX15" fmla="*/ 2224351 w 4158105"/>
                        <a:gd name="connsiteY15" fmla="*/ 13068 h 4110786"/>
                        <a:gd name="connsiteX16" fmla="*/ 4158105 w 4158105"/>
                        <a:gd name="connsiteY16" fmla="*/ 2058946 h 4110786"/>
                        <a:gd name="connsiteX17" fmla="*/ 2106265 w 4158105"/>
                        <a:gd name="connsiteY17" fmla="*/ 4110786 h 4110786"/>
                        <a:gd name="connsiteX18" fmla="*/ 54424 w 4158105"/>
                        <a:gd name="connsiteY18" fmla="*/ 2058946 h 4110786"/>
                        <a:gd name="connsiteX19" fmla="*/ 574232 w 4158105"/>
                        <a:gd name="connsiteY19" fmla="*/ 1234330 h 4110786"/>
                        <a:gd name="connsiteX20" fmla="*/ 366497 w 4158105"/>
                        <a:gd name="connsiteY20" fmla="*/ 2058945 h 4110786"/>
                        <a:gd name="connsiteX21" fmla="*/ 2106264 w 4158105"/>
                        <a:gd name="connsiteY21" fmla="*/ 3798712 h 4110786"/>
                        <a:gd name="connsiteX22" fmla="*/ 3846030 w 4158105"/>
                        <a:gd name="connsiteY22" fmla="*/ 2058945 h 4110786"/>
                        <a:gd name="connsiteX23" fmla="*/ 2198792 w 4158105"/>
                        <a:gd name="connsiteY23" fmla="*/ 323850 h 4110786"/>
                        <a:gd name="connsiteX24" fmla="*/ 2219780 w 4158105"/>
                        <a:gd name="connsiteY24" fmla="*/ 323850 h 4110786"/>
                        <a:gd name="connsiteX25" fmla="*/ 2224351 w 4158105"/>
                        <a:gd name="connsiteY25" fmla="*/ 13068 h 4110786"/>
                        <a:gd name="connsiteX26" fmla="*/ 2019755 w 4158105"/>
                        <a:gd name="connsiteY26" fmla="*/ 11473 h 4110786"/>
                        <a:gd name="connsiteX27" fmla="*/ 2019755 w 4158105"/>
                        <a:gd name="connsiteY27" fmla="*/ 323546 h 4110786"/>
                        <a:gd name="connsiteX28" fmla="*/ 668844 w 4158105"/>
                        <a:gd name="connsiteY28" fmla="*/ 1079241 h 4110786"/>
                        <a:gd name="connsiteX29" fmla="*/ 399753 w 4158105"/>
                        <a:gd name="connsiteY29" fmla="*/ 920125 h 4110786"/>
                        <a:gd name="connsiteX30" fmla="*/ 2019755 w 4158105"/>
                        <a:gd name="connsiteY30" fmla="*/ 11473 h 4110786"/>
                        <a:gd name="connsiteX31" fmla="*/ 2224543 w 4158105"/>
                        <a:gd name="connsiteY31" fmla="*/ 0 h 4110786"/>
                        <a:gd name="connsiteX32" fmla="*/ 2224351 w 4158105"/>
                        <a:gd name="connsiteY32" fmla="*/ 13068 h 4110786"/>
                        <a:gd name="connsiteX33" fmla="*/ 2106265 w 4158105"/>
                        <a:gd name="connsiteY33" fmla="*/ 7105 h 4110786"/>
                        <a:gd name="connsiteX34" fmla="*/ 2019755 w 4158105"/>
                        <a:gd name="connsiteY34" fmla="*/ 11473 h 4110786"/>
                        <a:gd name="connsiteX35" fmla="*/ 2019755 w 4158105"/>
                        <a:gd name="connsiteY35" fmla="*/ 2381 h 4110786"/>
                        <a:gd name="connsiteX36" fmla="*/ 2224543 w 4158105"/>
                        <a:gd name="connsiteY36" fmla="*/ 0 h 4110786"/>
                        <a:gd name="connsiteX0-1" fmla="*/ 668844 w 4158105"/>
                        <a:gd name="connsiteY0-2" fmla="*/ 1079241 h 4110786"/>
                        <a:gd name="connsiteX1-3" fmla="*/ 671967 w 4158105"/>
                        <a:gd name="connsiteY1-4" fmla="*/ 1081087 h 4110786"/>
                        <a:gd name="connsiteX2-5" fmla="*/ 576717 w 4158105"/>
                        <a:gd name="connsiteY2-6" fmla="*/ 1235869 h 4110786"/>
                        <a:gd name="connsiteX3-7" fmla="*/ 574232 w 4158105"/>
                        <a:gd name="connsiteY3-8" fmla="*/ 1234330 h 4110786"/>
                        <a:gd name="connsiteX4-9" fmla="*/ 668844 w 4158105"/>
                        <a:gd name="connsiteY4-10" fmla="*/ 1079241 h 4110786"/>
                        <a:gd name="connsiteX5-11" fmla="*/ 398124 w 4158105"/>
                        <a:gd name="connsiteY5-12" fmla="*/ 919162 h 4110786"/>
                        <a:gd name="connsiteX6-13" fmla="*/ 399753 w 4158105"/>
                        <a:gd name="connsiteY6-14" fmla="*/ 920125 h 4110786"/>
                        <a:gd name="connsiteX7-15" fmla="*/ 308772 w 4158105"/>
                        <a:gd name="connsiteY7-16" fmla="*/ 1069886 h 4110786"/>
                        <a:gd name="connsiteX8-17" fmla="*/ 398124 w 4158105"/>
                        <a:gd name="connsiteY8-18" fmla="*/ 919162 h 4110786"/>
                        <a:gd name="connsiteX9-19" fmla="*/ 2106264 w 4158105"/>
                        <a:gd name="connsiteY9-20" fmla="*/ 319178 h 4110786"/>
                        <a:gd name="connsiteX10-21" fmla="*/ 2198792 w 4158105"/>
                        <a:gd name="connsiteY10-22" fmla="*/ 323850 h 4110786"/>
                        <a:gd name="connsiteX11-23" fmla="*/ 2019755 w 4158105"/>
                        <a:gd name="connsiteY11-24" fmla="*/ 323850 h 4110786"/>
                        <a:gd name="connsiteX12-25" fmla="*/ 2019755 w 4158105"/>
                        <a:gd name="connsiteY12-26" fmla="*/ 323546 h 4110786"/>
                        <a:gd name="connsiteX13-27" fmla="*/ 2106264 w 4158105"/>
                        <a:gd name="connsiteY13-28" fmla="*/ 319178 h 4110786"/>
                        <a:gd name="connsiteX14-29" fmla="*/ 2224351 w 4158105"/>
                        <a:gd name="connsiteY14-30" fmla="*/ 13068 h 4110786"/>
                        <a:gd name="connsiteX15-31" fmla="*/ 4158105 w 4158105"/>
                        <a:gd name="connsiteY15-32" fmla="*/ 2058946 h 4110786"/>
                        <a:gd name="connsiteX16-33" fmla="*/ 2106265 w 4158105"/>
                        <a:gd name="connsiteY16-34" fmla="*/ 4110786 h 4110786"/>
                        <a:gd name="connsiteX17-35" fmla="*/ 54424 w 4158105"/>
                        <a:gd name="connsiteY17-36" fmla="*/ 2058946 h 4110786"/>
                        <a:gd name="connsiteX18-37" fmla="*/ 574232 w 4158105"/>
                        <a:gd name="connsiteY18-38" fmla="*/ 1234330 h 4110786"/>
                        <a:gd name="connsiteX19-39" fmla="*/ 366497 w 4158105"/>
                        <a:gd name="connsiteY19-40" fmla="*/ 2058945 h 4110786"/>
                        <a:gd name="connsiteX20-41" fmla="*/ 2106264 w 4158105"/>
                        <a:gd name="connsiteY20-42" fmla="*/ 3798712 h 4110786"/>
                        <a:gd name="connsiteX21-43" fmla="*/ 3846030 w 4158105"/>
                        <a:gd name="connsiteY21-44" fmla="*/ 2058945 h 4110786"/>
                        <a:gd name="connsiteX22-45" fmla="*/ 2198792 w 4158105"/>
                        <a:gd name="connsiteY22-46" fmla="*/ 323850 h 4110786"/>
                        <a:gd name="connsiteX23-47" fmla="*/ 2219780 w 4158105"/>
                        <a:gd name="connsiteY23-48" fmla="*/ 323850 h 4110786"/>
                        <a:gd name="connsiteX24-49" fmla="*/ 2224351 w 4158105"/>
                        <a:gd name="connsiteY24-50" fmla="*/ 13068 h 4110786"/>
                        <a:gd name="connsiteX25-51" fmla="*/ 2019755 w 4158105"/>
                        <a:gd name="connsiteY25-52" fmla="*/ 11473 h 4110786"/>
                        <a:gd name="connsiteX26-53" fmla="*/ 2019755 w 4158105"/>
                        <a:gd name="connsiteY26-54" fmla="*/ 323546 h 4110786"/>
                        <a:gd name="connsiteX27-55" fmla="*/ 668844 w 4158105"/>
                        <a:gd name="connsiteY27-56" fmla="*/ 1079241 h 4110786"/>
                        <a:gd name="connsiteX28-57" fmla="*/ 399753 w 4158105"/>
                        <a:gd name="connsiteY28-58" fmla="*/ 920125 h 4110786"/>
                        <a:gd name="connsiteX29-59" fmla="*/ 2019755 w 4158105"/>
                        <a:gd name="connsiteY29-60" fmla="*/ 11473 h 4110786"/>
                        <a:gd name="connsiteX30-61" fmla="*/ 2224543 w 4158105"/>
                        <a:gd name="connsiteY30-62" fmla="*/ 0 h 4110786"/>
                        <a:gd name="connsiteX31-63" fmla="*/ 2224351 w 4158105"/>
                        <a:gd name="connsiteY31-64" fmla="*/ 13068 h 4110786"/>
                        <a:gd name="connsiteX32-65" fmla="*/ 2106265 w 4158105"/>
                        <a:gd name="connsiteY32-66" fmla="*/ 7105 h 4110786"/>
                        <a:gd name="connsiteX33-67" fmla="*/ 2019755 w 4158105"/>
                        <a:gd name="connsiteY33-68" fmla="*/ 11473 h 4110786"/>
                        <a:gd name="connsiteX34-69" fmla="*/ 2019755 w 4158105"/>
                        <a:gd name="connsiteY34-70" fmla="*/ 2381 h 4110786"/>
                        <a:gd name="connsiteX35-71" fmla="*/ 2224543 w 4158105"/>
                        <a:gd name="connsiteY35-72" fmla="*/ 0 h 4110786"/>
                        <a:gd name="connsiteX0-73" fmla="*/ 668844 w 4158105"/>
                        <a:gd name="connsiteY0-74" fmla="*/ 1079241 h 4110786"/>
                        <a:gd name="connsiteX1-75" fmla="*/ 671967 w 4158105"/>
                        <a:gd name="connsiteY1-76" fmla="*/ 1081087 h 4110786"/>
                        <a:gd name="connsiteX2-77" fmla="*/ 576717 w 4158105"/>
                        <a:gd name="connsiteY2-78" fmla="*/ 1235869 h 4110786"/>
                        <a:gd name="connsiteX3-79" fmla="*/ 574232 w 4158105"/>
                        <a:gd name="connsiteY3-80" fmla="*/ 1234330 h 4110786"/>
                        <a:gd name="connsiteX4-81" fmla="*/ 668844 w 4158105"/>
                        <a:gd name="connsiteY4-82" fmla="*/ 1079241 h 4110786"/>
                        <a:gd name="connsiteX5-83" fmla="*/ 398124 w 4158105"/>
                        <a:gd name="connsiteY5-84" fmla="*/ 919162 h 4110786"/>
                        <a:gd name="connsiteX6-85" fmla="*/ 399753 w 4158105"/>
                        <a:gd name="connsiteY6-86" fmla="*/ 920125 h 4110786"/>
                        <a:gd name="connsiteX7-87" fmla="*/ 398124 w 4158105"/>
                        <a:gd name="connsiteY7-88" fmla="*/ 919162 h 4110786"/>
                        <a:gd name="connsiteX8-89" fmla="*/ 2106264 w 4158105"/>
                        <a:gd name="connsiteY8-90" fmla="*/ 319178 h 4110786"/>
                        <a:gd name="connsiteX9-91" fmla="*/ 2198792 w 4158105"/>
                        <a:gd name="connsiteY9-92" fmla="*/ 323850 h 4110786"/>
                        <a:gd name="connsiteX10-93" fmla="*/ 2019755 w 4158105"/>
                        <a:gd name="connsiteY10-94" fmla="*/ 323850 h 4110786"/>
                        <a:gd name="connsiteX11-95" fmla="*/ 2019755 w 4158105"/>
                        <a:gd name="connsiteY11-96" fmla="*/ 323546 h 4110786"/>
                        <a:gd name="connsiteX12-97" fmla="*/ 2106264 w 4158105"/>
                        <a:gd name="connsiteY12-98" fmla="*/ 319178 h 4110786"/>
                        <a:gd name="connsiteX13-99" fmla="*/ 2224351 w 4158105"/>
                        <a:gd name="connsiteY13-100" fmla="*/ 13068 h 4110786"/>
                        <a:gd name="connsiteX14-101" fmla="*/ 4158105 w 4158105"/>
                        <a:gd name="connsiteY14-102" fmla="*/ 2058946 h 4110786"/>
                        <a:gd name="connsiteX15-103" fmla="*/ 2106265 w 4158105"/>
                        <a:gd name="connsiteY15-104" fmla="*/ 4110786 h 4110786"/>
                        <a:gd name="connsiteX16-105" fmla="*/ 54424 w 4158105"/>
                        <a:gd name="connsiteY16-106" fmla="*/ 2058946 h 4110786"/>
                        <a:gd name="connsiteX17-107" fmla="*/ 574232 w 4158105"/>
                        <a:gd name="connsiteY17-108" fmla="*/ 1234330 h 4110786"/>
                        <a:gd name="connsiteX18-109" fmla="*/ 366497 w 4158105"/>
                        <a:gd name="connsiteY18-110" fmla="*/ 2058945 h 4110786"/>
                        <a:gd name="connsiteX19-111" fmla="*/ 2106264 w 4158105"/>
                        <a:gd name="connsiteY19-112" fmla="*/ 3798712 h 4110786"/>
                        <a:gd name="connsiteX20-113" fmla="*/ 3846030 w 4158105"/>
                        <a:gd name="connsiteY20-114" fmla="*/ 2058945 h 4110786"/>
                        <a:gd name="connsiteX21-115" fmla="*/ 2198792 w 4158105"/>
                        <a:gd name="connsiteY21-116" fmla="*/ 323850 h 4110786"/>
                        <a:gd name="connsiteX22-117" fmla="*/ 2219780 w 4158105"/>
                        <a:gd name="connsiteY22-118" fmla="*/ 323850 h 4110786"/>
                        <a:gd name="connsiteX23-119" fmla="*/ 2224351 w 4158105"/>
                        <a:gd name="connsiteY23-120" fmla="*/ 13068 h 4110786"/>
                        <a:gd name="connsiteX24-121" fmla="*/ 2019755 w 4158105"/>
                        <a:gd name="connsiteY24-122" fmla="*/ 11473 h 4110786"/>
                        <a:gd name="connsiteX25-123" fmla="*/ 2019755 w 4158105"/>
                        <a:gd name="connsiteY25-124" fmla="*/ 323546 h 4110786"/>
                        <a:gd name="connsiteX26-125" fmla="*/ 668844 w 4158105"/>
                        <a:gd name="connsiteY26-126" fmla="*/ 1079241 h 4110786"/>
                        <a:gd name="connsiteX27-127" fmla="*/ 399753 w 4158105"/>
                        <a:gd name="connsiteY27-128" fmla="*/ 920125 h 4110786"/>
                        <a:gd name="connsiteX28-129" fmla="*/ 2019755 w 4158105"/>
                        <a:gd name="connsiteY28-130" fmla="*/ 11473 h 4110786"/>
                        <a:gd name="connsiteX29-131" fmla="*/ 2224543 w 4158105"/>
                        <a:gd name="connsiteY29-132" fmla="*/ 0 h 4110786"/>
                        <a:gd name="connsiteX30-133" fmla="*/ 2224351 w 4158105"/>
                        <a:gd name="connsiteY30-134" fmla="*/ 13068 h 4110786"/>
                        <a:gd name="connsiteX31-135" fmla="*/ 2106265 w 4158105"/>
                        <a:gd name="connsiteY31-136" fmla="*/ 7105 h 4110786"/>
                        <a:gd name="connsiteX32-137" fmla="*/ 2019755 w 4158105"/>
                        <a:gd name="connsiteY32-138" fmla="*/ 11473 h 4110786"/>
                        <a:gd name="connsiteX33-139" fmla="*/ 2019755 w 4158105"/>
                        <a:gd name="connsiteY33-140" fmla="*/ 2381 h 4110786"/>
                        <a:gd name="connsiteX34-141" fmla="*/ 2224543 w 4158105"/>
                        <a:gd name="connsiteY34-142" fmla="*/ 0 h 4110786"/>
                        <a:gd name="connsiteX0-143" fmla="*/ 739525 w 4228786"/>
                        <a:gd name="connsiteY0-144" fmla="*/ 1079241 h 4110786"/>
                        <a:gd name="connsiteX1-145" fmla="*/ 742648 w 4228786"/>
                        <a:gd name="connsiteY1-146" fmla="*/ 1081087 h 4110786"/>
                        <a:gd name="connsiteX2-147" fmla="*/ 647398 w 4228786"/>
                        <a:gd name="connsiteY2-148" fmla="*/ 1235869 h 4110786"/>
                        <a:gd name="connsiteX3-149" fmla="*/ 644913 w 4228786"/>
                        <a:gd name="connsiteY3-150" fmla="*/ 1234330 h 4110786"/>
                        <a:gd name="connsiteX4-151" fmla="*/ 739525 w 4228786"/>
                        <a:gd name="connsiteY4-152" fmla="*/ 1079241 h 4110786"/>
                        <a:gd name="connsiteX5-153" fmla="*/ 468805 w 4228786"/>
                        <a:gd name="connsiteY5-154" fmla="*/ 919162 h 4110786"/>
                        <a:gd name="connsiteX6-155" fmla="*/ 470434 w 4228786"/>
                        <a:gd name="connsiteY6-156" fmla="*/ 920125 h 4110786"/>
                        <a:gd name="connsiteX7-157" fmla="*/ 468805 w 4228786"/>
                        <a:gd name="connsiteY7-158" fmla="*/ 919162 h 4110786"/>
                        <a:gd name="connsiteX8-159" fmla="*/ 2176945 w 4228786"/>
                        <a:gd name="connsiteY8-160" fmla="*/ 319178 h 4110786"/>
                        <a:gd name="connsiteX9-161" fmla="*/ 2269473 w 4228786"/>
                        <a:gd name="connsiteY9-162" fmla="*/ 323850 h 4110786"/>
                        <a:gd name="connsiteX10-163" fmla="*/ 2090436 w 4228786"/>
                        <a:gd name="connsiteY10-164" fmla="*/ 323850 h 4110786"/>
                        <a:gd name="connsiteX11-165" fmla="*/ 2090436 w 4228786"/>
                        <a:gd name="connsiteY11-166" fmla="*/ 323546 h 4110786"/>
                        <a:gd name="connsiteX12-167" fmla="*/ 2176945 w 4228786"/>
                        <a:gd name="connsiteY12-168" fmla="*/ 319178 h 4110786"/>
                        <a:gd name="connsiteX13-169" fmla="*/ 2295032 w 4228786"/>
                        <a:gd name="connsiteY13-170" fmla="*/ 13068 h 4110786"/>
                        <a:gd name="connsiteX14-171" fmla="*/ 4228786 w 4228786"/>
                        <a:gd name="connsiteY14-172" fmla="*/ 2058946 h 4110786"/>
                        <a:gd name="connsiteX15-173" fmla="*/ 2176946 w 4228786"/>
                        <a:gd name="connsiteY15-174" fmla="*/ 4110786 h 4110786"/>
                        <a:gd name="connsiteX16-175" fmla="*/ 125105 w 4228786"/>
                        <a:gd name="connsiteY16-176" fmla="*/ 2058946 h 4110786"/>
                        <a:gd name="connsiteX17-177" fmla="*/ 437178 w 4228786"/>
                        <a:gd name="connsiteY17-178" fmla="*/ 2058945 h 4110786"/>
                        <a:gd name="connsiteX18-179" fmla="*/ 2176945 w 4228786"/>
                        <a:gd name="connsiteY18-180" fmla="*/ 3798712 h 4110786"/>
                        <a:gd name="connsiteX19-181" fmla="*/ 3916711 w 4228786"/>
                        <a:gd name="connsiteY19-182" fmla="*/ 2058945 h 4110786"/>
                        <a:gd name="connsiteX20-183" fmla="*/ 2269473 w 4228786"/>
                        <a:gd name="connsiteY20-184" fmla="*/ 323850 h 4110786"/>
                        <a:gd name="connsiteX21-185" fmla="*/ 2290461 w 4228786"/>
                        <a:gd name="connsiteY21-186" fmla="*/ 323850 h 4110786"/>
                        <a:gd name="connsiteX22-187" fmla="*/ 2295032 w 4228786"/>
                        <a:gd name="connsiteY22-188" fmla="*/ 13068 h 4110786"/>
                        <a:gd name="connsiteX23-189" fmla="*/ 2090436 w 4228786"/>
                        <a:gd name="connsiteY23-190" fmla="*/ 11473 h 4110786"/>
                        <a:gd name="connsiteX24-191" fmla="*/ 2090436 w 4228786"/>
                        <a:gd name="connsiteY24-192" fmla="*/ 323546 h 4110786"/>
                        <a:gd name="connsiteX25-193" fmla="*/ 739525 w 4228786"/>
                        <a:gd name="connsiteY25-194" fmla="*/ 1079241 h 4110786"/>
                        <a:gd name="connsiteX26-195" fmla="*/ 470434 w 4228786"/>
                        <a:gd name="connsiteY26-196" fmla="*/ 920125 h 4110786"/>
                        <a:gd name="connsiteX27-197" fmla="*/ 2090436 w 4228786"/>
                        <a:gd name="connsiteY27-198" fmla="*/ 11473 h 4110786"/>
                        <a:gd name="connsiteX28-199" fmla="*/ 2295224 w 4228786"/>
                        <a:gd name="connsiteY28-200" fmla="*/ 0 h 4110786"/>
                        <a:gd name="connsiteX29-201" fmla="*/ 2295032 w 4228786"/>
                        <a:gd name="connsiteY29-202" fmla="*/ 13068 h 4110786"/>
                        <a:gd name="connsiteX30-203" fmla="*/ 2176946 w 4228786"/>
                        <a:gd name="connsiteY30-204" fmla="*/ 7105 h 4110786"/>
                        <a:gd name="connsiteX31-205" fmla="*/ 2090436 w 4228786"/>
                        <a:gd name="connsiteY31-206" fmla="*/ 11473 h 4110786"/>
                        <a:gd name="connsiteX32-207" fmla="*/ 2090436 w 4228786"/>
                        <a:gd name="connsiteY32-208" fmla="*/ 2381 h 4110786"/>
                        <a:gd name="connsiteX33-209" fmla="*/ 2295224 w 4228786"/>
                        <a:gd name="connsiteY33-210" fmla="*/ 0 h 4110786"/>
                        <a:gd name="connsiteX0-211" fmla="*/ 739525 w 4228786"/>
                        <a:gd name="connsiteY0-212" fmla="*/ 1079241 h 4110786"/>
                        <a:gd name="connsiteX1-213" fmla="*/ 742648 w 4228786"/>
                        <a:gd name="connsiteY1-214" fmla="*/ 1081087 h 4110786"/>
                        <a:gd name="connsiteX2-215" fmla="*/ 647398 w 4228786"/>
                        <a:gd name="connsiteY2-216" fmla="*/ 1235869 h 4110786"/>
                        <a:gd name="connsiteX3-217" fmla="*/ 739525 w 4228786"/>
                        <a:gd name="connsiteY3-218" fmla="*/ 1079241 h 4110786"/>
                        <a:gd name="connsiteX4-219" fmla="*/ 468805 w 4228786"/>
                        <a:gd name="connsiteY4-220" fmla="*/ 919162 h 4110786"/>
                        <a:gd name="connsiteX5-221" fmla="*/ 470434 w 4228786"/>
                        <a:gd name="connsiteY5-222" fmla="*/ 920125 h 4110786"/>
                        <a:gd name="connsiteX6-223" fmla="*/ 468805 w 4228786"/>
                        <a:gd name="connsiteY6-224" fmla="*/ 919162 h 4110786"/>
                        <a:gd name="connsiteX7-225" fmla="*/ 2176945 w 4228786"/>
                        <a:gd name="connsiteY7-226" fmla="*/ 319178 h 4110786"/>
                        <a:gd name="connsiteX8-227" fmla="*/ 2269473 w 4228786"/>
                        <a:gd name="connsiteY8-228" fmla="*/ 323850 h 4110786"/>
                        <a:gd name="connsiteX9-229" fmla="*/ 2090436 w 4228786"/>
                        <a:gd name="connsiteY9-230" fmla="*/ 323850 h 4110786"/>
                        <a:gd name="connsiteX10-231" fmla="*/ 2090436 w 4228786"/>
                        <a:gd name="connsiteY10-232" fmla="*/ 323546 h 4110786"/>
                        <a:gd name="connsiteX11-233" fmla="*/ 2176945 w 4228786"/>
                        <a:gd name="connsiteY11-234" fmla="*/ 319178 h 4110786"/>
                        <a:gd name="connsiteX12-235" fmla="*/ 2295032 w 4228786"/>
                        <a:gd name="connsiteY12-236" fmla="*/ 13068 h 4110786"/>
                        <a:gd name="connsiteX13-237" fmla="*/ 4228786 w 4228786"/>
                        <a:gd name="connsiteY13-238" fmla="*/ 2058946 h 4110786"/>
                        <a:gd name="connsiteX14-239" fmla="*/ 2176946 w 4228786"/>
                        <a:gd name="connsiteY14-240" fmla="*/ 4110786 h 4110786"/>
                        <a:gd name="connsiteX15-241" fmla="*/ 125105 w 4228786"/>
                        <a:gd name="connsiteY15-242" fmla="*/ 2058946 h 4110786"/>
                        <a:gd name="connsiteX16-243" fmla="*/ 437178 w 4228786"/>
                        <a:gd name="connsiteY16-244" fmla="*/ 2058945 h 4110786"/>
                        <a:gd name="connsiteX17-245" fmla="*/ 2176945 w 4228786"/>
                        <a:gd name="connsiteY17-246" fmla="*/ 3798712 h 4110786"/>
                        <a:gd name="connsiteX18-247" fmla="*/ 3916711 w 4228786"/>
                        <a:gd name="connsiteY18-248" fmla="*/ 2058945 h 4110786"/>
                        <a:gd name="connsiteX19-249" fmla="*/ 2269473 w 4228786"/>
                        <a:gd name="connsiteY19-250" fmla="*/ 323850 h 4110786"/>
                        <a:gd name="connsiteX20-251" fmla="*/ 2290461 w 4228786"/>
                        <a:gd name="connsiteY20-252" fmla="*/ 323850 h 4110786"/>
                        <a:gd name="connsiteX21-253" fmla="*/ 2295032 w 4228786"/>
                        <a:gd name="connsiteY21-254" fmla="*/ 13068 h 4110786"/>
                        <a:gd name="connsiteX22-255" fmla="*/ 2090436 w 4228786"/>
                        <a:gd name="connsiteY22-256" fmla="*/ 11473 h 4110786"/>
                        <a:gd name="connsiteX23-257" fmla="*/ 2090436 w 4228786"/>
                        <a:gd name="connsiteY23-258" fmla="*/ 323546 h 4110786"/>
                        <a:gd name="connsiteX24-259" fmla="*/ 739525 w 4228786"/>
                        <a:gd name="connsiteY24-260" fmla="*/ 1079241 h 4110786"/>
                        <a:gd name="connsiteX25-261" fmla="*/ 470434 w 4228786"/>
                        <a:gd name="connsiteY25-262" fmla="*/ 920125 h 4110786"/>
                        <a:gd name="connsiteX26-263" fmla="*/ 2090436 w 4228786"/>
                        <a:gd name="connsiteY26-264" fmla="*/ 11473 h 4110786"/>
                        <a:gd name="connsiteX27-265" fmla="*/ 2295224 w 4228786"/>
                        <a:gd name="connsiteY27-266" fmla="*/ 0 h 4110786"/>
                        <a:gd name="connsiteX28-267" fmla="*/ 2295032 w 4228786"/>
                        <a:gd name="connsiteY28-268" fmla="*/ 13068 h 4110786"/>
                        <a:gd name="connsiteX29-269" fmla="*/ 2176946 w 4228786"/>
                        <a:gd name="connsiteY29-270" fmla="*/ 7105 h 4110786"/>
                        <a:gd name="connsiteX30-271" fmla="*/ 2090436 w 4228786"/>
                        <a:gd name="connsiteY30-272" fmla="*/ 11473 h 4110786"/>
                        <a:gd name="connsiteX31-273" fmla="*/ 2090436 w 4228786"/>
                        <a:gd name="connsiteY31-274" fmla="*/ 2381 h 4110786"/>
                        <a:gd name="connsiteX32-275" fmla="*/ 2295224 w 4228786"/>
                        <a:gd name="connsiteY32-276" fmla="*/ 0 h 4110786"/>
                        <a:gd name="connsiteX0-277" fmla="*/ 739525 w 4228786"/>
                        <a:gd name="connsiteY0-278" fmla="*/ 1079241 h 4110786"/>
                        <a:gd name="connsiteX1-279" fmla="*/ 742648 w 4228786"/>
                        <a:gd name="connsiteY1-280" fmla="*/ 1081087 h 4110786"/>
                        <a:gd name="connsiteX2-281" fmla="*/ 739525 w 4228786"/>
                        <a:gd name="connsiteY2-282" fmla="*/ 1079241 h 4110786"/>
                        <a:gd name="connsiteX3-283" fmla="*/ 468805 w 4228786"/>
                        <a:gd name="connsiteY3-284" fmla="*/ 919162 h 4110786"/>
                        <a:gd name="connsiteX4-285" fmla="*/ 470434 w 4228786"/>
                        <a:gd name="connsiteY4-286" fmla="*/ 920125 h 4110786"/>
                        <a:gd name="connsiteX5-287" fmla="*/ 468805 w 4228786"/>
                        <a:gd name="connsiteY5-288" fmla="*/ 919162 h 4110786"/>
                        <a:gd name="connsiteX6-289" fmla="*/ 2176945 w 4228786"/>
                        <a:gd name="connsiteY6-290" fmla="*/ 319178 h 4110786"/>
                        <a:gd name="connsiteX7-291" fmla="*/ 2269473 w 4228786"/>
                        <a:gd name="connsiteY7-292" fmla="*/ 323850 h 4110786"/>
                        <a:gd name="connsiteX8-293" fmla="*/ 2090436 w 4228786"/>
                        <a:gd name="connsiteY8-294" fmla="*/ 323850 h 4110786"/>
                        <a:gd name="connsiteX9-295" fmla="*/ 2090436 w 4228786"/>
                        <a:gd name="connsiteY9-296" fmla="*/ 323546 h 4110786"/>
                        <a:gd name="connsiteX10-297" fmla="*/ 2176945 w 4228786"/>
                        <a:gd name="connsiteY10-298" fmla="*/ 319178 h 4110786"/>
                        <a:gd name="connsiteX11-299" fmla="*/ 2295032 w 4228786"/>
                        <a:gd name="connsiteY11-300" fmla="*/ 13068 h 4110786"/>
                        <a:gd name="connsiteX12-301" fmla="*/ 4228786 w 4228786"/>
                        <a:gd name="connsiteY12-302" fmla="*/ 2058946 h 4110786"/>
                        <a:gd name="connsiteX13-303" fmla="*/ 2176946 w 4228786"/>
                        <a:gd name="connsiteY13-304" fmla="*/ 4110786 h 4110786"/>
                        <a:gd name="connsiteX14-305" fmla="*/ 125105 w 4228786"/>
                        <a:gd name="connsiteY14-306" fmla="*/ 2058946 h 4110786"/>
                        <a:gd name="connsiteX15-307" fmla="*/ 437178 w 4228786"/>
                        <a:gd name="connsiteY15-308" fmla="*/ 2058945 h 4110786"/>
                        <a:gd name="connsiteX16-309" fmla="*/ 2176945 w 4228786"/>
                        <a:gd name="connsiteY16-310" fmla="*/ 3798712 h 4110786"/>
                        <a:gd name="connsiteX17-311" fmla="*/ 3916711 w 4228786"/>
                        <a:gd name="connsiteY17-312" fmla="*/ 2058945 h 4110786"/>
                        <a:gd name="connsiteX18-313" fmla="*/ 2269473 w 4228786"/>
                        <a:gd name="connsiteY18-314" fmla="*/ 323850 h 4110786"/>
                        <a:gd name="connsiteX19-315" fmla="*/ 2290461 w 4228786"/>
                        <a:gd name="connsiteY19-316" fmla="*/ 323850 h 4110786"/>
                        <a:gd name="connsiteX20-317" fmla="*/ 2295032 w 4228786"/>
                        <a:gd name="connsiteY20-318" fmla="*/ 13068 h 4110786"/>
                        <a:gd name="connsiteX21-319" fmla="*/ 2090436 w 4228786"/>
                        <a:gd name="connsiteY21-320" fmla="*/ 11473 h 4110786"/>
                        <a:gd name="connsiteX22-321" fmla="*/ 2090436 w 4228786"/>
                        <a:gd name="connsiteY22-322" fmla="*/ 323546 h 4110786"/>
                        <a:gd name="connsiteX23-323" fmla="*/ 739525 w 4228786"/>
                        <a:gd name="connsiteY23-324" fmla="*/ 1079241 h 4110786"/>
                        <a:gd name="connsiteX24-325" fmla="*/ 470434 w 4228786"/>
                        <a:gd name="connsiteY24-326" fmla="*/ 920125 h 4110786"/>
                        <a:gd name="connsiteX25-327" fmla="*/ 2090436 w 4228786"/>
                        <a:gd name="connsiteY25-328" fmla="*/ 11473 h 4110786"/>
                        <a:gd name="connsiteX26-329" fmla="*/ 2295224 w 4228786"/>
                        <a:gd name="connsiteY26-330" fmla="*/ 0 h 4110786"/>
                        <a:gd name="connsiteX27-331" fmla="*/ 2295032 w 4228786"/>
                        <a:gd name="connsiteY27-332" fmla="*/ 13068 h 4110786"/>
                        <a:gd name="connsiteX28-333" fmla="*/ 2176946 w 4228786"/>
                        <a:gd name="connsiteY28-334" fmla="*/ 7105 h 4110786"/>
                        <a:gd name="connsiteX29-335" fmla="*/ 2090436 w 4228786"/>
                        <a:gd name="connsiteY29-336" fmla="*/ 11473 h 4110786"/>
                        <a:gd name="connsiteX30-337" fmla="*/ 2090436 w 4228786"/>
                        <a:gd name="connsiteY30-338" fmla="*/ 2381 h 4110786"/>
                        <a:gd name="connsiteX31-339" fmla="*/ 2295224 w 4228786"/>
                        <a:gd name="connsiteY31-340" fmla="*/ 0 h 4110786"/>
                        <a:gd name="connsiteX0-341" fmla="*/ 739525 w 4228786"/>
                        <a:gd name="connsiteY0-342" fmla="*/ 1079241 h 4110786"/>
                        <a:gd name="connsiteX1-343" fmla="*/ 742648 w 4228786"/>
                        <a:gd name="connsiteY1-344" fmla="*/ 1081087 h 4110786"/>
                        <a:gd name="connsiteX2-345" fmla="*/ 739525 w 4228786"/>
                        <a:gd name="connsiteY2-346" fmla="*/ 1079241 h 4110786"/>
                        <a:gd name="connsiteX3-347" fmla="*/ 468805 w 4228786"/>
                        <a:gd name="connsiteY3-348" fmla="*/ 919162 h 4110786"/>
                        <a:gd name="connsiteX4-349" fmla="*/ 470434 w 4228786"/>
                        <a:gd name="connsiteY4-350" fmla="*/ 920125 h 4110786"/>
                        <a:gd name="connsiteX5-351" fmla="*/ 468805 w 4228786"/>
                        <a:gd name="connsiteY5-352" fmla="*/ 919162 h 4110786"/>
                        <a:gd name="connsiteX6-353" fmla="*/ 2176945 w 4228786"/>
                        <a:gd name="connsiteY6-354" fmla="*/ 319178 h 4110786"/>
                        <a:gd name="connsiteX7-355" fmla="*/ 2269473 w 4228786"/>
                        <a:gd name="connsiteY7-356" fmla="*/ 323850 h 4110786"/>
                        <a:gd name="connsiteX8-357" fmla="*/ 2090436 w 4228786"/>
                        <a:gd name="connsiteY8-358" fmla="*/ 323850 h 4110786"/>
                        <a:gd name="connsiteX9-359" fmla="*/ 2090436 w 4228786"/>
                        <a:gd name="connsiteY9-360" fmla="*/ 323546 h 4110786"/>
                        <a:gd name="connsiteX10-361" fmla="*/ 2176945 w 4228786"/>
                        <a:gd name="connsiteY10-362" fmla="*/ 319178 h 4110786"/>
                        <a:gd name="connsiteX11-363" fmla="*/ 2295032 w 4228786"/>
                        <a:gd name="connsiteY11-364" fmla="*/ 13068 h 4110786"/>
                        <a:gd name="connsiteX12-365" fmla="*/ 4228786 w 4228786"/>
                        <a:gd name="connsiteY12-366" fmla="*/ 2058946 h 4110786"/>
                        <a:gd name="connsiteX13-367" fmla="*/ 2176946 w 4228786"/>
                        <a:gd name="connsiteY13-368" fmla="*/ 4110786 h 4110786"/>
                        <a:gd name="connsiteX14-369" fmla="*/ 125105 w 4228786"/>
                        <a:gd name="connsiteY14-370" fmla="*/ 2058946 h 4110786"/>
                        <a:gd name="connsiteX15-371" fmla="*/ 437178 w 4228786"/>
                        <a:gd name="connsiteY15-372" fmla="*/ 2058945 h 4110786"/>
                        <a:gd name="connsiteX16-373" fmla="*/ 2176945 w 4228786"/>
                        <a:gd name="connsiteY16-374" fmla="*/ 3798712 h 4110786"/>
                        <a:gd name="connsiteX17-375" fmla="*/ 3916711 w 4228786"/>
                        <a:gd name="connsiteY17-376" fmla="*/ 2058945 h 4110786"/>
                        <a:gd name="connsiteX18-377" fmla="*/ 2269473 w 4228786"/>
                        <a:gd name="connsiteY18-378" fmla="*/ 323850 h 4110786"/>
                        <a:gd name="connsiteX19-379" fmla="*/ 2290461 w 4228786"/>
                        <a:gd name="connsiteY19-380" fmla="*/ 323850 h 4110786"/>
                        <a:gd name="connsiteX20-381" fmla="*/ 2295032 w 4228786"/>
                        <a:gd name="connsiteY20-382" fmla="*/ 13068 h 4110786"/>
                        <a:gd name="connsiteX21-383" fmla="*/ 2090436 w 4228786"/>
                        <a:gd name="connsiteY21-384" fmla="*/ 11473 h 4110786"/>
                        <a:gd name="connsiteX22-385" fmla="*/ 2090436 w 4228786"/>
                        <a:gd name="connsiteY22-386" fmla="*/ 323546 h 4110786"/>
                        <a:gd name="connsiteX23-387" fmla="*/ 739525 w 4228786"/>
                        <a:gd name="connsiteY23-388" fmla="*/ 1079241 h 4110786"/>
                        <a:gd name="connsiteX24-389" fmla="*/ 470434 w 4228786"/>
                        <a:gd name="connsiteY24-390" fmla="*/ 920125 h 4110786"/>
                        <a:gd name="connsiteX25-391" fmla="*/ 2090436 w 4228786"/>
                        <a:gd name="connsiteY25-392" fmla="*/ 11473 h 4110786"/>
                        <a:gd name="connsiteX26-393" fmla="*/ 2295224 w 4228786"/>
                        <a:gd name="connsiteY26-394" fmla="*/ 0 h 4110786"/>
                        <a:gd name="connsiteX27-395" fmla="*/ 2176946 w 4228786"/>
                        <a:gd name="connsiteY27-396" fmla="*/ 7105 h 4110786"/>
                        <a:gd name="connsiteX28-397" fmla="*/ 2090436 w 4228786"/>
                        <a:gd name="connsiteY28-398" fmla="*/ 11473 h 4110786"/>
                        <a:gd name="connsiteX29-399" fmla="*/ 2090436 w 4228786"/>
                        <a:gd name="connsiteY29-400" fmla="*/ 2381 h 4110786"/>
                        <a:gd name="connsiteX30-401" fmla="*/ 2295224 w 4228786"/>
                        <a:gd name="connsiteY30-402" fmla="*/ 0 h 4110786"/>
                        <a:gd name="connsiteX0-403" fmla="*/ 739525 w 4228949"/>
                        <a:gd name="connsiteY0-404" fmla="*/ 1079241 h 4110786"/>
                        <a:gd name="connsiteX1-405" fmla="*/ 742648 w 4228949"/>
                        <a:gd name="connsiteY1-406" fmla="*/ 1081087 h 4110786"/>
                        <a:gd name="connsiteX2-407" fmla="*/ 739525 w 4228949"/>
                        <a:gd name="connsiteY2-408" fmla="*/ 1079241 h 4110786"/>
                        <a:gd name="connsiteX3-409" fmla="*/ 468805 w 4228949"/>
                        <a:gd name="connsiteY3-410" fmla="*/ 919162 h 4110786"/>
                        <a:gd name="connsiteX4-411" fmla="*/ 470434 w 4228949"/>
                        <a:gd name="connsiteY4-412" fmla="*/ 920125 h 4110786"/>
                        <a:gd name="connsiteX5-413" fmla="*/ 468805 w 4228949"/>
                        <a:gd name="connsiteY5-414" fmla="*/ 919162 h 4110786"/>
                        <a:gd name="connsiteX6-415" fmla="*/ 2176945 w 4228949"/>
                        <a:gd name="connsiteY6-416" fmla="*/ 319178 h 4110786"/>
                        <a:gd name="connsiteX7-417" fmla="*/ 2269473 w 4228949"/>
                        <a:gd name="connsiteY7-418" fmla="*/ 323850 h 4110786"/>
                        <a:gd name="connsiteX8-419" fmla="*/ 2090436 w 4228949"/>
                        <a:gd name="connsiteY8-420" fmla="*/ 323850 h 4110786"/>
                        <a:gd name="connsiteX9-421" fmla="*/ 2090436 w 4228949"/>
                        <a:gd name="connsiteY9-422" fmla="*/ 323546 h 4110786"/>
                        <a:gd name="connsiteX10-423" fmla="*/ 2176945 w 4228949"/>
                        <a:gd name="connsiteY10-424" fmla="*/ 319178 h 4110786"/>
                        <a:gd name="connsiteX11-425" fmla="*/ 2290461 w 4228949"/>
                        <a:gd name="connsiteY11-426" fmla="*/ 323850 h 4110786"/>
                        <a:gd name="connsiteX12-427" fmla="*/ 4228786 w 4228949"/>
                        <a:gd name="connsiteY12-428" fmla="*/ 2058946 h 4110786"/>
                        <a:gd name="connsiteX13-429" fmla="*/ 2176946 w 4228949"/>
                        <a:gd name="connsiteY13-430" fmla="*/ 4110786 h 4110786"/>
                        <a:gd name="connsiteX14-431" fmla="*/ 125105 w 4228949"/>
                        <a:gd name="connsiteY14-432" fmla="*/ 2058946 h 4110786"/>
                        <a:gd name="connsiteX15-433" fmla="*/ 437178 w 4228949"/>
                        <a:gd name="connsiteY15-434" fmla="*/ 2058945 h 4110786"/>
                        <a:gd name="connsiteX16-435" fmla="*/ 2176945 w 4228949"/>
                        <a:gd name="connsiteY16-436" fmla="*/ 3798712 h 4110786"/>
                        <a:gd name="connsiteX17-437" fmla="*/ 3916711 w 4228949"/>
                        <a:gd name="connsiteY17-438" fmla="*/ 2058945 h 4110786"/>
                        <a:gd name="connsiteX18-439" fmla="*/ 2269473 w 4228949"/>
                        <a:gd name="connsiteY18-440" fmla="*/ 323850 h 4110786"/>
                        <a:gd name="connsiteX19-441" fmla="*/ 2290461 w 4228949"/>
                        <a:gd name="connsiteY19-442" fmla="*/ 323850 h 4110786"/>
                        <a:gd name="connsiteX20-443" fmla="*/ 2090436 w 4228949"/>
                        <a:gd name="connsiteY20-444" fmla="*/ 11473 h 4110786"/>
                        <a:gd name="connsiteX21-445" fmla="*/ 2090436 w 4228949"/>
                        <a:gd name="connsiteY21-446" fmla="*/ 323546 h 4110786"/>
                        <a:gd name="connsiteX22-447" fmla="*/ 739525 w 4228949"/>
                        <a:gd name="connsiteY22-448" fmla="*/ 1079241 h 4110786"/>
                        <a:gd name="connsiteX23-449" fmla="*/ 470434 w 4228949"/>
                        <a:gd name="connsiteY23-450" fmla="*/ 920125 h 4110786"/>
                        <a:gd name="connsiteX24-451" fmla="*/ 2090436 w 4228949"/>
                        <a:gd name="connsiteY24-452" fmla="*/ 11473 h 4110786"/>
                        <a:gd name="connsiteX25-453" fmla="*/ 2295224 w 4228949"/>
                        <a:gd name="connsiteY25-454" fmla="*/ 0 h 4110786"/>
                        <a:gd name="connsiteX26-455" fmla="*/ 2176946 w 4228949"/>
                        <a:gd name="connsiteY26-456" fmla="*/ 7105 h 4110786"/>
                        <a:gd name="connsiteX27-457" fmla="*/ 2090436 w 4228949"/>
                        <a:gd name="connsiteY27-458" fmla="*/ 11473 h 4110786"/>
                        <a:gd name="connsiteX28-459" fmla="*/ 2090436 w 4228949"/>
                        <a:gd name="connsiteY28-460" fmla="*/ 2381 h 4110786"/>
                        <a:gd name="connsiteX29-461" fmla="*/ 2295224 w 4228949"/>
                        <a:gd name="connsiteY29-462" fmla="*/ 0 h 4110786"/>
                        <a:gd name="connsiteX0-463" fmla="*/ 739525 w 4228949"/>
                        <a:gd name="connsiteY0-464" fmla="*/ 1076860 h 4108405"/>
                        <a:gd name="connsiteX1-465" fmla="*/ 742648 w 4228949"/>
                        <a:gd name="connsiteY1-466" fmla="*/ 1078706 h 4108405"/>
                        <a:gd name="connsiteX2-467" fmla="*/ 739525 w 4228949"/>
                        <a:gd name="connsiteY2-468" fmla="*/ 1076860 h 4108405"/>
                        <a:gd name="connsiteX3-469" fmla="*/ 468805 w 4228949"/>
                        <a:gd name="connsiteY3-470" fmla="*/ 916781 h 4108405"/>
                        <a:gd name="connsiteX4-471" fmla="*/ 470434 w 4228949"/>
                        <a:gd name="connsiteY4-472" fmla="*/ 917744 h 4108405"/>
                        <a:gd name="connsiteX5-473" fmla="*/ 468805 w 4228949"/>
                        <a:gd name="connsiteY5-474" fmla="*/ 916781 h 4108405"/>
                        <a:gd name="connsiteX6-475" fmla="*/ 2176945 w 4228949"/>
                        <a:gd name="connsiteY6-476" fmla="*/ 316797 h 4108405"/>
                        <a:gd name="connsiteX7-477" fmla="*/ 2269473 w 4228949"/>
                        <a:gd name="connsiteY7-478" fmla="*/ 321469 h 4108405"/>
                        <a:gd name="connsiteX8-479" fmla="*/ 2090436 w 4228949"/>
                        <a:gd name="connsiteY8-480" fmla="*/ 321469 h 4108405"/>
                        <a:gd name="connsiteX9-481" fmla="*/ 2090436 w 4228949"/>
                        <a:gd name="connsiteY9-482" fmla="*/ 321165 h 4108405"/>
                        <a:gd name="connsiteX10-483" fmla="*/ 2176945 w 4228949"/>
                        <a:gd name="connsiteY10-484" fmla="*/ 316797 h 4108405"/>
                        <a:gd name="connsiteX11-485" fmla="*/ 2290461 w 4228949"/>
                        <a:gd name="connsiteY11-486" fmla="*/ 321469 h 4108405"/>
                        <a:gd name="connsiteX12-487" fmla="*/ 4228786 w 4228949"/>
                        <a:gd name="connsiteY12-488" fmla="*/ 2056565 h 4108405"/>
                        <a:gd name="connsiteX13-489" fmla="*/ 2176946 w 4228949"/>
                        <a:gd name="connsiteY13-490" fmla="*/ 4108405 h 4108405"/>
                        <a:gd name="connsiteX14-491" fmla="*/ 125105 w 4228949"/>
                        <a:gd name="connsiteY14-492" fmla="*/ 2056565 h 4108405"/>
                        <a:gd name="connsiteX15-493" fmla="*/ 437178 w 4228949"/>
                        <a:gd name="connsiteY15-494" fmla="*/ 2056564 h 4108405"/>
                        <a:gd name="connsiteX16-495" fmla="*/ 2176945 w 4228949"/>
                        <a:gd name="connsiteY16-496" fmla="*/ 3796331 h 4108405"/>
                        <a:gd name="connsiteX17-497" fmla="*/ 3916711 w 4228949"/>
                        <a:gd name="connsiteY17-498" fmla="*/ 2056564 h 4108405"/>
                        <a:gd name="connsiteX18-499" fmla="*/ 2269473 w 4228949"/>
                        <a:gd name="connsiteY18-500" fmla="*/ 321469 h 4108405"/>
                        <a:gd name="connsiteX19-501" fmla="*/ 2290461 w 4228949"/>
                        <a:gd name="connsiteY19-502" fmla="*/ 321469 h 4108405"/>
                        <a:gd name="connsiteX20-503" fmla="*/ 2090436 w 4228949"/>
                        <a:gd name="connsiteY20-504" fmla="*/ 9092 h 4108405"/>
                        <a:gd name="connsiteX21-505" fmla="*/ 2090436 w 4228949"/>
                        <a:gd name="connsiteY21-506" fmla="*/ 321165 h 4108405"/>
                        <a:gd name="connsiteX22-507" fmla="*/ 739525 w 4228949"/>
                        <a:gd name="connsiteY22-508" fmla="*/ 1076860 h 4108405"/>
                        <a:gd name="connsiteX23-509" fmla="*/ 470434 w 4228949"/>
                        <a:gd name="connsiteY23-510" fmla="*/ 917744 h 4108405"/>
                        <a:gd name="connsiteX24-511" fmla="*/ 2090436 w 4228949"/>
                        <a:gd name="connsiteY24-512" fmla="*/ 9092 h 4108405"/>
                        <a:gd name="connsiteX25-513" fmla="*/ 2090436 w 4228949"/>
                        <a:gd name="connsiteY25-514" fmla="*/ 0 h 4108405"/>
                        <a:gd name="connsiteX26-515" fmla="*/ 2176946 w 4228949"/>
                        <a:gd name="connsiteY26-516" fmla="*/ 4724 h 4108405"/>
                        <a:gd name="connsiteX27-517" fmla="*/ 2090436 w 4228949"/>
                        <a:gd name="connsiteY27-518" fmla="*/ 9092 h 4108405"/>
                        <a:gd name="connsiteX28-519" fmla="*/ 2090436 w 4228949"/>
                        <a:gd name="connsiteY28-520" fmla="*/ 0 h 4108405"/>
                        <a:gd name="connsiteX0-521" fmla="*/ 739525 w 4228949"/>
                        <a:gd name="connsiteY0-522" fmla="*/ 1076860 h 4108405"/>
                        <a:gd name="connsiteX1-523" fmla="*/ 742648 w 4228949"/>
                        <a:gd name="connsiteY1-524" fmla="*/ 1078706 h 4108405"/>
                        <a:gd name="connsiteX2-525" fmla="*/ 739525 w 4228949"/>
                        <a:gd name="connsiteY2-526" fmla="*/ 1076860 h 4108405"/>
                        <a:gd name="connsiteX3-527" fmla="*/ 468805 w 4228949"/>
                        <a:gd name="connsiteY3-528" fmla="*/ 916781 h 4108405"/>
                        <a:gd name="connsiteX4-529" fmla="*/ 470434 w 4228949"/>
                        <a:gd name="connsiteY4-530" fmla="*/ 917744 h 4108405"/>
                        <a:gd name="connsiteX5-531" fmla="*/ 468805 w 4228949"/>
                        <a:gd name="connsiteY5-532" fmla="*/ 916781 h 4108405"/>
                        <a:gd name="connsiteX6-533" fmla="*/ 2176945 w 4228949"/>
                        <a:gd name="connsiteY6-534" fmla="*/ 316797 h 4108405"/>
                        <a:gd name="connsiteX7-535" fmla="*/ 2269473 w 4228949"/>
                        <a:gd name="connsiteY7-536" fmla="*/ 321469 h 4108405"/>
                        <a:gd name="connsiteX8-537" fmla="*/ 2090436 w 4228949"/>
                        <a:gd name="connsiteY8-538" fmla="*/ 321469 h 4108405"/>
                        <a:gd name="connsiteX9-539" fmla="*/ 2090436 w 4228949"/>
                        <a:gd name="connsiteY9-540" fmla="*/ 321165 h 4108405"/>
                        <a:gd name="connsiteX10-541" fmla="*/ 2176945 w 4228949"/>
                        <a:gd name="connsiteY10-542" fmla="*/ 316797 h 4108405"/>
                        <a:gd name="connsiteX11-543" fmla="*/ 2290461 w 4228949"/>
                        <a:gd name="connsiteY11-544" fmla="*/ 321469 h 4108405"/>
                        <a:gd name="connsiteX12-545" fmla="*/ 4228786 w 4228949"/>
                        <a:gd name="connsiteY12-546" fmla="*/ 2056565 h 4108405"/>
                        <a:gd name="connsiteX13-547" fmla="*/ 2176946 w 4228949"/>
                        <a:gd name="connsiteY13-548" fmla="*/ 4108405 h 4108405"/>
                        <a:gd name="connsiteX14-549" fmla="*/ 125105 w 4228949"/>
                        <a:gd name="connsiteY14-550" fmla="*/ 2056565 h 4108405"/>
                        <a:gd name="connsiteX15-551" fmla="*/ 437178 w 4228949"/>
                        <a:gd name="connsiteY15-552" fmla="*/ 2056564 h 4108405"/>
                        <a:gd name="connsiteX16-553" fmla="*/ 2176945 w 4228949"/>
                        <a:gd name="connsiteY16-554" fmla="*/ 3796331 h 4108405"/>
                        <a:gd name="connsiteX17-555" fmla="*/ 3916711 w 4228949"/>
                        <a:gd name="connsiteY17-556" fmla="*/ 2056564 h 4108405"/>
                        <a:gd name="connsiteX18-557" fmla="*/ 2269473 w 4228949"/>
                        <a:gd name="connsiteY18-558" fmla="*/ 321469 h 4108405"/>
                        <a:gd name="connsiteX19-559" fmla="*/ 2290461 w 4228949"/>
                        <a:gd name="connsiteY19-560" fmla="*/ 321469 h 4108405"/>
                        <a:gd name="connsiteX20-561" fmla="*/ 2090436 w 4228949"/>
                        <a:gd name="connsiteY20-562" fmla="*/ 9092 h 4108405"/>
                        <a:gd name="connsiteX21-563" fmla="*/ 2090436 w 4228949"/>
                        <a:gd name="connsiteY21-564" fmla="*/ 321165 h 4108405"/>
                        <a:gd name="connsiteX22-565" fmla="*/ 739525 w 4228949"/>
                        <a:gd name="connsiteY22-566" fmla="*/ 1076860 h 4108405"/>
                        <a:gd name="connsiteX23-567" fmla="*/ 470434 w 4228949"/>
                        <a:gd name="connsiteY23-568" fmla="*/ 917744 h 4108405"/>
                        <a:gd name="connsiteX24-569" fmla="*/ 2090436 w 4228949"/>
                        <a:gd name="connsiteY24-570" fmla="*/ 9092 h 4108405"/>
                        <a:gd name="connsiteX25-571" fmla="*/ 2090436 w 4228949"/>
                        <a:gd name="connsiteY25-572" fmla="*/ 0 h 4108405"/>
                        <a:gd name="connsiteX26-573" fmla="*/ 2090436 w 4228949"/>
                        <a:gd name="connsiteY26-574" fmla="*/ 9092 h 4108405"/>
                        <a:gd name="connsiteX27-575" fmla="*/ 2090436 w 4228949"/>
                        <a:gd name="connsiteY27-576" fmla="*/ 0 h 4108405"/>
                        <a:gd name="connsiteX0-577" fmla="*/ 739525 w 4228925"/>
                        <a:gd name="connsiteY0-578" fmla="*/ 1076860 h 4108405"/>
                        <a:gd name="connsiteX1-579" fmla="*/ 742648 w 4228925"/>
                        <a:gd name="connsiteY1-580" fmla="*/ 1078706 h 4108405"/>
                        <a:gd name="connsiteX2-581" fmla="*/ 739525 w 4228925"/>
                        <a:gd name="connsiteY2-582" fmla="*/ 1076860 h 4108405"/>
                        <a:gd name="connsiteX3-583" fmla="*/ 468805 w 4228925"/>
                        <a:gd name="connsiteY3-584" fmla="*/ 916781 h 4108405"/>
                        <a:gd name="connsiteX4-585" fmla="*/ 470434 w 4228925"/>
                        <a:gd name="connsiteY4-586" fmla="*/ 917744 h 4108405"/>
                        <a:gd name="connsiteX5-587" fmla="*/ 468805 w 4228925"/>
                        <a:gd name="connsiteY5-588" fmla="*/ 916781 h 4108405"/>
                        <a:gd name="connsiteX6-589" fmla="*/ 2176945 w 4228925"/>
                        <a:gd name="connsiteY6-590" fmla="*/ 316797 h 4108405"/>
                        <a:gd name="connsiteX7-591" fmla="*/ 2269473 w 4228925"/>
                        <a:gd name="connsiteY7-592" fmla="*/ 321469 h 4108405"/>
                        <a:gd name="connsiteX8-593" fmla="*/ 2090436 w 4228925"/>
                        <a:gd name="connsiteY8-594" fmla="*/ 321469 h 4108405"/>
                        <a:gd name="connsiteX9-595" fmla="*/ 2090436 w 4228925"/>
                        <a:gd name="connsiteY9-596" fmla="*/ 321165 h 4108405"/>
                        <a:gd name="connsiteX10-597" fmla="*/ 2176945 w 4228925"/>
                        <a:gd name="connsiteY10-598" fmla="*/ 316797 h 4108405"/>
                        <a:gd name="connsiteX11-599" fmla="*/ 2290461 w 4228925"/>
                        <a:gd name="connsiteY11-600" fmla="*/ 321469 h 4108405"/>
                        <a:gd name="connsiteX12-601" fmla="*/ 4228786 w 4228925"/>
                        <a:gd name="connsiteY12-602" fmla="*/ 2056565 h 4108405"/>
                        <a:gd name="connsiteX13-603" fmla="*/ 2176946 w 4228925"/>
                        <a:gd name="connsiteY13-604" fmla="*/ 4108405 h 4108405"/>
                        <a:gd name="connsiteX14-605" fmla="*/ 125105 w 4228925"/>
                        <a:gd name="connsiteY14-606" fmla="*/ 2056565 h 4108405"/>
                        <a:gd name="connsiteX15-607" fmla="*/ 437178 w 4228925"/>
                        <a:gd name="connsiteY15-608" fmla="*/ 2056564 h 4108405"/>
                        <a:gd name="connsiteX16-609" fmla="*/ 2176945 w 4228925"/>
                        <a:gd name="connsiteY16-610" fmla="*/ 3796331 h 4108405"/>
                        <a:gd name="connsiteX17-611" fmla="*/ 3916711 w 4228925"/>
                        <a:gd name="connsiteY17-612" fmla="*/ 2056564 h 4108405"/>
                        <a:gd name="connsiteX18-613" fmla="*/ 2290461 w 4228925"/>
                        <a:gd name="connsiteY18-614" fmla="*/ 321469 h 4108405"/>
                        <a:gd name="connsiteX19-615" fmla="*/ 2090436 w 4228925"/>
                        <a:gd name="connsiteY19-616" fmla="*/ 9092 h 4108405"/>
                        <a:gd name="connsiteX20-617" fmla="*/ 2090436 w 4228925"/>
                        <a:gd name="connsiteY20-618" fmla="*/ 321165 h 4108405"/>
                        <a:gd name="connsiteX21-619" fmla="*/ 739525 w 4228925"/>
                        <a:gd name="connsiteY21-620" fmla="*/ 1076860 h 4108405"/>
                        <a:gd name="connsiteX22-621" fmla="*/ 470434 w 4228925"/>
                        <a:gd name="connsiteY22-622" fmla="*/ 917744 h 4108405"/>
                        <a:gd name="connsiteX23-623" fmla="*/ 2090436 w 4228925"/>
                        <a:gd name="connsiteY23-624" fmla="*/ 9092 h 4108405"/>
                        <a:gd name="connsiteX24-625" fmla="*/ 2090436 w 4228925"/>
                        <a:gd name="connsiteY24-626" fmla="*/ 0 h 4108405"/>
                        <a:gd name="connsiteX25-627" fmla="*/ 2090436 w 4228925"/>
                        <a:gd name="connsiteY25-628" fmla="*/ 9092 h 4108405"/>
                        <a:gd name="connsiteX26-629" fmla="*/ 2090436 w 4228925"/>
                        <a:gd name="connsiteY26-630" fmla="*/ 0 h 4108405"/>
                        <a:gd name="connsiteX0-631" fmla="*/ 739525 w 4228925"/>
                        <a:gd name="connsiteY0-632" fmla="*/ 1076860 h 4108405"/>
                        <a:gd name="connsiteX1-633" fmla="*/ 742648 w 4228925"/>
                        <a:gd name="connsiteY1-634" fmla="*/ 1078706 h 4108405"/>
                        <a:gd name="connsiteX2-635" fmla="*/ 739525 w 4228925"/>
                        <a:gd name="connsiteY2-636" fmla="*/ 1076860 h 4108405"/>
                        <a:gd name="connsiteX3-637" fmla="*/ 468805 w 4228925"/>
                        <a:gd name="connsiteY3-638" fmla="*/ 916781 h 4108405"/>
                        <a:gd name="connsiteX4-639" fmla="*/ 470434 w 4228925"/>
                        <a:gd name="connsiteY4-640" fmla="*/ 917744 h 4108405"/>
                        <a:gd name="connsiteX5-641" fmla="*/ 468805 w 4228925"/>
                        <a:gd name="connsiteY5-642" fmla="*/ 916781 h 4108405"/>
                        <a:gd name="connsiteX6-643" fmla="*/ 2176945 w 4228925"/>
                        <a:gd name="connsiteY6-644" fmla="*/ 316797 h 4108405"/>
                        <a:gd name="connsiteX7-645" fmla="*/ 2090436 w 4228925"/>
                        <a:gd name="connsiteY7-646" fmla="*/ 321469 h 4108405"/>
                        <a:gd name="connsiteX8-647" fmla="*/ 2090436 w 4228925"/>
                        <a:gd name="connsiteY8-648" fmla="*/ 321165 h 4108405"/>
                        <a:gd name="connsiteX9-649" fmla="*/ 2176945 w 4228925"/>
                        <a:gd name="connsiteY9-650" fmla="*/ 316797 h 4108405"/>
                        <a:gd name="connsiteX10-651" fmla="*/ 2290461 w 4228925"/>
                        <a:gd name="connsiteY10-652" fmla="*/ 321469 h 4108405"/>
                        <a:gd name="connsiteX11-653" fmla="*/ 4228786 w 4228925"/>
                        <a:gd name="connsiteY11-654" fmla="*/ 2056565 h 4108405"/>
                        <a:gd name="connsiteX12-655" fmla="*/ 2176946 w 4228925"/>
                        <a:gd name="connsiteY12-656" fmla="*/ 4108405 h 4108405"/>
                        <a:gd name="connsiteX13-657" fmla="*/ 125105 w 4228925"/>
                        <a:gd name="connsiteY13-658" fmla="*/ 2056565 h 4108405"/>
                        <a:gd name="connsiteX14-659" fmla="*/ 437178 w 4228925"/>
                        <a:gd name="connsiteY14-660" fmla="*/ 2056564 h 4108405"/>
                        <a:gd name="connsiteX15-661" fmla="*/ 2176945 w 4228925"/>
                        <a:gd name="connsiteY15-662" fmla="*/ 3796331 h 4108405"/>
                        <a:gd name="connsiteX16-663" fmla="*/ 3916711 w 4228925"/>
                        <a:gd name="connsiteY16-664" fmla="*/ 2056564 h 4108405"/>
                        <a:gd name="connsiteX17-665" fmla="*/ 2290461 w 4228925"/>
                        <a:gd name="connsiteY17-666" fmla="*/ 321469 h 4108405"/>
                        <a:gd name="connsiteX18-667" fmla="*/ 2090436 w 4228925"/>
                        <a:gd name="connsiteY18-668" fmla="*/ 9092 h 4108405"/>
                        <a:gd name="connsiteX19-669" fmla="*/ 2090436 w 4228925"/>
                        <a:gd name="connsiteY19-670" fmla="*/ 321165 h 4108405"/>
                        <a:gd name="connsiteX20-671" fmla="*/ 739525 w 4228925"/>
                        <a:gd name="connsiteY20-672" fmla="*/ 1076860 h 4108405"/>
                        <a:gd name="connsiteX21-673" fmla="*/ 470434 w 4228925"/>
                        <a:gd name="connsiteY21-674" fmla="*/ 917744 h 4108405"/>
                        <a:gd name="connsiteX22-675" fmla="*/ 2090436 w 4228925"/>
                        <a:gd name="connsiteY22-676" fmla="*/ 9092 h 4108405"/>
                        <a:gd name="connsiteX23-677" fmla="*/ 2090436 w 4228925"/>
                        <a:gd name="connsiteY23-678" fmla="*/ 0 h 4108405"/>
                        <a:gd name="connsiteX24-679" fmla="*/ 2090436 w 4228925"/>
                        <a:gd name="connsiteY24-680" fmla="*/ 9092 h 4108405"/>
                        <a:gd name="connsiteX25-681" fmla="*/ 2090436 w 4228925"/>
                        <a:gd name="connsiteY25-682" fmla="*/ 0 h 4108405"/>
                        <a:gd name="connsiteX0-683" fmla="*/ 739525 w 4228925"/>
                        <a:gd name="connsiteY0-684" fmla="*/ 1076860 h 4108405"/>
                        <a:gd name="connsiteX1-685" fmla="*/ 742648 w 4228925"/>
                        <a:gd name="connsiteY1-686" fmla="*/ 1078706 h 4108405"/>
                        <a:gd name="connsiteX2-687" fmla="*/ 739525 w 4228925"/>
                        <a:gd name="connsiteY2-688" fmla="*/ 1076860 h 4108405"/>
                        <a:gd name="connsiteX3-689" fmla="*/ 468805 w 4228925"/>
                        <a:gd name="connsiteY3-690" fmla="*/ 916781 h 4108405"/>
                        <a:gd name="connsiteX4-691" fmla="*/ 470434 w 4228925"/>
                        <a:gd name="connsiteY4-692" fmla="*/ 917744 h 4108405"/>
                        <a:gd name="connsiteX5-693" fmla="*/ 468805 w 4228925"/>
                        <a:gd name="connsiteY5-694" fmla="*/ 916781 h 4108405"/>
                        <a:gd name="connsiteX6-695" fmla="*/ 2090436 w 4228925"/>
                        <a:gd name="connsiteY6-696" fmla="*/ 321165 h 4108405"/>
                        <a:gd name="connsiteX7-697" fmla="*/ 2090436 w 4228925"/>
                        <a:gd name="connsiteY7-698" fmla="*/ 321469 h 4108405"/>
                        <a:gd name="connsiteX8-699" fmla="*/ 2090436 w 4228925"/>
                        <a:gd name="connsiteY8-700" fmla="*/ 321165 h 4108405"/>
                        <a:gd name="connsiteX9-701" fmla="*/ 2290461 w 4228925"/>
                        <a:gd name="connsiteY9-702" fmla="*/ 321469 h 4108405"/>
                        <a:gd name="connsiteX10-703" fmla="*/ 4228786 w 4228925"/>
                        <a:gd name="connsiteY10-704" fmla="*/ 2056565 h 4108405"/>
                        <a:gd name="connsiteX11-705" fmla="*/ 2176946 w 4228925"/>
                        <a:gd name="connsiteY11-706" fmla="*/ 4108405 h 4108405"/>
                        <a:gd name="connsiteX12-707" fmla="*/ 125105 w 4228925"/>
                        <a:gd name="connsiteY12-708" fmla="*/ 2056565 h 4108405"/>
                        <a:gd name="connsiteX13-709" fmla="*/ 437178 w 4228925"/>
                        <a:gd name="connsiteY13-710" fmla="*/ 2056564 h 4108405"/>
                        <a:gd name="connsiteX14-711" fmla="*/ 2176945 w 4228925"/>
                        <a:gd name="connsiteY14-712" fmla="*/ 3796331 h 4108405"/>
                        <a:gd name="connsiteX15-713" fmla="*/ 3916711 w 4228925"/>
                        <a:gd name="connsiteY15-714" fmla="*/ 2056564 h 4108405"/>
                        <a:gd name="connsiteX16-715" fmla="*/ 2290461 w 4228925"/>
                        <a:gd name="connsiteY16-716" fmla="*/ 321469 h 4108405"/>
                        <a:gd name="connsiteX17-717" fmla="*/ 2090436 w 4228925"/>
                        <a:gd name="connsiteY17-718" fmla="*/ 9092 h 4108405"/>
                        <a:gd name="connsiteX18-719" fmla="*/ 2090436 w 4228925"/>
                        <a:gd name="connsiteY18-720" fmla="*/ 321165 h 4108405"/>
                        <a:gd name="connsiteX19-721" fmla="*/ 739525 w 4228925"/>
                        <a:gd name="connsiteY19-722" fmla="*/ 1076860 h 4108405"/>
                        <a:gd name="connsiteX20-723" fmla="*/ 470434 w 4228925"/>
                        <a:gd name="connsiteY20-724" fmla="*/ 917744 h 4108405"/>
                        <a:gd name="connsiteX21-725" fmla="*/ 2090436 w 4228925"/>
                        <a:gd name="connsiteY21-726" fmla="*/ 9092 h 4108405"/>
                        <a:gd name="connsiteX22-727" fmla="*/ 2090436 w 4228925"/>
                        <a:gd name="connsiteY22-728" fmla="*/ 0 h 4108405"/>
                        <a:gd name="connsiteX23-729" fmla="*/ 2090436 w 4228925"/>
                        <a:gd name="connsiteY23-730" fmla="*/ 9092 h 4108405"/>
                        <a:gd name="connsiteX24-731" fmla="*/ 2090436 w 4228925"/>
                        <a:gd name="connsiteY24-732" fmla="*/ 0 h 4108405"/>
                        <a:gd name="connsiteX0-733" fmla="*/ 739525 w 4228925"/>
                        <a:gd name="connsiteY0-734" fmla="*/ 1067768 h 4099313"/>
                        <a:gd name="connsiteX1-735" fmla="*/ 742648 w 4228925"/>
                        <a:gd name="connsiteY1-736" fmla="*/ 1069614 h 4099313"/>
                        <a:gd name="connsiteX2-737" fmla="*/ 739525 w 4228925"/>
                        <a:gd name="connsiteY2-738" fmla="*/ 1067768 h 4099313"/>
                        <a:gd name="connsiteX3-739" fmla="*/ 468805 w 4228925"/>
                        <a:gd name="connsiteY3-740" fmla="*/ 907689 h 4099313"/>
                        <a:gd name="connsiteX4-741" fmla="*/ 470434 w 4228925"/>
                        <a:gd name="connsiteY4-742" fmla="*/ 908652 h 4099313"/>
                        <a:gd name="connsiteX5-743" fmla="*/ 468805 w 4228925"/>
                        <a:gd name="connsiteY5-744" fmla="*/ 907689 h 4099313"/>
                        <a:gd name="connsiteX6-745" fmla="*/ 2090436 w 4228925"/>
                        <a:gd name="connsiteY6-746" fmla="*/ 312073 h 4099313"/>
                        <a:gd name="connsiteX7-747" fmla="*/ 2090436 w 4228925"/>
                        <a:gd name="connsiteY7-748" fmla="*/ 312377 h 4099313"/>
                        <a:gd name="connsiteX8-749" fmla="*/ 2090436 w 4228925"/>
                        <a:gd name="connsiteY8-750" fmla="*/ 312073 h 4099313"/>
                        <a:gd name="connsiteX9-751" fmla="*/ 2290461 w 4228925"/>
                        <a:gd name="connsiteY9-752" fmla="*/ 312377 h 4099313"/>
                        <a:gd name="connsiteX10-753" fmla="*/ 4228786 w 4228925"/>
                        <a:gd name="connsiteY10-754" fmla="*/ 2047473 h 4099313"/>
                        <a:gd name="connsiteX11-755" fmla="*/ 2176946 w 4228925"/>
                        <a:gd name="connsiteY11-756" fmla="*/ 4099313 h 4099313"/>
                        <a:gd name="connsiteX12-757" fmla="*/ 125105 w 4228925"/>
                        <a:gd name="connsiteY12-758" fmla="*/ 2047473 h 4099313"/>
                        <a:gd name="connsiteX13-759" fmla="*/ 437178 w 4228925"/>
                        <a:gd name="connsiteY13-760" fmla="*/ 2047472 h 4099313"/>
                        <a:gd name="connsiteX14-761" fmla="*/ 2176945 w 4228925"/>
                        <a:gd name="connsiteY14-762" fmla="*/ 3787239 h 4099313"/>
                        <a:gd name="connsiteX15-763" fmla="*/ 3916711 w 4228925"/>
                        <a:gd name="connsiteY15-764" fmla="*/ 2047472 h 4099313"/>
                        <a:gd name="connsiteX16-765" fmla="*/ 2290461 w 4228925"/>
                        <a:gd name="connsiteY16-766" fmla="*/ 312377 h 4099313"/>
                        <a:gd name="connsiteX17-767" fmla="*/ 2090436 w 4228925"/>
                        <a:gd name="connsiteY17-768" fmla="*/ 0 h 4099313"/>
                        <a:gd name="connsiteX18-769" fmla="*/ 2090436 w 4228925"/>
                        <a:gd name="connsiteY18-770" fmla="*/ 312073 h 4099313"/>
                        <a:gd name="connsiteX19-771" fmla="*/ 739525 w 4228925"/>
                        <a:gd name="connsiteY19-772" fmla="*/ 1067768 h 4099313"/>
                        <a:gd name="connsiteX20-773" fmla="*/ 470434 w 4228925"/>
                        <a:gd name="connsiteY20-774" fmla="*/ 908652 h 4099313"/>
                        <a:gd name="connsiteX21-775" fmla="*/ 2090436 w 4228925"/>
                        <a:gd name="connsiteY21-776" fmla="*/ 0 h 4099313"/>
                        <a:gd name="connsiteX0-777" fmla="*/ 739525 w 4353891"/>
                        <a:gd name="connsiteY0-778" fmla="*/ 1067768 h 4099313"/>
                        <a:gd name="connsiteX1-779" fmla="*/ 742648 w 4353891"/>
                        <a:gd name="connsiteY1-780" fmla="*/ 1069614 h 4099313"/>
                        <a:gd name="connsiteX2-781" fmla="*/ 739525 w 4353891"/>
                        <a:gd name="connsiteY2-782" fmla="*/ 1067768 h 4099313"/>
                        <a:gd name="connsiteX3-783" fmla="*/ 468805 w 4353891"/>
                        <a:gd name="connsiteY3-784" fmla="*/ 907689 h 4099313"/>
                        <a:gd name="connsiteX4-785" fmla="*/ 470434 w 4353891"/>
                        <a:gd name="connsiteY4-786" fmla="*/ 908652 h 4099313"/>
                        <a:gd name="connsiteX5-787" fmla="*/ 468805 w 4353891"/>
                        <a:gd name="connsiteY5-788" fmla="*/ 907689 h 4099313"/>
                        <a:gd name="connsiteX6-789" fmla="*/ 2090436 w 4353891"/>
                        <a:gd name="connsiteY6-790" fmla="*/ 312073 h 4099313"/>
                        <a:gd name="connsiteX7-791" fmla="*/ 2090436 w 4353891"/>
                        <a:gd name="connsiteY7-792" fmla="*/ 312377 h 4099313"/>
                        <a:gd name="connsiteX8-793" fmla="*/ 2090436 w 4353891"/>
                        <a:gd name="connsiteY8-794" fmla="*/ 312073 h 4099313"/>
                        <a:gd name="connsiteX9-795" fmla="*/ 3916711 w 4353891"/>
                        <a:gd name="connsiteY9-796" fmla="*/ 2047472 h 4099313"/>
                        <a:gd name="connsiteX10-797" fmla="*/ 4228786 w 4353891"/>
                        <a:gd name="connsiteY10-798" fmla="*/ 2047473 h 4099313"/>
                        <a:gd name="connsiteX11-799" fmla="*/ 2176946 w 4353891"/>
                        <a:gd name="connsiteY11-800" fmla="*/ 4099313 h 4099313"/>
                        <a:gd name="connsiteX12-801" fmla="*/ 125105 w 4353891"/>
                        <a:gd name="connsiteY12-802" fmla="*/ 2047473 h 4099313"/>
                        <a:gd name="connsiteX13-803" fmla="*/ 437178 w 4353891"/>
                        <a:gd name="connsiteY13-804" fmla="*/ 2047472 h 4099313"/>
                        <a:gd name="connsiteX14-805" fmla="*/ 2176945 w 4353891"/>
                        <a:gd name="connsiteY14-806" fmla="*/ 3787239 h 4099313"/>
                        <a:gd name="connsiteX15-807" fmla="*/ 3916711 w 4353891"/>
                        <a:gd name="connsiteY15-808" fmla="*/ 2047472 h 4099313"/>
                        <a:gd name="connsiteX16-809" fmla="*/ 2090436 w 4353891"/>
                        <a:gd name="connsiteY16-810" fmla="*/ 0 h 4099313"/>
                        <a:gd name="connsiteX17-811" fmla="*/ 2090436 w 4353891"/>
                        <a:gd name="connsiteY17-812" fmla="*/ 312073 h 4099313"/>
                        <a:gd name="connsiteX18-813" fmla="*/ 739525 w 4353891"/>
                        <a:gd name="connsiteY18-814" fmla="*/ 1067768 h 4099313"/>
                        <a:gd name="connsiteX19-815" fmla="*/ 470434 w 4353891"/>
                        <a:gd name="connsiteY19-816" fmla="*/ 908652 h 4099313"/>
                        <a:gd name="connsiteX20-817" fmla="*/ 2090436 w 4353891"/>
                        <a:gd name="connsiteY20-818" fmla="*/ 0 h 4099313"/>
                        <a:gd name="connsiteX0-819" fmla="*/ 614420 w 4228786"/>
                        <a:gd name="connsiteY0-820" fmla="*/ 1067768 h 4099313"/>
                        <a:gd name="connsiteX1-821" fmla="*/ 617543 w 4228786"/>
                        <a:gd name="connsiteY1-822" fmla="*/ 1069614 h 4099313"/>
                        <a:gd name="connsiteX2-823" fmla="*/ 614420 w 4228786"/>
                        <a:gd name="connsiteY2-824" fmla="*/ 1067768 h 4099313"/>
                        <a:gd name="connsiteX3-825" fmla="*/ 343700 w 4228786"/>
                        <a:gd name="connsiteY3-826" fmla="*/ 907689 h 4099313"/>
                        <a:gd name="connsiteX4-827" fmla="*/ 345329 w 4228786"/>
                        <a:gd name="connsiteY4-828" fmla="*/ 908652 h 4099313"/>
                        <a:gd name="connsiteX5-829" fmla="*/ 343700 w 4228786"/>
                        <a:gd name="connsiteY5-830" fmla="*/ 907689 h 4099313"/>
                        <a:gd name="connsiteX6-831" fmla="*/ 1965331 w 4228786"/>
                        <a:gd name="connsiteY6-832" fmla="*/ 312073 h 4099313"/>
                        <a:gd name="connsiteX7-833" fmla="*/ 1965331 w 4228786"/>
                        <a:gd name="connsiteY7-834" fmla="*/ 312377 h 4099313"/>
                        <a:gd name="connsiteX8-835" fmla="*/ 1965331 w 4228786"/>
                        <a:gd name="connsiteY8-836" fmla="*/ 312073 h 4099313"/>
                        <a:gd name="connsiteX9-837" fmla="*/ 3791606 w 4228786"/>
                        <a:gd name="connsiteY9-838" fmla="*/ 2047472 h 4099313"/>
                        <a:gd name="connsiteX10-839" fmla="*/ 4103681 w 4228786"/>
                        <a:gd name="connsiteY10-840" fmla="*/ 2047473 h 4099313"/>
                        <a:gd name="connsiteX11-841" fmla="*/ 2051841 w 4228786"/>
                        <a:gd name="connsiteY11-842" fmla="*/ 4099313 h 4099313"/>
                        <a:gd name="connsiteX12-843" fmla="*/ 0 w 4228786"/>
                        <a:gd name="connsiteY12-844" fmla="*/ 2047473 h 4099313"/>
                        <a:gd name="connsiteX13-845" fmla="*/ 2051840 w 4228786"/>
                        <a:gd name="connsiteY13-846" fmla="*/ 3787239 h 4099313"/>
                        <a:gd name="connsiteX14-847" fmla="*/ 3791606 w 4228786"/>
                        <a:gd name="connsiteY14-848" fmla="*/ 2047472 h 4099313"/>
                        <a:gd name="connsiteX15-849" fmla="*/ 1965331 w 4228786"/>
                        <a:gd name="connsiteY15-850" fmla="*/ 0 h 4099313"/>
                        <a:gd name="connsiteX16-851" fmla="*/ 1965331 w 4228786"/>
                        <a:gd name="connsiteY16-852" fmla="*/ 312073 h 4099313"/>
                        <a:gd name="connsiteX17-853" fmla="*/ 614420 w 4228786"/>
                        <a:gd name="connsiteY17-854" fmla="*/ 1067768 h 4099313"/>
                        <a:gd name="connsiteX18-855" fmla="*/ 345329 w 4228786"/>
                        <a:gd name="connsiteY18-856" fmla="*/ 908652 h 4099313"/>
                        <a:gd name="connsiteX19-857" fmla="*/ 1965331 w 4228786"/>
                        <a:gd name="connsiteY19-858" fmla="*/ 0 h 4099313"/>
                        <a:gd name="connsiteX0-859" fmla="*/ 270720 w 3885086"/>
                        <a:gd name="connsiteY0-860" fmla="*/ 1067768 h 4224418"/>
                        <a:gd name="connsiteX1-861" fmla="*/ 273843 w 3885086"/>
                        <a:gd name="connsiteY1-862" fmla="*/ 1069614 h 4224418"/>
                        <a:gd name="connsiteX2-863" fmla="*/ 270720 w 3885086"/>
                        <a:gd name="connsiteY2-864" fmla="*/ 1067768 h 4224418"/>
                        <a:gd name="connsiteX3-865" fmla="*/ 0 w 3885086"/>
                        <a:gd name="connsiteY3-866" fmla="*/ 907689 h 4224418"/>
                        <a:gd name="connsiteX4-867" fmla="*/ 1629 w 3885086"/>
                        <a:gd name="connsiteY4-868" fmla="*/ 908652 h 4224418"/>
                        <a:gd name="connsiteX5-869" fmla="*/ 0 w 3885086"/>
                        <a:gd name="connsiteY5-870" fmla="*/ 907689 h 4224418"/>
                        <a:gd name="connsiteX6-871" fmla="*/ 1621631 w 3885086"/>
                        <a:gd name="connsiteY6-872" fmla="*/ 312073 h 4224418"/>
                        <a:gd name="connsiteX7-873" fmla="*/ 1621631 w 3885086"/>
                        <a:gd name="connsiteY7-874" fmla="*/ 312377 h 4224418"/>
                        <a:gd name="connsiteX8-875" fmla="*/ 1621631 w 3885086"/>
                        <a:gd name="connsiteY8-876" fmla="*/ 312073 h 4224418"/>
                        <a:gd name="connsiteX9-877" fmla="*/ 3447906 w 3885086"/>
                        <a:gd name="connsiteY9-878" fmla="*/ 2047472 h 4224418"/>
                        <a:gd name="connsiteX10-879" fmla="*/ 3759981 w 3885086"/>
                        <a:gd name="connsiteY10-880" fmla="*/ 2047473 h 4224418"/>
                        <a:gd name="connsiteX11-881" fmla="*/ 1708141 w 3885086"/>
                        <a:gd name="connsiteY11-882" fmla="*/ 4099313 h 4224418"/>
                        <a:gd name="connsiteX12-883" fmla="*/ 1708140 w 3885086"/>
                        <a:gd name="connsiteY12-884" fmla="*/ 3787239 h 4224418"/>
                        <a:gd name="connsiteX13-885" fmla="*/ 3447906 w 3885086"/>
                        <a:gd name="connsiteY13-886" fmla="*/ 2047472 h 4224418"/>
                        <a:gd name="connsiteX14-887" fmla="*/ 1621631 w 3885086"/>
                        <a:gd name="connsiteY14-888" fmla="*/ 0 h 4224418"/>
                        <a:gd name="connsiteX15-889" fmla="*/ 1621631 w 3885086"/>
                        <a:gd name="connsiteY15-890" fmla="*/ 312073 h 4224418"/>
                        <a:gd name="connsiteX16-891" fmla="*/ 270720 w 3885086"/>
                        <a:gd name="connsiteY16-892" fmla="*/ 1067768 h 4224418"/>
                        <a:gd name="connsiteX17-893" fmla="*/ 1629 w 3885086"/>
                        <a:gd name="connsiteY17-894" fmla="*/ 908652 h 4224418"/>
                        <a:gd name="connsiteX18-895" fmla="*/ 1621631 w 3885086"/>
                        <a:gd name="connsiteY18-896" fmla="*/ 0 h 4224418"/>
                        <a:gd name="connsiteX0-897" fmla="*/ 270720 w 3885086"/>
                        <a:gd name="connsiteY0-898" fmla="*/ 1067768 h 4099313"/>
                        <a:gd name="connsiteX1-899" fmla="*/ 273843 w 3885086"/>
                        <a:gd name="connsiteY1-900" fmla="*/ 1069614 h 4099313"/>
                        <a:gd name="connsiteX2-901" fmla="*/ 270720 w 3885086"/>
                        <a:gd name="connsiteY2-902" fmla="*/ 1067768 h 4099313"/>
                        <a:gd name="connsiteX3-903" fmla="*/ 0 w 3885086"/>
                        <a:gd name="connsiteY3-904" fmla="*/ 907689 h 4099313"/>
                        <a:gd name="connsiteX4-905" fmla="*/ 1629 w 3885086"/>
                        <a:gd name="connsiteY4-906" fmla="*/ 908652 h 4099313"/>
                        <a:gd name="connsiteX5-907" fmla="*/ 0 w 3885086"/>
                        <a:gd name="connsiteY5-908" fmla="*/ 907689 h 4099313"/>
                        <a:gd name="connsiteX6-909" fmla="*/ 1621631 w 3885086"/>
                        <a:gd name="connsiteY6-910" fmla="*/ 312073 h 4099313"/>
                        <a:gd name="connsiteX7-911" fmla="*/ 1621631 w 3885086"/>
                        <a:gd name="connsiteY7-912" fmla="*/ 312377 h 4099313"/>
                        <a:gd name="connsiteX8-913" fmla="*/ 1621631 w 3885086"/>
                        <a:gd name="connsiteY8-914" fmla="*/ 312073 h 4099313"/>
                        <a:gd name="connsiteX9-915" fmla="*/ 3447906 w 3885086"/>
                        <a:gd name="connsiteY9-916" fmla="*/ 2047472 h 4099313"/>
                        <a:gd name="connsiteX10-917" fmla="*/ 3759981 w 3885086"/>
                        <a:gd name="connsiteY10-918" fmla="*/ 2047473 h 4099313"/>
                        <a:gd name="connsiteX11-919" fmla="*/ 1708141 w 3885086"/>
                        <a:gd name="connsiteY11-920" fmla="*/ 4099313 h 4099313"/>
                        <a:gd name="connsiteX12-921" fmla="*/ 3447906 w 3885086"/>
                        <a:gd name="connsiteY12-922" fmla="*/ 2047472 h 4099313"/>
                        <a:gd name="connsiteX13-923" fmla="*/ 1621631 w 3885086"/>
                        <a:gd name="connsiteY13-924" fmla="*/ 0 h 4099313"/>
                        <a:gd name="connsiteX14-925" fmla="*/ 1621631 w 3885086"/>
                        <a:gd name="connsiteY14-926" fmla="*/ 312073 h 4099313"/>
                        <a:gd name="connsiteX15-927" fmla="*/ 270720 w 3885086"/>
                        <a:gd name="connsiteY15-928" fmla="*/ 1067768 h 4099313"/>
                        <a:gd name="connsiteX16-929" fmla="*/ 1629 w 3885086"/>
                        <a:gd name="connsiteY16-930" fmla="*/ 908652 h 4099313"/>
                        <a:gd name="connsiteX17-931" fmla="*/ 1621631 w 3885086"/>
                        <a:gd name="connsiteY17-932" fmla="*/ 0 h 4099313"/>
                        <a:gd name="connsiteX0-933" fmla="*/ 270720 w 3760643"/>
                        <a:gd name="connsiteY0-934" fmla="*/ 1067768 h 2047473"/>
                        <a:gd name="connsiteX1-935" fmla="*/ 273843 w 3760643"/>
                        <a:gd name="connsiteY1-936" fmla="*/ 1069614 h 2047473"/>
                        <a:gd name="connsiteX2-937" fmla="*/ 270720 w 3760643"/>
                        <a:gd name="connsiteY2-938" fmla="*/ 1067768 h 2047473"/>
                        <a:gd name="connsiteX3-939" fmla="*/ 0 w 3760643"/>
                        <a:gd name="connsiteY3-940" fmla="*/ 907689 h 2047473"/>
                        <a:gd name="connsiteX4-941" fmla="*/ 1629 w 3760643"/>
                        <a:gd name="connsiteY4-942" fmla="*/ 908652 h 2047473"/>
                        <a:gd name="connsiteX5-943" fmla="*/ 0 w 3760643"/>
                        <a:gd name="connsiteY5-944" fmla="*/ 907689 h 2047473"/>
                        <a:gd name="connsiteX6-945" fmla="*/ 1621631 w 3760643"/>
                        <a:gd name="connsiteY6-946" fmla="*/ 312073 h 2047473"/>
                        <a:gd name="connsiteX7-947" fmla="*/ 1621631 w 3760643"/>
                        <a:gd name="connsiteY7-948" fmla="*/ 312377 h 2047473"/>
                        <a:gd name="connsiteX8-949" fmla="*/ 1621631 w 3760643"/>
                        <a:gd name="connsiteY8-950" fmla="*/ 312073 h 2047473"/>
                        <a:gd name="connsiteX9-951" fmla="*/ 3447906 w 3760643"/>
                        <a:gd name="connsiteY9-952" fmla="*/ 2047472 h 2047473"/>
                        <a:gd name="connsiteX10-953" fmla="*/ 3759981 w 3760643"/>
                        <a:gd name="connsiteY10-954" fmla="*/ 2047473 h 2047473"/>
                        <a:gd name="connsiteX11-955" fmla="*/ 3447906 w 3760643"/>
                        <a:gd name="connsiteY11-956" fmla="*/ 2047472 h 2047473"/>
                        <a:gd name="connsiteX12-957" fmla="*/ 1621631 w 3760643"/>
                        <a:gd name="connsiteY12-958" fmla="*/ 0 h 2047473"/>
                        <a:gd name="connsiteX13-959" fmla="*/ 1621631 w 3760643"/>
                        <a:gd name="connsiteY13-960" fmla="*/ 312073 h 2047473"/>
                        <a:gd name="connsiteX14-961" fmla="*/ 270720 w 3760643"/>
                        <a:gd name="connsiteY14-962" fmla="*/ 1067768 h 2047473"/>
                        <a:gd name="connsiteX15-963" fmla="*/ 1629 w 3760643"/>
                        <a:gd name="connsiteY15-964" fmla="*/ 908652 h 2047473"/>
                        <a:gd name="connsiteX16-965" fmla="*/ 1621631 w 3760643"/>
                        <a:gd name="connsiteY16-966" fmla="*/ 0 h 2047473"/>
                        <a:gd name="connsiteX0-967" fmla="*/ 270720 w 1621631"/>
                        <a:gd name="connsiteY0-968" fmla="*/ 1067768 h 1069614"/>
                        <a:gd name="connsiteX1-969" fmla="*/ 273843 w 1621631"/>
                        <a:gd name="connsiteY1-970" fmla="*/ 1069614 h 1069614"/>
                        <a:gd name="connsiteX2-971" fmla="*/ 270720 w 1621631"/>
                        <a:gd name="connsiteY2-972" fmla="*/ 1067768 h 1069614"/>
                        <a:gd name="connsiteX3-973" fmla="*/ 0 w 1621631"/>
                        <a:gd name="connsiteY3-974" fmla="*/ 907689 h 1069614"/>
                        <a:gd name="connsiteX4-975" fmla="*/ 1629 w 1621631"/>
                        <a:gd name="connsiteY4-976" fmla="*/ 908652 h 1069614"/>
                        <a:gd name="connsiteX5-977" fmla="*/ 0 w 1621631"/>
                        <a:gd name="connsiteY5-978" fmla="*/ 907689 h 1069614"/>
                        <a:gd name="connsiteX6-979" fmla="*/ 1621631 w 1621631"/>
                        <a:gd name="connsiteY6-980" fmla="*/ 312073 h 1069614"/>
                        <a:gd name="connsiteX7-981" fmla="*/ 1621631 w 1621631"/>
                        <a:gd name="connsiteY7-982" fmla="*/ 312377 h 1069614"/>
                        <a:gd name="connsiteX8-983" fmla="*/ 1621631 w 1621631"/>
                        <a:gd name="connsiteY8-984" fmla="*/ 312073 h 1069614"/>
                        <a:gd name="connsiteX9-985" fmla="*/ 1621631 w 1621631"/>
                        <a:gd name="connsiteY9-986" fmla="*/ 0 h 1069614"/>
                        <a:gd name="connsiteX10-987" fmla="*/ 1621631 w 1621631"/>
                        <a:gd name="connsiteY10-988" fmla="*/ 312073 h 1069614"/>
                        <a:gd name="connsiteX11-989" fmla="*/ 270720 w 1621631"/>
                        <a:gd name="connsiteY11-990" fmla="*/ 1067768 h 1069614"/>
                        <a:gd name="connsiteX12-991" fmla="*/ 1629 w 1621631"/>
                        <a:gd name="connsiteY12-992" fmla="*/ 908652 h 1069614"/>
                        <a:gd name="connsiteX13-993" fmla="*/ 1621631 w 1621631"/>
                        <a:gd name="connsiteY13-994" fmla="*/ 0 h 1069614"/>
                      </a:gdLst>
                      <a:ahLst/>
                      <a:cxnLst>
                        <a:cxn ang="0">
                          <a:pos x="connsiteX0-1" y="connsiteY0-2"/>
                        </a:cxn>
                        <a:cxn ang="0">
                          <a:pos x="connsiteX1-3" y="connsiteY1-4"/>
                        </a:cxn>
                        <a:cxn ang="0">
                          <a:pos x="connsiteX2-5" y="connsiteY2-6"/>
                        </a:cxn>
                        <a:cxn ang="0">
                          <a:pos x="connsiteX3-7" y="connsiteY3-8"/>
                        </a:cxn>
                        <a:cxn ang="0">
                          <a:pos x="connsiteX4-9" y="connsiteY4-10"/>
                        </a:cxn>
                        <a:cxn ang="0">
                          <a:pos x="connsiteX5-11" y="connsiteY5-12"/>
                        </a:cxn>
                        <a:cxn ang="0">
                          <a:pos x="connsiteX6-13" y="connsiteY6-14"/>
                        </a:cxn>
                        <a:cxn ang="0">
                          <a:pos x="connsiteX7-15" y="connsiteY7-16"/>
                        </a:cxn>
                        <a:cxn ang="0">
                          <a:pos x="connsiteX8-17" y="connsiteY8-18"/>
                        </a:cxn>
                        <a:cxn ang="0">
                          <a:pos x="connsiteX9-19" y="connsiteY9-20"/>
                        </a:cxn>
                        <a:cxn ang="0">
                          <a:pos x="connsiteX10-21" y="connsiteY10-22"/>
                        </a:cxn>
                        <a:cxn ang="0">
                          <a:pos x="connsiteX11-23" y="connsiteY11-24"/>
                        </a:cxn>
                        <a:cxn ang="0">
                          <a:pos x="connsiteX12-25" y="connsiteY12-26"/>
                        </a:cxn>
                        <a:cxn ang="0">
                          <a:pos x="connsiteX13-27" y="connsiteY13-28"/>
                        </a:cxn>
                      </a:cxnLst>
                      <a:rect l="l" t="t" r="r" b="b"/>
                      <a:pathLst>
                        <a:path w="1621631" h="1069614">
                          <a:moveTo>
                            <a:pt x="270720" y="1067768"/>
                          </a:moveTo>
                          <a:lnTo>
                            <a:pt x="273843" y="1069614"/>
                          </a:lnTo>
                          <a:lnTo>
                            <a:pt x="270720" y="1067768"/>
                          </a:lnTo>
                          <a:close/>
                          <a:moveTo>
                            <a:pt x="0" y="907689"/>
                          </a:moveTo>
                          <a:lnTo>
                            <a:pt x="1629" y="908652"/>
                          </a:lnTo>
                          <a:lnTo>
                            <a:pt x="0" y="907689"/>
                          </a:lnTo>
                          <a:close/>
                          <a:moveTo>
                            <a:pt x="1621631" y="312073"/>
                          </a:moveTo>
                          <a:lnTo>
                            <a:pt x="1621631" y="312377"/>
                          </a:lnTo>
                          <a:lnTo>
                            <a:pt x="1621631" y="312073"/>
                          </a:lnTo>
                          <a:close/>
                          <a:moveTo>
                            <a:pt x="1621631" y="0"/>
                          </a:moveTo>
                          <a:lnTo>
                            <a:pt x="1621631" y="312073"/>
                          </a:lnTo>
                          <a:cubicBezTo>
                            <a:pt x="1059988" y="337356"/>
                            <a:pt x="568425" y="631117"/>
                            <a:pt x="270720" y="1067768"/>
                          </a:cubicBezTo>
                          <a:lnTo>
                            <a:pt x="1629" y="908652"/>
                          </a:lnTo>
                          <a:cubicBezTo>
                            <a:pt x="354259" y="380480"/>
                            <a:pt x="945677" y="25494"/>
                            <a:pt x="162163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2"/>
                    </a:lnRef>
                    <a:fillRef idx="3">
                      <a:schemeClr val="accent2"/>
                    </a:fillRef>
                    <a:effectRef idx="2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3218" tIns="46608" rIns="46608" bIns="93218" numCol="1" spcCol="0" rtlCol="0" fromWordArt="0" anchor="b" anchorCtr="0" forceAA="0" compatLnSpc="1">
                      <a:noAutofit/>
                    </a:bodyPr>
                    <a:lstStyle/>
                    <a:p>
                      <a:pPr algn="ctr" defTabSz="931545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800" spc="-5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p:txBody>
                </p:sp>
              </p:grpSp>
              <p:grpSp>
                <p:nvGrpSpPr>
                  <p:cNvPr id="23" name="ïṧļïḓe">
                    <a:extLst>
                      <a:ext uri="{FF2B5EF4-FFF2-40B4-BE49-F238E27FC236}">
                        <a16:creationId xmlns:a16="http://schemas.microsoft.com/office/drawing/2014/main" xmlns="" id="{EF3569D9-7774-44A7-9CB5-23674EC58D73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6317326" y="2395746"/>
                    <a:ext cx="638671" cy="196732"/>
                    <a:chOff x="6191250" y="1599764"/>
                    <a:chExt cx="3473483" cy="1069616"/>
                  </a:xfrm>
                  <a:solidFill>
                    <a:schemeClr val="bg1">
                      <a:lumMod val="85000"/>
                    </a:schemeClr>
                  </a:solidFill>
                </p:grpSpPr>
                <p:sp>
                  <p:nvSpPr>
                    <p:cNvPr id="26" name="ïṣḻîdé">
                      <a:extLst>
                        <a:ext uri="{FF2B5EF4-FFF2-40B4-BE49-F238E27FC236}">
                          <a16:creationId xmlns:a16="http://schemas.microsoft.com/office/drawing/2014/main" xmlns="" id="{3A655653-BA68-4EA0-B9A5-628F189B599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191250" y="1599766"/>
                      <a:ext cx="1621631" cy="1069614"/>
                    </a:xfrm>
                    <a:custGeom>
                      <a:avLst/>
                      <a:gdLst>
                        <a:gd name="connsiteX0" fmla="*/ 668844 w 4158105"/>
                        <a:gd name="connsiteY0" fmla="*/ 1079241 h 4110786"/>
                        <a:gd name="connsiteX1" fmla="*/ 671967 w 4158105"/>
                        <a:gd name="connsiteY1" fmla="*/ 1081087 h 4110786"/>
                        <a:gd name="connsiteX2" fmla="*/ 576717 w 4158105"/>
                        <a:gd name="connsiteY2" fmla="*/ 1235869 h 4110786"/>
                        <a:gd name="connsiteX3" fmla="*/ 574232 w 4158105"/>
                        <a:gd name="connsiteY3" fmla="*/ 1234330 h 4110786"/>
                        <a:gd name="connsiteX4" fmla="*/ 668844 w 4158105"/>
                        <a:gd name="connsiteY4" fmla="*/ 1079241 h 4110786"/>
                        <a:gd name="connsiteX5" fmla="*/ 398124 w 4158105"/>
                        <a:gd name="connsiteY5" fmla="*/ 919162 h 4110786"/>
                        <a:gd name="connsiteX6" fmla="*/ 399753 w 4158105"/>
                        <a:gd name="connsiteY6" fmla="*/ 920125 h 4110786"/>
                        <a:gd name="connsiteX7" fmla="*/ 308772 w 4158105"/>
                        <a:gd name="connsiteY7" fmla="*/ 1069886 h 4110786"/>
                        <a:gd name="connsiteX8" fmla="*/ 307636 w 4158105"/>
                        <a:gd name="connsiteY8" fmla="*/ 1069182 h 4110786"/>
                        <a:gd name="connsiteX9" fmla="*/ 398124 w 4158105"/>
                        <a:gd name="connsiteY9" fmla="*/ 919162 h 4110786"/>
                        <a:gd name="connsiteX10" fmla="*/ 2106264 w 4158105"/>
                        <a:gd name="connsiteY10" fmla="*/ 319178 h 4110786"/>
                        <a:gd name="connsiteX11" fmla="*/ 2198792 w 4158105"/>
                        <a:gd name="connsiteY11" fmla="*/ 323850 h 4110786"/>
                        <a:gd name="connsiteX12" fmla="*/ 2019755 w 4158105"/>
                        <a:gd name="connsiteY12" fmla="*/ 323850 h 4110786"/>
                        <a:gd name="connsiteX13" fmla="*/ 2019755 w 4158105"/>
                        <a:gd name="connsiteY13" fmla="*/ 323546 h 4110786"/>
                        <a:gd name="connsiteX14" fmla="*/ 2106264 w 4158105"/>
                        <a:gd name="connsiteY14" fmla="*/ 319178 h 4110786"/>
                        <a:gd name="connsiteX15" fmla="*/ 2224351 w 4158105"/>
                        <a:gd name="connsiteY15" fmla="*/ 13068 h 4110786"/>
                        <a:gd name="connsiteX16" fmla="*/ 4158105 w 4158105"/>
                        <a:gd name="connsiteY16" fmla="*/ 2058946 h 4110786"/>
                        <a:gd name="connsiteX17" fmla="*/ 2106265 w 4158105"/>
                        <a:gd name="connsiteY17" fmla="*/ 4110786 h 4110786"/>
                        <a:gd name="connsiteX18" fmla="*/ 54424 w 4158105"/>
                        <a:gd name="connsiteY18" fmla="*/ 2058946 h 4110786"/>
                        <a:gd name="connsiteX19" fmla="*/ 574232 w 4158105"/>
                        <a:gd name="connsiteY19" fmla="*/ 1234330 h 4110786"/>
                        <a:gd name="connsiteX20" fmla="*/ 366497 w 4158105"/>
                        <a:gd name="connsiteY20" fmla="*/ 2058945 h 4110786"/>
                        <a:gd name="connsiteX21" fmla="*/ 2106264 w 4158105"/>
                        <a:gd name="connsiteY21" fmla="*/ 3798712 h 4110786"/>
                        <a:gd name="connsiteX22" fmla="*/ 3846030 w 4158105"/>
                        <a:gd name="connsiteY22" fmla="*/ 2058945 h 4110786"/>
                        <a:gd name="connsiteX23" fmla="*/ 2198792 w 4158105"/>
                        <a:gd name="connsiteY23" fmla="*/ 323850 h 4110786"/>
                        <a:gd name="connsiteX24" fmla="*/ 2219780 w 4158105"/>
                        <a:gd name="connsiteY24" fmla="*/ 323850 h 4110786"/>
                        <a:gd name="connsiteX25" fmla="*/ 2224351 w 4158105"/>
                        <a:gd name="connsiteY25" fmla="*/ 13068 h 4110786"/>
                        <a:gd name="connsiteX26" fmla="*/ 2019755 w 4158105"/>
                        <a:gd name="connsiteY26" fmla="*/ 11473 h 4110786"/>
                        <a:gd name="connsiteX27" fmla="*/ 2019755 w 4158105"/>
                        <a:gd name="connsiteY27" fmla="*/ 323546 h 4110786"/>
                        <a:gd name="connsiteX28" fmla="*/ 668844 w 4158105"/>
                        <a:gd name="connsiteY28" fmla="*/ 1079241 h 4110786"/>
                        <a:gd name="connsiteX29" fmla="*/ 399753 w 4158105"/>
                        <a:gd name="connsiteY29" fmla="*/ 920125 h 4110786"/>
                        <a:gd name="connsiteX30" fmla="*/ 2019755 w 4158105"/>
                        <a:gd name="connsiteY30" fmla="*/ 11473 h 4110786"/>
                        <a:gd name="connsiteX31" fmla="*/ 2224543 w 4158105"/>
                        <a:gd name="connsiteY31" fmla="*/ 0 h 4110786"/>
                        <a:gd name="connsiteX32" fmla="*/ 2224351 w 4158105"/>
                        <a:gd name="connsiteY32" fmla="*/ 13068 h 4110786"/>
                        <a:gd name="connsiteX33" fmla="*/ 2106265 w 4158105"/>
                        <a:gd name="connsiteY33" fmla="*/ 7105 h 4110786"/>
                        <a:gd name="connsiteX34" fmla="*/ 2019755 w 4158105"/>
                        <a:gd name="connsiteY34" fmla="*/ 11473 h 4110786"/>
                        <a:gd name="connsiteX35" fmla="*/ 2019755 w 4158105"/>
                        <a:gd name="connsiteY35" fmla="*/ 2381 h 4110786"/>
                        <a:gd name="connsiteX36" fmla="*/ 2224543 w 4158105"/>
                        <a:gd name="connsiteY36" fmla="*/ 0 h 4110786"/>
                        <a:gd name="connsiteX0-1" fmla="*/ 668844 w 4158105"/>
                        <a:gd name="connsiteY0-2" fmla="*/ 1079241 h 4110786"/>
                        <a:gd name="connsiteX1-3" fmla="*/ 671967 w 4158105"/>
                        <a:gd name="connsiteY1-4" fmla="*/ 1081087 h 4110786"/>
                        <a:gd name="connsiteX2-5" fmla="*/ 576717 w 4158105"/>
                        <a:gd name="connsiteY2-6" fmla="*/ 1235869 h 4110786"/>
                        <a:gd name="connsiteX3-7" fmla="*/ 574232 w 4158105"/>
                        <a:gd name="connsiteY3-8" fmla="*/ 1234330 h 4110786"/>
                        <a:gd name="connsiteX4-9" fmla="*/ 668844 w 4158105"/>
                        <a:gd name="connsiteY4-10" fmla="*/ 1079241 h 4110786"/>
                        <a:gd name="connsiteX5-11" fmla="*/ 398124 w 4158105"/>
                        <a:gd name="connsiteY5-12" fmla="*/ 919162 h 4110786"/>
                        <a:gd name="connsiteX6-13" fmla="*/ 399753 w 4158105"/>
                        <a:gd name="connsiteY6-14" fmla="*/ 920125 h 4110786"/>
                        <a:gd name="connsiteX7-15" fmla="*/ 308772 w 4158105"/>
                        <a:gd name="connsiteY7-16" fmla="*/ 1069886 h 4110786"/>
                        <a:gd name="connsiteX8-17" fmla="*/ 398124 w 4158105"/>
                        <a:gd name="connsiteY8-18" fmla="*/ 919162 h 4110786"/>
                        <a:gd name="connsiteX9-19" fmla="*/ 2106264 w 4158105"/>
                        <a:gd name="connsiteY9-20" fmla="*/ 319178 h 4110786"/>
                        <a:gd name="connsiteX10-21" fmla="*/ 2198792 w 4158105"/>
                        <a:gd name="connsiteY10-22" fmla="*/ 323850 h 4110786"/>
                        <a:gd name="connsiteX11-23" fmla="*/ 2019755 w 4158105"/>
                        <a:gd name="connsiteY11-24" fmla="*/ 323850 h 4110786"/>
                        <a:gd name="connsiteX12-25" fmla="*/ 2019755 w 4158105"/>
                        <a:gd name="connsiteY12-26" fmla="*/ 323546 h 4110786"/>
                        <a:gd name="connsiteX13-27" fmla="*/ 2106264 w 4158105"/>
                        <a:gd name="connsiteY13-28" fmla="*/ 319178 h 4110786"/>
                        <a:gd name="connsiteX14-29" fmla="*/ 2224351 w 4158105"/>
                        <a:gd name="connsiteY14-30" fmla="*/ 13068 h 4110786"/>
                        <a:gd name="connsiteX15-31" fmla="*/ 4158105 w 4158105"/>
                        <a:gd name="connsiteY15-32" fmla="*/ 2058946 h 4110786"/>
                        <a:gd name="connsiteX16-33" fmla="*/ 2106265 w 4158105"/>
                        <a:gd name="connsiteY16-34" fmla="*/ 4110786 h 4110786"/>
                        <a:gd name="connsiteX17-35" fmla="*/ 54424 w 4158105"/>
                        <a:gd name="connsiteY17-36" fmla="*/ 2058946 h 4110786"/>
                        <a:gd name="connsiteX18-37" fmla="*/ 574232 w 4158105"/>
                        <a:gd name="connsiteY18-38" fmla="*/ 1234330 h 4110786"/>
                        <a:gd name="connsiteX19-39" fmla="*/ 366497 w 4158105"/>
                        <a:gd name="connsiteY19-40" fmla="*/ 2058945 h 4110786"/>
                        <a:gd name="connsiteX20-41" fmla="*/ 2106264 w 4158105"/>
                        <a:gd name="connsiteY20-42" fmla="*/ 3798712 h 4110786"/>
                        <a:gd name="connsiteX21-43" fmla="*/ 3846030 w 4158105"/>
                        <a:gd name="connsiteY21-44" fmla="*/ 2058945 h 4110786"/>
                        <a:gd name="connsiteX22-45" fmla="*/ 2198792 w 4158105"/>
                        <a:gd name="connsiteY22-46" fmla="*/ 323850 h 4110786"/>
                        <a:gd name="connsiteX23-47" fmla="*/ 2219780 w 4158105"/>
                        <a:gd name="connsiteY23-48" fmla="*/ 323850 h 4110786"/>
                        <a:gd name="connsiteX24-49" fmla="*/ 2224351 w 4158105"/>
                        <a:gd name="connsiteY24-50" fmla="*/ 13068 h 4110786"/>
                        <a:gd name="connsiteX25-51" fmla="*/ 2019755 w 4158105"/>
                        <a:gd name="connsiteY25-52" fmla="*/ 11473 h 4110786"/>
                        <a:gd name="connsiteX26-53" fmla="*/ 2019755 w 4158105"/>
                        <a:gd name="connsiteY26-54" fmla="*/ 323546 h 4110786"/>
                        <a:gd name="connsiteX27-55" fmla="*/ 668844 w 4158105"/>
                        <a:gd name="connsiteY27-56" fmla="*/ 1079241 h 4110786"/>
                        <a:gd name="connsiteX28-57" fmla="*/ 399753 w 4158105"/>
                        <a:gd name="connsiteY28-58" fmla="*/ 920125 h 4110786"/>
                        <a:gd name="connsiteX29-59" fmla="*/ 2019755 w 4158105"/>
                        <a:gd name="connsiteY29-60" fmla="*/ 11473 h 4110786"/>
                        <a:gd name="connsiteX30-61" fmla="*/ 2224543 w 4158105"/>
                        <a:gd name="connsiteY30-62" fmla="*/ 0 h 4110786"/>
                        <a:gd name="connsiteX31-63" fmla="*/ 2224351 w 4158105"/>
                        <a:gd name="connsiteY31-64" fmla="*/ 13068 h 4110786"/>
                        <a:gd name="connsiteX32-65" fmla="*/ 2106265 w 4158105"/>
                        <a:gd name="connsiteY32-66" fmla="*/ 7105 h 4110786"/>
                        <a:gd name="connsiteX33-67" fmla="*/ 2019755 w 4158105"/>
                        <a:gd name="connsiteY33-68" fmla="*/ 11473 h 4110786"/>
                        <a:gd name="connsiteX34-69" fmla="*/ 2019755 w 4158105"/>
                        <a:gd name="connsiteY34-70" fmla="*/ 2381 h 4110786"/>
                        <a:gd name="connsiteX35-71" fmla="*/ 2224543 w 4158105"/>
                        <a:gd name="connsiteY35-72" fmla="*/ 0 h 4110786"/>
                        <a:gd name="connsiteX0-73" fmla="*/ 668844 w 4158105"/>
                        <a:gd name="connsiteY0-74" fmla="*/ 1079241 h 4110786"/>
                        <a:gd name="connsiteX1-75" fmla="*/ 671967 w 4158105"/>
                        <a:gd name="connsiteY1-76" fmla="*/ 1081087 h 4110786"/>
                        <a:gd name="connsiteX2-77" fmla="*/ 576717 w 4158105"/>
                        <a:gd name="connsiteY2-78" fmla="*/ 1235869 h 4110786"/>
                        <a:gd name="connsiteX3-79" fmla="*/ 574232 w 4158105"/>
                        <a:gd name="connsiteY3-80" fmla="*/ 1234330 h 4110786"/>
                        <a:gd name="connsiteX4-81" fmla="*/ 668844 w 4158105"/>
                        <a:gd name="connsiteY4-82" fmla="*/ 1079241 h 4110786"/>
                        <a:gd name="connsiteX5-83" fmla="*/ 398124 w 4158105"/>
                        <a:gd name="connsiteY5-84" fmla="*/ 919162 h 4110786"/>
                        <a:gd name="connsiteX6-85" fmla="*/ 399753 w 4158105"/>
                        <a:gd name="connsiteY6-86" fmla="*/ 920125 h 4110786"/>
                        <a:gd name="connsiteX7-87" fmla="*/ 398124 w 4158105"/>
                        <a:gd name="connsiteY7-88" fmla="*/ 919162 h 4110786"/>
                        <a:gd name="connsiteX8-89" fmla="*/ 2106264 w 4158105"/>
                        <a:gd name="connsiteY8-90" fmla="*/ 319178 h 4110786"/>
                        <a:gd name="connsiteX9-91" fmla="*/ 2198792 w 4158105"/>
                        <a:gd name="connsiteY9-92" fmla="*/ 323850 h 4110786"/>
                        <a:gd name="connsiteX10-93" fmla="*/ 2019755 w 4158105"/>
                        <a:gd name="connsiteY10-94" fmla="*/ 323850 h 4110786"/>
                        <a:gd name="connsiteX11-95" fmla="*/ 2019755 w 4158105"/>
                        <a:gd name="connsiteY11-96" fmla="*/ 323546 h 4110786"/>
                        <a:gd name="connsiteX12-97" fmla="*/ 2106264 w 4158105"/>
                        <a:gd name="connsiteY12-98" fmla="*/ 319178 h 4110786"/>
                        <a:gd name="connsiteX13-99" fmla="*/ 2224351 w 4158105"/>
                        <a:gd name="connsiteY13-100" fmla="*/ 13068 h 4110786"/>
                        <a:gd name="connsiteX14-101" fmla="*/ 4158105 w 4158105"/>
                        <a:gd name="connsiteY14-102" fmla="*/ 2058946 h 4110786"/>
                        <a:gd name="connsiteX15-103" fmla="*/ 2106265 w 4158105"/>
                        <a:gd name="connsiteY15-104" fmla="*/ 4110786 h 4110786"/>
                        <a:gd name="connsiteX16-105" fmla="*/ 54424 w 4158105"/>
                        <a:gd name="connsiteY16-106" fmla="*/ 2058946 h 4110786"/>
                        <a:gd name="connsiteX17-107" fmla="*/ 574232 w 4158105"/>
                        <a:gd name="connsiteY17-108" fmla="*/ 1234330 h 4110786"/>
                        <a:gd name="connsiteX18-109" fmla="*/ 366497 w 4158105"/>
                        <a:gd name="connsiteY18-110" fmla="*/ 2058945 h 4110786"/>
                        <a:gd name="connsiteX19-111" fmla="*/ 2106264 w 4158105"/>
                        <a:gd name="connsiteY19-112" fmla="*/ 3798712 h 4110786"/>
                        <a:gd name="connsiteX20-113" fmla="*/ 3846030 w 4158105"/>
                        <a:gd name="connsiteY20-114" fmla="*/ 2058945 h 4110786"/>
                        <a:gd name="connsiteX21-115" fmla="*/ 2198792 w 4158105"/>
                        <a:gd name="connsiteY21-116" fmla="*/ 323850 h 4110786"/>
                        <a:gd name="connsiteX22-117" fmla="*/ 2219780 w 4158105"/>
                        <a:gd name="connsiteY22-118" fmla="*/ 323850 h 4110786"/>
                        <a:gd name="connsiteX23-119" fmla="*/ 2224351 w 4158105"/>
                        <a:gd name="connsiteY23-120" fmla="*/ 13068 h 4110786"/>
                        <a:gd name="connsiteX24-121" fmla="*/ 2019755 w 4158105"/>
                        <a:gd name="connsiteY24-122" fmla="*/ 11473 h 4110786"/>
                        <a:gd name="connsiteX25-123" fmla="*/ 2019755 w 4158105"/>
                        <a:gd name="connsiteY25-124" fmla="*/ 323546 h 4110786"/>
                        <a:gd name="connsiteX26-125" fmla="*/ 668844 w 4158105"/>
                        <a:gd name="connsiteY26-126" fmla="*/ 1079241 h 4110786"/>
                        <a:gd name="connsiteX27-127" fmla="*/ 399753 w 4158105"/>
                        <a:gd name="connsiteY27-128" fmla="*/ 920125 h 4110786"/>
                        <a:gd name="connsiteX28-129" fmla="*/ 2019755 w 4158105"/>
                        <a:gd name="connsiteY28-130" fmla="*/ 11473 h 4110786"/>
                        <a:gd name="connsiteX29-131" fmla="*/ 2224543 w 4158105"/>
                        <a:gd name="connsiteY29-132" fmla="*/ 0 h 4110786"/>
                        <a:gd name="connsiteX30-133" fmla="*/ 2224351 w 4158105"/>
                        <a:gd name="connsiteY30-134" fmla="*/ 13068 h 4110786"/>
                        <a:gd name="connsiteX31-135" fmla="*/ 2106265 w 4158105"/>
                        <a:gd name="connsiteY31-136" fmla="*/ 7105 h 4110786"/>
                        <a:gd name="connsiteX32-137" fmla="*/ 2019755 w 4158105"/>
                        <a:gd name="connsiteY32-138" fmla="*/ 11473 h 4110786"/>
                        <a:gd name="connsiteX33-139" fmla="*/ 2019755 w 4158105"/>
                        <a:gd name="connsiteY33-140" fmla="*/ 2381 h 4110786"/>
                        <a:gd name="connsiteX34-141" fmla="*/ 2224543 w 4158105"/>
                        <a:gd name="connsiteY34-142" fmla="*/ 0 h 4110786"/>
                        <a:gd name="connsiteX0-143" fmla="*/ 739525 w 4228786"/>
                        <a:gd name="connsiteY0-144" fmla="*/ 1079241 h 4110786"/>
                        <a:gd name="connsiteX1-145" fmla="*/ 742648 w 4228786"/>
                        <a:gd name="connsiteY1-146" fmla="*/ 1081087 h 4110786"/>
                        <a:gd name="connsiteX2-147" fmla="*/ 647398 w 4228786"/>
                        <a:gd name="connsiteY2-148" fmla="*/ 1235869 h 4110786"/>
                        <a:gd name="connsiteX3-149" fmla="*/ 644913 w 4228786"/>
                        <a:gd name="connsiteY3-150" fmla="*/ 1234330 h 4110786"/>
                        <a:gd name="connsiteX4-151" fmla="*/ 739525 w 4228786"/>
                        <a:gd name="connsiteY4-152" fmla="*/ 1079241 h 4110786"/>
                        <a:gd name="connsiteX5-153" fmla="*/ 468805 w 4228786"/>
                        <a:gd name="connsiteY5-154" fmla="*/ 919162 h 4110786"/>
                        <a:gd name="connsiteX6-155" fmla="*/ 470434 w 4228786"/>
                        <a:gd name="connsiteY6-156" fmla="*/ 920125 h 4110786"/>
                        <a:gd name="connsiteX7-157" fmla="*/ 468805 w 4228786"/>
                        <a:gd name="connsiteY7-158" fmla="*/ 919162 h 4110786"/>
                        <a:gd name="connsiteX8-159" fmla="*/ 2176945 w 4228786"/>
                        <a:gd name="connsiteY8-160" fmla="*/ 319178 h 4110786"/>
                        <a:gd name="connsiteX9-161" fmla="*/ 2269473 w 4228786"/>
                        <a:gd name="connsiteY9-162" fmla="*/ 323850 h 4110786"/>
                        <a:gd name="connsiteX10-163" fmla="*/ 2090436 w 4228786"/>
                        <a:gd name="connsiteY10-164" fmla="*/ 323850 h 4110786"/>
                        <a:gd name="connsiteX11-165" fmla="*/ 2090436 w 4228786"/>
                        <a:gd name="connsiteY11-166" fmla="*/ 323546 h 4110786"/>
                        <a:gd name="connsiteX12-167" fmla="*/ 2176945 w 4228786"/>
                        <a:gd name="connsiteY12-168" fmla="*/ 319178 h 4110786"/>
                        <a:gd name="connsiteX13-169" fmla="*/ 2295032 w 4228786"/>
                        <a:gd name="connsiteY13-170" fmla="*/ 13068 h 4110786"/>
                        <a:gd name="connsiteX14-171" fmla="*/ 4228786 w 4228786"/>
                        <a:gd name="connsiteY14-172" fmla="*/ 2058946 h 4110786"/>
                        <a:gd name="connsiteX15-173" fmla="*/ 2176946 w 4228786"/>
                        <a:gd name="connsiteY15-174" fmla="*/ 4110786 h 4110786"/>
                        <a:gd name="connsiteX16-175" fmla="*/ 125105 w 4228786"/>
                        <a:gd name="connsiteY16-176" fmla="*/ 2058946 h 4110786"/>
                        <a:gd name="connsiteX17-177" fmla="*/ 437178 w 4228786"/>
                        <a:gd name="connsiteY17-178" fmla="*/ 2058945 h 4110786"/>
                        <a:gd name="connsiteX18-179" fmla="*/ 2176945 w 4228786"/>
                        <a:gd name="connsiteY18-180" fmla="*/ 3798712 h 4110786"/>
                        <a:gd name="connsiteX19-181" fmla="*/ 3916711 w 4228786"/>
                        <a:gd name="connsiteY19-182" fmla="*/ 2058945 h 4110786"/>
                        <a:gd name="connsiteX20-183" fmla="*/ 2269473 w 4228786"/>
                        <a:gd name="connsiteY20-184" fmla="*/ 323850 h 4110786"/>
                        <a:gd name="connsiteX21-185" fmla="*/ 2290461 w 4228786"/>
                        <a:gd name="connsiteY21-186" fmla="*/ 323850 h 4110786"/>
                        <a:gd name="connsiteX22-187" fmla="*/ 2295032 w 4228786"/>
                        <a:gd name="connsiteY22-188" fmla="*/ 13068 h 4110786"/>
                        <a:gd name="connsiteX23-189" fmla="*/ 2090436 w 4228786"/>
                        <a:gd name="connsiteY23-190" fmla="*/ 11473 h 4110786"/>
                        <a:gd name="connsiteX24-191" fmla="*/ 2090436 w 4228786"/>
                        <a:gd name="connsiteY24-192" fmla="*/ 323546 h 4110786"/>
                        <a:gd name="connsiteX25-193" fmla="*/ 739525 w 4228786"/>
                        <a:gd name="connsiteY25-194" fmla="*/ 1079241 h 4110786"/>
                        <a:gd name="connsiteX26-195" fmla="*/ 470434 w 4228786"/>
                        <a:gd name="connsiteY26-196" fmla="*/ 920125 h 4110786"/>
                        <a:gd name="connsiteX27-197" fmla="*/ 2090436 w 4228786"/>
                        <a:gd name="connsiteY27-198" fmla="*/ 11473 h 4110786"/>
                        <a:gd name="connsiteX28-199" fmla="*/ 2295224 w 4228786"/>
                        <a:gd name="connsiteY28-200" fmla="*/ 0 h 4110786"/>
                        <a:gd name="connsiteX29-201" fmla="*/ 2295032 w 4228786"/>
                        <a:gd name="connsiteY29-202" fmla="*/ 13068 h 4110786"/>
                        <a:gd name="connsiteX30-203" fmla="*/ 2176946 w 4228786"/>
                        <a:gd name="connsiteY30-204" fmla="*/ 7105 h 4110786"/>
                        <a:gd name="connsiteX31-205" fmla="*/ 2090436 w 4228786"/>
                        <a:gd name="connsiteY31-206" fmla="*/ 11473 h 4110786"/>
                        <a:gd name="connsiteX32-207" fmla="*/ 2090436 w 4228786"/>
                        <a:gd name="connsiteY32-208" fmla="*/ 2381 h 4110786"/>
                        <a:gd name="connsiteX33-209" fmla="*/ 2295224 w 4228786"/>
                        <a:gd name="connsiteY33-210" fmla="*/ 0 h 4110786"/>
                        <a:gd name="connsiteX0-211" fmla="*/ 739525 w 4228786"/>
                        <a:gd name="connsiteY0-212" fmla="*/ 1079241 h 4110786"/>
                        <a:gd name="connsiteX1-213" fmla="*/ 742648 w 4228786"/>
                        <a:gd name="connsiteY1-214" fmla="*/ 1081087 h 4110786"/>
                        <a:gd name="connsiteX2-215" fmla="*/ 647398 w 4228786"/>
                        <a:gd name="connsiteY2-216" fmla="*/ 1235869 h 4110786"/>
                        <a:gd name="connsiteX3-217" fmla="*/ 739525 w 4228786"/>
                        <a:gd name="connsiteY3-218" fmla="*/ 1079241 h 4110786"/>
                        <a:gd name="connsiteX4-219" fmla="*/ 468805 w 4228786"/>
                        <a:gd name="connsiteY4-220" fmla="*/ 919162 h 4110786"/>
                        <a:gd name="connsiteX5-221" fmla="*/ 470434 w 4228786"/>
                        <a:gd name="connsiteY5-222" fmla="*/ 920125 h 4110786"/>
                        <a:gd name="connsiteX6-223" fmla="*/ 468805 w 4228786"/>
                        <a:gd name="connsiteY6-224" fmla="*/ 919162 h 4110786"/>
                        <a:gd name="connsiteX7-225" fmla="*/ 2176945 w 4228786"/>
                        <a:gd name="connsiteY7-226" fmla="*/ 319178 h 4110786"/>
                        <a:gd name="connsiteX8-227" fmla="*/ 2269473 w 4228786"/>
                        <a:gd name="connsiteY8-228" fmla="*/ 323850 h 4110786"/>
                        <a:gd name="connsiteX9-229" fmla="*/ 2090436 w 4228786"/>
                        <a:gd name="connsiteY9-230" fmla="*/ 323850 h 4110786"/>
                        <a:gd name="connsiteX10-231" fmla="*/ 2090436 w 4228786"/>
                        <a:gd name="connsiteY10-232" fmla="*/ 323546 h 4110786"/>
                        <a:gd name="connsiteX11-233" fmla="*/ 2176945 w 4228786"/>
                        <a:gd name="connsiteY11-234" fmla="*/ 319178 h 4110786"/>
                        <a:gd name="connsiteX12-235" fmla="*/ 2295032 w 4228786"/>
                        <a:gd name="connsiteY12-236" fmla="*/ 13068 h 4110786"/>
                        <a:gd name="connsiteX13-237" fmla="*/ 4228786 w 4228786"/>
                        <a:gd name="connsiteY13-238" fmla="*/ 2058946 h 4110786"/>
                        <a:gd name="connsiteX14-239" fmla="*/ 2176946 w 4228786"/>
                        <a:gd name="connsiteY14-240" fmla="*/ 4110786 h 4110786"/>
                        <a:gd name="connsiteX15-241" fmla="*/ 125105 w 4228786"/>
                        <a:gd name="connsiteY15-242" fmla="*/ 2058946 h 4110786"/>
                        <a:gd name="connsiteX16-243" fmla="*/ 437178 w 4228786"/>
                        <a:gd name="connsiteY16-244" fmla="*/ 2058945 h 4110786"/>
                        <a:gd name="connsiteX17-245" fmla="*/ 2176945 w 4228786"/>
                        <a:gd name="connsiteY17-246" fmla="*/ 3798712 h 4110786"/>
                        <a:gd name="connsiteX18-247" fmla="*/ 3916711 w 4228786"/>
                        <a:gd name="connsiteY18-248" fmla="*/ 2058945 h 4110786"/>
                        <a:gd name="connsiteX19-249" fmla="*/ 2269473 w 4228786"/>
                        <a:gd name="connsiteY19-250" fmla="*/ 323850 h 4110786"/>
                        <a:gd name="connsiteX20-251" fmla="*/ 2290461 w 4228786"/>
                        <a:gd name="connsiteY20-252" fmla="*/ 323850 h 4110786"/>
                        <a:gd name="connsiteX21-253" fmla="*/ 2295032 w 4228786"/>
                        <a:gd name="connsiteY21-254" fmla="*/ 13068 h 4110786"/>
                        <a:gd name="connsiteX22-255" fmla="*/ 2090436 w 4228786"/>
                        <a:gd name="connsiteY22-256" fmla="*/ 11473 h 4110786"/>
                        <a:gd name="connsiteX23-257" fmla="*/ 2090436 w 4228786"/>
                        <a:gd name="connsiteY23-258" fmla="*/ 323546 h 4110786"/>
                        <a:gd name="connsiteX24-259" fmla="*/ 739525 w 4228786"/>
                        <a:gd name="connsiteY24-260" fmla="*/ 1079241 h 4110786"/>
                        <a:gd name="connsiteX25-261" fmla="*/ 470434 w 4228786"/>
                        <a:gd name="connsiteY25-262" fmla="*/ 920125 h 4110786"/>
                        <a:gd name="connsiteX26-263" fmla="*/ 2090436 w 4228786"/>
                        <a:gd name="connsiteY26-264" fmla="*/ 11473 h 4110786"/>
                        <a:gd name="connsiteX27-265" fmla="*/ 2295224 w 4228786"/>
                        <a:gd name="connsiteY27-266" fmla="*/ 0 h 4110786"/>
                        <a:gd name="connsiteX28-267" fmla="*/ 2295032 w 4228786"/>
                        <a:gd name="connsiteY28-268" fmla="*/ 13068 h 4110786"/>
                        <a:gd name="connsiteX29-269" fmla="*/ 2176946 w 4228786"/>
                        <a:gd name="connsiteY29-270" fmla="*/ 7105 h 4110786"/>
                        <a:gd name="connsiteX30-271" fmla="*/ 2090436 w 4228786"/>
                        <a:gd name="connsiteY30-272" fmla="*/ 11473 h 4110786"/>
                        <a:gd name="connsiteX31-273" fmla="*/ 2090436 w 4228786"/>
                        <a:gd name="connsiteY31-274" fmla="*/ 2381 h 4110786"/>
                        <a:gd name="connsiteX32-275" fmla="*/ 2295224 w 4228786"/>
                        <a:gd name="connsiteY32-276" fmla="*/ 0 h 4110786"/>
                        <a:gd name="connsiteX0-277" fmla="*/ 739525 w 4228786"/>
                        <a:gd name="connsiteY0-278" fmla="*/ 1079241 h 4110786"/>
                        <a:gd name="connsiteX1-279" fmla="*/ 742648 w 4228786"/>
                        <a:gd name="connsiteY1-280" fmla="*/ 1081087 h 4110786"/>
                        <a:gd name="connsiteX2-281" fmla="*/ 739525 w 4228786"/>
                        <a:gd name="connsiteY2-282" fmla="*/ 1079241 h 4110786"/>
                        <a:gd name="connsiteX3-283" fmla="*/ 468805 w 4228786"/>
                        <a:gd name="connsiteY3-284" fmla="*/ 919162 h 4110786"/>
                        <a:gd name="connsiteX4-285" fmla="*/ 470434 w 4228786"/>
                        <a:gd name="connsiteY4-286" fmla="*/ 920125 h 4110786"/>
                        <a:gd name="connsiteX5-287" fmla="*/ 468805 w 4228786"/>
                        <a:gd name="connsiteY5-288" fmla="*/ 919162 h 4110786"/>
                        <a:gd name="connsiteX6-289" fmla="*/ 2176945 w 4228786"/>
                        <a:gd name="connsiteY6-290" fmla="*/ 319178 h 4110786"/>
                        <a:gd name="connsiteX7-291" fmla="*/ 2269473 w 4228786"/>
                        <a:gd name="connsiteY7-292" fmla="*/ 323850 h 4110786"/>
                        <a:gd name="connsiteX8-293" fmla="*/ 2090436 w 4228786"/>
                        <a:gd name="connsiteY8-294" fmla="*/ 323850 h 4110786"/>
                        <a:gd name="connsiteX9-295" fmla="*/ 2090436 w 4228786"/>
                        <a:gd name="connsiteY9-296" fmla="*/ 323546 h 4110786"/>
                        <a:gd name="connsiteX10-297" fmla="*/ 2176945 w 4228786"/>
                        <a:gd name="connsiteY10-298" fmla="*/ 319178 h 4110786"/>
                        <a:gd name="connsiteX11-299" fmla="*/ 2295032 w 4228786"/>
                        <a:gd name="connsiteY11-300" fmla="*/ 13068 h 4110786"/>
                        <a:gd name="connsiteX12-301" fmla="*/ 4228786 w 4228786"/>
                        <a:gd name="connsiteY12-302" fmla="*/ 2058946 h 4110786"/>
                        <a:gd name="connsiteX13-303" fmla="*/ 2176946 w 4228786"/>
                        <a:gd name="connsiteY13-304" fmla="*/ 4110786 h 4110786"/>
                        <a:gd name="connsiteX14-305" fmla="*/ 125105 w 4228786"/>
                        <a:gd name="connsiteY14-306" fmla="*/ 2058946 h 4110786"/>
                        <a:gd name="connsiteX15-307" fmla="*/ 437178 w 4228786"/>
                        <a:gd name="connsiteY15-308" fmla="*/ 2058945 h 4110786"/>
                        <a:gd name="connsiteX16-309" fmla="*/ 2176945 w 4228786"/>
                        <a:gd name="connsiteY16-310" fmla="*/ 3798712 h 4110786"/>
                        <a:gd name="connsiteX17-311" fmla="*/ 3916711 w 4228786"/>
                        <a:gd name="connsiteY17-312" fmla="*/ 2058945 h 4110786"/>
                        <a:gd name="connsiteX18-313" fmla="*/ 2269473 w 4228786"/>
                        <a:gd name="connsiteY18-314" fmla="*/ 323850 h 4110786"/>
                        <a:gd name="connsiteX19-315" fmla="*/ 2290461 w 4228786"/>
                        <a:gd name="connsiteY19-316" fmla="*/ 323850 h 4110786"/>
                        <a:gd name="connsiteX20-317" fmla="*/ 2295032 w 4228786"/>
                        <a:gd name="connsiteY20-318" fmla="*/ 13068 h 4110786"/>
                        <a:gd name="connsiteX21-319" fmla="*/ 2090436 w 4228786"/>
                        <a:gd name="connsiteY21-320" fmla="*/ 11473 h 4110786"/>
                        <a:gd name="connsiteX22-321" fmla="*/ 2090436 w 4228786"/>
                        <a:gd name="connsiteY22-322" fmla="*/ 323546 h 4110786"/>
                        <a:gd name="connsiteX23-323" fmla="*/ 739525 w 4228786"/>
                        <a:gd name="connsiteY23-324" fmla="*/ 1079241 h 4110786"/>
                        <a:gd name="connsiteX24-325" fmla="*/ 470434 w 4228786"/>
                        <a:gd name="connsiteY24-326" fmla="*/ 920125 h 4110786"/>
                        <a:gd name="connsiteX25-327" fmla="*/ 2090436 w 4228786"/>
                        <a:gd name="connsiteY25-328" fmla="*/ 11473 h 4110786"/>
                        <a:gd name="connsiteX26-329" fmla="*/ 2295224 w 4228786"/>
                        <a:gd name="connsiteY26-330" fmla="*/ 0 h 4110786"/>
                        <a:gd name="connsiteX27-331" fmla="*/ 2295032 w 4228786"/>
                        <a:gd name="connsiteY27-332" fmla="*/ 13068 h 4110786"/>
                        <a:gd name="connsiteX28-333" fmla="*/ 2176946 w 4228786"/>
                        <a:gd name="connsiteY28-334" fmla="*/ 7105 h 4110786"/>
                        <a:gd name="connsiteX29-335" fmla="*/ 2090436 w 4228786"/>
                        <a:gd name="connsiteY29-336" fmla="*/ 11473 h 4110786"/>
                        <a:gd name="connsiteX30-337" fmla="*/ 2090436 w 4228786"/>
                        <a:gd name="connsiteY30-338" fmla="*/ 2381 h 4110786"/>
                        <a:gd name="connsiteX31-339" fmla="*/ 2295224 w 4228786"/>
                        <a:gd name="connsiteY31-340" fmla="*/ 0 h 4110786"/>
                        <a:gd name="connsiteX0-341" fmla="*/ 739525 w 4228786"/>
                        <a:gd name="connsiteY0-342" fmla="*/ 1079241 h 4110786"/>
                        <a:gd name="connsiteX1-343" fmla="*/ 742648 w 4228786"/>
                        <a:gd name="connsiteY1-344" fmla="*/ 1081087 h 4110786"/>
                        <a:gd name="connsiteX2-345" fmla="*/ 739525 w 4228786"/>
                        <a:gd name="connsiteY2-346" fmla="*/ 1079241 h 4110786"/>
                        <a:gd name="connsiteX3-347" fmla="*/ 468805 w 4228786"/>
                        <a:gd name="connsiteY3-348" fmla="*/ 919162 h 4110786"/>
                        <a:gd name="connsiteX4-349" fmla="*/ 470434 w 4228786"/>
                        <a:gd name="connsiteY4-350" fmla="*/ 920125 h 4110786"/>
                        <a:gd name="connsiteX5-351" fmla="*/ 468805 w 4228786"/>
                        <a:gd name="connsiteY5-352" fmla="*/ 919162 h 4110786"/>
                        <a:gd name="connsiteX6-353" fmla="*/ 2176945 w 4228786"/>
                        <a:gd name="connsiteY6-354" fmla="*/ 319178 h 4110786"/>
                        <a:gd name="connsiteX7-355" fmla="*/ 2269473 w 4228786"/>
                        <a:gd name="connsiteY7-356" fmla="*/ 323850 h 4110786"/>
                        <a:gd name="connsiteX8-357" fmla="*/ 2090436 w 4228786"/>
                        <a:gd name="connsiteY8-358" fmla="*/ 323850 h 4110786"/>
                        <a:gd name="connsiteX9-359" fmla="*/ 2090436 w 4228786"/>
                        <a:gd name="connsiteY9-360" fmla="*/ 323546 h 4110786"/>
                        <a:gd name="connsiteX10-361" fmla="*/ 2176945 w 4228786"/>
                        <a:gd name="connsiteY10-362" fmla="*/ 319178 h 4110786"/>
                        <a:gd name="connsiteX11-363" fmla="*/ 2295032 w 4228786"/>
                        <a:gd name="connsiteY11-364" fmla="*/ 13068 h 4110786"/>
                        <a:gd name="connsiteX12-365" fmla="*/ 4228786 w 4228786"/>
                        <a:gd name="connsiteY12-366" fmla="*/ 2058946 h 4110786"/>
                        <a:gd name="connsiteX13-367" fmla="*/ 2176946 w 4228786"/>
                        <a:gd name="connsiteY13-368" fmla="*/ 4110786 h 4110786"/>
                        <a:gd name="connsiteX14-369" fmla="*/ 125105 w 4228786"/>
                        <a:gd name="connsiteY14-370" fmla="*/ 2058946 h 4110786"/>
                        <a:gd name="connsiteX15-371" fmla="*/ 437178 w 4228786"/>
                        <a:gd name="connsiteY15-372" fmla="*/ 2058945 h 4110786"/>
                        <a:gd name="connsiteX16-373" fmla="*/ 2176945 w 4228786"/>
                        <a:gd name="connsiteY16-374" fmla="*/ 3798712 h 4110786"/>
                        <a:gd name="connsiteX17-375" fmla="*/ 3916711 w 4228786"/>
                        <a:gd name="connsiteY17-376" fmla="*/ 2058945 h 4110786"/>
                        <a:gd name="connsiteX18-377" fmla="*/ 2269473 w 4228786"/>
                        <a:gd name="connsiteY18-378" fmla="*/ 323850 h 4110786"/>
                        <a:gd name="connsiteX19-379" fmla="*/ 2290461 w 4228786"/>
                        <a:gd name="connsiteY19-380" fmla="*/ 323850 h 4110786"/>
                        <a:gd name="connsiteX20-381" fmla="*/ 2295032 w 4228786"/>
                        <a:gd name="connsiteY20-382" fmla="*/ 13068 h 4110786"/>
                        <a:gd name="connsiteX21-383" fmla="*/ 2090436 w 4228786"/>
                        <a:gd name="connsiteY21-384" fmla="*/ 11473 h 4110786"/>
                        <a:gd name="connsiteX22-385" fmla="*/ 2090436 w 4228786"/>
                        <a:gd name="connsiteY22-386" fmla="*/ 323546 h 4110786"/>
                        <a:gd name="connsiteX23-387" fmla="*/ 739525 w 4228786"/>
                        <a:gd name="connsiteY23-388" fmla="*/ 1079241 h 4110786"/>
                        <a:gd name="connsiteX24-389" fmla="*/ 470434 w 4228786"/>
                        <a:gd name="connsiteY24-390" fmla="*/ 920125 h 4110786"/>
                        <a:gd name="connsiteX25-391" fmla="*/ 2090436 w 4228786"/>
                        <a:gd name="connsiteY25-392" fmla="*/ 11473 h 4110786"/>
                        <a:gd name="connsiteX26-393" fmla="*/ 2295224 w 4228786"/>
                        <a:gd name="connsiteY26-394" fmla="*/ 0 h 4110786"/>
                        <a:gd name="connsiteX27-395" fmla="*/ 2176946 w 4228786"/>
                        <a:gd name="connsiteY27-396" fmla="*/ 7105 h 4110786"/>
                        <a:gd name="connsiteX28-397" fmla="*/ 2090436 w 4228786"/>
                        <a:gd name="connsiteY28-398" fmla="*/ 11473 h 4110786"/>
                        <a:gd name="connsiteX29-399" fmla="*/ 2090436 w 4228786"/>
                        <a:gd name="connsiteY29-400" fmla="*/ 2381 h 4110786"/>
                        <a:gd name="connsiteX30-401" fmla="*/ 2295224 w 4228786"/>
                        <a:gd name="connsiteY30-402" fmla="*/ 0 h 4110786"/>
                        <a:gd name="connsiteX0-403" fmla="*/ 739525 w 4228949"/>
                        <a:gd name="connsiteY0-404" fmla="*/ 1079241 h 4110786"/>
                        <a:gd name="connsiteX1-405" fmla="*/ 742648 w 4228949"/>
                        <a:gd name="connsiteY1-406" fmla="*/ 1081087 h 4110786"/>
                        <a:gd name="connsiteX2-407" fmla="*/ 739525 w 4228949"/>
                        <a:gd name="connsiteY2-408" fmla="*/ 1079241 h 4110786"/>
                        <a:gd name="connsiteX3-409" fmla="*/ 468805 w 4228949"/>
                        <a:gd name="connsiteY3-410" fmla="*/ 919162 h 4110786"/>
                        <a:gd name="connsiteX4-411" fmla="*/ 470434 w 4228949"/>
                        <a:gd name="connsiteY4-412" fmla="*/ 920125 h 4110786"/>
                        <a:gd name="connsiteX5-413" fmla="*/ 468805 w 4228949"/>
                        <a:gd name="connsiteY5-414" fmla="*/ 919162 h 4110786"/>
                        <a:gd name="connsiteX6-415" fmla="*/ 2176945 w 4228949"/>
                        <a:gd name="connsiteY6-416" fmla="*/ 319178 h 4110786"/>
                        <a:gd name="connsiteX7-417" fmla="*/ 2269473 w 4228949"/>
                        <a:gd name="connsiteY7-418" fmla="*/ 323850 h 4110786"/>
                        <a:gd name="connsiteX8-419" fmla="*/ 2090436 w 4228949"/>
                        <a:gd name="connsiteY8-420" fmla="*/ 323850 h 4110786"/>
                        <a:gd name="connsiteX9-421" fmla="*/ 2090436 w 4228949"/>
                        <a:gd name="connsiteY9-422" fmla="*/ 323546 h 4110786"/>
                        <a:gd name="connsiteX10-423" fmla="*/ 2176945 w 4228949"/>
                        <a:gd name="connsiteY10-424" fmla="*/ 319178 h 4110786"/>
                        <a:gd name="connsiteX11-425" fmla="*/ 2290461 w 4228949"/>
                        <a:gd name="connsiteY11-426" fmla="*/ 323850 h 4110786"/>
                        <a:gd name="connsiteX12-427" fmla="*/ 4228786 w 4228949"/>
                        <a:gd name="connsiteY12-428" fmla="*/ 2058946 h 4110786"/>
                        <a:gd name="connsiteX13-429" fmla="*/ 2176946 w 4228949"/>
                        <a:gd name="connsiteY13-430" fmla="*/ 4110786 h 4110786"/>
                        <a:gd name="connsiteX14-431" fmla="*/ 125105 w 4228949"/>
                        <a:gd name="connsiteY14-432" fmla="*/ 2058946 h 4110786"/>
                        <a:gd name="connsiteX15-433" fmla="*/ 437178 w 4228949"/>
                        <a:gd name="connsiteY15-434" fmla="*/ 2058945 h 4110786"/>
                        <a:gd name="connsiteX16-435" fmla="*/ 2176945 w 4228949"/>
                        <a:gd name="connsiteY16-436" fmla="*/ 3798712 h 4110786"/>
                        <a:gd name="connsiteX17-437" fmla="*/ 3916711 w 4228949"/>
                        <a:gd name="connsiteY17-438" fmla="*/ 2058945 h 4110786"/>
                        <a:gd name="connsiteX18-439" fmla="*/ 2269473 w 4228949"/>
                        <a:gd name="connsiteY18-440" fmla="*/ 323850 h 4110786"/>
                        <a:gd name="connsiteX19-441" fmla="*/ 2290461 w 4228949"/>
                        <a:gd name="connsiteY19-442" fmla="*/ 323850 h 4110786"/>
                        <a:gd name="connsiteX20-443" fmla="*/ 2090436 w 4228949"/>
                        <a:gd name="connsiteY20-444" fmla="*/ 11473 h 4110786"/>
                        <a:gd name="connsiteX21-445" fmla="*/ 2090436 w 4228949"/>
                        <a:gd name="connsiteY21-446" fmla="*/ 323546 h 4110786"/>
                        <a:gd name="connsiteX22-447" fmla="*/ 739525 w 4228949"/>
                        <a:gd name="connsiteY22-448" fmla="*/ 1079241 h 4110786"/>
                        <a:gd name="connsiteX23-449" fmla="*/ 470434 w 4228949"/>
                        <a:gd name="connsiteY23-450" fmla="*/ 920125 h 4110786"/>
                        <a:gd name="connsiteX24-451" fmla="*/ 2090436 w 4228949"/>
                        <a:gd name="connsiteY24-452" fmla="*/ 11473 h 4110786"/>
                        <a:gd name="connsiteX25-453" fmla="*/ 2295224 w 4228949"/>
                        <a:gd name="connsiteY25-454" fmla="*/ 0 h 4110786"/>
                        <a:gd name="connsiteX26-455" fmla="*/ 2176946 w 4228949"/>
                        <a:gd name="connsiteY26-456" fmla="*/ 7105 h 4110786"/>
                        <a:gd name="connsiteX27-457" fmla="*/ 2090436 w 4228949"/>
                        <a:gd name="connsiteY27-458" fmla="*/ 11473 h 4110786"/>
                        <a:gd name="connsiteX28-459" fmla="*/ 2090436 w 4228949"/>
                        <a:gd name="connsiteY28-460" fmla="*/ 2381 h 4110786"/>
                        <a:gd name="connsiteX29-461" fmla="*/ 2295224 w 4228949"/>
                        <a:gd name="connsiteY29-462" fmla="*/ 0 h 4110786"/>
                        <a:gd name="connsiteX0-463" fmla="*/ 739525 w 4228949"/>
                        <a:gd name="connsiteY0-464" fmla="*/ 1076860 h 4108405"/>
                        <a:gd name="connsiteX1-465" fmla="*/ 742648 w 4228949"/>
                        <a:gd name="connsiteY1-466" fmla="*/ 1078706 h 4108405"/>
                        <a:gd name="connsiteX2-467" fmla="*/ 739525 w 4228949"/>
                        <a:gd name="connsiteY2-468" fmla="*/ 1076860 h 4108405"/>
                        <a:gd name="connsiteX3-469" fmla="*/ 468805 w 4228949"/>
                        <a:gd name="connsiteY3-470" fmla="*/ 916781 h 4108405"/>
                        <a:gd name="connsiteX4-471" fmla="*/ 470434 w 4228949"/>
                        <a:gd name="connsiteY4-472" fmla="*/ 917744 h 4108405"/>
                        <a:gd name="connsiteX5-473" fmla="*/ 468805 w 4228949"/>
                        <a:gd name="connsiteY5-474" fmla="*/ 916781 h 4108405"/>
                        <a:gd name="connsiteX6-475" fmla="*/ 2176945 w 4228949"/>
                        <a:gd name="connsiteY6-476" fmla="*/ 316797 h 4108405"/>
                        <a:gd name="connsiteX7-477" fmla="*/ 2269473 w 4228949"/>
                        <a:gd name="connsiteY7-478" fmla="*/ 321469 h 4108405"/>
                        <a:gd name="connsiteX8-479" fmla="*/ 2090436 w 4228949"/>
                        <a:gd name="connsiteY8-480" fmla="*/ 321469 h 4108405"/>
                        <a:gd name="connsiteX9-481" fmla="*/ 2090436 w 4228949"/>
                        <a:gd name="connsiteY9-482" fmla="*/ 321165 h 4108405"/>
                        <a:gd name="connsiteX10-483" fmla="*/ 2176945 w 4228949"/>
                        <a:gd name="connsiteY10-484" fmla="*/ 316797 h 4108405"/>
                        <a:gd name="connsiteX11-485" fmla="*/ 2290461 w 4228949"/>
                        <a:gd name="connsiteY11-486" fmla="*/ 321469 h 4108405"/>
                        <a:gd name="connsiteX12-487" fmla="*/ 4228786 w 4228949"/>
                        <a:gd name="connsiteY12-488" fmla="*/ 2056565 h 4108405"/>
                        <a:gd name="connsiteX13-489" fmla="*/ 2176946 w 4228949"/>
                        <a:gd name="connsiteY13-490" fmla="*/ 4108405 h 4108405"/>
                        <a:gd name="connsiteX14-491" fmla="*/ 125105 w 4228949"/>
                        <a:gd name="connsiteY14-492" fmla="*/ 2056565 h 4108405"/>
                        <a:gd name="connsiteX15-493" fmla="*/ 437178 w 4228949"/>
                        <a:gd name="connsiteY15-494" fmla="*/ 2056564 h 4108405"/>
                        <a:gd name="connsiteX16-495" fmla="*/ 2176945 w 4228949"/>
                        <a:gd name="connsiteY16-496" fmla="*/ 3796331 h 4108405"/>
                        <a:gd name="connsiteX17-497" fmla="*/ 3916711 w 4228949"/>
                        <a:gd name="connsiteY17-498" fmla="*/ 2056564 h 4108405"/>
                        <a:gd name="connsiteX18-499" fmla="*/ 2269473 w 4228949"/>
                        <a:gd name="connsiteY18-500" fmla="*/ 321469 h 4108405"/>
                        <a:gd name="connsiteX19-501" fmla="*/ 2290461 w 4228949"/>
                        <a:gd name="connsiteY19-502" fmla="*/ 321469 h 4108405"/>
                        <a:gd name="connsiteX20-503" fmla="*/ 2090436 w 4228949"/>
                        <a:gd name="connsiteY20-504" fmla="*/ 9092 h 4108405"/>
                        <a:gd name="connsiteX21-505" fmla="*/ 2090436 w 4228949"/>
                        <a:gd name="connsiteY21-506" fmla="*/ 321165 h 4108405"/>
                        <a:gd name="connsiteX22-507" fmla="*/ 739525 w 4228949"/>
                        <a:gd name="connsiteY22-508" fmla="*/ 1076860 h 4108405"/>
                        <a:gd name="connsiteX23-509" fmla="*/ 470434 w 4228949"/>
                        <a:gd name="connsiteY23-510" fmla="*/ 917744 h 4108405"/>
                        <a:gd name="connsiteX24-511" fmla="*/ 2090436 w 4228949"/>
                        <a:gd name="connsiteY24-512" fmla="*/ 9092 h 4108405"/>
                        <a:gd name="connsiteX25-513" fmla="*/ 2090436 w 4228949"/>
                        <a:gd name="connsiteY25-514" fmla="*/ 0 h 4108405"/>
                        <a:gd name="connsiteX26-515" fmla="*/ 2176946 w 4228949"/>
                        <a:gd name="connsiteY26-516" fmla="*/ 4724 h 4108405"/>
                        <a:gd name="connsiteX27-517" fmla="*/ 2090436 w 4228949"/>
                        <a:gd name="connsiteY27-518" fmla="*/ 9092 h 4108405"/>
                        <a:gd name="connsiteX28-519" fmla="*/ 2090436 w 4228949"/>
                        <a:gd name="connsiteY28-520" fmla="*/ 0 h 4108405"/>
                        <a:gd name="connsiteX0-521" fmla="*/ 739525 w 4228949"/>
                        <a:gd name="connsiteY0-522" fmla="*/ 1076860 h 4108405"/>
                        <a:gd name="connsiteX1-523" fmla="*/ 742648 w 4228949"/>
                        <a:gd name="connsiteY1-524" fmla="*/ 1078706 h 4108405"/>
                        <a:gd name="connsiteX2-525" fmla="*/ 739525 w 4228949"/>
                        <a:gd name="connsiteY2-526" fmla="*/ 1076860 h 4108405"/>
                        <a:gd name="connsiteX3-527" fmla="*/ 468805 w 4228949"/>
                        <a:gd name="connsiteY3-528" fmla="*/ 916781 h 4108405"/>
                        <a:gd name="connsiteX4-529" fmla="*/ 470434 w 4228949"/>
                        <a:gd name="connsiteY4-530" fmla="*/ 917744 h 4108405"/>
                        <a:gd name="connsiteX5-531" fmla="*/ 468805 w 4228949"/>
                        <a:gd name="connsiteY5-532" fmla="*/ 916781 h 4108405"/>
                        <a:gd name="connsiteX6-533" fmla="*/ 2176945 w 4228949"/>
                        <a:gd name="connsiteY6-534" fmla="*/ 316797 h 4108405"/>
                        <a:gd name="connsiteX7-535" fmla="*/ 2269473 w 4228949"/>
                        <a:gd name="connsiteY7-536" fmla="*/ 321469 h 4108405"/>
                        <a:gd name="connsiteX8-537" fmla="*/ 2090436 w 4228949"/>
                        <a:gd name="connsiteY8-538" fmla="*/ 321469 h 4108405"/>
                        <a:gd name="connsiteX9-539" fmla="*/ 2090436 w 4228949"/>
                        <a:gd name="connsiteY9-540" fmla="*/ 321165 h 4108405"/>
                        <a:gd name="connsiteX10-541" fmla="*/ 2176945 w 4228949"/>
                        <a:gd name="connsiteY10-542" fmla="*/ 316797 h 4108405"/>
                        <a:gd name="connsiteX11-543" fmla="*/ 2290461 w 4228949"/>
                        <a:gd name="connsiteY11-544" fmla="*/ 321469 h 4108405"/>
                        <a:gd name="connsiteX12-545" fmla="*/ 4228786 w 4228949"/>
                        <a:gd name="connsiteY12-546" fmla="*/ 2056565 h 4108405"/>
                        <a:gd name="connsiteX13-547" fmla="*/ 2176946 w 4228949"/>
                        <a:gd name="connsiteY13-548" fmla="*/ 4108405 h 4108405"/>
                        <a:gd name="connsiteX14-549" fmla="*/ 125105 w 4228949"/>
                        <a:gd name="connsiteY14-550" fmla="*/ 2056565 h 4108405"/>
                        <a:gd name="connsiteX15-551" fmla="*/ 437178 w 4228949"/>
                        <a:gd name="connsiteY15-552" fmla="*/ 2056564 h 4108405"/>
                        <a:gd name="connsiteX16-553" fmla="*/ 2176945 w 4228949"/>
                        <a:gd name="connsiteY16-554" fmla="*/ 3796331 h 4108405"/>
                        <a:gd name="connsiteX17-555" fmla="*/ 3916711 w 4228949"/>
                        <a:gd name="connsiteY17-556" fmla="*/ 2056564 h 4108405"/>
                        <a:gd name="connsiteX18-557" fmla="*/ 2269473 w 4228949"/>
                        <a:gd name="connsiteY18-558" fmla="*/ 321469 h 4108405"/>
                        <a:gd name="connsiteX19-559" fmla="*/ 2290461 w 4228949"/>
                        <a:gd name="connsiteY19-560" fmla="*/ 321469 h 4108405"/>
                        <a:gd name="connsiteX20-561" fmla="*/ 2090436 w 4228949"/>
                        <a:gd name="connsiteY20-562" fmla="*/ 9092 h 4108405"/>
                        <a:gd name="connsiteX21-563" fmla="*/ 2090436 w 4228949"/>
                        <a:gd name="connsiteY21-564" fmla="*/ 321165 h 4108405"/>
                        <a:gd name="connsiteX22-565" fmla="*/ 739525 w 4228949"/>
                        <a:gd name="connsiteY22-566" fmla="*/ 1076860 h 4108405"/>
                        <a:gd name="connsiteX23-567" fmla="*/ 470434 w 4228949"/>
                        <a:gd name="connsiteY23-568" fmla="*/ 917744 h 4108405"/>
                        <a:gd name="connsiteX24-569" fmla="*/ 2090436 w 4228949"/>
                        <a:gd name="connsiteY24-570" fmla="*/ 9092 h 4108405"/>
                        <a:gd name="connsiteX25-571" fmla="*/ 2090436 w 4228949"/>
                        <a:gd name="connsiteY25-572" fmla="*/ 0 h 4108405"/>
                        <a:gd name="connsiteX26-573" fmla="*/ 2090436 w 4228949"/>
                        <a:gd name="connsiteY26-574" fmla="*/ 9092 h 4108405"/>
                        <a:gd name="connsiteX27-575" fmla="*/ 2090436 w 4228949"/>
                        <a:gd name="connsiteY27-576" fmla="*/ 0 h 4108405"/>
                        <a:gd name="connsiteX0-577" fmla="*/ 739525 w 4228925"/>
                        <a:gd name="connsiteY0-578" fmla="*/ 1076860 h 4108405"/>
                        <a:gd name="connsiteX1-579" fmla="*/ 742648 w 4228925"/>
                        <a:gd name="connsiteY1-580" fmla="*/ 1078706 h 4108405"/>
                        <a:gd name="connsiteX2-581" fmla="*/ 739525 w 4228925"/>
                        <a:gd name="connsiteY2-582" fmla="*/ 1076860 h 4108405"/>
                        <a:gd name="connsiteX3-583" fmla="*/ 468805 w 4228925"/>
                        <a:gd name="connsiteY3-584" fmla="*/ 916781 h 4108405"/>
                        <a:gd name="connsiteX4-585" fmla="*/ 470434 w 4228925"/>
                        <a:gd name="connsiteY4-586" fmla="*/ 917744 h 4108405"/>
                        <a:gd name="connsiteX5-587" fmla="*/ 468805 w 4228925"/>
                        <a:gd name="connsiteY5-588" fmla="*/ 916781 h 4108405"/>
                        <a:gd name="connsiteX6-589" fmla="*/ 2176945 w 4228925"/>
                        <a:gd name="connsiteY6-590" fmla="*/ 316797 h 4108405"/>
                        <a:gd name="connsiteX7-591" fmla="*/ 2269473 w 4228925"/>
                        <a:gd name="connsiteY7-592" fmla="*/ 321469 h 4108405"/>
                        <a:gd name="connsiteX8-593" fmla="*/ 2090436 w 4228925"/>
                        <a:gd name="connsiteY8-594" fmla="*/ 321469 h 4108405"/>
                        <a:gd name="connsiteX9-595" fmla="*/ 2090436 w 4228925"/>
                        <a:gd name="connsiteY9-596" fmla="*/ 321165 h 4108405"/>
                        <a:gd name="connsiteX10-597" fmla="*/ 2176945 w 4228925"/>
                        <a:gd name="connsiteY10-598" fmla="*/ 316797 h 4108405"/>
                        <a:gd name="connsiteX11-599" fmla="*/ 2290461 w 4228925"/>
                        <a:gd name="connsiteY11-600" fmla="*/ 321469 h 4108405"/>
                        <a:gd name="connsiteX12-601" fmla="*/ 4228786 w 4228925"/>
                        <a:gd name="connsiteY12-602" fmla="*/ 2056565 h 4108405"/>
                        <a:gd name="connsiteX13-603" fmla="*/ 2176946 w 4228925"/>
                        <a:gd name="connsiteY13-604" fmla="*/ 4108405 h 4108405"/>
                        <a:gd name="connsiteX14-605" fmla="*/ 125105 w 4228925"/>
                        <a:gd name="connsiteY14-606" fmla="*/ 2056565 h 4108405"/>
                        <a:gd name="connsiteX15-607" fmla="*/ 437178 w 4228925"/>
                        <a:gd name="connsiteY15-608" fmla="*/ 2056564 h 4108405"/>
                        <a:gd name="connsiteX16-609" fmla="*/ 2176945 w 4228925"/>
                        <a:gd name="connsiteY16-610" fmla="*/ 3796331 h 4108405"/>
                        <a:gd name="connsiteX17-611" fmla="*/ 3916711 w 4228925"/>
                        <a:gd name="connsiteY17-612" fmla="*/ 2056564 h 4108405"/>
                        <a:gd name="connsiteX18-613" fmla="*/ 2290461 w 4228925"/>
                        <a:gd name="connsiteY18-614" fmla="*/ 321469 h 4108405"/>
                        <a:gd name="connsiteX19-615" fmla="*/ 2090436 w 4228925"/>
                        <a:gd name="connsiteY19-616" fmla="*/ 9092 h 4108405"/>
                        <a:gd name="connsiteX20-617" fmla="*/ 2090436 w 4228925"/>
                        <a:gd name="connsiteY20-618" fmla="*/ 321165 h 4108405"/>
                        <a:gd name="connsiteX21-619" fmla="*/ 739525 w 4228925"/>
                        <a:gd name="connsiteY21-620" fmla="*/ 1076860 h 4108405"/>
                        <a:gd name="connsiteX22-621" fmla="*/ 470434 w 4228925"/>
                        <a:gd name="connsiteY22-622" fmla="*/ 917744 h 4108405"/>
                        <a:gd name="connsiteX23-623" fmla="*/ 2090436 w 4228925"/>
                        <a:gd name="connsiteY23-624" fmla="*/ 9092 h 4108405"/>
                        <a:gd name="connsiteX24-625" fmla="*/ 2090436 w 4228925"/>
                        <a:gd name="connsiteY24-626" fmla="*/ 0 h 4108405"/>
                        <a:gd name="connsiteX25-627" fmla="*/ 2090436 w 4228925"/>
                        <a:gd name="connsiteY25-628" fmla="*/ 9092 h 4108405"/>
                        <a:gd name="connsiteX26-629" fmla="*/ 2090436 w 4228925"/>
                        <a:gd name="connsiteY26-630" fmla="*/ 0 h 4108405"/>
                        <a:gd name="connsiteX0-631" fmla="*/ 739525 w 4228925"/>
                        <a:gd name="connsiteY0-632" fmla="*/ 1076860 h 4108405"/>
                        <a:gd name="connsiteX1-633" fmla="*/ 742648 w 4228925"/>
                        <a:gd name="connsiteY1-634" fmla="*/ 1078706 h 4108405"/>
                        <a:gd name="connsiteX2-635" fmla="*/ 739525 w 4228925"/>
                        <a:gd name="connsiteY2-636" fmla="*/ 1076860 h 4108405"/>
                        <a:gd name="connsiteX3-637" fmla="*/ 468805 w 4228925"/>
                        <a:gd name="connsiteY3-638" fmla="*/ 916781 h 4108405"/>
                        <a:gd name="connsiteX4-639" fmla="*/ 470434 w 4228925"/>
                        <a:gd name="connsiteY4-640" fmla="*/ 917744 h 4108405"/>
                        <a:gd name="connsiteX5-641" fmla="*/ 468805 w 4228925"/>
                        <a:gd name="connsiteY5-642" fmla="*/ 916781 h 4108405"/>
                        <a:gd name="connsiteX6-643" fmla="*/ 2176945 w 4228925"/>
                        <a:gd name="connsiteY6-644" fmla="*/ 316797 h 4108405"/>
                        <a:gd name="connsiteX7-645" fmla="*/ 2090436 w 4228925"/>
                        <a:gd name="connsiteY7-646" fmla="*/ 321469 h 4108405"/>
                        <a:gd name="connsiteX8-647" fmla="*/ 2090436 w 4228925"/>
                        <a:gd name="connsiteY8-648" fmla="*/ 321165 h 4108405"/>
                        <a:gd name="connsiteX9-649" fmla="*/ 2176945 w 4228925"/>
                        <a:gd name="connsiteY9-650" fmla="*/ 316797 h 4108405"/>
                        <a:gd name="connsiteX10-651" fmla="*/ 2290461 w 4228925"/>
                        <a:gd name="connsiteY10-652" fmla="*/ 321469 h 4108405"/>
                        <a:gd name="connsiteX11-653" fmla="*/ 4228786 w 4228925"/>
                        <a:gd name="connsiteY11-654" fmla="*/ 2056565 h 4108405"/>
                        <a:gd name="connsiteX12-655" fmla="*/ 2176946 w 4228925"/>
                        <a:gd name="connsiteY12-656" fmla="*/ 4108405 h 4108405"/>
                        <a:gd name="connsiteX13-657" fmla="*/ 125105 w 4228925"/>
                        <a:gd name="connsiteY13-658" fmla="*/ 2056565 h 4108405"/>
                        <a:gd name="connsiteX14-659" fmla="*/ 437178 w 4228925"/>
                        <a:gd name="connsiteY14-660" fmla="*/ 2056564 h 4108405"/>
                        <a:gd name="connsiteX15-661" fmla="*/ 2176945 w 4228925"/>
                        <a:gd name="connsiteY15-662" fmla="*/ 3796331 h 4108405"/>
                        <a:gd name="connsiteX16-663" fmla="*/ 3916711 w 4228925"/>
                        <a:gd name="connsiteY16-664" fmla="*/ 2056564 h 4108405"/>
                        <a:gd name="connsiteX17-665" fmla="*/ 2290461 w 4228925"/>
                        <a:gd name="connsiteY17-666" fmla="*/ 321469 h 4108405"/>
                        <a:gd name="connsiteX18-667" fmla="*/ 2090436 w 4228925"/>
                        <a:gd name="connsiteY18-668" fmla="*/ 9092 h 4108405"/>
                        <a:gd name="connsiteX19-669" fmla="*/ 2090436 w 4228925"/>
                        <a:gd name="connsiteY19-670" fmla="*/ 321165 h 4108405"/>
                        <a:gd name="connsiteX20-671" fmla="*/ 739525 w 4228925"/>
                        <a:gd name="connsiteY20-672" fmla="*/ 1076860 h 4108405"/>
                        <a:gd name="connsiteX21-673" fmla="*/ 470434 w 4228925"/>
                        <a:gd name="connsiteY21-674" fmla="*/ 917744 h 4108405"/>
                        <a:gd name="connsiteX22-675" fmla="*/ 2090436 w 4228925"/>
                        <a:gd name="connsiteY22-676" fmla="*/ 9092 h 4108405"/>
                        <a:gd name="connsiteX23-677" fmla="*/ 2090436 w 4228925"/>
                        <a:gd name="connsiteY23-678" fmla="*/ 0 h 4108405"/>
                        <a:gd name="connsiteX24-679" fmla="*/ 2090436 w 4228925"/>
                        <a:gd name="connsiteY24-680" fmla="*/ 9092 h 4108405"/>
                        <a:gd name="connsiteX25-681" fmla="*/ 2090436 w 4228925"/>
                        <a:gd name="connsiteY25-682" fmla="*/ 0 h 4108405"/>
                        <a:gd name="connsiteX0-683" fmla="*/ 739525 w 4228925"/>
                        <a:gd name="connsiteY0-684" fmla="*/ 1076860 h 4108405"/>
                        <a:gd name="connsiteX1-685" fmla="*/ 742648 w 4228925"/>
                        <a:gd name="connsiteY1-686" fmla="*/ 1078706 h 4108405"/>
                        <a:gd name="connsiteX2-687" fmla="*/ 739525 w 4228925"/>
                        <a:gd name="connsiteY2-688" fmla="*/ 1076860 h 4108405"/>
                        <a:gd name="connsiteX3-689" fmla="*/ 468805 w 4228925"/>
                        <a:gd name="connsiteY3-690" fmla="*/ 916781 h 4108405"/>
                        <a:gd name="connsiteX4-691" fmla="*/ 470434 w 4228925"/>
                        <a:gd name="connsiteY4-692" fmla="*/ 917744 h 4108405"/>
                        <a:gd name="connsiteX5-693" fmla="*/ 468805 w 4228925"/>
                        <a:gd name="connsiteY5-694" fmla="*/ 916781 h 4108405"/>
                        <a:gd name="connsiteX6-695" fmla="*/ 2090436 w 4228925"/>
                        <a:gd name="connsiteY6-696" fmla="*/ 321165 h 4108405"/>
                        <a:gd name="connsiteX7-697" fmla="*/ 2090436 w 4228925"/>
                        <a:gd name="connsiteY7-698" fmla="*/ 321469 h 4108405"/>
                        <a:gd name="connsiteX8-699" fmla="*/ 2090436 w 4228925"/>
                        <a:gd name="connsiteY8-700" fmla="*/ 321165 h 4108405"/>
                        <a:gd name="connsiteX9-701" fmla="*/ 2290461 w 4228925"/>
                        <a:gd name="connsiteY9-702" fmla="*/ 321469 h 4108405"/>
                        <a:gd name="connsiteX10-703" fmla="*/ 4228786 w 4228925"/>
                        <a:gd name="connsiteY10-704" fmla="*/ 2056565 h 4108405"/>
                        <a:gd name="connsiteX11-705" fmla="*/ 2176946 w 4228925"/>
                        <a:gd name="connsiteY11-706" fmla="*/ 4108405 h 4108405"/>
                        <a:gd name="connsiteX12-707" fmla="*/ 125105 w 4228925"/>
                        <a:gd name="connsiteY12-708" fmla="*/ 2056565 h 4108405"/>
                        <a:gd name="connsiteX13-709" fmla="*/ 437178 w 4228925"/>
                        <a:gd name="connsiteY13-710" fmla="*/ 2056564 h 4108405"/>
                        <a:gd name="connsiteX14-711" fmla="*/ 2176945 w 4228925"/>
                        <a:gd name="connsiteY14-712" fmla="*/ 3796331 h 4108405"/>
                        <a:gd name="connsiteX15-713" fmla="*/ 3916711 w 4228925"/>
                        <a:gd name="connsiteY15-714" fmla="*/ 2056564 h 4108405"/>
                        <a:gd name="connsiteX16-715" fmla="*/ 2290461 w 4228925"/>
                        <a:gd name="connsiteY16-716" fmla="*/ 321469 h 4108405"/>
                        <a:gd name="connsiteX17-717" fmla="*/ 2090436 w 4228925"/>
                        <a:gd name="connsiteY17-718" fmla="*/ 9092 h 4108405"/>
                        <a:gd name="connsiteX18-719" fmla="*/ 2090436 w 4228925"/>
                        <a:gd name="connsiteY18-720" fmla="*/ 321165 h 4108405"/>
                        <a:gd name="connsiteX19-721" fmla="*/ 739525 w 4228925"/>
                        <a:gd name="connsiteY19-722" fmla="*/ 1076860 h 4108405"/>
                        <a:gd name="connsiteX20-723" fmla="*/ 470434 w 4228925"/>
                        <a:gd name="connsiteY20-724" fmla="*/ 917744 h 4108405"/>
                        <a:gd name="connsiteX21-725" fmla="*/ 2090436 w 4228925"/>
                        <a:gd name="connsiteY21-726" fmla="*/ 9092 h 4108405"/>
                        <a:gd name="connsiteX22-727" fmla="*/ 2090436 w 4228925"/>
                        <a:gd name="connsiteY22-728" fmla="*/ 0 h 4108405"/>
                        <a:gd name="connsiteX23-729" fmla="*/ 2090436 w 4228925"/>
                        <a:gd name="connsiteY23-730" fmla="*/ 9092 h 4108405"/>
                        <a:gd name="connsiteX24-731" fmla="*/ 2090436 w 4228925"/>
                        <a:gd name="connsiteY24-732" fmla="*/ 0 h 4108405"/>
                        <a:gd name="connsiteX0-733" fmla="*/ 739525 w 4228925"/>
                        <a:gd name="connsiteY0-734" fmla="*/ 1067768 h 4099313"/>
                        <a:gd name="connsiteX1-735" fmla="*/ 742648 w 4228925"/>
                        <a:gd name="connsiteY1-736" fmla="*/ 1069614 h 4099313"/>
                        <a:gd name="connsiteX2-737" fmla="*/ 739525 w 4228925"/>
                        <a:gd name="connsiteY2-738" fmla="*/ 1067768 h 4099313"/>
                        <a:gd name="connsiteX3-739" fmla="*/ 468805 w 4228925"/>
                        <a:gd name="connsiteY3-740" fmla="*/ 907689 h 4099313"/>
                        <a:gd name="connsiteX4-741" fmla="*/ 470434 w 4228925"/>
                        <a:gd name="connsiteY4-742" fmla="*/ 908652 h 4099313"/>
                        <a:gd name="connsiteX5-743" fmla="*/ 468805 w 4228925"/>
                        <a:gd name="connsiteY5-744" fmla="*/ 907689 h 4099313"/>
                        <a:gd name="connsiteX6-745" fmla="*/ 2090436 w 4228925"/>
                        <a:gd name="connsiteY6-746" fmla="*/ 312073 h 4099313"/>
                        <a:gd name="connsiteX7-747" fmla="*/ 2090436 w 4228925"/>
                        <a:gd name="connsiteY7-748" fmla="*/ 312377 h 4099313"/>
                        <a:gd name="connsiteX8-749" fmla="*/ 2090436 w 4228925"/>
                        <a:gd name="connsiteY8-750" fmla="*/ 312073 h 4099313"/>
                        <a:gd name="connsiteX9-751" fmla="*/ 2290461 w 4228925"/>
                        <a:gd name="connsiteY9-752" fmla="*/ 312377 h 4099313"/>
                        <a:gd name="connsiteX10-753" fmla="*/ 4228786 w 4228925"/>
                        <a:gd name="connsiteY10-754" fmla="*/ 2047473 h 4099313"/>
                        <a:gd name="connsiteX11-755" fmla="*/ 2176946 w 4228925"/>
                        <a:gd name="connsiteY11-756" fmla="*/ 4099313 h 4099313"/>
                        <a:gd name="connsiteX12-757" fmla="*/ 125105 w 4228925"/>
                        <a:gd name="connsiteY12-758" fmla="*/ 2047473 h 4099313"/>
                        <a:gd name="connsiteX13-759" fmla="*/ 437178 w 4228925"/>
                        <a:gd name="connsiteY13-760" fmla="*/ 2047472 h 4099313"/>
                        <a:gd name="connsiteX14-761" fmla="*/ 2176945 w 4228925"/>
                        <a:gd name="connsiteY14-762" fmla="*/ 3787239 h 4099313"/>
                        <a:gd name="connsiteX15-763" fmla="*/ 3916711 w 4228925"/>
                        <a:gd name="connsiteY15-764" fmla="*/ 2047472 h 4099313"/>
                        <a:gd name="connsiteX16-765" fmla="*/ 2290461 w 4228925"/>
                        <a:gd name="connsiteY16-766" fmla="*/ 312377 h 4099313"/>
                        <a:gd name="connsiteX17-767" fmla="*/ 2090436 w 4228925"/>
                        <a:gd name="connsiteY17-768" fmla="*/ 0 h 4099313"/>
                        <a:gd name="connsiteX18-769" fmla="*/ 2090436 w 4228925"/>
                        <a:gd name="connsiteY18-770" fmla="*/ 312073 h 4099313"/>
                        <a:gd name="connsiteX19-771" fmla="*/ 739525 w 4228925"/>
                        <a:gd name="connsiteY19-772" fmla="*/ 1067768 h 4099313"/>
                        <a:gd name="connsiteX20-773" fmla="*/ 470434 w 4228925"/>
                        <a:gd name="connsiteY20-774" fmla="*/ 908652 h 4099313"/>
                        <a:gd name="connsiteX21-775" fmla="*/ 2090436 w 4228925"/>
                        <a:gd name="connsiteY21-776" fmla="*/ 0 h 4099313"/>
                        <a:gd name="connsiteX0-777" fmla="*/ 739525 w 4353891"/>
                        <a:gd name="connsiteY0-778" fmla="*/ 1067768 h 4099313"/>
                        <a:gd name="connsiteX1-779" fmla="*/ 742648 w 4353891"/>
                        <a:gd name="connsiteY1-780" fmla="*/ 1069614 h 4099313"/>
                        <a:gd name="connsiteX2-781" fmla="*/ 739525 w 4353891"/>
                        <a:gd name="connsiteY2-782" fmla="*/ 1067768 h 4099313"/>
                        <a:gd name="connsiteX3-783" fmla="*/ 468805 w 4353891"/>
                        <a:gd name="connsiteY3-784" fmla="*/ 907689 h 4099313"/>
                        <a:gd name="connsiteX4-785" fmla="*/ 470434 w 4353891"/>
                        <a:gd name="connsiteY4-786" fmla="*/ 908652 h 4099313"/>
                        <a:gd name="connsiteX5-787" fmla="*/ 468805 w 4353891"/>
                        <a:gd name="connsiteY5-788" fmla="*/ 907689 h 4099313"/>
                        <a:gd name="connsiteX6-789" fmla="*/ 2090436 w 4353891"/>
                        <a:gd name="connsiteY6-790" fmla="*/ 312073 h 4099313"/>
                        <a:gd name="connsiteX7-791" fmla="*/ 2090436 w 4353891"/>
                        <a:gd name="connsiteY7-792" fmla="*/ 312377 h 4099313"/>
                        <a:gd name="connsiteX8-793" fmla="*/ 2090436 w 4353891"/>
                        <a:gd name="connsiteY8-794" fmla="*/ 312073 h 4099313"/>
                        <a:gd name="connsiteX9-795" fmla="*/ 3916711 w 4353891"/>
                        <a:gd name="connsiteY9-796" fmla="*/ 2047472 h 4099313"/>
                        <a:gd name="connsiteX10-797" fmla="*/ 4228786 w 4353891"/>
                        <a:gd name="connsiteY10-798" fmla="*/ 2047473 h 4099313"/>
                        <a:gd name="connsiteX11-799" fmla="*/ 2176946 w 4353891"/>
                        <a:gd name="connsiteY11-800" fmla="*/ 4099313 h 4099313"/>
                        <a:gd name="connsiteX12-801" fmla="*/ 125105 w 4353891"/>
                        <a:gd name="connsiteY12-802" fmla="*/ 2047473 h 4099313"/>
                        <a:gd name="connsiteX13-803" fmla="*/ 437178 w 4353891"/>
                        <a:gd name="connsiteY13-804" fmla="*/ 2047472 h 4099313"/>
                        <a:gd name="connsiteX14-805" fmla="*/ 2176945 w 4353891"/>
                        <a:gd name="connsiteY14-806" fmla="*/ 3787239 h 4099313"/>
                        <a:gd name="connsiteX15-807" fmla="*/ 3916711 w 4353891"/>
                        <a:gd name="connsiteY15-808" fmla="*/ 2047472 h 4099313"/>
                        <a:gd name="connsiteX16-809" fmla="*/ 2090436 w 4353891"/>
                        <a:gd name="connsiteY16-810" fmla="*/ 0 h 4099313"/>
                        <a:gd name="connsiteX17-811" fmla="*/ 2090436 w 4353891"/>
                        <a:gd name="connsiteY17-812" fmla="*/ 312073 h 4099313"/>
                        <a:gd name="connsiteX18-813" fmla="*/ 739525 w 4353891"/>
                        <a:gd name="connsiteY18-814" fmla="*/ 1067768 h 4099313"/>
                        <a:gd name="connsiteX19-815" fmla="*/ 470434 w 4353891"/>
                        <a:gd name="connsiteY19-816" fmla="*/ 908652 h 4099313"/>
                        <a:gd name="connsiteX20-817" fmla="*/ 2090436 w 4353891"/>
                        <a:gd name="connsiteY20-818" fmla="*/ 0 h 4099313"/>
                        <a:gd name="connsiteX0-819" fmla="*/ 614420 w 4228786"/>
                        <a:gd name="connsiteY0-820" fmla="*/ 1067768 h 4099313"/>
                        <a:gd name="connsiteX1-821" fmla="*/ 617543 w 4228786"/>
                        <a:gd name="connsiteY1-822" fmla="*/ 1069614 h 4099313"/>
                        <a:gd name="connsiteX2-823" fmla="*/ 614420 w 4228786"/>
                        <a:gd name="connsiteY2-824" fmla="*/ 1067768 h 4099313"/>
                        <a:gd name="connsiteX3-825" fmla="*/ 343700 w 4228786"/>
                        <a:gd name="connsiteY3-826" fmla="*/ 907689 h 4099313"/>
                        <a:gd name="connsiteX4-827" fmla="*/ 345329 w 4228786"/>
                        <a:gd name="connsiteY4-828" fmla="*/ 908652 h 4099313"/>
                        <a:gd name="connsiteX5-829" fmla="*/ 343700 w 4228786"/>
                        <a:gd name="connsiteY5-830" fmla="*/ 907689 h 4099313"/>
                        <a:gd name="connsiteX6-831" fmla="*/ 1965331 w 4228786"/>
                        <a:gd name="connsiteY6-832" fmla="*/ 312073 h 4099313"/>
                        <a:gd name="connsiteX7-833" fmla="*/ 1965331 w 4228786"/>
                        <a:gd name="connsiteY7-834" fmla="*/ 312377 h 4099313"/>
                        <a:gd name="connsiteX8-835" fmla="*/ 1965331 w 4228786"/>
                        <a:gd name="connsiteY8-836" fmla="*/ 312073 h 4099313"/>
                        <a:gd name="connsiteX9-837" fmla="*/ 3791606 w 4228786"/>
                        <a:gd name="connsiteY9-838" fmla="*/ 2047472 h 4099313"/>
                        <a:gd name="connsiteX10-839" fmla="*/ 4103681 w 4228786"/>
                        <a:gd name="connsiteY10-840" fmla="*/ 2047473 h 4099313"/>
                        <a:gd name="connsiteX11-841" fmla="*/ 2051841 w 4228786"/>
                        <a:gd name="connsiteY11-842" fmla="*/ 4099313 h 4099313"/>
                        <a:gd name="connsiteX12-843" fmla="*/ 0 w 4228786"/>
                        <a:gd name="connsiteY12-844" fmla="*/ 2047473 h 4099313"/>
                        <a:gd name="connsiteX13-845" fmla="*/ 2051840 w 4228786"/>
                        <a:gd name="connsiteY13-846" fmla="*/ 3787239 h 4099313"/>
                        <a:gd name="connsiteX14-847" fmla="*/ 3791606 w 4228786"/>
                        <a:gd name="connsiteY14-848" fmla="*/ 2047472 h 4099313"/>
                        <a:gd name="connsiteX15-849" fmla="*/ 1965331 w 4228786"/>
                        <a:gd name="connsiteY15-850" fmla="*/ 0 h 4099313"/>
                        <a:gd name="connsiteX16-851" fmla="*/ 1965331 w 4228786"/>
                        <a:gd name="connsiteY16-852" fmla="*/ 312073 h 4099313"/>
                        <a:gd name="connsiteX17-853" fmla="*/ 614420 w 4228786"/>
                        <a:gd name="connsiteY17-854" fmla="*/ 1067768 h 4099313"/>
                        <a:gd name="connsiteX18-855" fmla="*/ 345329 w 4228786"/>
                        <a:gd name="connsiteY18-856" fmla="*/ 908652 h 4099313"/>
                        <a:gd name="connsiteX19-857" fmla="*/ 1965331 w 4228786"/>
                        <a:gd name="connsiteY19-858" fmla="*/ 0 h 4099313"/>
                        <a:gd name="connsiteX0-859" fmla="*/ 270720 w 3885086"/>
                        <a:gd name="connsiteY0-860" fmla="*/ 1067768 h 4224418"/>
                        <a:gd name="connsiteX1-861" fmla="*/ 273843 w 3885086"/>
                        <a:gd name="connsiteY1-862" fmla="*/ 1069614 h 4224418"/>
                        <a:gd name="connsiteX2-863" fmla="*/ 270720 w 3885086"/>
                        <a:gd name="connsiteY2-864" fmla="*/ 1067768 h 4224418"/>
                        <a:gd name="connsiteX3-865" fmla="*/ 0 w 3885086"/>
                        <a:gd name="connsiteY3-866" fmla="*/ 907689 h 4224418"/>
                        <a:gd name="connsiteX4-867" fmla="*/ 1629 w 3885086"/>
                        <a:gd name="connsiteY4-868" fmla="*/ 908652 h 4224418"/>
                        <a:gd name="connsiteX5-869" fmla="*/ 0 w 3885086"/>
                        <a:gd name="connsiteY5-870" fmla="*/ 907689 h 4224418"/>
                        <a:gd name="connsiteX6-871" fmla="*/ 1621631 w 3885086"/>
                        <a:gd name="connsiteY6-872" fmla="*/ 312073 h 4224418"/>
                        <a:gd name="connsiteX7-873" fmla="*/ 1621631 w 3885086"/>
                        <a:gd name="connsiteY7-874" fmla="*/ 312377 h 4224418"/>
                        <a:gd name="connsiteX8-875" fmla="*/ 1621631 w 3885086"/>
                        <a:gd name="connsiteY8-876" fmla="*/ 312073 h 4224418"/>
                        <a:gd name="connsiteX9-877" fmla="*/ 3447906 w 3885086"/>
                        <a:gd name="connsiteY9-878" fmla="*/ 2047472 h 4224418"/>
                        <a:gd name="connsiteX10-879" fmla="*/ 3759981 w 3885086"/>
                        <a:gd name="connsiteY10-880" fmla="*/ 2047473 h 4224418"/>
                        <a:gd name="connsiteX11-881" fmla="*/ 1708141 w 3885086"/>
                        <a:gd name="connsiteY11-882" fmla="*/ 4099313 h 4224418"/>
                        <a:gd name="connsiteX12-883" fmla="*/ 1708140 w 3885086"/>
                        <a:gd name="connsiteY12-884" fmla="*/ 3787239 h 4224418"/>
                        <a:gd name="connsiteX13-885" fmla="*/ 3447906 w 3885086"/>
                        <a:gd name="connsiteY13-886" fmla="*/ 2047472 h 4224418"/>
                        <a:gd name="connsiteX14-887" fmla="*/ 1621631 w 3885086"/>
                        <a:gd name="connsiteY14-888" fmla="*/ 0 h 4224418"/>
                        <a:gd name="connsiteX15-889" fmla="*/ 1621631 w 3885086"/>
                        <a:gd name="connsiteY15-890" fmla="*/ 312073 h 4224418"/>
                        <a:gd name="connsiteX16-891" fmla="*/ 270720 w 3885086"/>
                        <a:gd name="connsiteY16-892" fmla="*/ 1067768 h 4224418"/>
                        <a:gd name="connsiteX17-893" fmla="*/ 1629 w 3885086"/>
                        <a:gd name="connsiteY17-894" fmla="*/ 908652 h 4224418"/>
                        <a:gd name="connsiteX18-895" fmla="*/ 1621631 w 3885086"/>
                        <a:gd name="connsiteY18-896" fmla="*/ 0 h 4224418"/>
                        <a:gd name="connsiteX0-897" fmla="*/ 270720 w 3885086"/>
                        <a:gd name="connsiteY0-898" fmla="*/ 1067768 h 4099313"/>
                        <a:gd name="connsiteX1-899" fmla="*/ 273843 w 3885086"/>
                        <a:gd name="connsiteY1-900" fmla="*/ 1069614 h 4099313"/>
                        <a:gd name="connsiteX2-901" fmla="*/ 270720 w 3885086"/>
                        <a:gd name="connsiteY2-902" fmla="*/ 1067768 h 4099313"/>
                        <a:gd name="connsiteX3-903" fmla="*/ 0 w 3885086"/>
                        <a:gd name="connsiteY3-904" fmla="*/ 907689 h 4099313"/>
                        <a:gd name="connsiteX4-905" fmla="*/ 1629 w 3885086"/>
                        <a:gd name="connsiteY4-906" fmla="*/ 908652 h 4099313"/>
                        <a:gd name="connsiteX5-907" fmla="*/ 0 w 3885086"/>
                        <a:gd name="connsiteY5-908" fmla="*/ 907689 h 4099313"/>
                        <a:gd name="connsiteX6-909" fmla="*/ 1621631 w 3885086"/>
                        <a:gd name="connsiteY6-910" fmla="*/ 312073 h 4099313"/>
                        <a:gd name="connsiteX7-911" fmla="*/ 1621631 w 3885086"/>
                        <a:gd name="connsiteY7-912" fmla="*/ 312377 h 4099313"/>
                        <a:gd name="connsiteX8-913" fmla="*/ 1621631 w 3885086"/>
                        <a:gd name="connsiteY8-914" fmla="*/ 312073 h 4099313"/>
                        <a:gd name="connsiteX9-915" fmla="*/ 3447906 w 3885086"/>
                        <a:gd name="connsiteY9-916" fmla="*/ 2047472 h 4099313"/>
                        <a:gd name="connsiteX10-917" fmla="*/ 3759981 w 3885086"/>
                        <a:gd name="connsiteY10-918" fmla="*/ 2047473 h 4099313"/>
                        <a:gd name="connsiteX11-919" fmla="*/ 1708141 w 3885086"/>
                        <a:gd name="connsiteY11-920" fmla="*/ 4099313 h 4099313"/>
                        <a:gd name="connsiteX12-921" fmla="*/ 3447906 w 3885086"/>
                        <a:gd name="connsiteY12-922" fmla="*/ 2047472 h 4099313"/>
                        <a:gd name="connsiteX13-923" fmla="*/ 1621631 w 3885086"/>
                        <a:gd name="connsiteY13-924" fmla="*/ 0 h 4099313"/>
                        <a:gd name="connsiteX14-925" fmla="*/ 1621631 w 3885086"/>
                        <a:gd name="connsiteY14-926" fmla="*/ 312073 h 4099313"/>
                        <a:gd name="connsiteX15-927" fmla="*/ 270720 w 3885086"/>
                        <a:gd name="connsiteY15-928" fmla="*/ 1067768 h 4099313"/>
                        <a:gd name="connsiteX16-929" fmla="*/ 1629 w 3885086"/>
                        <a:gd name="connsiteY16-930" fmla="*/ 908652 h 4099313"/>
                        <a:gd name="connsiteX17-931" fmla="*/ 1621631 w 3885086"/>
                        <a:gd name="connsiteY17-932" fmla="*/ 0 h 4099313"/>
                        <a:gd name="connsiteX0-933" fmla="*/ 270720 w 3760643"/>
                        <a:gd name="connsiteY0-934" fmla="*/ 1067768 h 2047473"/>
                        <a:gd name="connsiteX1-935" fmla="*/ 273843 w 3760643"/>
                        <a:gd name="connsiteY1-936" fmla="*/ 1069614 h 2047473"/>
                        <a:gd name="connsiteX2-937" fmla="*/ 270720 w 3760643"/>
                        <a:gd name="connsiteY2-938" fmla="*/ 1067768 h 2047473"/>
                        <a:gd name="connsiteX3-939" fmla="*/ 0 w 3760643"/>
                        <a:gd name="connsiteY3-940" fmla="*/ 907689 h 2047473"/>
                        <a:gd name="connsiteX4-941" fmla="*/ 1629 w 3760643"/>
                        <a:gd name="connsiteY4-942" fmla="*/ 908652 h 2047473"/>
                        <a:gd name="connsiteX5-943" fmla="*/ 0 w 3760643"/>
                        <a:gd name="connsiteY5-944" fmla="*/ 907689 h 2047473"/>
                        <a:gd name="connsiteX6-945" fmla="*/ 1621631 w 3760643"/>
                        <a:gd name="connsiteY6-946" fmla="*/ 312073 h 2047473"/>
                        <a:gd name="connsiteX7-947" fmla="*/ 1621631 w 3760643"/>
                        <a:gd name="connsiteY7-948" fmla="*/ 312377 h 2047473"/>
                        <a:gd name="connsiteX8-949" fmla="*/ 1621631 w 3760643"/>
                        <a:gd name="connsiteY8-950" fmla="*/ 312073 h 2047473"/>
                        <a:gd name="connsiteX9-951" fmla="*/ 3447906 w 3760643"/>
                        <a:gd name="connsiteY9-952" fmla="*/ 2047472 h 2047473"/>
                        <a:gd name="connsiteX10-953" fmla="*/ 3759981 w 3760643"/>
                        <a:gd name="connsiteY10-954" fmla="*/ 2047473 h 2047473"/>
                        <a:gd name="connsiteX11-955" fmla="*/ 3447906 w 3760643"/>
                        <a:gd name="connsiteY11-956" fmla="*/ 2047472 h 2047473"/>
                        <a:gd name="connsiteX12-957" fmla="*/ 1621631 w 3760643"/>
                        <a:gd name="connsiteY12-958" fmla="*/ 0 h 2047473"/>
                        <a:gd name="connsiteX13-959" fmla="*/ 1621631 w 3760643"/>
                        <a:gd name="connsiteY13-960" fmla="*/ 312073 h 2047473"/>
                        <a:gd name="connsiteX14-961" fmla="*/ 270720 w 3760643"/>
                        <a:gd name="connsiteY14-962" fmla="*/ 1067768 h 2047473"/>
                        <a:gd name="connsiteX15-963" fmla="*/ 1629 w 3760643"/>
                        <a:gd name="connsiteY15-964" fmla="*/ 908652 h 2047473"/>
                        <a:gd name="connsiteX16-965" fmla="*/ 1621631 w 3760643"/>
                        <a:gd name="connsiteY16-966" fmla="*/ 0 h 2047473"/>
                        <a:gd name="connsiteX0-967" fmla="*/ 270720 w 1621631"/>
                        <a:gd name="connsiteY0-968" fmla="*/ 1067768 h 1069614"/>
                        <a:gd name="connsiteX1-969" fmla="*/ 273843 w 1621631"/>
                        <a:gd name="connsiteY1-970" fmla="*/ 1069614 h 1069614"/>
                        <a:gd name="connsiteX2-971" fmla="*/ 270720 w 1621631"/>
                        <a:gd name="connsiteY2-972" fmla="*/ 1067768 h 1069614"/>
                        <a:gd name="connsiteX3-973" fmla="*/ 0 w 1621631"/>
                        <a:gd name="connsiteY3-974" fmla="*/ 907689 h 1069614"/>
                        <a:gd name="connsiteX4-975" fmla="*/ 1629 w 1621631"/>
                        <a:gd name="connsiteY4-976" fmla="*/ 908652 h 1069614"/>
                        <a:gd name="connsiteX5-977" fmla="*/ 0 w 1621631"/>
                        <a:gd name="connsiteY5-978" fmla="*/ 907689 h 1069614"/>
                        <a:gd name="connsiteX6-979" fmla="*/ 1621631 w 1621631"/>
                        <a:gd name="connsiteY6-980" fmla="*/ 312073 h 1069614"/>
                        <a:gd name="connsiteX7-981" fmla="*/ 1621631 w 1621631"/>
                        <a:gd name="connsiteY7-982" fmla="*/ 312377 h 1069614"/>
                        <a:gd name="connsiteX8-983" fmla="*/ 1621631 w 1621631"/>
                        <a:gd name="connsiteY8-984" fmla="*/ 312073 h 1069614"/>
                        <a:gd name="connsiteX9-985" fmla="*/ 1621631 w 1621631"/>
                        <a:gd name="connsiteY9-986" fmla="*/ 0 h 1069614"/>
                        <a:gd name="connsiteX10-987" fmla="*/ 1621631 w 1621631"/>
                        <a:gd name="connsiteY10-988" fmla="*/ 312073 h 1069614"/>
                        <a:gd name="connsiteX11-989" fmla="*/ 270720 w 1621631"/>
                        <a:gd name="connsiteY11-990" fmla="*/ 1067768 h 1069614"/>
                        <a:gd name="connsiteX12-991" fmla="*/ 1629 w 1621631"/>
                        <a:gd name="connsiteY12-992" fmla="*/ 908652 h 1069614"/>
                        <a:gd name="connsiteX13-993" fmla="*/ 1621631 w 1621631"/>
                        <a:gd name="connsiteY13-994" fmla="*/ 0 h 1069614"/>
                      </a:gdLst>
                      <a:ahLst/>
                      <a:cxnLst>
                        <a:cxn ang="0">
                          <a:pos x="connsiteX0-1" y="connsiteY0-2"/>
                        </a:cxn>
                        <a:cxn ang="0">
                          <a:pos x="connsiteX1-3" y="connsiteY1-4"/>
                        </a:cxn>
                        <a:cxn ang="0">
                          <a:pos x="connsiteX2-5" y="connsiteY2-6"/>
                        </a:cxn>
                        <a:cxn ang="0">
                          <a:pos x="connsiteX3-7" y="connsiteY3-8"/>
                        </a:cxn>
                        <a:cxn ang="0">
                          <a:pos x="connsiteX4-9" y="connsiteY4-10"/>
                        </a:cxn>
                        <a:cxn ang="0">
                          <a:pos x="connsiteX5-11" y="connsiteY5-12"/>
                        </a:cxn>
                        <a:cxn ang="0">
                          <a:pos x="connsiteX6-13" y="connsiteY6-14"/>
                        </a:cxn>
                        <a:cxn ang="0">
                          <a:pos x="connsiteX7-15" y="connsiteY7-16"/>
                        </a:cxn>
                        <a:cxn ang="0">
                          <a:pos x="connsiteX8-17" y="connsiteY8-18"/>
                        </a:cxn>
                        <a:cxn ang="0">
                          <a:pos x="connsiteX9-19" y="connsiteY9-20"/>
                        </a:cxn>
                        <a:cxn ang="0">
                          <a:pos x="connsiteX10-21" y="connsiteY10-22"/>
                        </a:cxn>
                        <a:cxn ang="0">
                          <a:pos x="connsiteX11-23" y="connsiteY11-24"/>
                        </a:cxn>
                        <a:cxn ang="0">
                          <a:pos x="connsiteX12-25" y="connsiteY12-26"/>
                        </a:cxn>
                        <a:cxn ang="0">
                          <a:pos x="connsiteX13-27" y="connsiteY13-28"/>
                        </a:cxn>
                      </a:cxnLst>
                      <a:rect l="l" t="t" r="r" b="b"/>
                      <a:pathLst>
                        <a:path w="1621631" h="1069614">
                          <a:moveTo>
                            <a:pt x="270720" y="1067768"/>
                          </a:moveTo>
                          <a:lnTo>
                            <a:pt x="273843" y="1069614"/>
                          </a:lnTo>
                          <a:lnTo>
                            <a:pt x="270720" y="1067768"/>
                          </a:lnTo>
                          <a:close/>
                          <a:moveTo>
                            <a:pt x="0" y="907689"/>
                          </a:moveTo>
                          <a:lnTo>
                            <a:pt x="1629" y="908652"/>
                          </a:lnTo>
                          <a:lnTo>
                            <a:pt x="0" y="907689"/>
                          </a:lnTo>
                          <a:close/>
                          <a:moveTo>
                            <a:pt x="1621631" y="312073"/>
                          </a:moveTo>
                          <a:lnTo>
                            <a:pt x="1621631" y="312377"/>
                          </a:lnTo>
                          <a:lnTo>
                            <a:pt x="1621631" y="312073"/>
                          </a:lnTo>
                          <a:close/>
                          <a:moveTo>
                            <a:pt x="1621631" y="0"/>
                          </a:moveTo>
                          <a:lnTo>
                            <a:pt x="1621631" y="312073"/>
                          </a:lnTo>
                          <a:cubicBezTo>
                            <a:pt x="1059988" y="337356"/>
                            <a:pt x="568425" y="631117"/>
                            <a:pt x="270720" y="1067768"/>
                          </a:cubicBezTo>
                          <a:lnTo>
                            <a:pt x="1629" y="908652"/>
                          </a:lnTo>
                          <a:cubicBezTo>
                            <a:pt x="354259" y="380480"/>
                            <a:pt x="945677" y="25494"/>
                            <a:pt x="162163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2"/>
                    </a:lnRef>
                    <a:fillRef idx="3">
                      <a:schemeClr val="accent2"/>
                    </a:fillRef>
                    <a:effectRef idx="2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3218" tIns="46608" rIns="46608" bIns="93218" numCol="1" spcCol="0" rtlCol="0" fromWordArt="0" anchor="b" anchorCtr="0" forceAA="0" compatLnSpc="1">
                      <a:noAutofit/>
                    </a:bodyPr>
                    <a:lstStyle/>
                    <a:p>
                      <a:pPr algn="ctr" defTabSz="931545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800" spc="-5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27" name="îṧḷîḋê">
                      <a:extLst>
                        <a:ext uri="{FF2B5EF4-FFF2-40B4-BE49-F238E27FC236}">
                          <a16:creationId xmlns:a16="http://schemas.microsoft.com/office/drawing/2014/main" xmlns="" id="{E566C77F-49EF-461B-9272-88C754403FB2}"/>
                        </a:ext>
                      </a:extLst>
                    </p:cNvPr>
                    <p:cNvSpPr/>
                    <p:nvPr/>
                  </p:nvSpPr>
                  <p:spPr bwMode="auto">
                    <a:xfrm flipH="1">
                      <a:off x="8043102" y="1599764"/>
                      <a:ext cx="1621631" cy="1069614"/>
                    </a:xfrm>
                    <a:custGeom>
                      <a:avLst/>
                      <a:gdLst>
                        <a:gd name="connsiteX0" fmla="*/ 668844 w 4158105"/>
                        <a:gd name="connsiteY0" fmla="*/ 1079241 h 4110786"/>
                        <a:gd name="connsiteX1" fmla="*/ 671967 w 4158105"/>
                        <a:gd name="connsiteY1" fmla="*/ 1081087 h 4110786"/>
                        <a:gd name="connsiteX2" fmla="*/ 576717 w 4158105"/>
                        <a:gd name="connsiteY2" fmla="*/ 1235869 h 4110786"/>
                        <a:gd name="connsiteX3" fmla="*/ 574232 w 4158105"/>
                        <a:gd name="connsiteY3" fmla="*/ 1234330 h 4110786"/>
                        <a:gd name="connsiteX4" fmla="*/ 668844 w 4158105"/>
                        <a:gd name="connsiteY4" fmla="*/ 1079241 h 4110786"/>
                        <a:gd name="connsiteX5" fmla="*/ 398124 w 4158105"/>
                        <a:gd name="connsiteY5" fmla="*/ 919162 h 4110786"/>
                        <a:gd name="connsiteX6" fmla="*/ 399753 w 4158105"/>
                        <a:gd name="connsiteY6" fmla="*/ 920125 h 4110786"/>
                        <a:gd name="connsiteX7" fmla="*/ 308772 w 4158105"/>
                        <a:gd name="connsiteY7" fmla="*/ 1069886 h 4110786"/>
                        <a:gd name="connsiteX8" fmla="*/ 307636 w 4158105"/>
                        <a:gd name="connsiteY8" fmla="*/ 1069182 h 4110786"/>
                        <a:gd name="connsiteX9" fmla="*/ 398124 w 4158105"/>
                        <a:gd name="connsiteY9" fmla="*/ 919162 h 4110786"/>
                        <a:gd name="connsiteX10" fmla="*/ 2106264 w 4158105"/>
                        <a:gd name="connsiteY10" fmla="*/ 319178 h 4110786"/>
                        <a:gd name="connsiteX11" fmla="*/ 2198792 w 4158105"/>
                        <a:gd name="connsiteY11" fmla="*/ 323850 h 4110786"/>
                        <a:gd name="connsiteX12" fmla="*/ 2019755 w 4158105"/>
                        <a:gd name="connsiteY12" fmla="*/ 323850 h 4110786"/>
                        <a:gd name="connsiteX13" fmla="*/ 2019755 w 4158105"/>
                        <a:gd name="connsiteY13" fmla="*/ 323546 h 4110786"/>
                        <a:gd name="connsiteX14" fmla="*/ 2106264 w 4158105"/>
                        <a:gd name="connsiteY14" fmla="*/ 319178 h 4110786"/>
                        <a:gd name="connsiteX15" fmla="*/ 2224351 w 4158105"/>
                        <a:gd name="connsiteY15" fmla="*/ 13068 h 4110786"/>
                        <a:gd name="connsiteX16" fmla="*/ 4158105 w 4158105"/>
                        <a:gd name="connsiteY16" fmla="*/ 2058946 h 4110786"/>
                        <a:gd name="connsiteX17" fmla="*/ 2106265 w 4158105"/>
                        <a:gd name="connsiteY17" fmla="*/ 4110786 h 4110786"/>
                        <a:gd name="connsiteX18" fmla="*/ 54424 w 4158105"/>
                        <a:gd name="connsiteY18" fmla="*/ 2058946 h 4110786"/>
                        <a:gd name="connsiteX19" fmla="*/ 574232 w 4158105"/>
                        <a:gd name="connsiteY19" fmla="*/ 1234330 h 4110786"/>
                        <a:gd name="connsiteX20" fmla="*/ 366497 w 4158105"/>
                        <a:gd name="connsiteY20" fmla="*/ 2058945 h 4110786"/>
                        <a:gd name="connsiteX21" fmla="*/ 2106264 w 4158105"/>
                        <a:gd name="connsiteY21" fmla="*/ 3798712 h 4110786"/>
                        <a:gd name="connsiteX22" fmla="*/ 3846030 w 4158105"/>
                        <a:gd name="connsiteY22" fmla="*/ 2058945 h 4110786"/>
                        <a:gd name="connsiteX23" fmla="*/ 2198792 w 4158105"/>
                        <a:gd name="connsiteY23" fmla="*/ 323850 h 4110786"/>
                        <a:gd name="connsiteX24" fmla="*/ 2219780 w 4158105"/>
                        <a:gd name="connsiteY24" fmla="*/ 323850 h 4110786"/>
                        <a:gd name="connsiteX25" fmla="*/ 2224351 w 4158105"/>
                        <a:gd name="connsiteY25" fmla="*/ 13068 h 4110786"/>
                        <a:gd name="connsiteX26" fmla="*/ 2019755 w 4158105"/>
                        <a:gd name="connsiteY26" fmla="*/ 11473 h 4110786"/>
                        <a:gd name="connsiteX27" fmla="*/ 2019755 w 4158105"/>
                        <a:gd name="connsiteY27" fmla="*/ 323546 h 4110786"/>
                        <a:gd name="connsiteX28" fmla="*/ 668844 w 4158105"/>
                        <a:gd name="connsiteY28" fmla="*/ 1079241 h 4110786"/>
                        <a:gd name="connsiteX29" fmla="*/ 399753 w 4158105"/>
                        <a:gd name="connsiteY29" fmla="*/ 920125 h 4110786"/>
                        <a:gd name="connsiteX30" fmla="*/ 2019755 w 4158105"/>
                        <a:gd name="connsiteY30" fmla="*/ 11473 h 4110786"/>
                        <a:gd name="connsiteX31" fmla="*/ 2224543 w 4158105"/>
                        <a:gd name="connsiteY31" fmla="*/ 0 h 4110786"/>
                        <a:gd name="connsiteX32" fmla="*/ 2224351 w 4158105"/>
                        <a:gd name="connsiteY32" fmla="*/ 13068 h 4110786"/>
                        <a:gd name="connsiteX33" fmla="*/ 2106265 w 4158105"/>
                        <a:gd name="connsiteY33" fmla="*/ 7105 h 4110786"/>
                        <a:gd name="connsiteX34" fmla="*/ 2019755 w 4158105"/>
                        <a:gd name="connsiteY34" fmla="*/ 11473 h 4110786"/>
                        <a:gd name="connsiteX35" fmla="*/ 2019755 w 4158105"/>
                        <a:gd name="connsiteY35" fmla="*/ 2381 h 4110786"/>
                        <a:gd name="connsiteX36" fmla="*/ 2224543 w 4158105"/>
                        <a:gd name="connsiteY36" fmla="*/ 0 h 4110786"/>
                        <a:gd name="connsiteX0-1" fmla="*/ 668844 w 4158105"/>
                        <a:gd name="connsiteY0-2" fmla="*/ 1079241 h 4110786"/>
                        <a:gd name="connsiteX1-3" fmla="*/ 671967 w 4158105"/>
                        <a:gd name="connsiteY1-4" fmla="*/ 1081087 h 4110786"/>
                        <a:gd name="connsiteX2-5" fmla="*/ 576717 w 4158105"/>
                        <a:gd name="connsiteY2-6" fmla="*/ 1235869 h 4110786"/>
                        <a:gd name="connsiteX3-7" fmla="*/ 574232 w 4158105"/>
                        <a:gd name="connsiteY3-8" fmla="*/ 1234330 h 4110786"/>
                        <a:gd name="connsiteX4-9" fmla="*/ 668844 w 4158105"/>
                        <a:gd name="connsiteY4-10" fmla="*/ 1079241 h 4110786"/>
                        <a:gd name="connsiteX5-11" fmla="*/ 398124 w 4158105"/>
                        <a:gd name="connsiteY5-12" fmla="*/ 919162 h 4110786"/>
                        <a:gd name="connsiteX6-13" fmla="*/ 399753 w 4158105"/>
                        <a:gd name="connsiteY6-14" fmla="*/ 920125 h 4110786"/>
                        <a:gd name="connsiteX7-15" fmla="*/ 308772 w 4158105"/>
                        <a:gd name="connsiteY7-16" fmla="*/ 1069886 h 4110786"/>
                        <a:gd name="connsiteX8-17" fmla="*/ 398124 w 4158105"/>
                        <a:gd name="connsiteY8-18" fmla="*/ 919162 h 4110786"/>
                        <a:gd name="connsiteX9-19" fmla="*/ 2106264 w 4158105"/>
                        <a:gd name="connsiteY9-20" fmla="*/ 319178 h 4110786"/>
                        <a:gd name="connsiteX10-21" fmla="*/ 2198792 w 4158105"/>
                        <a:gd name="connsiteY10-22" fmla="*/ 323850 h 4110786"/>
                        <a:gd name="connsiteX11-23" fmla="*/ 2019755 w 4158105"/>
                        <a:gd name="connsiteY11-24" fmla="*/ 323850 h 4110786"/>
                        <a:gd name="connsiteX12-25" fmla="*/ 2019755 w 4158105"/>
                        <a:gd name="connsiteY12-26" fmla="*/ 323546 h 4110786"/>
                        <a:gd name="connsiteX13-27" fmla="*/ 2106264 w 4158105"/>
                        <a:gd name="connsiteY13-28" fmla="*/ 319178 h 4110786"/>
                        <a:gd name="connsiteX14-29" fmla="*/ 2224351 w 4158105"/>
                        <a:gd name="connsiteY14-30" fmla="*/ 13068 h 4110786"/>
                        <a:gd name="connsiteX15-31" fmla="*/ 4158105 w 4158105"/>
                        <a:gd name="connsiteY15-32" fmla="*/ 2058946 h 4110786"/>
                        <a:gd name="connsiteX16-33" fmla="*/ 2106265 w 4158105"/>
                        <a:gd name="connsiteY16-34" fmla="*/ 4110786 h 4110786"/>
                        <a:gd name="connsiteX17-35" fmla="*/ 54424 w 4158105"/>
                        <a:gd name="connsiteY17-36" fmla="*/ 2058946 h 4110786"/>
                        <a:gd name="connsiteX18-37" fmla="*/ 574232 w 4158105"/>
                        <a:gd name="connsiteY18-38" fmla="*/ 1234330 h 4110786"/>
                        <a:gd name="connsiteX19-39" fmla="*/ 366497 w 4158105"/>
                        <a:gd name="connsiteY19-40" fmla="*/ 2058945 h 4110786"/>
                        <a:gd name="connsiteX20-41" fmla="*/ 2106264 w 4158105"/>
                        <a:gd name="connsiteY20-42" fmla="*/ 3798712 h 4110786"/>
                        <a:gd name="connsiteX21-43" fmla="*/ 3846030 w 4158105"/>
                        <a:gd name="connsiteY21-44" fmla="*/ 2058945 h 4110786"/>
                        <a:gd name="connsiteX22-45" fmla="*/ 2198792 w 4158105"/>
                        <a:gd name="connsiteY22-46" fmla="*/ 323850 h 4110786"/>
                        <a:gd name="connsiteX23-47" fmla="*/ 2219780 w 4158105"/>
                        <a:gd name="connsiteY23-48" fmla="*/ 323850 h 4110786"/>
                        <a:gd name="connsiteX24-49" fmla="*/ 2224351 w 4158105"/>
                        <a:gd name="connsiteY24-50" fmla="*/ 13068 h 4110786"/>
                        <a:gd name="connsiteX25-51" fmla="*/ 2019755 w 4158105"/>
                        <a:gd name="connsiteY25-52" fmla="*/ 11473 h 4110786"/>
                        <a:gd name="connsiteX26-53" fmla="*/ 2019755 w 4158105"/>
                        <a:gd name="connsiteY26-54" fmla="*/ 323546 h 4110786"/>
                        <a:gd name="connsiteX27-55" fmla="*/ 668844 w 4158105"/>
                        <a:gd name="connsiteY27-56" fmla="*/ 1079241 h 4110786"/>
                        <a:gd name="connsiteX28-57" fmla="*/ 399753 w 4158105"/>
                        <a:gd name="connsiteY28-58" fmla="*/ 920125 h 4110786"/>
                        <a:gd name="connsiteX29-59" fmla="*/ 2019755 w 4158105"/>
                        <a:gd name="connsiteY29-60" fmla="*/ 11473 h 4110786"/>
                        <a:gd name="connsiteX30-61" fmla="*/ 2224543 w 4158105"/>
                        <a:gd name="connsiteY30-62" fmla="*/ 0 h 4110786"/>
                        <a:gd name="connsiteX31-63" fmla="*/ 2224351 w 4158105"/>
                        <a:gd name="connsiteY31-64" fmla="*/ 13068 h 4110786"/>
                        <a:gd name="connsiteX32-65" fmla="*/ 2106265 w 4158105"/>
                        <a:gd name="connsiteY32-66" fmla="*/ 7105 h 4110786"/>
                        <a:gd name="connsiteX33-67" fmla="*/ 2019755 w 4158105"/>
                        <a:gd name="connsiteY33-68" fmla="*/ 11473 h 4110786"/>
                        <a:gd name="connsiteX34-69" fmla="*/ 2019755 w 4158105"/>
                        <a:gd name="connsiteY34-70" fmla="*/ 2381 h 4110786"/>
                        <a:gd name="connsiteX35-71" fmla="*/ 2224543 w 4158105"/>
                        <a:gd name="connsiteY35-72" fmla="*/ 0 h 4110786"/>
                        <a:gd name="connsiteX0-73" fmla="*/ 668844 w 4158105"/>
                        <a:gd name="connsiteY0-74" fmla="*/ 1079241 h 4110786"/>
                        <a:gd name="connsiteX1-75" fmla="*/ 671967 w 4158105"/>
                        <a:gd name="connsiteY1-76" fmla="*/ 1081087 h 4110786"/>
                        <a:gd name="connsiteX2-77" fmla="*/ 576717 w 4158105"/>
                        <a:gd name="connsiteY2-78" fmla="*/ 1235869 h 4110786"/>
                        <a:gd name="connsiteX3-79" fmla="*/ 574232 w 4158105"/>
                        <a:gd name="connsiteY3-80" fmla="*/ 1234330 h 4110786"/>
                        <a:gd name="connsiteX4-81" fmla="*/ 668844 w 4158105"/>
                        <a:gd name="connsiteY4-82" fmla="*/ 1079241 h 4110786"/>
                        <a:gd name="connsiteX5-83" fmla="*/ 398124 w 4158105"/>
                        <a:gd name="connsiteY5-84" fmla="*/ 919162 h 4110786"/>
                        <a:gd name="connsiteX6-85" fmla="*/ 399753 w 4158105"/>
                        <a:gd name="connsiteY6-86" fmla="*/ 920125 h 4110786"/>
                        <a:gd name="connsiteX7-87" fmla="*/ 398124 w 4158105"/>
                        <a:gd name="connsiteY7-88" fmla="*/ 919162 h 4110786"/>
                        <a:gd name="connsiteX8-89" fmla="*/ 2106264 w 4158105"/>
                        <a:gd name="connsiteY8-90" fmla="*/ 319178 h 4110786"/>
                        <a:gd name="connsiteX9-91" fmla="*/ 2198792 w 4158105"/>
                        <a:gd name="connsiteY9-92" fmla="*/ 323850 h 4110786"/>
                        <a:gd name="connsiteX10-93" fmla="*/ 2019755 w 4158105"/>
                        <a:gd name="connsiteY10-94" fmla="*/ 323850 h 4110786"/>
                        <a:gd name="connsiteX11-95" fmla="*/ 2019755 w 4158105"/>
                        <a:gd name="connsiteY11-96" fmla="*/ 323546 h 4110786"/>
                        <a:gd name="connsiteX12-97" fmla="*/ 2106264 w 4158105"/>
                        <a:gd name="connsiteY12-98" fmla="*/ 319178 h 4110786"/>
                        <a:gd name="connsiteX13-99" fmla="*/ 2224351 w 4158105"/>
                        <a:gd name="connsiteY13-100" fmla="*/ 13068 h 4110786"/>
                        <a:gd name="connsiteX14-101" fmla="*/ 4158105 w 4158105"/>
                        <a:gd name="connsiteY14-102" fmla="*/ 2058946 h 4110786"/>
                        <a:gd name="connsiteX15-103" fmla="*/ 2106265 w 4158105"/>
                        <a:gd name="connsiteY15-104" fmla="*/ 4110786 h 4110786"/>
                        <a:gd name="connsiteX16-105" fmla="*/ 54424 w 4158105"/>
                        <a:gd name="connsiteY16-106" fmla="*/ 2058946 h 4110786"/>
                        <a:gd name="connsiteX17-107" fmla="*/ 574232 w 4158105"/>
                        <a:gd name="connsiteY17-108" fmla="*/ 1234330 h 4110786"/>
                        <a:gd name="connsiteX18-109" fmla="*/ 366497 w 4158105"/>
                        <a:gd name="connsiteY18-110" fmla="*/ 2058945 h 4110786"/>
                        <a:gd name="connsiteX19-111" fmla="*/ 2106264 w 4158105"/>
                        <a:gd name="connsiteY19-112" fmla="*/ 3798712 h 4110786"/>
                        <a:gd name="connsiteX20-113" fmla="*/ 3846030 w 4158105"/>
                        <a:gd name="connsiteY20-114" fmla="*/ 2058945 h 4110786"/>
                        <a:gd name="connsiteX21-115" fmla="*/ 2198792 w 4158105"/>
                        <a:gd name="connsiteY21-116" fmla="*/ 323850 h 4110786"/>
                        <a:gd name="connsiteX22-117" fmla="*/ 2219780 w 4158105"/>
                        <a:gd name="connsiteY22-118" fmla="*/ 323850 h 4110786"/>
                        <a:gd name="connsiteX23-119" fmla="*/ 2224351 w 4158105"/>
                        <a:gd name="connsiteY23-120" fmla="*/ 13068 h 4110786"/>
                        <a:gd name="connsiteX24-121" fmla="*/ 2019755 w 4158105"/>
                        <a:gd name="connsiteY24-122" fmla="*/ 11473 h 4110786"/>
                        <a:gd name="connsiteX25-123" fmla="*/ 2019755 w 4158105"/>
                        <a:gd name="connsiteY25-124" fmla="*/ 323546 h 4110786"/>
                        <a:gd name="connsiteX26-125" fmla="*/ 668844 w 4158105"/>
                        <a:gd name="connsiteY26-126" fmla="*/ 1079241 h 4110786"/>
                        <a:gd name="connsiteX27-127" fmla="*/ 399753 w 4158105"/>
                        <a:gd name="connsiteY27-128" fmla="*/ 920125 h 4110786"/>
                        <a:gd name="connsiteX28-129" fmla="*/ 2019755 w 4158105"/>
                        <a:gd name="connsiteY28-130" fmla="*/ 11473 h 4110786"/>
                        <a:gd name="connsiteX29-131" fmla="*/ 2224543 w 4158105"/>
                        <a:gd name="connsiteY29-132" fmla="*/ 0 h 4110786"/>
                        <a:gd name="connsiteX30-133" fmla="*/ 2224351 w 4158105"/>
                        <a:gd name="connsiteY30-134" fmla="*/ 13068 h 4110786"/>
                        <a:gd name="connsiteX31-135" fmla="*/ 2106265 w 4158105"/>
                        <a:gd name="connsiteY31-136" fmla="*/ 7105 h 4110786"/>
                        <a:gd name="connsiteX32-137" fmla="*/ 2019755 w 4158105"/>
                        <a:gd name="connsiteY32-138" fmla="*/ 11473 h 4110786"/>
                        <a:gd name="connsiteX33-139" fmla="*/ 2019755 w 4158105"/>
                        <a:gd name="connsiteY33-140" fmla="*/ 2381 h 4110786"/>
                        <a:gd name="connsiteX34-141" fmla="*/ 2224543 w 4158105"/>
                        <a:gd name="connsiteY34-142" fmla="*/ 0 h 4110786"/>
                        <a:gd name="connsiteX0-143" fmla="*/ 739525 w 4228786"/>
                        <a:gd name="connsiteY0-144" fmla="*/ 1079241 h 4110786"/>
                        <a:gd name="connsiteX1-145" fmla="*/ 742648 w 4228786"/>
                        <a:gd name="connsiteY1-146" fmla="*/ 1081087 h 4110786"/>
                        <a:gd name="connsiteX2-147" fmla="*/ 647398 w 4228786"/>
                        <a:gd name="connsiteY2-148" fmla="*/ 1235869 h 4110786"/>
                        <a:gd name="connsiteX3-149" fmla="*/ 644913 w 4228786"/>
                        <a:gd name="connsiteY3-150" fmla="*/ 1234330 h 4110786"/>
                        <a:gd name="connsiteX4-151" fmla="*/ 739525 w 4228786"/>
                        <a:gd name="connsiteY4-152" fmla="*/ 1079241 h 4110786"/>
                        <a:gd name="connsiteX5-153" fmla="*/ 468805 w 4228786"/>
                        <a:gd name="connsiteY5-154" fmla="*/ 919162 h 4110786"/>
                        <a:gd name="connsiteX6-155" fmla="*/ 470434 w 4228786"/>
                        <a:gd name="connsiteY6-156" fmla="*/ 920125 h 4110786"/>
                        <a:gd name="connsiteX7-157" fmla="*/ 468805 w 4228786"/>
                        <a:gd name="connsiteY7-158" fmla="*/ 919162 h 4110786"/>
                        <a:gd name="connsiteX8-159" fmla="*/ 2176945 w 4228786"/>
                        <a:gd name="connsiteY8-160" fmla="*/ 319178 h 4110786"/>
                        <a:gd name="connsiteX9-161" fmla="*/ 2269473 w 4228786"/>
                        <a:gd name="connsiteY9-162" fmla="*/ 323850 h 4110786"/>
                        <a:gd name="connsiteX10-163" fmla="*/ 2090436 w 4228786"/>
                        <a:gd name="connsiteY10-164" fmla="*/ 323850 h 4110786"/>
                        <a:gd name="connsiteX11-165" fmla="*/ 2090436 w 4228786"/>
                        <a:gd name="connsiteY11-166" fmla="*/ 323546 h 4110786"/>
                        <a:gd name="connsiteX12-167" fmla="*/ 2176945 w 4228786"/>
                        <a:gd name="connsiteY12-168" fmla="*/ 319178 h 4110786"/>
                        <a:gd name="connsiteX13-169" fmla="*/ 2295032 w 4228786"/>
                        <a:gd name="connsiteY13-170" fmla="*/ 13068 h 4110786"/>
                        <a:gd name="connsiteX14-171" fmla="*/ 4228786 w 4228786"/>
                        <a:gd name="connsiteY14-172" fmla="*/ 2058946 h 4110786"/>
                        <a:gd name="connsiteX15-173" fmla="*/ 2176946 w 4228786"/>
                        <a:gd name="connsiteY15-174" fmla="*/ 4110786 h 4110786"/>
                        <a:gd name="connsiteX16-175" fmla="*/ 125105 w 4228786"/>
                        <a:gd name="connsiteY16-176" fmla="*/ 2058946 h 4110786"/>
                        <a:gd name="connsiteX17-177" fmla="*/ 437178 w 4228786"/>
                        <a:gd name="connsiteY17-178" fmla="*/ 2058945 h 4110786"/>
                        <a:gd name="connsiteX18-179" fmla="*/ 2176945 w 4228786"/>
                        <a:gd name="connsiteY18-180" fmla="*/ 3798712 h 4110786"/>
                        <a:gd name="connsiteX19-181" fmla="*/ 3916711 w 4228786"/>
                        <a:gd name="connsiteY19-182" fmla="*/ 2058945 h 4110786"/>
                        <a:gd name="connsiteX20-183" fmla="*/ 2269473 w 4228786"/>
                        <a:gd name="connsiteY20-184" fmla="*/ 323850 h 4110786"/>
                        <a:gd name="connsiteX21-185" fmla="*/ 2290461 w 4228786"/>
                        <a:gd name="connsiteY21-186" fmla="*/ 323850 h 4110786"/>
                        <a:gd name="connsiteX22-187" fmla="*/ 2295032 w 4228786"/>
                        <a:gd name="connsiteY22-188" fmla="*/ 13068 h 4110786"/>
                        <a:gd name="connsiteX23-189" fmla="*/ 2090436 w 4228786"/>
                        <a:gd name="connsiteY23-190" fmla="*/ 11473 h 4110786"/>
                        <a:gd name="connsiteX24-191" fmla="*/ 2090436 w 4228786"/>
                        <a:gd name="connsiteY24-192" fmla="*/ 323546 h 4110786"/>
                        <a:gd name="connsiteX25-193" fmla="*/ 739525 w 4228786"/>
                        <a:gd name="connsiteY25-194" fmla="*/ 1079241 h 4110786"/>
                        <a:gd name="connsiteX26-195" fmla="*/ 470434 w 4228786"/>
                        <a:gd name="connsiteY26-196" fmla="*/ 920125 h 4110786"/>
                        <a:gd name="connsiteX27-197" fmla="*/ 2090436 w 4228786"/>
                        <a:gd name="connsiteY27-198" fmla="*/ 11473 h 4110786"/>
                        <a:gd name="connsiteX28-199" fmla="*/ 2295224 w 4228786"/>
                        <a:gd name="connsiteY28-200" fmla="*/ 0 h 4110786"/>
                        <a:gd name="connsiteX29-201" fmla="*/ 2295032 w 4228786"/>
                        <a:gd name="connsiteY29-202" fmla="*/ 13068 h 4110786"/>
                        <a:gd name="connsiteX30-203" fmla="*/ 2176946 w 4228786"/>
                        <a:gd name="connsiteY30-204" fmla="*/ 7105 h 4110786"/>
                        <a:gd name="connsiteX31-205" fmla="*/ 2090436 w 4228786"/>
                        <a:gd name="connsiteY31-206" fmla="*/ 11473 h 4110786"/>
                        <a:gd name="connsiteX32-207" fmla="*/ 2090436 w 4228786"/>
                        <a:gd name="connsiteY32-208" fmla="*/ 2381 h 4110786"/>
                        <a:gd name="connsiteX33-209" fmla="*/ 2295224 w 4228786"/>
                        <a:gd name="connsiteY33-210" fmla="*/ 0 h 4110786"/>
                        <a:gd name="connsiteX0-211" fmla="*/ 739525 w 4228786"/>
                        <a:gd name="connsiteY0-212" fmla="*/ 1079241 h 4110786"/>
                        <a:gd name="connsiteX1-213" fmla="*/ 742648 w 4228786"/>
                        <a:gd name="connsiteY1-214" fmla="*/ 1081087 h 4110786"/>
                        <a:gd name="connsiteX2-215" fmla="*/ 647398 w 4228786"/>
                        <a:gd name="connsiteY2-216" fmla="*/ 1235869 h 4110786"/>
                        <a:gd name="connsiteX3-217" fmla="*/ 739525 w 4228786"/>
                        <a:gd name="connsiteY3-218" fmla="*/ 1079241 h 4110786"/>
                        <a:gd name="connsiteX4-219" fmla="*/ 468805 w 4228786"/>
                        <a:gd name="connsiteY4-220" fmla="*/ 919162 h 4110786"/>
                        <a:gd name="connsiteX5-221" fmla="*/ 470434 w 4228786"/>
                        <a:gd name="connsiteY5-222" fmla="*/ 920125 h 4110786"/>
                        <a:gd name="connsiteX6-223" fmla="*/ 468805 w 4228786"/>
                        <a:gd name="connsiteY6-224" fmla="*/ 919162 h 4110786"/>
                        <a:gd name="connsiteX7-225" fmla="*/ 2176945 w 4228786"/>
                        <a:gd name="connsiteY7-226" fmla="*/ 319178 h 4110786"/>
                        <a:gd name="connsiteX8-227" fmla="*/ 2269473 w 4228786"/>
                        <a:gd name="connsiteY8-228" fmla="*/ 323850 h 4110786"/>
                        <a:gd name="connsiteX9-229" fmla="*/ 2090436 w 4228786"/>
                        <a:gd name="connsiteY9-230" fmla="*/ 323850 h 4110786"/>
                        <a:gd name="connsiteX10-231" fmla="*/ 2090436 w 4228786"/>
                        <a:gd name="connsiteY10-232" fmla="*/ 323546 h 4110786"/>
                        <a:gd name="connsiteX11-233" fmla="*/ 2176945 w 4228786"/>
                        <a:gd name="connsiteY11-234" fmla="*/ 319178 h 4110786"/>
                        <a:gd name="connsiteX12-235" fmla="*/ 2295032 w 4228786"/>
                        <a:gd name="connsiteY12-236" fmla="*/ 13068 h 4110786"/>
                        <a:gd name="connsiteX13-237" fmla="*/ 4228786 w 4228786"/>
                        <a:gd name="connsiteY13-238" fmla="*/ 2058946 h 4110786"/>
                        <a:gd name="connsiteX14-239" fmla="*/ 2176946 w 4228786"/>
                        <a:gd name="connsiteY14-240" fmla="*/ 4110786 h 4110786"/>
                        <a:gd name="connsiteX15-241" fmla="*/ 125105 w 4228786"/>
                        <a:gd name="connsiteY15-242" fmla="*/ 2058946 h 4110786"/>
                        <a:gd name="connsiteX16-243" fmla="*/ 437178 w 4228786"/>
                        <a:gd name="connsiteY16-244" fmla="*/ 2058945 h 4110786"/>
                        <a:gd name="connsiteX17-245" fmla="*/ 2176945 w 4228786"/>
                        <a:gd name="connsiteY17-246" fmla="*/ 3798712 h 4110786"/>
                        <a:gd name="connsiteX18-247" fmla="*/ 3916711 w 4228786"/>
                        <a:gd name="connsiteY18-248" fmla="*/ 2058945 h 4110786"/>
                        <a:gd name="connsiteX19-249" fmla="*/ 2269473 w 4228786"/>
                        <a:gd name="connsiteY19-250" fmla="*/ 323850 h 4110786"/>
                        <a:gd name="connsiteX20-251" fmla="*/ 2290461 w 4228786"/>
                        <a:gd name="connsiteY20-252" fmla="*/ 323850 h 4110786"/>
                        <a:gd name="connsiteX21-253" fmla="*/ 2295032 w 4228786"/>
                        <a:gd name="connsiteY21-254" fmla="*/ 13068 h 4110786"/>
                        <a:gd name="connsiteX22-255" fmla="*/ 2090436 w 4228786"/>
                        <a:gd name="connsiteY22-256" fmla="*/ 11473 h 4110786"/>
                        <a:gd name="connsiteX23-257" fmla="*/ 2090436 w 4228786"/>
                        <a:gd name="connsiteY23-258" fmla="*/ 323546 h 4110786"/>
                        <a:gd name="connsiteX24-259" fmla="*/ 739525 w 4228786"/>
                        <a:gd name="connsiteY24-260" fmla="*/ 1079241 h 4110786"/>
                        <a:gd name="connsiteX25-261" fmla="*/ 470434 w 4228786"/>
                        <a:gd name="connsiteY25-262" fmla="*/ 920125 h 4110786"/>
                        <a:gd name="connsiteX26-263" fmla="*/ 2090436 w 4228786"/>
                        <a:gd name="connsiteY26-264" fmla="*/ 11473 h 4110786"/>
                        <a:gd name="connsiteX27-265" fmla="*/ 2295224 w 4228786"/>
                        <a:gd name="connsiteY27-266" fmla="*/ 0 h 4110786"/>
                        <a:gd name="connsiteX28-267" fmla="*/ 2295032 w 4228786"/>
                        <a:gd name="connsiteY28-268" fmla="*/ 13068 h 4110786"/>
                        <a:gd name="connsiteX29-269" fmla="*/ 2176946 w 4228786"/>
                        <a:gd name="connsiteY29-270" fmla="*/ 7105 h 4110786"/>
                        <a:gd name="connsiteX30-271" fmla="*/ 2090436 w 4228786"/>
                        <a:gd name="connsiteY30-272" fmla="*/ 11473 h 4110786"/>
                        <a:gd name="connsiteX31-273" fmla="*/ 2090436 w 4228786"/>
                        <a:gd name="connsiteY31-274" fmla="*/ 2381 h 4110786"/>
                        <a:gd name="connsiteX32-275" fmla="*/ 2295224 w 4228786"/>
                        <a:gd name="connsiteY32-276" fmla="*/ 0 h 4110786"/>
                        <a:gd name="connsiteX0-277" fmla="*/ 739525 w 4228786"/>
                        <a:gd name="connsiteY0-278" fmla="*/ 1079241 h 4110786"/>
                        <a:gd name="connsiteX1-279" fmla="*/ 742648 w 4228786"/>
                        <a:gd name="connsiteY1-280" fmla="*/ 1081087 h 4110786"/>
                        <a:gd name="connsiteX2-281" fmla="*/ 739525 w 4228786"/>
                        <a:gd name="connsiteY2-282" fmla="*/ 1079241 h 4110786"/>
                        <a:gd name="connsiteX3-283" fmla="*/ 468805 w 4228786"/>
                        <a:gd name="connsiteY3-284" fmla="*/ 919162 h 4110786"/>
                        <a:gd name="connsiteX4-285" fmla="*/ 470434 w 4228786"/>
                        <a:gd name="connsiteY4-286" fmla="*/ 920125 h 4110786"/>
                        <a:gd name="connsiteX5-287" fmla="*/ 468805 w 4228786"/>
                        <a:gd name="connsiteY5-288" fmla="*/ 919162 h 4110786"/>
                        <a:gd name="connsiteX6-289" fmla="*/ 2176945 w 4228786"/>
                        <a:gd name="connsiteY6-290" fmla="*/ 319178 h 4110786"/>
                        <a:gd name="connsiteX7-291" fmla="*/ 2269473 w 4228786"/>
                        <a:gd name="connsiteY7-292" fmla="*/ 323850 h 4110786"/>
                        <a:gd name="connsiteX8-293" fmla="*/ 2090436 w 4228786"/>
                        <a:gd name="connsiteY8-294" fmla="*/ 323850 h 4110786"/>
                        <a:gd name="connsiteX9-295" fmla="*/ 2090436 w 4228786"/>
                        <a:gd name="connsiteY9-296" fmla="*/ 323546 h 4110786"/>
                        <a:gd name="connsiteX10-297" fmla="*/ 2176945 w 4228786"/>
                        <a:gd name="connsiteY10-298" fmla="*/ 319178 h 4110786"/>
                        <a:gd name="connsiteX11-299" fmla="*/ 2295032 w 4228786"/>
                        <a:gd name="connsiteY11-300" fmla="*/ 13068 h 4110786"/>
                        <a:gd name="connsiteX12-301" fmla="*/ 4228786 w 4228786"/>
                        <a:gd name="connsiteY12-302" fmla="*/ 2058946 h 4110786"/>
                        <a:gd name="connsiteX13-303" fmla="*/ 2176946 w 4228786"/>
                        <a:gd name="connsiteY13-304" fmla="*/ 4110786 h 4110786"/>
                        <a:gd name="connsiteX14-305" fmla="*/ 125105 w 4228786"/>
                        <a:gd name="connsiteY14-306" fmla="*/ 2058946 h 4110786"/>
                        <a:gd name="connsiteX15-307" fmla="*/ 437178 w 4228786"/>
                        <a:gd name="connsiteY15-308" fmla="*/ 2058945 h 4110786"/>
                        <a:gd name="connsiteX16-309" fmla="*/ 2176945 w 4228786"/>
                        <a:gd name="connsiteY16-310" fmla="*/ 3798712 h 4110786"/>
                        <a:gd name="connsiteX17-311" fmla="*/ 3916711 w 4228786"/>
                        <a:gd name="connsiteY17-312" fmla="*/ 2058945 h 4110786"/>
                        <a:gd name="connsiteX18-313" fmla="*/ 2269473 w 4228786"/>
                        <a:gd name="connsiteY18-314" fmla="*/ 323850 h 4110786"/>
                        <a:gd name="connsiteX19-315" fmla="*/ 2290461 w 4228786"/>
                        <a:gd name="connsiteY19-316" fmla="*/ 323850 h 4110786"/>
                        <a:gd name="connsiteX20-317" fmla="*/ 2295032 w 4228786"/>
                        <a:gd name="connsiteY20-318" fmla="*/ 13068 h 4110786"/>
                        <a:gd name="connsiteX21-319" fmla="*/ 2090436 w 4228786"/>
                        <a:gd name="connsiteY21-320" fmla="*/ 11473 h 4110786"/>
                        <a:gd name="connsiteX22-321" fmla="*/ 2090436 w 4228786"/>
                        <a:gd name="connsiteY22-322" fmla="*/ 323546 h 4110786"/>
                        <a:gd name="connsiteX23-323" fmla="*/ 739525 w 4228786"/>
                        <a:gd name="connsiteY23-324" fmla="*/ 1079241 h 4110786"/>
                        <a:gd name="connsiteX24-325" fmla="*/ 470434 w 4228786"/>
                        <a:gd name="connsiteY24-326" fmla="*/ 920125 h 4110786"/>
                        <a:gd name="connsiteX25-327" fmla="*/ 2090436 w 4228786"/>
                        <a:gd name="connsiteY25-328" fmla="*/ 11473 h 4110786"/>
                        <a:gd name="connsiteX26-329" fmla="*/ 2295224 w 4228786"/>
                        <a:gd name="connsiteY26-330" fmla="*/ 0 h 4110786"/>
                        <a:gd name="connsiteX27-331" fmla="*/ 2295032 w 4228786"/>
                        <a:gd name="connsiteY27-332" fmla="*/ 13068 h 4110786"/>
                        <a:gd name="connsiteX28-333" fmla="*/ 2176946 w 4228786"/>
                        <a:gd name="connsiteY28-334" fmla="*/ 7105 h 4110786"/>
                        <a:gd name="connsiteX29-335" fmla="*/ 2090436 w 4228786"/>
                        <a:gd name="connsiteY29-336" fmla="*/ 11473 h 4110786"/>
                        <a:gd name="connsiteX30-337" fmla="*/ 2090436 w 4228786"/>
                        <a:gd name="connsiteY30-338" fmla="*/ 2381 h 4110786"/>
                        <a:gd name="connsiteX31-339" fmla="*/ 2295224 w 4228786"/>
                        <a:gd name="connsiteY31-340" fmla="*/ 0 h 4110786"/>
                        <a:gd name="connsiteX0-341" fmla="*/ 739525 w 4228786"/>
                        <a:gd name="connsiteY0-342" fmla="*/ 1079241 h 4110786"/>
                        <a:gd name="connsiteX1-343" fmla="*/ 742648 w 4228786"/>
                        <a:gd name="connsiteY1-344" fmla="*/ 1081087 h 4110786"/>
                        <a:gd name="connsiteX2-345" fmla="*/ 739525 w 4228786"/>
                        <a:gd name="connsiteY2-346" fmla="*/ 1079241 h 4110786"/>
                        <a:gd name="connsiteX3-347" fmla="*/ 468805 w 4228786"/>
                        <a:gd name="connsiteY3-348" fmla="*/ 919162 h 4110786"/>
                        <a:gd name="connsiteX4-349" fmla="*/ 470434 w 4228786"/>
                        <a:gd name="connsiteY4-350" fmla="*/ 920125 h 4110786"/>
                        <a:gd name="connsiteX5-351" fmla="*/ 468805 w 4228786"/>
                        <a:gd name="connsiteY5-352" fmla="*/ 919162 h 4110786"/>
                        <a:gd name="connsiteX6-353" fmla="*/ 2176945 w 4228786"/>
                        <a:gd name="connsiteY6-354" fmla="*/ 319178 h 4110786"/>
                        <a:gd name="connsiteX7-355" fmla="*/ 2269473 w 4228786"/>
                        <a:gd name="connsiteY7-356" fmla="*/ 323850 h 4110786"/>
                        <a:gd name="connsiteX8-357" fmla="*/ 2090436 w 4228786"/>
                        <a:gd name="connsiteY8-358" fmla="*/ 323850 h 4110786"/>
                        <a:gd name="connsiteX9-359" fmla="*/ 2090436 w 4228786"/>
                        <a:gd name="connsiteY9-360" fmla="*/ 323546 h 4110786"/>
                        <a:gd name="connsiteX10-361" fmla="*/ 2176945 w 4228786"/>
                        <a:gd name="connsiteY10-362" fmla="*/ 319178 h 4110786"/>
                        <a:gd name="connsiteX11-363" fmla="*/ 2295032 w 4228786"/>
                        <a:gd name="connsiteY11-364" fmla="*/ 13068 h 4110786"/>
                        <a:gd name="connsiteX12-365" fmla="*/ 4228786 w 4228786"/>
                        <a:gd name="connsiteY12-366" fmla="*/ 2058946 h 4110786"/>
                        <a:gd name="connsiteX13-367" fmla="*/ 2176946 w 4228786"/>
                        <a:gd name="connsiteY13-368" fmla="*/ 4110786 h 4110786"/>
                        <a:gd name="connsiteX14-369" fmla="*/ 125105 w 4228786"/>
                        <a:gd name="connsiteY14-370" fmla="*/ 2058946 h 4110786"/>
                        <a:gd name="connsiteX15-371" fmla="*/ 437178 w 4228786"/>
                        <a:gd name="connsiteY15-372" fmla="*/ 2058945 h 4110786"/>
                        <a:gd name="connsiteX16-373" fmla="*/ 2176945 w 4228786"/>
                        <a:gd name="connsiteY16-374" fmla="*/ 3798712 h 4110786"/>
                        <a:gd name="connsiteX17-375" fmla="*/ 3916711 w 4228786"/>
                        <a:gd name="connsiteY17-376" fmla="*/ 2058945 h 4110786"/>
                        <a:gd name="connsiteX18-377" fmla="*/ 2269473 w 4228786"/>
                        <a:gd name="connsiteY18-378" fmla="*/ 323850 h 4110786"/>
                        <a:gd name="connsiteX19-379" fmla="*/ 2290461 w 4228786"/>
                        <a:gd name="connsiteY19-380" fmla="*/ 323850 h 4110786"/>
                        <a:gd name="connsiteX20-381" fmla="*/ 2295032 w 4228786"/>
                        <a:gd name="connsiteY20-382" fmla="*/ 13068 h 4110786"/>
                        <a:gd name="connsiteX21-383" fmla="*/ 2090436 w 4228786"/>
                        <a:gd name="connsiteY21-384" fmla="*/ 11473 h 4110786"/>
                        <a:gd name="connsiteX22-385" fmla="*/ 2090436 w 4228786"/>
                        <a:gd name="connsiteY22-386" fmla="*/ 323546 h 4110786"/>
                        <a:gd name="connsiteX23-387" fmla="*/ 739525 w 4228786"/>
                        <a:gd name="connsiteY23-388" fmla="*/ 1079241 h 4110786"/>
                        <a:gd name="connsiteX24-389" fmla="*/ 470434 w 4228786"/>
                        <a:gd name="connsiteY24-390" fmla="*/ 920125 h 4110786"/>
                        <a:gd name="connsiteX25-391" fmla="*/ 2090436 w 4228786"/>
                        <a:gd name="connsiteY25-392" fmla="*/ 11473 h 4110786"/>
                        <a:gd name="connsiteX26-393" fmla="*/ 2295224 w 4228786"/>
                        <a:gd name="connsiteY26-394" fmla="*/ 0 h 4110786"/>
                        <a:gd name="connsiteX27-395" fmla="*/ 2176946 w 4228786"/>
                        <a:gd name="connsiteY27-396" fmla="*/ 7105 h 4110786"/>
                        <a:gd name="connsiteX28-397" fmla="*/ 2090436 w 4228786"/>
                        <a:gd name="connsiteY28-398" fmla="*/ 11473 h 4110786"/>
                        <a:gd name="connsiteX29-399" fmla="*/ 2090436 w 4228786"/>
                        <a:gd name="connsiteY29-400" fmla="*/ 2381 h 4110786"/>
                        <a:gd name="connsiteX30-401" fmla="*/ 2295224 w 4228786"/>
                        <a:gd name="connsiteY30-402" fmla="*/ 0 h 4110786"/>
                        <a:gd name="connsiteX0-403" fmla="*/ 739525 w 4228949"/>
                        <a:gd name="connsiteY0-404" fmla="*/ 1079241 h 4110786"/>
                        <a:gd name="connsiteX1-405" fmla="*/ 742648 w 4228949"/>
                        <a:gd name="connsiteY1-406" fmla="*/ 1081087 h 4110786"/>
                        <a:gd name="connsiteX2-407" fmla="*/ 739525 w 4228949"/>
                        <a:gd name="connsiteY2-408" fmla="*/ 1079241 h 4110786"/>
                        <a:gd name="connsiteX3-409" fmla="*/ 468805 w 4228949"/>
                        <a:gd name="connsiteY3-410" fmla="*/ 919162 h 4110786"/>
                        <a:gd name="connsiteX4-411" fmla="*/ 470434 w 4228949"/>
                        <a:gd name="connsiteY4-412" fmla="*/ 920125 h 4110786"/>
                        <a:gd name="connsiteX5-413" fmla="*/ 468805 w 4228949"/>
                        <a:gd name="connsiteY5-414" fmla="*/ 919162 h 4110786"/>
                        <a:gd name="connsiteX6-415" fmla="*/ 2176945 w 4228949"/>
                        <a:gd name="connsiteY6-416" fmla="*/ 319178 h 4110786"/>
                        <a:gd name="connsiteX7-417" fmla="*/ 2269473 w 4228949"/>
                        <a:gd name="connsiteY7-418" fmla="*/ 323850 h 4110786"/>
                        <a:gd name="connsiteX8-419" fmla="*/ 2090436 w 4228949"/>
                        <a:gd name="connsiteY8-420" fmla="*/ 323850 h 4110786"/>
                        <a:gd name="connsiteX9-421" fmla="*/ 2090436 w 4228949"/>
                        <a:gd name="connsiteY9-422" fmla="*/ 323546 h 4110786"/>
                        <a:gd name="connsiteX10-423" fmla="*/ 2176945 w 4228949"/>
                        <a:gd name="connsiteY10-424" fmla="*/ 319178 h 4110786"/>
                        <a:gd name="connsiteX11-425" fmla="*/ 2290461 w 4228949"/>
                        <a:gd name="connsiteY11-426" fmla="*/ 323850 h 4110786"/>
                        <a:gd name="connsiteX12-427" fmla="*/ 4228786 w 4228949"/>
                        <a:gd name="connsiteY12-428" fmla="*/ 2058946 h 4110786"/>
                        <a:gd name="connsiteX13-429" fmla="*/ 2176946 w 4228949"/>
                        <a:gd name="connsiteY13-430" fmla="*/ 4110786 h 4110786"/>
                        <a:gd name="connsiteX14-431" fmla="*/ 125105 w 4228949"/>
                        <a:gd name="connsiteY14-432" fmla="*/ 2058946 h 4110786"/>
                        <a:gd name="connsiteX15-433" fmla="*/ 437178 w 4228949"/>
                        <a:gd name="connsiteY15-434" fmla="*/ 2058945 h 4110786"/>
                        <a:gd name="connsiteX16-435" fmla="*/ 2176945 w 4228949"/>
                        <a:gd name="connsiteY16-436" fmla="*/ 3798712 h 4110786"/>
                        <a:gd name="connsiteX17-437" fmla="*/ 3916711 w 4228949"/>
                        <a:gd name="connsiteY17-438" fmla="*/ 2058945 h 4110786"/>
                        <a:gd name="connsiteX18-439" fmla="*/ 2269473 w 4228949"/>
                        <a:gd name="connsiteY18-440" fmla="*/ 323850 h 4110786"/>
                        <a:gd name="connsiteX19-441" fmla="*/ 2290461 w 4228949"/>
                        <a:gd name="connsiteY19-442" fmla="*/ 323850 h 4110786"/>
                        <a:gd name="connsiteX20-443" fmla="*/ 2090436 w 4228949"/>
                        <a:gd name="connsiteY20-444" fmla="*/ 11473 h 4110786"/>
                        <a:gd name="connsiteX21-445" fmla="*/ 2090436 w 4228949"/>
                        <a:gd name="connsiteY21-446" fmla="*/ 323546 h 4110786"/>
                        <a:gd name="connsiteX22-447" fmla="*/ 739525 w 4228949"/>
                        <a:gd name="connsiteY22-448" fmla="*/ 1079241 h 4110786"/>
                        <a:gd name="connsiteX23-449" fmla="*/ 470434 w 4228949"/>
                        <a:gd name="connsiteY23-450" fmla="*/ 920125 h 4110786"/>
                        <a:gd name="connsiteX24-451" fmla="*/ 2090436 w 4228949"/>
                        <a:gd name="connsiteY24-452" fmla="*/ 11473 h 4110786"/>
                        <a:gd name="connsiteX25-453" fmla="*/ 2295224 w 4228949"/>
                        <a:gd name="connsiteY25-454" fmla="*/ 0 h 4110786"/>
                        <a:gd name="connsiteX26-455" fmla="*/ 2176946 w 4228949"/>
                        <a:gd name="connsiteY26-456" fmla="*/ 7105 h 4110786"/>
                        <a:gd name="connsiteX27-457" fmla="*/ 2090436 w 4228949"/>
                        <a:gd name="connsiteY27-458" fmla="*/ 11473 h 4110786"/>
                        <a:gd name="connsiteX28-459" fmla="*/ 2090436 w 4228949"/>
                        <a:gd name="connsiteY28-460" fmla="*/ 2381 h 4110786"/>
                        <a:gd name="connsiteX29-461" fmla="*/ 2295224 w 4228949"/>
                        <a:gd name="connsiteY29-462" fmla="*/ 0 h 4110786"/>
                        <a:gd name="connsiteX0-463" fmla="*/ 739525 w 4228949"/>
                        <a:gd name="connsiteY0-464" fmla="*/ 1076860 h 4108405"/>
                        <a:gd name="connsiteX1-465" fmla="*/ 742648 w 4228949"/>
                        <a:gd name="connsiteY1-466" fmla="*/ 1078706 h 4108405"/>
                        <a:gd name="connsiteX2-467" fmla="*/ 739525 w 4228949"/>
                        <a:gd name="connsiteY2-468" fmla="*/ 1076860 h 4108405"/>
                        <a:gd name="connsiteX3-469" fmla="*/ 468805 w 4228949"/>
                        <a:gd name="connsiteY3-470" fmla="*/ 916781 h 4108405"/>
                        <a:gd name="connsiteX4-471" fmla="*/ 470434 w 4228949"/>
                        <a:gd name="connsiteY4-472" fmla="*/ 917744 h 4108405"/>
                        <a:gd name="connsiteX5-473" fmla="*/ 468805 w 4228949"/>
                        <a:gd name="connsiteY5-474" fmla="*/ 916781 h 4108405"/>
                        <a:gd name="connsiteX6-475" fmla="*/ 2176945 w 4228949"/>
                        <a:gd name="connsiteY6-476" fmla="*/ 316797 h 4108405"/>
                        <a:gd name="connsiteX7-477" fmla="*/ 2269473 w 4228949"/>
                        <a:gd name="connsiteY7-478" fmla="*/ 321469 h 4108405"/>
                        <a:gd name="connsiteX8-479" fmla="*/ 2090436 w 4228949"/>
                        <a:gd name="connsiteY8-480" fmla="*/ 321469 h 4108405"/>
                        <a:gd name="connsiteX9-481" fmla="*/ 2090436 w 4228949"/>
                        <a:gd name="connsiteY9-482" fmla="*/ 321165 h 4108405"/>
                        <a:gd name="connsiteX10-483" fmla="*/ 2176945 w 4228949"/>
                        <a:gd name="connsiteY10-484" fmla="*/ 316797 h 4108405"/>
                        <a:gd name="connsiteX11-485" fmla="*/ 2290461 w 4228949"/>
                        <a:gd name="connsiteY11-486" fmla="*/ 321469 h 4108405"/>
                        <a:gd name="connsiteX12-487" fmla="*/ 4228786 w 4228949"/>
                        <a:gd name="connsiteY12-488" fmla="*/ 2056565 h 4108405"/>
                        <a:gd name="connsiteX13-489" fmla="*/ 2176946 w 4228949"/>
                        <a:gd name="connsiteY13-490" fmla="*/ 4108405 h 4108405"/>
                        <a:gd name="connsiteX14-491" fmla="*/ 125105 w 4228949"/>
                        <a:gd name="connsiteY14-492" fmla="*/ 2056565 h 4108405"/>
                        <a:gd name="connsiteX15-493" fmla="*/ 437178 w 4228949"/>
                        <a:gd name="connsiteY15-494" fmla="*/ 2056564 h 4108405"/>
                        <a:gd name="connsiteX16-495" fmla="*/ 2176945 w 4228949"/>
                        <a:gd name="connsiteY16-496" fmla="*/ 3796331 h 4108405"/>
                        <a:gd name="connsiteX17-497" fmla="*/ 3916711 w 4228949"/>
                        <a:gd name="connsiteY17-498" fmla="*/ 2056564 h 4108405"/>
                        <a:gd name="connsiteX18-499" fmla="*/ 2269473 w 4228949"/>
                        <a:gd name="connsiteY18-500" fmla="*/ 321469 h 4108405"/>
                        <a:gd name="connsiteX19-501" fmla="*/ 2290461 w 4228949"/>
                        <a:gd name="connsiteY19-502" fmla="*/ 321469 h 4108405"/>
                        <a:gd name="connsiteX20-503" fmla="*/ 2090436 w 4228949"/>
                        <a:gd name="connsiteY20-504" fmla="*/ 9092 h 4108405"/>
                        <a:gd name="connsiteX21-505" fmla="*/ 2090436 w 4228949"/>
                        <a:gd name="connsiteY21-506" fmla="*/ 321165 h 4108405"/>
                        <a:gd name="connsiteX22-507" fmla="*/ 739525 w 4228949"/>
                        <a:gd name="connsiteY22-508" fmla="*/ 1076860 h 4108405"/>
                        <a:gd name="connsiteX23-509" fmla="*/ 470434 w 4228949"/>
                        <a:gd name="connsiteY23-510" fmla="*/ 917744 h 4108405"/>
                        <a:gd name="connsiteX24-511" fmla="*/ 2090436 w 4228949"/>
                        <a:gd name="connsiteY24-512" fmla="*/ 9092 h 4108405"/>
                        <a:gd name="connsiteX25-513" fmla="*/ 2090436 w 4228949"/>
                        <a:gd name="connsiteY25-514" fmla="*/ 0 h 4108405"/>
                        <a:gd name="connsiteX26-515" fmla="*/ 2176946 w 4228949"/>
                        <a:gd name="connsiteY26-516" fmla="*/ 4724 h 4108405"/>
                        <a:gd name="connsiteX27-517" fmla="*/ 2090436 w 4228949"/>
                        <a:gd name="connsiteY27-518" fmla="*/ 9092 h 4108405"/>
                        <a:gd name="connsiteX28-519" fmla="*/ 2090436 w 4228949"/>
                        <a:gd name="connsiteY28-520" fmla="*/ 0 h 4108405"/>
                        <a:gd name="connsiteX0-521" fmla="*/ 739525 w 4228949"/>
                        <a:gd name="connsiteY0-522" fmla="*/ 1076860 h 4108405"/>
                        <a:gd name="connsiteX1-523" fmla="*/ 742648 w 4228949"/>
                        <a:gd name="connsiteY1-524" fmla="*/ 1078706 h 4108405"/>
                        <a:gd name="connsiteX2-525" fmla="*/ 739525 w 4228949"/>
                        <a:gd name="connsiteY2-526" fmla="*/ 1076860 h 4108405"/>
                        <a:gd name="connsiteX3-527" fmla="*/ 468805 w 4228949"/>
                        <a:gd name="connsiteY3-528" fmla="*/ 916781 h 4108405"/>
                        <a:gd name="connsiteX4-529" fmla="*/ 470434 w 4228949"/>
                        <a:gd name="connsiteY4-530" fmla="*/ 917744 h 4108405"/>
                        <a:gd name="connsiteX5-531" fmla="*/ 468805 w 4228949"/>
                        <a:gd name="connsiteY5-532" fmla="*/ 916781 h 4108405"/>
                        <a:gd name="connsiteX6-533" fmla="*/ 2176945 w 4228949"/>
                        <a:gd name="connsiteY6-534" fmla="*/ 316797 h 4108405"/>
                        <a:gd name="connsiteX7-535" fmla="*/ 2269473 w 4228949"/>
                        <a:gd name="connsiteY7-536" fmla="*/ 321469 h 4108405"/>
                        <a:gd name="connsiteX8-537" fmla="*/ 2090436 w 4228949"/>
                        <a:gd name="connsiteY8-538" fmla="*/ 321469 h 4108405"/>
                        <a:gd name="connsiteX9-539" fmla="*/ 2090436 w 4228949"/>
                        <a:gd name="connsiteY9-540" fmla="*/ 321165 h 4108405"/>
                        <a:gd name="connsiteX10-541" fmla="*/ 2176945 w 4228949"/>
                        <a:gd name="connsiteY10-542" fmla="*/ 316797 h 4108405"/>
                        <a:gd name="connsiteX11-543" fmla="*/ 2290461 w 4228949"/>
                        <a:gd name="connsiteY11-544" fmla="*/ 321469 h 4108405"/>
                        <a:gd name="connsiteX12-545" fmla="*/ 4228786 w 4228949"/>
                        <a:gd name="connsiteY12-546" fmla="*/ 2056565 h 4108405"/>
                        <a:gd name="connsiteX13-547" fmla="*/ 2176946 w 4228949"/>
                        <a:gd name="connsiteY13-548" fmla="*/ 4108405 h 4108405"/>
                        <a:gd name="connsiteX14-549" fmla="*/ 125105 w 4228949"/>
                        <a:gd name="connsiteY14-550" fmla="*/ 2056565 h 4108405"/>
                        <a:gd name="connsiteX15-551" fmla="*/ 437178 w 4228949"/>
                        <a:gd name="connsiteY15-552" fmla="*/ 2056564 h 4108405"/>
                        <a:gd name="connsiteX16-553" fmla="*/ 2176945 w 4228949"/>
                        <a:gd name="connsiteY16-554" fmla="*/ 3796331 h 4108405"/>
                        <a:gd name="connsiteX17-555" fmla="*/ 3916711 w 4228949"/>
                        <a:gd name="connsiteY17-556" fmla="*/ 2056564 h 4108405"/>
                        <a:gd name="connsiteX18-557" fmla="*/ 2269473 w 4228949"/>
                        <a:gd name="connsiteY18-558" fmla="*/ 321469 h 4108405"/>
                        <a:gd name="connsiteX19-559" fmla="*/ 2290461 w 4228949"/>
                        <a:gd name="connsiteY19-560" fmla="*/ 321469 h 4108405"/>
                        <a:gd name="connsiteX20-561" fmla="*/ 2090436 w 4228949"/>
                        <a:gd name="connsiteY20-562" fmla="*/ 9092 h 4108405"/>
                        <a:gd name="connsiteX21-563" fmla="*/ 2090436 w 4228949"/>
                        <a:gd name="connsiteY21-564" fmla="*/ 321165 h 4108405"/>
                        <a:gd name="connsiteX22-565" fmla="*/ 739525 w 4228949"/>
                        <a:gd name="connsiteY22-566" fmla="*/ 1076860 h 4108405"/>
                        <a:gd name="connsiteX23-567" fmla="*/ 470434 w 4228949"/>
                        <a:gd name="connsiteY23-568" fmla="*/ 917744 h 4108405"/>
                        <a:gd name="connsiteX24-569" fmla="*/ 2090436 w 4228949"/>
                        <a:gd name="connsiteY24-570" fmla="*/ 9092 h 4108405"/>
                        <a:gd name="connsiteX25-571" fmla="*/ 2090436 w 4228949"/>
                        <a:gd name="connsiteY25-572" fmla="*/ 0 h 4108405"/>
                        <a:gd name="connsiteX26-573" fmla="*/ 2090436 w 4228949"/>
                        <a:gd name="connsiteY26-574" fmla="*/ 9092 h 4108405"/>
                        <a:gd name="connsiteX27-575" fmla="*/ 2090436 w 4228949"/>
                        <a:gd name="connsiteY27-576" fmla="*/ 0 h 4108405"/>
                        <a:gd name="connsiteX0-577" fmla="*/ 739525 w 4228925"/>
                        <a:gd name="connsiteY0-578" fmla="*/ 1076860 h 4108405"/>
                        <a:gd name="connsiteX1-579" fmla="*/ 742648 w 4228925"/>
                        <a:gd name="connsiteY1-580" fmla="*/ 1078706 h 4108405"/>
                        <a:gd name="connsiteX2-581" fmla="*/ 739525 w 4228925"/>
                        <a:gd name="connsiteY2-582" fmla="*/ 1076860 h 4108405"/>
                        <a:gd name="connsiteX3-583" fmla="*/ 468805 w 4228925"/>
                        <a:gd name="connsiteY3-584" fmla="*/ 916781 h 4108405"/>
                        <a:gd name="connsiteX4-585" fmla="*/ 470434 w 4228925"/>
                        <a:gd name="connsiteY4-586" fmla="*/ 917744 h 4108405"/>
                        <a:gd name="connsiteX5-587" fmla="*/ 468805 w 4228925"/>
                        <a:gd name="connsiteY5-588" fmla="*/ 916781 h 4108405"/>
                        <a:gd name="connsiteX6-589" fmla="*/ 2176945 w 4228925"/>
                        <a:gd name="connsiteY6-590" fmla="*/ 316797 h 4108405"/>
                        <a:gd name="connsiteX7-591" fmla="*/ 2269473 w 4228925"/>
                        <a:gd name="connsiteY7-592" fmla="*/ 321469 h 4108405"/>
                        <a:gd name="connsiteX8-593" fmla="*/ 2090436 w 4228925"/>
                        <a:gd name="connsiteY8-594" fmla="*/ 321469 h 4108405"/>
                        <a:gd name="connsiteX9-595" fmla="*/ 2090436 w 4228925"/>
                        <a:gd name="connsiteY9-596" fmla="*/ 321165 h 4108405"/>
                        <a:gd name="connsiteX10-597" fmla="*/ 2176945 w 4228925"/>
                        <a:gd name="connsiteY10-598" fmla="*/ 316797 h 4108405"/>
                        <a:gd name="connsiteX11-599" fmla="*/ 2290461 w 4228925"/>
                        <a:gd name="connsiteY11-600" fmla="*/ 321469 h 4108405"/>
                        <a:gd name="connsiteX12-601" fmla="*/ 4228786 w 4228925"/>
                        <a:gd name="connsiteY12-602" fmla="*/ 2056565 h 4108405"/>
                        <a:gd name="connsiteX13-603" fmla="*/ 2176946 w 4228925"/>
                        <a:gd name="connsiteY13-604" fmla="*/ 4108405 h 4108405"/>
                        <a:gd name="connsiteX14-605" fmla="*/ 125105 w 4228925"/>
                        <a:gd name="connsiteY14-606" fmla="*/ 2056565 h 4108405"/>
                        <a:gd name="connsiteX15-607" fmla="*/ 437178 w 4228925"/>
                        <a:gd name="connsiteY15-608" fmla="*/ 2056564 h 4108405"/>
                        <a:gd name="connsiteX16-609" fmla="*/ 2176945 w 4228925"/>
                        <a:gd name="connsiteY16-610" fmla="*/ 3796331 h 4108405"/>
                        <a:gd name="connsiteX17-611" fmla="*/ 3916711 w 4228925"/>
                        <a:gd name="connsiteY17-612" fmla="*/ 2056564 h 4108405"/>
                        <a:gd name="connsiteX18-613" fmla="*/ 2290461 w 4228925"/>
                        <a:gd name="connsiteY18-614" fmla="*/ 321469 h 4108405"/>
                        <a:gd name="connsiteX19-615" fmla="*/ 2090436 w 4228925"/>
                        <a:gd name="connsiteY19-616" fmla="*/ 9092 h 4108405"/>
                        <a:gd name="connsiteX20-617" fmla="*/ 2090436 w 4228925"/>
                        <a:gd name="connsiteY20-618" fmla="*/ 321165 h 4108405"/>
                        <a:gd name="connsiteX21-619" fmla="*/ 739525 w 4228925"/>
                        <a:gd name="connsiteY21-620" fmla="*/ 1076860 h 4108405"/>
                        <a:gd name="connsiteX22-621" fmla="*/ 470434 w 4228925"/>
                        <a:gd name="connsiteY22-622" fmla="*/ 917744 h 4108405"/>
                        <a:gd name="connsiteX23-623" fmla="*/ 2090436 w 4228925"/>
                        <a:gd name="connsiteY23-624" fmla="*/ 9092 h 4108405"/>
                        <a:gd name="connsiteX24-625" fmla="*/ 2090436 w 4228925"/>
                        <a:gd name="connsiteY24-626" fmla="*/ 0 h 4108405"/>
                        <a:gd name="connsiteX25-627" fmla="*/ 2090436 w 4228925"/>
                        <a:gd name="connsiteY25-628" fmla="*/ 9092 h 4108405"/>
                        <a:gd name="connsiteX26-629" fmla="*/ 2090436 w 4228925"/>
                        <a:gd name="connsiteY26-630" fmla="*/ 0 h 4108405"/>
                        <a:gd name="connsiteX0-631" fmla="*/ 739525 w 4228925"/>
                        <a:gd name="connsiteY0-632" fmla="*/ 1076860 h 4108405"/>
                        <a:gd name="connsiteX1-633" fmla="*/ 742648 w 4228925"/>
                        <a:gd name="connsiteY1-634" fmla="*/ 1078706 h 4108405"/>
                        <a:gd name="connsiteX2-635" fmla="*/ 739525 w 4228925"/>
                        <a:gd name="connsiteY2-636" fmla="*/ 1076860 h 4108405"/>
                        <a:gd name="connsiteX3-637" fmla="*/ 468805 w 4228925"/>
                        <a:gd name="connsiteY3-638" fmla="*/ 916781 h 4108405"/>
                        <a:gd name="connsiteX4-639" fmla="*/ 470434 w 4228925"/>
                        <a:gd name="connsiteY4-640" fmla="*/ 917744 h 4108405"/>
                        <a:gd name="connsiteX5-641" fmla="*/ 468805 w 4228925"/>
                        <a:gd name="connsiteY5-642" fmla="*/ 916781 h 4108405"/>
                        <a:gd name="connsiteX6-643" fmla="*/ 2176945 w 4228925"/>
                        <a:gd name="connsiteY6-644" fmla="*/ 316797 h 4108405"/>
                        <a:gd name="connsiteX7-645" fmla="*/ 2090436 w 4228925"/>
                        <a:gd name="connsiteY7-646" fmla="*/ 321469 h 4108405"/>
                        <a:gd name="connsiteX8-647" fmla="*/ 2090436 w 4228925"/>
                        <a:gd name="connsiteY8-648" fmla="*/ 321165 h 4108405"/>
                        <a:gd name="connsiteX9-649" fmla="*/ 2176945 w 4228925"/>
                        <a:gd name="connsiteY9-650" fmla="*/ 316797 h 4108405"/>
                        <a:gd name="connsiteX10-651" fmla="*/ 2290461 w 4228925"/>
                        <a:gd name="connsiteY10-652" fmla="*/ 321469 h 4108405"/>
                        <a:gd name="connsiteX11-653" fmla="*/ 4228786 w 4228925"/>
                        <a:gd name="connsiteY11-654" fmla="*/ 2056565 h 4108405"/>
                        <a:gd name="connsiteX12-655" fmla="*/ 2176946 w 4228925"/>
                        <a:gd name="connsiteY12-656" fmla="*/ 4108405 h 4108405"/>
                        <a:gd name="connsiteX13-657" fmla="*/ 125105 w 4228925"/>
                        <a:gd name="connsiteY13-658" fmla="*/ 2056565 h 4108405"/>
                        <a:gd name="connsiteX14-659" fmla="*/ 437178 w 4228925"/>
                        <a:gd name="connsiteY14-660" fmla="*/ 2056564 h 4108405"/>
                        <a:gd name="connsiteX15-661" fmla="*/ 2176945 w 4228925"/>
                        <a:gd name="connsiteY15-662" fmla="*/ 3796331 h 4108405"/>
                        <a:gd name="connsiteX16-663" fmla="*/ 3916711 w 4228925"/>
                        <a:gd name="connsiteY16-664" fmla="*/ 2056564 h 4108405"/>
                        <a:gd name="connsiteX17-665" fmla="*/ 2290461 w 4228925"/>
                        <a:gd name="connsiteY17-666" fmla="*/ 321469 h 4108405"/>
                        <a:gd name="connsiteX18-667" fmla="*/ 2090436 w 4228925"/>
                        <a:gd name="connsiteY18-668" fmla="*/ 9092 h 4108405"/>
                        <a:gd name="connsiteX19-669" fmla="*/ 2090436 w 4228925"/>
                        <a:gd name="connsiteY19-670" fmla="*/ 321165 h 4108405"/>
                        <a:gd name="connsiteX20-671" fmla="*/ 739525 w 4228925"/>
                        <a:gd name="connsiteY20-672" fmla="*/ 1076860 h 4108405"/>
                        <a:gd name="connsiteX21-673" fmla="*/ 470434 w 4228925"/>
                        <a:gd name="connsiteY21-674" fmla="*/ 917744 h 4108405"/>
                        <a:gd name="connsiteX22-675" fmla="*/ 2090436 w 4228925"/>
                        <a:gd name="connsiteY22-676" fmla="*/ 9092 h 4108405"/>
                        <a:gd name="connsiteX23-677" fmla="*/ 2090436 w 4228925"/>
                        <a:gd name="connsiteY23-678" fmla="*/ 0 h 4108405"/>
                        <a:gd name="connsiteX24-679" fmla="*/ 2090436 w 4228925"/>
                        <a:gd name="connsiteY24-680" fmla="*/ 9092 h 4108405"/>
                        <a:gd name="connsiteX25-681" fmla="*/ 2090436 w 4228925"/>
                        <a:gd name="connsiteY25-682" fmla="*/ 0 h 4108405"/>
                        <a:gd name="connsiteX0-683" fmla="*/ 739525 w 4228925"/>
                        <a:gd name="connsiteY0-684" fmla="*/ 1076860 h 4108405"/>
                        <a:gd name="connsiteX1-685" fmla="*/ 742648 w 4228925"/>
                        <a:gd name="connsiteY1-686" fmla="*/ 1078706 h 4108405"/>
                        <a:gd name="connsiteX2-687" fmla="*/ 739525 w 4228925"/>
                        <a:gd name="connsiteY2-688" fmla="*/ 1076860 h 4108405"/>
                        <a:gd name="connsiteX3-689" fmla="*/ 468805 w 4228925"/>
                        <a:gd name="connsiteY3-690" fmla="*/ 916781 h 4108405"/>
                        <a:gd name="connsiteX4-691" fmla="*/ 470434 w 4228925"/>
                        <a:gd name="connsiteY4-692" fmla="*/ 917744 h 4108405"/>
                        <a:gd name="connsiteX5-693" fmla="*/ 468805 w 4228925"/>
                        <a:gd name="connsiteY5-694" fmla="*/ 916781 h 4108405"/>
                        <a:gd name="connsiteX6-695" fmla="*/ 2090436 w 4228925"/>
                        <a:gd name="connsiteY6-696" fmla="*/ 321165 h 4108405"/>
                        <a:gd name="connsiteX7-697" fmla="*/ 2090436 w 4228925"/>
                        <a:gd name="connsiteY7-698" fmla="*/ 321469 h 4108405"/>
                        <a:gd name="connsiteX8-699" fmla="*/ 2090436 w 4228925"/>
                        <a:gd name="connsiteY8-700" fmla="*/ 321165 h 4108405"/>
                        <a:gd name="connsiteX9-701" fmla="*/ 2290461 w 4228925"/>
                        <a:gd name="connsiteY9-702" fmla="*/ 321469 h 4108405"/>
                        <a:gd name="connsiteX10-703" fmla="*/ 4228786 w 4228925"/>
                        <a:gd name="connsiteY10-704" fmla="*/ 2056565 h 4108405"/>
                        <a:gd name="connsiteX11-705" fmla="*/ 2176946 w 4228925"/>
                        <a:gd name="connsiteY11-706" fmla="*/ 4108405 h 4108405"/>
                        <a:gd name="connsiteX12-707" fmla="*/ 125105 w 4228925"/>
                        <a:gd name="connsiteY12-708" fmla="*/ 2056565 h 4108405"/>
                        <a:gd name="connsiteX13-709" fmla="*/ 437178 w 4228925"/>
                        <a:gd name="connsiteY13-710" fmla="*/ 2056564 h 4108405"/>
                        <a:gd name="connsiteX14-711" fmla="*/ 2176945 w 4228925"/>
                        <a:gd name="connsiteY14-712" fmla="*/ 3796331 h 4108405"/>
                        <a:gd name="connsiteX15-713" fmla="*/ 3916711 w 4228925"/>
                        <a:gd name="connsiteY15-714" fmla="*/ 2056564 h 4108405"/>
                        <a:gd name="connsiteX16-715" fmla="*/ 2290461 w 4228925"/>
                        <a:gd name="connsiteY16-716" fmla="*/ 321469 h 4108405"/>
                        <a:gd name="connsiteX17-717" fmla="*/ 2090436 w 4228925"/>
                        <a:gd name="connsiteY17-718" fmla="*/ 9092 h 4108405"/>
                        <a:gd name="connsiteX18-719" fmla="*/ 2090436 w 4228925"/>
                        <a:gd name="connsiteY18-720" fmla="*/ 321165 h 4108405"/>
                        <a:gd name="connsiteX19-721" fmla="*/ 739525 w 4228925"/>
                        <a:gd name="connsiteY19-722" fmla="*/ 1076860 h 4108405"/>
                        <a:gd name="connsiteX20-723" fmla="*/ 470434 w 4228925"/>
                        <a:gd name="connsiteY20-724" fmla="*/ 917744 h 4108405"/>
                        <a:gd name="connsiteX21-725" fmla="*/ 2090436 w 4228925"/>
                        <a:gd name="connsiteY21-726" fmla="*/ 9092 h 4108405"/>
                        <a:gd name="connsiteX22-727" fmla="*/ 2090436 w 4228925"/>
                        <a:gd name="connsiteY22-728" fmla="*/ 0 h 4108405"/>
                        <a:gd name="connsiteX23-729" fmla="*/ 2090436 w 4228925"/>
                        <a:gd name="connsiteY23-730" fmla="*/ 9092 h 4108405"/>
                        <a:gd name="connsiteX24-731" fmla="*/ 2090436 w 4228925"/>
                        <a:gd name="connsiteY24-732" fmla="*/ 0 h 4108405"/>
                        <a:gd name="connsiteX0-733" fmla="*/ 739525 w 4228925"/>
                        <a:gd name="connsiteY0-734" fmla="*/ 1067768 h 4099313"/>
                        <a:gd name="connsiteX1-735" fmla="*/ 742648 w 4228925"/>
                        <a:gd name="connsiteY1-736" fmla="*/ 1069614 h 4099313"/>
                        <a:gd name="connsiteX2-737" fmla="*/ 739525 w 4228925"/>
                        <a:gd name="connsiteY2-738" fmla="*/ 1067768 h 4099313"/>
                        <a:gd name="connsiteX3-739" fmla="*/ 468805 w 4228925"/>
                        <a:gd name="connsiteY3-740" fmla="*/ 907689 h 4099313"/>
                        <a:gd name="connsiteX4-741" fmla="*/ 470434 w 4228925"/>
                        <a:gd name="connsiteY4-742" fmla="*/ 908652 h 4099313"/>
                        <a:gd name="connsiteX5-743" fmla="*/ 468805 w 4228925"/>
                        <a:gd name="connsiteY5-744" fmla="*/ 907689 h 4099313"/>
                        <a:gd name="connsiteX6-745" fmla="*/ 2090436 w 4228925"/>
                        <a:gd name="connsiteY6-746" fmla="*/ 312073 h 4099313"/>
                        <a:gd name="connsiteX7-747" fmla="*/ 2090436 w 4228925"/>
                        <a:gd name="connsiteY7-748" fmla="*/ 312377 h 4099313"/>
                        <a:gd name="connsiteX8-749" fmla="*/ 2090436 w 4228925"/>
                        <a:gd name="connsiteY8-750" fmla="*/ 312073 h 4099313"/>
                        <a:gd name="connsiteX9-751" fmla="*/ 2290461 w 4228925"/>
                        <a:gd name="connsiteY9-752" fmla="*/ 312377 h 4099313"/>
                        <a:gd name="connsiteX10-753" fmla="*/ 4228786 w 4228925"/>
                        <a:gd name="connsiteY10-754" fmla="*/ 2047473 h 4099313"/>
                        <a:gd name="connsiteX11-755" fmla="*/ 2176946 w 4228925"/>
                        <a:gd name="connsiteY11-756" fmla="*/ 4099313 h 4099313"/>
                        <a:gd name="connsiteX12-757" fmla="*/ 125105 w 4228925"/>
                        <a:gd name="connsiteY12-758" fmla="*/ 2047473 h 4099313"/>
                        <a:gd name="connsiteX13-759" fmla="*/ 437178 w 4228925"/>
                        <a:gd name="connsiteY13-760" fmla="*/ 2047472 h 4099313"/>
                        <a:gd name="connsiteX14-761" fmla="*/ 2176945 w 4228925"/>
                        <a:gd name="connsiteY14-762" fmla="*/ 3787239 h 4099313"/>
                        <a:gd name="connsiteX15-763" fmla="*/ 3916711 w 4228925"/>
                        <a:gd name="connsiteY15-764" fmla="*/ 2047472 h 4099313"/>
                        <a:gd name="connsiteX16-765" fmla="*/ 2290461 w 4228925"/>
                        <a:gd name="connsiteY16-766" fmla="*/ 312377 h 4099313"/>
                        <a:gd name="connsiteX17-767" fmla="*/ 2090436 w 4228925"/>
                        <a:gd name="connsiteY17-768" fmla="*/ 0 h 4099313"/>
                        <a:gd name="connsiteX18-769" fmla="*/ 2090436 w 4228925"/>
                        <a:gd name="connsiteY18-770" fmla="*/ 312073 h 4099313"/>
                        <a:gd name="connsiteX19-771" fmla="*/ 739525 w 4228925"/>
                        <a:gd name="connsiteY19-772" fmla="*/ 1067768 h 4099313"/>
                        <a:gd name="connsiteX20-773" fmla="*/ 470434 w 4228925"/>
                        <a:gd name="connsiteY20-774" fmla="*/ 908652 h 4099313"/>
                        <a:gd name="connsiteX21-775" fmla="*/ 2090436 w 4228925"/>
                        <a:gd name="connsiteY21-776" fmla="*/ 0 h 4099313"/>
                        <a:gd name="connsiteX0-777" fmla="*/ 739525 w 4353891"/>
                        <a:gd name="connsiteY0-778" fmla="*/ 1067768 h 4099313"/>
                        <a:gd name="connsiteX1-779" fmla="*/ 742648 w 4353891"/>
                        <a:gd name="connsiteY1-780" fmla="*/ 1069614 h 4099313"/>
                        <a:gd name="connsiteX2-781" fmla="*/ 739525 w 4353891"/>
                        <a:gd name="connsiteY2-782" fmla="*/ 1067768 h 4099313"/>
                        <a:gd name="connsiteX3-783" fmla="*/ 468805 w 4353891"/>
                        <a:gd name="connsiteY3-784" fmla="*/ 907689 h 4099313"/>
                        <a:gd name="connsiteX4-785" fmla="*/ 470434 w 4353891"/>
                        <a:gd name="connsiteY4-786" fmla="*/ 908652 h 4099313"/>
                        <a:gd name="connsiteX5-787" fmla="*/ 468805 w 4353891"/>
                        <a:gd name="connsiteY5-788" fmla="*/ 907689 h 4099313"/>
                        <a:gd name="connsiteX6-789" fmla="*/ 2090436 w 4353891"/>
                        <a:gd name="connsiteY6-790" fmla="*/ 312073 h 4099313"/>
                        <a:gd name="connsiteX7-791" fmla="*/ 2090436 w 4353891"/>
                        <a:gd name="connsiteY7-792" fmla="*/ 312377 h 4099313"/>
                        <a:gd name="connsiteX8-793" fmla="*/ 2090436 w 4353891"/>
                        <a:gd name="connsiteY8-794" fmla="*/ 312073 h 4099313"/>
                        <a:gd name="connsiteX9-795" fmla="*/ 3916711 w 4353891"/>
                        <a:gd name="connsiteY9-796" fmla="*/ 2047472 h 4099313"/>
                        <a:gd name="connsiteX10-797" fmla="*/ 4228786 w 4353891"/>
                        <a:gd name="connsiteY10-798" fmla="*/ 2047473 h 4099313"/>
                        <a:gd name="connsiteX11-799" fmla="*/ 2176946 w 4353891"/>
                        <a:gd name="connsiteY11-800" fmla="*/ 4099313 h 4099313"/>
                        <a:gd name="connsiteX12-801" fmla="*/ 125105 w 4353891"/>
                        <a:gd name="connsiteY12-802" fmla="*/ 2047473 h 4099313"/>
                        <a:gd name="connsiteX13-803" fmla="*/ 437178 w 4353891"/>
                        <a:gd name="connsiteY13-804" fmla="*/ 2047472 h 4099313"/>
                        <a:gd name="connsiteX14-805" fmla="*/ 2176945 w 4353891"/>
                        <a:gd name="connsiteY14-806" fmla="*/ 3787239 h 4099313"/>
                        <a:gd name="connsiteX15-807" fmla="*/ 3916711 w 4353891"/>
                        <a:gd name="connsiteY15-808" fmla="*/ 2047472 h 4099313"/>
                        <a:gd name="connsiteX16-809" fmla="*/ 2090436 w 4353891"/>
                        <a:gd name="connsiteY16-810" fmla="*/ 0 h 4099313"/>
                        <a:gd name="connsiteX17-811" fmla="*/ 2090436 w 4353891"/>
                        <a:gd name="connsiteY17-812" fmla="*/ 312073 h 4099313"/>
                        <a:gd name="connsiteX18-813" fmla="*/ 739525 w 4353891"/>
                        <a:gd name="connsiteY18-814" fmla="*/ 1067768 h 4099313"/>
                        <a:gd name="connsiteX19-815" fmla="*/ 470434 w 4353891"/>
                        <a:gd name="connsiteY19-816" fmla="*/ 908652 h 4099313"/>
                        <a:gd name="connsiteX20-817" fmla="*/ 2090436 w 4353891"/>
                        <a:gd name="connsiteY20-818" fmla="*/ 0 h 4099313"/>
                        <a:gd name="connsiteX0-819" fmla="*/ 614420 w 4228786"/>
                        <a:gd name="connsiteY0-820" fmla="*/ 1067768 h 4099313"/>
                        <a:gd name="connsiteX1-821" fmla="*/ 617543 w 4228786"/>
                        <a:gd name="connsiteY1-822" fmla="*/ 1069614 h 4099313"/>
                        <a:gd name="connsiteX2-823" fmla="*/ 614420 w 4228786"/>
                        <a:gd name="connsiteY2-824" fmla="*/ 1067768 h 4099313"/>
                        <a:gd name="connsiteX3-825" fmla="*/ 343700 w 4228786"/>
                        <a:gd name="connsiteY3-826" fmla="*/ 907689 h 4099313"/>
                        <a:gd name="connsiteX4-827" fmla="*/ 345329 w 4228786"/>
                        <a:gd name="connsiteY4-828" fmla="*/ 908652 h 4099313"/>
                        <a:gd name="connsiteX5-829" fmla="*/ 343700 w 4228786"/>
                        <a:gd name="connsiteY5-830" fmla="*/ 907689 h 4099313"/>
                        <a:gd name="connsiteX6-831" fmla="*/ 1965331 w 4228786"/>
                        <a:gd name="connsiteY6-832" fmla="*/ 312073 h 4099313"/>
                        <a:gd name="connsiteX7-833" fmla="*/ 1965331 w 4228786"/>
                        <a:gd name="connsiteY7-834" fmla="*/ 312377 h 4099313"/>
                        <a:gd name="connsiteX8-835" fmla="*/ 1965331 w 4228786"/>
                        <a:gd name="connsiteY8-836" fmla="*/ 312073 h 4099313"/>
                        <a:gd name="connsiteX9-837" fmla="*/ 3791606 w 4228786"/>
                        <a:gd name="connsiteY9-838" fmla="*/ 2047472 h 4099313"/>
                        <a:gd name="connsiteX10-839" fmla="*/ 4103681 w 4228786"/>
                        <a:gd name="connsiteY10-840" fmla="*/ 2047473 h 4099313"/>
                        <a:gd name="connsiteX11-841" fmla="*/ 2051841 w 4228786"/>
                        <a:gd name="connsiteY11-842" fmla="*/ 4099313 h 4099313"/>
                        <a:gd name="connsiteX12-843" fmla="*/ 0 w 4228786"/>
                        <a:gd name="connsiteY12-844" fmla="*/ 2047473 h 4099313"/>
                        <a:gd name="connsiteX13-845" fmla="*/ 2051840 w 4228786"/>
                        <a:gd name="connsiteY13-846" fmla="*/ 3787239 h 4099313"/>
                        <a:gd name="connsiteX14-847" fmla="*/ 3791606 w 4228786"/>
                        <a:gd name="connsiteY14-848" fmla="*/ 2047472 h 4099313"/>
                        <a:gd name="connsiteX15-849" fmla="*/ 1965331 w 4228786"/>
                        <a:gd name="connsiteY15-850" fmla="*/ 0 h 4099313"/>
                        <a:gd name="connsiteX16-851" fmla="*/ 1965331 w 4228786"/>
                        <a:gd name="connsiteY16-852" fmla="*/ 312073 h 4099313"/>
                        <a:gd name="connsiteX17-853" fmla="*/ 614420 w 4228786"/>
                        <a:gd name="connsiteY17-854" fmla="*/ 1067768 h 4099313"/>
                        <a:gd name="connsiteX18-855" fmla="*/ 345329 w 4228786"/>
                        <a:gd name="connsiteY18-856" fmla="*/ 908652 h 4099313"/>
                        <a:gd name="connsiteX19-857" fmla="*/ 1965331 w 4228786"/>
                        <a:gd name="connsiteY19-858" fmla="*/ 0 h 4099313"/>
                        <a:gd name="connsiteX0-859" fmla="*/ 270720 w 3885086"/>
                        <a:gd name="connsiteY0-860" fmla="*/ 1067768 h 4224418"/>
                        <a:gd name="connsiteX1-861" fmla="*/ 273843 w 3885086"/>
                        <a:gd name="connsiteY1-862" fmla="*/ 1069614 h 4224418"/>
                        <a:gd name="connsiteX2-863" fmla="*/ 270720 w 3885086"/>
                        <a:gd name="connsiteY2-864" fmla="*/ 1067768 h 4224418"/>
                        <a:gd name="connsiteX3-865" fmla="*/ 0 w 3885086"/>
                        <a:gd name="connsiteY3-866" fmla="*/ 907689 h 4224418"/>
                        <a:gd name="connsiteX4-867" fmla="*/ 1629 w 3885086"/>
                        <a:gd name="connsiteY4-868" fmla="*/ 908652 h 4224418"/>
                        <a:gd name="connsiteX5-869" fmla="*/ 0 w 3885086"/>
                        <a:gd name="connsiteY5-870" fmla="*/ 907689 h 4224418"/>
                        <a:gd name="connsiteX6-871" fmla="*/ 1621631 w 3885086"/>
                        <a:gd name="connsiteY6-872" fmla="*/ 312073 h 4224418"/>
                        <a:gd name="connsiteX7-873" fmla="*/ 1621631 w 3885086"/>
                        <a:gd name="connsiteY7-874" fmla="*/ 312377 h 4224418"/>
                        <a:gd name="connsiteX8-875" fmla="*/ 1621631 w 3885086"/>
                        <a:gd name="connsiteY8-876" fmla="*/ 312073 h 4224418"/>
                        <a:gd name="connsiteX9-877" fmla="*/ 3447906 w 3885086"/>
                        <a:gd name="connsiteY9-878" fmla="*/ 2047472 h 4224418"/>
                        <a:gd name="connsiteX10-879" fmla="*/ 3759981 w 3885086"/>
                        <a:gd name="connsiteY10-880" fmla="*/ 2047473 h 4224418"/>
                        <a:gd name="connsiteX11-881" fmla="*/ 1708141 w 3885086"/>
                        <a:gd name="connsiteY11-882" fmla="*/ 4099313 h 4224418"/>
                        <a:gd name="connsiteX12-883" fmla="*/ 1708140 w 3885086"/>
                        <a:gd name="connsiteY12-884" fmla="*/ 3787239 h 4224418"/>
                        <a:gd name="connsiteX13-885" fmla="*/ 3447906 w 3885086"/>
                        <a:gd name="connsiteY13-886" fmla="*/ 2047472 h 4224418"/>
                        <a:gd name="connsiteX14-887" fmla="*/ 1621631 w 3885086"/>
                        <a:gd name="connsiteY14-888" fmla="*/ 0 h 4224418"/>
                        <a:gd name="connsiteX15-889" fmla="*/ 1621631 w 3885086"/>
                        <a:gd name="connsiteY15-890" fmla="*/ 312073 h 4224418"/>
                        <a:gd name="connsiteX16-891" fmla="*/ 270720 w 3885086"/>
                        <a:gd name="connsiteY16-892" fmla="*/ 1067768 h 4224418"/>
                        <a:gd name="connsiteX17-893" fmla="*/ 1629 w 3885086"/>
                        <a:gd name="connsiteY17-894" fmla="*/ 908652 h 4224418"/>
                        <a:gd name="connsiteX18-895" fmla="*/ 1621631 w 3885086"/>
                        <a:gd name="connsiteY18-896" fmla="*/ 0 h 4224418"/>
                        <a:gd name="connsiteX0-897" fmla="*/ 270720 w 3885086"/>
                        <a:gd name="connsiteY0-898" fmla="*/ 1067768 h 4099313"/>
                        <a:gd name="connsiteX1-899" fmla="*/ 273843 w 3885086"/>
                        <a:gd name="connsiteY1-900" fmla="*/ 1069614 h 4099313"/>
                        <a:gd name="connsiteX2-901" fmla="*/ 270720 w 3885086"/>
                        <a:gd name="connsiteY2-902" fmla="*/ 1067768 h 4099313"/>
                        <a:gd name="connsiteX3-903" fmla="*/ 0 w 3885086"/>
                        <a:gd name="connsiteY3-904" fmla="*/ 907689 h 4099313"/>
                        <a:gd name="connsiteX4-905" fmla="*/ 1629 w 3885086"/>
                        <a:gd name="connsiteY4-906" fmla="*/ 908652 h 4099313"/>
                        <a:gd name="connsiteX5-907" fmla="*/ 0 w 3885086"/>
                        <a:gd name="connsiteY5-908" fmla="*/ 907689 h 4099313"/>
                        <a:gd name="connsiteX6-909" fmla="*/ 1621631 w 3885086"/>
                        <a:gd name="connsiteY6-910" fmla="*/ 312073 h 4099313"/>
                        <a:gd name="connsiteX7-911" fmla="*/ 1621631 w 3885086"/>
                        <a:gd name="connsiteY7-912" fmla="*/ 312377 h 4099313"/>
                        <a:gd name="connsiteX8-913" fmla="*/ 1621631 w 3885086"/>
                        <a:gd name="connsiteY8-914" fmla="*/ 312073 h 4099313"/>
                        <a:gd name="connsiteX9-915" fmla="*/ 3447906 w 3885086"/>
                        <a:gd name="connsiteY9-916" fmla="*/ 2047472 h 4099313"/>
                        <a:gd name="connsiteX10-917" fmla="*/ 3759981 w 3885086"/>
                        <a:gd name="connsiteY10-918" fmla="*/ 2047473 h 4099313"/>
                        <a:gd name="connsiteX11-919" fmla="*/ 1708141 w 3885086"/>
                        <a:gd name="connsiteY11-920" fmla="*/ 4099313 h 4099313"/>
                        <a:gd name="connsiteX12-921" fmla="*/ 3447906 w 3885086"/>
                        <a:gd name="connsiteY12-922" fmla="*/ 2047472 h 4099313"/>
                        <a:gd name="connsiteX13-923" fmla="*/ 1621631 w 3885086"/>
                        <a:gd name="connsiteY13-924" fmla="*/ 0 h 4099313"/>
                        <a:gd name="connsiteX14-925" fmla="*/ 1621631 w 3885086"/>
                        <a:gd name="connsiteY14-926" fmla="*/ 312073 h 4099313"/>
                        <a:gd name="connsiteX15-927" fmla="*/ 270720 w 3885086"/>
                        <a:gd name="connsiteY15-928" fmla="*/ 1067768 h 4099313"/>
                        <a:gd name="connsiteX16-929" fmla="*/ 1629 w 3885086"/>
                        <a:gd name="connsiteY16-930" fmla="*/ 908652 h 4099313"/>
                        <a:gd name="connsiteX17-931" fmla="*/ 1621631 w 3885086"/>
                        <a:gd name="connsiteY17-932" fmla="*/ 0 h 4099313"/>
                        <a:gd name="connsiteX0-933" fmla="*/ 270720 w 3760643"/>
                        <a:gd name="connsiteY0-934" fmla="*/ 1067768 h 2047473"/>
                        <a:gd name="connsiteX1-935" fmla="*/ 273843 w 3760643"/>
                        <a:gd name="connsiteY1-936" fmla="*/ 1069614 h 2047473"/>
                        <a:gd name="connsiteX2-937" fmla="*/ 270720 w 3760643"/>
                        <a:gd name="connsiteY2-938" fmla="*/ 1067768 h 2047473"/>
                        <a:gd name="connsiteX3-939" fmla="*/ 0 w 3760643"/>
                        <a:gd name="connsiteY3-940" fmla="*/ 907689 h 2047473"/>
                        <a:gd name="connsiteX4-941" fmla="*/ 1629 w 3760643"/>
                        <a:gd name="connsiteY4-942" fmla="*/ 908652 h 2047473"/>
                        <a:gd name="connsiteX5-943" fmla="*/ 0 w 3760643"/>
                        <a:gd name="connsiteY5-944" fmla="*/ 907689 h 2047473"/>
                        <a:gd name="connsiteX6-945" fmla="*/ 1621631 w 3760643"/>
                        <a:gd name="connsiteY6-946" fmla="*/ 312073 h 2047473"/>
                        <a:gd name="connsiteX7-947" fmla="*/ 1621631 w 3760643"/>
                        <a:gd name="connsiteY7-948" fmla="*/ 312377 h 2047473"/>
                        <a:gd name="connsiteX8-949" fmla="*/ 1621631 w 3760643"/>
                        <a:gd name="connsiteY8-950" fmla="*/ 312073 h 2047473"/>
                        <a:gd name="connsiteX9-951" fmla="*/ 3447906 w 3760643"/>
                        <a:gd name="connsiteY9-952" fmla="*/ 2047472 h 2047473"/>
                        <a:gd name="connsiteX10-953" fmla="*/ 3759981 w 3760643"/>
                        <a:gd name="connsiteY10-954" fmla="*/ 2047473 h 2047473"/>
                        <a:gd name="connsiteX11-955" fmla="*/ 3447906 w 3760643"/>
                        <a:gd name="connsiteY11-956" fmla="*/ 2047472 h 2047473"/>
                        <a:gd name="connsiteX12-957" fmla="*/ 1621631 w 3760643"/>
                        <a:gd name="connsiteY12-958" fmla="*/ 0 h 2047473"/>
                        <a:gd name="connsiteX13-959" fmla="*/ 1621631 w 3760643"/>
                        <a:gd name="connsiteY13-960" fmla="*/ 312073 h 2047473"/>
                        <a:gd name="connsiteX14-961" fmla="*/ 270720 w 3760643"/>
                        <a:gd name="connsiteY14-962" fmla="*/ 1067768 h 2047473"/>
                        <a:gd name="connsiteX15-963" fmla="*/ 1629 w 3760643"/>
                        <a:gd name="connsiteY15-964" fmla="*/ 908652 h 2047473"/>
                        <a:gd name="connsiteX16-965" fmla="*/ 1621631 w 3760643"/>
                        <a:gd name="connsiteY16-966" fmla="*/ 0 h 2047473"/>
                        <a:gd name="connsiteX0-967" fmla="*/ 270720 w 1621631"/>
                        <a:gd name="connsiteY0-968" fmla="*/ 1067768 h 1069614"/>
                        <a:gd name="connsiteX1-969" fmla="*/ 273843 w 1621631"/>
                        <a:gd name="connsiteY1-970" fmla="*/ 1069614 h 1069614"/>
                        <a:gd name="connsiteX2-971" fmla="*/ 270720 w 1621631"/>
                        <a:gd name="connsiteY2-972" fmla="*/ 1067768 h 1069614"/>
                        <a:gd name="connsiteX3-973" fmla="*/ 0 w 1621631"/>
                        <a:gd name="connsiteY3-974" fmla="*/ 907689 h 1069614"/>
                        <a:gd name="connsiteX4-975" fmla="*/ 1629 w 1621631"/>
                        <a:gd name="connsiteY4-976" fmla="*/ 908652 h 1069614"/>
                        <a:gd name="connsiteX5-977" fmla="*/ 0 w 1621631"/>
                        <a:gd name="connsiteY5-978" fmla="*/ 907689 h 1069614"/>
                        <a:gd name="connsiteX6-979" fmla="*/ 1621631 w 1621631"/>
                        <a:gd name="connsiteY6-980" fmla="*/ 312073 h 1069614"/>
                        <a:gd name="connsiteX7-981" fmla="*/ 1621631 w 1621631"/>
                        <a:gd name="connsiteY7-982" fmla="*/ 312377 h 1069614"/>
                        <a:gd name="connsiteX8-983" fmla="*/ 1621631 w 1621631"/>
                        <a:gd name="connsiteY8-984" fmla="*/ 312073 h 1069614"/>
                        <a:gd name="connsiteX9-985" fmla="*/ 1621631 w 1621631"/>
                        <a:gd name="connsiteY9-986" fmla="*/ 0 h 1069614"/>
                        <a:gd name="connsiteX10-987" fmla="*/ 1621631 w 1621631"/>
                        <a:gd name="connsiteY10-988" fmla="*/ 312073 h 1069614"/>
                        <a:gd name="connsiteX11-989" fmla="*/ 270720 w 1621631"/>
                        <a:gd name="connsiteY11-990" fmla="*/ 1067768 h 1069614"/>
                        <a:gd name="connsiteX12-991" fmla="*/ 1629 w 1621631"/>
                        <a:gd name="connsiteY12-992" fmla="*/ 908652 h 1069614"/>
                        <a:gd name="connsiteX13-993" fmla="*/ 1621631 w 1621631"/>
                        <a:gd name="connsiteY13-994" fmla="*/ 0 h 1069614"/>
                      </a:gdLst>
                      <a:ahLst/>
                      <a:cxnLst>
                        <a:cxn ang="0">
                          <a:pos x="connsiteX0-1" y="connsiteY0-2"/>
                        </a:cxn>
                        <a:cxn ang="0">
                          <a:pos x="connsiteX1-3" y="connsiteY1-4"/>
                        </a:cxn>
                        <a:cxn ang="0">
                          <a:pos x="connsiteX2-5" y="connsiteY2-6"/>
                        </a:cxn>
                        <a:cxn ang="0">
                          <a:pos x="connsiteX3-7" y="connsiteY3-8"/>
                        </a:cxn>
                        <a:cxn ang="0">
                          <a:pos x="connsiteX4-9" y="connsiteY4-10"/>
                        </a:cxn>
                        <a:cxn ang="0">
                          <a:pos x="connsiteX5-11" y="connsiteY5-12"/>
                        </a:cxn>
                        <a:cxn ang="0">
                          <a:pos x="connsiteX6-13" y="connsiteY6-14"/>
                        </a:cxn>
                        <a:cxn ang="0">
                          <a:pos x="connsiteX7-15" y="connsiteY7-16"/>
                        </a:cxn>
                        <a:cxn ang="0">
                          <a:pos x="connsiteX8-17" y="connsiteY8-18"/>
                        </a:cxn>
                        <a:cxn ang="0">
                          <a:pos x="connsiteX9-19" y="connsiteY9-20"/>
                        </a:cxn>
                        <a:cxn ang="0">
                          <a:pos x="connsiteX10-21" y="connsiteY10-22"/>
                        </a:cxn>
                        <a:cxn ang="0">
                          <a:pos x="connsiteX11-23" y="connsiteY11-24"/>
                        </a:cxn>
                        <a:cxn ang="0">
                          <a:pos x="connsiteX12-25" y="connsiteY12-26"/>
                        </a:cxn>
                        <a:cxn ang="0">
                          <a:pos x="connsiteX13-27" y="connsiteY13-28"/>
                        </a:cxn>
                      </a:cxnLst>
                      <a:rect l="l" t="t" r="r" b="b"/>
                      <a:pathLst>
                        <a:path w="1621631" h="1069614">
                          <a:moveTo>
                            <a:pt x="270720" y="1067768"/>
                          </a:moveTo>
                          <a:lnTo>
                            <a:pt x="273843" y="1069614"/>
                          </a:lnTo>
                          <a:lnTo>
                            <a:pt x="270720" y="1067768"/>
                          </a:lnTo>
                          <a:close/>
                          <a:moveTo>
                            <a:pt x="0" y="907689"/>
                          </a:moveTo>
                          <a:lnTo>
                            <a:pt x="1629" y="908652"/>
                          </a:lnTo>
                          <a:lnTo>
                            <a:pt x="0" y="907689"/>
                          </a:lnTo>
                          <a:close/>
                          <a:moveTo>
                            <a:pt x="1621631" y="312073"/>
                          </a:moveTo>
                          <a:lnTo>
                            <a:pt x="1621631" y="312377"/>
                          </a:lnTo>
                          <a:lnTo>
                            <a:pt x="1621631" y="312073"/>
                          </a:lnTo>
                          <a:close/>
                          <a:moveTo>
                            <a:pt x="1621631" y="0"/>
                          </a:moveTo>
                          <a:lnTo>
                            <a:pt x="1621631" y="312073"/>
                          </a:lnTo>
                          <a:cubicBezTo>
                            <a:pt x="1059988" y="337356"/>
                            <a:pt x="568425" y="631117"/>
                            <a:pt x="270720" y="1067768"/>
                          </a:cubicBezTo>
                          <a:lnTo>
                            <a:pt x="1629" y="908652"/>
                          </a:lnTo>
                          <a:cubicBezTo>
                            <a:pt x="354259" y="380480"/>
                            <a:pt x="945677" y="25494"/>
                            <a:pt x="162163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2"/>
                    </a:lnRef>
                    <a:fillRef idx="3">
                      <a:schemeClr val="accent2"/>
                    </a:fillRef>
                    <a:effectRef idx="2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3218" tIns="46608" rIns="46608" bIns="93218" numCol="1" spcCol="0" rtlCol="0" fromWordArt="0" anchor="b" anchorCtr="0" forceAA="0" compatLnSpc="1">
                      <a:noAutofit/>
                    </a:bodyPr>
                    <a:lstStyle/>
                    <a:p>
                      <a:pPr algn="ctr" defTabSz="931545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800" spc="-5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p:txBody>
                </p:sp>
              </p:grpSp>
              <p:sp>
                <p:nvSpPr>
                  <p:cNvPr id="24" name="íśḻïdê">
                    <a:extLst>
                      <a:ext uri="{FF2B5EF4-FFF2-40B4-BE49-F238E27FC236}">
                        <a16:creationId xmlns:a16="http://schemas.microsoft.com/office/drawing/2014/main" xmlns="" id="{C5F6490C-70F5-4F98-B60D-1343C2419DCB}"/>
                      </a:ext>
                    </a:extLst>
                  </p:cNvPr>
                  <p:cNvSpPr/>
                  <p:nvPr/>
                </p:nvSpPr>
                <p:spPr bwMode="auto">
                  <a:xfrm rot="17954294">
                    <a:off x="6162559" y="2122914"/>
                    <a:ext cx="298263" cy="196670"/>
                  </a:xfrm>
                  <a:custGeom>
                    <a:avLst/>
                    <a:gdLst>
                      <a:gd name="connsiteX0" fmla="*/ 668844 w 4158105"/>
                      <a:gd name="connsiteY0" fmla="*/ 1079241 h 4110786"/>
                      <a:gd name="connsiteX1" fmla="*/ 671967 w 4158105"/>
                      <a:gd name="connsiteY1" fmla="*/ 1081087 h 4110786"/>
                      <a:gd name="connsiteX2" fmla="*/ 576717 w 4158105"/>
                      <a:gd name="connsiteY2" fmla="*/ 1235869 h 4110786"/>
                      <a:gd name="connsiteX3" fmla="*/ 574232 w 4158105"/>
                      <a:gd name="connsiteY3" fmla="*/ 1234330 h 4110786"/>
                      <a:gd name="connsiteX4" fmla="*/ 668844 w 4158105"/>
                      <a:gd name="connsiteY4" fmla="*/ 1079241 h 4110786"/>
                      <a:gd name="connsiteX5" fmla="*/ 398124 w 4158105"/>
                      <a:gd name="connsiteY5" fmla="*/ 919162 h 4110786"/>
                      <a:gd name="connsiteX6" fmla="*/ 399753 w 4158105"/>
                      <a:gd name="connsiteY6" fmla="*/ 920125 h 4110786"/>
                      <a:gd name="connsiteX7" fmla="*/ 308772 w 4158105"/>
                      <a:gd name="connsiteY7" fmla="*/ 1069886 h 4110786"/>
                      <a:gd name="connsiteX8" fmla="*/ 307636 w 4158105"/>
                      <a:gd name="connsiteY8" fmla="*/ 1069182 h 4110786"/>
                      <a:gd name="connsiteX9" fmla="*/ 398124 w 4158105"/>
                      <a:gd name="connsiteY9" fmla="*/ 919162 h 4110786"/>
                      <a:gd name="connsiteX10" fmla="*/ 2106264 w 4158105"/>
                      <a:gd name="connsiteY10" fmla="*/ 319178 h 4110786"/>
                      <a:gd name="connsiteX11" fmla="*/ 2198792 w 4158105"/>
                      <a:gd name="connsiteY11" fmla="*/ 323850 h 4110786"/>
                      <a:gd name="connsiteX12" fmla="*/ 2019755 w 4158105"/>
                      <a:gd name="connsiteY12" fmla="*/ 323850 h 4110786"/>
                      <a:gd name="connsiteX13" fmla="*/ 2019755 w 4158105"/>
                      <a:gd name="connsiteY13" fmla="*/ 323546 h 4110786"/>
                      <a:gd name="connsiteX14" fmla="*/ 2106264 w 4158105"/>
                      <a:gd name="connsiteY14" fmla="*/ 319178 h 4110786"/>
                      <a:gd name="connsiteX15" fmla="*/ 2224351 w 4158105"/>
                      <a:gd name="connsiteY15" fmla="*/ 13068 h 4110786"/>
                      <a:gd name="connsiteX16" fmla="*/ 4158105 w 4158105"/>
                      <a:gd name="connsiteY16" fmla="*/ 2058946 h 4110786"/>
                      <a:gd name="connsiteX17" fmla="*/ 2106265 w 4158105"/>
                      <a:gd name="connsiteY17" fmla="*/ 4110786 h 4110786"/>
                      <a:gd name="connsiteX18" fmla="*/ 54424 w 4158105"/>
                      <a:gd name="connsiteY18" fmla="*/ 2058946 h 4110786"/>
                      <a:gd name="connsiteX19" fmla="*/ 574232 w 4158105"/>
                      <a:gd name="connsiteY19" fmla="*/ 1234330 h 4110786"/>
                      <a:gd name="connsiteX20" fmla="*/ 366497 w 4158105"/>
                      <a:gd name="connsiteY20" fmla="*/ 2058945 h 4110786"/>
                      <a:gd name="connsiteX21" fmla="*/ 2106264 w 4158105"/>
                      <a:gd name="connsiteY21" fmla="*/ 3798712 h 4110786"/>
                      <a:gd name="connsiteX22" fmla="*/ 3846030 w 4158105"/>
                      <a:gd name="connsiteY22" fmla="*/ 2058945 h 4110786"/>
                      <a:gd name="connsiteX23" fmla="*/ 2198792 w 4158105"/>
                      <a:gd name="connsiteY23" fmla="*/ 323850 h 4110786"/>
                      <a:gd name="connsiteX24" fmla="*/ 2219780 w 4158105"/>
                      <a:gd name="connsiteY24" fmla="*/ 323850 h 4110786"/>
                      <a:gd name="connsiteX25" fmla="*/ 2224351 w 4158105"/>
                      <a:gd name="connsiteY25" fmla="*/ 13068 h 4110786"/>
                      <a:gd name="connsiteX26" fmla="*/ 2019755 w 4158105"/>
                      <a:gd name="connsiteY26" fmla="*/ 11473 h 4110786"/>
                      <a:gd name="connsiteX27" fmla="*/ 2019755 w 4158105"/>
                      <a:gd name="connsiteY27" fmla="*/ 323546 h 4110786"/>
                      <a:gd name="connsiteX28" fmla="*/ 668844 w 4158105"/>
                      <a:gd name="connsiteY28" fmla="*/ 1079241 h 4110786"/>
                      <a:gd name="connsiteX29" fmla="*/ 399753 w 4158105"/>
                      <a:gd name="connsiteY29" fmla="*/ 920125 h 4110786"/>
                      <a:gd name="connsiteX30" fmla="*/ 2019755 w 4158105"/>
                      <a:gd name="connsiteY30" fmla="*/ 11473 h 4110786"/>
                      <a:gd name="connsiteX31" fmla="*/ 2224543 w 4158105"/>
                      <a:gd name="connsiteY31" fmla="*/ 0 h 4110786"/>
                      <a:gd name="connsiteX32" fmla="*/ 2224351 w 4158105"/>
                      <a:gd name="connsiteY32" fmla="*/ 13068 h 4110786"/>
                      <a:gd name="connsiteX33" fmla="*/ 2106265 w 4158105"/>
                      <a:gd name="connsiteY33" fmla="*/ 7105 h 4110786"/>
                      <a:gd name="connsiteX34" fmla="*/ 2019755 w 4158105"/>
                      <a:gd name="connsiteY34" fmla="*/ 11473 h 4110786"/>
                      <a:gd name="connsiteX35" fmla="*/ 2019755 w 4158105"/>
                      <a:gd name="connsiteY35" fmla="*/ 2381 h 4110786"/>
                      <a:gd name="connsiteX36" fmla="*/ 2224543 w 4158105"/>
                      <a:gd name="connsiteY36" fmla="*/ 0 h 4110786"/>
                      <a:gd name="connsiteX0-1" fmla="*/ 668844 w 4158105"/>
                      <a:gd name="connsiteY0-2" fmla="*/ 1079241 h 4110786"/>
                      <a:gd name="connsiteX1-3" fmla="*/ 671967 w 4158105"/>
                      <a:gd name="connsiteY1-4" fmla="*/ 1081087 h 4110786"/>
                      <a:gd name="connsiteX2-5" fmla="*/ 576717 w 4158105"/>
                      <a:gd name="connsiteY2-6" fmla="*/ 1235869 h 4110786"/>
                      <a:gd name="connsiteX3-7" fmla="*/ 574232 w 4158105"/>
                      <a:gd name="connsiteY3-8" fmla="*/ 1234330 h 4110786"/>
                      <a:gd name="connsiteX4-9" fmla="*/ 668844 w 4158105"/>
                      <a:gd name="connsiteY4-10" fmla="*/ 1079241 h 4110786"/>
                      <a:gd name="connsiteX5-11" fmla="*/ 398124 w 4158105"/>
                      <a:gd name="connsiteY5-12" fmla="*/ 919162 h 4110786"/>
                      <a:gd name="connsiteX6-13" fmla="*/ 399753 w 4158105"/>
                      <a:gd name="connsiteY6-14" fmla="*/ 920125 h 4110786"/>
                      <a:gd name="connsiteX7-15" fmla="*/ 308772 w 4158105"/>
                      <a:gd name="connsiteY7-16" fmla="*/ 1069886 h 4110786"/>
                      <a:gd name="connsiteX8-17" fmla="*/ 398124 w 4158105"/>
                      <a:gd name="connsiteY8-18" fmla="*/ 919162 h 4110786"/>
                      <a:gd name="connsiteX9-19" fmla="*/ 2106264 w 4158105"/>
                      <a:gd name="connsiteY9-20" fmla="*/ 319178 h 4110786"/>
                      <a:gd name="connsiteX10-21" fmla="*/ 2198792 w 4158105"/>
                      <a:gd name="connsiteY10-22" fmla="*/ 323850 h 4110786"/>
                      <a:gd name="connsiteX11-23" fmla="*/ 2019755 w 4158105"/>
                      <a:gd name="connsiteY11-24" fmla="*/ 323850 h 4110786"/>
                      <a:gd name="connsiteX12-25" fmla="*/ 2019755 w 4158105"/>
                      <a:gd name="connsiteY12-26" fmla="*/ 323546 h 4110786"/>
                      <a:gd name="connsiteX13-27" fmla="*/ 2106264 w 4158105"/>
                      <a:gd name="connsiteY13-28" fmla="*/ 319178 h 4110786"/>
                      <a:gd name="connsiteX14-29" fmla="*/ 2224351 w 4158105"/>
                      <a:gd name="connsiteY14-30" fmla="*/ 13068 h 4110786"/>
                      <a:gd name="connsiteX15-31" fmla="*/ 4158105 w 4158105"/>
                      <a:gd name="connsiteY15-32" fmla="*/ 2058946 h 4110786"/>
                      <a:gd name="connsiteX16-33" fmla="*/ 2106265 w 4158105"/>
                      <a:gd name="connsiteY16-34" fmla="*/ 4110786 h 4110786"/>
                      <a:gd name="connsiteX17-35" fmla="*/ 54424 w 4158105"/>
                      <a:gd name="connsiteY17-36" fmla="*/ 2058946 h 4110786"/>
                      <a:gd name="connsiteX18-37" fmla="*/ 574232 w 4158105"/>
                      <a:gd name="connsiteY18-38" fmla="*/ 1234330 h 4110786"/>
                      <a:gd name="connsiteX19-39" fmla="*/ 366497 w 4158105"/>
                      <a:gd name="connsiteY19-40" fmla="*/ 2058945 h 4110786"/>
                      <a:gd name="connsiteX20-41" fmla="*/ 2106264 w 4158105"/>
                      <a:gd name="connsiteY20-42" fmla="*/ 3798712 h 4110786"/>
                      <a:gd name="connsiteX21-43" fmla="*/ 3846030 w 4158105"/>
                      <a:gd name="connsiteY21-44" fmla="*/ 2058945 h 4110786"/>
                      <a:gd name="connsiteX22-45" fmla="*/ 2198792 w 4158105"/>
                      <a:gd name="connsiteY22-46" fmla="*/ 323850 h 4110786"/>
                      <a:gd name="connsiteX23-47" fmla="*/ 2219780 w 4158105"/>
                      <a:gd name="connsiteY23-48" fmla="*/ 323850 h 4110786"/>
                      <a:gd name="connsiteX24-49" fmla="*/ 2224351 w 4158105"/>
                      <a:gd name="connsiteY24-50" fmla="*/ 13068 h 4110786"/>
                      <a:gd name="connsiteX25-51" fmla="*/ 2019755 w 4158105"/>
                      <a:gd name="connsiteY25-52" fmla="*/ 11473 h 4110786"/>
                      <a:gd name="connsiteX26-53" fmla="*/ 2019755 w 4158105"/>
                      <a:gd name="connsiteY26-54" fmla="*/ 323546 h 4110786"/>
                      <a:gd name="connsiteX27-55" fmla="*/ 668844 w 4158105"/>
                      <a:gd name="connsiteY27-56" fmla="*/ 1079241 h 4110786"/>
                      <a:gd name="connsiteX28-57" fmla="*/ 399753 w 4158105"/>
                      <a:gd name="connsiteY28-58" fmla="*/ 920125 h 4110786"/>
                      <a:gd name="connsiteX29-59" fmla="*/ 2019755 w 4158105"/>
                      <a:gd name="connsiteY29-60" fmla="*/ 11473 h 4110786"/>
                      <a:gd name="connsiteX30-61" fmla="*/ 2224543 w 4158105"/>
                      <a:gd name="connsiteY30-62" fmla="*/ 0 h 4110786"/>
                      <a:gd name="connsiteX31-63" fmla="*/ 2224351 w 4158105"/>
                      <a:gd name="connsiteY31-64" fmla="*/ 13068 h 4110786"/>
                      <a:gd name="connsiteX32-65" fmla="*/ 2106265 w 4158105"/>
                      <a:gd name="connsiteY32-66" fmla="*/ 7105 h 4110786"/>
                      <a:gd name="connsiteX33-67" fmla="*/ 2019755 w 4158105"/>
                      <a:gd name="connsiteY33-68" fmla="*/ 11473 h 4110786"/>
                      <a:gd name="connsiteX34-69" fmla="*/ 2019755 w 4158105"/>
                      <a:gd name="connsiteY34-70" fmla="*/ 2381 h 4110786"/>
                      <a:gd name="connsiteX35-71" fmla="*/ 2224543 w 4158105"/>
                      <a:gd name="connsiteY35-72" fmla="*/ 0 h 4110786"/>
                      <a:gd name="connsiteX0-73" fmla="*/ 668844 w 4158105"/>
                      <a:gd name="connsiteY0-74" fmla="*/ 1079241 h 4110786"/>
                      <a:gd name="connsiteX1-75" fmla="*/ 671967 w 4158105"/>
                      <a:gd name="connsiteY1-76" fmla="*/ 1081087 h 4110786"/>
                      <a:gd name="connsiteX2-77" fmla="*/ 576717 w 4158105"/>
                      <a:gd name="connsiteY2-78" fmla="*/ 1235869 h 4110786"/>
                      <a:gd name="connsiteX3-79" fmla="*/ 574232 w 4158105"/>
                      <a:gd name="connsiteY3-80" fmla="*/ 1234330 h 4110786"/>
                      <a:gd name="connsiteX4-81" fmla="*/ 668844 w 4158105"/>
                      <a:gd name="connsiteY4-82" fmla="*/ 1079241 h 4110786"/>
                      <a:gd name="connsiteX5-83" fmla="*/ 398124 w 4158105"/>
                      <a:gd name="connsiteY5-84" fmla="*/ 919162 h 4110786"/>
                      <a:gd name="connsiteX6-85" fmla="*/ 399753 w 4158105"/>
                      <a:gd name="connsiteY6-86" fmla="*/ 920125 h 4110786"/>
                      <a:gd name="connsiteX7-87" fmla="*/ 398124 w 4158105"/>
                      <a:gd name="connsiteY7-88" fmla="*/ 919162 h 4110786"/>
                      <a:gd name="connsiteX8-89" fmla="*/ 2106264 w 4158105"/>
                      <a:gd name="connsiteY8-90" fmla="*/ 319178 h 4110786"/>
                      <a:gd name="connsiteX9-91" fmla="*/ 2198792 w 4158105"/>
                      <a:gd name="connsiteY9-92" fmla="*/ 323850 h 4110786"/>
                      <a:gd name="connsiteX10-93" fmla="*/ 2019755 w 4158105"/>
                      <a:gd name="connsiteY10-94" fmla="*/ 323850 h 4110786"/>
                      <a:gd name="connsiteX11-95" fmla="*/ 2019755 w 4158105"/>
                      <a:gd name="connsiteY11-96" fmla="*/ 323546 h 4110786"/>
                      <a:gd name="connsiteX12-97" fmla="*/ 2106264 w 4158105"/>
                      <a:gd name="connsiteY12-98" fmla="*/ 319178 h 4110786"/>
                      <a:gd name="connsiteX13-99" fmla="*/ 2224351 w 4158105"/>
                      <a:gd name="connsiteY13-100" fmla="*/ 13068 h 4110786"/>
                      <a:gd name="connsiteX14-101" fmla="*/ 4158105 w 4158105"/>
                      <a:gd name="connsiteY14-102" fmla="*/ 2058946 h 4110786"/>
                      <a:gd name="connsiteX15-103" fmla="*/ 2106265 w 4158105"/>
                      <a:gd name="connsiteY15-104" fmla="*/ 4110786 h 4110786"/>
                      <a:gd name="connsiteX16-105" fmla="*/ 54424 w 4158105"/>
                      <a:gd name="connsiteY16-106" fmla="*/ 2058946 h 4110786"/>
                      <a:gd name="connsiteX17-107" fmla="*/ 574232 w 4158105"/>
                      <a:gd name="connsiteY17-108" fmla="*/ 1234330 h 4110786"/>
                      <a:gd name="connsiteX18-109" fmla="*/ 366497 w 4158105"/>
                      <a:gd name="connsiteY18-110" fmla="*/ 2058945 h 4110786"/>
                      <a:gd name="connsiteX19-111" fmla="*/ 2106264 w 4158105"/>
                      <a:gd name="connsiteY19-112" fmla="*/ 3798712 h 4110786"/>
                      <a:gd name="connsiteX20-113" fmla="*/ 3846030 w 4158105"/>
                      <a:gd name="connsiteY20-114" fmla="*/ 2058945 h 4110786"/>
                      <a:gd name="connsiteX21-115" fmla="*/ 2198792 w 4158105"/>
                      <a:gd name="connsiteY21-116" fmla="*/ 323850 h 4110786"/>
                      <a:gd name="connsiteX22-117" fmla="*/ 2219780 w 4158105"/>
                      <a:gd name="connsiteY22-118" fmla="*/ 323850 h 4110786"/>
                      <a:gd name="connsiteX23-119" fmla="*/ 2224351 w 4158105"/>
                      <a:gd name="connsiteY23-120" fmla="*/ 13068 h 4110786"/>
                      <a:gd name="connsiteX24-121" fmla="*/ 2019755 w 4158105"/>
                      <a:gd name="connsiteY24-122" fmla="*/ 11473 h 4110786"/>
                      <a:gd name="connsiteX25-123" fmla="*/ 2019755 w 4158105"/>
                      <a:gd name="connsiteY25-124" fmla="*/ 323546 h 4110786"/>
                      <a:gd name="connsiteX26-125" fmla="*/ 668844 w 4158105"/>
                      <a:gd name="connsiteY26-126" fmla="*/ 1079241 h 4110786"/>
                      <a:gd name="connsiteX27-127" fmla="*/ 399753 w 4158105"/>
                      <a:gd name="connsiteY27-128" fmla="*/ 920125 h 4110786"/>
                      <a:gd name="connsiteX28-129" fmla="*/ 2019755 w 4158105"/>
                      <a:gd name="connsiteY28-130" fmla="*/ 11473 h 4110786"/>
                      <a:gd name="connsiteX29-131" fmla="*/ 2224543 w 4158105"/>
                      <a:gd name="connsiteY29-132" fmla="*/ 0 h 4110786"/>
                      <a:gd name="connsiteX30-133" fmla="*/ 2224351 w 4158105"/>
                      <a:gd name="connsiteY30-134" fmla="*/ 13068 h 4110786"/>
                      <a:gd name="connsiteX31-135" fmla="*/ 2106265 w 4158105"/>
                      <a:gd name="connsiteY31-136" fmla="*/ 7105 h 4110786"/>
                      <a:gd name="connsiteX32-137" fmla="*/ 2019755 w 4158105"/>
                      <a:gd name="connsiteY32-138" fmla="*/ 11473 h 4110786"/>
                      <a:gd name="connsiteX33-139" fmla="*/ 2019755 w 4158105"/>
                      <a:gd name="connsiteY33-140" fmla="*/ 2381 h 4110786"/>
                      <a:gd name="connsiteX34-141" fmla="*/ 2224543 w 4158105"/>
                      <a:gd name="connsiteY34-142" fmla="*/ 0 h 4110786"/>
                      <a:gd name="connsiteX0-143" fmla="*/ 739525 w 4228786"/>
                      <a:gd name="connsiteY0-144" fmla="*/ 1079241 h 4110786"/>
                      <a:gd name="connsiteX1-145" fmla="*/ 742648 w 4228786"/>
                      <a:gd name="connsiteY1-146" fmla="*/ 1081087 h 4110786"/>
                      <a:gd name="connsiteX2-147" fmla="*/ 647398 w 4228786"/>
                      <a:gd name="connsiteY2-148" fmla="*/ 1235869 h 4110786"/>
                      <a:gd name="connsiteX3-149" fmla="*/ 644913 w 4228786"/>
                      <a:gd name="connsiteY3-150" fmla="*/ 1234330 h 4110786"/>
                      <a:gd name="connsiteX4-151" fmla="*/ 739525 w 4228786"/>
                      <a:gd name="connsiteY4-152" fmla="*/ 1079241 h 4110786"/>
                      <a:gd name="connsiteX5-153" fmla="*/ 468805 w 4228786"/>
                      <a:gd name="connsiteY5-154" fmla="*/ 919162 h 4110786"/>
                      <a:gd name="connsiteX6-155" fmla="*/ 470434 w 4228786"/>
                      <a:gd name="connsiteY6-156" fmla="*/ 920125 h 4110786"/>
                      <a:gd name="connsiteX7-157" fmla="*/ 468805 w 4228786"/>
                      <a:gd name="connsiteY7-158" fmla="*/ 919162 h 4110786"/>
                      <a:gd name="connsiteX8-159" fmla="*/ 2176945 w 4228786"/>
                      <a:gd name="connsiteY8-160" fmla="*/ 319178 h 4110786"/>
                      <a:gd name="connsiteX9-161" fmla="*/ 2269473 w 4228786"/>
                      <a:gd name="connsiteY9-162" fmla="*/ 323850 h 4110786"/>
                      <a:gd name="connsiteX10-163" fmla="*/ 2090436 w 4228786"/>
                      <a:gd name="connsiteY10-164" fmla="*/ 323850 h 4110786"/>
                      <a:gd name="connsiteX11-165" fmla="*/ 2090436 w 4228786"/>
                      <a:gd name="connsiteY11-166" fmla="*/ 323546 h 4110786"/>
                      <a:gd name="connsiteX12-167" fmla="*/ 2176945 w 4228786"/>
                      <a:gd name="connsiteY12-168" fmla="*/ 319178 h 4110786"/>
                      <a:gd name="connsiteX13-169" fmla="*/ 2295032 w 4228786"/>
                      <a:gd name="connsiteY13-170" fmla="*/ 13068 h 4110786"/>
                      <a:gd name="connsiteX14-171" fmla="*/ 4228786 w 4228786"/>
                      <a:gd name="connsiteY14-172" fmla="*/ 2058946 h 4110786"/>
                      <a:gd name="connsiteX15-173" fmla="*/ 2176946 w 4228786"/>
                      <a:gd name="connsiteY15-174" fmla="*/ 4110786 h 4110786"/>
                      <a:gd name="connsiteX16-175" fmla="*/ 125105 w 4228786"/>
                      <a:gd name="connsiteY16-176" fmla="*/ 2058946 h 4110786"/>
                      <a:gd name="connsiteX17-177" fmla="*/ 437178 w 4228786"/>
                      <a:gd name="connsiteY17-178" fmla="*/ 2058945 h 4110786"/>
                      <a:gd name="connsiteX18-179" fmla="*/ 2176945 w 4228786"/>
                      <a:gd name="connsiteY18-180" fmla="*/ 3798712 h 4110786"/>
                      <a:gd name="connsiteX19-181" fmla="*/ 3916711 w 4228786"/>
                      <a:gd name="connsiteY19-182" fmla="*/ 2058945 h 4110786"/>
                      <a:gd name="connsiteX20-183" fmla="*/ 2269473 w 4228786"/>
                      <a:gd name="connsiteY20-184" fmla="*/ 323850 h 4110786"/>
                      <a:gd name="connsiteX21-185" fmla="*/ 2290461 w 4228786"/>
                      <a:gd name="connsiteY21-186" fmla="*/ 323850 h 4110786"/>
                      <a:gd name="connsiteX22-187" fmla="*/ 2295032 w 4228786"/>
                      <a:gd name="connsiteY22-188" fmla="*/ 13068 h 4110786"/>
                      <a:gd name="connsiteX23-189" fmla="*/ 2090436 w 4228786"/>
                      <a:gd name="connsiteY23-190" fmla="*/ 11473 h 4110786"/>
                      <a:gd name="connsiteX24-191" fmla="*/ 2090436 w 4228786"/>
                      <a:gd name="connsiteY24-192" fmla="*/ 323546 h 4110786"/>
                      <a:gd name="connsiteX25-193" fmla="*/ 739525 w 4228786"/>
                      <a:gd name="connsiteY25-194" fmla="*/ 1079241 h 4110786"/>
                      <a:gd name="connsiteX26-195" fmla="*/ 470434 w 4228786"/>
                      <a:gd name="connsiteY26-196" fmla="*/ 920125 h 4110786"/>
                      <a:gd name="connsiteX27-197" fmla="*/ 2090436 w 4228786"/>
                      <a:gd name="connsiteY27-198" fmla="*/ 11473 h 4110786"/>
                      <a:gd name="connsiteX28-199" fmla="*/ 2295224 w 4228786"/>
                      <a:gd name="connsiteY28-200" fmla="*/ 0 h 4110786"/>
                      <a:gd name="connsiteX29-201" fmla="*/ 2295032 w 4228786"/>
                      <a:gd name="connsiteY29-202" fmla="*/ 13068 h 4110786"/>
                      <a:gd name="connsiteX30-203" fmla="*/ 2176946 w 4228786"/>
                      <a:gd name="connsiteY30-204" fmla="*/ 7105 h 4110786"/>
                      <a:gd name="connsiteX31-205" fmla="*/ 2090436 w 4228786"/>
                      <a:gd name="connsiteY31-206" fmla="*/ 11473 h 4110786"/>
                      <a:gd name="connsiteX32-207" fmla="*/ 2090436 w 4228786"/>
                      <a:gd name="connsiteY32-208" fmla="*/ 2381 h 4110786"/>
                      <a:gd name="connsiteX33-209" fmla="*/ 2295224 w 4228786"/>
                      <a:gd name="connsiteY33-210" fmla="*/ 0 h 4110786"/>
                      <a:gd name="connsiteX0-211" fmla="*/ 739525 w 4228786"/>
                      <a:gd name="connsiteY0-212" fmla="*/ 1079241 h 4110786"/>
                      <a:gd name="connsiteX1-213" fmla="*/ 742648 w 4228786"/>
                      <a:gd name="connsiteY1-214" fmla="*/ 1081087 h 4110786"/>
                      <a:gd name="connsiteX2-215" fmla="*/ 647398 w 4228786"/>
                      <a:gd name="connsiteY2-216" fmla="*/ 1235869 h 4110786"/>
                      <a:gd name="connsiteX3-217" fmla="*/ 739525 w 4228786"/>
                      <a:gd name="connsiteY3-218" fmla="*/ 1079241 h 4110786"/>
                      <a:gd name="connsiteX4-219" fmla="*/ 468805 w 4228786"/>
                      <a:gd name="connsiteY4-220" fmla="*/ 919162 h 4110786"/>
                      <a:gd name="connsiteX5-221" fmla="*/ 470434 w 4228786"/>
                      <a:gd name="connsiteY5-222" fmla="*/ 920125 h 4110786"/>
                      <a:gd name="connsiteX6-223" fmla="*/ 468805 w 4228786"/>
                      <a:gd name="connsiteY6-224" fmla="*/ 919162 h 4110786"/>
                      <a:gd name="connsiteX7-225" fmla="*/ 2176945 w 4228786"/>
                      <a:gd name="connsiteY7-226" fmla="*/ 319178 h 4110786"/>
                      <a:gd name="connsiteX8-227" fmla="*/ 2269473 w 4228786"/>
                      <a:gd name="connsiteY8-228" fmla="*/ 323850 h 4110786"/>
                      <a:gd name="connsiteX9-229" fmla="*/ 2090436 w 4228786"/>
                      <a:gd name="connsiteY9-230" fmla="*/ 323850 h 4110786"/>
                      <a:gd name="connsiteX10-231" fmla="*/ 2090436 w 4228786"/>
                      <a:gd name="connsiteY10-232" fmla="*/ 323546 h 4110786"/>
                      <a:gd name="connsiteX11-233" fmla="*/ 2176945 w 4228786"/>
                      <a:gd name="connsiteY11-234" fmla="*/ 319178 h 4110786"/>
                      <a:gd name="connsiteX12-235" fmla="*/ 2295032 w 4228786"/>
                      <a:gd name="connsiteY12-236" fmla="*/ 13068 h 4110786"/>
                      <a:gd name="connsiteX13-237" fmla="*/ 4228786 w 4228786"/>
                      <a:gd name="connsiteY13-238" fmla="*/ 2058946 h 4110786"/>
                      <a:gd name="connsiteX14-239" fmla="*/ 2176946 w 4228786"/>
                      <a:gd name="connsiteY14-240" fmla="*/ 4110786 h 4110786"/>
                      <a:gd name="connsiteX15-241" fmla="*/ 125105 w 4228786"/>
                      <a:gd name="connsiteY15-242" fmla="*/ 2058946 h 4110786"/>
                      <a:gd name="connsiteX16-243" fmla="*/ 437178 w 4228786"/>
                      <a:gd name="connsiteY16-244" fmla="*/ 2058945 h 4110786"/>
                      <a:gd name="connsiteX17-245" fmla="*/ 2176945 w 4228786"/>
                      <a:gd name="connsiteY17-246" fmla="*/ 3798712 h 4110786"/>
                      <a:gd name="connsiteX18-247" fmla="*/ 3916711 w 4228786"/>
                      <a:gd name="connsiteY18-248" fmla="*/ 2058945 h 4110786"/>
                      <a:gd name="connsiteX19-249" fmla="*/ 2269473 w 4228786"/>
                      <a:gd name="connsiteY19-250" fmla="*/ 323850 h 4110786"/>
                      <a:gd name="connsiteX20-251" fmla="*/ 2290461 w 4228786"/>
                      <a:gd name="connsiteY20-252" fmla="*/ 323850 h 4110786"/>
                      <a:gd name="connsiteX21-253" fmla="*/ 2295032 w 4228786"/>
                      <a:gd name="connsiteY21-254" fmla="*/ 13068 h 4110786"/>
                      <a:gd name="connsiteX22-255" fmla="*/ 2090436 w 4228786"/>
                      <a:gd name="connsiteY22-256" fmla="*/ 11473 h 4110786"/>
                      <a:gd name="connsiteX23-257" fmla="*/ 2090436 w 4228786"/>
                      <a:gd name="connsiteY23-258" fmla="*/ 323546 h 4110786"/>
                      <a:gd name="connsiteX24-259" fmla="*/ 739525 w 4228786"/>
                      <a:gd name="connsiteY24-260" fmla="*/ 1079241 h 4110786"/>
                      <a:gd name="connsiteX25-261" fmla="*/ 470434 w 4228786"/>
                      <a:gd name="connsiteY25-262" fmla="*/ 920125 h 4110786"/>
                      <a:gd name="connsiteX26-263" fmla="*/ 2090436 w 4228786"/>
                      <a:gd name="connsiteY26-264" fmla="*/ 11473 h 4110786"/>
                      <a:gd name="connsiteX27-265" fmla="*/ 2295224 w 4228786"/>
                      <a:gd name="connsiteY27-266" fmla="*/ 0 h 4110786"/>
                      <a:gd name="connsiteX28-267" fmla="*/ 2295032 w 4228786"/>
                      <a:gd name="connsiteY28-268" fmla="*/ 13068 h 4110786"/>
                      <a:gd name="connsiteX29-269" fmla="*/ 2176946 w 4228786"/>
                      <a:gd name="connsiteY29-270" fmla="*/ 7105 h 4110786"/>
                      <a:gd name="connsiteX30-271" fmla="*/ 2090436 w 4228786"/>
                      <a:gd name="connsiteY30-272" fmla="*/ 11473 h 4110786"/>
                      <a:gd name="connsiteX31-273" fmla="*/ 2090436 w 4228786"/>
                      <a:gd name="connsiteY31-274" fmla="*/ 2381 h 4110786"/>
                      <a:gd name="connsiteX32-275" fmla="*/ 2295224 w 4228786"/>
                      <a:gd name="connsiteY32-276" fmla="*/ 0 h 4110786"/>
                      <a:gd name="connsiteX0-277" fmla="*/ 739525 w 4228786"/>
                      <a:gd name="connsiteY0-278" fmla="*/ 1079241 h 4110786"/>
                      <a:gd name="connsiteX1-279" fmla="*/ 742648 w 4228786"/>
                      <a:gd name="connsiteY1-280" fmla="*/ 1081087 h 4110786"/>
                      <a:gd name="connsiteX2-281" fmla="*/ 739525 w 4228786"/>
                      <a:gd name="connsiteY2-282" fmla="*/ 1079241 h 4110786"/>
                      <a:gd name="connsiteX3-283" fmla="*/ 468805 w 4228786"/>
                      <a:gd name="connsiteY3-284" fmla="*/ 919162 h 4110786"/>
                      <a:gd name="connsiteX4-285" fmla="*/ 470434 w 4228786"/>
                      <a:gd name="connsiteY4-286" fmla="*/ 920125 h 4110786"/>
                      <a:gd name="connsiteX5-287" fmla="*/ 468805 w 4228786"/>
                      <a:gd name="connsiteY5-288" fmla="*/ 919162 h 4110786"/>
                      <a:gd name="connsiteX6-289" fmla="*/ 2176945 w 4228786"/>
                      <a:gd name="connsiteY6-290" fmla="*/ 319178 h 4110786"/>
                      <a:gd name="connsiteX7-291" fmla="*/ 2269473 w 4228786"/>
                      <a:gd name="connsiteY7-292" fmla="*/ 323850 h 4110786"/>
                      <a:gd name="connsiteX8-293" fmla="*/ 2090436 w 4228786"/>
                      <a:gd name="connsiteY8-294" fmla="*/ 323850 h 4110786"/>
                      <a:gd name="connsiteX9-295" fmla="*/ 2090436 w 4228786"/>
                      <a:gd name="connsiteY9-296" fmla="*/ 323546 h 4110786"/>
                      <a:gd name="connsiteX10-297" fmla="*/ 2176945 w 4228786"/>
                      <a:gd name="connsiteY10-298" fmla="*/ 319178 h 4110786"/>
                      <a:gd name="connsiteX11-299" fmla="*/ 2295032 w 4228786"/>
                      <a:gd name="connsiteY11-300" fmla="*/ 13068 h 4110786"/>
                      <a:gd name="connsiteX12-301" fmla="*/ 4228786 w 4228786"/>
                      <a:gd name="connsiteY12-302" fmla="*/ 2058946 h 4110786"/>
                      <a:gd name="connsiteX13-303" fmla="*/ 2176946 w 4228786"/>
                      <a:gd name="connsiteY13-304" fmla="*/ 4110786 h 4110786"/>
                      <a:gd name="connsiteX14-305" fmla="*/ 125105 w 4228786"/>
                      <a:gd name="connsiteY14-306" fmla="*/ 2058946 h 4110786"/>
                      <a:gd name="connsiteX15-307" fmla="*/ 437178 w 4228786"/>
                      <a:gd name="connsiteY15-308" fmla="*/ 2058945 h 4110786"/>
                      <a:gd name="connsiteX16-309" fmla="*/ 2176945 w 4228786"/>
                      <a:gd name="connsiteY16-310" fmla="*/ 3798712 h 4110786"/>
                      <a:gd name="connsiteX17-311" fmla="*/ 3916711 w 4228786"/>
                      <a:gd name="connsiteY17-312" fmla="*/ 2058945 h 4110786"/>
                      <a:gd name="connsiteX18-313" fmla="*/ 2269473 w 4228786"/>
                      <a:gd name="connsiteY18-314" fmla="*/ 323850 h 4110786"/>
                      <a:gd name="connsiteX19-315" fmla="*/ 2290461 w 4228786"/>
                      <a:gd name="connsiteY19-316" fmla="*/ 323850 h 4110786"/>
                      <a:gd name="connsiteX20-317" fmla="*/ 2295032 w 4228786"/>
                      <a:gd name="connsiteY20-318" fmla="*/ 13068 h 4110786"/>
                      <a:gd name="connsiteX21-319" fmla="*/ 2090436 w 4228786"/>
                      <a:gd name="connsiteY21-320" fmla="*/ 11473 h 4110786"/>
                      <a:gd name="connsiteX22-321" fmla="*/ 2090436 w 4228786"/>
                      <a:gd name="connsiteY22-322" fmla="*/ 323546 h 4110786"/>
                      <a:gd name="connsiteX23-323" fmla="*/ 739525 w 4228786"/>
                      <a:gd name="connsiteY23-324" fmla="*/ 1079241 h 4110786"/>
                      <a:gd name="connsiteX24-325" fmla="*/ 470434 w 4228786"/>
                      <a:gd name="connsiteY24-326" fmla="*/ 920125 h 4110786"/>
                      <a:gd name="connsiteX25-327" fmla="*/ 2090436 w 4228786"/>
                      <a:gd name="connsiteY25-328" fmla="*/ 11473 h 4110786"/>
                      <a:gd name="connsiteX26-329" fmla="*/ 2295224 w 4228786"/>
                      <a:gd name="connsiteY26-330" fmla="*/ 0 h 4110786"/>
                      <a:gd name="connsiteX27-331" fmla="*/ 2295032 w 4228786"/>
                      <a:gd name="connsiteY27-332" fmla="*/ 13068 h 4110786"/>
                      <a:gd name="connsiteX28-333" fmla="*/ 2176946 w 4228786"/>
                      <a:gd name="connsiteY28-334" fmla="*/ 7105 h 4110786"/>
                      <a:gd name="connsiteX29-335" fmla="*/ 2090436 w 4228786"/>
                      <a:gd name="connsiteY29-336" fmla="*/ 11473 h 4110786"/>
                      <a:gd name="connsiteX30-337" fmla="*/ 2090436 w 4228786"/>
                      <a:gd name="connsiteY30-338" fmla="*/ 2381 h 4110786"/>
                      <a:gd name="connsiteX31-339" fmla="*/ 2295224 w 4228786"/>
                      <a:gd name="connsiteY31-340" fmla="*/ 0 h 4110786"/>
                      <a:gd name="connsiteX0-341" fmla="*/ 739525 w 4228786"/>
                      <a:gd name="connsiteY0-342" fmla="*/ 1079241 h 4110786"/>
                      <a:gd name="connsiteX1-343" fmla="*/ 742648 w 4228786"/>
                      <a:gd name="connsiteY1-344" fmla="*/ 1081087 h 4110786"/>
                      <a:gd name="connsiteX2-345" fmla="*/ 739525 w 4228786"/>
                      <a:gd name="connsiteY2-346" fmla="*/ 1079241 h 4110786"/>
                      <a:gd name="connsiteX3-347" fmla="*/ 468805 w 4228786"/>
                      <a:gd name="connsiteY3-348" fmla="*/ 919162 h 4110786"/>
                      <a:gd name="connsiteX4-349" fmla="*/ 470434 w 4228786"/>
                      <a:gd name="connsiteY4-350" fmla="*/ 920125 h 4110786"/>
                      <a:gd name="connsiteX5-351" fmla="*/ 468805 w 4228786"/>
                      <a:gd name="connsiteY5-352" fmla="*/ 919162 h 4110786"/>
                      <a:gd name="connsiteX6-353" fmla="*/ 2176945 w 4228786"/>
                      <a:gd name="connsiteY6-354" fmla="*/ 319178 h 4110786"/>
                      <a:gd name="connsiteX7-355" fmla="*/ 2269473 w 4228786"/>
                      <a:gd name="connsiteY7-356" fmla="*/ 323850 h 4110786"/>
                      <a:gd name="connsiteX8-357" fmla="*/ 2090436 w 4228786"/>
                      <a:gd name="connsiteY8-358" fmla="*/ 323850 h 4110786"/>
                      <a:gd name="connsiteX9-359" fmla="*/ 2090436 w 4228786"/>
                      <a:gd name="connsiteY9-360" fmla="*/ 323546 h 4110786"/>
                      <a:gd name="connsiteX10-361" fmla="*/ 2176945 w 4228786"/>
                      <a:gd name="connsiteY10-362" fmla="*/ 319178 h 4110786"/>
                      <a:gd name="connsiteX11-363" fmla="*/ 2295032 w 4228786"/>
                      <a:gd name="connsiteY11-364" fmla="*/ 13068 h 4110786"/>
                      <a:gd name="connsiteX12-365" fmla="*/ 4228786 w 4228786"/>
                      <a:gd name="connsiteY12-366" fmla="*/ 2058946 h 4110786"/>
                      <a:gd name="connsiteX13-367" fmla="*/ 2176946 w 4228786"/>
                      <a:gd name="connsiteY13-368" fmla="*/ 4110786 h 4110786"/>
                      <a:gd name="connsiteX14-369" fmla="*/ 125105 w 4228786"/>
                      <a:gd name="connsiteY14-370" fmla="*/ 2058946 h 4110786"/>
                      <a:gd name="connsiteX15-371" fmla="*/ 437178 w 4228786"/>
                      <a:gd name="connsiteY15-372" fmla="*/ 2058945 h 4110786"/>
                      <a:gd name="connsiteX16-373" fmla="*/ 2176945 w 4228786"/>
                      <a:gd name="connsiteY16-374" fmla="*/ 3798712 h 4110786"/>
                      <a:gd name="connsiteX17-375" fmla="*/ 3916711 w 4228786"/>
                      <a:gd name="connsiteY17-376" fmla="*/ 2058945 h 4110786"/>
                      <a:gd name="connsiteX18-377" fmla="*/ 2269473 w 4228786"/>
                      <a:gd name="connsiteY18-378" fmla="*/ 323850 h 4110786"/>
                      <a:gd name="connsiteX19-379" fmla="*/ 2290461 w 4228786"/>
                      <a:gd name="connsiteY19-380" fmla="*/ 323850 h 4110786"/>
                      <a:gd name="connsiteX20-381" fmla="*/ 2295032 w 4228786"/>
                      <a:gd name="connsiteY20-382" fmla="*/ 13068 h 4110786"/>
                      <a:gd name="connsiteX21-383" fmla="*/ 2090436 w 4228786"/>
                      <a:gd name="connsiteY21-384" fmla="*/ 11473 h 4110786"/>
                      <a:gd name="connsiteX22-385" fmla="*/ 2090436 w 4228786"/>
                      <a:gd name="connsiteY22-386" fmla="*/ 323546 h 4110786"/>
                      <a:gd name="connsiteX23-387" fmla="*/ 739525 w 4228786"/>
                      <a:gd name="connsiteY23-388" fmla="*/ 1079241 h 4110786"/>
                      <a:gd name="connsiteX24-389" fmla="*/ 470434 w 4228786"/>
                      <a:gd name="connsiteY24-390" fmla="*/ 920125 h 4110786"/>
                      <a:gd name="connsiteX25-391" fmla="*/ 2090436 w 4228786"/>
                      <a:gd name="connsiteY25-392" fmla="*/ 11473 h 4110786"/>
                      <a:gd name="connsiteX26-393" fmla="*/ 2295224 w 4228786"/>
                      <a:gd name="connsiteY26-394" fmla="*/ 0 h 4110786"/>
                      <a:gd name="connsiteX27-395" fmla="*/ 2176946 w 4228786"/>
                      <a:gd name="connsiteY27-396" fmla="*/ 7105 h 4110786"/>
                      <a:gd name="connsiteX28-397" fmla="*/ 2090436 w 4228786"/>
                      <a:gd name="connsiteY28-398" fmla="*/ 11473 h 4110786"/>
                      <a:gd name="connsiteX29-399" fmla="*/ 2090436 w 4228786"/>
                      <a:gd name="connsiteY29-400" fmla="*/ 2381 h 4110786"/>
                      <a:gd name="connsiteX30-401" fmla="*/ 2295224 w 4228786"/>
                      <a:gd name="connsiteY30-402" fmla="*/ 0 h 4110786"/>
                      <a:gd name="connsiteX0-403" fmla="*/ 739525 w 4228949"/>
                      <a:gd name="connsiteY0-404" fmla="*/ 1079241 h 4110786"/>
                      <a:gd name="connsiteX1-405" fmla="*/ 742648 w 4228949"/>
                      <a:gd name="connsiteY1-406" fmla="*/ 1081087 h 4110786"/>
                      <a:gd name="connsiteX2-407" fmla="*/ 739525 w 4228949"/>
                      <a:gd name="connsiteY2-408" fmla="*/ 1079241 h 4110786"/>
                      <a:gd name="connsiteX3-409" fmla="*/ 468805 w 4228949"/>
                      <a:gd name="connsiteY3-410" fmla="*/ 919162 h 4110786"/>
                      <a:gd name="connsiteX4-411" fmla="*/ 470434 w 4228949"/>
                      <a:gd name="connsiteY4-412" fmla="*/ 920125 h 4110786"/>
                      <a:gd name="connsiteX5-413" fmla="*/ 468805 w 4228949"/>
                      <a:gd name="connsiteY5-414" fmla="*/ 919162 h 4110786"/>
                      <a:gd name="connsiteX6-415" fmla="*/ 2176945 w 4228949"/>
                      <a:gd name="connsiteY6-416" fmla="*/ 319178 h 4110786"/>
                      <a:gd name="connsiteX7-417" fmla="*/ 2269473 w 4228949"/>
                      <a:gd name="connsiteY7-418" fmla="*/ 323850 h 4110786"/>
                      <a:gd name="connsiteX8-419" fmla="*/ 2090436 w 4228949"/>
                      <a:gd name="connsiteY8-420" fmla="*/ 323850 h 4110786"/>
                      <a:gd name="connsiteX9-421" fmla="*/ 2090436 w 4228949"/>
                      <a:gd name="connsiteY9-422" fmla="*/ 323546 h 4110786"/>
                      <a:gd name="connsiteX10-423" fmla="*/ 2176945 w 4228949"/>
                      <a:gd name="connsiteY10-424" fmla="*/ 319178 h 4110786"/>
                      <a:gd name="connsiteX11-425" fmla="*/ 2290461 w 4228949"/>
                      <a:gd name="connsiteY11-426" fmla="*/ 323850 h 4110786"/>
                      <a:gd name="connsiteX12-427" fmla="*/ 4228786 w 4228949"/>
                      <a:gd name="connsiteY12-428" fmla="*/ 2058946 h 4110786"/>
                      <a:gd name="connsiteX13-429" fmla="*/ 2176946 w 4228949"/>
                      <a:gd name="connsiteY13-430" fmla="*/ 4110786 h 4110786"/>
                      <a:gd name="connsiteX14-431" fmla="*/ 125105 w 4228949"/>
                      <a:gd name="connsiteY14-432" fmla="*/ 2058946 h 4110786"/>
                      <a:gd name="connsiteX15-433" fmla="*/ 437178 w 4228949"/>
                      <a:gd name="connsiteY15-434" fmla="*/ 2058945 h 4110786"/>
                      <a:gd name="connsiteX16-435" fmla="*/ 2176945 w 4228949"/>
                      <a:gd name="connsiteY16-436" fmla="*/ 3798712 h 4110786"/>
                      <a:gd name="connsiteX17-437" fmla="*/ 3916711 w 4228949"/>
                      <a:gd name="connsiteY17-438" fmla="*/ 2058945 h 4110786"/>
                      <a:gd name="connsiteX18-439" fmla="*/ 2269473 w 4228949"/>
                      <a:gd name="connsiteY18-440" fmla="*/ 323850 h 4110786"/>
                      <a:gd name="connsiteX19-441" fmla="*/ 2290461 w 4228949"/>
                      <a:gd name="connsiteY19-442" fmla="*/ 323850 h 4110786"/>
                      <a:gd name="connsiteX20-443" fmla="*/ 2090436 w 4228949"/>
                      <a:gd name="connsiteY20-444" fmla="*/ 11473 h 4110786"/>
                      <a:gd name="connsiteX21-445" fmla="*/ 2090436 w 4228949"/>
                      <a:gd name="connsiteY21-446" fmla="*/ 323546 h 4110786"/>
                      <a:gd name="connsiteX22-447" fmla="*/ 739525 w 4228949"/>
                      <a:gd name="connsiteY22-448" fmla="*/ 1079241 h 4110786"/>
                      <a:gd name="connsiteX23-449" fmla="*/ 470434 w 4228949"/>
                      <a:gd name="connsiteY23-450" fmla="*/ 920125 h 4110786"/>
                      <a:gd name="connsiteX24-451" fmla="*/ 2090436 w 4228949"/>
                      <a:gd name="connsiteY24-452" fmla="*/ 11473 h 4110786"/>
                      <a:gd name="connsiteX25-453" fmla="*/ 2295224 w 4228949"/>
                      <a:gd name="connsiteY25-454" fmla="*/ 0 h 4110786"/>
                      <a:gd name="connsiteX26-455" fmla="*/ 2176946 w 4228949"/>
                      <a:gd name="connsiteY26-456" fmla="*/ 7105 h 4110786"/>
                      <a:gd name="connsiteX27-457" fmla="*/ 2090436 w 4228949"/>
                      <a:gd name="connsiteY27-458" fmla="*/ 11473 h 4110786"/>
                      <a:gd name="connsiteX28-459" fmla="*/ 2090436 w 4228949"/>
                      <a:gd name="connsiteY28-460" fmla="*/ 2381 h 4110786"/>
                      <a:gd name="connsiteX29-461" fmla="*/ 2295224 w 4228949"/>
                      <a:gd name="connsiteY29-462" fmla="*/ 0 h 4110786"/>
                      <a:gd name="connsiteX0-463" fmla="*/ 739525 w 4228949"/>
                      <a:gd name="connsiteY0-464" fmla="*/ 1076860 h 4108405"/>
                      <a:gd name="connsiteX1-465" fmla="*/ 742648 w 4228949"/>
                      <a:gd name="connsiteY1-466" fmla="*/ 1078706 h 4108405"/>
                      <a:gd name="connsiteX2-467" fmla="*/ 739525 w 4228949"/>
                      <a:gd name="connsiteY2-468" fmla="*/ 1076860 h 4108405"/>
                      <a:gd name="connsiteX3-469" fmla="*/ 468805 w 4228949"/>
                      <a:gd name="connsiteY3-470" fmla="*/ 916781 h 4108405"/>
                      <a:gd name="connsiteX4-471" fmla="*/ 470434 w 4228949"/>
                      <a:gd name="connsiteY4-472" fmla="*/ 917744 h 4108405"/>
                      <a:gd name="connsiteX5-473" fmla="*/ 468805 w 4228949"/>
                      <a:gd name="connsiteY5-474" fmla="*/ 916781 h 4108405"/>
                      <a:gd name="connsiteX6-475" fmla="*/ 2176945 w 4228949"/>
                      <a:gd name="connsiteY6-476" fmla="*/ 316797 h 4108405"/>
                      <a:gd name="connsiteX7-477" fmla="*/ 2269473 w 4228949"/>
                      <a:gd name="connsiteY7-478" fmla="*/ 321469 h 4108405"/>
                      <a:gd name="connsiteX8-479" fmla="*/ 2090436 w 4228949"/>
                      <a:gd name="connsiteY8-480" fmla="*/ 321469 h 4108405"/>
                      <a:gd name="connsiteX9-481" fmla="*/ 2090436 w 4228949"/>
                      <a:gd name="connsiteY9-482" fmla="*/ 321165 h 4108405"/>
                      <a:gd name="connsiteX10-483" fmla="*/ 2176945 w 4228949"/>
                      <a:gd name="connsiteY10-484" fmla="*/ 316797 h 4108405"/>
                      <a:gd name="connsiteX11-485" fmla="*/ 2290461 w 4228949"/>
                      <a:gd name="connsiteY11-486" fmla="*/ 321469 h 4108405"/>
                      <a:gd name="connsiteX12-487" fmla="*/ 4228786 w 4228949"/>
                      <a:gd name="connsiteY12-488" fmla="*/ 2056565 h 4108405"/>
                      <a:gd name="connsiteX13-489" fmla="*/ 2176946 w 4228949"/>
                      <a:gd name="connsiteY13-490" fmla="*/ 4108405 h 4108405"/>
                      <a:gd name="connsiteX14-491" fmla="*/ 125105 w 4228949"/>
                      <a:gd name="connsiteY14-492" fmla="*/ 2056565 h 4108405"/>
                      <a:gd name="connsiteX15-493" fmla="*/ 437178 w 4228949"/>
                      <a:gd name="connsiteY15-494" fmla="*/ 2056564 h 4108405"/>
                      <a:gd name="connsiteX16-495" fmla="*/ 2176945 w 4228949"/>
                      <a:gd name="connsiteY16-496" fmla="*/ 3796331 h 4108405"/>
                      <a:gd name="connsiteX17-497" fmla="*/ 3916711 w 4228949"/>
                      <a:gd name="connsiteY17-498" fmla="*/ 2056564 h 4108405"/>
                      <a:gd name="connsiteX18-499" fmla="*/ 2269473 w 4228949"/>
                      <a:gd name="connsiteY18-500" fmla="*/ 321469 h 4108405"/>
                      <a:gd name="connsiteX19-501" fmla="*/ 2290461 w 4228949"/>
                      <a:gd name="connsiteY19-502" fmla="*/ 321469 h 4108405"/>
                      <a:gd name="connsiteX20-503" fmla="*/ 2090436 w 4228949"/>
                      <a:gd name="connsiteY20-504" fmla="*/ 9092 h 4108405"/>
                      <a:gd name="connsiteX21-505" fmla="*/ 2090436 w 4228949"/>
                      <a:gd name="connsiteY21-506" fmla="*/ 321165 h 4108405"/>
                      <a:gd name="connsiteX22-507" fmla="*/ 739525 w 4228949"/>
                      <a:gd name="connsiteY22-508" fmla="*/ 1076860 h 4108405"/>
                      <a:gd name="connsiteX23-509" fmla="*/ 470434 w 4228949"/>
                      <a:gd name="connsiteY23-510" fmla="*/ 917744 h 4108405"/>
                      <a:gd name="connsiteX24-511" fmla="*/ 2090436 w 4228949"/>
                      <a:gd name="connsiteY24-512" fmla="*/ 9092 h 4108405"/>
                      <a:gd name="connsiteX25-513" fmla="*/ 2090436 w 4228949"/>
                      <a:gd name="connsiteY25-514" fmla="*/ 0 h 4108405"/>
                      <a:gd name="connsiteX26-515" fmla="*/ 2176946 w 4228949"/>
                      <a:gd name="connsiteY26-516" fmla="*/ 4724 h 4108405"/>
                      <a:gd name="connsiteX27-517" fmla="*/ 2090436 w 4228949"/>
                      <a:gd name="connsiteY27-518" fmla="*/ 9092 h 4108405"/>
                      <a:gd name="connsiteX28-519" fmla="*/ 2090436 w 4228949"/>
                      <a:gd name="connsiteY28-520" fmla="*/ 0 h 4108405"/>
                      <a:gd name="connsiteX0-521" fmla="*/ 739525 w 4228949"/>
                      <a:gd name="connsiteY0-522" fmla="*/ 1076860 h 4108405"/>
                      <a:gd name="connsiteX1-523" fmla="*/ 742648 w 4228949"/>
                      <a:gd name="connsiteY1-524" fmla="*/ 1078706 h 4108405"/>
                      <a:gd name="connsiteX2-525" fmla="*/ 739525 w 4228949"/>
                      <a:gd name="connsiteY2-526" fmla="*/ 1076860 h 4108405"/>
                      <a:gd name="connsiteX3-527" fmla="*/ 468805 w 4228949"/>
                      <a:gd name="connsiteY3-528" fmla="*/ 916781 h 4108405"/>
                      <a:gd name="connsiteX4-529" fmla="*/ 470434 w 4228949"/>
                      <a:gd name="connsiteY4-530" fmla="*/ 917744 h 4108405"/>
                      <a:gd name="connsiteX5-531" fmla="*/ 468805 w 4228949"/>
                      <a:gd name="connsiteY5-532" fmla="*/ 916781 h 4108405"/>
                      <a:gd name="connsiteX6-533" fmla="*/ 2176945 w 4228949"/>
                      <a:gd name="connsiteY6-534" fmla="*/ 316797 h 4108405"/>
                      <a:gd name="connsiteX7-535" fmla="*/ 2269473 w 4228949"/>
                      <a:gd name="connsiteY7-536" fmla="*/ 321469 h 4108405"/>
                      <a:gd name="connsiteX8-537" fmla="*/ 2090436 w 4228949"/>
                      <a:gd name="connsiteY8-538" fmla="*/ 321469 h 4108405"/>
                      <a:gd name="connsiteX9-539" fmla="*/ 2090436 w 4228949"/>
                      <a:gd name="connsiteY9-540" fmla="*/ 321165 h 4108405"/>
                      <a:gd name="connsiteX10-541" fmla="*/ 2176945 w 4228949"/>
                      <a:gd name="connsiteY10-542" fmla="*/ 316797 h 4108405"/>
                      <a:gd name="connsiteX11-543" fmla="*/ 2290461 w 4228949"/>
                      <a:gd name="connsiteY11-544" fmla="*/ 321469 h 4108405"/>
                      <a:gd name="connsiteX12-545" fmla="*/ 4228786 w 4228949"/>
                      <a:gd name="connsiteY12-546" fmla="*/ 2056565 h 4108405"/>
                      <a:gd name="connsiteX13-547" fmla="*/ 2176946 w 4228949"/>
                      <a:gd name="connsiteY13-548" fmla="*/ 4108405 h 4108405"/>
                      <a:gd name="connsiteX14-549" fmla="*/ 125105 w 4228949"/>
                      <a:gd name="connsiteY14-550" fmla="*/ 2056565 h 4108405"/>
                      <a:gd name="connsiteX15-551" fmla="*/ 437178 w 4228949"/>
                      <a:gd name="connsiteY15-552" fmla="*/ 2056564 h 4108405"/>
                      <a:gd name="connsiteX16-553" fmla="*/ 2176945 w 4228949"/>
                      <a:gd name="connsiteY16-554" fmla="*/ 3796331 h 4108405"/>
                      <a:gd name="connsiteX17-555" fmla="*/ 3916711 w 4228949"/>
                      <a:gd name="connsiteY17-556" fmla="*/ 2056564 h 4108405"/>
                      <a:gd name="connsiteX18-557" fmla="*/ 2269473 w 4228949"/>
                      <a:gd name="connsiteY18-558" fmla="*/ 321469 h 4108405"/>
                      <a:gd name="connsiteX19-559" fmla="*/ 2290461 w 4228949"/>
                      <a:gd name="connsiteY19-560" fmla="*/ 321469 h 4108405"/>
                      <a:gd name="connsiteX20-561" fmla="*/ 2090436 w 4228949"/>
                      <a:gd name="connsiteY20-562" fmla="*/ 9092 h 4108405"/>
                      <a:gd name="connsiteX21-563" fmla="*/ 2090436 w 4228949"/>
                      <a:gd name="connsiteY21-564" fmla="*/ 321165 h 4108405"/>
                      <a:gd name="connsiteX22-565" fmla="*/ 739525 w 4228949"/>
                      <a:gd name="connsiteY22-566" fmla="*/ 1076860 h 4108405"/>
                      <a:gd name="connsiteX23-567" fmla="*/ 470434 w 4228949"/>
                      <a:gd name="connsiteY23-568" fmla="*/ 917744 h 4108405"/>
                      <a:gd name="connsiteX24-569" fmla="*/ 2090436 w 4228949"/>
                      <a:gd name="connsiteY24-570" fmla="*/ 9092 h 4108405"/>
                      <a:gd name="connsiteX25-571" fmla="*/ 2090436 w 4228949"/>
                      <a:gd name="connsiteY25-572" fmla="*/ 0 h 4108405"/>
                      <a:gd name="connsiteX26-573" fmla="*/ 2090436 w 4228949"/>
                      <a:gd name="connsiteY26-574" fmla="*/ 9092 h 4108405"/>
                      <a:gd name="connsiteX27-575" fmla="*/ 2090436 w 4228949"/>
                      <a:gd name="connsiteY27-576" fmla="*/ 0 h 4108405"/>
                      <a:gd name="connsiteX0-577" fmla="*/ 739525 w 4228925"/>
                      <a:gd name="connsiteY0-578" fmla="*/ 1076860 h 4108405"/>
                      <a:gd name="connsiteX1-579" fmla="*/ 742648 w 4228925"/>
                      <a:gd name="connsiteY1-580" fmla="*/ 1078706 h 4108405"/>
                      <a:gd name="connsiteX2-581" fmla="*/ 739525 w 4228925"/>
                      <a:gd name="connsiteY2-582" fmla="*/ 1076860 h 4108405"/>
                      <a:gd name="connsiteX3-583" fmla="*/ 468805 w 4228925"/>
                      <a:gd name="connsiteY3-584" fmla="*/ 916781 h 4108405"/>
                      <a:gd name="connsiteX4-585" fmla="*/ 470434 w 4228925"/>
                      <a:gd name="connsiteY4-586" fmla="*/ 917744 h 4108405"/>
                      <a:gd name="connsiteX5-587" fmla="*/ 468805 w 4228925"/>
                      <a:gd name="connsiteY5-588" fmla="*/ 916781 h 4108405"/>
                      <a:gd name="connsiteX6-589" fmla="*/ 2176945 w 4228925"/>
                      <a:gd name="connsiteY6-590" fmla="*/ 316797 h 4108405"/>
                      <a:gd name="connsiteX7-591" fmla="*/ 2269473 w 4228925"/>
                      <a:gd name="connsiteY7-592" fmla="*/ 321469 h 4108405"/>
                      <a:gd name="connsiteX8-593" fmla="*/ 2090436 w 4228925"/>
                      <a:gd name="connsiteY8-594" fmla="*/ 321469 h 4108405"/>
                      <a:gd name="connsiteX9-595" fmla="*/ 2090436 w 4228925"/>
                      <a:gd name="connsiteY9-596" fmla="*/ 321165 h 4108405"/>
                      <a:gd name="connsiteX10-597" fmla="*/ 2176945 w 4228925"/>
                      <a:gd name="connsiteY10-598" fmla="*/ 316797 h 4108405"/>
                      <a:gd name="connsiteX11-599" fmla="*/ 2290461 w 4228925"/>
                      <a:gd name="connsiteY11-600" fmla="*/ 321469 h 4108405"/>
                      <a:gd name="connsiteX12-601" fmla="*/ 4228786 w 4228925"/>
                      <a:gd name="connsiteY12-602" fmla="*/ 2056565 h 4108405"/>
                      <a:gd name="connsiteX13-603" fmla="*/ 2176946 w 4228925"/>
                      <a:gd name="connsiteY13-604" fmla="*/ 4108405 h 4108405"/>
                      <a:gd name="connsiteX14-605" fmla="*/ 125105 w 4228925"/>
                      <a:gd name="connsiteY14-606" fmla="*/ 2056565 h 4108405"/>
                      <a:gd name="connsiteX15-607" fmla="*/ 437178 w 4228925"/>
                      <a:gd name="connsiteY15-608" fmla="*/ 2056564 h 4108405"/>
                      <a:gd name="connsiteX16-609" fmla="*/ 2176945 w 4228925"/>
                      <a:gd name="connsiteY16-610" fmla="*/ 3796331 h 4108405"/>
                      <a:gd name="connsiteX17-611" fmla="*/ 3916711 w 4228925"/>
                      <a:gd name="connsiteY17-612" fmla="*/ 2056564 h 4108405"/>
                      <a:gd name="connsiteX18-613" fmla="*/ 2290461 w 4228925"/>
                      <a:gd name="connsiteY18-614" fmla="*/ 321469 h 4108405"/>
                      <a:gd name="connsiteX19-615" fmla="*/ 2090436 w 4228925"/>
                      <a:gd name="connsiteY19-616" fmla="*/ 9092 h 4108405"/>
                      <a:gd name="connsiteX20-617" fmla="*/ 2090436 w 4228925"/>
                      <a:gd name="connsiteY20-618" fmla="*/ 321165 h 4108405"/>
                      <a:gd name="connsiteX21-619" fmla="*/ 739525 w 4228925"/>
                      <a:gd name="connsiteY21-620" fmla="*/ 1076860 h 4108405"/>
                      <a:gd name="connsiteX22-621" fmla="*/ 470434 w 4228925"/>
                      <a:gd name="connsiteY22-622" fmla="*/ 917744 h 4108405"/>
                      <a:gd name="connsiteX23-623" fmla="*/ 2090436 w 4228925"/>
                      <a:gd name="connsiteY23-624" fmla="*/ 9092 h 4108405"/>
                      <a:gd name="connsiteX24-625" fmla="*/ 2090436 w 4228925"/>
                      <a:gd name="connsiteY24-626" fmla="*/ 0 h 4108405"/>
                      <a:gd name="connsiteX25-627" fmla="*/ 2090436 w 4228925"/>
                      <a:gd name="connsiteY25-628" fmla="*/ 9092 h 4108405"/>
                      <a:gd name="connsiteX26-629" fmla="*/ 2090436 w 4228925"/>
                      <a:gd name="connsiteY26-630" fmla="*/ 0 h 4108405"/>
                      <a:gd name="connsiteX0-631" fmla="*/ 739525 w 4228925"/>
                      <a:gd name="connsiteY0-632" fmla="*/ 1076860 h 4108405"/>
                      <a:gd name="connsiteX1-633" fmla="*/ 742648 w 4228925"/>
                      <a:gd name="connsiteY1-634" fmla="*/ 1078706 h 4108405"/>
                      <a:gd name="connsiteX2-635" fmla="*/ 739525 w 4228925"/>
                      <a:gd name="connsiteY2-636" fmla="*/ 1076860 h 4108405"/>
                      <a:gd name="connsiteX3-637" fmla="*/ 468805 w 4228925"/>
                      <a:gd name="connsiteY3-638" fmla="*/ 916781 h 4108405"/>
                      <a:gd name="connsiteX4-639" fmla="*/ 470434 w 4228925"/>
                      <a:gd name="connsiteY4-640" fmla="*/ 917744 h 4108405"/>
                      <a:gd name="connsiteX5-641" fmla="*/ 468805 w 4228925"/>
                      <a:gd name="connsiteY5-642" fmla="*/ 916781 h 4108405"/>
                      <a:gd name="connsiteX6-643" fmla="*/ 2176945 w 4228925"/>
                      <a:gd name="connsiteY6-644" fmla="*/ 316797 h 4108405"/>
                      <a:gd name="connsiteX7-645" fmla="*/ 2090436 w 4228925"/>
                      <a:gd name="connsiteY7-646" fmla="*/ 321469 h 4108405"/>
                      <a:gd name="connsiteX8-647" fmla="*/ 2090436 w 4228925"/>
                      <a:gd name="connsiteY8-648" fmla="*/ 321165 h 4108405"/>
                      <a:gd name="connsiteX9-649" fmla="*/ 2176945 w 4228925"/>
                      <a:gd name="connsiteY9-650" fmla="*/ 316797 h 4108405"/>
                      <a:gd name="connsiteX10-651" fmla="*/ 2290461 w 4228925"/>
                      <a:gd name="connsiteY10-652" fmla="*/ 321469 h 4108405"/>
                      <a:gd name="connsiteX11-653" fmla="*/ 4228786 w 4228925"/>
                      <a:gd name="connsiteY11-654" fmla="*/ 2056565 h 4108405"/>
                      <a:gd name="connsiteX12-655" fmla="*/ 2176946 w 4228925"/>
                      <a:gd name="connsiteY12-656" fmla="*/ 4108405 h 4108405"/>
                      <a:gd name="connsiteX13-657" fmla="*/ 125105 w 4228925"/>
                      <a:gd name="connsiteY13-658" fmla="*/ 2056565 h 4108405"/>
                      <a:gd name="connsiteX14-659" fmla="*/ 437178 w 4228925"/>
                      <a:gd name="connsiteY14-660" fmla="*/ 2056564 h 4108405"/>
                      <a:gd name="connsiteX15-661" fmla="*/ 2176945 w 4228925"/>
                      <a:gd name="connsiteY15-662" fmla="*/ 3796331 h 4108405"/>
                      <a:gd name="connsiteX16-663" fmla="*/ 3916711 w 4228925"/>
                      <a:gd name="connsiteY16-664" fmla="*/ 2056564 h 4108405"/>
                      <a:gd name="connsiteX17-665" fmla="*/ 2290461 w 4228925"/>
                      <a:gd name="connsiteY17-666" fmla="*/ 321469 h 4108405"/>
                      <a:gd name="connsiteX18-667" fmla="*/ 2090436 w 4228925"/>
                      <a:gd name="connsiteY18-668" fmla="*/ 9092 h 4108405"/>
                      <a:gd name="connsiteX19-669" fmla="*/ 2090436 w 4228925"/>
                      <a:gd name="connsiteY19-670" fmla="*/ 321165 h 4108405"/>
                      <a:gd name="connsiteX20-671" fmla="*/ 739525 w 4228925"/>
                      <a:gd name="connsiteY20-672" fmla="*/ 1076860 h 4108405"/>
                      <a:gd name="connsiteX21-673" fmla="*/ 470434 w 4228925"/>
                      <a:gd name="connsiteY21-674" fmla="*/ 917744 h 4108405"/>
                      <a:gd name="connsiteX22-675" fmla="*/ 2090436 w 4228925"/>
                      <a:gd name="connsiteY22-676" fmla="*/ 9092 h 4108405"/>
                      <a:gd name="connsiteX23-677" fmla="*/ 2090436 w 4228925"/>
                      <a:gd name="connsiteY23-678" fmla="*/ 0 h 4108405"/>
                      <a:gd name="connsiteX24-679" fmla="*/ 2090436 w 4228925"/>
                      <a:gd name="connsiteY24-680" fmla="*/ 9092 h 4108405"/>
                      <a:gd name="connsiteX25-681" fmla="*/ 2090436 w 4228925"/>
                      <a:gd name="connsiteY25-682" fmla="*/ 0 h 4108405"/>
                      <a:gd name="connsiteX0-683" fmla="*/ 739525 w 4228925"/>
                      <a:gd name="connsiteY0-684" fmla="*/ 1076860 h 4108405"/>
                      <a:gd name="connsiteX1-685" fmla="*/ 742648 w 4228925"/>
                      <a:gd name="connsiteY1-686" fmla="*/ 1078706 h 4108405"/>
                      <a:gd name="connsiteX2-687" fmla="*/ 739525 w 4228925"/>
                      <a:gd name="connsiteY2-688" fmla="*/ 1076860 h 4108405"/>
                      <a:gd name="connsiteX3-689" fmla="*/ 468805 w 4228925"/>
                      <a:gd name="connsiteY3-690" fmla="*/ 916781 h 4108405"/>
                      <a:gd name="connsiteX4-691" fmla="*/ 470434 w 4228925"/>
                      <a:gd name="connsiteY4-692" fmla="*/ 917744 h 4108405"/>
                      <a:gd name="connsiteX5-693" fmla="*/ 468805 w 4228925"/>
                      <a:gd name="connsiteY5-694" fmla="*/ 916781 h 4108405"/>
                      <a:gd name="connsiteX6-695" fmla="*/ 2090436 w 4228925"/>
                      <a:gd name="connsiteY6-696" fmla="*/ 321165 h 4108405"/>
                      <a:gd name="connsiteX7-697" fmla="*/ 2090436 w 4228925"/>
                      <a:gd name="connsiteY7-698" fmla="*/ 321469 h 4108405"/>
                      <a:gd name="connsiteX8-699" fmla="*/ 2090436 w 4228925"/>
                      <a:gd name="connsiteY8-700" fmla="*/ 321165 h 4108405"/>
                      <a:gd name="connsiteX9-701" fmla="*/ 2290461 w 4228925"/>
                      <a:gd name="connsiteY9-702" fmla="*/ 321469 h 4108405"/>
                      <a:gd name="connsiteX10-703" fmla="*/ 4228786 w 4228925"/>
                      <a:gd name="connsiteY10-704" fmla="*/ 2056565 h 4108405"/>
                      <a:gd name="connsiteX11-705" fmla="*/ 2176946 w 4228925"/>
                      <a:gd name="connsiteY11-706" fmla="*/ 4108405 h 4108405"/>
                      <a:gd name="connsiteX12-707" fmla="*/ 125105 w 4228925"/>
                      <a:gd name="connsiteY12-708" fmla="*/ 2056565 h 4108405"/>
                      <a:gd name="connsiteX13-709" fmla="*/ 437178 w 4228925"/>
                      <a:gd name="connsiteY13-710" fmla="*/ 2056564 h 4108405"/>
                      <a:gd name="connsiteX14-711" fmla="*/ 2176945 w 4228925"/>
                      <a:gd name="connsiteY14-712" fmla="*/ 3796331 h 4108405"/>
                      <a:gd name="connsiteX15-713" fmla="*/ 3916711 w 4228925"/>
                      <a:gd name="connsiteY15-714" fmla="*/ 2056564 h 4108405"/>
                      <a:gd name="connsiteX16-715" fmla="*/ 2290461 w 4228925"/>
                      <a:gd name="connsiteY16-716" fmla="*/ 321469 h 4108405"/>
                      <a:gd name="connsiteX17-717" fmla="*/ 2090436 w 4228925"/>
                      <a:gd name="connsiteY17-718" fmla="*/ 9092 h 4108405"/>
                      <a:gd name="connsiteX18-719" fmla="*/ 2090436 w 4228925"/>
                      <a:gd name="connsiteY18-720" fmla="*/ 321165 h 4108405"/>
                      <a:gd name="connsiteX19-721" fmla="*/ 739525 w 4228925"/>
                      <a:gd name="connsiteY19-722" fmla="*/ 1076860 h 4108405"/>
                      <a:gd name="connsiteX20-723" fmla="*/ 470434 w 4228925"/>
                      <a:gd name="connsiteY20-724" fmla="*/ 917744 h 4108405"/>
                      <a:gd name="connsiteX21-725" fmla="*/ 2090436 w 4228925"/>
                      <a:gd name="connsiteY21-726" fmla="*/ 9092 h 4108405"/>
                      <a:gd name="connsiteX22-727" fmla="*/ 2090436 w 4228925"/>
                      <a:gd name="connsiteY22-728" fmla="*/ 0 h 4108405"/>
                      <a:gd name="connsiteX23-729" fmla="*/ 2090436 w 4228925"/>
                      <a:gd name="connsiteY23-730" fmla="*/ 9092 h 4108405"/>
                      <a:gd name="connsiteX24-731" fmla="*/ 2090436 w 4228925"/>
                      <a:gd name="connsiteY24-732" fmla="*/ 0 h 4108405"/>
                      <a:gd name="connsiteX0-733" fmla="*/ 739525 w 4228925"/>
                      <a:gd name="connsiteY0-734" fmla="*/ 1067768 h 4099313"/>
                      <a:gd name="connsiteX1-735" fmla="*/ 742648 w 4228925"/>
                      <a:gd name="connsiteY1-736" fmla="*/ 1069614 h 4099313"/>
                      <a:gd name="connsiteX2-737" fmla="*/ 739525 w 4228925"/>
                      <a:gd name="connsiteY2-738" fmla="*/ 1067768 h 4099313"/>
                      <a:gd name="connsiteX3-739" fmla="*/ 468805 w 4228925"/>
                      <a:gd name="connsiteY3-740" fmla="*/ 907689 h 4099313"/>
                      <a:gd name="connsiteX4-741" fmla="*/ 470434 w 4228925"/>
                      <a:gd name="connsiteY4-742" fmla="*/ 908652 h 4099313"/>
                      <a:gd name="connsiteX5-743" fmla="*/ 468805 w 4228925"/>
                      <a:gd name="connsiteY5-744" fmla="*/ 907689 h 4099313"/>
                      <a:gd name="connsiteX6-745" fmla="*/ 2090436 w 4228925"/>
                      <a:gd name="connsiteY6-746" fmla="*/ 312073 h 4099313"/>
                      <a:gd name="connsiteX7-747" fmla="*/ 2090436 w 4228925"/>
                      <a:gd name="connsiteY7-748" fmla="*/ 312377 h 4099313"/>
                      <a:gd name="connsiteX8-749" fmla="*/ 2090436 w 4228925"/>
                      <a:gd name="connsiteY8-750" fmla="*/ 312073 h 4099313"/>
                      <a:gd name="connsiteX9-751" fmla="*/ 2290461 w 4228925"/>
                      <a:gd name="connsiteY9-752" fmla="*/ 312377 h 4099313"/>
                      <a:gd name="connsiteX10-753" fmla="*/ 4228786 w 4228925"/>
                      <a:gd name="connsiteY10-754" fmla="*/ 2047473 h 4099313"/>
                      <a:gd name="connsiteX11-755" fmla="*/ 2176946 w 4228925"/>
                      <a:gd name="connsiteY11-756" fmla="*/ 4099313 h 4099313"/>
                      <a:gd name="connsiteX12-757" fmla="*/ 125105 w 4228925"/>
                      <a:gd name="connsiteY12-758" fmla="*/ 2047473 h 4099313"/>
                      <a:gd name="connsiteX13-759" fmla="*/ 437178 w 4228925"/>
                      <a:gd name="connsiteY13-760" fmla="*/ 2047472 h 4099313"/>
                      <a:gd name="connsiteX14-761" fmla="*/ 2176945 w 4228925"/>
                      <a:gd name="connsiteY14-762" fmla="*/ 3787239 h 4099313"/>
                      <a:gd name="connsiteX15-763" fmla="*/ 3916711 w 4228925"/>
                      <a:gd name="connsiteY15-764" fmla="*/ 2047472 h 4099313"/>
                      <a:gd name="connsiteX16-765" fmla="*/ 2290461 w 4228925"/>
                      <a:gd name="connsiteY16-766" fmla="*/ 312377 h 4099313"/>
                      <a:gd name="connsiteX17-767" fmla="*/ 2090436 w 4228925"/>
                      <a:gd name="connsiteY17-768" fmla="*/ 0 h 4099313"/>
                      <a:gd name="connsiteX18-769" fmla="*/ 2090436 w 4228925"/>
                      <a:gd name="connsiteY18-770" fmla="*/ 312073 h 4099313"/>
                      <a:gd name="connsiteX19-771" fmla="*/ 739525 w 4228925"/>
                      <a:gd name="connsiteY19-772" fmla="*/ 1067768 h 4099313"/>
                      <a:gd name="connsiteX20-773" fmla="*/ 470434 w 4228925"/>
                      <a:gd name="connsiteY20-774" fmla="*/ 908652 h 4099313"/>
                      <a:gd name="connsiteX21-775" fmla="*/ 2090436 w 4228925"/>
                      <a:gd name="connsiteY21-776" fmla="*/ 0 h 4099313"/>
                      <a:gd name="connsiteX0-777" fmla="*/ 739525 w 4353891"/>
                      <a:gd name="connsiteY0-778" fmla="*/ 1067768 h 4099313"/>
                      <a:gd name="connsiteX1-779" fmla="*/ 742648 w 4353891"/>
                      <a:gd name="connsiteY1-780" fmla="*/ 1069614 h 4099313"/>
                      <a:gd name="connsiteX2-781" fmla="*/ 739525 w 4353891"/>
                      <a:gd name="connsiteY2-782" fmla="*/ 1067768 h 4099313"/>
                      <a:gd name="connsiteX3-783" fmla="*/ 468805 w 4353891"/>
                      <a:gd name="connsiteY3-784" fmla="*/ 907689 h 4099313"/>
                      <a:gd name="connsiteX4-785" fmla="*/ 470434 w 4353891"/>
                      <a:gd name="connsiteY4-786" fmla="*/ 908652 h 4099313"/>
                      <a:gd name="connsiteX5-787" fmla="*/ 468805 w 4353891"/>
                      <a:gd name="connsiteY5-788" fmla="*/ 907689 h 4099313"/>
                      <a:gd name="connsiteX6-789" fmla="*/ 2090436 w 4353891"/>
                      <a:gd name="connsiteY6-790" fmla="*/ 312073 h 4099313"/>
                      <a:gd name="connsiteX7-791" fmla="*/ 2090436 w 4353891"/>
                      <a:gd name="connsiteY7-792" fmla="*/ 312377 h 4099313"/>
                      <a:gd name="connsiteX8-793" fmla="*/ 2090436 w 4353891"/>
                      <a:gd name="connsiteY8-794" fmla="*/ 312073 h 4099313"/>
                      <a:gd name="connsiteX9-795" fmla="*/ 3916711 w 4353891"/>
                      <a:gd name="connsiteY9-796" fmla="*/ 2047472 h 4099313"/>
                      <a:gd name="connsiteX10-797" fmla="*/ 4228786 w 4353891"/>
                      <a:gd name="connsiteY10-798" fmla="*/ 2047473 h 4099313"/>
                      <a:gd name="connsiteX11-799" fmla="*/ 2176946 w 4353891"/>
                      <a:gd name="connsiteY11-800" fmla="*/ 4099313 h 4099313"/>
                      <a:gd name="connsiteX12-801" fmla="*/ 125105 w 4353891"/>
                      <a:gd name="connsiteY12-802" fmla="*/ 2047473 h 4099313"/>
                      <a:gd name="connsiteX13-803" fmla="*/ 437178 w 4353891"/>
                      <a:gd name="connsiteY13-804" fmla="*/ 2047472 h 4099313"/>
                      <a:gd name="connsiteX14-805" fmla="*/ 2176945 w 4353891"/>
                      <a:gd name="connsiteY14-806" fmla="*/ 3787239 h 4099313"/>
                      <a:gd name="connsiteX15-807" fmla="*/ 3916711 w 4353891"/>
                      <a:gd name="connsiteY15-808" fmla="*/ 2047472 h 4099313"/>
                      <a:gd name="connsiteX16-809" fmla="*/ 2090436 w 4353891"/>
                      <a:gd name="connsiteY16-810" fmla="*/ 0 h 4099313"/>
                      <a:gd name="connsiteX17-811" fmla="*/ 2090436 w 4353891"/>
                      <a:gd name="connsiteY17-812" fmla="*/ 312073 h 4099313"/>
                      <a:gd name="connsiteX18-813" fmla="*/ 739525 w 4353891"/>
                      <a:gd name="connsiteY18-814" fmla="*/ 1067768 h 4099313"/>
                      <a:gd name="connsiteX19-815" fmla="*/ 470434 w 4353891"/>
                      <a:gd name="connsiteY19-816" fmla="*/ 908652 h 4099313"/>
                      <a:gd name="connsiteX20-817" fmla="*/ 2090436 w 4353891"/>
                      <a:gd name="connsiteY20-818" fmla="*/ 0 h 4099313"/>
                      <a:gd name="connsiteX0-819" fmla="*/ 614420 w 4228786"/>
                      <a:gd name="connsiteY0-820" fmla="*/ 1067768 h 4099313"/>
                      <a:gd name="connsiteX1-821" fmla="*/ 617543 w 4228786"/>
                      <a:gd name="connsiteY1-822" fmla="*/ 1069614 h 4099313"/>
                      <a:gd name="connsiteX2-823" fmla="*/ 614420 w 4228786"/>
                      <a:gd name="connsiteY2-824" fmla="*/ 1067768 h 4099313"/>
                      <a:gd name="connsiteX3-825" fmla="*/ 343700 w 4228786"/>
                      <a:gd name="connsiteY3-826" fmla="*/ 907689 h 4099313"/>
                      <a:gd name="connsiteX4-827" fmla="*/ 345329 w 4228786"/>
                      <a:gd name="connsiteY4-828" fmla="*/ 908652 h 4099313"/>
                      <a:gd name="connsiteX5-829" fmla="*/ 343700 w 4228786"/>
                      <a:gd name="connsiteY5-830" fmla="*/ 907689 h 4099313"/>
                      <a:gd name="connsiteX6-831" fmla="*/ 1965331 w 4228786"/>
                      <a:gd name="connsiteY6-832" fmla="*/ 312073 h 4099313"/>
                      <a:gd name="connsiteX7-833" fmla="*/ 1965331 w 4228786"/>
                      <a:gd name="connsiteY7-834" fmla="*/ 312377 h 4099313"/>
                      <a:gd name="connsiteX8-835" fmla="*/ 1965331 w 4228786"/>
                      <a:gd name="connsiteY8-836" fmla="*/ 312073 h 4099313"/>
                      <a:gd name="connsiteX9-837" fmla="*/ 3791606 w 4228786"/>
                      <a:gd name="connsiteY9-838" fmla="*/ 2047472 h 4099313"/>
                      <a:gd name="connsiteX10-839" fmla="*/ 4103681 w 4228786"/>
                      <a:gd name="connsiteY10-840" fmla="*/ 2047473 h 4099313"/>
                      <a:gd name="connsiteX11-841" fmla="*/ 2051841 w 4228786"/>
                      <a:gd name="connsiteY11-842" fmla="*/ 4099313 h 4099313"/>
                      <a:gd name="connsiteX12-843" fmla="*/ 0 w 4228786"/>
                      <a:gd name="connsiteY12-844" fmla="*/ 2047473 h 4099313"/>
                      <a:gd name="connsiteX13-845" fmla="*/ 2051840 w 4228786"/>
                      <a:gd name="connsiteY13-846" fmla="*/ 3787239 h 4099313"/>
                      <a:gd name="connsiteX14-847" fmla="*/ 3791606 w 4228786"/>
                      <a:gd name="connsiteY14-848" fmla="*/ 2047472 h 4099313"/>
                      <a:gd name="connsiteX15-849" fmla="*/ 1965331 w 4228786"/>
                      <a:gd name="connsiteY15-850" fmla="*/ 0 h 4099313"/>
                      <a:gd name="connsiteX16-851" fmla="*/ 1965331 w 4228786"/>
                      <a:gd name="connsiteY16-852" fmla="*/ 312073 h 4099313"/>
                      <a:gd name="connsiteX17-853" fmla="*/ 614420 w 4228786"/>
                      <a:gd name="connsiteY17-854" fmla="*/ 1067768 h 4099313"/>
                      <a:gd name="connsiteX18-855" fmla="*/ 345329 w 4228786"/>
                      <a:gd name="connsiteY18-856" fmla="*/ 908652 h 4099313"/>
                      <a:gd name="connsiteX19-857" fmla="*/ 1965331 w 4228786"/>
                      <a:gd name="connsiteY19-858" fmla="*/ 0 h 4099313"/>
                      <a:gd name="connsiteX0-859" fmla="*/ 270720 w 3885086"/>
                      <a:gd name="connsiteY0-860" fmla="*/ 1067768 h 4224418"/>
                      <a:gd name="connsiteX1-861" fmla="*/ 273843 w 3885086"/>
                      <a:gd name="connsiteY1-862" fmla="*/ 1069614 h 4224418"/>
                      <a:gd name="connsiteX2-863" fmla="*/ 270720 w 3885086"/>
                      <a:gd name="connsiteY2-864" fmla="*/ 1067768 h 4224418"/>
                      <a:gd name="connsiteX3-865" fmla="*/ 0 w 3885086"/>
                      <a:gd name="connsiteY3-866" fmla="*/ 907689 h 4224418"/>
                      <a:gd name="connsiteX4-867" fmla="*/ 1629 w 3885086"/>
                      <a:gd name="connsiteY4-868" fmla="*/ 908652 h 4224418"/>
                      <a:gd name="connsiteX5-869" fmla="*/ 0 w 3885086"/>
                      <a:gd name="connsiteY5-870" fmla="*/ 907689 h 4224418"/>
                      <a:gd name="connsiteX6-871" fmla="*/ 1621631 w 3885086"/>
                      <a:gd name="connsiteY6-872" fmla="*/ 312073 h 4224418"/>
                      <a:gd name="connsiteX7-873" fmla="*/ 1621631 w 3885086"/>
                      <a:gd name="connsiteY7-874" fmla="*/ 312377 h 4224418"/>
                      <a:gd name="connsiteX8-875" fmla="*/ 1621631 w 3885086"/>
                      <a:gd name="connsiteY8-876" fmla="*/ 312073 h 4224418"/>
                      <a:gd name="connsiteX9-877" fmla="*/ 3447906 w 3885086"/>
                      <a:gd name="connsiteY9-878" fmla="*/ 2047472 h 4224418"/>
                      <a:gd name="connsiteX10-879" fmla="*/ 3759981 w 3885086"/>
                      <a:gd name="connsiteY10-880" fmla="*/ 2047473 h 4224418"/>
                      <a:gd name="connsiteX11-881" fmla="*/ 1708141 w 3885086"/>
                      <a:gd name="connsiteY11-882" fmla="*/ 4099313 h 4224418"/>
                      <a:gd name="connsiteX12-883" fmla="*/ 1708140 w 3885086"/>
                      <a:gd name="connsiteY12-884" fmla="*/ 3787239 h 4224418"/>
                      <a:gd name="connsiteX13-885" fmla="*/ 3447906 w 3885086"/>
                      <a:gd name="connsiteY13-886" fmla="*/ 2047472 h 4224418"/>
                      <a:gd name="connsiteX14-887" fmla="*/ 1621631 w 3885086"/>
                      <a:gd name="connsiteY14-888" fmla="*/ 0 h 4224418"/>
                      <a:gd name="connsiteX15-889" fmla="*/ 1621631 w 3885086"/>
                      <a:gd name="connsiteY15-890" fmla="*/ 312073 h 4224418"/>
                      <a:gd name="connsiteX16-891" fmla="*/ 270720 w 3885086"/>
                      <a:gd name="connsiteY16-892" fmla="*/ 1067768 h 4224418"/>
                      <a:gd name="connsiteX17-893" fmla="*/ 1629 w 3885086"/>
                      <a:gd name="connsiteY17-894" fmla="*/ 908652 h 4224418"/>
                      <a:gd name="connsiteX18-895" fmla="*/ 1621631 w 3885086"/>
                      <a:gd name="connsiteY18-896" fmla="*/ 0 h 4224418"/>
                      <a:gd name="connsiteX0-897" fmla="*/ 270720 w 3885086"/>
                      <a:gd name="connsiteY0-898" fmla="*/ 1067768 h 4099313"/>
                      <a:gd name="connsiteX1-899" fmla="*/ 273843 w 3885086"/>
                      <a:gd name="connsiteY1-900" fmla="*/ 1069614 h 4099313"/>
                      <a:gd name="connsiteX2-901" fmla="*/ 270720 w 3885086"/>
                      <a:gd name="connsiteY2-902" fmla="*/ 1067768 h 4099313"/>
                      <a:gd name="connsiteX3-903" fmla="*/ 0 w 3885086"/>
                      <a:gd name="connsiteY3-904" fmla="*/ 907689 h 4099313"/>
                      <a:gd name="connsiteX4-905" fmla="*/ 1629 w 3885086"/>
                      <a:gd name="connsiteY4-906" fmla="*/ 908652 h 4099313"/>
                      <a:gd name="connsiteX5-907" fmla="*/ 0 w 3885086"/>
                      <a:gd name="connsiteY5-908" fmla="*/ 907689 h 4099313"/>
                      <a:gd name="connsiteX6-909" fmla="*/ 1621631 w 3885086"/>
                      <a:gd name="connsiteY6-910" fmla="*/ 312073 h 4099313"/>
                      <a:gd name="connsiteX7-911" fmla="*/ 1621631 w 3885086"/>
                      <a:gd name="connsiteY7-912" fmla="*/ 312377 h 4099313"/>
                      <a:gd name="connsiteX8-913" fmla="*/ 1621631 w 3885086"/>
                      <a:gd name="connsiteY8-914" fmla="*/ 312073 h 4099313"/>
                      <a:gd name="connsiteX9-915" fmla="*/ 3447906 w 3885086"/>
                      <a:gd name="connsiteY9-916" fmla="*/ 2047472 h 4099313"/>
                      <a:gd name="connsiteX10-917" fmla="*/ 3759981 w 3885086"/>
                      <a:gd name="connsiteY10-918" fmla="*/ 2047473 h 4099313"/>
                      <a:gd name="connsiteX11-919" fmla="*/ 1708141 w 3885086"/>
                      <a:gd name="connsiteY11-920" fmla="*/ 4099313 h 4099313"/>
                      <a:gd name="connsiteX12-921" fmla="*/ 3447906 w 3885086"/>
                      <a:gd name="connsiteY12-922" fmla="*/ 2047472 h 4099313"/>
                      <a:gd name="connsiteX13-923" fmla="*/ 1621631 w 3885086"/>
                      <a:gd name="connsiteY13-924" fmla="*/ 0 h 4099313"/>
                      <a:gd name="connsiteX14-925" fmla="*/ 1621631 w 3885086"/>
                      <a:gd name="connsiteY14-926" fmla="*/ 312073 h 4099313"/>
                      <a:gd name="connsiteX15-927" fmla="*/ 270720 w 3885086"/>
                      <a:gd name="connsiteY15-928" fmla="*/ 1067768 h 4099313"/>
                      <a:gd name="connsiteX16-929" fmla="*/ 1629 w 3885086"/>
                      <a:gd name="connsiteY16-930" fmla="*/ 908652 h 4099313"/>
                      <a:gd name="connsiteX17-931" fmla="*/ 1621631 w 3885086"/>
                      <a:gd name="connsiteY17-932" fmla="*/ 0 h 4099313"/>
                      <a:gd name="connsiteX0-933" fmla="*/ 270720 w 3760643"/>
                      <a:gd name="connsiteY0-934" fmla="*/ 1067768 h 2047473"/>
                      <a:gd name="connsiteX1-935" fmla="*/ 273843 w 3760643"/>
                      <a:gd name="connsiteY1-936" fmla="*/ 1069614 h 2047473"/>
                      <a:gd name="connsiteX2-937" fmla="*/ 270720 w 3760643"/>
                      <a:gd name="connsiteY2-938" fmla="*/ 1067768 h 2047473"/>
                      <a:gd name="connsiteX3-939" fmla="*/ 0 w 3760643"/>
                      <a:gd name="connsiteY3-940" fmla="*/ 907689 h 2047473"/>
                      <a:gd name="connsiteX4-941" fmla="*/ 1629 w 3760643"/>
                      <a:gd name="connsiteY4-942" fmla="*/ 908652 h 2047473"/>
                      <a:gd name="connsiteX5-943" fmla="*/ 0 w 3760643"/>
                      <a:gd name="connsiteY5-944" fmla="*/ 907689 h 2047473"/>
                      <a:gd name="connsiteX6-945" fmla="*/ 1621631 w 3760643"/>
                      <a:gd name="connsiteY6-946" fmla="*/ 312073 h 2047473"/>
                      <a:gd name="connsiteX7-947" fmla="*/ 1621631 w 3760643"/>
                      <a:gd name="connsiteY7-948" fmla="*/ 312377 h 2047473"/>
                      <a:gd name="connsiteX8-949" fmla="*/ 1621631 w 3760643"/>
                      <a:gd name="connsiteY8-950" fmla="*/ 312073 h 2047473"/>
                      <a:gd name="connsiteX9-951" fmla="*/ 3447906 w 3760643"/>
                      <a:gd name="connsiteY9-952" fmla="*/ 2047472 h 2047473"/>
                      <a:gd name="connsiteX10-953" fmla="*/ 3759981 w 3760643"/>
                      <a:gd name="connsiteY10-954" fmla="*/ 2047473 h 2047473"/>
                      <a:gd name="connsiteX11-955" fmla="*/ 3447906 w 3760643"/>
                      <a:gd name="connsiteY11-956" fmla="*/ 2047472 h 2047473"/>
                      <a:gd name="connsiteX12-957" fmla="*/ 1621631 w 3760643"/>
                      <a:gd name="connsiteY12-958" fmla="*/ 0 h 2047473"/>
                      <a:gd name="connsiteX13-959" fmla="*/ 1621631 w 3760643"/>
                      <a:gd name="connsiteY13-960" fmla="*/ 312073 h 2047473"/>
                      <a:gd name="connsiteX14-961" fmla="*/ 270720 w 3760643"/>
                      <a:gd name="connsiteY14-962" fmla="*/ 1067768 h 2047473"/>
                      <a:gd name="connsiteX15-963" fmla="*/ 1629 w 3760643"/>
                      <a:gd name="connsiteY15-964" fmla="*/ 908652 h 2047473"/>
                      <a:gd name="connsiteX16-965" fmla="*/ 1621631 w 3760643"/>
                      <a:gd name="connsiteY16-966" fmla="*/ 0 h 2047473"/>
                      <a:gd name="connsiteX0-967" fmla="*/ 270720 w 1621631"/>
                      <a:gd name="connsiteY0-968" fmla="*/ 1067768 h 1069614"/>
                      <a:gd name="connsiteX1-969" fmla="*/ 273843 w 1621631"/>
                      <a:gd name="connsiteY1-970" fmla="*/ 1069614 h 1069614"/>
                      <a:gd name="connsiteX2-971" fmla="*/ 270720 w 1621631"/>
                      <a:gd name="connsiteY2-972" fmla="*/ 1067768 h 1069614"/>
                      <a:gd name="connsiteX3-973" fmla="*/ 0 w 1621631"/>
                      <a:gd name="connsiteY3-974" fmla="*/ 907689 h 1069614"/>
                      <a:gd name="connsiteX4-975" fmla="*/ 1629 w 1621631"/>
                      <a:gd name="connsiteY4-976" fmla="*/ 908652 h 1069614"/>
                      <a:gd name="connsiteX5-977" fmla="*/ 0 w 1621631"/>
                      <a:gd name="connsiteY5-978" fmla="*/ 907689 h 1069614"/>
                      <a:gd name="connsiteX6-979" fmla="*/ 1621631 w 1621631"/>
                      <a:gd name="connsiteY6-980" fmla="*/ 312073 h 1069614"/>
                      <a:gd name="connsiteX7-981" fmla="*/ 1621631 w 1621631"/>
                      <a:gd name="connsiteY7-982" fmla="*/ 312377 h 1069614"/>
                      <a:gd name="connsiteX8-983" fmla="*/ 1621631 w 1621631"/>
                      <a:gd name="connsiteY8-984" fmla="*/ 312073 h 1069614"/>
                      <a:gd name="connsiteX9-985" fmla="*/ 1621631 w 1621631"/>
                      <a:gd name="connsiteY9-986" fmla="*/ 0 h 1069614"/>
                      <a:gd name="connsiteX10-987" fmla="*/ 1621631 w 1621631"/>
                      <a:gd name="connsiteY10-988" fmla="*/ 312073 h 1069614"/>
                      <a:gd name="connsiteX11-989" fmla="*/ 270720 w 1621631"/>
                      <a:gd name="connsiteY11-990" fmla="*/ 1067768 h 1069614"/>
                      <a:gd name="connsiteX12-991" fmla="*/ 1629 w 1621631"/>
                      <a:gd name="connsiteY12-992" fmla="*/ 908652 h 1069614"/>
                      <a:gd name="connsiteX13-993" fmla="*/ 1621631 w 1621631"/>
                      <a:gd name="connsiteY13-994" fmla="*/ 0 h 1069614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  <a:cxn ang="0">
                        <a:pos x="connsiteX7-15" y="connsiteY7-16"/>
                      </a:cxn>
                      <a:cxn ang="0">
                        <a:pos x="connsiteX8-17" y="connsiteY8-18"/>
                      </a:cxn>
                      <a:cxn ang="0">
                        <a:pos x="connsiteX9-19" y="connsiteY9-20"/>
                      </a:cxn>
                      <a:cxn ang="0">
                        <a:pos x="connsiteX10-21" y="connsiteY10-22"/>
                      </a:cxn>
                      <a:cxn ang="0">
                        <a:pos x="connsiteX11-23" y="connsiteY11-24"/>
                      </a:cxn>
                      <a:cxn ang="0">
                        <a:pos x="connsiteX12-25" y="connsiteY12-26"/>
                      </a:cxn>
                      <a:cxn ang="0">
                        <a:pos x="connsiteX13-27" y="connsiteY13-28"/>
                      </a:cxn>
                    </a:cxnLst>
                    <a:rect l="l" t="t" r="r" b="b"/>
                    <a:pathLst>
                      <a:path w="1621631" h="1069614">
                        <a:moveTo>
                          <a:pt x="270720" y="1067768"/>
                        </a:moveTo>
                        <a:lnTo>
                          <a:pt x="273843" y="1069614"/>
                        </a:lnTo>
                        <a:lnTo>
                          <a:pt x="270720" y="1067768"/>
                        </a:lnTo>
                        <a:close/>
                        <a:moveTo>
                          <a:pt x="0" y="907689"/>
                        </a:moveTo>
                        <a:lnTo>
                          <a:pt x="1629" y="908652"/>
                        </a:lnTo>
                        <a:lnTo>
                          <a:pt x="0" y="907689"/>
                        </a:lnTo>
                        <a:close/>
                        <a:moveTo>
                          <a:pt x="1621631" y="312073"/>
                        </a:moveTo>
                        <a:lnTo>
                          <a:pt x="1621631" y="312377"/>
                        </a:lnTo>
                        <a:lnTo>
                          <a:pt x="1621631" y="312073"/>
                        </a:lnTo>
                        <a:close/>
                        <a:moveTo>
                          <a:pt x="1621631" y="0"/>
                        </a:moveTo>
                        <a:lnTo>
                          <a:pt x="1621631" y="312073"/>
                        </a:lnTo>
                        <a:cubicBezTo>
                          <a:pt x="1059988" y="337356"/>
                          <a:pt x="568425" y="631117"/>
                          <a:pt x="270720" y="1067768"/>
                        </a:cubicBezTo>
                        <a:lnTo>
                          <a:pt x="1629" y="908652"/>
                        </a:lnTo>
                        <a:cubicBezTo>
                          <a:pt x="354259" y="380480"/>
                          <a:pt x="945677" y="25494"/>
                          <a:pt x="162163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3218" tIns="46608" rIns="46608" bIns="93218" numCol="1" spcCol="0" rtlCol="0" fromWordArt="0" anchor="b" anchorCtr="0" forceAA="0" compatLnSpc="1">
                    <a:noAutofit/>
                  </a:bodyPr>
                  <a:lstStyle/>
                  <a:p>
                    <a:pPr algn="ctr" defTabSz="931545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800" spc="-5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5" name="işļíḓê">
                    <a:extLst>
                      <a:ext uri="{FF2B5EF4-FFF2-40B4-BE49-F238E27FC236}">
                        <a16:creationId xmlns:a16="http://schemas.microsoft.com/office/drawing/2014/main" xmlns="" id="{36FBE371-1C01-4F20-8508-F8E7CC1860C2}"/>
                      </a:ext>
                    </a:extLst>
                  </p:cNvPr>
                  <p:cNvSpPr/>
                  <p:nvPr/>
                </p:nvSpPr>
                <p:spPr bwMode="auto">
                  <a:xfrm rot="3645706" flipH="1">
                    <a:off x="6810755" y="2122914"/>
                    <a:ext cx="298263" cy="196670"/>
                  </a:xfrm>
                  <a:custGeom>
                    <a:avLst/>
                    <a:gdLst>
                      <a:gd name="connsiteX0" fmla="*/ 668844 w 4158105"/>
                      <a:gd name="connsiteY0" fmla="*/ 1079241 h 4110786"/>
                      <a:gd name="connsiteX1" fmla="*/ 671967 w 4158105"/>
                      <a:gd name="connsiteY1" fmla="*/ 1081087 h 4110786"/>
                      <a:gd name="connsiteX2" fmla="*/ 576717 w 4158105"/>
                      <a:gd name="connsiteY2" fmla="*/ 1235869 h 4110786"/>
                      <a:gd name="connsiteX3" fmla="*/ 574232 w 4158105"/>
                      <a:gd name="connsiteY3" fmla="*/ 1234330 h 4110786"/>
                      <a:gd name="connsiteX4" fmla="*/ 668844 w 4158105"/>
                      <a:gd name="connsiteY4" fmla="*/ 1079241 h 4110786"/>
                      <a:gd name="connsiteX5" fmla="*/ 398124 w 4158105"/>
                      <a:gd name="connsiteY5" fmla="*/ 919162 h 4110786"/>
                      <a:gd name="connsiteX6" fmla="*/ 399753 w 4158105"/>
                      <a:gd name="connsiteY6" fmla="*/ 920125 h 4110786"/>
                      <a:gd name="connsiteX7" fmla="*/ 308772 w 4158105"/>
                      <a:gd name="connsiteY7" fmla="*/ 1069886 h 4110786"/>
                      <a:gd name="connsiteX8" fmla="*/ 307636 w 4158105"/>
                      <a:gd name="connsiteY8" fmla="*/ 1069182 h 4110786"/>
                      <a:gd name="connsiteX9" fmla="*/ 398124 w 4158105"/>
                      <a:gd name="connsiteY9" fmla="*/ 919162 h 4110786"/>
                      <a:gd name="connsiteX10" fmla="*/ 2106264 w 4158105"/>
                      <a:gd name="connsiteY10" fmla="*/ 319178 h 4110786"/>
                      <a:gd name="connsiteX11" fmla="*/ 2198792 w 4158105"/>
                      <a:gd name="connsiteY11" fmla="*/ 323850 h 4110786"/>
                      <a:gd name="connsiteX12" fmla="*/ 2019755 w 4158105"/>
                      <a:gd name="connsiteY12" fmla="*/ 323850 h 4110786"/>
                      <a:gd name="connsiteX13" fmla="*/ 2019755 w 4158105"/>
                      <a:gd name="connsiteY13" fmla="*/ 323546 h 4110786"/>
                      <a:gd name="connsiteX14" fmla="*/ 2106264 w 4158105"/>
                      <a:gd name="connsiteY14" fmla="*/ 319178 h 4110786"/>
                      <a:gd name="connsiteX15" fmla="*/ 2224351 w 4158105"/>
                      <a:gd name="connsiteY15" fmla="*/ 13068 h 4110786"/>
                      <a:gd name="connsiteX16" fmla="*/ 4158105 w 4158105"/>
                      <a:gd name="connsiteY16" fmla="*/ 2058946 h 4110786"/>
                      <a:gd name="connsiteX17" fmla="*/ 2106265 w 4158105"/>
                      <a:gd name="connsiteY17" fmla="*/ 4110786 h 4110786"/>
                      <a:gd name="connsiteX18" fmla="*/ 54424 w 4158105"/>
                      <a:gd name="connsiteY18" fmla="*/ 2058946 h 4110786"/>
                      <a:gd name="connsiteX19" fmla="*/ 574232 w 4158105"/>
                      <a:gd name="connsiteY19" fmla="*/ 1234330 h 4110786"/>
                      <a:gd name="connsiteX20" fmla="*/ 366497 w 4158105"/>
                      <a:gd name="connsiteY20" fmla="*/ 2058945 h 4110786"/>
                      <a:gd name="connsiteX21" fmla="*/ 2106264 w 4158105"/>
                      <a:gd name="connsiteY21" fmla="*/ 3798712 h 4110786"/>
                      <a:gd name="connsiteX22" fmla="*/ 3846030 w 4158105"/>
                      <a:gd name="connsiteY22" fmla="*/ 2058945 h 4110786"/>
                      <a:gd name="connsiteX23" fmla="*/ 2198792 w 4158105"/>
                      <a:gd name="connsiteY23" fmla="*/ 323850 h 4110786"/>
                      <a:gd name="connsiteX24" fmla="*/ 2219780 w 4158105"/>
                      <a:gd name="connsiteY24" fmla="*/ 323850 h 4110786"/>
                      <a:gd name="connsiteX25" fmla="*/ 2224351 w 4158105"/>
                      <a:gd name="connsiteY25" fmla="*/ 13068 h 4110786"/>
                      <a:gd name="connsiteX26" fmla="*/ 2019755 w 4158105"/>
                      <a:gd name="connsiteY26" fmla="*/ 11473 h 4110786"/>
                      <a:gd name="connsiteX27" fmla="*/ 2019755 w 4158105"/>
                      <a:gd name="connsiteY27" fmla="*/ 323546 h 4110786"/>
                      <a:gd name="connsiteX28" fmla="*/ 668844 w 4158105"/>
                      <a:gd name="connsiteY28" fmla="*/ 1079241 h 4110786"/>
                      <a:gd name="connsiteX29" fmla="*/ 399753 w 4158105"/>
                      <a:gd name="connsiteY29" fmla="*/ 920125 h 4110786"/>
                      <a:gd name="connsiteX30" fmla="*/ 2019755 w 4158105"/>
                      <a:gd name="connsiteY30" fmla="*/ 11473 h 4110786"/>
                      <a:gd name="connsiteX31" fmla="*/ 2224543 w 4158105"/>
                      <a:gd name="connsiteY31" fmla="*/ 0 h 4110786"/>
                      <a:gd name="connsiteX32" fmla="*/ 2224351 w 4158105"/>
                      <a:gd name="connsiteY32" fmla="*/ 13068 h 4110786"/>
                      <a:gd name="connsiteX33" fmla="*/ 2106265 w 4158105"/>
                      <a:gd name="connsiteY33" fmla="*/ 7105 h 4110786"/>
                      <a:gd name="connsiteX34" fmla="*/ 2019755 w 4158105"/>
                      <a:gd name="connsiteY34" fmla="*/ 11473 h 4110786"/>
                      <a:gd name="connsiteX35" fmla="*/ 2019755 w 4158105"/>
                      <a:gd name="connsiteY35" fmla="*/ 2381 h 4110786"/>
                      <a:gd name="connsiteX36" fmla="*/ 2224543 w 4158105"/>
                      <a:gd name="connsiteY36" fmla="*/ 0 h 4110786"/>
                      <a:gd name="connsiteX0-1" fmla="*/ 668844 w 4158105"/>
                      <a:gd name="connsiteY0-2" fmla="*/ 1079241 h 4110786"/>
                      <a:gd name="connsiteX1-3" fmla="*/ 671967 w 4158105"/>
                      <a:gd name="connsiteY1-4" fmla="*/ 1081087 h 4110786"/>
                      <a:gd name="connsiteX2-5" fmla="*/ 576717 w 4158105"/>
                      <a:gd name="connsiteY2-6" fmla="*/ 1235869 h 4110786"/>
                      <a:gd name="connsiteX3-7" fmla="*/ 574232 w 4158105"/>
                      <a:gd name="connsiteY3-8" fmla="*/ 1234330 h 4110786"/>
                      <a:gd name="connsiteX4-9" fmla="*/ 668844 w 4158105"/>
                      <a:gd name="connsiteY4-10" fmla="*/ 1079241 h 4110786"/>
                      <a:gd name="connsiteX5-11" fmla="*/ 398124 w 4158105"/>
                      <a:gd name="connsiteY5-12" fmla="*/ 919162 h 4110786"/>
                      <a:gd name="connsiteX6-13" fmla="*/ 399753 w 4158105"/>
                      <a:gd name="connsiteY6-14" fmla="*/ 920125 h 4110786"/>
                      <a:gd name="connsiteX7-15" fmla="*/ 308772 w 4158105"/>
                      <a:gd name="connsiteY7-16" fmla="*/ 1069886 h 4110786"/>
                      <a:gd name="connsiteX8-17" fmla="*/ 398124 w 4158105"/>
                      <a:gd name="connsiteY8-18" fmla="*/ 919162 h 4110786"/>
                      <a:gd name="connsiteX9-19" fmla="*/ 2106264 w 4158105"/>
                      <a:gd name="connsiteY9-20" fmla="*/ 319178 h 4110786"/>
                      <a:gd name="connsiteX10-21" fmla="*/ 2198792 w 4158105"/>
                      <a:gd name="connsiteY10-22" fmla="*/ 323850 h 4110786"/>
                      <a:gd name="connsiteX11-23" fmla="*/ 2019755 w 4158105"/>
                      <a:gd name="connsiteY11-24" fmla="*/ 323850 h 4110786"/>
                      <a:gd name="connsiteX12-25" fmla="*/ 2019755 w 4158105"/>
                      <a:gd name="connsiteY12-26" fmla="*/ 323546 h 4110786"/>
                      <a:gd name="connsiteX13-27" fmla="*/ 2106264 w 4158105"/>
                      <a:gd name="connsiteY13-28" fmla="*/ 319178 h 4110786"/>
                      <a:gd name="connsiteX14-29" fmla="*/ 2224351 w 4158105"/>
                      <a:gd name="connsiteY14-30" fmla="*/ 13068 h 4110786"/>
                      <a:gd name="connsiteX15-31" fmla="*/ 4158105 w 4158105"/>
                      <a:gd name="connsiteY15-32" fmla="*/ 2058946 h 4110786"/>
                      <a:gd name="connsiteX16-33" fmla="*/ 2106265 w 4158105"/>
                      <a:gd name="connsiteY16-34" fmla="*/ 4110786 h 4110786"/>
                      <a:gd name="connsiteX17-35" fmla="*/ 54424 w 4158105"/>
                      <a:gd name="connsiteY17-36" fmla="*/ 2058946 h 4110786"/>
                      <a:gd name="connsiteX18-37" fmla="*/ 574232 w 4158105"/>
                      <a:gd name="connsiteY18-38" fmla="*/ 1234330 h 4110786"/>
                      <a:gd name="connsiteX19-39" fmla="*/ 366497 w 4158105"/>
                      <a:gd name="connsiteY19-40" fmla="*/ 2058945 h 4110786"/>
                      <a:gd name="connsiteX20-41" fmla="*/ 2106264 w 4158105"/>
                      <a:gd name="connsiteY20-42" fmla="*/ 3798712 h 4110786"/>
                      <a:gd name="connsiteX21-43" fmla="*/ 3846030 w 4158105"/>
                      <a:gd name="connsiteY21-44" fmla="*/ 2058945 h 4110786"/>
                      <a:gd name="connsiteX22-45" fmla="*/ 2198792 w 4158105"/>
                      <a:gd name="connsiteY22-46" fmla="*/ 323850 h 4110786"/>
                      <a:gd name="connsiteX23-47" fmla="*/ 2219780 w 4158105"/>
                      <a:gd name="connsiteY23-48" fmla="*/ 323850 h 4110786"/>
                      <a:gd name="connsiteX24-49" fmla="*/ 2224351 w 4158105"/>
                      <a:gd name="connsiteY24-50" fmla="*/ 13068 h 4110786"/>
                      <a:gd name="connsiteX25-51" fmla="*/ 2019755 w 4158105"/>
                      <a:gd name="connsiteY25-52" fmla="*/ 11473 h 4110786"/>
                      <a:gd name="connsiteX26-53" fmla="*/ 2019755 w 4158105"/>
                      <a:gd name="connsiteY26-54" fmla="*/ 323546 h 4110786"/>
                      <a:gd name="connsiteX27-55" fmla="*/ 668844 w 4158105"/>
                      <a:gd name="connsiteY27-56" fmla="*/ 1079241 h 4110786"/>
                      <a:gd name="connsiteX28-57" fmla="*/ 399753 w 4158105"/>
                      <a:gd name="connsiteY28-58" fmla="*/ 920125 h 4110786"/>
                      <a:gd name="connsiteX29-59" fmla="*/ 2019755 w 4158105"/>
                      <a:gd name="connsiteY29-60" fmla="*/ 11473 h 4110786"/>
                      <a:gd name="connsiteX30-61" fmla="*/ 2224543 w 4158105"/>
                      <a:gd name="connsiteY30-62" fmla="*/ 0 h 4110786"/>
                      <a:gd name="connsiteX31-63" fmla="*/ 2224351 w 4158105"/>
                      <a:gd name="connsiteY31-64" fmla="*/ 13068 h 4110786"/>
                      <a:gd name="connsiteX32-65" fmla="*/ 2106265 w 4158105"/>
                      <a:gd name="connsiteY32-66" fmla="*/ 7105 h 4110786"/>
                      <a:gd name="connsiteX33-67" fmla="*/ 2019755 w 4158105"/>
                      <a:gd name="connsiteY33-68" fmla="*/ 11473 h 4110786"/>
                      <a:gd name="connsiteX34-69" fmla="*/ 2019755 w 4158105"/>
                      <a:gd name="connsiteY34-70" fmla="*/ 2381 h 4110786"/>
                      <a:gd name="connsiteX35-71" fmla="*/ 2224543 w 4158105"/>
                      <a:gd name="connsiteY35-72" fmla="*/ 0 h 4110786"/>
                      <a:gd name="connsiteX0-73" fmla="*/ 668844 w 4158105"/>
                      <a:gd name="connsiteY0-74" fmla="*/ 1079241 h 4110786"/>
                      <a:gd name="connsiteX1-75" fmla="*/ 671967 w 4158105"/>
                      <a:gd name="connsiteY1-76" fmla="*/ 1081087 h 4110786"/>
                      <a:gd name="connsiteX2-77" fmla="*/ 576717 w 4158105"/>
                      <a:gd name="connsiteY2-78" fmla="*/ 1235869 h 4110786"/>
                      <a:gd name="connsiteX3-79" fmla="*/ 574232 w 4158105"/>
                      <a:gd name="connsiteY3-80" fmla="*/ 1234330 h 4110786"/>
                      <a:gd name="connsiteX4-81" fmla="*/ 668844 w 4158105"/>
                      <a:gd name="connsiteY4-82" fmla="*/ 1079241 h 4110786"/>
                      <a:gd name="connsiteX5-83" fmla="*/ 398124 w 4158105"/>
                      <a:gd name="connsiteY5-84" fmla="*/ 919162 h 4110786"/>
                      <a:gd name="connsiteX6-85" fmla="*/ 399753 w 4158105"/>
                      <a:gd name="connsiteY6-86" fmla="*/ 920125 h 4110786"/>
                      <a:gd name="connsiteX7-87" fmla="*/ 398124 w 4158105"/>
                      <a:gd name="connsiteY7-88" fmla="*/ 919162 h 4110786"/>
                      <a:gd name="connsiteX8-89" fmla="*/ 2106264 w 4158105"/>
                      <a:gd name="connsiteY8-90" fmla="*/ 319178 h 4110786"/>
                      <a:gd name="connsiteX9-91" fmla="*/ 2198792 w 4158105"/>
                      <a:gd name="connsiteY9-92" fmla="*/ 323850 h 4110786"/>
                      <a:gd name="connsiteX10-93" fmla="*/ 2019755 w 4158105"/>
                      <a:gd name="connsiteY10-94" fmla="*/ 323850 h 4110786"/>
                      <a:gd name="connsiteX11-95" fmla="*/ 2019755 w 4158105"/>
                      <a:gd name="connsiteY11-96" fmla="*/ 323546 h 4110786"/>
                      <a:gd name="connsiteX12-97" fmla="*/ 2106264 w 4158105"/>
                      <a:gd name="connsiteY12-98" fmla="*/ 319178 h 4110786"/>
                      <a:gd name="connsiteX13-99" fmla="*/ 2224351 w 4158105"/>
                      <a:gd name="connsiteY13-100" fmla="*/ 13068 h 4110786"/>
                      <a:gd name="connsiteX14-101" fmla="*/ 4158105 w 4158105"/>
                      <a:gd name="connsiteY14-102" fmla="*/ 2058946 h 4110786"/>
                      <a:gd name="connsiteX15-103" fmla="*/ 2106265 w 4158105"/>
                      <a:gd name="connsiteY15-104" fmla="*/ 4110786 h 4110786"/>
                      <a:gd name="connsiteX16-105" fmla="*/ 54424 w 4158105"/>
                      <a:gd name="connsiteY16-106" fmla="*/ 2058946 h 4110786"/>
                      <a:gd name="connsiteX17-107" fmla="*/ 574232 w 4158105"/>
                      <a:gd name="connsiteY17-108" fmla="*/ 1234330 h 4110786"/>
                      <a:gd name="connsiteX18-109" fmla="*/ 366497 w 4158105"/>
                      <a:gd name="connsiteY18-110" fmla="*/ 2058945 h 4110786"/>
                      <a:gd name="connsiteX19-111" fmla="*/ 2106264 w 4158105"/>
                      <a:gd name="connsiteY19-112" fmla="*/ 3798712 h 4110786"/>
                      <a:gd name="connsiteX20-113" fmla="*/ 3846030 w 4158105"/>
                      <a:gd name="connsiteY20-114" fmla="*/ 2058945 h 4110786"/>
                      <a:gd name="connsiteX21-115" fmla="*/ 2198792 w 4158105"/>
                      <a:gd name="connsiteY21-116" fmla="*/ 323850 h 4110786"/>
                      <a:gd name="connsiteX22-117" fmla="*/ 2219780 w 4158105"/>
                      <a:gd name="connsiteY22-118" fmla="*/ 323850 h 4110786"/>
                      <a:gd name="connsiteX23-119" fmla="*/ 2224351 w 4158105"/>
                      <a:gd name="connsiteY23-120" fmla="*/ 13068 h 4110786"/>
                      <a:gd name="connsiteX24-121" fmla="*/ 2019755 w 4158105"/>
                      <a:gd name="connsiteY24-122" fmla="*/ 11473 h 4110786"/>
                      <a:gd name="connsiteX25-123" fmla="*/ 2019755 w 4158105"/>
                      <a:gd name="connsiteY25-124" fmla="*/ 323546 h 4110786"/>
                      <a:gd name="connsiteX26-125" fmla="*/ 668844 w 4158105"/>
                      <a:gd name="connsiteY26-126" fmla="*/ 1079241 h 4110786"/>
                      <a:gd name="connsiteX27-127" fmla="*/ 399753 w 4158105"/>
                      <a:gd name="connsiteY27-128" fmla="*/ 920125 h 4110786"/>
                      <a:gd name="connsiteX28-129" fmla="*/ 2019755 w 4158105"/>
                      <a:gd name="connsiteY28-130" fmla="*/ 11473 h 4110786"/>
                      <a:gd name="connsiteX29-131" fmla="*/ 2224543 w 4158105"/>
                      <a:gd name="connsiteY29-132" fmla="*/ 0 h 4110786"/>
                      <a:gd name="connsiteX30-133" fmla="*/ 2224351 w 4158105"/>
                      <a:gd name="connsiteY30-134" fmla="*/ 13068 h 4110786"/>
                      <a:gd name="connsiteX31-135" fmla="*/ 2106265 w 4158105"/>
                      <a:gd name="connsiteY31-136" fmla="*/ 7105 h 4110786"/>
                      <a:gd name="connsiteX32-137" fmla="*/ 2019755 w 4158105"/>
                      <a:gd name="connsiteY32-138" fmla="*/ 11473 h 4110786"/>
                      <a:gd name="connsiteX33-139" fmla="*/ 2019755 w 4158105"/>
                      <a:gd name="connsiteY33-140" fmla="*/ 2381 h 4110786"/>
                      <a:gd name="connsiteX34-141" fmla="*/ 2224543 w 4158105"/>
                      <a:gd name="connsiteY34-142" fmla="*/ 0 h 4110786"/>
                      <a:gd name="connsiteX0-143" fmla="*/ 739525 w 4228786"/>
                      <a:gd name="connsiteY0-144" fmla="*/ 1079241 h 4110786"/>
                      <a:gd name="connsiteX1-145" fmla="*/ 742648 w 4228786"/>
                      <a:gd name="connsiteY1-146" fmla="*/ 1081087 h 4110786"/>
                      <a:gd name="connsiteX2-147" fmla="*/ 647398 w 4228786"/>
                      <a:gd name="connsiteY2-148" fmla="*/ 1235869 h 4110786"/>
                      <a:gd name="connsiteX3-149" fmla="*/ 644913 w 4228786"/>
                      <a:gd name="connsiteY3-150" fmla="*/ 1234330 h 4110786"/>
                      <a:gd name="connsiteX4-151" fmla="*/ 739525 w 4228786"/>
                      <a:gd name="connsiteY4-152" fmla="*/ 1079241 h 4110786"/>
                      <a:gd name="connsiteX5-153" fmla="*/ 468805 w 4228786"/>
                      <a:gd name="connsiteY5-154" fmla="*/ 919162 h 4110786"/>
                      <a:gd name="connsiteX6-155" fmla="*/ 470434 w 4228786"/>
                      <a:gd name="connsiteY6-156" fmla="*/ 920125 h 4110786"/>
                      <a:gd name="connsiteX7-157" fmla="*/ 468805 w 4228786"/>
                      <a:gd name="connsiteY7-158" fmla="*/ 919162 h 4110786"/>
                      <a:gd name="connsiteX8-159" fmla="*/ 2176945 w 4228786"/>
                      <a:gd name="connsiteY8-160" fmla="*/ 319178 h 4110786"/>
                      <a:gd name="connsiteX9-161" fmla="*/ 2269473 w 4228786"/>
                      <a:gd name="connsiteY9-162" fmla="*/ 323850 h 4110786"/>
                      <a:gd name="connsiteX10-163" fmla="*/ 2090436 w 4228786"/>
                      <a:gd name="connsiteY10-164" fmla="*/ 323850 h 4110786"/>
                      <a:gd name="connsiteX11-165" fmla="*/ 2090436 w 4228786"/>
                      <a:gd name="connsiteY11-166" fmla="*/ 323546 h 4110786"/>
                      <a:gd name="connsiteX12-167" fmla="*/ 2176945 w 4228786"/>
                      <a:gd name="connsiteY12-168" fmla="*/ 319178 h 4110786"/>
                      <a:gd name="connsiteX13-169" fmla="*/ 2295032 w 4228786"/>
                      <a:gd name="connsiteY13-170" fmla="*/ 13068 h 4110786"/>
                      <a:gd name="connsiteX14-171" fmla="*/ 4228786 w 4228786"/>
                      <a:gd name="connsiteY14-172" fmla="*/ 2058946 h 4110786"/>
                      <a:gd name="connsiteX15-173" fmla="*/ 2176946 w 4228786"/>
                      <a:gd name="connsiteY15-174" fmla="*/ 4110786 h 4110786"/>
                      <a:gd name="connsiteX16-175" fmla="*/ 125105 w 4228786"/>
                      <a:gd name="connsiteY16-176" fmla="*/ 2058946 h 4110786"/>
                      <a:gd name="connsiteX17-177" fmla="*/ 437178 w 4228786"/>
                      <a:gd name="connsiteY17-178" fmla="*/ 2058945 h 4110786"/>
                      <a:gd name="connsiteX18-179" fmla="*/ 2176945 w 4228786"/>
                      <a:gd name="connsiteY18-180" fmla="*/ 3798712 h 4110786"/>
                      <a:gd name="connsiteX19-181" fmla="*/ 3916711 w 4228786"/>
                      <a:gd name="connsiteY19-182" fmla="*/ 2058945 h 4110786"/>
                      <a:gd name="connsiteX20-183" fmla="*/ 2269473 w 4228786"/>
                      <a:gd name="connsiteY20-184" fmla="*/ 323850 h 4110786"/>
                      <a:gd name="connsiteX21-185" fmla="*/ 2290461 w 4228786"/>
                      <a:gd name="connsiteY21-186" fmla="*/ 323850 h 4110786"/>
                      <a:gd name="connsiteX22-187" fmla="*/ 2295032 w 4228786"/>
                      <a:gd name="connsiteY22-188" fmla="*/ 13068 h 4110786"/>
                      <a:gd name="connsiteX23-189" fmla="*/ 2090436 w 4228786"/>
                      <a:gd name="connsiteY23-190" fmla="*/ 11473 h 4110786"/>
                      <a:gd name="connsiteX24-191" fmla="*/ 2090436 w 4228786"/>
                      <a:gd name="connsiteY24-192" fmla="*/ 323546 h 4110786"/>
                      <a:gd name="connsiteX25-193" fmla="*/ 739525 w 4228786"/>
                      <a:gd name="connsiteY25-194" fmla="*/ 1079241 h 4110786"/>
                      <a:gd name="connsiteX26-195" fmla="*/ 470434 w 4228786"/>
                      <a:gd name="connsiteY26-196" fmla="*/ 920125 h 4110786"/>
                      <a:gd name="connsiteX27-197" fmla="*/ 2090436 w 4228786"/>
                      <a:gd name="connsiteY27-198" fmla="*/ 11473 h 4110786"/>
                      <a:gd name="connsiteX28-199" fmla="*/ 2295224 w 4228786"/>
                      <a:gd name="connsiteY28-200" fmla="*/ 0 h 4110786"/>
                      <a:gd name="connsiteX29-201" fmla="*/ 2295032 w 4228786"/>
                      <a:gd name="connsiteY29-202" fmla="*/ 13068 h 4110786"/>
                      <a:gd name="connsiteX30-203" fmla="*/ 2176946 w 4228786"/>
                      <a:gd name="connsiteY30-204" fmla="*/ 7105 h 4110786"/>
                      <a:gd name="connsiteX31-205" fmla="*/ 2090436 w 4228786"/>
                      <a:gd name="connsiteY31-206" fmla="*/ 11473 h 4110786"/>
                      <a:gd name="connsiteX32-207" fmla="*/ 2090436 w 4228786"/>
                      <a:gd name="connsiteY32-208" fmla="*/ 2381 h 4110786"/>
                      <a:gd name="connsiteX33-209" fmla="*/ 2295224 w 4228786"/>
                      <a:gd name="connsiteY33-210" fmla="*/ 0 h 4110786"/>
                      <a:gd name="connsiteX0-211" fmla="*/ 739525 w 4228786"/>
                      <a:gd name="connsiteY0-212" fmla="*/ 1079241 h 4110786"/>
                      <a:gd name="connsiteX1-213" fmla="*/ 742648 w 4228786"/>
                      <a:gd name="connsiteY1-214" fmla="*/ 1081087 h 4110786"/>
                      <a:gd name="connsiteX2-215" fmla="*/ 647398 w 4228786"/>
                      <a:gd name="connsiteY2-216" fmla="*/ 1235869 h 4110786"/>
                      <a:gd name="connsiteX3-217" fmla="*/ 739525 w 4228786"/>
                      <a:gd name="connsiteY3-218" fmla="*/ 1079241 h 4110786"/>
                      <a:gd name="connsiteX4-219" fmla="*/ 468805 w 4228786"/>
                      <a:gd name="connsiteY4-220" fmla="*/ 919162 h 4110786"/>
                      <a:gd name="connsiteX5-221" fmla="*/ 470434 w 4228786"/>
                      <a:gd name="connsiteY5-222" fmla="*/ 920125 h 4110786"/>
                      <a:gd name="connsiteX6-223" fmla="*/ 468805 w 4228786"/>
                      <a:gd name="connsiteY6-224" fmla="*/ 919162 h 4110786"/>
                      <a:gd name="connsiteX7-225" fmla="*/ 2176945 w 4228786"/>
                      <a:gd name="connsiteY7-226" fmla="*/ 319178 h 4110786"/>
                      <a:gd name="connsiteX8-227" fmla="*/ 2269473 w 4228786"/>
                      <a:gd name="connsiteY8-228" fmla="*/ 323850 h 4110786"/>
                      <a:gd name="connsiteX9-229" fmla="*/ 2090436 w 4228786"/>
                      <a:gd name="connsiteY9-230" fmla="*/ 323850 h 4110786"/>
                      <a:gd name="connsiteX10-231" fmla="*/ 2090436 w 4228786"/>
                      <a:gd name="connsiteY10-232" fmla="*/ 323546 h 4110786"/>
                      <a:gd name="connsiteX11-233" fmla="*/ 2176945 w 4228786"/>
                      <a:gd name="connsiteY11-234" fmla="*/ 319178 h 4110786"/>
                      <a:gd name="connsiteX12-235" fmla="*/ 2295032 w 4228786"/>
                      <a:gd name="connsiteY12-236" fmla="*/ 13068 h 4110786"/>
                      <a:gd name="connsiteX13-237" fmla="*/ 4228786 w 4228786"/>
                      <a:gd name="connsiteY13-238" fmla="*/ 2058946 h 4110786"/>
                      <a:gd name="connsiteX14-239" fmla="*/ 2176946 w 4228786"/>
                      <a:gd name="connsiteY14-240" fmla="*/ 4110786 h 4110786"/>
                      <a:gd name="connsiteX15-241" fmla="*/ 125105 w 4228786"/>
                      <a:gd name="connsiteY15-242" fmla="*/ 2058946 h 4110786"/>
                      <a:gd name="connsiteX16-243" fmla="*/ 437178 w 4228786"/>
                      <a:gd name="connsiteY16-244" fmla="*/ 2058945 h 4110786"/>
                      <a:gd name="connsiteX17-245" fmla="*/ 2176945 w 4228786"/>
                      <a:gd name="connsiteY17-246" fmla="*/ 3798712 h 4110786"/>
                      <a:gd name="connsiteX18-247" fmla="*/ 3916711 w 4228786"/>
                      <a:gd name="connsiteY18-248" fmla="*/ 2058945 h 4110786"/>
                      <a:gd name="connsiteX19-249" fmla="*/ 2269473 w 4228786"/>
                      <a:gd name="connsiteY19-250" fmla="*/ 323850 h 4110786"/>
                      <a:gd name="connsiteX20-251" fmla="*/ 2290461 w 4228786"/>
                      <a:gd name="connsiteY20-252" fmla="*/ 323850 h 4110786"/>
                      <a:gd name="connsiteX21-253" fmla="*/ 2295032 w 4228786"/>
                      <a:gd name="connsiteY21-254" fmla="*/ 13068 h 4110786"/>
                      <a:gd name="connsiteX22-255" fmla="*/ 2090436 w 4228786"/>
                      <a:gd name="connsiteY22-256" fmla="*/ 11473 h 4110786"/>
                      <a:gd name="connsiteX23-257" fmla="*/ 2090436 w 4228786"/>
                      <a:gd name="connsiteY23-258" fmla="*/ 323546 h 4110786"/>
                      <a:gd name="connsiteX24-259" fmla="*/ 739525 w 4228786"/>
                      <a:gd name="connsiteY24-260" fmla="*/ 1079241 h 4110786"/>
                      <a:gd name="connsiteX25-261" fmla="*/ 470434 w 4228786"/>
                      <a:gd name="connsiteY25-262" fmla="*/ 920125 h 4110786"/>
                      <a:gd name="connsiteX26-263" fmla="*/ 2090436 w 4228786"/>
                      <a:gd name="connsiteY26-264" fmla="*/ 11473 h 4110786"/>
                      <a:gd name="connsiteX27-265" fmla="*/ 2295224 w 4228786"/>
                      <a:gd name="connsiteY27-266" fmla="*/ 0 h 4110786"/>
                      <a:gd name="connsiteX28-267" fmla="*/ 2295032 w 4228786"/>
                      <a:gd name="connsiteY28-268" fmla="*/ 13068 h 4110786"/>
                      <a:gd name="connsiteX29-269" fmla="*/ 2176946 w 4228786"/>
                      <a:gd name="connsiteY29-270" fmla="*/ 7105 h 4110786"/>
                      <a:gd name="connsiteX30-271" fmla="*/ 2090436 w 4228786"/>
                      <a:gd name="connsiteY30-272" fmla="*/ 11473 h 4110786"/>
                      <a:gd name="connsiteX31-273" fmla="*/ 2090436 w 4228786"/>
                      <a:gd name="connsiteY31-274" fmla="*/ 2381 h 4110786"/>
                      <a:gd name="connsiteX32-275" fmla="*/ 2295224 w 4228786"/>
                      <a:gd name="connsiteY32-276" fmla="*/ 0 h 4110786"/>
                      <a:gd name="connsiteX0-277" fmla="*/ 739525 w 4228786"/>
                      <a:gd name="connsiteY0-278" fmla="*/ 1079241 h 4110786"/>
                      <a:gd name="connsiteX1-279" fmla="*/ 742648 w 4228786"/>
                      <a:gd name="connsiteY1-280" fmla="*/ 1081087 h 4110786"/>
                      <a:gd name="connsiteX2-281" fmla="*/ 739525 w 4228786"/>
                      <a:gd name="connsiteY2-282" fmla="*/ 1079241 h 4110786"/>
                      <a:gd name="connsiteX3-283" fmla="*/ 468805 w 4228786"/>
                      <a:gd name="connsiteY3-284" fmla="*/ 919162 h 4110786"/>
                      <a:gd name="connsiteX4-285" fmla="*/ 470434 w 4228786"/>
                      <a:gd name="connsiteY4-286" fmla="*/ 920125 h 4110786"/>
                      <a:gd name="connsiteX5-287" fmla="*/ 468805 w 4228786"/>
                      <a:gd name="connsiteY5-288" fmla="*/ 919162 h 4110786"/>
                      <a:gd name="connsiteX6-289" fmla="*/ 2176945 w 4228786"/>
                      <a:gd name="connsiteY6-290" fmla="*/ 319178 h 4110786"/>
                      <a:gd name="connsiteX7-291" fmla="*/ 2269473 w 4228786"/>
                      <a:gd name="connsiteY7-292" fmla="*/ 323850 h 4110786"/>
                      <a:gd name="connsiteX8-293" fmla="*/ 2090436 w 4228786"/>
                      <a:gd name="connsiteY8-294" fmla="*/ 323850 h 4110786"/>
                      <a:gd name="connsiteX9-295" fmla="*/ 2090436 w 4228786"/>
                      <a:gd name="connsiteY9-296" fmla="*/ 323546 h 4110786"/>
                      <a:gd name="connsiteX10-297" fmla="*/ 2176945 w 4228786"/>
                      <a:gd name="connsiteY10-298" fmla="*/ 319178 h 4110786"/>
                      <a:gd name="connsiteX11-299" fmla="*/ 2295032 w 4228786"/>
                      <a:gd name="connsiteY11-300" fmla="*/ 13068 h 4110786"/>
                      <a:gd name="connsiteX12-301" fmla="*/ 4228786 w 4228786"/>
                      <a:gd name="connsiteY12-302" fmla="*/ 2058946 h 4110786"/>
                      <a:gd name="connsiteX13-303" fmla="*/ 2176946 w 4228786"/>
                      <a:gd name="connsiteY13-304" fmla="*/ 4110786 h 4110786"/>
                      <a:gd name="connsiteX14-305" fmla="*/ 125105 w 4228786"/>
                      <a:gd name="connsiteY14-306" fmla="*/ 2058946 h 4110786"/>
                      <a:gd name="connsiteX15-307" fmla="*/ 437178 w 4228786"/>
                      <a:gd name="connsiteY15-308" fmla="*/ 2058945 h 4110786"/>
                      <a:gd name="connsiteX16-309" fmla="*/ 2176945 w 4228786"/>
                      <a:gd name="connsiteY16-310" fmla="*/ 3798712 h 4110786"/>
                      <a:gd name="connsiteX17-311" fmla="*/ 3916711 w 4228786"/>
                      <a:gd name="connsiteY17-312" fmla="*/ 2058945 h 4110786"/>
                      <a:gd name="connsiteX18-313" fmla="*/ 2269473 w 4228786"/>
                      <a:gd name="connsiteY18-314" fmla="*/ 323850 h 4110786"/>
                      <a:gd name="connsiteX19-315" fmla="*/ 2290461 w 4228786"/>
                      <a:gd name="connsiteY19-316" fmla="*/ 323850 h 4110786"/>
                      <a:gd name="connsiteX20-317" fmla="*/ 2295032 w 4228786"/>
                      <a:gd name="connsiteY20-318" fmla="*/ 13068 h 4110786"/>
                      <a:gd name="connsiteX21-319" fmla="*/ 2090436 w 4228786"/>
                      <a:gd name="connsiteY21-320" fmla="*/ 11473 h 4110786"/>
                      <a:gd name="connsiteX22-321" fmla="*/ 2090436 w 4228786"/>
                      <a:gd name="connsiteY22-322" fmla="*/ 323546 h 4110786"/>
                      <a:gd name="connsiteX23-323" fmla="*/ 739525 w 4228786"/>
                      <a:gd name="connsiteY23-324" fmla="*/ 1079241 h 4110786"/>
                      <a:gd name="connsiteX24-325" fmla="*/ 470434 w 4228786"/>
                      <a:gd name="connsiteY24-326" fmla="*/ 920125 h 4110786"/>
                      <a:gd name="connsiteX25-327" fmla="*/ 2090436 w 4228786"/>
                      <a:gd name="connsiteY25-328" fmla="*/ 11473 h 4110786"/>
                      <a:gd name="connsiteX26-329" fmla="*/ 2295224 w 4228786"/>
                      <a:gd name="connsiteY26-330" fmla="*/ 0 h 4110786"/>
                      <a:gd name="connsiteX27-331" fmla="*/ 2295032 w 4228786"/>
                      <a:gd name="connsiteY27-332" fmla="*/ 13068 h 4110786"/>
                      <a:gd name="connsiteX28-333" fmla="*/ 2176946 w 4228786"/>
                      <a:gd name="connsiteY28-334" fmla="*/ 7105 h 4110786"/>
                      <a:gd name="connsiteX29-335" fmla="*/ 2090436 w 4228786"/>
                      <a:gd name="connsiteY29-336" fmla="*/ 11473 h 4110786"/>
                      <a:gd name="connsiteX30-337" fmla="*/ 2090436 w 4228786"/>
                      <a:gd name="connsiteY30-338" fmla="*/ 2381 h 4110786"/>
                      <a:gd name="connsiteX31-339" fmla="*/ 2295224 w 4228786"/>
                      <a:gd name="connsiteY31-340" fmla="*/ 0 h 4110786"/>
                      <a:gd name="connsiteX0-341" fmla="*/ 739525 w 4228786"/>
                      <a:gd name="connsiteY0-342" fmla="*/ 1079241 h 4110786"/>
                      <a:gd name="connsiteX1-343" fmla="*/ 742648 w 4228786"/>
                      <a:gd name="connsiteY1-344" fmla="*/ 1081087 h 4110786"/>
                      <a:gd name="connsiteX2-345" fmla="*/ 739525 w 4228786"/>
                      <a:gd name="connsiteY2-346" fmla="*/ 1079241 h 4110786"/>
                      <a:gd name="connsiteX3-347" fmla="*/ 468805 w 4228786"/>
                      <a:gd name="connsiteY3-348" fmla="*/ 919162 h 4110786"/>
                      <a:gd name="connsiteX4-349" fmla="*/ 470434 w 4228786"/>
                      <a:gd name="connsiteY4-350" fmla="*/ 920125 h 4110786"/>
                      <a:gd name="connsiteX5-351" fmla="*/ 468805 w 4228786"/>
                      <a:gd name="connsiteY5-352" fmla="*/ 919162 h 4110786"/>
                      <a:gd name="connsiteX6-353" fmla="*/ 2176945 w 4228786"/>
                      <a:gd name="connsiteY6-354" fmla="*/ 319178 h 4110786"/>
                      <a:gd name="connsiteX7-355" fmla="*/ 2269473 w 4228786"/>
                      <a:gd name="connsiteY7-356" fmla="*/ 323850 h 4110786"/>
                      <a:gd name="connsiteX8-357" fmla="*/ 2090436 w 4228786"/>
                      <a:gd name="connsiteY8-358" fmla="*/ 323850 h 4110786"/>
                      <a:gd name="connsiteX9-359" fmla="*/ 2090436 w 4228786"/>
                      <a:gd name="connsiteY9-360" fmla="*/ 323546 h 4110786"/>
                      <a:gd name="connsiteX10-361" fmla="*/ 2176945 w 4228786"/>
                      <a:gd name="connsiteY10-362" fmla="*/ 319178 h 4110786"/>
                      <a:gd name="connsiteX11-363" fmla="*/ 2295032 w 4228786"/>
                      <a:gd name="connsiteY11-364" fmla="*/ 13068 h 4110786"/>
                      <a:gd name="connsiteX12-365" fmla="*/ 4228786 w 4228786"/>
                      <a:gd name="connsiteY12-366" fmla="*/ 2058946 h 4110786"/>
                      <a:gd name="connsiteX13-367" fmla="*/ 2176946 w 4228786"/>
                      <a:gd name="connsiteY13-368" fmla="*/ 4110786 h 4110786"/>
                      <a:gd name="connsiteX14-369" fmla="*/ 125105 w 4228786"/>
                      <a:gd name="connsiteY14-370" fmla="*/ 2058946 h 4110786"/>
                      <a:gd name="connsiteX15-371" fmla="*/ 437178 w 4228786"/>
                      <a:gd name="connsiteY15-372" fmla="*/ 2058945 h 4110786"/>
                      <a:gd name="connsiteX16-373" fmla="*/ 2176945 w 4228786"/>
                      <a:gd name="connsiteY16-374" fmla="*/ 3798712 h 4110786"/>
                      <a:gd name="connsiteX17-375" fmla="*/ 3916711 w 4228786"/>
                      <a:gd name="connsiteY17-376" fmla="*/ 2058945 h 4110786"/>
                      <a:gd name="connsiteX18-377" fmla="*/ 2269473 w 4228786"/>
                      <a:gd name="connsiteY18-378" fmla="*/ 323850 h 4110786"/>
                      <a:gd name="connsiteX19-379" fmla="*/ 2290461 w 4228786"/>
                      <a:gd name="connsiteY19-380" fmla="*/ 323850 h 4110786"/>
                      <a:gd name="connsiteX20-381" fmla="*/ 2295032 w 4228786"/>
                      <a:gd name="connsiteY20-382" fmla="*/ 13068 h 4110786"/>
                      <a:gd name="connsiteX21-383" fmla="*/ 2090436 w 4228786"/>
                      <a:gd name="connsiteY21-384" fmla="*/ 11473 h 4110786"/>
                      <a:gd name="connsiteX22-385" fmla="*/ 2090436 w 4228786"/>
                      <a:gd name="connsiteY22-386" fmla="*/ 323546 h 4110786"/>
                      <a:gd name="connsiteX23-387" fmla="*/ 739525 w 4228786"/>
                      <a:gd name="connsiteY23-388" fmla="*/ 1079241 h 4110786"/>
                      <a:gd name="connsiteX24-389" fmla="*/ 470434 w 4228786"/>
                      <a:gd name="connsiteY24-390" fmla="*/ 920125 h 4110786"/>
                      <a:gd name="connsiteX25-391" fmla="*/ 2090436 w 4228786"/>
                      <a:gd name="connsiteY25-392" fmla="*/ 11473 h 4110786"/>
                      <a:gd name="connsiteX26-393" fmla="*/ 2295224 w 4228786"/>
                      <a:gd name="connsiteY26-394" fmla="*/ 0 h 4110786"/>
                      <a:gd name="connsiteX27-395" fmla="*/ 2176946 w 4228786"/>
                      <a:gd name="connsiteY27-396" fmla="*/ 7105 h 4110786"/>
                      <a:gd name="connsiteX28-397" fmla="*/ 2090436 w 4228786"/>
                      <a:gd name="connsiteY28-398" fmla="*/ 11473 h 4110786"/>
                      <a:gd name="connsiteX29-399" fmla="*/ 2090436 w 4228786"/>
                      <a:gd name="connsiteY29-400" fmla="*/ 2381 h 4110786"/>
                      <a:gd name="connsiteX30-401" fmla="*/ 2295224 w 4228786"/>
                      <a:gd name="connsiteY30-402" fmla="*/ 0 h 4110786"/>
                      <a:gd name="connsiteX0-403" fmla="*/ 739525 w 4228949"/>
                      <a:gd name="connsiteY0-404" fmla="*/ 1079241 h 4110786"/>
                      <a:gd name="connsiteX1-405" fmla="*/ 742648 w 4228949"/>
                      <a:gd name="connsiteY1-406" fmla="*/ 1081087 h 4110786"/>
                      <a:gd name="connsiteX2-407" fmla="*/ 739525 w 4228949"/>
                      <a:gd name="connsiteY2-408" fmla="*/ 1079241 h 4110786"/>
                      <a:gd name="connsiteX3-409" fmla="*/ 468805 w 4228949"/>
                      <a:gd name="connsiteY3-410" fmla="*/ 919162 h 4110786"/>
                      <a:gd name="connsiteX4-411" fmla="*/ 470434 w 4228949"/>
                      <a:gd name="connsiteY4-412" fmla="*/ 920125 h 4110786"/>
                      <a:gd name="connsiteX5-413" fmla="*/ 468805 w 4228949"/>
                      <a:gd name="connsiteY5-414" fmla="*/ 919162 h 4110786"/>
                      <a:gd name="connsiteX6-415" fmla="*/ 2176945 w 4228949"/>
                      <a:gd name="connsiteY6-416" fmla="*/ 319178 h 4110786"/>
                      <a:gd name="connsiteX7-417" fmla="*/ 2269473 w 4228949"/>
                      <a:gd name="connsiteY7-418" fmla="*/ 323850 h 4110786"/>
                      <a:gd name="connsiteX8-419" fmla="*/ 2090436 w 4228949"/>
                      <a:gd name="connsiteY8-420" fmla="*/ 323850 h 4110786"/>
                      <a:gd name="connsiteX9-421" fmla="*/ 2090436 w 4228949"/>
                      <a:gd name="connsiteY9-422" fmla="*/ 323546 h 4110786"/>
                      <a:gd name="connsiteX10-423" fmla="*/ 2176945 w 4228949"/>
                      <a:gd name="connsiteY10-424" fmla="*/ 319178 h 4110786"/>
                      <a:gd name="connsiteX11-425" fmla="*/ 2290461 w 4228949"/>
                      <a:gd name="connsiteY11-426" fmla="*/ 323850 h 4110786"/>
                      <a:gd name="connsiteX12-427" fmla="*/ 4228786 w 4228949"/>
                      <a:gd name="connsiteY12-428" fmla="*/ 2058946 h 4110786"/>
                      <a:gd name="connsiteX13-429" fmla="*/ 2176946 w 4228949"/>
                      <a:gd name="connsiteY13-430" fmla="*/ 4110786 h 4110786"/>
                      <a:gd name="connsiteX14-431" fmla="*/ 125105 w 4228949"/>
                      <a:gd name="connsiteY14-432" fmla="*/ 2058946 h 4110786"/>
                      <a:gd name="connsiteX15-433" fmla="*/ 437178 w 4228949"/>
                      <a:gd name="connsiteY15-434" fmla="*/ 2058945 h 4110786"/>
                      <a:gd name="connsiteX16-435" fmla="*/ 2176945 w 4228949"/>
                      <a:gd name="connsiteY16-436" fmla="*/ 3798712 h 4110786"/>
                      <a:gd name="connsiteX17-437" fmla="*/ 3916711 w 4228949"/>
                      <a:gd name="connsiteY17-438" fmla="*/ 2058945 h 4110786"/>
                      <a:gd name="connsiteX18-439" fmla="*/ 2269473 w 4228949"/>
                      <a:gd name="connsiteY18-440" fmla="*/ 323850 h 4110786"/>
                      <a:gd name="connsiteX19-441" fmla="*/ 2290461 w 4228949"/>
                      <a:gd name="connsiteY19-442" fmla="*/ 323850 h 4110786"/>
                      <a:gd name="connsiteX20-443" fmla="*/ 2090436 w 4228949"/>
                      <a:gd name="connsiteY20-444" fmla="*/ 11473 h 4110786"/>
                      <a:gd name="connsiteX21-445" fmla="*/ 2090436 w 4228949"/>
                      <a:gd name="connsiteY21-446" fmla="*/ 323546 h 4110786"/>
                      <a:gd name="connsiteX22-447" fmla="*/ 739525 w 4228949"/>
                      <a:gd name="connsiteY22-448" fmla="*/ 1079241 h 4110786"/>
                      <a:gd name="connsiteX23-449" fmla="*/ 470434 w 4228949"/>
                      <a:gd name="connsiteY23-450" fmla="*/ 920125 h 4110786"/>
                      <a:gd name="connsiteX24-451" fmla="*/ 2090436 w 4228949"/>
                      <a:gd name="connsiteY24-452" fmla="*/ 11473 h 4110786"/>
                      <a:gd name="connsiteX25-453" fmla="*/ 2295224 w 4228949"/>
                      <a:gd name="connsiteY25-454" fmla="*/ 0 h 4110786"/>
                      <a:gd name="connsiteX26-455" fmla="*/ 2176946 w 4228949"/>
                      <a:gd name="connsiteY26-456" fmla="*/ 7105 h 4110786"/>
                      <a:gd name="connsiteX27-457" fmla="*/ 2090436 w 4228949"/>
                      <a:gd name="connsiteY27-458" fmla="*/ 11473 h 4110786"/>
                      <a:gd name="connsiteX28-459" fmla="*/ 2090436 w 4228949"/>
                      <a:gd name="connsiteY28-460" fmla="*/ 2381 h 4110786"/>
                      <a:gd name="connsiteX29-461" fmla="*/ 2295224 w 4228949"/>
                      <a:gd name="connsiteY29-462" fmla="*/ 0 h 4110786"/>
                      <a:gd name="connsiteX0-463" fmla="*/ 739525 w 4228949"/>
                      <a:gd name="connsiteY0-464" fmla="*/ 1076860 h 4108405"/>
                      <a:gd name="connsiteX1-465" fmla="*/ 742648 w 4228949"/>
                      <a:gd name="connsiteY1-466" fmla="*/ 1078706 h 4108405"/>
                      <a:gd name="connsiteX2-467" fmla="*/ 739525 w 4228949"/>
                      <a:gd name="connsiteY2-468" fmla="*/ 1076860 h 4108405"/>
                      <a:gd name="connsiteX3-469" fmla="*/ 468805 w 4228949"/>
                      <a:gd name="connsiteY3-470" fmla="*/ 916781 h 4108405"/>
                      <a:gd name="connsiteX4-471" fmla="*/ 470434 w 4228949"/>
                      <a:gd name="connsiteY4-472" fmla="*/ 917744 h 4108405"/>
                      <a:gd name="connsiteX5-473" fmla="*/ 468805 w 4228949"/>
                      <a:gd name="connsiteY5-474" fmla="*/ 916781 h 4108405"/>
                      <a:gd name="connsiteX6-475" fmla="*/ 2176945 w 4228949"/>
                      <a:gd name="connsiteY6-476" fmla="*/ 316797 h 4108405"/>
                      <a:gd name="connsiteX7-477" fmla="*/ 2269473 w 4228949"/>
                      <a:gd name="connsiteY7-478" fmla="*/ 321469 h 4108405"/>
                      <a:gd name="connsiteX8-479" fmla="*/ 2090436 w 4228949"/>
                      <a:gd name="connsiteY8-480" fmla="*/ 321469 h 4108405"/>
                      <a:gd name="connsiteX9-481" fmla="*/ 2090436 w 4228949"/>
                      <a:gd name="connsiteY9-482" fmla="*/ 321165 h 4108405"/>
                      <a:gd name="connsiteX10-483" fmla="*/ 2176945 w 4228949"/>
                      <a:gd name="connsiteY10-484" fmla="*/ 316797 h 4108405"/>
                      <a:gd name="connsiteX11-485" fmla="*/ 2290461 w 4228949"/>
                      <a:gd name="connsiteY11-486" fmla="*/ 321469 h 4108405"/>
                      <a:gd name="connsiteX12-487" fmla="*/ 4228786 w 4228949"/>
                      <a:gd name="connsiteY12-488" fmla="*/ 2056565 h 4108405"/>
                      <a:gd name="connsiteX13-489" fmla="*/ 2176946 w 4228949"/>
                      <a:gd name="connsiteY13-490" fmla="*/ 4108405 h 4108405"/>
                      <a:gd name="connsiteX14-491" fmla="*/ 125105 w 4228949"/>
                      <a:gd name="connsiteY14-492" fmla="*/ 2056565 h 4108405"/>
                      <a:gd name="connsiteX15-493" fmla="*/ 437178 w 4228949"/>
                      <a:gd name="connsiteY15-494" fmla="*/ 2056564 h 4108405"/>
                      <a:gd name="connsiteX16-495" fmla="*/ 2176945 w 4228949"/>
                      <a:gd name="connsiteY16-496" fmla="*/ 3796331 h 4108405"/>
                      <a:gd name="connsiteX17-497" fmla="*/ 3916711 w 4228949"/>
                      <a:gd name="connsiteY17-498" fmla="*/ 2056564 h 4108405"/>
                      <a:gd name="connsiteX18-499" fmla="*/ 2269473 w 4228949"/>
                      <a:gd name="connsiteY18-500" fmla="*/ 321469 h 4108405"/>
                      <a:gd name="connsiteX19-501" fmla="*/ 2290461 w 4228949"/>
                      <a:gd name="connsiteY19-502" fmla="*/ 321469 h 4108405"/>
                      <a:gd name="connsiteX20-503" fmla="*/ 2090436 w 4228949"/>
                      <a:gd name="connsiteY20-504" fmla="*/ 9092 h 4108405"/>
                      <a:gd name="connsiteX21-505" fmla="*/ 2090436 w 4228949"/>
                      <a:gd name="connsiteY21-506" fmla="*/ 321165 h 4108405"/>
                      <a:gd name="connsiteX22-507" fmla="*/ 739525 w 4228949"/>
                      <a:gd name="connsiteY22-508" fmla="*/ 1076860 h 4108405"/>
                      <a:gd name="connsiteX23-509" fmla="*/ 470434 w 4228949"/>
                      <a:gd name="connsiteY23-510" fmla="*/ 917744 h 4108405"/>
                      <a:gd name="connsiteX24-511" fmla="*/ 2090436 w 4228949"/>
                      <a:gd name="connsiteY24-512" fmla="*/ 9092 h 4108405"/>
                      <a:gd name="connsiteX25-513" fmla="*/ 2090436 w 4228949"/>
                      <a:gd name="connsiteY25-514" fmla="*/ 0 h 4108405"/>
                      <a:gd name="connsiteX26-515" fmla="*/ 2176946 w 4228949"/>
                      <a:gd name="connsiteY26-516" fmla="*/ 4724 h 4108405"/>
                      <a:gd name="connsiteX27-517" fmla="*/ 2090436 w 4228949"/>
                      <a:gd name="connsiteY27-518" fmla="*/ 9092 h 4108405"/>
                      <a:gd name="connsiteX28-519" fmla="*/ 2090436 w 4228949"/>
                      <a:gd name="connsiteY28-520" fmla="*/ 0 h 4108405"/>
                      <a:gd name="connsiteX0-521" fmla="*/ 739525 w 4228949"/>
                      <a:gd name="connsiteY0-522" fmla="*/ 1076860 h 4108405"/>
                      <a:gd name="connsiteX1-523" fmla="*/ 742648 w 4228949"/>
                      <a:gd name="connsiteY1-524" fmla="*/ 1078706 h 4108405"/>
                      <a:gd name="connsiteX2-525" fmla="*/ 739525 w 4228949"/>
                      <a:gd name="connsiteY2-526" fmla="*/ 1076860 h 4108405"/>
                      <a:gd name="connsiteX3-527" fmla="*/ 468805 w 4228949"/>
                      <a:gd name="connsiteY3-528" fmla="*/ 916781 h 4108405"/>
                      <a:gd name="connsiteX4-529" fmla="*/ 470434 w 4228949"/>
                      <a:gd name="connsiteY4-530" fmla="*/ 917744 h 4108405"/>
                      <a:gd name="connsiteX5-531" fmla="*/ 468805 w 4228949"/>
                      <a:gd name="connsiteY5-532" fmla="*/ 916781 h 4108405"/>
                      <a:gd name="connsiteX6-533" fmla="*/ 2176945 w 4228949"/>
                      <a:gd name="connsiteY6-534" fmla="*/ 316797 h 4108405"/>
                      <a:gd name="connsiteX7-535" fmla="*/ 2269473 w 4228949"/>
                      <a:gd name="connsiteY7-536" fmla="*/ 321469 h 4108405"/>
                      <a:gd name="connsiteX8-537" fmla="*/ 2090436 w 4228949"/>
                      <a:gd name="connsiteY8-538" fmla="*/ 321469 h 4108405"/>
                      <a:gd name="connsiteX9-539" fmla="*/ 2090436 w 4228949"/>
                      <a:gd name="connsiteY9-540" fmla="*/ 321165 h 4108405"/>
                      <a:gd name="connsiteX10-541" fmla="*/ 2176945 w 4228949"/>
                      <a:gd name="connsiteY10-542" fmla="*/ 316797 h 4108405"/>
                      <a:gd name="connsiteX11-543" fmla="*/ 2290461 w 4228949"/>
                      <a:gd name="connsiteY11-544" fmla="*/ 321469 h 4108405"/>
                      <a:gd name="connsiteX12-545" fmla="*/ 4228786 w 4228949"/>
                      <a:gd name="connsiteY12-546" fmla="*/ 2056565 h 4108405"/>
                      <a:gd name="connsiteX13-547" fmla="*/ 2176946 w 4228949"/>
                      <a:gd name="connsiteY13-548" fmla="*/ 4108405 h 4108405"/>
                      <a:gd name="connsiteX14-549" fmla="*/ 125105 w 4228949"/>
                      <a:gd name="connsiteY14-550" fmla="*/ 2056565 h 4108405"/>
                      <a:gd name="connsiteX15-551" fmla="*/ 437178 w 4228949"/>
                      <a:gd name="connsiteY15-552" fmla="*/ 2056564 h 4108405"/>
                      <a:gd name="connsiteX16-553" fmla="*/ 2176945 w 4228949"/>
                      <a:gd name="connsiteY16-554" fmla="*/ 3796331 h 4108405"/>
                      <a:gd name="connsiteX17-555" fmla="*/ 3916711 w 4228949"/>
                      <a:gd name="connsiteY17-556" fmla="*/ 2056564 h 4108405"/>
                      <a:gd name="connsiteX18-557" fmla="*/ 2269473 w 4228949"/>
                      <a:gd name="connsiteY18-558" fmla="*/ 321469 h 4108405"/>
                      <a:gd name="connsiteX19-559" fmla="*/ 2290461 w 4228949"/>
                      <a:gd name="connsiteY19-560" fmla="*/ 321469 h 4108405"/>
                      <a:gd name="connsiteX20-561" fmla="*/ 2090436 w 4228949"/>
                      <a:gd name="connsiteY20-562" fmla="*/ 9092 h 4108405"/>
                      <a:gd name="connsiteX21-563" fmla="*/ 2090436 w 4228949"/>
                      <a:gd name="connsiteY21-564" fmla="*/ 321165 h 4108405"/>
                      <a:gd name="connsiteX22-565" fmla="*/ 739525 w 4228949"/>
                      <a:gd name="connsiteY22-566" fmla="*/ 1076860 h 4108405"/>
                      <a:gd name="connsiteX23-567" fmla="*/ 470434 w 4228949"/>
                      <a:gd name="connsiteY23-568" fmla="*/ 917744 h 4108405"/>
                      <a:gd name="connsiteX24-569" fmla="*/ 2090436 w 4228949"/>
                      <a:gd name="connsiteY24-570" fmla="*/ 9092 h 4108405"/>
                      <a:gd name="connsiteX25-571" fmla="*/ 2090436 w 4228949"/>
                      <a:gd name="connsiteY25-572" fmla="*/ 0 h 4108405"/>
                      <a:gd name="connsiteX26-573" fmla="*/ 2090436 w 4228949"/>
                      <a:gd name="connsiteY26-574" fmla="*/ 9092 h 4108405"/>
                      <a:gd name="connsiteX27-575" fmla="*/ 2090436 w 4228949"/>
                      <a:gd name="connsiteY27-576" fmla="*/ 0 h 4108405"/>
                      <a:gd name="connsiteX0-577" fmla="*/ 739525 w 4228925"/>
                      <a:gd name="connsiteY0-578" fmla="*/ 1076860 h 4108405"/>
                      <a:gd name="connsiteX1-579" fmla="*/ 742648 w 4228925"/>
                      <a:gd name="connsiteY1-580" fmla="*/ 1078706 h 4108405"/>
                      <a:gd name="connsiteX2-581" fmla="*/ 739525 w 4228925"/>
                      <a:gd name="connsiteY2-582" fmla="*/ 1076860 h 4108405"/>
                      <a:gd name="connsiteX3-583" fmla="*/ 468805 w 4228925"/>
                      <a:gd name="connsiteY3-584" fmla="*/ 916781 h 4108405"/>
                      <a:gd name="connsiteX4-585" fmla="*/ 470434 w 4228925"/>
                      <a:gd name="connsiteY4-586" fmla="*/ 917744 h 4108405"/>
                      <a:gd name="connsiteX5-587" fmla="*/ 468805 w 4228925"/>
                      <a:gd name="connsiteY5-588" fmla="*/ 916781 h 4108405"/>
                      <a:gd name="connsiteX6-589" fmla="*/ 2176945 w 4228925"/>
                      <a:gd name="connsiteY6-590" fmla="*/ 316797 h 4108405"/>
                      <a:gd name="connsiteX7-591" fmla="*/ 2269473 w 4228925"/>
                      <a:gd name="connsiteY7-592" fmla="*/ 321469 h 4108405"/>
                      <a:gd name="connsiteX8-593" fmla="*/ 2090436 w 4228925"/>
                      <a:gd name="connsiteY8-594" fmla="*/ 321469 h 4108405"/>
                      <a:gd name="connsiteX9-595" fmla="*/ 2090436 w 4228925"/>
                      <a:gd name="connsiteY9-596" fmla="*/ 321165 h 4108405"/>
                      <a:gd name="connsiteX10-597" fmla="*/ 2176945 w 4228925"/>
                      <a:gd name="connsiteY10-598" fmla="*/ 316797 h 4108405"/>
                      <a:gd name="connsiteX11-599" fmla="*/ 2290461 w 4228925"/>
                      <a:gd name="connsiteY11-600" fmla="*/ 321469 h 4108405"/>
                      <a:gd name="connsiteX12-601" fmla="*/ 4228786 w 4228925"/>
                      <a:gd name="connsiteY12-602" fmla="*/ 2056565 h 4108405"/>
                      <a:gd name="connsiteX13-603" fmla="*/ 2176946 w 4228925"/>
                      <a:gd name="connsiteY13-604" fmla="*/ 4108405 h 4108405"/>
                      <a:gd name="connsiteX14-605" fmla="*/ 125105 w 4228925"/>
                      <a:gd name="connsiteY14-606" fmla="*/ 2056565 h 4108405"/>
                      <a:gd name="connsiteX15-607" fmla="*/ 437178 w 4228925"/>
                      <a:gd name="connsiteY15-608" fmla="*/ 2056564 h 4108405"/>
                      <a:gd name="connsiteX16-609" fmla="*/ 2176945 w 4228925"/>
                      <a:gd name="connsiteY16-610" fmla="*/ 3796331 h 4108405"/>
                      <a:gd name="connsiteX17-611" fmla="*/ 3916711 w 4228925"/>
                      <a:gd name="connsiteY17-612" fmla="*/ 2056564 h 4108405"/>
                      <a:gd name="connsiteX18-613" fmla="*/ 2290461 w 4228925"/>
                      <a:gd name="connsiteY18-614" fmla="*/ 321469 h 4108405"/>
                      <a:gd name="connsiteX19-615" fmla="*/ 2090436 w 4228925"/>
                      <a:gd name="connsiteY19-616" fmla="*/ 9092 h 4108405"/>
                      <a:gd name="connsiteX20-617" fmla="*/ 2090436 w 4228925"/>
                      <a:gd name="connsiteY20-618" fmla="*/ 321165 h 4108405"/>
                      <a:gd name="connsiteX21-619" fmla="*/ 739525 w 4228925"/>
                      <a:gd name="connsiteY21-620" fmla="*/ 1076860 h 4108405"/>
                      <a:gd name="connsiteX22-621" fmla="*/ 470434 w 4228925"/>
                      <a:gd name="connsiteY22-622" fmla="*/ 917744 h 4108405"/>
                      <a:gd name="connsiteX23-623" fmla="*/ 2090436 w 4228925"/>
                      <a:gd name="connsiteY23-624" fmla="*/ 9092 h 4108405"/>
                      <a:gd name="connsiteX24-625" fmla="*/ 2090436 w 4228925"/>
                      <a:gd name="connsiteY24-626" fmla="*/ 0 h 4108405"/>
                      <a:gd name="connsiteX25-627" fmla="*/ 2090436 w 4228925"/>
                      <a:gd name="connsiteY25-628" fmla="*/ 9092 h 4108405"/>
                      <a:gd name="connsiteX26-629" fmla="*/ 2090436 w 4228925"/>
                      <a:gd name="connsiteY26-630" fmla="*/ 0 h 4108405"/>
                      <a:gd name="connsiteX0-631" fmla="*/ 739525 w 4228925"/>
                      <a:gd name="connsiteY0-632" fmla="*/ 1076860 h 4108405"/>
                      <a:gd name="connsiteX1-633" fmla="*/ 742648 w 4228925"/>
                      <a:gd name="connsiteY1-634" fmla="*/ 1078706 h 4108405"/>
                      <a:gd name="connsiteX2-635" fmla="*/ 739525 w 4228925"/>
                      <a:gd name="connsiteY2-636" fmla="*/ 1076860 h 4108405"/>
                      <a:gd name="connsiteX3-637" fmla="*/ 468805 w 4228925"/>
                      <a:gd name="connsiteY3-638" fmla="*/ 916781 h 4108405"/>
                      <a:gd name="connsiteX4-639" fmla="*/ 470434 w 4228925"/>
                      <a:gd name="connsiteY4-640" fmla="*/ 917744 h 4108405"/>
                      <a:gd name="connsiteX5-641" fmla="*/ 468805 w 4228925"/>
                      <a:gd name="connsiteY5-642" fmla="*/ 916781 h 4108405"/>
                      <a:gd name="connsiteX6-643" fmla="*/ 2176945 w 4228925"/>
                      <a:gd name="connsiteY6-644" fmla="*/ 316797 h 4108405"/>
                      <a:gd name="connsiteX7-645" fmla="*/ 2090436 w 4228925"/>
                      <a:gd name="connsiteY7-646" fmla="*/ 321469 h 4108405"/>
                      <a:gd name="connsiteX8-647" fmla="*/ 2090436 w 4228925"/>
                      <a:gd name="connsiteY8-648" fmla="*/ 321165 h 4108405"/>
                      <a:gd name="connsiteX9-649" fmla="*/ 2176945 w 4228925"/>
                      <a:gd name="connsiteY9-650" fmla="*/ 316797 h 4108405"/>
                      <a:gd name="connsiteX10-651" fmla="*/ 2290461 w 4228925"/>
                      <a:gd name="connsiteY10-652" fmla="*/ 321469 h 4108405"/>
                      <a:gd name="connsiteX11-653" fmla="*/ 4228786 w 4228925"/>
                      <a:gd name="connsiteY11-654" fmla="*/ 2056565 h 4108405"/>
                      <a:gd name="connsiteX12-655" fmla="*/ 2176946 w 4228925"/>
                      <a:gd name="connsiteY12-656" fmla="*/ 4108405 h 4108405"/>
                      <a:gd name="connsiteX13-657" fmla="*/ 125105 w 4228925"/>
                      <a:gd name="connsiteY13-658" fmla="*/ 2056565 h 4108405"/>
                      <a:gd name="connsiteX14-659" fmla="*/ 437178 w 4228925"/>
                      <a:gd name="connsiteY14-660" fmla="*/ 2056564 h 4108405"/>
                      <a:gd name="connsiteX15-661" fmla="*/ 2176945 w 4228925"/>
                      <a:gd name="connsiteY15-662" fmla="*/ 3796331 h 4108405"/>
                      <a:gd name="connsiteX16-663" fmla="*/ 3916711 w 4228925"/>
                      <a:gd name="connsiteY16-664" fmla="*/ 2056564 h 4108405"/>
                      <a:gd name="connsiteX17-665" fmla="*/ 2290461 w 4228925"/>
                      <a:gd name="connsiteY17-666" fmla="*/ 321469 h 4108405"/>
                      <a:gd name="connsiteX18-667" fmla="*/ 2090436 w 4228925"/>
                      <a:gd name="connsiteY18-668" fmla="*/ 9092 h 4108405"/>
                      <a:gd name="connsiteX19-669" fmla="*/ 2090436 w 4228925"/>
                      <a:gd name="connsiteY19-670" fmla="*/ 321165 h 4108405"/>
                      <a:gd name="connsiteX20-671" fmla="*/ 739525 w 4228925"/>
                      <a:gd name="connsiteY20-672" fmla="*/ 1076860 h 4108405"/>
                      <a:gd name="connsiteX21-673" fmla="*/ 470434 w 4228925"/>
                      <a:gd name="connsiteY21-674" fmla="*/ 917744 h 4108405"/>
                      <a:gd name="connsiteX22-675" fmla="*/ 2090436 w 4228925"/>
                      <a:gd name="connsiteY22-676" fmla="*/ 9092 h 4108405"/>
                      <a:gd name="connsiteX23-677" fmla="*/ 2090436 w 4228925"/>
                      <a:gd name="connsiteY23-678" fmla="*/ 0 h 4108405"/>
                      <a:gd name="connsiteX24-679" fmla="*/ 2090436 w 4228925"/>
                      <a:gd name="connsiteY24-680" fmla="*/ 9092 h 4108405"/>
                      <a:gd name="connsiteX25-681" fmla="*/ 2090436 w 4228925"/>
                      <a:gd name="connsiteY25-682" fmla="*/ 0 h 4108405"/>
                      <a:gd name="connsiteX0-683" fmla="*/ 739525 w 4228925"/>
                      <a:gd name="connsiteY0-684" fmla="*/ 1076860 h 4108405"/>
                      <a:gd name="connsiteX1-685" fmla="*/ 742648 w 4228925"/>
                      <a:gd name="connsiteY1-686" fmla="*/ 1078706 h 4108405"/>
                      <a:gd name="connsiteX2-687" fmla="*/ 739525 w 4228925"/>
                      <a:gd name="connsiteY2-688" fmla="*/ 1076860 h 4108405"/>
                      <a:gd name="connsiteX3-689" fmla="*/ 468805 w 4228925"/>
                      <a:gd name="connsiteY3-690" fmla="*/ 916781 h 4108405"/>
                      <a:gd name="connsiteX4-691" fmla="*/ 470434 w 4228925"/>
                      <a:gd name="connsiteY4-692" fmla="*/ 917744 h 4108405"/>
                      <a:gd name="connsiteX5-693" fmla="*/ 468805 w 4228925"/>
                      <a:gd name="connsiteY5-694" fmla="*/ 916781 h 4108405"/>
                      <a:gd name="connsiteX6-695" fmla="*/ 2090436 w 4228925"/>
                      <a:gd name="connsiteY6-696" fmla="*/ 321165 h 4108405"/>
                      <a:gd name="connsiteX7-697" fmla="*/ 2090436 w 4228925"/>
                      <a:gd name="connsiteY7-698" fmla="*/ 321469 h 4108405"/>
                      <a:gd name="connsiteX8-699" fmla="*/ 2090436 w 4228925"/>
                      <a:gd name="connsiteY8-700" fmla="*/ 321165 h 4108405"/>
                      <a:gd name="connsiteX9-701" fmla="*/ 2290461 w 4228925"/>
                      <a:gd name="connsiteY9-702" fmla="*/ 321469 h 4108405"/>
                      <a:gd name="connsiteX10-703" fmla="*/ 4228786 w 4228925"/>
                      <a:gd name="connsiteY10-704" fmla="*/ 2056565 h 4108405"/>
                      <a:gd name="connsiteX11-705" fmla="*/ 2176946 w 4228925"/>
                      <a:gd name="connsiteY11-706" fmla="*/ 4108405 h 4108405"/>
                      <a:gd name="connsiteX12-707" fmla="*/ 125105 w 4228925"/>
                      <a:gd name="connsiteY12-708" fmla="*/ 2056565 h 4108405"/>
                      <a:gd name="connsiteX13-709" fmla="*/ 437178 w 4228925"/>
                      <a:gd name="connsiteY13-710" fmla="*/ 2056564 h 4108405"/>
                      <a:gd name="connsiteX14-711" fmla="*/ 2176945 w 4228925"/>
                      <a:gd name="connsiteY14-712" fmla="*/ 3796331 h 4108405"/>
                      <a:gd name="connsiteX15-713" fmla="*/ 3916711 w 4228925"/>
                      <a:gd name="connsiteY15-714" fmla="*/ 2056564 h 4108405"/>
                      <a:gd name="connsiteX16-715" fmla="*/ 2290461 w 4228925"/>
                      <a:gd name="connsiteY16-716" fmla="*/ 321469 h 4108405"/>
                      <a:gd name="connsiteX17-717" fmla="*/ 2090436 w 4228925"/>
                      <a:gd name="connsiteY17-718" fmla="*/ 9092 h 4108405"/>
                      <a:gd name="connsiteX18-719" fmla="*/ 2090436 w 4228925"/>
                      <a:gd name="connsiteY18-720" fmla="*/ 321165 h 4108405"/>
                      <a:gd name="connsiteX19-721" fmla="*/ 739525 w 4228925"/>
                      <a:gd name="connsiteY19-722" fmla="*/ 1076860 h 4108405"/>
                      <a:gd name="connsiteX20-723" fmla="*/ 470434 w 4228925"/>
                      <a:gd name="connsiteY20-724" fmla="*/ 917744 h 4108405"/>
                      <a:gd name="connsiteX21-725" fmla="*/ 2090436 w 4228925"/>
                      <a:gd name="connsiteY21-726" fmla="*/ 9092 h 4108405"/>
                      <a:gd name="connsiteX22-727" fmla="*/ 2090436 w 4228925"/>
                      <a:gd name="connsiteY22-728" fmla="*/ 0 h 4108405"/>
                      <a:gd name="connsiteX23-729" fmla="*/ 2090436 w 4228925"/>
                      <a:gd name="connsiteY23-730" fmla="*/ 9092 h 4108405"/>
                      <a:gd name="connsiteX24-731" fmla="*/ 2090436 w 4228925"/>
                      <a:gd name="connsiteY24-732" fmla="*/ 0 h 4108405"/>
                      <a:gd name="connsiteX0-733" fmla="*/ 739525 w 4228925"/>
                      <a:gd name="connsiteY0-734" fmla="*/ 1067768 h 4099313"/>
                      <a:gd name="connsiteX1-735" fmla="*/ 742648 w 4228925"/>
                      <a:gd name="connsiteY1-736" fmla="*/ 1069614 h 4099313"/>
                      <a:gd name="connsiteX2-737" fmla="*/ 739525 w 4228925"/>
                      <a:gd name="connsiteY2-738" fmla="*/ 1067768 h 4099313"/>
                      <a:gd name="connsiteX3-739" fmla="*/ 468805 w 4228925"/>
                      <a:gd name="connsiteY3-740" fmla="*/ 907689 h 4099313"/>
                      <a:gd name="connsiteX4-741" fmla="*/ 470434 w 4228925"/>
                      <a:gd name="connsiteY4-742" fmla="*/ 908652 h 4099313"/>
                      <a:gd name="connsiteX5-743" fmla="*/ 468805 w 4228925"/>
                      <a:gd name="connsiteY5-744" fmla="*/ 907689 h 4099313"/>
                      <a:gd name="connsiteX6-745" fmla="*/ 2090436 w 4228925"/>
                      <a:gd name="connsiteY6-746" fmla="*/ 312073 h 4099313"/>
                      <a:gd name="connsiteX7-747" fmla="*/ 2090436 w 4228925"/>
                      <a:gd name="connsiteY7-748" fmla="*/ 312377 h 4099313"/>
                      <a:gd name="connsiteX8-749" fmla="*/ 2090436 w 4228925"/>
                      <a:gd name="connsiteY8-750" fmla="*/ 312073 h 4099313"/>
                      <a:gd name="connsiteX9-751" fmla="*/ 2290461 w 4228925"/>
                      <a:gd name="connsiteY9-752" fmla="*/ 312377 h 4099313"/>
                      <a:gd name="connsiteX10-753" fmla="*/ 4228786 w 4228925"/>
                      <a:gd name="connsiteY10-754" fmla="*/ 2047473 h 4099313"/>
                      <a:gd name="connsiteX11-755" fmla="*/ 2176946 w 4228925"/>
                      <a:gd name="connsiteY11-756" fmla="*/ 4099313 h 4099313"/>
                      <a:gd name="connsiteX12-757" fmla="*/ 125105 w 4228925"/>
                      <a:gd name="connsiteY12-758" fmla="*/ 2047473 h 4099313"/>
                      <a:gd name="connsiteX13-759" fmla="*/ 437178 w 4228925"/>
                      <a:gd name="connsiteY13-760" fmla="*/ 2047472 h 4099313"/>
                      <a:gd name="connsiteX14-761" fmla="*/ 2176945 w 4228925"/>
                      <a:gd name="connsiteY14-762" fmla="*/ 3787239 h 4099313"/>
                      <a:gd name="connsiteX15-763" fmla="*/ 3916711 w 4228925"/>
                      <a:gd name="connsiteY15-764" fmla="*/ 2047472 h 4099313"/>
                      <a:gd name="connsiteX16-765" fmla="*/ 2290461 w 4228925"/>
                      <a:gd name="connsiteY16-766" fmla="*/ 312377 h 4099313"/>
                      <a:gd name="connsiteX17-767" fmla="*/ 2090436 w 4228925"/>
                      <a:gd name="connsiteY17-768" fmla="*/ 0 h 4099313"/>
                      <a:gd name="connsiteX18-769" fmla="*/ 2090436 w 4228925"/>
                      <a:gd name="connsiteY18-770" fmla="*/ 312073 h 4099313"/>
                      <a:gd name="connsiteX19-771" fmla="*/ 739525 w 4228925"/>
                      <a:gd name="connsiteY19-772" fmla="*/ 1067768 h 4099313"/>
                      <a:gd name="connsiteX20-773" fmla="*/ 470434 w 4228925"/>
                      <a:gd name="connsiteY20-774" fmla="*/ 908652 h 4099313"/>
                      <a:gd name="connsiteX21-775" fmla="*/ 2090436 w 4228925"/>
                      <a:gd name="connsiteY21-776" fmla="*/ 0 h 4099313"/>
                      <a:gd name="connsiteX0-777" fmla="*/ 739525 w 4353891"/>
                      <a:gd name="connsiteY0-778" fmla="*/ 1067768 h 4099313"/>
                      <a:gd name="connsiteX1-779" fmla="*/ 742648 w 4353891"/>
                      <a:gd name="connsiteY1-780" fmla="*/ 1069614 h 4099313"/>
                      <a:gd name="connsiteX2-781" fmla="*/ 739525 w 4353891"/>
                      <a:gd name="connsiteY2-782" fmla="*/ 1067768 h 4099313"/>
                      <a:gd name="connsiteX3-783" fmla="*/ 468805 w 4353891"/>
                      <a:gd name="connsiteY3-784" fmla="*/ 907689 h 4099313"/>
                      <a:gd name="connsiteX4-785" fmla="*/ 470434 w 4353891"/>
                      <a:gd name="connsiteY4-786" fmla="*/ 908652 h 4099313"/>
                      <a:gd name="connsiteX5-787" fmla="*/ 468805 w 4353891"/>
                      <a:gd name="connsiteY5-788" fmla="*/ 907689 h 4099313"/>
                      <a:gd name="connsiteX6-789" fmla="*/ 2090436 w 4353891"/>
                      <a:gd name="connsiteY6-790" fmla="*/ 312073 h 4099313"/>
                      <a:gd name="connsiteX7-791" fmla="*/ 2090436 w 4353891"/>
                      <a:gd name="connsiteY7-792" fmla="*/ 312377 h 4099313"/>
                      <a:gd name="connsiteX8-793" fmla="*/ 2090436 w 4353891"/>
                      <a:gd name="connsiteY8-794" fmla="*/ 312073 h 4099313"/>
                      <a:gd name="connsiteX9-795" fmla="*/ 3916711 w 4353891"/>
                      <a:gd name="connsiteY9-796" fmla="*/ 2047472 h 4099313"/>
                      <a:gd name="connsiteX10-797" fmla="*/ 4228786 w 4353891"/>
                      <a:gd name="connsiteY10-798" fmla="*/ 2047473 h 4099313"/>
                      <a:gd name="connsiteX11-799" fmla="*/ 2176946 w 4353891"/>
                      <a:gd name="connsiteY11-800" fmla="*/ 4099313 h 4099313"/>
                      <a:gd name="connsiteX12-801" fmla="*/ 125105 w 4353891"/>
                      <a:gd name="connsiteY12-802" fmla="*/ 2047473 h 4099313"/>
                      <a:gd name="connsiteX13-803" fmla="*/ 437178 w 4353891"/>
                      <a:gd name="connsiteY13-804" fmla="*/ 2047472 h 4099313"/>
                      <a:gd name="connsiteX14-805" fmla="*/ 2176945 w 4353891"/>
                      <a:gd name="connsiteY14-806" fmla="*/ 3787239 h 4099313"/>
                      <a:gd name="connsiteX15-807" fmla="*/ 3916711 w 4353891"/>
                      <a:gd name="connsiteY15-808" fmla="*/ 2047472 h 4099313"/>
                      <a:gd name="connsiteX16-809" fmla="*/ 2090436 w 4353891"/>
                      <a:gd name="connsiteY16-810" fmla="*/ 0 h 4099313"/>
                      <a:gd name="connsiteX17-811" fmla="*/ 2090436 w 4353891"/>
                      <a:gd name="connsiteY17-812" fmla="*/ 312073 h 4099313"/>
                      <a:gd name="connsiteX18-813" fmla="*/ 739525 w 4353891"/>
                      <a:gd name="connsiteY18-814" fmla="*/ 1067768 h 4099313"/>
                      <a:gd name="connsiteX19-815" fmla="*/ 470434 w 4353891"/>
                      <a:gd name="connsiteY19-816" fmla="*/ 908652 h 4099313"/>
                      <a:gd name="connsiteX20-817" fmla="*/ 2090436 w 4353891"/>
                      <a:gd name="connsiteY20-818" fmla="*/ 0 h 4099313"/>
                      <a:gd name="connsiteX0-819" fmla="*/ 614420 w 4228786"/>
                      <a:gd name="connsiteY0-820" fmla="*/ 1067768 h 4099313"/>
                      <a:gd name="connsiteX1-821" fmla="*/ 617543 w 4228786"/>
                      <a:gd name="connsiteY1-822" fmla="*/ 1069614 h 4099313"/>
                      <a:gd name="connsiteX2-823" fmla="*/ 614420 w 4228786"/>
                      <a:gd name="connsiteY2-824" fmla="*/ 1067768 h 4099313"/>
                      <a:gd name="connsiteX3-825" fmla="*/ 343700 w 4228786"/>
                      <a:gd name="connsiteY3-826" fmla="*/ 907689 h 4099313"/>
                      <a:gd name="connsiteX4-827" fmla="*/ 345329 w 4228786"/>
                      <a:gd name="connsiteY4-828" fmla="*/ 908652 h 4099313"/>
                      <a:gd name="connsiteX5-829" fmla="*/ 343700 w 4228786"/>
                      <a:gd name="connsiteY5-830" fmla="*/ 907689 h 4099313"/>
                      <a:gd name="connsiteX6-831" fmla="*/ 1965331 w 4228786"/>
                      <a:gd name="connsiteY6-832" fmla="*/ 312073 h 4099313"/>
                      <a:gd name="connsiteX7-833" fmla="*/ 1965331 w 4228786"/>
                      <a:gd name="connsiteY7-834" fmla="*/ 312377 h 4099313"/>
                      <a:gd name="connsiteX8-835" fmla="*/ 1965331 w 4228786"/>
                      <a:gd name="connsiteY8-836" fmla="*/ 312073 h 4099313"/>
                      <a:gd name="connsiteX9-837" fmla="*/ 3791606 w 4228786"/>
                      <a:gd name="connsiteY9-838" fmla="*/ 2047472 h 4099313"/>
                      <a:gd name="connsiteX10-839" fmla="*/ 4103681 w 4228786"/>
                      <a:gd name="connsiteY10-840" fmla="*/ 2047473 h 4099313"/>
                      <a:gd name="connsiteX11-841" fmla="*/ 2051841 w 4228786"/>
                      <a:gd name="connsiteY11-842" fmla="*/ 4099313 h 4099313"/>
                      <a:gd name="connsiteX12-843" fmla="*/ 0 w 4228786"/>
                      <a:gd name="connsiteY12-844" fmla="*/ 2047473 h 4099313"/>
                      <a:gd name="connsiteX13-845" fmla="*/ 2051840 w 4228786"/>
                      <a:gd name="connsiteY13-846" fmla="*/ 3787239 h 4099313"/>
                      <a:gd name="connsiteX14-847" fmla="*/ 3791606 w 4228786"/>
                      <a:gd name="connsiteY14-848" fmla="*/ 2047472 h 4099313"/>
                      <a:gd name="connsiteX15-849" fmla="*/ 1965331 w 4228786"/>
                      <a:gd name="connsiteY15-850" fmla="*/ 0 h 4099313"/>
                      <a:gd name="connsiteX16-851" fmla="*/ 1965331 w 4228786"/>
                      <a:gd name="connsiteY16-852" fmla="*/ 312073 h 4099313"/>
                      <a:gd name="connsiteX17-853" fmla="*/ 614420 w 4228786"/>
                      <a:gd name="connsiteY17-854" fmla="*/ 1067768 h 4099313"/>
                      <a:gd name="connsiteX18-855" fmla="*/ 345329 w 4228786"/>
                      <a:gd name="connsiteY18-856" fmla="*/ 908652 h 4099313"/>
                      <a:gd name="connsiteX19-857" fmla="*/ 1965331 w 4228786"/>
                      <a:gd name="connsiteY19-858" fmla="*/ 0 h 4099313"/>
                      <a:gd name="connsiteX0-859" fmla="*/ 270720 w 3885086"/>
                      <a:gd name="connsiteY0-860" fmla="*/ 1067768 h 4224418"/>
                      <a:gd name="connsiteX1-861" fmla="*/ 273843 w 3885086"/>
                      <a:gd name="connsiteY1-862" fmla="*/ 1069614 h 4224418"/>
                      <a:gd name="connsiteX2-863" fmla="*/ 270720 w 3885086"/>
                      <a:gd name="connsiteY2-864" fmla="*/ 1067768 h 4224418"/>
                      <a:gd name="connsiteX3-865" fmla="*/ 0 w 3885086"/>
                      <a:gd name="connsiteY3-866" fmla="*/ 907689 h 4224418"/>
                      <a:gd name="connsiteX4-867" fmla="*/ 1629 w 3885086"/>
                      <a:gd name="connsiteY4-868" fmla="*/ 908652 h 4224418"/>
                      <a:gd name="connsiteX5-869" fmla="*/ 0 w 3885086"/>
                      <a:gd name="connsiteY5-870" fmla="*/ 907689 h 4224418"/>
                      <a:gd name="connsiteX6-871" fmla="*/ 1621631 w 3885086"/>
                      <a:gd name="connsiteY6-872" fmla="*/ 312073 h 4224418"/>
                      <a:gd name="connsiteX7-873" fmla="*/ 1621631 w 3885086"/>
                      <a:gd name="connsiteY7-874" fmla="*/ 312377 h 4224418"/>
                      <a:gd name="connsiteX8-875" fmla="*/ 1621631 w 3885086"/>
                      <a:gd name="connsiteY8-876" fmla="*/ 312073 h 4224418"/>
                      <a:gd name="connsiteX9-877" fmla="*/ 3447906 w 3885086"/>
                      <a:gd name="connsiteY9-878" fmla="*/ 2047472 h 4224418"/>
                      <a:gd name="connsiteX10-879" fmla="*/ 3759981 w 3885086"/>
                      <a:gd name="connsiteY10-880" fmla="*/ 2047473 h 4224418"/>
                      <a:gd name="connsiteX11-881" fmla="*/ 1708141 w 3885086"/>
                      <a:gd name="connsiteY11-882" fmla="*/ 4099313 h 4224418"/>
                      <a:gd name="connsiteX12-883" fmla="*/ 1708140 w 3885086"/>
                      <a:gd name="connsiteY12-884" fmla="*/ 3787239 h 4224418"/>
                      <a:gd name="connsiteX13-885" fmla="*/ 3447906 w 3885086"/>
                      <a:gd name="connsiteY13-886" fmla="*/ 2047472 h 4224418"/>
                      <a:gd name="connsiteX14-887" fmla="*/ 1621631 w 3885086"/>
                      <a:gd name="connsiteY14-888" fmla="*/ 0 h 4224418"/>
                      <a:gd name="connsiteX15-889" fmla="*/ 1621631 w 3885086"/>
                      <a:gd name="connsiteY15-890" fmla="*/ 312073 h 4224418"/>
                      <a:gd name="connsiteX16-891" fmla="*/ 270720 w 3885086"/>
                      <a:gd name="connsiteY16-892" fmla="*/ 1067768 h 4224418"/>
                      <a:gd name="connsiteX17-893" fmla="*/ 1629 w 3885086"/>
                      <a:gd name="connsiteY17-894" fmla="*/ 908652 h 4224418"/>
                      <a:gd name="connsiteX18-895" fmla="*/ 1621631 w 3885086"/>
                      <a:gd name="connsiteY18-896" fmla="*/ 0 h 4224418"/>
                      <a:gd name="connsiteX0-897" fmla="*/ 270720 w 3885086"/>
                      <a:gd name="connsiteY0-898" fmla="*/ 1067768 h 4099313"/>
                      <a:gd name="connsiteX1-899" fmla="*/ 273843 w 3885086"/>
                      <a:gd name="connsiteY1-900" fmla="*/ 1069614 h 4099313"/>
                      <a:gd name="connsiteX2-901" fmla="*/ 270720 w 3885086"/>
                      <a:gd name="connsiteY2-902" fmla="*/ 1067768 h 4099313"/>
                      <a:gd name="connsiteX3-903" fmla="*/ 0 w 3885086"/>
                      <a:gd name="connsiteY3-904" fmla="*/ 907689 h 4099313"/>
                      <a:gd name="connsiteX4-905" fmla="*/ 1629 w 3885086"/>
                      <a:gd name="connsiteY4-906" fmla="*/ 908652 h 4099313"/>
                      <a:gd name="connsiteX5-907" fmla="*/ 0 w 3885086"/>
                      <a:gd name="connsiteY5-908" fmla="*/ 907689 h 4099313"/>
                      <a:gd name="connsiteX6-909" fmla="*/ 1621631 w 3885086"/>
                      <a:gd name="connsiteY6-910" fmla="*/ 312073 h 4099313"/>
                      <a:gd name="connsiteX7-911" fmla="*/ 1621631 w 3885086"/>
                      <a:gd name="connsiteY7-912" fmla="*/ 312377 h 4099313"/>
                      <a:gd name="connsiteX8-913" fmla="*/ 1621631 w 3885086"/>
                      <a:gd name="connsiteY8-914" fmla="*/ 312073 h 4099313"/>
                      <a:gd name="connsiteX9-915" fmla="*/ 3447906 w 3885086"/>
                      <a:gd name="connsiteY9-916" fmla="*/ 2047472 h 4099313"/>
                      <a:gd name="connsiteX10-917" fmla="*/ 3759981 w 3885086"/>
                      <a:gd name="connsiteY10-918" fmla="*/ 2047473 h 4099313"/>
                      <a:gd name="connsiteX11-919" fmla="*/ 1708141 w 3885086"/>
                      <a:gd name="connsiteY11-920" fmla="*/ 4099313 h 4099313"/>
                      <a:gd name="connsiteX12-921" fmla="*/ 3447906 w 3885086"/>
                      <a:gd name="connsiteY12-922" fmla="*/ 2047472 h 4099313"/>
                      <a:gd name="connsiteX13-923" fmla="*/ 1621631 w 3885086"/>
                      <a:gd name="connsiteY13-924" fmla="*/ 0 h 4099313"/>
                      <a:gd name="connsiteX14-925" fmla="*/ 1621631 w 3885086"/>
                      <a:gd name="connsiteY14-926" fmla="*/ 312073 h 4099313"/>
                      <a:gd name="connsiteX15-927" fmla="*/ 270720 w 3885086"/>
                      <a:gd name="connsiteY15-928" fmla="*/ 1067768 h 4099313"/>
                      <a:gd name="connsiteX16-929" fmla="*/ 1629 w 3885086"/>
                      <a:gd name="connsiteY16-930" fmla="*/ 908652 h 4099313"/>
                      <a:gd name="connsiteX17-931" fmla="*/ 1621631 w 3885086"/>
                      <a:gd name="connsiteY17-932" fmla="*/ 0 h 4099313"/>
                      <a:gd name="connsiteX0-933" fmla="*/ 270720 w 3760643"/>
                      <a:gd name="connsiteY0-934" fmla="*/ 1067768 h 2047473"/>
                      <a:gd name="connsiteX1-935" fmla="*/ 273843 w 3760643"/>
                      <a:gd name="connsiteY1-936" fmla="*/ 1069614 h 2047473"/>
                      <a:gd name="connsiteX2-937" fmla="*/ 270720 w 3760643"/>
                      <a:gd name="connsiteY2-938" fmla="*/ 1067768 h 2047473"/>
                      <a:gd name="connsiteX3-939" fmla="*/ 0 w 3760643"/>
                      <a:gd name="connsiteY3-940" fmla="*/ 907689 h 2047473"/>
                      <a:gd name="connsiteX4-941" fmla="*/ 1629 w 3760643"/>
                      <a:gd name="connsiteY4-942" fmla="*/ 908652 h 2047473"/>
                      <a:gd name="connsiteX5-943" fmla="*/ 0 w 3760643"/>
                      <a:gd name="connsiteY5-944" fmla="*/ 907689 h 2047473"/>
                      <a:gd name="connsiteX6-945" fmla="*/ 1621631 w 3760643"/>
                      <a:gd name="connsiteY6-946" fmla="*/ 312073 h 2047473"/>
                      <a:gd name="connsiteX7-947" fmla="*/ 1621631 w 3760643"/>
                      <a:gd name="connsiteY7-948" fmla="*/ 312377 h 2047473"/>
                      <a:gd name="connsiteX8-949" fmla="*/ 1621631 w 3760643"/>
                      <a:gd name="connsiteY8-950" fmla="*/ 312073 h 2047473"/>
                      <a:gd name="connsiteX9-951" fmla="*/ 3447906 w 3760643"/>
                      <a:gd name="connsiteY9-952" fmla="*/ 2047472 h 2047473"/>
                      <a:gd name="connsiteX10-953" fmla="*/ 3759981 w 3760643"/>
                      <a:gd name="connsiteY10-954" fmla="*/ 2047473 h 2047473"/>
                      <a:gd name="connsiteX11-955" fmla="*/ 3447906 w 3760643"/>
                      <a:gd name="connsiteY11-956" fmla="*/ 2047472 h 2047473"/>
                      <a:gd name="connsiteX12-957" fmla="*/ 1621631 w 3760643"/>
                      <a:gd name="connsiteY12-958" fmla="*/ 0 h 2047473"/>
                      <a:gd name="connsiteX13-959" fmla="*/ 1621631 w 3760643"/>
                      <a:gd name="connsiteY13-960" fmla="*/ 312073 h 2047473"/>
                      <a:gd name="connsiteX14-961" fmla="*/ 270720 w 3760643"/>
                      <a:gd name="connsiteY14-962" fmla="*/ 1067768 h 2047473"/>
                      <a:gd name="connsiteX15-963" fmla="*/ 1629 w 3760643"/>
                      <a:gd name="connsiteY15-964" fmla="*/ 908652 h 2047473"/>
                      <a:gd name="connsiteX16-965" fmla="*/ 1621631 w 3760643"/>
                      <a:gd name="connsiteY16-966" fmla="*/ 0 h 2047473"/>
                      <a:gd name="connsiteX0-967" fmla="*/ 270720 w 1621631"/>
                      <a:gd name="connsiteY0-968" fmla="*/ 1067768 h 1069614"/>
                      <a:gd name="connsiteX1-969" fmla="*/ 273843 w 1621631"/>
                      <a:gd name="connsiteY1-970" fmla="*/ 1069614 h 1069614"/>
                      <a:gd name="connsiteX2-971" fmla="*/ 270720 w 1621631"/>
                      <a:gd name="connsiteY2-972" fmla="*/ 1067768 h 1069614"/>
                      <a:gd name="connsiteX3-973" fmla="*/ 0 w 1621631"/>
                      <a:gd name="connsiteY3-974" fmla="*/ 907689 h 1069614"/>
                      <a:gd name="connsiteX4-975" fmla="*/ 1629 w 1621631"/>
                      <a:gd name="connsiteY4-976" fmla="*/ 908652 h 1069614"/>
                      <a:gd name="connsiteX5-977" fmla="*/ 0 w 1621631"/>
                      <a:gd name="connsiteY5-978" fmla="*/ 907689 h 1069614"/>
                      <a:gd name="connsiteX6-979" fmla="*/ 1621631 w 1621631"/>
                      <a:gd name="connsiteY6-980" fmla="*/ 312073 h 1069614"/>
                      <a:gd name="connsiteX7-981" fmla="*/ 1621631 w 1621631"/>
                      <a:gd name="connsiteY7-982" fmla="*/ 312377 h 1069614"/>
                      <a:gd name="connsiteX8-983" fmla="*/ 1621631 w 1621631"/>
                      <a:gd name="connsiteY8-984" fmla="*/ 312073 h 1069614"/>
                      <a:gd name="connsiteX9-985" fmla="*/ 1621631 w 1621631"/>
                      <a:gd name="connsiteY9-986" fmla="*/ 0 h 1069614"/>
                      <a:gd name="connsiteX10-987" fmla="*/ 1621631 w 1621631"/>
                      <a:gd name="connsiteY10-988" fmla="*/ 312073 h 1069614"/>
                      <a:gd name="connsiteX11-989" fmla="*/ 270720 w 1621631"/>
                      <a:gd name="connsiteY11-990" fmla="*/ 1067768 h 1069614"/>
                      <a:gd name="connsiteX12-991" fmla="*/ 1629 w 1621631"/>
                      <a:gd name="connsiteY12-992" fmla="*/ 908652 h 1069614"/>
                      <a:gd name="connsiteX13-993" fmla="*/ 1621631 w 1621631"/>
                      <a:gd name="connsiteY13-994" fmla="*/ 0 h 1069614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  <a:cxn ang="0">
                        <a:pos x="connsiteX7-15" y="connsiteY7-16"/>
                      </a:cxn>
                      <a:cxn ang="0">
                        <a:pos x="connsiteX8-17" y="connsiteY8-18"/>
                      </a:cxn>
                      <a:cxn ang="0">
                        <a:pos x="connsiteX9-19" y="connsiteY9-20"/>
                      </a:cxn>
                      <a:cxn ang="0">
                        <a:pos x="connsiteX10-21" y="connsiteY10-22"/>
                      </a:cxn>
                      <a:cxn ang="0">
                        <a:pos x="connsiteX11-23" y="connsiteY11-24"/>
                      </a:cxn>
                      <a:cxn ang="0">
                        <a:pos x="connsiteX12-25" y="connsiteY12-26"/>
                      </a:cxn>
                      <a:cxn ang="0">
                        <a:pos x="connsiteX13-27" y="connsiteY13-28"/>
                      </a:cxn>
                    </a:cxnLst>
                    <a:rect l="l" t="t" r="r" b="b"/>
                    <a:pathLst>
                      <a:path w="1621631" h="1069614">
                        <a:moveTo>
                          <a:pt x="270720" y="1067768"/>
                        </a:moveTo>
                        <a:lnTo>
                          <a:pt x="273843" y="1069614"/>
                        </a:lnTo>
                        <a:lnTo>
                          <a:pt x="270720" y="1067768"/>
                        </a:lnTo>
                        <a:close/>
                        <a:moveTo>
                          <a:pt x="0" y="907689"/>
                        </a:moveTo>
                        <a:lnTo>
                          <a:pt x="1629" y="908652"/>
                        </a:lnTo>
                        <a:lnTo>
                          <a:pt x="0" y="907689"/>
                        </a:lnTo>
                        <a:close/>
                        <a:moveTo>
                          <a:pt x="1621631" y="312073"/>
                        </a:moveTo>
                        <a:lnTo>
                          <a:pt x="1621631" y="312377"/>
                        </a:lnTo>
                        <a:lnTo>
                          <a:pt x="1621631" y="312073"/>
                        </a:lnTo>
                        <a:close/>
                        <a:moveTo>
                          <a:pt x="1621631" y="0"/>
                        </a:moveTo>
                        <a:lnTo>
                          <a:pt x="1621631" y="312073"/>
                        </a:lnTo>
                        <a:cubicBezTo>
                          <a:pt x="1059988" y="337356"/>
                          <a:pt x="568425" y="631117"/>
                          <a:pt x="270720" y="1067768"/>
                        </a:cubicBezTo>
                        <a:lnTo>
                          <a:pt x="1629" y="908652"/>
                        </a:lnTo>
                        <a:cubicBezTo>
                          <a:pt x="354259" y="380480"/>
                          <a:pt x="945677" y="25494"/>
                          <a:pt x="162163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3218" tIns="46608" rIns="46608" bIns="93218" numCol="1" spcCol="0" rtlCol="0" fromWordArt="0" anchor="b" anchorCtr="0" forceAA="0" compatLnSpc="1">
                    <a:noAutofit/>
                  </a:bodyPr>
                  <a:lstStyle/>
                  <a:p>
                    <a:pPr algn="ctr" defTabSz="931545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800" spc="-5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17" name="iṥliḑê">
                <a:extLst>
                  <a:ext uri="{FF2B5EF4-FFF2-40B4-BE49-F238E27FC236}">
                    <a16:creationId xmlns:a16="http://schemas.microsoft.com/office/drawing/2014/main" xmlns="" id="{B10ADFEA-2661-4E70-93A1-3A44B94DC443}"/>
                  </a:ext>
                </a:extLst>
              </p:cNvPr>
              <p:cNvGrpSpPr/>
              <p:nvPr/>
            </p:nvGrpSpPr>
            <p:grpSpPr>
              <a:xfrm>
                <a:off x="8035561" y="1432694"/>
                <a:ext cx="3484927" cy="1143004"/>
                <a:chOff x="7487843" y="2259660"/>
                <a:chExt cx="3484927" cy="1143004"/>
              </a:xfrm>
            </p:grpSpPr>
            <p:sp>
              <p:nvSpPr>
                <p:cNvPr id="18" name="íšlîḋê">
                  <a:extLst>
                    <a:ext uri="{FF2B5EF4-FFF2-40B4-BE49-F238E27FC236}">
                      <a16:creationId xmlns:a16="http://schemas.microsoft.com/office/drawing/2014/main" xmlns="" id="{156E8C7C-C77D-40CE-8D58-8A1D06DD9C05}"/>
                    </a:ext>
                  </a:extLst>
                </p:cNvPr>
                <p:cNvSpPr txBox="1"/>
                <p:nvPr/>
              </p:nvSpPr>
              <p:spPr>
                <a:xfrm>
                  <a:off x="7487843" y="2259660"/>
                  <a:ext cx="3484927" cy="44970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19" name="ïŝlïḍê">
                  <a:extLst>
                    <a:ext uri="{FF2B5EF4-FFF2-40B4-BE49-F238E27FC236}">
                      <a16:creationId xmlns:a16="http://schemas.microsoft.com/office/drawing/2014/main" xmlns="" id="{096C9380-8133-413F-B3CD-AF583983983F}"/>
                    </a:ext>
                  </a:extLst>
                </p:cNvPr>
                <p:cNvSpPr txBox="1"/>
                <p:nvPr/>
              </p:nvSpPr>
              <p:spPr>
                <a:xfrm>
                  <a:off x="7487844" y="2709360"/>
                  <a:ext cx="3484926" cy="693304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F165613D-14C3-4A27-8958-E5F1875583D0}"/>
                </a:ext>
              </a:extLst>
            </p:cNvPr>
            <p:cNvCxnSpPr/>
            <p:nvPr/>
          </p:nvCxnSpPr>
          <p:spPr>
            <a:xfrm>
              <a:off x="8157172" y="2358415"/>
              <a:ext cx="336331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A918263-E900-4573-B6E9-1783E9795748}"/>
                </a:ext>
              </a:extLst>
            </p:cNvPr>
            <p:cNvCxnSpPr/>
            <p:nvPr/>
          </p:nvCxnSpPr>
          <p:spPr>
            <a:xfrm>
              <a:off x="8157172" y="3639467"/>
              <a:ext cx="336331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B58995BD-3910-40DE-88A7-B7CBAA1B19B2}"/>
                </a:ext>
              </a:extLst>
            </p:cNvPr>
            <p:cNvCxnSpPr/>
            <p:nvPr/>
          </p:nvCxnSpPr>
          <p:spPr>
            <a:xfrm>
              <a:off x="8157172" y="4920519"/>
              <a:ext cx="336331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0850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547C7F3-BA55-42D7-B10D-24A7A21A4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570A4AE-8F0C-4EE1-BEC3-F06641FA5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250468-55C2-4007-95F1-1A3E1A2D5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075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3F6F317-20AB-4F7B-B1A4-43CD758DE2C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01247" y="1841729"/>
            <a:ext cx="9789506" cy="4301896"/>
            <a:chOff x="1201247" y="1841729"/>
            <a:chExt cx="9789506" cy="4301896"/>
          </a:xfrm>
        </p:grpSpPr>
        <p:sp>
          <p:nvSpPr>
            <p:cNvPr id="6" name="islîḍê">
              <a:extLst>
                <a:ext uri="{FF2B5EF4-FFF2-40B4-BE49-F238E27FC236}">
                  <a16:creationId xmlns:a16="http://schemas.microsoft.com/office/drawing/2014/main" xmlns="" id="{153E97A0-249E-4BED-839C-746C4E3B1614}"/>
                </a:ext>
              </a:extLst>
            </p:cNvPr>
            <p:cNvSpPr/>
            <p:nvPr/>
          </p:nvSpPr>
          <p:spPr bwMode="auto">
            <a:xfrm>
              <a:off x="3619306" y="3537941"/>
              <a:ext cx="1686396" cy="889723"/>
            </a:xfrm>
            <a:custGeom>
              <a:avLst/>
              <a:gdLst>
                <a:gd name="T0" fmla="*/ 683 w 2813"/>
                <a:gd name="T1" fmla="*/ 655 h 1487"/>
                <a:gd name="T2" fmla="*/ 518 w 2813"/>
                <a:gd name="T3" fmla="*/ 0 h 1487"/>
                <a:gd name="T4" fmla="*/ 0 w 2813"/>
                <a:gd name="T5" fmla="*/ 659 h 1487"/>
                <a:gd name="T6" fmla="*/ 208 w 2813"/>
                <a:gd name="T7" fmla="*/ 1487 h 1487"/>
                <a:gd name="T8" fmla="*/ 2813 w 2813"/>
                <a:gd name="T9" fmla="*/ 713 h 1487"/>
                <a:gd name="T10" fmla="*/ 2562 w 2813"/>
                <a:gd name="T11" fmla="*/ 96 h 1487"/>
                <a:gd name="T12" fmla="*/ 683 w 2813"/>
                <a:gd name="T13" fmla="*/ 655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3" h="1487">
                  <a:moveTo>
                    <a:pt x="683" y="655"/>
                  </a:moveTo>
                  <a:cubicBezTo>
                    <a:pt x="518" y="0"/>
                    <a:pt x="518" y="0"/>
                    <a:pt x="518" y="0"/>
                  </a:cubicBezTo>
                  <a:cubicBezTo>
                    <a:pt x="437" y="278"/>
                    <a:pt x="250" y="514"/>
                    <a:pt x="0" y="659"/>
                  </a:cubicBezTo>
                  <a:cubicBezTo>
                    <a:pt x="208" y="1487"/>
                    <a:pt x="208" y="1487"/>
                    <a:pt x="208" y="1487"/>
                  </a:cubicBezTo>
                  <a:cubicBezTo>
                    <a:pt x="1077" y="1229"/>
                    <a:pt x="1945" y="971"/>
                    <a:pt x="2813" y="713"/>
                  </a:cubicBezTo>
                  <a:cubicBezTo>
                    <a:pt x="2679" y="537"/>
                    <a:pt x="2590" y="326"/>
                    <a:pt x="2562" y="96"/>
                  </a:cubicBezTo>
                  <a:cubicBezTo>
                    <a:pt x="1936" y="282"/>
                    <a:pt x="1310" y="468"/>
                    <a:pt x="683" y="65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7" name="ïś1íḋè">
              <a:extLst>
                <a:ext uri="{FF2B5EF4-FFF2-40B4-BE49-F238E27FC236}">
                  <a16:creationId xmlns:a16="http://schemas.microsoft.com/office/drawing/2014/main" xmlns="" id="{AC7BDE41-EE90-4EBB-9B63-6F380C9DBE9E}"/>
                </a:ext>
              </a:extLst>
            </p:cNvPr>
            <p:cNvSpPr/>
            <p:nvPr/>
          </p:nvSpPr>
          <p:spPr bwMode="auto">
            <a:xfrm>
              <a:off x="6600771" y="2788432"/>
              <a:ext cx="1397044" cy="768629"/>
            </a:xfrm>
            <a:custGeom>
              <a:avLst/>
              <a:gdLst>
                <a:gd name="T0" fmla="*/ 126 w 2333"/>
                <a:gd name="T1" fmla="*/ 1286 h 1286"/>
                <a:gd name="T2" fmla="*/ 2333 w 2333"/>
                <a:gd name="T3" fmla="*/ 630 h 1286"/>
                <a:gd name="T4" fmla="*/ 2126 w 2333"/>
                <a:gd name="T5" fmla="*/ 0 h 1286"/>
                <a:gd name="T6" fmla="*/ 0 w 2333"/>
                <a:gd name="T7" fmla="*/ 632 h 1286"/>
                <a:gd name="T8" fmla="*/ 126 w 2333"/>
                <a:gd name="T9" fmla="*/ 1286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3" h="1286">
                  <a:moveTo>
                    <a:pt x="126" y="1286"/>
                  </a:moveTo>
                  <a:cubicBezTo>
                    <a:pt x="862" y="1067"/>
                    <a:pt x="1597" y="849"/>
                    <a:pt x="2333" y="630"/>
                  </a:cubicBezTo>
                  <a:cubicBezTo>
                    <a:pt x="2222" y="441"/>
                    <a:pt x="2150" y="228"/>
                    <a:pt x="2126" y="0"/>
                  </a:cubicBezTo>
                  <a:cubicBezTo>
                    <a:pt x="1417" y="210"/>
                    <a:pt x="708" y="421"/>
                    <a:pt x="0" y="632"/>
                  </a:cubicBezTo>
                  <a:cubicBezTo>
                    <a:pt x="100" y="835"/>
                    <a:pt x="142" y="1060"/>
                    <a:pt x="126" y="128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8" name="iṥḷiḓê">
              <a:extLst>
                <a:ext uri="{FF2B5EF4-FFF2-40B4-BE49-F238E27FC236}">
                  <a16:creationId xmlns:a16="http://schemas.microsoft.com/office/drawing/2014/main" xmlns="" id="{BA6106C5-8248-4C8A-9D23-E4FD1DD7CE42}"/>
                </a:ext>
              </a:extLst>
            </p:cNvPr>
            <p:cNvSpPr/>
            <p:nvPr/>
          </p:nvSpPr>
          <p:spPr bwMode="auto">
            <a:xfrm>
              <a:off x="9665091" y="1866842"/>
              <a:ext cx="1325662" cy="834913"/>
            </a:xfrm>
            <a:custGeom>
              <a:avLst/>
              <a:gdLst>
                <a:gd name="T0" fmla="*/ 170 w 2214"/>
                <a:gd name="T1" fmla="*/ 1293 h 1396"/>
                <a:gd name="T2" fmla="*/ 1100 w 2214"/>
                <a:gd name="T3" fmla="*/ 1016 h 1396"/>
                <a:gd name="T4" fmla="*/ 1213 w 2214"/>
                <a:gd name="T5" fmla="*/ 1396 h 1396"/>
                <a:gd name="T6" fmla="*/ 2214 w 2214"/>
                <a:gd name="T7" fmla="*/ 340 h 1396"/>
                <a:gd name="T8" fmla="*/ 800 w 2214"/>
                <a:gd name="T9" fmla="*/ 0 h 1396"/>
                <a:gd name="T10" fmla="*/ 912 w 2214"/>
                <a:gd name="T11" fmla="*/ 380 h 1396"/>
                <a:gd name="T12" fmla="*/ 0 w 2214"/>
                <a:gd name="T13" fmla="*/ 652 h 1396"/>
                <a:gd name="T14" fmla="*/ 170 w 2214"/>
                <a:gd name="T15" fmla="*/ 1293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4" h="1396">
                  <a:moveTo>
                    <a:pt x="170" y="1293"/>
                  </a:moveTo>
                  <a:cubicBezTo>
                    <a:pt x="480" y="1200"/>
                    <a:pt x="790" y="1108"/>
                    <a:pt x="1100" y="1016"/>
                  </a:cubicBezTo>
                  <a:cubicBezTo>
                    <a:pt x="1213" y="1396"/>
                    <a:pt x="1213" y="1396"/>
                    <a:pt x="1213" y="1396"/>
                  </a:cubicBezTo>
                  <a:cubicBezTo>
                    <a:pt x="2214" y="340"/>
                    <a:pt x="2214" y="340"/>
                    <a:pt x="2214" y="340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912" y="380"/>
                    <a:pt x="912" y="380"/>
                    <a:pt x="912" y="380"/>
                  </a:cubicBezTo>
                  <a:cubicBezTo>
                    <a:pt x="608" y="471"/>
                    <a:pt x="304" y="561"/>
                    <a:pt x="0" y="652"/>
                  </a:cubicBezTo>
                  <a:cubicBezTo>
                    <a:pt x="99" y="846"/>
                    <a:pt x="159" y="1063"/>
                    <a:pt x="170" y="129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9" name="íṥḷiḓé">
              <a:extLst>
                <a:ext uri="{FF2B5EF4-FFF2-40B4-BE49-F238E27FC236}">
                  <a16:creationId xmlns:a16="http://schemas.microsoft.com/office/drawing/2014/main" xmlns="" id="{6ACECF57-4998-46CC-9256-A9C3DA2A763D}"/>
                </a:ext>
              </a:extLst>
            </p:cNvPr>
            <p:cNvSpPr/>
            <p:nvPr/>
          </p:nvSpPr>
          <p:spPr bwMode="auto">
            <a:xfrm>
              <a:off x="1201247" y="3323795"/>
              <a:ext cx="1501567" cy="769904"/>
            </a:xfrm>
            <a:custGeom>
              <a:avLst/>
              <a:gdLst>
                <a:gd name="T0" fmla="*/ 2332 w 2506"/>
                <a:gd name="T1" fmla="*/ 0 h 1288"/>
                <a:gd name="T2" fmla="*/ 0 w 2506"/>
                <a:gd name="T3" fmla="*/ 650 h 1288"/>
                <a:gd name="T4" fmla="*/ 180 w 2506"/>
                <a:gd name="T5" fmla="*/ 1288 h 1288"/>
                <a:gd name="T6" fmla="*/ 2506 w 2506"/>
                <a:gd name="T7" fmla="*/ 641 h 1288"/>
                <a:gd name="T8" fmla="*/ 2332 w 2506"/>
                <a:gd name="T9" fmla="*/ 0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6" h="1288">
                  <a:moveTo>
                    <a:pt x="2332" y="0"/>
                  </a:moveTo>
                  <a:cubicBezTo>
                    <a:pt x="0" y="650"/>
                    <a:pt x="0" y="650"/>
                    <a:pt x="0" y="650"/>
                  </a:cubicBezTo>
                  <a:cubicBezTo>
                    <a:pt x="180" y="1288"/>
                    <a:pt x="180" y="1288"/>
                    <a:pt x="180" y="1288"/>
                  </a:cubicBezTo>
                  <a:cubicBezTo>
                    <a:pt x="2506" y="641"/>
                    <a:pt x="2506" y="641"/>
                    <a:pt x="2506" y="641"/>
                  </a:cubicBezTo>
                  <a:cubicBezTo>
                    <a:pt x="2385" y="449"/>
                    <a:pt x="2325" y="227"/>
                    <a:pt x="233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0" name="îŝliḋè">
              <a:extLst>
                <a:ext uri="{FF2B5EF4-FFF2-40B4-BE49-F238E27FC236}">
                  <a16:creationId xmlns:a16="http://schemas.microsoft.com/office/drawing/2014/main" xmlns="" id="{BEFAF4F9-4CEA-4175-9AC6-91296D8714FF}"/>
                </a:ext>
              </a:extLst>
            </p:cNvPr>
            <p:cNvSpPr/>
            <p:nvPr/>
          </p:nvSpPr>
          <p:spPr bwMode="auto">
            <a:xfrm>
              <a:off x="2720139" y="2788432"/>
              <a:ext cx="1116384" cy="11140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11" name="íṡḻiḓé">
              <a:extLst>
                <a:ext uri="{FF2B5EF4-FFF2-40B4-BE49-F238E27FC236}">
                  <a16:creationId xmlns:a16="http://schemas.microsoft.com/office/drawing/2014/main" xmlns="" id="{105D9A87-874C-4536-B59A-A528155AEB3E}"/>
                </a:ext>
              </a:extLst>
            </p:cNvPr>
            <p:cNvSpPr/>
            <p:nvPr/>
          </p:nvSpPr>
          <p:spPr bwMode="auto">
            <a:xfrm>
              <a:off x="5295210" y="2884118"/>
              <a:ext cx="1237026" cy="12349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12" name="ïŝ1îḑé">
              <a:extLst>
                <a:ext uri="{FF2B5EF4-FFF2-40B4-BE49-F238E27FC236}">
                  <a16:creationId xmlns:a16="http://schemas.microsoft.com/office/drawing/2014/main" xmlns="" id="{071B325F-D612-4906-8B26-CC525222C039}"/>
                </a:ext>
              </a:extLst>
            </p:cNvPr>
            <p:cNvSpPr/>
            <p:nvPr/>
          </p:nvSpPr>
          <p:spPr bwMode="auto">
            <a:xfrm>
              <a:off x="7972321" y="1841729"/>
              <a:ext cx="1692770" cy="1690734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13" name="îSļïḓê">
              <a:extLst>
                <a:ext uri="{FF2B5EF4-FFF2-40B4-BE49-F238E27FC236}">
                  <a16:creationId xmlns:a16="http://schemas.microsoft.com/office/drawing/2014/main" xmlns="" id="{861D5773-5839-4D8B-B200-407C4FE48B25}"/>
                </a:ext>
              </a:extLst>
            </p:cNvPr>
            <p:cNvSpPr/>
            <p:nvPr/>
          </p:nvSpPr>
          <p:spPr bwMode="auto">
            <a:xfrm>
              <a:off x="3082121" y="3156765"/>
              <a:ext cx="392420" cy="37740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4" name="išlíḍe">
              <a:extLst>
                <a:ext uri="{FF2B5EF4-FFF2-40B4-BE49-F238E27FC236}">
                  <a16:creationId xmlns:a16="http://schemas.microsoft.com/office/drawing/2014/main" xmlns="" id="{1ACEF2DA-8B78-4779-A837-2603ED0B91DA}"/>
                </a:ext>
              </a:extLst>
            </p:cNvPr>
            <p:cNvSpPr/>
            <p:nvPr/>
          </p:nvSpPr>
          <p:spPr bwMode="auto">
            <a:xfrm>
              <a:off x="5717513" y="3312854"/>
              <a:ext cx="392420" cy="37751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5" name="íSľîdé">
              <a:extLst>
                <a:ext uri="{FF2B5EF4-FFF2-40B4-BE49-F238E27FC236}">
                  <a16:creationId xmlns:a16="http://schemas.microsoft.com/office/drawing/2014/main" xmlns="" id="{B01016A7-B515-41C4-83E2-9B234932C5EC}"/>
                </a:ext>
              </a:extLst>
            </p:cNvPr>
            <p:cNvSpPr/>
            <p:nvPr/>
          </p:nvSpPr>
          <p:spPr bwMode="auto">
            <a:xfrm>
              <a:off x="8496828" y="2365820"/>
              <a:ext cx="643756" cy="64255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6" name="ïš1îḍê">
              <a:extLst>
                <a:ext uri="{FF2B5EF4-FFF2-40B4-BE49-F238E27FC236}">
                  <a16:creationId xmlns:a16="http://schemas.microsoft.com/office/drawing/2014/main" xmlns="" id="{D161B5BC-4FD0-45AC-87D9-3A19A0F9A3CB}"/>
                </a:ext>
              </a:extLst>
            </p:cNvPr>
            <p:cNvGrpSpPr/>
            <p:nvPr/>
          </p:nvGrpSpPr>
          <p:grpSpPr>
            <a:xfrm>
              <a:off x="7758827" y="4871854"/>
              <a:ext cx="2119757" cy="1111889"/>
              <a:chOff x="2749380" y="3654046"/>
              <a:chExt cx="2119757" cy="1111889"/>
            </a:xfrm>
          </p:grpSpPr>
          <p:sp>
            <p:nvSpPr>
              <p:cNvPr id="28" name="îŝḻïďê">
                <a:extLst>
                  <a:ext uri="{FF2B5EF4-FFF2-40B4-BE49-F238E27FC236}">
                    <a16:creationId xmlns:a16="http://schemas.microsoft.com/office/drawing/2014/main" xmlns="" id="{DCEF3629-C7EC-42C5-ACE4-24FBA6E78EAA}"/>
                  </a:ext>
                </a:extLst>
              </p:cNvPr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îşḻiḋe">
                <a:extLst>
                  <a:ext uri="{FF2B5EF4-FFF2-40B4-BE49-F238E27FC236}">
                    <a16:creationId xmlns:a16="http://schemas.microsoft.com/office/drawing/2014/main" xmlns="" id="{C1428CB5-2359-4D65-8347-EDD574988CB1}"/>
                  </a:ext>
                </a:extLst>
              </p:cNvPr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iSļiḑé">
              <a:extLst>
                <a:ext uri="{FF2B5EF4-FFF2-40B4-BE49-F238E27FC236}">
                  <a16:creationId xmlns:a16="http://schemas.microsoft.com/office/drawing/2014/main" xmlns="" id="{41E9E847-2798-4FCD-AFDD-DD41B1E2C30B}"/>
                </a:ext>
              </a:extLst>
            </p:cNvPr>
            <p:cNvGrpSpPr/>
            <p:nvPr/>
          </p:nvGrpSpPr>
          <p:grpSpPr>
            <a:xfrm>
              <a:off x="2218452" y="4871854"/>
              <a:ext cx="2119757" cy="1111889"/>
              <a:chOff x="2749380" y="3654046"/>
              <a:chExt cx="2119757" cy="1111889"/>
            </a:xfrm>
          </p:grpSpPr>
          <p:sp>
            <p:nvSpPr>
              <p:cNvPr id="26" name="îṧḻiḍé">
                <a:extLst>
                  <a:ext uri="{FF2B5EF4-FFF2-40B4-BE49-F238E27FC236}">
                    <a16:creationId xmlns:a16="http://schemas.microsoft.com/office/drawing/2014/main" xmlns="" id="{83A232B4-6B6A-4F20-9B6C-B9EA862AC21A}"/>
                  </a:ext>
                </a:extLst>
              </p:cNvPr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iṥḻíďè">
                <a:extLst>
                  <a:ext uri="{FF2B5EF4-FFF2-40B4-BE49-F238E27FC236}">
                    <a16:creationId xmlns:a16="http://schemas.microsoft.com/office/drawing/2014/main" xmlns="" id="{7BCB8BD4-1E72-44A4-B8AB-08D7058B202D}"/>
                  </a:ext>
                </a:extLst>
              </p:cNvPr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iśļïḑè">
              <a:extLst>
                <a:ext uri="{FF2B5EF4-FFF2-40B4-BE49-F238E27FC236}">
                  <a16:creationId xmlns:a16="http://schemas.microsoft.com/office/drawing/2014/main" xmlns="" id="{9A1067D7-FB7C-4A00-9AE2-336D540D83B0}"/>
                </a:ext>
              </a:extLst>
            </p:cNvPr>
            <p:cNvGrpSpPr/>
            <p:nvPr/>
          </p:nvGrpSpPr>
          <p:grpSpPr>
            <a:xfrm>
              <a:off x="4853844" y="4871854"/>
              <a:ext cx="2119757" cy="1111889"/>
              <a:chOff x="2749380" y="3654046"/>
              <a:chExt cx="2119757" cy="1111889"/>
            </a:xfrm>
          </p:grpSpPr>
          <p:sp>
            <p:nvSpPr>
              <p:cNvPr id="24" name="i$ḻïḓé">
                <a:extLst>
                  <a:ext uri="{FF2B5EF4-FFF2-40B4-BE49-F238E27FC236}">
                    <a16:creationId xmlns:a16="http://schemas.microsoft.com/office/drawing/2014/main" xmlns="" id="{B84B7529-8066-47F3-936B-938191C82EB5}"/>
                  </a:ext>
                </a:extLst>
              </p:cNvPr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isļíďê">
                <a:extLst>
                  <a:ext uri="{FF2B5EF4-FFF2-40B4-BE49-F238E27FC236}">
                    <a16:creationId xmlns:a16="http://schemas.microsoft.com/office/drawing/2014/main" xmlns="" id="{564DB0A7-2211-465F-9CBE-A7F6C11387B7}"/>
                  </a:ext>
                </a:extLst>
              </p:cNvPr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4F7C9ED0-74C7-42FC-A3B5-E38C74F78E1E}"/>
                </a:ext>
              </a:extLst>
            </p:cNvPr>
            <p:cNvCxnSpPr/>
            <p:nvPr/>
          </p:nvCxnSpPr>
          <p:spPr>
            <a:xfrm>
              <a:off x="4663424" y="4866499"/>
              <a:ext cx="0" cy="127712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26D6207C-FC3C-4F6C-BBA7-1D267D6863CF}"/>
                </a:ext>
              </a:extLst>
            </p:cNvPr>
            <p:cNvCxnSpPr/>
            <p:nvPr/>
          </p:nvCxnSpPr>
          <p:spPr>
            <a:xfrm>
              <a:off x="7433611" y="4866499"/>
              <a:ext cx="0" cy="127712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DF7750AD-C2E8-46C6-BDA3-46B93ACDAE65}"/>
                </a:ext>
              </a:extLst>
            </p:cNvPr>
            <p:cNvCxnSpPr>
              <a:stCxn id="12" idx="4"/>
              <a:endCxn id="29" idx="0"/>
            </p:cNvCxnSpPr>
            <p:nvPr/>
          </p:nvCxnSpPr>
          <p:spPr>
            <a:xfrm>
              <a:off x="8818706" y="3532463"/>
              <a:ext cx="0" cy="133939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81D38186-9B42-4F93-9E10-8874836C2350}"/>
                </a:ext>
              </a:extLst>
            </p:cNvPr>
            <p:cNvCxnSpPr>
              <a:stCxn id="10" idx="4"/>
              <a:endCxn id="27" idx="0"/>
            </p:cNvCxnSpPr>
            <p:nvPr/>
          </p:nvCxnSpPr>
          <p:spPr>
            <a:xfrm>
              <a:off x="3278331" y="3902498"/>
              <a:ext cx="0" cy="96935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8843B03C-5FD8-4EEB-91FF-3F98F417F8B9}"/>
                </a:ext>
              </a:extLst>
            </p:cNvPr>
            <p:cNvCxnSpPr>
              <a:stCxn id="11" idx="4"/>
              <a:endCxn id="25" idx="0"/>
            </p:cNvCxnSpPr>
            <p:nvPr/>
          </p:nvCxnSpPr>
          <p:spPr>
            <a:xfrm>
              <a:off x="5913723" y="4119108"/>
              <a:ext cx="0" cy="75274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2727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C75797C-B11A-48D7-BAA1-7E7D73B81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1C331A7-22D6-49E3-9AAA-D5C657B68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610BCD1-A901-4F30-B8F9-0B8043868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108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F140550-DE08-47A2-9950-75EFAAAB3D5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2306" y="1130300"/>
            <a:ext cx="10846594" cy="5016500"/>
            <a:chOff x="672306" y="1130300"/>
            <a:chExt cx="10846594" cy="5016500"/>
          </a:xfrm>
        </p:grpSpPr>
        <p:grpSp>
          <p:nvGrpSpPr>
            <p:cNvPr id="6" name="ïsļidê">
              <a:extLst>
                <a:ext uri="{FF2B5EF4-FFF2-40B4-BE49-F238E27FC236}">
                  <a16:creationId xmlns:a16="http://schemas.microsoft.com/office/drawing/2014/main" xmlns="" id="{5D8392D4-D365-4689-B460-F520C679FE4F}"/>
                </a:ext>
              </a:extLst>
            </p:cNvPr>
            <p:cNvGrpSpPr/>
            <p:nvPr/>
          </p:nvGrpSpPr>
          <p:grpSpPr>
            <a:xfrm>
              <a:off x="4429671" y="1995973"/>
              <a:ext cx="3521460" cy="2175485"/>
              <a:chOff x="4429671" y="1995973"/>
              <a:chExt cx="3521460" cy="2175485"/>
            </a:xfrm>
            <a:solidFill>
              <a:schemeClr val="bg1">
                <a:lumMod val="95000"/>
              </a:schemeClr>
            </a:solidFill>
          </p:grpSpPr>
          <p:sp>
            <p:nvSpPr>
              <p:cNvPr id="24" name="iṥļîḍe">
                <a:extLst>
                  <a:ext uri="{FF2B5EF4-FFF2-40B4-BE49-F238E27FC236}">
                    <a16:creationId xmlns:a16="http://schemas.microsoft.com/office/drawing/2014/main" xmlns="" id="{91A36151-A5B9-441D-99AB-ED90D8D93D93}"/>
                  </a:ext>
                </a:extLst>
              </p:cNvPr>
              <p:cNvSpPr/>
              <p:nvPr/>
            </p:nvSpPr>
            <p:spPr bwMode="auto">
              <a:xfrm>
                <a:off x="4429671" y="1995973"/>
                <a:ext cx="3521460" cy="2175485"/>
              </a:xfrm>
              <a:custGeom>
                <a:avLst/>
                <a:gdLst>
                  <a:gd name="T0" fmla="*/ 4117 w 4961"/>
                  <a:gd name="T1" fmla="*/ 2584 h 3065"/>
                  <a:gd name="T2" fmla="*/ 2794 w 4961"/>
                  <a:gd name="T3" fmla="*/ 2938 h 3065"/>
                  <a:gd name="T4" fmla="*/ 594 w 4961"/>
                  <a:gd name="T5" fmla="*/ 995 h 3065"/>
                  <a:gd name="T6" fmla="*/ 419 w 4961"/>
                  <a:gd name="T7" fmla="*/ 1529 h 3065"/>
                  <a:gd name="T8" fmla="*/ 0 w 4961"/>
                  <a:gd name="T9" fmla="*/ 1115 h 3065"/>
                  <a:gd name="T10" fmla="*/ 273 w 4961"/>
                  <a:gd name="T11" fmla="*/ 281 h 3065"/>
                  <a:gd name="T12" fmla="*/ 1104 w 4961"/>
                  <a:gd name="T13" fmla="*/ 0 h 3065"/>
                  <a:gd name="T14" fmla="*/ 1523 w 4961"/>
                  <a:gd name="T15" fmla="*/ 415 h 3065"/>
                  <a:gd name="T16" fmla="*/ 988 w 4961"/>
                  <a:gd name="T17" fmla="*/ 596 h 3065"/>
                  <a:gd name="T18" fmla="*/ 2654 w 4961"/>
                  <a:gd name="T19" fmla="*/ 2210 h 3065"/>
                  <a:gd name="T20" fmla="*/ 3148 w 4961"/>
                  <a:gd name="T21" fmla="*/ 2377 h 3065"/>
                  <a:gd name="T22" fmla="*/ 3910 w 4961"/>
                  <a:gd name="T23" fmla="*/ 1615 h 3065"/>
                  <a:gd name="T24" fmla="*/ 3148 w 4961"/>
                  <a:gd name="T25" fmla="*/ 853 h 3065"/>
                  <a:gd name="T26" fmla="*/ 2386 w 4961"/>
                  <a:gd name="T27" fmla="*/ 1602 h 3065"/>
                  <a:gd name="T28" fmla="*/ 1861 w 4961"/>
                  <a:gd name="T29" fmla="*/ 1142 h 3065"/>
                  <a:gd name="T30" fmla="*/ 3148 w 4961"/>
                  <a:gd name="T31" fmla="*/ 245 h 3065"/>
                  <a:gd name="T32" fmla="*/ 4117 w 4961"/>
                  <a:gd name="T33" fmla="*/ 2584 h 30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61" h="3065">
                    <a:moveTo>
                      <a:pt x="4117" y="2584"/>
                    </a:moveTo>
                    <a:cubicBezTo>
                      <a:pt x="3769" y="2931"/>
                      <a:pt x="3266" y="3065"/>
                      <a:pt x="2794" y="2938"/>
                    </a:cubicBezTo>
                    <a:cubicBezTo>
                      <a:pt x="2318" y="2811"/>
                      <a:pt x="1067" y="1477"/>
                      <a:pt x="594" y="995"/>
                    </a:cubicBezTo>
                    <a:cubicBezTo>
                      <a:pt x="419" y="1529"/>
                      <a:pt x="419" y="1529"/>
                      <a:pt x="419" y="1529"/>
                    </a:cubicBezTo>
                    <a:cubicBezTo>
                      <a:pt x="0" y="1115"/>
                      <a:pt x="0" y="1115"/>
                      <a:pt x="0" y="1115"/>
                    </a:cubicBezTo>
                    <a:cubicBezTo>
                      <a:pt x="273" y="281"/>
                      <a:pt x="273" y="281"/>
                      <a:pt x="273" y="281"/>
                    </a:cubicBezTo>
                    <a:cubicBezTo>
                      <a:pt x="1104" y="0"/>
                      <a:pt x="1104" y="0"/>
                      <a:pt x="1104" y="0"/>
                    </a:cubicBezTo>
                    <a:cubicBezTo>
                      <a:pt x="1523" y="415"/>
                      <a:pt x="1523" y="415"/>
                      <a:pt x="1523" y="415"/>
                    </a:cubicBezTo>
                    <a:cubicBezTo>
                      <a:pt x="988" y="596"/>
                      <a:pt x="988" y="596"/>
                      <a:pt x="988" y="596"/>
                    </a:cubicBezTo>
                    <a:cubicBezTo>
                      <a:pt x="2654" y="2210"/>
                      <a:pt x="2654" y="2210"/>
                      <a:pt x="2654" y="2210"/>
                    </a:cubicBezTo>
                    <a:cubicBezTo>
                      <a:pt x="2771" y="2314"/>
                      <a:pt x="2926" y="2377"/>
                      <a:pt x="3148" y="2377"/>
                    </a:cubicBezTo>
                    <a:cubicBezTo>
                      <a:pt x="3502" y="2377"/>
                      <a:pt x="3910" y="2036"/>
                      <a:pt x="3910" y="1615"/>
                    </a:cubicBezTo>
                    <a:cubicBezTo>
                      <a:pt x="3910" y="1194"/>
                      <a:pt x="3569" y="853"/>
                      <a:pt x="3148" y="853"/>
                    </a:cubicBezTo>
                    <a:cubicBezTo>
                      <a:pt x="2731" y="853"/>
                      <a:pt x="2393" y="1187"/>
                      <a:pt x="2386" y="1602"/>
                    </a:cubicBezTo>
                    <a:cubicBezTo>
                      <a:pt x="1861" y="1142"/>
                      <a:pt x="1861" y="1142"/>
                      <a:pt x="1861" y="1142"/>
                    </a:cubicBezTo>
                    <a:cubicBezTo>
                      <a:pt x="2058" y="607"/>
                      <a:pt x="2570" y="245"/>
                      <a:pt x="3148" y="245"/>
                    </a:cubicBezTo>
                    <a:cubicBezTo>
                      <a:pt x="4389" y="245"/>
                      <a:pt x="4961" y="1739"/>
                      <a:pt x="4117" y="258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5" name="ïsḻîḑe">
                <a:extLst>
                  <a:ext uri="{FF2B5EF4-FFF2-40B4-BE49-F238E27FC236}">
                    <a16:creationId xmlns:a16="http://schemas.microsoft.com/office/drawing/2014/main" xmlns="" id="{D5B9AB98-0ECB-426A-9EC5-9A246D123DFD}"/>
                  </a:ext>
                </a:extLst>
              </p:cNvPr>
              <p:cNvSpPr/>
              <p:nvPr/>
            </p:nvSpPr>
            <p:spPr bwMode="auto">
              <a:xfrm>
                <a:off x="6486071" y="2935750"/>
                <a:ext cx="367268" cy="339784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iṡḷïďé">
              <a:extLst>
                <a:ext uri="{FF2B5EF4-FFF2-40B4-BE49-F238E27FC236}">
                  <a16:creationId xmlns:a16="http://schemas.microsoft.com/office/drawing/2014/main" xmlns="" id="{61395FB1-D9B9-45B3-9982-3247EBC52C75}"/>
                </a:ext>
              </a:extLst>
            </p:cNvPr>
            <p:cNvGrpSpPr/>
            <p:nvPr/>
          </p:nvGrpSpPr>
          <p:grpSpPr>
            <a:xfrm>
              <a:off x="4240869" y="3105642"/>
              <a:ext cx="3521460" cy="2175485"/>
              <a:chOff x="4240869" y="3105642"/>
              <a:chExt cx="3521460" cy="2175485"/>
            </a:xfrm>
          </p:grpSpPr>
          <p:sp>
            <p:nvSpPr>
              <p:cNvPr id="22" name="ïs1iḑê">
                <a:extLst>
                  <a:ext uri="{FF2B5EF4-FFF2-40B4-BE49-F238E27FC236}">
                    <a16:creationId xmlns:a16="http://schemas.microsoft.com/office/drawing/2014/main" xmlns="" id="{FBD216B5-DA61-4E78-8FDC-3FF3BF75D0DE}"/>
                  </a:ext>
                </a:extLst>
              </p:cNvPr>
              <p:cNvSpPr/>
              <p:nvPr/>
            </p:nvSpPr>
            <p:spPr bwMode="auto">
              <a:xfrm>
                <a:off x="4240869" y="3105642"/>
                <a:ext cx="3521460" cy="2175485"/>
              </a:xfrm>
              <a:custGeom>
                <a:avLst/>
                <a:gdLst>
                  <a:gd name="T0" fmla="*/ 845 w 4962"/>
                  <a:gd name="T1" fmla="*/ 481 h 3065"/>
                  <a:gd name="T2" fmla="*/ 2168 w 4962"/>
                  <a:gd name="T3" fmla="*/ 126 h 3065"/>
                  <a:gd name="T4" fmla="*/ 4368 w 4962"/>
                  <a:gd name="T5" fmla="*/ 2070 h 3065"/>
                  <a:gd name="T6" fmla="*/ 4542 w 4962"/>
                  <a:gd name="T7" fmla="*/ 1535 h 3065"/>
                  <a:gd name="T8" fmla="*/ 4962 w 4962"/>
                  <a:gd name="T9" fmla="*/ 1950 h 3065"/>
                  <a:gd name="T10" fmla="*/ 4689 w 4962"/>
                  <a:gd name="T11" fmla="*/ 2783 h 3065"/>
                  <a:gd name="T12" fmla="*/ 3858 w 4962"/>
                  <a:gd name="T13" fmla="*/ 3065 h 3065"/>
                  <a:gd name="T14" fmla="*/ 3439 w 4962"/>
                  <a:gd name="T15" fmla="*/ 2650 h 3065"/>
                  <a:gd name="T16" fmla="*/ 3974 w 4962"/>
                  <a:gd name="T17" fmla="*/ 2469 h 3065"/>
                  <a:gd name="T18" fmla="*/ 2307 w 4962"/>
                  <a:gd name="T19" fmla="*/ 855 h 3065"/>
                  <a:gd name="T20" fmla="*/ 1814 w 4962"/>
                  <a:gd name="T21" fmla="*/ 688 h 3065"/>
                  <a:gd name="T22" fmla="*/ 1052 w 4962"/>
                  <a:gd name="T23" fmla="*/ 1450 h 3065"/>
                  <a:gd name="T24" fmla="*/ 1814 w 4962"/>
                  <a:gd name="T25" fmla="*/ 2212 h 3065"/>
                  <a:gd name="T26" fmla="*/ 2576 w 4962"/>
                  <a:gd name="T27" fmla="*/ 1462 h 3065"/>
                  <a:gd name="T28" fmla="*/ 3100 w 4962"/>
                  <a:gd name="T29" fmla="*/ 1922 h 3065"/>
                  <a:gd name="T30" fmla="*/ 1814 w 4962"/>
                  <a:gd name="T31" fmla="*/ 2820 h 3065"/>
                  <a:gd name="T32" fmla="*/ 845 w 4962"/>
                  <a:gd name="T33" fmla="*/ 481 h 30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62" h="3065">
                    <a:moveTo>
                      <a:pt x="845" y="481"/>
                    </a:moveTo>
                    <a:cubicBezTo>
                      <a:pt x="1192" y="133"/>
                      <a:pt x="1696" y="0"/>
                      <a:pt x="2168" y="126"/>
                    </a:cubicBezTo>
                    <a:cubicBezTo>
                      <a:pt x="2644" y="254"/>
                      <a:pt x="3895" y="1588"/>
                      <a:pt x="4368" y="2070"/>
                    </a:cubicBezTo>
                    <a:cubicBezTo>
                      <a:pt x="4542" y="1535"/>
                      <a:pt x="4542" y="1535"/>
                      <a:pt x="4542" y="1535"/>
                    </a:cubicBezTo>
                    <a:cubicBezTo>
                      <a:pt x="4962" y="1950"/>
                      <a:pt x="4962" y="1950"/>
                      <a:pt x="4962" y="1950"/>
                    </a:cubicBezTo>
                    <a:cubicBezTo>
                      <a:pt x="4689" y="2783"/>
                      <a:pt x="4689" y="2783"/>
                      <a:pt x="4689" y="2783"/>
                    </a:cubicBezTo>
                    <a:cubicBezTo>
                      <a:pt x="3858" y="3065"/>
                      <a:pt x="3858" y="3065"/>
                      <a:pt x="3858" y="3065"/>
                    </a:cubicBezTo>
                    <a:cubicBezTo>
                      <a:pt x="3439" y="2650"/>
                      <a:pt x="3439" y="2650"/>
                      <a:pt x="3439" y="2650"/>
                    </a:cubicBezTo>
                    <a:cubicBezTo>
                      <a:pt x="3974" y="2469"/>
                      <a:pt x="3974" y="2469"/>
                      <a:pt x="3974" y="2469"/>
                    </a:cubicBezTo>
                    <a:cubicBezTo>
                      <a:pt x="2307" y="855"/>
                      <a:pt x="2307" y="855"/>
                      <a:pt x="2307" y="855"/>
                    </a:cubicBezTo>
                    <a:cubicBezTo>
                      <a:pt x="2191" y="750"/>
                      <a:pt x="2035" y="688"/>
                      <a:pt x="1814" y="688"/>
                    </a:cubicBezTo>
                    <a:cubicBezTo>
                      <a:pt x="1459" y="688"/>
                      <a:pt x="1052" y="1029"/>
                      <a:pt x="1052" y="1450"/>
                    </a:cubicBezTo>
                    <a:cubicBezTo>
                      <a:pt x="1052" y="1871"/>
                      <a:pt x="1393" y="2212"/>
                      <a:pt x="1814" y="2212"/>
                    </a:cubicBezTo>
                    <a:cubicBezTo>
                      <a:pt x="2230" y="2212"/>
                      <a:pt x="2569" y="1877"/>
                      <a:pt x="2576" y="1462"/>
                    </a:cubicBezTo>
                    <a:cubicBezTo>
                      <a:pt x="3100" y="1922"/>
                      <a:pt x="3100" y="1922"/>
                      <a:pt x="3100" y="1922"/>
                    </a:cubicBezTo>
                    <a:cubicBezTo>
                      <a:pt x="2904" y="2458"/>
                      <a:pt x="2392" y="2820"/>
                      <a:pt x="1814" y="2820"/>
                    </a:cubicBezTo>
                    <a:cubicBezTo>
                      <a:pt x="573" y="2820"/>
                      <a:pt x="0" y="1325"/>
                      <a:pt x="845" y="48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3" name="íṣļíḑè">
                <a:extLst>
                  <a:ext uri="{FF2B5EF4-FFF2-40B4-BE49-F238E27FC236}">
                    <a16:creationId xmlns:a16="http://schemas.microsoft.com/office/drawing/2014/main" xmlns="" id="{7A8564CF-A4A9-4726-B3B4-BB409721652E}"/>
                  </a:ext>
                </a:extLst>
              </p:cNvPr>
              <p:cNvSpPr/>
              <p:nvPr/>
            </p:nvSpPr>
            <p:spPr bwMode="auto">
              <a:xfrm>
                <a:off x="5311969" y="3982502"/>
                <a:ext cx="416140" cy="358848"/>
              </a:xfrm>
              <a:custGeom>
                <a:avLst/>
                <a:gdLst/>
                <a:ahLst/>
                <a:cxnLst>
                  <a:cxn ang="0">
                    <a:pos x="64" y="51"/>
                  </a:cxn>
                  <a:cxn ang="0">
                    <a:pos x="60" y="55"/>
                  </a:cxn>
                  <a:cxn ang="0">
                    <a:pos x="49" y="55"/>
                  </a:cxn>
                  <a:cxn ang="0">
                    <a:pos x="45" y="51"/>
                  </a:cxn>
                  <a:cxn ang="0">
                    <a:pos x="45" y="40"/>
                  </a:cxn>
                  <a:cxn ang="0">
                    <a:pos x="49" y="36"/>
                  </a:cxn>
                  <a:cxn ang="0">
                    <a:pos x="52" y="36"/>
                  </a:cxn>
                  <a:cxn ang="0">
                    <a:pos x="52" y="30"/>
                  </a:cxn>
                  <a:cxn ang="0">
                    <a:pos x="34" y="30"/>
                  </a:cxn>
                  <a:cxn ang="0">
                    <a:pos x="34" y="36"/>
                  </a:cxn>
                  <a:cxn ang="0">
                    <a:pos x="37" y="36"/>
                  </a:cxn>
                  <a:cxn ang="0">
                    <a:pos x="41" y="40"/>
                  </a:cxn>
                  <a:cxn ang="0">
                    <a:pos x="41" y="51"/>
                  </a:cxn>
                  <a:cxn ang="0">
                    <a:pos x="37" y="55"/>
                  </a:cxn>
                  <a:cxn ang="0">
                    <a:pos x="26" y="55"/>
                  </a:cxn>
                  <a:cxn ang="0">
                    <a:pos x="23" y="51"/>
                  </a:cxn>
                  <a:cxn ang="0">
                    <a:pos x="23" y="40"/>
                  </a:cxn>
                  <a:cxn ang="0">
                    <a:pos x="26" y="36"/>
                  </a:cxn>
                  <a:cxn ang="0">
                    <a:pos x="29" y="36"/>
                  </a:cxn>
                  <a:cxn ang="0">
                    <a:pos x="29" y="30"/>
                  </a:cxn>
                  <a:cxn ang="0">
                    <a:pos x="11" y="30"/>
                  </a:cxn>
                  <a:cxn ang="0">
                    <a:pos x="11" y="36"/>
                  </a:cxn>
                  <a:cxn ang="0">
                    <a:pos x="15" y="36"/>
                  </a:cxn>
                  <a:cxn ang="0">
                    <a:pos x="18" y="40"/>
                  </a:cxn>
                  <a:cxn ang="0">
                    <a:pos x="18" y="51"/>
                  </a:cxn>
                  <a:cxn ang="0">
                    <a:pos x="15" y="55"/>
                  </a:cxn>
                  <a:cxn ang="0">
                    <a:pos x="3" y="55"/>
                  </a:cxn>
                  <a:cxn ang="0">
                    <a:pos x="0" y="51"/>
                  </a:cxn>
                  <a:cxn ang="0">
                    <a:pos x="0" y="40"/>
                  </a:cxn>
                  <a:cxn ang="0">
                    <a:pos x="3" y="36"/>
                  </a:cxn>
                  <a:cxn ang="0">
                    <a:pos x="7" y="36"/>
                  </a:cxn>
                  <a:cxn ang="0">
                    <a:pos x="7" y="30"/>
                  </a:cxn>
                  <a:cxn ang="0">
                    <a:pos x="11" y="25"/>
                  </a:cxn>
                  <a:cxn ang="0">
                    <a:pos x="29" y="25"/>
                  </a:cxn>
                  <a:cxn ang="0">
                    <a:pos x="29" y="18"/>
                  </a:cxn>
                  <a:cxn ang="0">
                    <a:pos x="26" y="18"/>
                  </a:cxn>
                  <a:cxn ang="0">
                    <a:pos x="23" y="15"/>
                  </a:cxn>
                  <a:cxn ang="0">
                    <a:pos x="23" y="3"/>
                  </a:cxn>
                  <a:cxn ang="0">
                    <a:pos x="26" y="0"/>
                  </a:cxn>
                  <a:cxn ang="0">
                    <a:pos x="37" y="0"/>
                  </a:cxn>
                  <a:cxn ang="0">
                    <a:pos x="41" y="3"/>
                  </a:cxn>
                  <a:cxn ang="0">
                    <a:pos x="41" y="15"/>
                  </a:cxn>
                  <a:cxn ang="0">
                    <a:pos x="37" y="18"/>
                  </a:cxn>
                  <a:cxn ang="0">
                    <a:pos x="34" y="18"/>
                  </a:cxn>
                  <a:cxn ang="0">
                    <a:pos x="34" y="25"/>
                  </a:cxn>
                  <a:cxn ang="0">
                    <a:pos x="52" y="25"/>
                  </a:cxn>
                  <a:cxn ang="0">
                    <a:pos x="57" y="30"/>
                  </a:cxn>
                  <a:cxn ang="0">
                    <a:pos x="57" y="36"/>
                  </a:cxn>
                  <a:cxn ang="0">
                    <a:pos x="60" y="36"/>
                  </a:cxn>
                  <a:cxn ang="0">
                    <a:pos x="64" y="40"/>
                  </a:cxn>
                  <a:cxn ang="0">
                    <a:pos x="64" y="51"/>
                  </a:cxn>
                </a:cxnLst>
                <a:rect l="0" t="0" r="r" b="b"/>
                <a:pathLst>
                  <a:path w="64" h="55">
                    <a:moveTo>
                      <a:pt x="64" y="51"/>
                    </a:moveTo>
                    <a:cubicBezTo>
                      <a:pt x="64" y="53"/>
                      <a:pt x="62" y="55"/>
                      <a:pt x="60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7" y="55"/>
                      <a:pt x="45" y="53"/>
                      <a:pt x="45" y="51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38"/>
                      <a:pt x="47" y="36"/>
                      <a:pt x="49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9" y="36"/>
                      <a:pt x="41" y="38"/>
                      <a:pt x="41" y="40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3"/>
                      <a:pt x="39" y="55"/>
                      <a:pt x="37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4" y="55"/>
                      <a:pt x="23" y="53"/>
                      <a:pt x="23" y="51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8"/>
                      <a:pt x="24" y="36"/>
                      <a:pt x="26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7" y="36"/>
                      <a:pt x="18" y="38"/>
                      <a:pt x="18" y="40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53"/>
                      <a:pt x="17" y="55"/>
                      <a:pt x="15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8"/>
                      <a:pt x="1" y="36"/>
                      <a:pt x="3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27"/>
                      <a:pt x="9" y="25"/>
                      <a:pt x="11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4" y="18"/>
                      <a:pt x="23" y="17"/>
                      <a:pt x="23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1"/>
                      <a:pt x="24" y="0"/>
                      <a:pt x="2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41" y="1"/>
                      <a:pt x="41" y="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7"/>
                      <a:pt x="39" y="18"/>
                      <a:pt x="37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5" y="25"/>
                      <a:pt x="57" y="27"/>
                      <a:pt x="57" y="30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2" y="36"/>
                      <a:pt x="64" y="38"/>
                      <a:pt x="64" y="40"/>
                    </a:cubicBezTo>
                    <a:lnTo>
                      <a:pt x="64" y="5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i$ľîďê">
              <a:extLst>
                <a:ext uri="{FF2B5EF4-FFF2-40B4-BE49-F238E27FC236}">
                  <a16:creationId xmlns:a16="http://schemas.microsoft.com/office/drawing/2014/main" xmlns="" id="{7163E307-33FA-4E1C-AB9E-D51C13B2DEE2}"/>
                </a:ext>
              </a:extLst>
            </p:cNvPr>
            <p:cNvGrpSpPr/>
            <p:nvPr/>
          </p:nvGrpSpPr>
          <p:grpSpPr>
            <a:xfrm>
              <a:off x="672306" y="1130300"/>
              <a:ext cx="3023977" cy="2580985"/>
              <a:chOff x="672306" y="2782205"/>
              <a:chExt cx="3023977" cy="2580985"/>
            </a:xfrm>
          </p:grpSpPr>
          <p:sp>
            <p:nvSpPr>
              <p:cNvPr id="16" name="ïṩlîḓê">
                <a:extLst>
                  <a:ext uri="{FF2B5EF4-FFF2-40B4-BE49-F238E27FC236}">
                    <a16:creationId xmlns:a16="http://schemas.microsoft.com/office/drawing/2014/main" xmlns="" id="{60E223DF-8B60-46BD-84B3-06B3802E0820}"/>
                  </a:ext>
                </a:extLst>
              </p:cNvPr>
              <p:cNvSpPr txBox="1"/>
              <p:nvPr/>
            </p:nvSpPr>
            <p:spPr>
              <a:xfrm flipH="1">
                <a:off x="672306" y="4071129"/>
                <a:ext cx="30239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7" name="işḻîḑé">
                <a:extLst>
                  <a:ext uri="{FF2B5EF4-FFF2-40B4-BE49-F238E27FC236}">
                    <a16:creationId xmlns:a16="http://schemas.microsoft.com/office/drawing/2014/main" xmlns="" id="{82189D48-AA04-4357-A128-283EF74E91CA}"/>
                  </a:ext>
                </a:extLst>
              </p:cNvPr>
              <p:cNvSpPr txBox="1"/>
              <p:nvPr/>
            </p:nvSpPr>
            <p:spPr>
              <a:xfrm flipH="1">
                <a:off x="672306" y="3378308"/>
                <a:ext cx="30239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8" name="îšḻíďè">
                <a:extLst>
                  <a:ext uri="{FF2B5EF4-FFF2-40B4-BE49-F238E27FC236}">
                    <a16:creationId xmlns:a16="http://schemas.microsoft.com/office/drawing/2014/main" xmlns="" id="{9396D08A-9D9A-4267-8143-23373052577D}"/>
                  </a:ext>
                </a:extLst>
              </p:cNvPr>
              <p:cNvSpPr/>
              <p:nvPr/>
            </p:nvSpPr>
            <p:spPr>
              <a:xfrm flipH="1">
                <a:off x="672306" y="2782205"/>
                <a:ext cx="30239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en-US" altLang="zh-CN" sz="2000" b="1" i="1" dirty="0"/>
                  <a:t>Text here</a:t>
                </a:r>
                <a:endParaRPr lang="zh-CN" altLang="en-US" sz="2000" b="1" i="1" dirty="0"/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E14DB2FF-56F3-4851-A5BC-5AA68D13A2A3}"/>
                  </a:ext>
                </a:extLst>
              </p:cNvPr>
              <p:cNvCxnSpPr/>
              <p:nvPr/>
            </p:nvCxnSpPr>
            <p:spPr>
              <a:xfrm>
                <a:off x="673100" y="4024339"/>
                <a:ext cx="2926715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íŝľíḓè">
                <a:extLst>
                  <a:ext uri="{FF2B5EF4-FFF2-40B4-BE49-F238E27FC236}">
                    <a16:creationId xmlns:a16="http://schemas.microsoft.com/office/drawing/2014/main" xmlns="" id="{5B2DBFB6-104B-464C-A0AC-4C0D7885BA90}"/>
                  </a:ext>
                </a:extLst>
              </p:cNvPr>
              <p:cNvSpPr txBox="1"/>
              <p:nvPr/>
            </p:nvSpPr>
            <p:spPr>
              <a:xfrm flipH="1">
                <a:off x="672306" y="4763950"/>
                <a:ext cx="30239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B1BE19A9-39F8-4060-BABF-EF32923680C4}"/>
                  </a:ext>
                </a:extLst>
              </p:cNvPr>
              <p:cNvCxnSpPr/>
              <p:nvPr/>
            </p:nvCxnSpPr>
            <p:spPr>
              <a:xfrm>
                <a:off x="673100" y="4717160"/>
                <a:ext cx="2926715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îṡ1ïḍé">
              <a:extLst>
                <a:ext uri="{FF2B5EF4-FFF2-40B4-BE49-F238E27FC236}">
                  <a16:creationId xmlns:a16="http://schemas.microsoft.com/office/drawing/2014/main" xmlns="" id="{3E5B43FF-1CFC-4E46-987F-E9C93BC55911}"/>
                </a:ext>
              </a:extLst>
            </p:cNvPr>
            <p:cNvGrpSpPr/>
            <p:nvPr/>
          </p:nvGrpSpPr>
          <p:grpSpPr>
            <a:xfrm>
              <a:off x="8494923" y="3565815"/>
              <a:ext cx="3023977" cy="2580985"/>
              <a:chOff x="672306" y="2782205"/>
              <a:chExt cx="3023977" cy="2580985"/>
            </a:xfrm>
          </p:grpSpPr>
          <p:sp>
            <p:nvSpPr>
              <p:cNvPr id="10" name="îsḷïḑè">
                <a:extLst>
                  <a:ext uri="{FF2B5EF4-FFF2-40B4-BE49-F238E27FC236}">
                    <a16:creationId xmlns:a16="http://schemas.microsoft.com/office/drawing/2014/main" xmlns="" id="{5666FF35-5CF6-4673-A71B-A9A210EF5D36}"/>
                  </a:ext>
                </a:extLst>
              </p:cNvPr>
              <p:cNvSpPr txBox="1"/>
              <p:nvPr/>
            </p:nvSpPr>
            <p:spPr>
              <a:xfrm flipH="1">
                <a:off x="672306" y="4071129"/>
                <a:ext cx="30239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1" name="îšḻiďê">
                <a:extLst>
                  <a:ext uri="{FF2B5EF4-FFF2-40B4-BE49-F238E27FC236}">
                    <a16:creationId xmlns:a16="http://schemas.microsoft.com/office/drawing/2014/main" xmlns="" id="{EC2CB03D-0287-4FA2-BAF4-C1BAE331C538}"/>
                  </a:ext>
                </a:extLst>
              </p:cNvPr>
              <p:cNvSpPr txBox="1"/>
              <p:nvPr/>
            </p:nvSpPr>
            <p:spPr>
              <a:xfrm flipH="1">
                <a:off x="672306" y="3378308"/>
                <a:ext cx="30239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2" name="ïśliḍé">
                <a:extLst>
                  <a:ext uri="{FF2B5EF4-FFF2-40B4-BE49-F238E27FC236}">
                    <a16:creationId xmlns:a16="http://schemas.microsoft.com/office/drawing/2014/main" xmlns="" id="{33940D06-1A9C-4C71-AC73-0801717C0120}"/>
                  </a:ext>
                </a:extLst>
              </p:cNvPr>
              <p:cNvSpPr/>
              <p:nvPr/>
            </p:nvSpPr>
            <p:spPr>
              <a:xfrm flipH="1">
                <a:off x="672306" y="2782205"/>
                <a:ext cx="30239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/>
                <a:r>
                  <a:rPr lang="en-US" altLang="zh-CN" sz="2000" b="1" i="1" dirty="0"/>
                  <a:t>Text here</a:t>
                </a:r>
                <a:endParaRPr lang="zh-CN" altLang="en-US" sz="2000" b="1" i="1" dirty="0"/>
              </a:p>
            </p:txBody>
          </p: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85DC830D-4607-4FC8-A21C-905EAD3436F3}"/>
                  </a:ext>
                </a:extLst>
              </p:cNvPr>
              <p:cNvCxnSpPr/>
              <p:nvPr/>
            </p:nvCxnSpPr>
            <p:spPr>
              <a:xfrm>
                <a:off x="673100" y="4024339"/>
                <a:ext cx="2926715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iśľíḍé">
                <a:extLst>
                  <a:ext uri="{FF2B5EF4-FFF2-40B4-BE49-F238E27FC236}">
                    <a16:creationId xmlns:a16="http://schemas.microsoft.com/office/drawing/2014/main" xmlns="" id="{E0AAC351-38B0-48EC-A531-C6EE2478A734}"/>
                  </a:ext>
                </a:extLst>
              </p:cNvPr>
              <p:cNvSpPr txBox="1"/>
              <p:nvPr/>
            </p:nvSpPr>
            <p:spPr>
              <a:xfrm flipH="1">
                <a:off x="672306" y="4763950"/>
                <a:ext cx="30239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4621EBAB-31C7-40EF-9886-777E2A9A758B}"/>
                  </a:ext>
                </a:extLst>
              </p:cNvPr>
              <p:cNvCxnSpPr/>
              <p:nvPr/>
            </p:nvCxnSpPr>
            <p:spPr>
              <a:xfrm>
                <a:off x="673100" y="4717160"/>
                <a:ext cx="2926715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13808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0496972" y="298404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E9FFBE5-4975-46F6-B1FE-9423EBF25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2EE19BC-89FF-4C03-BABB-FCC036A2D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FF95625-2B8E-47DD-8B52-CBC570317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1090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3A2034A-4125-4BBF-9843-73355C8CFFC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72588" y="1301175"/>
            <a:ext cx="8646824" cy="4674750"/>
            <a:chOff x="1772588" y="1301175"/>
            <a:chExt cx="8646824" cy="4674750"/>
          </a:xfrm>
        </p:grpSpPr>
        <p:grpSp>
          <p:nvGrpSpPr>
            <p:cNvPr id="6" name="ïṧḷïde">
              <a:extLst>
                <a:ext uri="{FF2B5EF4-FFF2-40B4-BE49-F238E27FC236}">
                  <a16:creationId xmlns:a16="http://schemas.microsoft.com/office/drawing/2014/main" xmlns="" id="{1D0F2949-E310-45ED-922A-BD3A66645027}"/>
                </a:ext>
              </a:extLst>
            </p:cNvPr>
            <p:cNvGrpSpPr/>
            <p:nvPr/>
          </p:nvGrpSpPr>
          <p:grpSpPr>
            <a:xfrm>
              <a:off x="4403461" y="1301175"/>
              <a:ext cx="3442852" cy="3442846"/>
              <a:chOff x="4189997" y="1706491"/>
              <a:chExt cx="3864123" cy="3864118"/>
            </a:xfrm>
          </p:grpSpPr>
          <p:sp>
            <p:nvSpPr>
              <p:cNvPr id="16" name="ïṡľídê">
                <a:extLst>
                  <a:ext uri="{FF2B5EF4-FFF2-40B4-BE49-F238E27FC236}">
                    <a16:creationId xmlns:a16="http://schemas.microsoft.com/office/drawing/2014/main" xmlns="" id="{A1AA62C4-1103-4F6E-AEAE-4ACB9AC74583}"/>
                  </a:ext>
                </a:extLst>
              </p:cNvPr>
              <p:cNvSpPr/>
              <p:nvPr/>
            </p:nvSpPr>
            <p:spPr bwMode="auto">
              <a:xfrm>
                <a:off x="4189997" y="1706491"/>
                <a:ext cx="3864123" cy="3387623"/>
              </a:xfrm>
              <a:custGeom>
                <a:avLst/>
                <a:gdLst>
                  <a:gd name="T0" fmla="*/ 72 w 73"/>
                  <a:gd name="T1" fmla="*/ 62 h 64"/>
                  <a:gd name="T2" fmla="*/ 58 w 73"/>
                  <a:gd name="T3" fmla="*/ 49 h 64"/>
                  <a:gd name="T4" fmla="*/ 46 w 73"/>
                  <a:gd name="T5" fmla="*/ 43 h 64"/>
                  <a:gd name="T6" fmla="*/ 44 w 73"/>
                  <a:gd name="T7" fmla="*/ 42 h 64"/>
                  <a:gd name="T8" fmla="*/ 44 w 73"/>
                  <a:gd name="T9" fmla="*/ 42 h 64"/>
                  <a:gd name="T10" fmla="*/ 44 w 73"/>
                  <a:gd name="T11" fmla="*/ 42 h 64"/>
                  <a:gd name="T12" fmla="*/ 42 w 73"/>
                  <a:gd name="T13" fmla="*/ 41 h 64"/>
                  <a:gd name="T14" fmla="*/ 42 w 73"/>
                  <a:gd name="T15" fmla="*/ 41 h 64"/>
                  <a:gd name="T16" fmla="*/ 42 w 73"/>
                  <a:gd name="T17" fmla="*/ 41 h 64"/>
                  <a:gd name="T18" fmla="*/ 39 w 73"/>
                  <a:gd name="T19" fmla="*/ 36 h 64"/>
                  <a:gd name="T20" fmla="*/ 39 w 73"/>
                  <a:gd name="T21" fmla="*/ 36 h 64"/>
                  <a:gd name="T22" fmla="*/ 40 w 73"/>
                  <a:gd name="T23" fmla="*/ 35 h 64"/>
                  <a:gd name="T24" fmla="*/ 40 w 73"/>
                  <a:gd name="T25" fmla="*/ 35 h 64"/>
                  <a:gd name="T26" fmla="*/ 40 w 73"/>
                  <a:gd name="T27" fmla="*/ 35 h 64"/>
                  <a:gd name="T28" fmla="*/ 40 w 73"/>
                  <a:gd name="T29" fmla="*/ 33 h 64"/>
                  <a:gd name="T30" fmla="*/ 41 w 73"/>
                  <a:gd name="T31" fmla="*/ 19 h 64"/>
                  <a:gd name="T32" fmla="*/ 37 w 73"/>
                  <a:gd name="T33" fmla="*/ 0 h 64"/>
                  <a:gd name="T34" fmla="*/ 33 w 73"/>
                  <a:gd name="T35" fmla="*/ 19 h 64"/>
                  <a:gd name="T36" fmla="*/ 34 w 73"/>
                  <a:gd name="T37" fmla="*/ 33 h 64"/>
                  <a:gd name="T38" fmla="*/ 34 w 73"/>
                  <a:gd name="T39" fmla="*/ 35 h 64"/>
                  <a:gd name="T40" fmla="*/ 34 w 73"/>
                  <a:gd name="T41" fmla="*/ 35 h 64"/>
                  <a:gd name="T42" fmla="*/ 34 w 73"/>
                  <a:gd name="T43" fmla="*/ 35 h 64"/>
                  <a:gd name="T44" fmla="*/ 34 w 73"/>
                  <a:gd name="T45" fmla="*/ 36 h 64"/>
                  <a:gd name="T46" fmla="*/ 31 w 73"/>
                  <a:gd name="T47" fmla="*/ 41 h 64"/>
                  <a:gd name="T48" fmla="*/ 31 w 73"/>
                  <a:gd name="T49" fmla="*/ 41 h 64"/>
                  <a:gd name="T50" fmla="*/ 31 w 73"/>
                  <a:gd name="T51" fmla="*/ 41 h 64"/>
                  <a:gd name="T52" fmla="*/ 30 w 73"/>
                  <a:gd name="T53" fmla="*/ 42 h 64"/>
                  <a:gd name="T54" fmla="*/ 30 w 73"/>
                  <a:gd name="T55" fmla="*/ 42 h 64"/>
                  <a:gd name="T56" fmla="*/ 30 w 73"/>
                  <a:gd name="T57" fmla="*/ 42 h 64"/>
                  <a:gd name="T58" fmla="*/ 28 w 73"/>
                  <a:gd name="T59" fmla="*/ 43 h 64"/>
                  <a:gd name="T60" fmla="*/ 16 w 73"/>
                  <a:gd name="T61" fmla="*/ 49 h 64"/>
                  <a:gd name="T62" fmla="*/ 2 w 73"/>
                  <a:gd name="T63" fmla="*/ 62 h 64"/>
                  <a:gd name="T64" fmla="*/ 20 w 73"/>
                  <a:gd name="T65" fmla="*/ 56 h 64"/>
                  <a:gd name="T66" fmla="*/ 31 w 73"/>
                  <a:gd name="T67" fmla="*/ 48 h 64"/>
                  <a:gd name="T68" fmla="*/ 33 w 73"/>
                  <a:gd name="T69" fmla="*/ 47 h 64"/>
                  <a:gd name="T70" fmla="*/ 33 w 73"/>
                  <a:gd name="T71" fmla="*/ 47 h 64"/>
                  <a:gd name="T72" fmla="*/ 33 w 73"/>
                  <a:gd name="T73" fmla="*/ 47 h 64"/>
                  <a:gd name="T74" fmla="*/ 34 w 73"/>
                  <a:gd name="T75" fmla="*/ 46 h 64"/>
                  <a:gd name="T76" fmla="*/ 37 w 73"/>
                  <a:gd name="T77" fmla="*/ 47 h 64"/>
                  <a:gd name="T78" fmla="*/ 40 w 73"/>
                  <a:gd name="T79" fmla="*/ 46 h 64"/>
                  <a:gd name="T80" fmla="*/ 41 w 73"/>
                  <a:gd name="T81" fmla="*/ 47 h 64"/>
                  <a:gd name="T82" fmla="*/ 41 w 73"/>
                  <a:gd name="T83" fmla="*/ 47 h 64"/>
                  <a:gd name="T84" fmla="*/ 41 w 73"/>
                  <a:gd name="T85" fmla="*/ 47 h 64"/>
                  <a:gd name="T86" fmla="*/ 43 w 73"/>
                  <a:gd name="T87" fmla="*/ 48 h 64"/>
                  <a:gd name="T88" fmla="*/ 54 w 73"/>
                  <a:gd name="T89" fmla="*/ 56 h 64"/>
                  <a:gd name="T90" fmla="*/ 72 w 73"/>
                  <a:gd name="T91" fmla="*/ 6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3" h="64">
                    <a:moveTo>
                      <a:pt x="72" y="62"/>
                    </a:moveTo>
                    <a:cubicBezTo>
                      <a:pt x="73" y="60"/>
                      <a:pt x="67" y="54"/>
                      <a:pt x="58" y="49"/>
                    </a:cubicBezTo>
                    <a:cubicBezTo>
                      <a:pt x="53" y="46"/>
                      <a:pt x="49" y="44"/>
                      <a:pt x="46" y="43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3" y="42"/>
                      <a:pt x="43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39"/>
                      <a:pt x="41" y="37"/>
                      <a:pt x="39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40" y="36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29"/>
                      <a:pt x="41" y="24"/>
                      <a:pt x="41" y="19"/>
                    </a:cubicBezTo>
                    <a:cubicBezTo>
                      <a:pt x="41" y="9"/>
                      <a:pt x="39" y="0"/>
                      <a:pt x="37" y="0"/>
                    </a:cubicBezTo>
                    <a:cubicBezTo>
                      <a:pt x="35" y="0"/>
                      <a:pt x="33" y="9"/>
                      <a:pt x="33" y="19"/>
                    </a:cubicBezTo>
                    <a:cubicBezTo>
                      <a:pt x="33" y="24"/>
                      <a:pt x="33" y="29"/>
                      <a:pt x="34" y="33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6"/>
                      <a:pt x="34" y="36"/>
                    </a:cubicBezTo>
                    <a:cubicBezTo>
                      <a:pt x="33" y="37"/>
                      <a:pt x="31" y="39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5" y="44"/>
                      <a:pt x="20" y="46"/>
                      <a:pt x="16" y="49"/>
                    </a:cubicBezTo>
                    <a:cubicBezTo>
                      <a:pt x="7" y="54"/>
                      <a:pt x="0" y="60"/>
                      <a:pt x="2" y="62"/>
                    </a:cubicBezTo>
                    <a:cubicBezTo>
                      <a:pt x="3" y="64"/>
                      <a:pt x="11" y="61"/>
                      <a:pt x="20" y="56"/>
                    </a:cubicBezTo>
                    <a:cubicBezTo>
                      <a:pt x="24" y="53"/>
                      <a:pt x="28" y="50"/>
                      <a:pt x="31" y="48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4" y="46"/>
                      <a:pt x="34" y="46"/>
                    </a:cubicBezTo>
                    <a:cubicBezTo>
                      <a:pt x="35" y="46"/>
                      <a:pt x="36" y="47"/>
                      <a:pt x="37" y="47"/>
                    </a:cubicBezTo>
                    <a:cubicBezTo>
                      <a:pt x="38" y="47"/>
                      <a:pt x="39" y="46"/>
                      <a:pt x="40" y="46"/>
                    </a:cubicBezTo>
                    <a:cubicBezTo>
                      <a:pt x="40" y="46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5" y="50"/>
                      <a:pt x="49" y="53"/>
                      <a:pt x="54" y="56"/>
                    </a:cubicBezTo>
                    <a:cubicBezTo>
                      <a:pt x="63" y="61"/>
                      <a:pt x="71" y="64"/>
                      <a:pt x="72" y="62"/>
                    </a:cubicBezTo>
                  </a:path>
                </a:pathLst>
              </a:custGeom>
              <a:solidFill>
                <a:schemeClr val="accent1"/>
              </a:solidFill>
              <a:ln w="1111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 dirty="0"/>
              </a:p>
            </p:txBody>
          </p:sp>
          <p:sp>
            <p:nvSpPr>
              <p:cNvPr id="17" name="isļîḍè">
                <a:extLst>
                  <a:ext uri="{FF2B5EF4-FFF2-40B4-BE49-F238E27FC236}">
                    <a16:creationId xmlns:a16="http://schemas.microsoft.com/office/drawing/2014/main" xmlns="" id="{4240224C-7591-43BC-91D3-741A5E09F3C3}"/>
                  </a:ext>
                </a:extLst>
              </p:cNvPr>
              <p:cNvSpPr/>
              <p:nvPr/>
            </p:nvSpPr>
            <p:spPr bwMode="auto">
              <a:xfrm>
                <a:off x="6494324" y="2391456"/>
                <a:ext cx="1429501" cy="1958121"/>
              </a:xfrm>
              <a:custGeom>
                <a:avLst/>
                <a:gdLst>
                  <a:gd name="T0" fmla="*/ 26 w 27"/>
                  <a:gd name="T1" fmla="*/ 28 h 37"/>
                  <a:gd name="T2" fmla="*/ 23 w 27"/>
                  <a:gd name="T3" fmla="*/ 27 h 37"/>
                  <a:gd name="T4" fmla="*/ 2 w 27"/>
                  <a:gd name="T5" fmla="*/ 0 h 37"/>
                  <a:gd name="T6" fmla="*/ 0 w 27"/>
                  <a:gd name="T7" fmla="*/ 1 h 37"/>
                  <a:gd name="T8" fmla="*/ 1 w 27"/>
                  <a:gd name="T9" fmla="*/ 3 h 37"/>
                  <a:gd name="T10" fmla="*/ 20 w 27"/>
                  <a:gd name="T11" fmla="*/ 27 h 37"/>
                  <a:gd name="T12" fmla="*/ 18 w 27"/>
                  <a:gd name="T13" fmla="*/ 27 h 37"/>
                  <a:gd name="T14" fmla="*/ 17 w 27"/>
                  <a:gd name="T15" fmla="*/ 27 h 37"/>
                  <a:gd name="T16" fmla="*/ 16 w 27"/>
                  <a:gd name="T17" fmla="*/ 29 h 37"/>
                  <a:gd name="T18" fmla="*/ 20 w 27"/>
                  <a:gd name="T19" fmla="*/ 36 h 37"/>
                  <a:gd name="T20" fmla="*/ 21 w 27"/>
                  <a:gd name="T21" fmla="*/ 37 h 37"/>
                  <a:gd name="T22" fmla="*/ 22 w 27"/>
                  <a:gd name="T23" fmla="*/ 36 h 37"/>
                  <a:gd name="T24" fmla="*/ 27 w 27"/>
                  <a:gd name="T25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37">
                    <a:moveTo>
                      <a:pt x="26" y="28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2" y="15"/>
                      <a:pt x="14" y="4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2" y="6"/>
                      <a:pt x="19" y="16"/>
                      <a:pt x="20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6" y="28"/>
                      <a:pt x="16" y="28"/>
                      <a:pt x="16" y="29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7"/>
                      <a:pt x="20" y="37"/>
                      <a:pt x="21" y="37"/>
                    </a:cubicBezTo>
                    <a:cubicBezTo>
                      <a:pt x="22" y="37"/>
                      <a:pt x="22" y="37"/>
                      <a:pt x="22" y="36"/>
                    </a:cubicBezTo>
                    <a:cubicBezTo>
                      <a:pt x="27" y="30"/>
                      <a:pt x="27" y="30"/>
                      <a:pt x="27" y="3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111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 dirty="0"/>
              </a:p>
            </p:txBody>
          </p:sp>
          <p:sp>
            <p:nvSpPr>
              <p:cNvPr id="18" name="ï$1íḋê">
                <a:extLst>
                  <a:ext uri="{FF2B5EF4-FFF2-40B4-BE49-F238E27FC236}">
                    <a16:creationId xmlns:a16="http://schemas.microsoft.com/office/drawing/2014/main" xmlns="" id="{0469554C-52F1-407B-8DF0-332585C13072}"/>
                  </a:ext>
                </a:extLst>
              </p:cNvPr>
              <p:cNvSpPr/>
              <p:nvPr/>
            </p:nvSpPr>
            <p:spPr bwMode="auto">
              <a:xfrm>
                <a:off x="5012706" y="4982427"/>
                <a:ext cx="2218705" cy="588182"/>
              </a:xfrm>
              <a:custGeom>
                <a:avLst/>
                <a:gdLst>
                  <a:gd name="T0" fmla="*/ 40 w 42"/>
                  <a:gd name="T1" fmla="*/ 1 h 11"/>
                  <a:gd name="T2" fmla="*/ 9 w 42"/>
                  <a:gd name="T3" fmla="*/ 5 h 11"/>
                  <a:gd name="T4" fmla="*/ 10 w 42"/>
                  <a:gd name="T5" fmla="*/ 4 h 11"/>
                  <a:gd name="T6" fmla="*/ 11 w 42"/>
                  <a:gd name="T7" fmla="*/ 2 h 11"/>
                  <a:gd name="T8" fmla="*/ 9 w 42"/>
                  <a:gd name="T9" fmla="*/ 1 h 11"/>
                  <a:gd name="T10" fmla="*/ 2 w 42"/>
                  <a:gd name="T11" fmla="*/ 0 h 11"/>
                  <a:gd name="T12" fmla="*/ 0 w 42"/>
                  <a:gd name="T13" fmla="*/ 1 h 11"/>
                  <a:gd name="T14" fmla="*/ 0 w 42"/>
                  <a:gd name="T15" fmla="*/ 2 h 11"/>
                  <a:gd name="T16" fmla="*/ 3 w 42"/>
                  <a:gd name="T17" fmla="*/ 10 h 11"/>
                  <a:gd name="T18" fmla="*/ 5 w 42"/>
                  <a:gd name="T19" fmla="*/ 11 h 11"/>
                  <a:gd name="T20" fmla="*/ 6 w 42"/>
                  <a:gd name="T21" fmla="*/ 10 h 11"/>
                  <a:gd name="T22" fmla="*/ 7 w 42"/>
                  <a:gd name="T23" fmla="*/ 8 h 11"/>
                  <a:gd name="T24" fmla="*/ 21 w 42"/>
                  <a:gd name="T25" fmla="*/ 11 h 11"/>
                  <a:gd name="T26" fmla="*/ 42 w 42"/>
                  <a:gd name="T27" fmla="*/ 3 h 11"/>
                  <a:gd name="T28" fmla="*/ 42 w 42"/>
                  <a:gd name="T29" fmla="*/ 1 h 11"/>
                  <a:gd name="T30" fmla="*/ 40 w 42"/>
                  <a:gd name="T3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11">
                    <a:moveTo>
                      <a:pt x="40" y="1"/>
                    </a:moveTo>
                    <a:cubicBezTo>
                      <a:pt x="31" y="8"/>
                      <a:pt x="19" y="10"/>
                      <a:pt x="9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4" y="11"/>
                      <a:pt x="5" y="11"/>
                    </a:cubicBezTo>
                    <a:cubicBezTo>
                      <a:pt x="5" y="11"/>
                      <a:pt x="6" y="10"/>
                      <a:pt x="6" y="10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2" y="10"/>
                      <a:pt x="16" y="11"/>
                      <a:pt x="21" y="11"/>
                    </a:cubicBezTo>
                    <a:cubicBezTo>
                      <a:pt x="28" y="11"/>
                      <a:pt x="36" y="8"/>
                      <a:pt x="42" y="3"/>
                    </a:cubicBezTo>
                    <a:cubicBezTo>
                      <a:pt x="42" y="2"/>
                      <a:pt x="42" y="1"/>
                      <a:pt x="42" y="1"/>
                    </a:cubicBezTo>
                    <a:cubicBezTo>
                      <a:pt x="41" y="0"/>
                      <a:pt x="40" y="0"/>
                      <a:pt x="40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111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19" name="î$líďè">
                <a:extLst>
                  <a:ext uri="{FF2B5EF4-FFF2-40B4-BE49-F238E27FC236}">
                    <a16:creationId xmlns:a16="http://schemas.microsoft.com/office/drawing/2014/main" xmlns="" id="{158418A4-D518-41DA-846A-9C080E73D1B6}"/>
                  </a:ext>
                </a:extLst>
              </p:cNvPr>
              <p:cNvSpPr/>
              <p:nvPr/>
            </p:nvSpPr>
            <p:spPr bwMode="auto">
              <a:xfrm>
                <a:off x="4379855" y="2339339"/>
                <a:ext cx="1369939" cy="2010236"/>
              </a:xfrm>
              <a:custGeom>
                <a:avLst/>
                <a:gdLst>
                  <a:gd name="T0" fmla="*/ 4 w 26"/>
                  <a:gd name="T1" fmla="*/ 38 h 38"/>
                  <a:gd name="T2" fmla="*/ 5 w 26"/>
                  <a:gd name="T3" fmla="*/ 38 h 38"/>
                  <a:gd name="T4" fmla="*/ 6 w 26"/>
                  <a:gd name="T5" fmla="*/ 36 h 38"/>
                  <a:gd name="T6" fmla="*/ 17 w 26"/>
                  <a:gd name="T7" fmla="*/ 8 h 38"/>
                  <a:gd name="T8" fmla="*/ 18 w 26"/>
                  <a:gd name="T9" fmla="*/ 10 h 38"/>
                  <a:gd name="T10" fmla="*/ 19 w 26"/>
                  <a:gd name="T11" fmla="*/ 11 h 38"/>
                  <a:gd name="T12" fmla="*/ 21 w 26"/>
                  <a:gd name="T13" fmla="*/ 10 h 38"/>
                  <a:gd name="T14" fmla="*/ 25 w 26"/>
                  <a:gd name="T15" fmla="*/ 4 h 38"/>
                  <a:gd name="T16" fmla="*/ 25 w 26"/>
                  <a:gd name="T17" fmla="*/ 2 h 38"/>
                  <a:gd name="T18" fmla="*/ 24 w 26"/>
                  <a:gd name="T19" fmla="*/ 1 h 38"/>
                  <a:gd name="T20" fmla="*/ 16 w 26"/>
                  <a:gd name="T21" fmla="*/ 1 h 38"/>
                  <a:gd name="T22" fmla="*/ 15 w 26"/>
                  <a:gd name="T23" fmla="*/ 1 h 38"/>
                  <a:gd name="T24" fmla="*/ 15 w 26"/>
                  <a:gd name="T25" fmla="*/ 3 h 38"/>
                  <a:gd name="T26" fmla="*/ 16 w 26"/>
                  <a:gd name="T27" fmla="*/ 5 h 38"/>
                  <a:gd name="T28" fmla="*/ 3 w 26"/>
                  <a:gd name="T29" fmla="*/ 37 h 38"/>
                  <a:gd name="T30" fmla="*/ 4 w 26"/>
                  <a:gd name="T3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38">
                    <a:moveTo>
                      <a:pt x="4" y="38"/>
                    </a:moveTo>
                    <a:cubicBezTo>
                      <a:pt x="5" y="38"/>
                      <a:pt x="5" y="38"/>
                      <a:pt x="5" y="38"/>
                    </a:cubicBezTo>
                    <a:cubicBezTo>
                      <a:pt x="6" y="38"/>
                      <a:pt x="6" y="37"/>
                      <a:pt x="6" y="36"/>
                    </a:cubicBezTo>
                    <a:cubicBezTo>
                      <a:pt x="3" y="25"/>
                      <a:pt x="8" y="14"/>
                      <a:pt x="17" y="8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9" y="11"/>
                      <a:pt x="19" y="11"/>
                    </a:cubicBezTo>
                    <a:cubicBezTo>
                      <a:pt x="20" y="11"/>
                      <a:pt x="20" y="11"/>
                      <a:pt x="21" y="10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6" y="3"/>
                      <a:pt x="26" y="3"/>
                      <a:pt x="25" y="2"/>
                    </a:cubicBezTo>
                    <a:cubicBezTo>
                      <a:pt x="25" y="2"/>
                      <a:pt x="25" y="1"/>
                      <a:pt x="24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5" y="2"/>
                      <a:pt x="14" y="2"/>
                      <a:pt x="15" y="3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5" y="12"/>
                      <a:pt x="0" y="25"/>
                      <a:pt x="3" y="37"/>
                    </a:cubicBezTo>
                    <a:cubicBezTo>
                      <a:pt x="3" y="38"/>
                      <a:pt x="4" y="38"/>
                      <a:pt x="4" y="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111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</p:grpSp>
        <p:grpSp>
          <p:nvGrpSpPr>
            <p:cNvPr id="7" name="îṡľïḍe">
              <a:extLst>
                <a:ext uri="{FF2B5EF4-FFF2-40B4-BE49-F238E27FC236}">
                  <a16:creationId xmlns:a16="http://schemas.microsoft.com/office/drawing/2014/main" xmlns="" id="{BBC3F2B3-2DBA-4149-81AE-A88C87C42FC5}"/>
                </a:ext>
              </a:extLst>
            </p:cNvPr>
            <p:cNvGrpSpPr/>
            <p:nvPr/>
          </p:nvGrpSpPr>
          <p:grpSpPr>
            <a:xfrm>
              <a:off x="1772588" y="1917120"/>
              <a:ext cx="2611177" cy="1107071"/>
              <a:chOff x="673100" y="1740479"/>
              <a:chExt cx="2611177" cy="1107071"/>
            </a:xfrm>
          </p:grpSpPr>
          <p:sp>
            <p:nvSpPr>
              <p:cNvPr id="14" name="ísḻíḍé">
                <a:extLst>
                  <a:ext uri="{FF2B5EF4-FFF2-40B4-BE49-F238E27FC236}">
                    <a16:creationId xmlns:a16="http://schemas.microsoft.com/office/drawing/2014/main" xmlns="" id="{F50059DC-C0C4-4EC9-8D1C-8F97868F4546}"/>
                  </a:ext>
                </a:extLst>
              </p:cNvPr>
              <p:cNvSpPr txBox="1"/>
              <p:nvPr/>
            </p:nvSpPr>
            <p:spPr>
              <a:xfrm>
                <a:off x="673100" y="2248310"/>
                <a:ext cx="26111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5" name="ísḷíḓè">
                <a:extLst>
                  <a:ext uri="{FF2B5EF4-FFF2-40B4-BE49-F238E27FC236}">
                    <a16:creationId xmlns:a16="http://schemas.microsoft.com/office/drawing/2014/main" xmlns="" id="{F185814D-3096-4E52-A5D9-E16F5FA93B8A}"/>
                  </a:ext>
                </a:extLst>
              </p:cNvPr>
              <p:cNvSpPr/>
              <p:nvPr/>
            </p:nvSpPr>
            <p:spPr>
              <a:xfrm>
                <a:off x="673100" y="1740479"/>
                <a:ext cx="26111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8" name="íSľîḍé">
              <a:extLst>
                <a:ext uri="{FF2B5EF4-FFF2-40B4-BE49-F238E27FC236}">
                  <a16:creationId xmlns:a16="http://schemas.microsoft.com/office/drawing/2014/main" xmlns="" id="{E60F446B-B28C-4691-9F2C-0677863977FA}"/>
                </a:ext>
              </a:extLst>
            </p:cNvPr>
            <p:cNvGrpSpPr/>
            <p:nvPr/>
          </p:nvGrpSpPr>
          <p:grpSpPr>
            <a:xfrm>
              <a:off x="4819299" y="4868854"/>
              <a:ext cx="2611177" cy="1107071"/>
              <a:chOff x="673100" y="3064387"/>
              <a:chExt cx="2611177" cy="1107071"/>
            </a:xfrm>
          </p:grpSpPr>
          <p:sp>
            <p:nvSpPr>
              <p:cNvPr id="12" name="iSļîḓé">
                <a:extLst>
                  <a:ext uri="{FF2B5EF4-FFF2-40B4-BE49-F238E27FC236}">
                    <a16:creationId xmlns:a16="http://schemas.microsoft.com/office/drawing/2014/main" xmlns="" id="{E425F204-71C8-4114-8496-A46979AD20E0}"/>
                  </a:ext>
                </a:extLst>
              </p:cNvPr>
              <p:cNvSpPr txBox="1"/>
              <p:nvPr/>
            </p:nvSpPr>
            <p:spPr>
              <a:xfrm>
                <a:off x="673100" y="3572218"/>
                <a:ext cx="26111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3" name="ï$liḋê">
                <a:extLst>
                  <a:ext uri="{FF2B5EF4-FFF2-40B4-BE49-F238E27FC236}">
                    <a16:creationId xmlns:a16="http://schemas.microsoft.com/office/drawing/2014/main" xmlns="" id="{41E4AE46-42A0-424E-83F0-D3BB5301511D}"/>
                  </a:ext>
                </a:extLst>
              </p:cNvPr>
              <p:cNvSpPr/>
              <p:nvPr/>
            </p:nvSpPr>
            <p:spPr>
              <a:xfrm>
                <a:off x="673100" y="3064387"/>
                <a:ext cx="26111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9" name="iśḻiďè">
              <a:extLst>
                <a:ext uri="{FF2B5EF4-FFF2-40B4-BE49-F238E27FC236}">
                  <a16:creationId xmlns:a16="http://schemas.microsoft.com/office/drawing/2014/main" xmlns="" id="{F60B743D-F6C1-48AB-9107-84FB338EC076}"/>
                </a:ext>
              </a:extLst>
            </p:cNvPr>
            <p:cNvGrpSpPr/>
            <p:nvPr/>
          </p:nvGrpSpPr>
          <p:grpSpPr>
            <a:xfrm>
              <a:off x="7808235" y="1911464"/>
              <a:ext cx="2611177" cy="1107071"/>
              <a:chOff x="8907723" y="3176874"/>
              <a:chExt cx="2611177" cy="1107071"/>
            </a:xfrm>
          </p:grpSpPr>
          <p:sp>
            <p:nvSpPr>
              <p:cNvPr id="10" name="íSļïḑe">
                <a:extLst>
                  <a:ext uri="{FF2B5EF4-FFF2-40B4-BE49-F238E27FC236}">
                    <a16:creationId xmlns:a16="http://schemas.microsoft.com/office/drawing/2014/main" xmlns="" id="{DCA61B97-3175-40A3-8B9F-C31051E900C0}"/>
                  </a:ext>
                </a:extLst>
              </p:cNvPr>
              <p:cNvSpPr txBox="1"/>
              <p:nvPr/>
            </p:nvSpPr>
            <p:spPr>
              <a:xfrm>
                <a:off x="8907723" y="3684705"/>
                <a:ext cx="26111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1" name="iṣľïde">
                <a:extLst>
                  <a:ext uri="{FF2B5EF4-FFF2-40B4-BE49-F238E27FC236}">
                    <a16:creationId xmlns:a16="http://schemas.microsoft.com/office/drawing/2014/main" xmlns="" id="{87EC2059-C9B9-446A-950B-6841A2656A3D}"/>
                  </a:ext>
                </a:extLst>
              </p:cNvPr>
              <p:cNvSpPr/>
              <p:nvPr/>
            </p:nvSpPr>
            <p:spPr>
              <a:xfrm>
                <a:off x="8907723" y="3176874"/>
                <a:ext cx="26111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6183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3C59A11-CAF9-4EA4-80EB-049E6C73B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901C5C0-02B9-4345-86C3-EA4D660CC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A45A429-2438-4C11-AA79-AE7B5FB3C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164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433D9A9-06E0-42A2-9F69-4B7A3A4C2B4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7532" y="1129807"/>
            <a:ext cx="10852956" cy="5013818"/>
            <a:chOff x="667532" y="1129807"/>
            <a:chExt cx="10852956" cy="5013818"/>
          </a:xfrm>
        </p:grpSpPr>
        <p:sp>
          <p:nvSpPr>
            <p:cNvPr id="6" name="ïṣļíḋe">
              <a:extLst>
                <a:ext uri="{FF2B5EF4-FFF2-40B4-BE49-F238E27FC236}">
                  <a16:creationId xmlns:a16="http://schemas.microsoft.com/office/drawing/2014/main" xmlns="" id="{41D0C3DD-E192-46FA-AFBF-4E281814027B}"/>
                </a:ext>
              </a:extLst>
            </p:cNvPr>
            <p:cNvSpPr/>
            <p:nvPr/>
          </p:nvSpPr>
          <p:spPr bwMode="auto">
            <a:xfrm>
              <a:off x="7855277" y="3636867"/>
              <a:ext cx="1557255" cy="678459"/>
            </a:xfrm>
            <a:custGeom>
              <a:avLst/>
              <a:gdLst>
                <a:gd name="T0" fmla="*/ 391 w 391"/>
                <a:gd name="T1" fmla="*/ 170 h 170"/>
                <a:gd name="T2" fmla="*/ 391 w 391"/>
                <a:gd name="T3" fmla="*/ 0 h 170"/>
                <a:gd name="T4" fmla="*/ 0 w 391"/>
                <a:gd name="T5" fmla="*/ 0 h 170"/>
                <a:gd name="T6" fmla="*/ 0 w 391"/>
                <a:gd name="T7" fmla="*/ 170 h 170"/>
                <a:gd name="T8" fmla="*/ 391 w 391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170">
                  <a:moveTo>
                    <a:pt x="391" y="170"/>
                  </a:moveTo>
                  <a:cubicBezTo>
                    <a:pt x="391" y="0"/>
                    <a:pt x="391" y="0"/>
                    <a:pt x="39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158" y="55"/>
                    <a:pt x="233" y="55"/>
                    <a:pt x="391" y="17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ru-RU"/>
            </a:p>
          </p:txBody>
        </p:sp>
        <p:sp>
          <p:nvSpPr>
            <p:cNvPr id="7" name="îṡḻîďé">
              <a:extLst>
                <a:ext uri="{FF2B5EF4-FFF2-40B4-BE49-F238E27FC236}">
                  <a16:creationId xmlns:a16="http://schemas.microsoft.com/office/drawing/2014/main" xmlns="" id="{D0AC4EE4-54AA-45A3-B9F4-0B324230A418}"/>
                </a:ext>
              </a:extLst>
            </p:cNvPr>
            <p:cNvSpPr/>
            <p:nvPr/>
          </p:nvSpPr>
          <p:spPr bwMode="auto">
            <a:xfrm>
              <a:off x="7855277" y="2961778"/>
              <a:ext cx="1557255" cy="675092"/>
            </a:xfrm>
            <a:custGeom>
              <a:avLst/>
              <a:gdLst>
                <a:gd name="T0" fmla="*/ 391 w 391"/>
                <a:gd name="T1" fmla="*/ 0 h 169"/>
                <a:gd name="T2" fmla="*/ 0 w 391"/>
                <a:gd name="T3" fmla="*/ 0 h 169"/>
                <a:gd name="T4" fmla="*/ 0 w 391"/>
                <a:gd name="T5" fmla="*/ 169 h 169"/>
                <a:gd name="T6" fmla="*/ 391 w 391"/>
                <a:gd name="T7" fmla="*/ 169 h 169"/>
                <a:gd name="T8" fmla="*/ 391 w 391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169">
                  <a:moveTo>
                    <a:pt x="391" y="0"/>
                  </a:moveTo>
                  <a:cubicBezTo>
                    <a:pt x="233" y="115"/>
                    <a:pt x="158" y="115"/>
                    <a:pt x="0" y="0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391" y="169"/>
                    <a:pt x="391" y="169"/>
                    <a:pt x="391" y="169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ru-RU"/>
            </a:p>
          </p:txBody>
        </p:sp>
        <p:sp>
          <p:nvSpPr>
            <p:cNvPr id="8" name="îśḷíḑè">
              <a:extLst>
                <a:ext uri="{FF2B5EF4-FFF2-40B4-BE49-F238E27FC236}">
                  <a16:creationId xmlns:a16="http://schemas.microsoft.com/office/drawing/2014/main" xmlns="" id="{D95B4855-E9E9-462A-8516-4DEE50C4C9AD}"/>
                </a:ext>
              </a:extLst>
            </p:cNvPr>
            <p:cNvSpPr/>
            <p:nvPr/>
          </p:nvSpPr>
          <p:spPr bwMode="auto">
            <a:xfrm>
              <a:off x="5319899" y="3636867"/>
              <a:ext cx="1552204" cy="678459"/>
            </a:xfrm>
            <a:custGeom>
              <a:avLst/>
              <a:gdLst>
                <a:gd name="T0" fmla="*/ 390 w 390"/>
                <a:gd name="T1" fmla="*/ 170 h 170"/>
                <a:gd name="T2" fmla="*/ 390 w 390"/>
                <a:gd name="T3" fmla="*/ 0 h 170"/>
                <a:gd name="T4" fmla="*/ 0 w 390"/>
                <a:gd name="T5" fmla="*/ 0 h 170"/>
                <a:gd name="T6" fmla="*/ 0 w 390"/>
                <a:gd name="T7" fmla="*/ 170 h 170"/>
                <a:gd name="T8" fmla="*/ 390 w 390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170">
                  <a:moveTo>
                    <a:pt x="390" y="170"/>
                  </a:moveTo>
                  <a:cubicBezTo>
                    <a:pt x="390" y="0"/>
                    <a:pt x="390" y="0"/>
                    <a:pt x="3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158" y="55"/>
                    <a:pt x="232" y="55"/>
                    <a:pt x="390" y="17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ru-RU"/>
            </a:p>
          </p:txBody>
        </p:sp>
        <p:sp>
          <p:nvSpPr>
            <p:cNvPr id="9" name="íS1îḓe">
              <a:extLst>
                <a:ext uri="{FF2B5EF4-FFF2-40B4-BE49-F238E27FC236}">
                  <a16:creationId xmlns:a16="http://schemas.microsoft.com/office/drawing/2014/main" xmlns="" id="{46EA5B72-11E7-4ED5-9CBA-628A5F447997}"/>
                </a:ext>
              </a:extLst>
            </p:cNvPr>
            <p:cNvSpPr/>
            <p:nvPr/>
          </p:nvSpPr>
          <p:spPr bwMode="auto">
            <a:xfrm>
              <a:off x="5319899" y="2961778"/>
              <a:ext cx="1552204" cy="675092"/>
            </a:xfrm>
            <a:custGeom>
              <a:avLst/>
              <a:gdLst>
                <a:gd name="T0" fmla="*/ 390 w 390"/>
                <a:gd name="T1" fmla="*/ 0 h 169"/>
                <a:gd name="T2" fmla="*/ 0 w 390"/>
                <a:gd name="T3" fmla="*/ 0 h 169"/>
                <a:gd name="T4" fmla="*/ 0 w 390"/>
                <a:gd name="T5" fmla="*/ 169 h 169"/>
                <a:gd name="T6" fmla="*/ 390 w 390"/>
                <a:gd name="T7" fmla="*/ 169 h 169"/>
                <a:gd name="T8" fmla="*/ 390 w 390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169">
                  <a:moveTo>
                    <a:pt x="390" y="0"/>
                  </a:moveTo>
                  <a:cubicBezTo>
                    <a:pt x="232" y="115"/>
                    <a:pt x="158" y="115"/>
                    <a:pt x="0" y="0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390" y="169"/>
                    <a:pt x="390" y="169"/>
                    <a:pt x="390" y="169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ru-RU"/>
            </a:p>
          </p:txBody>
        </p:sp>
        <p:sp>
          <p:nvSpPr>
            <p:cNvPr id="10" name="ïṧḷîḍe">
              <a:extLst>
                <a:ext uri="{FF2B5EF4-FFF2-40B4-BE49-F238E27FC236}">
                  <a16:creationId xmlns:a16="http://schemas.microsoft.com/office/drawing/2014/main" xmlns="" id="{565B3D33-9D0A-497E-9FD8-0B406A7DE069}"/>
                </a:ext>
              </a:extLst>
            </p:cNvPr>
            <p:cNvSpPr/>
            <p:nvPr/>
          </p:nvSpPr>
          <p:spPr bwMode="auto">
            <a:xfrm>
              <a:off x="2779469" y="3636867"/>
              <a:ext cx="1557255" cy="678459"/>
            </a:xfrm>
            <a:custGeom>
              <a:avLst/>
              <a:gdLst>
                <a:gd name="T0" fmla="*/ 0 w 391"/>
                <a:gd name="T1" fmla="*/ 170 h 170"/>
                <a:gd name="T2" fmla="*/ 391 w 391"/>
                <a:gd name="T3" fmla="*/ 170 h 170"/>
                <a:gd name="T4" fmla="*/ 391 w 391"/>
                <a:gd name="T5" fmla="*/ 0 h 170"/>
                <a:gd name="T6" fmla="*/ 0 w 391"/>
                <a:gd name="T7" fmla="*/ 0 h 170"/>
                <a:gd name="T8" fmla="*/ 0 w 391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170">
                  <a:moveTo>
                    <a:pt x="0" y="170"/>
                  </a:moveTo>
                  <a:cubicBezTo>
                    <a:pt x="158" y="55"/>
                    <a:pt x="233" y="55"/>
                    <a:pt x="391" y="170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7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ru-RU"/>
            </a:p>
          </p:txBody>
        </p:sp>
        <p:sp>
          <p:nvSpPr>
            <p:cNvPr id="11" name="iṥlîdê">
              <a:extLst>
                <a:ext uri="{FF2B5EF4-FFF2-40B4-BE49-F238E27FC236}">
                  <a16:creationId xmlns:a16="http://schemas.microsoft.com/office/drawing/2014/main" xmlns="" id="{F1CEC941-89E4-4011-B24E-51013DFA2C62}"/>
                </a:ext>
              </a:extLst>
            </p:cNvPr>
            <p:cNvSpPr/>
            <p:nvPr/>
          </p:nvSpPr>
          <p:spPr bwMode="auto">
            <a:xfrm>
              <a:off x="2779469" y="2961778"/>
              <a:ext cx="1557255" cy="675092"/>
            </a:xfrm>
            <a:custGeom>
              <a:avLst/>
              <a:gdLst>
                <a:gd name="T0" fmla="*/ 0 w 391"/>
                <a:gd name="T1" fmla="*/ 0 h 169"/>
                <a:gd name="T2" fmla="*/ 0 w 391"/>
                <a:gd name="T3" fmla="*/ 169 h 169"/>
                <a:gd name="T4" fmla="*/ 391 w 391"/>
                <a:gd name="T5" fmla="*/ 169 h 169"/>
                <a:gd name="T6" fmla="*/ 391 w 391"/>
                <a:gd name="T7" fmla="*/ 0 h 169"/>
                <a:gd name="T8" fmla="*/ 0 w 391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169">
                  <a:moveTo>
                    <a:pt x="0" y="0"/>
                  </a:moveTo>
                  <a:cubicBezTo>
                    <a:pt x="0" y="169"/>
                    <a:pt x="0" y="169"/>
                    <a:pt x="0" y="169"/>
                  </a:cubicBezTo>
                  <a:cubicBezTo>
                    <a:pt x="391" y="169"/>
                    <a:pt x="391" y="169"/>
                    <a:pt x="391" y="169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233" y="115"/>
                    <a:pt x="158" y="115"/>
                    <a:pt x="0" y="0"/>
                  </a:cubicBezTo>
                  <a:close/>
                </a:path>
              </a:pathLst>
            </a:cu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ru-RU"/>
            </a:p>
          </p:txBody>
        </p:sp>
        <p:sp>
          <p:nvSpPr>
            <p:cNvPr id="12" name="îŝ1iḋè">
              <a:extLst>
                <a:ext uri="{FF2B5EF4-FFF2-40B4-BE49-F238E27FC236}">
                  <a16:creationId xmlns:a16="http://schemas.microsoft.com/office/drawing/2014/main" xmlns="" id="{48864D5F-527E-40CF-874F-7B7452B3B04B}"/>
                </a:ext>
              </a:extLst>
            </p:cNvPr>
            <p:cNvSpPr/>
            <p:nvPr/>
          </p:nvSpPr>
          <p:spPr bwMode="auto">
            <a:xfrm>
              <a:off x="9065726" y="2803526"/>
              <a:ext cx="1673417" cy="167005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ru-RU"/>
            </a:p>
          </p:txBody>
        </p:sp>
        <p:sp>
          <p:nvSpPr>
            <p:cNvPr id="13" name="iṥľíḋe">
              <a:extLst>
                <a:ext uri="{FF2B5EF4-FFF2-40B4-BE49-F238E27FC236}">
                  <a16:creationId xmlns:a16="http://schemas.microsoft.com/office/drawing/2014/main" xmlns="" id="{1FB4E562-1C4E-4534-BB94-82B3FD1EA8C5}"/>
                </a:ext>
              </a:extLst>
            </p:cNvPr>
            <p:cNvSpPr/>
            <p:nvPr/>
          </p:nvSpPr>
          <p:spPr bwMode="auto">
            <a:xfrm>
              <a:off x="6530348" y="2803526"/>
              <a:ext cx="1671734" cy="16700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ru-RU"/>
            </a:p>
          </p:txBody>
        </p:sp>
        <p:sp>
          <p:nvSpPr>
            <p:cNvPr id="14" name="iṩḻîďê">
              <a:extLst>
                <a:ext uri="{FF2B5EF4-FFF2-40B4-BE49-F238E27FC236}">
                  <a16:creationId xmlns:a16="http://schemas.microsoft.com/office/drawing/2014/main" xmlns="" id="{07D02A66-5570-473B-AF9B-1B20215B8F51}"/>
                </a:ext>
              </a:extLst>
            </p:cNvPr>
            <p:cNvSpPr/>
            <p:nvPr/>
          </p:nvSpPr>
          <p:spPr bwMode="auto">
            <a:xfrm>
              <a:off x="3993286" y="2803526"/>
              <a:ext cx="1668367" cy="16700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ru-RU" dirty="0"/>
            </a:p>
          </p:txBody>
        </p:sp>
        <p:sp>
          <p:nvSpPr>
            <p:cNvPr id="15" name="íśḷíḍè">
              <a:extLst>
                <a:ext uri="{FF2B5EF4-FFF2-40B4-BE49-F238E27FC236}">
                  <a16:creationId xmlns:a16="http://schemas.microsoft.com/office/drawing/2014/main" xmlns="" id="{0A3E2E6C-4D77-4D5C-86E0-A661C024866A}"/>
                </a:ext>
              </a:extLst>
            </p:cNvPr>
            <p:cNvSpPr/>
            <p:nvPr/>
          </p:nvSpPr>
          <p:spPr bwMode="auto">
            <a:xfrm>
              <a:off x="1452857" y="2803526"/>
              <a:ext cx="1673417" cy="1670051"/>
            </a:xfrm>
            <a:prstGeom prst="ellipse">
              <a:avLst/>
            </a:prstGeom>
            <a:solidFill>
              <a:schemeClr val="accent1"/>
            </a:solidFill>
            <a:ln/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ru-RU"/>
            </a:p>
          </p:txBody>
        </p:sp>
        <p:sp>
          <p:nvSpPr>
            <p:cNvPr id="16" name="ísḻïḋè">
              <a:extLst>
                <a:ext uri="{FF2B5EF4-FFF2-40B4-BE49-F238E27FC236}">
                  <a16:creationId xmlns:a16="http://schemas.microsoft.com/office/drawing/2014/main" xmlns="" id="{025C09C4-1B15-4465-852C-6B7E0CEF7386}"/>
                </a:ext>
              </a:extLst>
            </p:cNvPr>
            <p:cNvSpPr/>
            <p:nvPr/>
          </p:nvSpPr>
          <p:spPr bwMode="auto">
            <a:xfrm>
              <a:off x="9185256" y="2918005"/>
              <a:ext cx="1437724" cy="14410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ru-RU"/>
            </a:p>
          </p:txBody>
        </p:sp>
        <p:sp>
          <p:nvSpPr>
            <p:cNvPr id="17" name="íSlïḓê">
              <a:extLst>
                <a:ext uri="{FF2B5EF4-FFF2-40B4-BE49-F238E27FC236}">
                  <a16:creationId xmlns:a16="http://schemas.microsoft.com/office/drawing/2014/main" xmlns="" id="{3B60A76F-F613-4E40-A4E3-511C597470FC}"/>
                </a:ext>
              </a:extLst>
            </p:cNvPr>
            <p:cNvSpPr/>
            <p:nvPr/>
          </p:nvSpPr>
          <p:spPr bwMode="auto">
            <a:xfrm>
              <a:off x="6644827" y="2918005"/>
              <a:ext cx="1437724" cy="14410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ru-RU"/>
            </a:p>
          </p:txBody>
        </p:sp>
        <p:sp>
          <p:nvSpPr>
            <p:cNvPr id="18" name="isḷîḍè">
              <a:extLst>
                <a:ext uri="{FF2B5EF4-FFF2-40B4-BE49-F238E27FC236}">
                  <a16:creationId xmlns:a16="http://schemas.microsoft.com/office/drawing/2014/main" xmlns="" id="{B1E8B6C6-E4CF-4D34-A27A-F635BBC442E4}"/>
                </a:ext>
              </a:extLst>
            </p:cNvPr>
            <p:cNvSpPr/>
            <p:nvPr/>
          </p:nvSpPr>
          <p:spPr bwMode="auto">
            <a:xfrm>
              <a:off x="4109449" y="2918005"/>
              <a:ext cx="1437724" cy="14410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ru-RU"/>
            </a:p>
          </p:txBody>
        </p:sp>
        <p:sp>
          <p:nvSpPr>
            <p:cNvPr id="19" name="ïṣļïḍê">
              <a:extLst>
                <a:ext uri="{FF2B5EF4-FFF2-40B4-BE49-F238E27FC236}">
                  <a16:creationId xmlns:a16="http://schemas.microsoft.com/office/drawing/2014/main" xmlns="" id="{9EA10E9D-EB9C-4352-823D-9523480C94B9}"/>
                </a:ext>
              </a:extLst>
            </p:cNvPr>
            <p:cNvSpPr/>
            <p:nvPr/>
          </p:nvSpPr>
          <p:spPr bwMode="auto">
            <a:xfrm>
              <a:off x="1569020" y="2918005"/>
              <a:ext cx="1441092" cy="14410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ru-RU"/>
            </a:p>
          </p:txBody>
        </p:sp>
        <p:sp>
          <p:nvSpPr>
            <p:cNvPr id="20" name="iṥļíḍé">
              <a:extLst>
                <a:ext uri="{FF2B5EF4-FFF2-40B4-BE49-F238E27FC236}">
                  <a16:creationId xmlns:a16="http://schemas.microsoft.com/office/drawing/2014/main" xmlns="" id="{0DC040BD-37FB-4955-9DF4-EC11F39A99BA}"/>
                </a:ext>
              </a:extLst>
            </p:cNvPr>
            <p:cNvSpPr/>
            <p:nvPr/>
          </p:nvSpPr>
          <p:spPr>
            <a:xfrm>
              <a:off x="4457875" y="3262925"/>
              <a:ext cx="723852" cy="723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9" y="18655"/>
                  </a:moveTo>
                  <a:lnTo>
                    <a:pt x="14727" y="18655"/>
                  </a:lnTo>
                  <a:lnTo>
                    <a:pt x="14727" y="19636"/>
                  </a:lnTo>
                  <a:lnTo>
                    <a:pt x="15709" y="19636"/>
                  </a:lnTo>
                  <a:cubicBezTo>
                    <a:pt x="15709" y="19636"/>
                    <a:pt x="15709" y="18655"/>
                    <a:pt x="15709" y="18655"/>
                  </a:cubicBezTo>
                  <a:close/>
                  <a:moveTo>
                    <a:pt x="15709" y="14727"/>
                  </a:moveTo>
                  <a:lnTo>
                    <a:pt x="14727" y="14727"/>
                  </a:lnTo>
                  <a:lnTo>
                    <a:pt x="14727" y="15709"/>
                  </a:lnTo>
                  <a:lnTo>
                    <a:pt x="15709" y="15709"/>
                  </a:lnTo>
                  <a:cubicBezTo>
                    <a:pt x="15709" y="15709"/>
                    <a:pt x="15709" y="14727"/>
                    <a:pt x="15709" y="14727"/>
                  </a:cubicBezTo>
                  <a:close/>
                  <a:moveTo>
                    <a:pt x="14727" y="10800"/>
                  </a:moveTo>
                  <a:lnTo>
                    <a:pt x="15709" y="10800"/>
                  </a:lnTo>
                  <a:lnTo>
                    <a:pt x="15709" y="9818"/>
                  </a:lnTo>
                  <a:lnTo>
                    <a:pt x="14727" y="9818"/>
                  </a:lnTo>
                  <a:cubicBezTo>
                    <a:pt x="14727" y="9818"/>
                    <a:pt x="14727" y="10800"/>
                    <a:pt x="14727" y="10800"/>
                  </a:cubicBezTo>
                  <a:close/>
                  <a:moveTo>
                    <a:pt x="15709" y="16691"/>
                  </a:moveTo>
                  <a:lnTo>
                    <a:pt x="14727" y="16691"/>
                  </a:lnTo>
                  <a:lnTo>
                    <a:pt x="14727" y="17673"/>
                  </a:lnTo>
                  <a:lnTo>
                    <a:pt x="15709" y="17673"/>
                  </a:lnTo>
                  <a:cubicBezTo>
                    <a:pt x="15709" y="17673"/>
                    <a:pt x="15709" y="16691"/>
                    <a:pt x="15709" y="16691"/>
                  </a:cubicBezTo>
                  <a:close/>
                  <a:moveTo>
                    <a:pt x="14727" y="8836"/>
                  </a:moveTo>
                  <a:lnTo>
                    <a:pt x="15709" y="8836"/>
                  </a:lnTo>
                  <a:lnTo>
                    <a:pt x="15709" y="7855"/>
                  </a:lnTo>
                  <a:lnTo>
                    <a:pt x="14727" y="7855"/>
                  </a:lnTo>
                  <a:cubicBezTo>
                    <a:pt x="14727" y="7855"/>
                    <a:pt x="14727" y="8836"/>
                    <a:pt x="14727" y="8836"/>
                  </a:cubicBezTo>
                  <a:close/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90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1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14727" y="6873"/>
                  </a:moveTo>
                  <a:lnTo>
                    <a:pt x="15709" y="6873"/>
                  </a:lnTo>
                  <a:lnTo>
                    <a:pt x="15709" y="5891"/>
                  </a:lnTo>
                  <a:lnTo>
                    <a:pt x="14727" y="5891"/>
                  </a:lnTo>
                  <a:cubicBezTo>
                    <a:pt x="14727" y="5891"/>
                    <a:pt x="14727" y="6873"/>
                    <a:pt x="14727" y="6873"/>
                  </a:cubicBezTo>
                  <a:close/>
                  <a:moveTo>
                    <a:pt x="16691" y="12273"/>
                  </a:moveTo>
                  <a:lnTo>
                    <a:pt x="13745" y="12273"/>
                  </a:lnTo>
                  <a:lnTo>
                    <a:pt x="13745" y="4909"/>
                  </a:ln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12273"/>
                    <a:pt x="16691" y="12273"/>
                  </a:cubicBezTo>
                  <a:close/>
                  <a:moveTo>
                    <a:pt x="16691" y="19636"/>
                  </a:moveTo>
                  <a:cubicBezTo>
                    <a:pt x="16691" y="20178"/>
                    <a:pt x="16251" y="20618"/>
                    <a:pt x="15709" y="20618"/>
                  </a:cubicBezTo>
                  <a:lnTo>
                    <a:pt x="13745" y="20618"/>
                  </a:lnTo>
                  <a:lnTo>
                    <a:pt x="13745" y="13255"/>
                  </a:lnTo>
                  <a:lnTo>
                    <a:pt x="16691" y="13255"/>
                  </a:lnTo>
                  <a:cubicBezTo>
                    <a:pt x="16691" y="13255"/>
                    <a:pt x="16691" y="19636"/>
                    <a:pt x="16691" y="19636"/>
                  </a:cubicBezTo>
                  <a:close/>
                  <a:moveTo>
                    <a:pt x="12764" y="12273"/>
                  </a:moveTo>
                  <a:lnTo>
                    <a:pt x="4909" y="12273"/>
                  </a:lnTo>
                  <a:lnTo>
                    <a:pt x="4909" y="4909"/>
                  </a:lnTo>
                  <a:lnTo>
                    <a:pt x="12764" y="4909"/>
                  </a:lnTo>
                  <a:cubicBezTo>
                    <a:pt x="12764" y="4909"/>
                    <a:pt x="12764" y="12273"/>
                    <a:pt x="12764" y="12273"/>
                  </a:cubicBezTo>
                  <a:close/>
                  <a:moveTo>
                    <a:pt x="12764" y="20618"/>
                  </a:moveTo>
                  <a:lnTo>
                    <a:pt x="4909" y="20618"/>
                  </a:lnTo>
                  <a:lnTo>
                    <a:pt x="4909" y="13255"/>
                  </a:lnTo>
                  <a:lnTo>
                    <a:pt x="12764" y="13255"/>
                  </a:lnTo>
                  <a:cubicBezTo>
                    <a:pt x="12764" y="13255"/>
                    <a:pt x="12764" y="20618"/>
                    <a:pt x="12764" y="20618"/>
                  </a:cubicBezTo>
                  <a:close/>
                  <a:moveTo>
                    <a:pt x="3927" y="12273"/>
                  </a:moveTo>
                  <a:lnTo>
                    <a:pt x="982" y="12273"/>
                  </a:ln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3927" y="4909"/>
                  </a:lnTo>
                  <a:cubicBezTo>
                    <a:pt x="3927" y="4909"/>
                    <a:pt x="3927" y="12273"/>
                    <a:pt x="3927" y="12273"/>
                  </a:cubicBezTo>
                  <a:close/>
                  <a:moveTo>
                    <a:pt x="3927" y="20618"/>
                  </a:move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13255"/>
                  </a:lnTo>
                  <a:lnTo>
                    <a:pt x="3927" y="13255"/>
                  </a:lnTo>
                  <a:cubicBezTo>
                    <a:pt x="3927" y="13255"/>
                    <a:pt x="3927" y="20618"/>
                    <a:pt x="3927" y="20618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  <a:moveTo>
                    <a:pt x="1964" y="8836"/>
                  </a:moveTo>
                  <a:lnTo>
                    <a:pt x="2945" y="8836"/>
                  </a:lnTo>
                  <a:lnTo>
                    <a:pt x="2945" y="7855"/>
                  </a:lnTo>
                  <a:lnTo>
                    <a:pt x="1964" y="7855"/>
                  </a:lnTo>
                  <a:cubicBezTo>
                    <a:pt x="1964" y="7855"/>
                    <a:pt x="1964" y="8836"/>
                    <a:pt x="1964" y="8836"/>
                  </a:cubicBezTo>
                  <a:close/>
                  <a:moveTo>
                    <a:pt x="1964" y="10800"/>
                  </a:moveTo>
                  <a:lnTo>
                    <a:pt x="2945" y="10800"/>
                  </a:lnTo>
                  <a:lnTo>
                    <a:pt x="2945" y="9818"/>
                  </a:lnTo>
                  <a:lnTo>
                    <a:pt x="1964" y="9818"/>
                  </a:lnTo>
                  <a:cubicBezTo>
                    <a:pt x="1964" y="9818"/>
                    <a:pt x="1964" y="10800"/>
                    <a:pt x="1964" y="10800"/>
                  </a:cubicBezTo>
                  <a:close/>
                  <a:moveTo>
                    <a:pt x="2945" y="16691"/>
                  </a:moveTo>
                  <a:lnTo>
                    <a:pt x="1964" y="16691"/>
                  </a:lnTo>
                  <a:lnTo>
                    <a:pt x="1964" y="17673"/>
                  </a:lnTo>
                  <a:lnTo>
                    <a:pt x="2945" y="17673"/>
                  </a:lnTo>
                  <a:cubicBezTo>
                    <a:pt x="2945" y="17673"/>
                    <a:pt x="2945" y="16691"/>
                    <a:pt x="2945" y="16691"/>
                  </a:cubicBezTo>
                  <a:close/>
                  <a:moveTo>
                    <a:pt x="1964" y="6873"/>
                  </a:moveTo>
                  <a:lnTo>
                    <a:pt x="2945" y="6873"/>
                  </a:lnTo>
                  <a:lnTo>
                    <a:pt x="2945" y="5891"/>
                  </a:lnTo>
                  <a:lnTo>
                    <a:pt x="1964" y="5891"/>
                  </a:lnTo>
                  <a:cubicBezTo>
                    <a:pt x="1964" y="5891"/>
                    <a:pt x="1964" y="6873"/>
                    <a:pt x="1964" y="6873"/>
                  </a:cubicBezTo>
                  <a:close/>
                  <a:moveTo>
                    <a:pt x="2945" y="14727"/>
                  </a:moveTo>
                  <a:lnTo>
                    <a:pt x="1964" y="14727"/>
                  </a:lnTo>
                  <a:lnTo>
                    <a:pt x="1964" y="15709"/>
                  </a:lnTo>
                  <a:lnTo>
                    <a:pt x="2945" y="15709"/>
                  </a:lnTo>
                  <a:cubicBezTo>
                    <a:pt x="2945" y="15709"/>
                    <a:pt x="2945" y="14727"/>
                    <a:pt x="2945" y="14727"/>
                  </a:cubicBezTo>
                  <a:close/>
                  <a:moveTo>
                    <a:pt x="2945" y="18655"/>
                  </a:moveTo>
                  <a:lnTo>
                    <a:pt x="1964" y="18655"/>
                  </a:lnTo>
                  <a:lnTo>
                    <a:pt x="1964" y="19636"/>
                  </a:lnTo>
                  <a:lnTo>
                    <a:pt x="2945" y="19636"/>
                  </a:lnTo>
                  <a:cubicBezTo>
                    <a:pt x="2945" y="19636"/>
                    <a:pt x="2945" y="18655"/>
                    <a:pt x="2945" y="18655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  <p:sp>
          <p:nvSpPr>
            <p:cNvPr id="21" name="i$lîḓe">
              <a:extLst>
                <a:ext uri="{FF2B5EF4-FFF2-40B4-BE49-F238E27FC236}">
                  <a16:creationId xmlns:a16="http://schemas.microsoft.com/office/drawing/2014/main" xmlns="" id="{7530B827-B1E9-4600-B9AA-E0659A0A2F0F}"/>
                </a:ext>
              </a:extLst>
            </p:cNvPr>
            <p:cNvSpPr/>
            <p:nvPr/>
          </p:nvSpPr>
          <p:spPr>
            <a:xfrm>
              <a:off x="7015847" y="3266759"/>
              <a:ext cx="723852" cy="723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90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2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4354" y="17673"/>
                  </a:moveTo>
                  <a:lnTo>
                    <a:pt x="7369" y="13149"/>
                  </a:lnTo>
                  <a:lnTo>
                    <a:pt x="8875" y="15407"/>
                  </a:lnTo>
                  <a:cubicBezTo>
                    <a:pt x="8949" y="15584"/>
                    <a:pt x="9123" y="15709"/>
                    <a:pt x="9327" y="15709"/>
                  </a:cubicBezTo>
                  <a:cubicBezTo>
                    <a:pt x="9463" y="15709"/>
                    <a:pt x="9586" y="15655"/>
                    <a:pt x="9674" y="15565"/>
                  </a:cubicBezTo>
                  <a:lnTo>
                    <a:pt x="11198" y="14042"/>
                  </a:lnTo>
                  <a:lnTo>
                    <a:pt x="13376" y="17673"/>
                  </a:lnTo>
                  <a:cubicBezTo>
                    <a:pt x="13376" y="17673"/>
                    <a:pt x="4354" y="17673"/>
                    <a:pt x="4354" y="17673"/>
                  </a:cubicBezTo>
                  <a:close/>
                  <a:moveTo>
                    <a:pt x="14692" y="17982"/>
                  </a:moveTo>
                  <a:lnTo>
                    <a:pt x="14690" y="17977"/>
                  </a:lnTo>
                  <a:cubicBezTo>
                    <a:pt x="14685" y="17967"/>
                    <a:pt x="14677" y="17959"/>
                    <a:pt x="14673" y="17949"/>
                  </a:cubicBezTo>
                  <a:lnTo>
                    <a:pt x="11747" y="13073"/>
                  </a:lnTo>
                  <a:lnTo>
                    <a:pt x="11745" y="13073"/>
                  </a:lnTo>
                  <a:cubicBezTo>
                    <a:pt x="11673" y="12892"/>
                    <a:pt x="11498" y="12764"/>
                    <a:pt x="11291" y="12764"/>
                  </a:cubicBezTo>
                  <a:cubicBezTo>
                    <a:pt x="11155" y="12764"/>
                    <a:pt x="11033" y="12819"/>
                    <a:pt x="10944" y="12908"/>
                  </a:cubicBezTo>
                  <a:lnTo>
                    <a:pt x="9397" y="14454"/>
                  </a:lnTo>
                  <a:lnTo>
                    <a:pt x="7816" y="12084"/>
                  </a:lnTo>
                  <a:cubicBezTo>
                    <a:pt x="7742" y="11907"/>
                    <a:pt x="7568" y="11782"/>
                    <a:pt x="7364" y="11782"/>
                  </a:cubicBezTo>
                  <a:cubicBezTo>
                    <a:pt x="7193" y="11782"/>
                    <a:pt x="7051" y="11874"/>
                    <a:pt x="6963" y="12006"/>
                  </a:cubicBezTo>
                  <a:lnTo>
                    <a:pt x="6955" y="12000"/>
                  </a:lnTo>
                  <a:lnTo>
                    <a:pt x="3028" y="17891"/>
                  </a:lnTo>
                  <a:lnTo>
                    <a:pt x="3036" y="17897"/>
                  </a:lnTo>
                  <a:cubicBezTo>
                    <a:pt x="2983" y="17974"/>
                    <a:pt x="2945" y="18063"/>
                    <a:pt x="2945" y="18164"/>
                  </a:cubicBezTo>
                  <a:cubicBezTo>
                    <a:pt x="2945" y="18435"/>
                    <a:pt x="3165" y="18655"/>
                    <a:pt x="3436" y="18655"/>
                  </a:cubicBezTo>
                  <a:lnTo>
                    <a:pt x="14236" y="18655"/>
                  </a:lnTo>
                  <a:cubicBezTo>
                    <a:pt x="14508" y="18655"/>
                    <a:pt x="14727" y="18435"/>
                    <a:pt x="14727" y="18164"/>
                  </a:cubicBezTo>
                  <a:cubicBezTo>
                    <a:pt x="14727" y="18099"/>
                    <a:pt x="14713" y="18039"/>
                    <a:pt x="14691" y="17983"/>
                  </a:cubicBezTo>
                  <a:cubicBezTo>
                    <a:pt x="14691" y="17983"/>
                    <a:pt x="14692" y="17982"/>
                    <a:pt x="14692" y="17982"/>
                  </a:cubicBezTo>
                  <a:close/>
                  <a:moveTo>
                    <a:pt x="4909" y="7855"/>
                  </a:moveTo>
                  <a:cubicBezTo>
                    <a:pt x="5451" y="7855"/>
                    <a:pt x="5891" y="8295"/>
                    <a:pt x="5891" y="8836"/>
                  </a:cubicBezTo>
                  <a:cubicBezTo>
                    <a:pt x="5891" y="9379"/>
                    <a:pt x="5451" y="9818"/>
                    <a:pt x="4909" y="9818"/>
                  </a:cubicBezTo>
                  <a:cubicBezTo>
                    <a:pt x="4367" y="9818"/>
                    <a:pt x="3927" y="9379"/>
                    <a:pt x="3927" y="8836"/>
                  </a:cubicBezTo>
                  <a:cubicBezTo>
                    <a:pt x="3927" y="8295"/>
                    <a:pt x="4367" y="7855"/>
                    <a:pt x="4909" y="7855"/>
                  </a:cubicBezTo>
                  <a:moveTo>
                    <a:pt x="4909" y="10800"/>
                  </a:moveTo>
                  <a:cubicBezTo>
                    <a:pt x="5994" y="10800"/>
                    <a:pt x="6873" y="9921"/>
                    <a:pt x="6873" y="8836"/>
                  </a:cubicBezTo>
                  <a:cubicBezTo>
                    <a:pt x="6873" y="7752"/>
                    <a:pt x="5994" y="6873"/>
                    <a:pt x="4909" y="6873"/>
                  </a:cubicBezTo>
                  <a:cubicBezTo>
                    <a:pt x="3825" y="6873"/>
                    <a:pt x="2945" y="7752"/>
                    <a:pt x="2945" y="8836"/>
                  </a:cubicBezTo>
                  <a:cubicBezTo>
                    <a:pt x="2945" y="9921"/>
                    <a:pt x="3825" y="10800"/>
                    <a:pt x="4909" y="10800"/>
                  </a:cubicBezTo>
                  <a:moveTo>
                    <a:pt x="16691" y="19636"/>
                  </a:moveTo>
                  <a:cubicBezTo>
                    <a:pt x="16691" y="20179"/>
                    <a:pt x="16251" y="20619"/>
                    <a:pt x="15709" y="20619"/>
                  </a:cubicBezTo>
                  <a:lnTo>
                    <a:pt x="1964" y="20619"/>
                  </a:lnTo>
                  <a:cubicBezTo>
                    <a:pt x="1422" y="20619"/>
                    <a:pt x="982" y="20179"/>
                    <a:pt x="982" y="19636"/>
                  </a:cubicBez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19636"/>
                    <a:pt x="16691" y="19636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  <p:sp>
          <p:nvSpPr>
            <p:cNvPr id="22" name="íṡlïďe">
              <a:extLst>
                <a:ext uri="{FF2B5EF4-FFF2-40B4-BE49-F238E27FC236}">
                  <a16:creationId xmlns:a16="http://schemas.microsoft.com/office/drawing/2014/main" xmlns="" id="{0DE82C51-9FAF-4328-94F9-A5887797642E}"/>
                </a:ext>
              </a:extLst>
            </p:cNvPr>
            <p:cNvSpPr/>
            <p:nvPr/>
          </p:nvSpPr>
          <p:spPr>
            <a:xfrm>
              <a:off x="1927638" y="3267977"/>
              <a:ext cx="723852" cy="723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  <p:sp>
          <p:nvSpPr>
            <p:cNvPr id="23" name="î$ḷiḑê">
              <a:extLst>
                <a:ext uri="{FF2B5EF4-FFF2-40B4-BE49-F238E27FC236}">
                  <a16:creationId xmlns:a16="http://schemas.microsoft.com/office/drawing/2014/main" xmlns="" id="{FDB8A21E-F865-4C71-8424-65BFBC76C436}"/>
                </a:ext>
              </a:extLst>
            </p:cNvPr>
            <p:cNvSpPr/>
            <p:nvPr/>
          </p:nvSpPr>
          <p:spPr>
            <a:xfrm>
              <a:off x="9584812" y="3328834"/>
              <a:ext cx="723852" cy="5922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9600"/>
                  </a:moveTo>
                  <a:lnTo>
                    <a:pt x="17673" y="9600"/>
                  </a:lnTo>
                  <a:lnTo>
                    <a:pt x="17673" y="8400"/>
                  </a:lnTo>
                  <a:cubicBezTo>
                    <a:pt x="17673" y="7738"/>
                    <a:pt x="17233" y="7200"/>
                    <a:pt x="16691" y="7200"/>
                  </a:cubicBezTo>
                  <a:lnTo>
                    <a:pt x="14727" y="7200"/>
                  </a:lnTo>
                  <a:cubicBezTo>
                    <a:pt x="14186" y="7200"/>
                    <a:pt x="13745" y="7738"/>
                    <a:pt x="13745" y="8400"/>
                  </a:cubicBezTo>
                  <a:lnTo>
                    <a:pt x="13745" y="9600"/>
                  </a:lnTo>
                  <a:lnTo>
                    <a:pt x="7855" y="9600"/>
                  </a:lnTo>
                  <a:lnTo>
                    <a:pt x="7855" y="8400"/>
                  </a:lnTo>
                  <a:cubicBezTo>
                    <a:pt x="7855" y="7738"/>
                    <a:pt x="7414" y="7200"/>
                    <a:pt x="6873" y="7200"/>
                  </a:cubicBezTo>
                  <a:lnTo>
                    <a:pt x="4909" y="7200"/>
                  </a:lnTo>
                  <a:cubicBezTo>
                    <a:pt x="4367" y="7200"/>
                    <a:pt x="3927" y="7738"/>
                    <a:pt x="3927" y="8400"/>
                  </a:cubicBezTo>
                  <a:lnTo>
                    <a:pt x="3927" y="9600"/>
                  </a:lnTo>
                  <a:lnTo>
                    <a:pt x="982" y="9600"/>
                  </a:lnTo>
                  <a:lnTo>
                    <a:pt x="982" y="3601"/>
                  </a:lnTo>
                  <a:lnTo>
                    <a:pt x="20618" y="3601"/>
                  </a:lnTo>
                  <a:cubicBezTo>
                    <a:pt x="20618" y="3601"/>
                    <a:pt x="20618" y="9600"/>
                    <a:pt x="20618" y="9600"/>
                  </a:cubicBezTo>
                  <a:close/>
                  <a:moveTo>
                    <a:pt x="14727" y="8400"/>
                  </a:moveTo>
                  <a:lnTo>
                    <a:pt x="16691" y="8400"/>
                  </a:lnTo>
                  <a:lnTo>
                    <a:pt x="16691" y="12001"/>
                  </a:lnTo>
                  <a:lnTo>
                    <a:pt x="14727" y="12001"/>
                  </a:lnTo>
                  <a:cubicBezTo>
                    <a:pt x="14727" y="12001"/>
                    <a:pt x="14727" y="8400"/>
                    <a:pt x="14727" y="8400"/>
                  </a:cubicBezTo>
                  <a:close/>
                  <a:moveTo>
                    <a:pt x="4909" y="8400"/>
                  </a:moveTo>
                  <a:lnTo>
                    <a:pt x="6873" y="8400"/>
                  </a:lnTo>
                  <a:lnTo>
                    <a:pt x="6873" y="12001"/>
                  </a:lnTo>
                  <a:lnTo>
                    <a:pt x="4909" y="12001"/>
                  </a:lnTo>
                  <a:cubicBezTo>
                    <a:pt x="4909" y="12001"/>
                    <a:pt x="4909" y="8400"/>
                    <a:pt x="4909" y="8400"/>
                  </a:cubicBezTo>
                  <a:close/>
                  <a:moveTo>
                    <a:pt x="19636" y="20400"/>
                  </a:moveTo>
                  <a:lnTo>
                    <a:pt x="1964" y="20400"/>
                  </a:lnTo>
                  <a:lnTo>
                    <a:pt x="1964" y="10800"/>
                  </a:lnTo>
                  <a:lnTo>
                    <a:pt x="3927" y="10800"/>
                  </a:lnTo>
                  <a:lnTo>
                    <a:pt x="3927" y="12001"/>
                  </a:lnTo>
                  <a:cubicBezTo>
                    <a:pt x="3927" y="12662"/>
                    <a:pt x="4367" y="13200"/>
                    <a:pt x="4909" y="13200"/>
                  </a:cubicBezTo>
                  <a:lnTo>
                    <a:pt x="6873" y="13200"/>
                  </a:lnTo>
                  <a:cubicBezTo>
                    <a:pt x="7414" y="13200"/>
                    <a:pt x="7855" y="12662"/>
                    <a:pt x="7855" y="12001"/>
                  </a:cubicBezTo>
                  <a:lnTo>
                    <a:pt x="7855" y="10800"/>
                  </a:lnTo>
                  <a:lnTo>
                    <a:pt x="13745" y="10800"/>
                  </a:lnTo>
                  <a:lnTo>
                    <a:pt x="13745" y="12001"/>
                  </a:lnTo>
                  <a:cubicBezTo>
                    <a:pt x="13745" y="12662"/>
                    <a:pt x="14186" y="13200"/>
                    <a:pt x="14727" y="13200"/>
                  </a:cubicBezTo>
                  <a:lnTo>
                    <a:pt x="16691" y="13200"/>
                  </a:lnTo>
                  <a:cubicBezTo>
                    <a:pt x="17233" y="13200"/>
                    <a:pt x="17673" y="12662"/>
                    <a:pt x="17673" y="12001"/>
                  </a:cubicBezTo>
                  <a:lnTo>
                    <a:pt x="17673" y="10800"/>
                  </a:lnTo>
                  <a:lnTo>
                    <a:pt x="19636" y="10800"/>
                  </a:lnTo>
                  <a:cubicBezTo>
                    <a:pt x="19636" y="10800"/>
                    <a:pt x="19636" y="20400"/>
                    <a:pt x="19636" y="20400"/>
                  </a:cubicBezTo>
                  <a:close/>
                  <a:moveTo>
                    <a:pt x="8836" y="1200"/>
                  </a:moveTo>
                  <a:lnTo>
                    <a:pt x="12764" y="1200"/>
                  </a:lnTo>
                  <a:cubicBezTo>
                    <a:pt x="13305" y="1200"/>
                    <a:pt x="13745" y="1738"/>
                    <a:pt x="13745" y="2400"/>
                  </a:cubicBezTo>
                  <a:lnTo>
                    <a:pt x="7855" y="2400"/>
                  </a:lnTo>
                  <a:cubicBezTo>
                    <a:pt x="7855" y="1738"/>
                    <a:pt x="8295" y="1200"/>
                    <a:pt x="8836" y="1200"/>
                  </a:cubicBezTo>
                  <a:moveTo>
                    <a:pt x="20618" y="2400"/>
                  </a:moveTo>
                  <a:lnTo>
                    <a:pt x="14727" y="2400"/>
                  </a:lnTo>
                  <a:cubicBezTo>
                    <a:pt x="14727" y="1075"/>
                    <a:pt x="13848" y="0"/>
                    <a:pt x="12764" y="0"/>
                  </a:cubicBezTo>
                  <a:lnTo>
                    <a:pt x="8836" y="0"/>
                  </a:lnTo>
                  <a:cubicBezTo>
                    <a:pt x="7752" y="0"/>
                    <a:pt x="6873" y="1075"/>
                    <a:pt x="6873" y="2400"/>
                  </a:cubicBezTo>
                  <a:lnTo>
                    <a:pt x="982" y="2400"/>
                  </a:lnTo>
                  <a:cubicBezTo>
                    <a:pt x="440" y="2400"/>
                    <a:pt x="0" y="2938"/>
                    <a:pt x="0" y="3601"/>
                  </a:cubicBezTo>
                  <a:lnTo>
                    <a:pt x="0" y="9600"/>
                  </a:lnTo>
                  <a:cubicBezTo>
                    <a:pt x="0" y="10262"/>
                    <a:pt x="440" y="10800"/>
                    <a:pt x="982" y="10800"/>
                  </a:cubicBezTo>
                  <a:lnTo>
                    <a:pt x="982" y="20400"/>
                  </a:lnTo>
                  <a:cubicBezTo>
                    <a:pt x="982" y="21062"/>
                    <a:pt x="1422" y="21600"/>
                    <a:pt x="1964" y="21600"/>
                  </a:cubicBezTo>
                  <a:lnTo>
                    <a:pt x="19636" y="21600"/>
                  </a:lnTo>
                  <a:cubicBezTo>
                    <a:pt x="20178" y="21600"/>
                    <a:pt x="20618" y="21062"/>
                    <a:pt x="20618" y="20400"/>
                  </a:cubicBezTo>
                  <a:lnTo>
                    <a:pt x="20618" y="10800"/>
                  </a:lnTo>
                  <a:cubicBezTo>
                    <a:pt x="21160" y="10800"/>
                    <a:pt x="21600" y="10262"/>
                    <a:pt x="21600" y="9600"/>
                  </a:cubicBezTo>
                  <a:lnTo>
                    <a:pt x="21600" y="3601"/>
                  </a:lnTo>
                  <a:cubicBezTo>
                    <a:pt x="21600" y="2938"/>
                    <a:pt x="21160" y="2400"/>
                    <a:pt x="20618" y="2400"/>
                  </a:cubicBezTo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  <p:sp>
          <p:nvSpPr>
            <p:cNvPr id="24" name="iṣḻíḑê">
              <a:extLst>
                <a:ext uri="{FF2B5EF4-FFF2-40B4-BE49-F238E27FC236}">
                  <a16:creationId xmlns:a16="http://schemas.microsoft.com/office/drawing/2014/main" xmlns="" id="{D4D55D5F-82D6-4310-BD38-AE2E25F3C181}"/>
                </a:ext>
              </a:extLst>
            </p:cNvPr>
            <p:cNvSpPr/>
            <p:nvPr/>
          </p:nvSpPr>
          <p:spPr>
            <a:xfrm>
              <a:off x="667532" y="4631829"/>
              <a:ext cx="3244068" cy="4338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/>
            <a:p>
              <a:pPr lvl="0" algn="ctr" defTabSz="1066800">
                <a:spcBef>
                  <a:spcPct val="0"/>
                </a:spcBef>
                <a:spcAft>
                  <a:spcPts val="600"/>
                </a:spcAft>
              </a:pPr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</a:p>
          </p:txBody>
        </p:sp>
        <p:sp>
          <p:nvSpPr>
            <p:cNvPr id="25" name="ïṥļïḑê">
              <a:extLst>
                <a:ext uri="{FF2B5EF4-FFF2-40B4-BE49-F238E27FC236}">
                  <a16:creationId xmlns:a16="http://schemas.microsoft.com/office/drawing/2014/main" xmlns="" id="{319EFB9A-9476-4023-A3D9-F60B369B6BD5}"/>
                </a:ext>
              </a:extLst>
            </p:cNvPr>
            <p:cNvSpPr txBox="1"/>
            <p:nvPr/>
          </p:nvSpPr>
          <p:spPr>
            <a:xfrm>
              <a:off x="667532" y="5065635"/>
              <a:ext cx="3244068" cy="1077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 defTabSz="914378">
                <a:lnSpc>
                  <a:spcPct val="150000"/>
                </a:lnSpc>
                <a:defRPr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 defTabSz="914378">
                <a:lnSpc>
                  <a:spcPct val="150000"/>
                </a:lnSpc>
                <a:defRPr/>
              </a:pPr>
              <a:r>
                <a:rPr lang="en-US" altLang="zh-CN" sz="1100" dirty="0"/>
                <a:t>.….</a:t>
              </a:r>
            </a:p>
          </p:txBody>
        </p:sp>
        <p:sp>
          <p:nvSpPr>
            <p:cNvPr id="26" name="ïsḷîḑè">
              <a:extLst>
                <a:ext uri="{FF2B5EF4-FFF2-40B4-BE49-F238E27FC236}">
                  <a16:creationId xmlns:a16="http://schemas.microsoft.com/office/drawing/2014/main" xmlns="" id="{B2DDAB60-1CC5-4B6E-8236-E85B965E0ACA}"/>
                </a:ext>
              </a:extLst>
            </p:cNvPr>
            <p:cNvSpPr/>
            <p:nvPr/>
          </p:nvSpPr>
          <p:spPr>
            <a:xfrm>
              <a:off x="5741655" y="4631829"/>
              <a:ext cx="3244068" cy="4338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/>
            <a:p>
              <a:pPr lvl="0" algn="ctr" defTabSz="1066800">
                <a:spcBef>
                  <a:spcPct val="0"/>
                </a:spcBef>
                <a:spcAft>
                  <a:spcPts val="600"/>
                </a:spcAft>
              </a:pPr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</a:p>
          </p:txBody>
        </p:sp>
        <p:sp>
          <p:nvSpPr>
            <p:cNvPr id="27" name="îṣľîḋe">
              <a:extLst>
                <a:ext uri="{FF2B5EF4-FFF2-40B4-BE49-F238E27FC236}">
                  <a16:creationId xmlns:a16="http://schemas.microsoft.com/office/drawing/2014/main" xmlns="" id="{DA3E80AE-0C20-484D-A9F9-CDC772F241AD}"/>
                </a:ext>
              </a:extLst>
            </p:cNvPr>
            <p:cNvSpPr txBox="1"/>
            <p:nvPr/>
          </p:nvSpPr>
          <p:spPr>
            <a:xfrm>
              <a:off x="5741655" y="5065635"/>
              <a:ext cx="3244068" cy="1077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 defTabSz="914378">
                <a:lnSpc>
                  <a:spcPct val="150000"/>
                </a:lnSpc>
                <a:defRPr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 defTabSz="914378">
                <a:lnSpc>
                  <a:spcPct val="150000"/>
                </a:lnSpc>
                <a:defRPr/>
              </a:pPr>
              <a:r>
                <a:rPr lang="en-US" altLang="zh-CN" sz="1100" dirty="0"/>
                <a:t>.….</a:t>
              </a:r>
            </a:p>
          </p:txBody>
        </p:sp>
        <p:sp>
          <p:nvSpPr>
            <p:cNvPr id="28" name="išḷídè">
              <a:extLst>
                <a:ext uri="{FF2B5EF4-FFF2-40B4-BE49-F238E27FC236}">
                  <a16:creationId xmlns:a16="http://schemas.microsoft.com/office/drawing/2014/main" xmlns="" id="{B285CC33-FD13-49EC-B5AB-2B90D351615E}"/>
                </a:ext>
              </a:extLst>
            </p:cNvPr>
            <p:cNvSpPr/>
            <p:nvPr/>
          </p:nvSpPr>
          <p:spPr>
            <a:xfrm>
              <a:off x="3206277" y="1129807"/>
              <a:ext cx="3244068" cy="4338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/>
            <a:p>
              <a:pPr lvl="0" algn="ctr" defTabSz="1066800">
                <a:spcBef>
                  <a:spcPct val="0"/>
                </a:spcBef>
                <a:spcAft>
                  <a:spcPts val="600"/>
                </a:spcAft>
              </a:pPr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</a:p>
          </p:txBody>
        </p:sp>
        <p:sp>
          <p:nvSpPr>
            <p:cNvPr id="29" name="iS1ïdê">
              <a:extLst>
                <a:ext uri="{FF2B5EF4-FFF2-40B4-BE49-F238E27FC236}">
                  <a16:creationId xmlns:a16="http://schemas.microsoft.com/office/drawing/2014/main" xmlns="" id="{3902615C-BEDD-4B1C-9AE8-FA5FBCFDB064}"/>
                </a:ext>
              </a:extLst>
            </p:cNvPr>
            <p:cNvSpPr txBox="1"/>
            <p:nvPr/>
          </p:nvSpPr>
          <p:spPr>
            <a:xfrm>
              <a:off x="3206277" y="1563613"/>
              <a:ext cx="3244068" cy="1077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 defTabSz="914378">
                <a:lnSpc>
                  <a:spcPct val="150000"/>
                </a:lnSpc>
                <a:defRPr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 defTabSz="914378">
                <a:lnSpc>
                  <a:spcPct val="150000"/>
                </a:lnSpc>
                <a:defRPr/>
              </a:pPr>
              <a:r>
                <a:rPr lang="en-US" altLang="zh-CN" sz="1100" dirty="0"/>
                <a:t>.….</a:t>
              </a:r>
            </a:p>
          </p:txBody>
        </p:sp>
        <p:sp>
          <p:nvSpPr>
            <p:cNvPr id="30" name="ïŝḷíḓe">
              <a:extLst>
                <a:ext uri="{FF2B5EF4-FFF2-40B4-BE49-F238E27FC236}">
                  <a16:creationId xmlns:a16="http://schemas.microsoft.com/office/drawing/2014/main" xmlns="" id="{F3382082-8BBE-4929-90E2-7FD5C57DDD72}"/>
                </a:ext>
              </a:extLst>
            </p:cNvPr>
            <p:cNvSpPr/>
            <p:nvPr/>
          </p:nvSpPr>
          <p:spPr>
            <a:xfrm>
              <a:off x="8276420" y="1129807"/>
              <a:ext cx="3244068" cy="4338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/>
            <a:p>
              <a:pPr lvl="0" algn="ctr" defTabSz="1066800">
                <a:spcBef>
                  <a:spcPct val="0"/>
                </a:spcBef>
                <a:spcAft>
                  <a:spcPts val="600"/>
                </a:spcAft>
              </a:pPr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</a:p>
          </p:txBody>
        </p:sp>
        <p:sp>
          <p:nvSpPr>
            <p:cNvPr id="31" name="îṥḷídê">
              <a:extLst>
                <a:ext uri="{FF2B5EF4-FFF2-40B4-BE49-F238E27FC236}">
                  <a16:creationId xmlns:a16="http://schemas.microsoft.com/office/drawing/2014/main" xmlns="" id="{B72C315F-9F62-449B-8446-BC41A5FAC851}"/>
                </a:ext>
              </a:extLst>
            </p:cNvPr>
            <p:cNvSpPr txBox="1"/>
            <p:nvPr/>
          </p:nvSpPr>
          <p:spPr>
            <a:xfrm>
              <a:off x="8276420" y="1563613"/>
              <a:ext cx="3244068" cy="1077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 defTabSz="914378">
                <a:lnSpc>
                  <a:spcPct val="150000"/>
                </a:lnSpc>
                <a:defRPr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 defTabSz="914378">
                <a:lnSpc>
                  <a:spcPct val="150000"/>
                </a:lnSpc>
                <a:defRPr/>
              </a:pPr>
              <a:r>
                <a:rPr lang="en-US" altLang="zh-CN" sz="1100" dirty="0"/>
                <a:t>.….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2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</a:rPr>
              <a:t>9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DE9B69A-3300-4CEA-A841-4C4ED535E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CB686FE-5CD3-408C-8551-96335E3F2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A6E41C8-09F8-4009-ADDF-2A8E369AC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4368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95A4F59-D27E-4CA2-939C-E82E16A04A8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822906"/>
            <a:ext cx="10847388" cy="3848764"/>
            <a:chOff x="673100" y="1822906"/>
            <a:chExt cx="10847388" cy="3848764"/>
          </a:xfrm>
        </p:grpSpPr>
        <p:grpSp>
          <p:nvGrpSpPr>
            <p:cNvPr id="6" name="íṥḷíḍé">
              <a:extLst>
                <a:ext uri="{FF2B5EF4-FFF2-40B4-BE49-F238E27FC236}">
                  <a16:creationId xmlns:a16="http://schemas.microsoft.com/office/drawing/2014/main" xmlns="" id="{52FA7380-40EC-44D3-901D-0639E3A0D750}"/>
                </a:ext>
              </a:extLst>
            </p:cNvPr>
            <p:cNvGrpSpPr/>
            <p:nvPr/>
          </p:nvGrpSpPr>
          <p:grpSpPr>
            <a:xfrm>
              <a:off x="673100" y="1822906"/>
              <a:ext cx="4706184" cy="3848764"/>
              <a:chOff x="863600" y="1822906"/>
              <a:chExt cx="4706184" cy="3848764"/>
            </a:xfrm>
          </p:grpSpPr>
          <p:sp>
            <p:nvSpPr>
              <p:cNvPr id="25" name="íŝḷide">
                <a:extLst>
                  <a:ext uri="{FF2B5EF4-FFF2-40B4-BE49-F238E27FC236}">
                    <a16:creationId xmlns:a16="http://schemas.microsoft.com/office/drawing/2014/main" xmlns="" id="{96BF2DB5-7CF6-4B10-9E01-CFBD7EBDDE5D}"/>
                  </a:ext>
                </a:extLst>
              </p:cNvPr>
              <p:cNvSpPr/>
              <p:nvPr/>
            </p:nvSpPr>
            <p:spPr bwMode="auto">
              <a:xfrm rot="2700000">
                <a:off x="2737720" y="3436588"/>
                <a:ext cx="869175" cy="2240466"/>
              </a:xfrm>
              <a:custGeom>
                <a:avLst/>
                <a:gdLst>
                  <a:gd name="T0" fmla="*/ 25 w 419"/>
                  <a:gd name="T1" fmla="*/ 0 h 1096"/>
                  <a:gd name="T2" fmla="*/ 25 w 419"/>
                  <a:gd name="T3" fmla="*/ 512 h 1096"/>
                  <a:gd name="T4" fmla="*/ 188 w 419"/>
                  <a:gd name="T5" fmla="*/ 632 h 1096"/>
                  <a:gd name="T6" fmla="*/ 188 w 419"/>
                  <a:gd name="T7" fmla="*/ 632 h 1096"/>
                  <a:gd name="T8" fmla="*/ 187 w 419"/>
                  <a:gd name="T9" fmla="*/ 736 h 1096"/>
                  <a:gd name="T10" fmla="*/ 251 w 419"/>
                  <a:gd name="T11" fmla="*/ 746 h 1096"/>
                  <a:gd name="T12" fmla="*/ 318 w 419"/>
                  <a:gd name="T13" fmla="*/ 1096 h 1096"/>
                  <a:gd name="T14" fmla="*/ 357 w 419"/>
                  <a:gd name="T15" fmla="*/ 739 h 1096"/>
                  <a:gd name="T16" fmla="*/ 361 w 419"/>
                  <a:gd name="T17" fmla="*/ 738 h 1096"/>
                  <a:gd name="T18" fmla="*/ 361 w 419"/>
                  <a:gd name="T19" fmla="*/ 739 h 1096"/>
                  <a:gd name="T20" fmla="*/ 419 w 419"/>
                  <a:gd name="T21" fmla="*/ 723 h 1096"/>
                  <a:gd name="T22" fmla="*/ 419 w 419"/>
                  <a:gd name="T23" fmla="*/ 717 h 1096"/>
                  <a:gd name="T24" fmla="*/ 373 w 419"/>
                  <a:gd name="T25" fmla="*/ 402 h 1096"/>
                  <a:gd name="T26" fmla="*/ 369 w 419"/>
                  <a:gd name="T27" fmla="*/ 387 h 1096"/>
                  <a:gd name="T28" fmla="*/ 322 w 419"/>
                  <a:gd name="T29" fmla="*/ 274 h 1096"/>
                  <a:gd name="T30" fmla="*/ 286 w 419"/>
                  <a:gd name="T31" fmla="*/ 249 h 1096"/>
                  <a:gd name="T32" fmla="*/ 261 w 419"/>
                  <a:gd name="T33" fmla="*/ 261 h 1096"/>
                  <a:gd name="T34" fmla="*/ 233 w 419"/>
                  <a:gd name="T35" fmla="*/ 307 h 1096"/>
                  <a:gd name="T36" fmla="*/ 219 w 419"/>
                  <a:gd name="T37" fmla="*/ 349 h 1096"/>
                  <a:gd name="T38" fmla="*/ 219 w 419"/>
                  <a:gd name="T39" fmla="*/ 349 h 1096"/>
                  <a:gd name="T40" fmla="*/ 216 w 419"/>
                  <a:gd name="T41" fmla="*/ 361 h 1096"/>
                  <a:gd name="T42" fmla="*/ 25 w 419"/>
                  <a:gd name="T43" fmla="*/ 74 h 1096"/>
                  <a:gd name="T44" fmla="*/ 25 w 419"/>
                  <a:gd name="T45" fmla="*/ 18 h 1096"/>
                  <a:gd name="T46" fmla="*/ 25 w 419"/>
                  <a:gd name="T47" fmla="*/ 0 h 1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19" h="1096">
                    <a:moveTo>
                      <a:pt x="25" y="0"/>
                    </a:moveTo>
                    <a:cubicBezTo>
                      <a:pt x="12" y="93"/>
                      <a:pt x="0" y="265"/>
                      <a:pt x="25" y="512"/>
                    </a:cubicBezTo>
                    <a:cubicBezTo>
                      <a:pt x="188" y="632"/>
                      <a:pt x="188" y="632"/>
                      <a:pt x="188" y="632"/>
                    </a:cubicBezTo>
                    <a:cubicBezTo>
                      <a:pt x="188" y="632"/>
                      <a:pt x="188" y="632"/>
                      <a:pt x="188" y="632"/>
                    </a:cubicBezTo>
                    <a:cubicBezTo>
                      <a:pt x="186" y="681"/>
                      <a:pt x="186" y="720"/>
                      <a:pt x="187" y="736"/>
                    </a:cubicBezTo>
                    <a:cubicBezTo>
                      <a:pt x="187" y="736"/>
                      <a:pt x="206" y="744"/>
                      <a:pt x="251" y="746"/>
                    </a:cubicBezTo>
                    <a:cubicBezTo>
                      <a:pt x="318" y="1096"/>
                      <a:pt x="318" y="1096"/>
                      <a:pt x="318" y="1096"/>
                    </a:cubicBezTo>
                    <a:cubicBezTo>
                      <a:pt x="357" y="739"/>
                      <a:pt x="357" y="739"/>
                      <a:pt x="357" y="739"/>
                    </a:cubicBezTo>
                    <a:cubicBezTo>
                      <a:pt x="359" y="739"/>
                      <a:pt x="360" y="739"/>
                      <a:pt x="361" y="738"/>
                    </a:cubicBezTo>
                    <a:cubicBezTo>
                      <a:pt x="361" y="739"/>
                      <a:pt x="361" y="739"/>
                      <a:pt x="361" y="739"/>
                    </a:cubicBezTo>
                    <a:cubicBezTo>
                      <a:pt x="396" y="735"/>
                      <a:pt x="419" y="723"/>
                      <a:pt x="419" y="723"/>
                    </a:cubicBezTo>
                    <a:cubicBezTo>
                      <a:pt x="419" y="723"/>
                      <a:pt x="419" y="721"/>
                      <a:pt x="419" y="717"/>
                    </a:cubicBezTo>
                    <a:cubicBezTo>
                      <a:pt x="406" y="532"/>
                      <a:pt x="373" y="402"/>
                      <a:pt x="373" y="402"/>
                    </a:cubicBezTo>
                    <a:cubicBezTo>
                      <a:pt x="372" y="397"/>
                      <a:pt x="371" y="392"/>
                      <a:pt x="369" y="387"/>
                    </a:cubicBezTo>
                    <a:cubicBezTo>
                      <a:pt x="356" y="339"/>
                      <a:pt x="341" y="298"/>
                      <a:pt x="322" y="274"/>
                    </a:cubicBezTo>
                    <a:cubicBezTo>
                      <a:pt x="309" y="256"/>
                      <a:pt x="297" y="249"/>
                      <a:pt x="286" y="249"/>
                    </a:cubicBezTo>
                    <a:cubicBezTo>
                      <a:pt x="277" y="249"/>
                      <a:pt x="269" y="254"/>
                      <a:pt x="261" y="261"/>
                    </a:cubicBezTo>
                    <a:cubicBezTo>
                      <a:pt x="250" y="271"/>
                      <a:pt x="241" y="287"/>
                      <a:pt x="233" y="307"/>
                    </a:cubicBezTo>
                    <a:cubicBezTo>
                      <a:pt x="224" y="329"/>
                      <a:pt x="219" y="349"/>
                      <a:pt x="219" y="349"/>
                    </a:cubicBezTo>
                    <a:cubicBezTo>
                      <a:pt x="219" y="349"/>
                      <a:pt x="219" y="349"/>
                      <a:pt x="219" y="349"/>
                    </a:cubicBezTo>
                    <a:cubicBezTo>
                      <a:pt x="218" y="353"/>
                      <a:pt x="217" y="357"/>
                      <a:pt x="216" y="361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55"/>
                      <a:pt x="25" y="37"/>
                      <a:pt x="25" y="18"/>
                    </a:cubicBezTo>
                    <a:cubicBezTo>
                      <a:pt x="25" y="12"/>
                      <a:pt x="25" y="6"/>
                      <a:pt x="25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6" name="i$ḷîḓê">
                <a:extLst>
                  <a:ext uri="{FF2B5EF4-FFF2-40B4-BE49-F238E27FC236}">
                    <a16:creationId xmlns:a16="http://schemas.microsoft.com/office/drawing/2014/main" xmlns="" id="{F9AF5D83-CA64-46C9-A4C5-706E9B6455ED}"/>
                  </a:ext>
                </a:extLst>
              </p:cNvPr>
              <p:cNvSpPr/>
              <p:nvPr/>
            </p:nvSpPr>
            <p:spPr bwMode="auto">
              <a:xfrm rot="2700000">
                <a:off x="1700985" y="1329542"/>
                <a:ext cx="1953130" cy="3576129"/>
              </a:xfrm>
              <a:custGeom>
                <a:avLst/>
                <a:gdLst>
                  <a:gd name="T0" fmla="*/ 112 w 941"/>
                  <a:gd name="T1" fmla="*/ 1600 h 1748"/>
                  <a:gd name="T2" fmla="*/ 114 w 941"/>
                  <a:gd name="T3" fmla="*/ 1596 h 1748"/>
                  <a:gd name="T4" fmla="*/ 115 w 941"/>
                  <a:gd name="T5" fmla="*/ 1601 h 1748"/>
                  <a:gd name="T6" fmla="*/ 131 w 941"/>
                  <a:gd name="T7" fmla="*/ 1413 h 1748"/>
                  <a:gd name="T8" fmla="*/ 130 w 941"/>
                  <a:gd name="T9" fmla="*/ 1408 h 1748"/>
                  <a:gd name="T10" fmla="*/ 134 w 941"/>
                  <a:gd name="T11" fmla="*/ 1409 h 1748"/>
                  <a:gd name="T12" fmla="*/ 131 w 941"/>
                  <a:gd name="T13" fmla="*/ 1413 h 1748"/>
                  <a:gd name="T14" fmla="*/ 184 w 941"/>
                  <a:gd name="T15" fmla="*/ 1353 h 1748"/>
                  <a:gd name="T16" fmla="*/ 187 w 941"/>
                  <a:gd name="T17" fmla="*/ 1349 h 1748"/>
                  <a:gd name="T18" fmla="*/ 188 w 941"/>
                  <a:gd name="T19" fmla="*/ 1354 h 1748"/>
                  <a:gd name="T20" fmla="*/ 40 w 941"/>
                  <a:gd name="T21" fmla="*/ 1325 h 1748"/>
                  <a:gd name="T22" fmla="*/ 39 w 941"/>
                  <a:gd name="T23" fmla="*/ 1320 h 1748"/>
                  <a:gd name="T24" fmla="*/ 42 w 941"/>
                  <a:gd name="T25" fmla="*/ 1322 h 1748"/>
                  <a:gd name="T26" fmla="*/ 40 w 941"/>
                  <a:gd name="T27" fmla="*/ 1325 h 1748"/>
                  <a:gd name="T28" fmla="*/ 222 w 941"/>
                  <a:gd name="T29" fmla="*/ 1140 h 1748"/>
                  <a:gd name="T30" fmla="*/ 224 w 941"/>
                  <a:gd name="T31" fmla="*/ 1136 h 1748"/>
                  <a:gd name="T32" fmla="*/ 226 w 941"/>
                  <a:gd name="T33" fmla="*/ 1141 h 1748"/>
                  <a:gd name="T34" fmla="*/ 736 w 941"/>
                  <a:gd name="T35" fmla="*/ 0 h 1748"/>
                  <a:gd name="T36" fmla="*/ 394 w 941"/>
                  <a:gd name="T37" fmla="*/ 678 h 1748"/>
                  <a:gd name="T38" fmla="*/ 203 w 941"/>
                  <a:gd name="T39" fmla="*/ 1014 h 1748"/>
                  <a:gd name="T40" fmla="*/ 200 w 941"/>
                  <a:gd name="T41" fmla="*/ 1001 h 1748"/>
                  <a:gd name="T42" fmla="*/ 158 w 941"/>
                  <a:gd name="T43" fmla="*/ 913 h 1748"/>
                  <a:gd name="T44" fmla="*/ 97 w 941"/>
                  <a:gd name="T45" fmla="*/ 926 h 1748"/>
                  <a:gd name="T46" fmla="*/ 46 w 941"/>
                  <a:gd name="T47" fmla="*/ 1054 h 1748"/>
                  <a:gd name="T48" fmla="*/ 0 w 941"/>
                  <a:gd name="T49" fmla="*/ 1375 h 1748"/>
                  <a:gd name="T50" fmla="*/ 58 w 941"/>
                  <a:gd name="T51" fmla="*/ 1390 h 1748"/>
                  <a:gd name="T52" fmla="*/ 105 w 941"/>
                  <a:gd name="T53" fmla="*/ 1748 h 1748"/>
                  <a:gd name="T54" fmla="*/ 232 w 941"/>
                  <a:gd name="T55" fmla="*/ 1388 h 1748"/>
                  <a:gd name="T56" fmla="*/ 232 w 941"/>
                  <a:gd name="T57" fmla="*/ 1284 h 1748"/>
                  <a:gd name="T58" fmla="*/ 471 w 941"/>
                  <a:gd name="T59" fmla="*/ 1107 h 1748"/>
                  <a:gd name="T60" fmla="*/ 478 w 941"/>
                  <a:gd name="T61" fmla="*/ 1125 h 1748"/>
                  <a:gd name="T62" fmla="*/ 507 w 941"/>
                  <a:gd name="T63" fmla="*/ 1305 h 1748"/>
                  <a:gd name="T64" fmla="*/ 539 w 941"/>
                  <a:gd name="T65" fmla="*/ 1311 h 1748"/>
                  <a:gd name="T66" fmla="*/ 558 w 941"/>
                  <a:gd name="T67" fmla="*/ 1315 h 1748"/>
                  <a:gd name="T68" fmla="*/ 653 w 941"/>
                  <a:gd name="T69" fmla="*/ 1361 h 1748"/>
                  <a:gd name="T70" fmla="*/ 720 w 941"/>
                  <a:gd name="T71" fmla="*/ 566 h 1748"/>
                  <a:gd name="T72" fmla="*/ 883 w 941"/>
                  <a:gd name="T73" fmla="*/ 278 h 1748"/>
                  <a:gd name="T74" fmla="*/ 869 w 941"/>
                  <a:gd name="T75" fmla="*/ 240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41" h="1748">
                    <a:moveTo>
                      <a:pt x="114" y="1601"/>
                    </a:moveTo>
                    <a:cubicBezTo>
                      <a:pt x="113" y="1601"/>
                      <a:pt x="112" y="1601"/>
                      <a:pt x="112" y="1600"/>
                    </a:cubicBezTo>
                    <a:cubicBezTo>
                      <a:pt x="111" y="1599"/>
                      <a:pt x="112" y="1597"/>
                      <a:pt x="113" y="1596"/>
                    </a:cubicBezTo>
                    <a:cubicBezTo>
                      <a:pt x="113" y="1596"/>
                      <a:pt x="114" y="1596"/>
                      <a:pt x="114" y="1596"/>
                    </a:cubicBezTo>
                    <a:cubicBezTo>
                      <a:pt x="115" y="1596"/>
                      <a:pt x="116" y="1597"/>
                      <a:pt x="117" y="1598"/>
                    </a:cubicBezTo>
                    <a:cubicBezTo>
                      <a:pt x="117" y="1599"/>
                      <a:pt x="117" y="1601"/>
                      <a:pt x="115" y="1601"/>
                    </a:cubicBezTo>
                    <a:cubicBezTo>
                      <a:pt x="115" y="1601"/>
                      <a:pt x="115" y="1601"/>
                      <a:pt x="114" y="1601"/>
                    </a:cubicBezTo>
                    <a:moveTo>
                      <a:pt x="131" y="1413"/>
                    </a:moveTo>
                    <a:cubicBezTo>
                      <a:pt x="130" y="1413"/>
                      <a:pt x="129" y="1412"/>
                      <a:pt x="129" y="1411"/>
                    </a:cubicBezTo>
                    <a:cubicBezTo>
                      <a:pt x="128" y="1410"/>
                      <a:pt x="129" y="1408"/>
                      <a:pt x="130" y="1408"/>
                    </a:cubicBezTo>
                    <a:cubicBezTo>
                      <a:pt x="131" y="1408"/>
                      <a:pt x="131" y="1407"/>
                      <a:pt x="131" y="1407"/>
                    </a:cubicBezTo>
                    <a:cubicBezTo>
                      <a:pt x="132" y="1407"/>
                      <a:pt x="133" y="1408"/>
                      <a:pt x="134" y="1409"/>
                    </a:cubicBezTo>
                    <a:cubicBezTo>
                      <a:pt x="134" y="1410"/>
                      <a:pt x="134" y="1412"/>
                      <a:pt x="133" y="1413"/>
                    </a:cubicBezTo>
                    <a:cubicBezTo>
                      <a:pt x="132" y="1413"/>
                      <a:pt x="132" y="1413"/>
                      <a:pt x="131" y="1413"/>
                    </a:cubicBezTo>
                    <a:moveTo>
                      <a:pt x="187" y="1354"/>
                    </a:moveTo>
                    <a:cubicBezTo>
                      <a:pt x="186" y="1354"/>
                      <a:pt x="185" y="1354"/>
                      <a:pt x="184" y="1353"/>
                    </a:cubicBezTo>
                    <a:cubicBezTo>
                      <a:pt x="184" y="1351"/>
                      <a:pt x="184" y="1350"/>
                      <a:pt x="186" y="1349"/>
                    </a:cubicBezTo>
                    <a:cubicBezTo>
                      <a:pt x="186" y="1349"/>
                      <a:pt x="186" y="1349"/>
                      <a:pt x="187" y="1349"/>
                    </a:cubicBezTo>
                    <a:cubicBezTo>
                      <a:pt x="188" y="1349"/>
                      <a:pt x="189" y="1349"/>
                      <a:pt x="189" y="1350"/>
                    </a:cubicBezTo>
                    <a:cubicBezTo>
                      <a:pt x="190" y="1352"/>
                      <a:pt x="189" y="1353"/>
                      <a:pt x="188" y="1354"/>
                    </a:cubicBezTo>
                    <a:cubicBezTo>
                      <a:pt x="188" y="1354"/>
                      <a:pt x="187" y="1354"/>
                      <a:pt x="187" y="1354"/>
                    </a:cubicBezTo>
                    <a:moveTo>
                      <a:pt x="40" y="1325"/>
                    </a:moveTo>
                    <a:cubicBezTo>
                      <a:pt x="39" y="1325"/>
                      <a:pt x="38" y="1325"/>
                      <a:pt x="37" y="1324"/>
                    </a:cubicBezTo>
                    <a:cubicBezTo>
                      <a:pt x="37" y="1323"/>
                      <a:pt x="37" y="1321"/>
                      <a:pt x="39" y="1320"/>
                    </a:cubicBezTo>
                    <a:cubicBezTo>
                      <a:pt x="39" y="1320"/>
                      <a:pt x="39" y="1320"/>
                      <a:pt x="40" y="1320"/>
                    </a:cubicBezTo>
                    <a:cubicBezTo>
                      <a:pt x="41" y="1320"/>
                      <a:pt x="42" y="1321"/>
                      <a:pt x="42" y="1322"/>
                    </a:cubicBezTo>
                    <a:cubicBezTo>
                      <a:pt x="43" y="1323"/>
                      <a:pt x="42" y="1325"/>
                      <a:pt x="41" y="1325"/>
                    </a:cubicBezTo>
                    <a:cubicBezTo>
                      <a:pt x="41" y="1325"/>
                      <a:pt x="40" y="1325"/>
                      <a:pt x="40" y="1325"/>
                    </a:cubicBezTo>
                    <a:moveTo>
                      <a:pt x="224" y="1142"/>
                    </a:moveTo>
                    <a:cubicBezTo>
                      <a:pt x="223" y="1142"/>
                      <a:pt x="222" y="1141"/>
                      <a:pt x="222" y="1140"/>
                    </a:cubicBezTo>
                    <a:cubicBezTo>
                      <a:pt x="221" y="1139"/>
                      <a:pt x="222" y="1137"/>
                      <a:pt x="223" y="1136"/>
                    </a:cubicBezTo>
                    <a:cubicBezTo>
                      <a:pt x="224" y="1136"/>
                      <a:pt x="224" y="1136"/>
                      <a:pt x="224" y="1136"/>
                    </a:cubicBezTo>
                    <a:cubicBezTo>
                      <a:pt x="225" y="1136"/>
                      <a:pt x="226" y="1137"/>
                      <a:pt x="227" y="1138"/>
                    </a:cubicBezTo>
                    <a:cubicBezTo>
                      <a:pt x="227" y="1139"/>
                      <a:pt x="227" y="1141"/>
                      <a:pt x="226" y="1141"/>
                    </a:cubicBezTo>
                    <a:cubicBezTo>
                      <a:pt x="225" y="1141"/>
                      <a:pt x="225" y="1142"/>
                      <a:pt x="224" y="1142"/>
                    </a:cubicBezTo>
                    <a:moveTo>
                      <a:pt x="736" y="0"/>
                    </a:moveTo>
                    <a:cubicBezTo>
                      <a:pt x="679" y="5"/>
                      <a:pt x="623" y="14"/>
                      <a:pt x="567" y="26"/>
                    </a:cubicBezTo>
                    <a:cubicBezTo>
                      <a:pt x="458" y="182"/>
                      <a:pt x="391" y="416"/>
                      <a:pt x="394" y="678"/>
                    </a:cubicBezTo>
                    <a:cubicBezTo>
                      <a:pt x="394" y="696"/>
                      <a:pt x="395" y="715"/>
                      <a:pt x="396" y="733"/>
                    </a:cubicBezTo>
                    <a:cubicBezTo>
                      <a:pt x="203" y="1014"/>
                      <a:pt x="203" y="1014"/>
                      <a:pt x="203" y="1014"/>
                    </a:cubicBezTo>
                    <a:cubicBezTo>
                      <a:pt x="202" y="1010"/>
                      <a:pt x="201" y="1005"/>
                      <a:pt x="200" y="1001"/>
                    </a:cubicBezTo>
                    <a:cubicBezTo>
                      <a:pt x="200" y="1001"/>
                      <a:pt x="200" y="1001"/>
                      <a:pt x="200" y="1001"/>
                    </a:cubicBezTo>
                    <a:cubicBezTo>
                      <a:pt x="200" y="1001"/>
                      <a:pt x="195" y="981"/>
                      <a:pt x="187" y="959"/>
                    </a:cubicBezTo>
                    <a:cubicBezTo>
                      <a:pt x="179" y="939"/>
                      <a:pt x="169" y="923"/>
                      <a:pt x="158" y="913"/>
                    </a:cubicBezTo>
                    <a:cubicBezTo>
                      <a:pt x="150" y="906"/>
                      <a:pt x="142" y="901"/>
                      <a:pt x="133" y="901"/>
                    </a:cubicBezTo>
                    <a:cubicBezTo>
                      <a:pt x="122" y="901"/>
                      <a:pt x="110" y="908"/>
                      <a:pt x="97" y="926"/>
                    </a:cubicBezTo>
                    <a:cubicBezTo>
                      <a:pt x="78" y="950"/>
                      <a:pt x="63" y="991"/>
                      <a:pt x="50" y="1039"/>
                    </a:cubicBezTo>
                    <a:cubicBezTo>
                      <a:pt x="49" y="1044"/>
                      <a:pt x="47" y="1049"/>
                      <a:pt x="46" y="1054"/>
                    </a:cubicBezTo>
                    <a:cubicBezTo>
                      <a:pt x="46" y="1054"/>
                      <a:pt x="13" y="1184"/>
                      <a:pt x="0" y="1369"/>
                    </a:cubicBezTo>
                    <a:cubicBezTo>
                      <a:pt x="0" y="1373"/>
                      <a:pt x="0" y="1375"/>
                      <a:pt x="0" y="1375"/>
                    </a:cubicBezTo>
                    <a:cubicBezTo>
                      <a:pt x="0" y="1375"/>
                      <a:pt x="23" y="1387"/>
                      <a:pt x="58" y="1391"/>
                    </a:cubicBezTo>
                    <a:cubicBezTo>
                      <a:pt x="58" y="1390"/>
                      <a:pt x="58" y="1390"/>
                      <a:pt x="58" y="1390"/>
                    </a:cubicBezTo>
                    <a:cubicBezTo>
                      <a:pt x="60" y="1391"/>
                      <a:pt x="63" y="1391"/>
                      <a:pt x="66" y="1392"/>
                    </a:cubicBezTo>
                    <a:cubicBezTo>
                      <a:pt x="105" y="1748"/>
                      <a:pt x="105" y="1748"/>
                      <a:pt x="105" y="1748"/>
                    </a:cubicBezTo>
                    <a:cubicBezTo>
                      <a:pt x="172" y="1397"/>
                      <a:pt x="172" y="1397"/>
                      <a:pt x="172" y="1397"/>
                    </a:cubicBezTo>
                    <a:cubicBezTo>
                      <a:pt x="214" y="1395"/>
                      <a:pt x="232" y="1388"/>
                      <a:pt x="232" y="1388"/>
                    </a:cubicBezTo>
                    <a:cubicBezTo>
                      <a:pt x="233" y="1372"/>
                      <a:pt x="233" y="1333"/>
                      <a:pt x="232" y="1284"/>
                    </a:cubicBezTo>
                    <a:cubicBezTo>
                      <a:pt x="232" y="1284"/>
                      <a:pt x="232" y="1284"/>
                      <a:pt x="232" y="1284"/>
                    </a:cubicBezTo>
                    <a:cubicBezTo>
                      <a:pt x="448" y="1123"/>
                      <a:pt x="448" y="1123"/>
                      <a:pt x="448" y="1123"/>
                    </a:cubicBezTo>
                    <a:cubicBezTo>
                      <a:pt x="471" y="1107"/>
                      <a:pt x="471" y="1107"/>
                      <a:pt x="471" y="1107"/>
                    </a:cubicBezTo>
                    <a:cubicBezTo>
                      <a:pt x="473" y="1113"/>
                      <a:pt x="475" y="1119"/>
                      <a:pt x="478" y="1125"/>
                    </a:cubicBezTo>
                    <a:cubicBezTo>
                      <a:pt x="478" y="1125"/>
                      <a:pt x="478" y="1125"/>
                      <a:pt x="478" y="1125"/>
                    </a:cubicBezTo>
                    <a:cubicBezTo>
                      <a:pt x="478" y="1125"/>
                      <a:pt x="403" y="1218"/>
                      <a:pt x="443" y="1272"/>
                    </a:cubicBezTo>
                    <a:cubicBezTo>
                      <a:pt x="443" y="1272"/>
                      <a:pt x="455" y="1294"/>
                      <a:pt x="507" y="1305"/>
                    </a:cubicBezTo>
                    <a:cubicBezTo>
                      <a:pt x="507" y="1305"/>
                      <a:pt x="507" y="1305"/>
                      <a:pt x="507" y="1305"/>
                    </a:cubicBezTo>
                    <a:cubicBezTo>
                      <a:pt x="517" y="1308"/>
                      <a:pt x="528" y="1310"/>
                      <a:pt x="539" y="1311"/>
                    </a:cubicBezTo>
                    <a:cubicBezTo>
                      <a:pt x="539" y="1311"/>
                      <a:pt x="539" y="1311"/>
                      <a:pt x="539" y="1311"/>
                    </a:cubicBezTo>
                    <a:cubicBezTo>
                      <a:pt x="539" y="1311"/>
                      <a:pt x="545" y="1313"/>
                      <a:pt x="558" y="1315"/>
                    </a:cubicBezTo>
                    <a:cubicBezTo>
                      <a:pt x="548" y="1377"/>
                      <a:pt x="541" y="1467"/>
                      <a:pt x="547" y="1585"/>
                    </a:cubicBezTo>
                    <a:cubicBezTo>
                      <a:pt x="590" y="1519"/>
                      <a:pt x="627" y="1443"/>
                      <a:pt x="653" y="1361"/>
                    </a:cubicBezTo>
                    <a:cubicBezTo>
                      <a:pt x="651" y="1361"/>
                      <a:pt x="651" y="1361"/>
                      <a:pt x="651" y="1361"/>
                    </a:cubicBezTo>
                    <a:cubicBezTo>
                      <a:pt x="651" y="1361"/>
                      <a:pt x="747" y="1035"/>
                      <a:pt x="720" y="566"/>
                    </a:cubicBezTo>
                    <a:cubicBezTo>
                      <a:pt x="941" y="569"/>
                      <a:pt x="941" y="569"/>
                      <a:pt x="941" y="569"/>
                    </a:cubicBezTo>
                    <a:cubicBezTo>
                      <a:pt x="932" y="465"/>
                      <a:pt x="912" y="367"/>
                      <a:pt x="883" y="278"/>
                    </a:cubicBezTo>
                    <a:cubicBezTo>
                      <a:pt x="884" y="278"/>
                      <a:pt x="885" y="278"/>
                      <a:pt x="887" y="279"/>
                    </a:cubicBezTo>
                    <a:cubicBezTo>
                      <a:pt x="869" y="240"/>
                      <a:pt x="869" y="240"/>
                      <a:pt x="869" y="240"/>
                    </a:cubicBezTo>
                    <a:cubicBezTo>
                      <a:pt x="834" y="146"/>
                      <a:pt x="789" y="65"/>
                      <a:pt x="736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7" name="îşļïḋê">
                <a:extLst>
                  <a:ext uri="{FF2B5EF4-FFF2-40B4-BE49-F238E27FC236}">
                    <a16:creationId xmlns:a16="http://schemas.microsoft.com/office/drawing/2014/main" xmlns="" id="{7D16BB9B-541E-4B03-A290-C0485B7D9987}"/>
                  </a:ext>
                </a:extLst>
              </p:cNvPr>
              <p:cNvSpPr/>
              <p:nvPr/>
            </p:nvSpPr>
            <p:spPr bwMode="auto">
              <a:xfrm rot="2700000">
                <a:off x="1219137" y="3258614"/>
                <a:ext cx="278051" cy="938001"/>
              </a:xfrm>
              <a:custGeom>
                <a:avLst/>
                <a:gdLst>
                  <a:gd name="T0" fmla="*/ 83 w 83"/>
                  <a:gd name="T1" fmla="*/ 8 h 280"/>
                  <a:gd name="T2" fmla="*/ 31 w 83"/>
                  <a:gd name="T3" fmla="*/ 280 h 280"/>
                  <a:gd name="T4" fmla="*/ 0 w 83"/>
                  <a:gd name="T5" fmla="*/ 0 h 280"/>
                  <a:gd name="T6" fmla="*/ 83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83" y="8"/>
                    </a:moveTo>
                    <a:lnTo>
                      <a:pt x="31" y="280"/>
                    </a:lnTo>
                    <a:lnTo>
                      <a:pt x="0" y="0"/>
                    </a:lnTo>
                    <a:lnTo>
                      <a:pt x="83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8" name="îslidé">
                <a:extLst>
                  <a:ext uri="{FF2B5EF4-FFF2-40B4-BE49-F238E27FC236}">
                    <a16:creationId xmlns:a16="http://schemas.microsoft.com/office/drawing/2014/main" xmlns="" id="{B9DEB327-4C84-4FDC-8EEE-2E6352D7B056}"/>
                  </a:ext>
                </a:extLst>
              </p:cNvPr>
              <p:cNvSpPr/>
              <p:nvPr/>
            </p:nvSpPr>
            <p:spPr bwMode="auto">
              <a:xfrm rot="2700000">
                <a:off x="3024168" y="5063644"/>
                <a:ext cx="278051" cy="938001"/>
              </a:xfrm>
              <a:custGeom>
                <a:avLst/>
                <a:gdLst>
                  <a:gd name="T0" fmla="*/ 0 w 83"/>
                  <a:gd name="T1" fmla="*/ 8 h 280"/>
                  <a:gd name="T2" fmla="*/ 52 w 83"/>
                  <a:gd name="T3" fmla="*/ 280 h 280"/>
                  <a:gd name="T4" fmla="*/ 83 w 83"/>
                  <a:gd name="T5" fmla="*/ 0 h 280"/>
                  <a:gd name="T6" fmla="*/ 0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0" y="8"/>
                    </a:moveTo>
                    <a:lnTo>
                      <a:pt x="52" y="280"/>
                    </a:lnTo>
                    <a:lnTo>
                      <a:pt x="83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9" name="iṩḻíḍê">
                <a:extLst>
                  <a:ext uri="{FF2B5EF4-FFF2-40B4-BE49-F238E27FC236}">
                    <a16:creationId xmlns:a16="http://schemas.microsoft.com/office/drawing/2014/main" xmlns="" id="{4473DDE3-00F1-418B-966A-1DA064E8BF1A}"/>
                  </a:ext>
                </a:extLst>
              </p:cNvPr>
              <p:cNvSpPr/>
              <p:nvPr/>
            </p:nvSpPr>
            <p:spPr bwMode="auto">
              <a:xfrm rot="2700000">
                <a:off x="1583850" y="3917637"/>
                <a:ext cx="626452" cy="2066951"/>
              </a:xfrm>
              <a:custGeom>
                <a:avLst/>
                <a:gdLst>
                  <a:gd name="T0" fmla="*/ 154 w 307"/>
                  <a:gd name="T1" fmla="*/ 1011 h 1011"/>
                  <a:gd name="T2" fmla="*/ 154 w 307"/>
                  <a:gd name="T3" fmla="*/ 1011 h 1011"/>
                  <a:gd name="T4" fmla="*/ 154 w 307"/>
                  <a:gd name="T5" fmla="*/ 1011 h 1011"/>
                  <a:gd name="T6" fmla="*/ 154 w 307"/>
                  <a:gd name="T7" fmla="*/ 1011 h 1011"/>
                  <a:gd name="T8" fmla="*/ 40 w 307"/>
                  <a:gd name="T9" fmla="*/ 0 h 1011"/>
                  <a:gd name="T10" fmla="*/ 154 w 307"/>
                  <a:gd name="T11" fmla="*/ 0 h 1011"/>
                  <a:gd name="T12" fmla="*/ 154 w 307"/>
                  <a:gd name="T13" fmla="*/ 0 h 1011"/>
                  <a:gd name="T14" fmla="*/ 268 w 307"/>
                  <a:gd name="T15" fmla="*/ 0 h 1011"/>
                  <a:gd name="T16" fmla="*/ 154 w 307"/>
                  <a:gd name="T17" fmla="*/ 101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7" h="1011">
                    <a:moveTo>
                      <a:pt x="154" y="1011"/>
                    </a:move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0" y="483"/>
                      <a:pt x="13" y="160"/>
                      <a:pt x="40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295" y="160"/>
                      <a:pt x="307" y="483"/>
                      <a:pt x="154" y="1011"/>
                    </a:cubicBez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0" name="iṧlïḍe">
                <a:extLst>
                  <a:ext uri="{FF2B5EF4-FFF2-40B4-BE49-F238E27FC236}">
                    <a16:creationId xmlns:a16="http://schemas.microsoft.com/office/drawing/2014/main" xmlns="" id="{382E7FE0-A167-4F8D-BD5B-64679A20339E}"/>
                  </a:ext>
                </a:extLst>
              </p:cNvPr>
              <p:cNvSpPr/>
              <p:nvPr/>
            </p:nvSpPr>
            <p:spPr bwMode="auto">
              <a:xfrm rot="2700000">
                <a:off x="1910379" y="4107006"/>
                <a:ext cx="887752" cy="773850"/>
              </a:xfrm>
              <a:custGeom>
                <a:avLst/>
                <a:gdLst>
                  <a:gd name="T0" fmla="*/ 218 w 435"/>
                  <a:gd name="T1" fmla="*/ 379 h 380"/>
                  <a:gd name="T2" fmla="*/ 299 w 435"/>
                  <a:gd name="T3" fmla="*/ 0 h 380"/>
                  <a:gd name="T4" fmla="*/ 218 w 435"/>
                  <a:gd name="T5" fmla="*/ 0 h 380"/>
                  <a:gd name="T6" fmla="*/ 217 w 435"/>
                  <a:gd name="T7" fmla="*/ 0 h 380"/>
                  <a:gd name="T8" fmla="*/ 137 w 435"/>
                  <a:gd name="T9" fmla="*/ 0 h 380"/>
                  <a:gd name="T10" fmla="*/ 217 w 435"/>
                  <a:gd name="T11" fmla="*/ 379 h 380"/>
                  <a:gd name="T12" fmla="*/ 217 w 435"/>
                  <a:gd name="T13" fmla="*/ 380 h 380"/>
                  <a:gd name="T14" fmla="*/ 218 w 435"/>
                  <a:gd name="T15" fmla="*/ 380 h 380"/>
                  <a:gd name="T16" fmla="*/ 218 w 435"/>
                  <a:gd name="T17" fmla="*/ 380 h 380"/>
                  <a:gd name="T18" fmla="*/ 218 w 435"/>
                  <a:gd name="T19" fmla="*/ 379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5" h="380">
                    <a:moveTo>
                      <a:pt x="218" y="379"/>
                    </a:moveTo>
                    <a:cubicBezTo>
                      <a:pt x="435" y="115"/>
                      <a:pt x="299" y="0"/>
                      <a:pt x="299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0" y="115"/>
                      <a:pt x="217" y="379"/>
                    </a:cubicBezTo>
                    <a:cubicBezTo>
                      <a:pt x="217" y="380"/>
                      <a:pt x="217" y="380"/>
                      <a:pt x="217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lnTo>
                      <a:pt x="218" y="379"/>
                    </a:lnTo>
                    <a:close/>
                  </a:path>
                </a:pathLst>
              </a:custGeom>
              <a:solidFill>
                <a:srgbClr val="F48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1" name="íṣ1ïḓè">
                <a:extLst>
                  <a:ext uri="{FF2B5EF4-FFF2-40B4-BE49-F238E27FC236}">
                    <a16:creationId xmlns:a16="http://schemas.microsoft.com/office/drawing/2014/main" xmlns="" id="{B576B01E-C3D6-4DD9-B9EC-E1AEA901EE6C}"/>
                  </a:ext>
                </a:extLst>
              </p:cNvPr>
              <p:cNvSpPr/>
              <p:nvPr/>
            </p:nvSpPr>
            <p:spPr bwMode="auto">
              <a:xfrm rot="2700000">
                <a:off x="2177477" y="2511390"/>
                <a:ext cx="907852" cy="1430451"/>
              </a:xfrm>
              <a:custGeom>
                <a:avLst/>
                <a:gdLst>
                  <a:gd name="T0" fmla="*/ 182 w 271"/>
                  <a:gd name="T1" fmla="*/ 0 h 427"/>
                  <a:gd name="T2" fmla="*/ 0 w 271"/>
                  <a:gd name="T3" fmla="*/ 264 h 427"/>
                  <a:gd name="T4" fmla="*/ 15 w 271"/>
                  <a:gd name="T5" fmla="*/ 427 h 427"/>
                  <a:gd name="T6" fmla="*/ 271 w 271"/>
                  <a:gd name="T7" fmla="*/ 246 h 427"/>
                  <a:gd name="T8" fmla="*/ 182 w 271"/>
                  <a:gd name="T9" fmla="*/ 0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27">
                    <a:moveTo>
                      <a:pt x="182" y="0"/>
                    </a:moveTo>
                    <a:lnTo>
                      <a:pt x="0" y="264"/>
                    </a:lnTo>
                    <a:lnTo>
                      <a:pt x="15" y="427"/>
                    </a:lnTo>
                    <a:lnTo>
                      <a:pt x="271" y="246"/>
                    </a:lnTo>
                    <a:lnTo>
                      <a:pt x="18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2" name="iṡļíḓè">
                <a:extLst>
                  <a:ext uri="{FF2B5EF4-FFF2-40B4-BE49-F238E27FC236}">
                    <a16:creationId xmlns:a16="http://schemas.microsoft.com/office/drawing/2014/main" xmlns="" id="{AE2CC4AA-1F15-4593-8AEE-D5AF5F856ECE}"/>
                  </a:ext>
                </a:extLst>
              </p:cNvPr>
              <p:cNvSpPr/>
              <p:nvPr/>
            </p:nvSpPr>
            <p:spPr bwMode="auto">
              <a:xfrm rot="2700000">
                <a:off x="3241324" y="3576339"/>
                <a:ext cx="857601" cy="1396950"/>
              </a:xfrm>
              <a:custGeom>
                <a:avLst/>
                <a:gdLst>
                  <a:gd name="T0" fmla="*/ 83 w 256"/>
                  <a:gd name="T1" fmla="*/ 0 h 417"/>
                  <a:gd name="T2" fmla="*/ 256 w 256"/>
                  <a:gd name="T3" fmla="*/ 257 h 417"/>
                  <a:gd name="T4" fmla="*/ 228 w 256"/>
                  <a:gd name="T5" fmla="*/ 417 h 417"/>
                  <a:gd name="T6" fmla="*/ 0 w 256"/>
                  <a:gd name="T7" fmla="*/ 243 h 417"/>
                  <a:gd name="T8" fmla="*/ 83 w 256"/>
                  <a:gd name="T9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417">
                    <a:moveTo>
                      <a:pt x="83" y="0"/>
                    </a:moveTo>
                    <a:lnTo>
                      <a:pt x="256" y="257"/>
                    </a:lnTo>
                    <a:lnTo>
                      <a:pt x="228" y="417"/>
                    </a:lnTo>
                    <a:lnTo>
                      <a:pt x="0" y="24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3" name="íşḷïďè">
                <a:extLst>
                  <a:ext uri="{FF2B5EF4-FFF2-40B4-BE49-F238E27FC236}">
                    <a16:creationId xmlns:a16="http://schemas.microsoft.com/office/drawing/2014/main" xmlns="" id="{CB453A9A-3BD9-4D0A-AB27-531896CE32C6}"/>
                  </a:ext>
                </a:extLst>
              </p:cNvPr>
              <p:cNvSpPr/>
              <p:nvPr/>
            </p:nvSpPr>
            <p:spPr bwMode="auto">
              <a:xfrm rot="2700000">
                <a:off x="2351998" y="2541912"/>
                <a:ext cx="589600" cy="1343350"/>
              </a:xfrm>
              <a:custGeom>
                <a:avLst/>
                <a:gdLst>
                  <a:gd name="T0" fmla="*/ 226 w 288"/>
                  <a:gd name="T1" fmla="*/ 0 h 658"/>
                  <a:gd name="T2" fmla="*/ 198 w 288"/>
                  <a:gd name="T3" fmla="*/ 352 h 658"/>
                  <a:gd name="T4" fmla="*/ 0 w 288"/>
                  <a:gd name="T5" fmla="*/ 604 h 658"/>
                  <a:gd name="T6" fmla="*/ 2 w 288"/>
                  <a:gd name="T7" fmla="*/ 658 h 658"/>
                  <a:gd name="T8" fmla="*/ 288 w 288"/>
                  <a:gd name="T9" fmla="*/ 445 h 658"/>
                  <a:gd name="T10" fmla="*/ 226 w 288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658">
                    <a:moveTo>
                      <a:pt x="226" y="0"/>
                    </a:moveTo>
                    <a:cubicBezTo>
                      <a:pt x="226" y="0"/>
                      <a:pt x="218" y="267"/>
                      <a:pt x="198" y="352"/>
                    </a:cubicBezTo>
                    <a:cubicBezTo>
                      <a:pt x="179" y="434"/>
                      <a:pt x="78" y="541"/>
                      <a:pt x="0" y="604"/>
                    </a:cubicBezTo>
                    <a:cubicBezTo>
                      <a:pt x="2" y="658"/>
                      <a:pt x="2" y="658"/>
                      <a:pt x="2" y="658"/>
                    </a:cubicBezTo>
                    <a:cubicBezTo>
                      <a:pt x="288" y="445"/>
                      <a:pt x="288" y="445"/>
                      <a:pt x="288" y="445"/>
                    </a:cubicBezTo>
                    <a:cubicBezTo>
                      <a:pt x="288" y="445"/>
                      <a:pt x="230" y="215"/>
                      <a:pt x="226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4" name="í$ļidé">
                <a:extLst>
                  <a:ext uri="{FF2B5EF4-FFF2-40B4-BE49-F238E27FC236}">
                    <a16:creationId xmlns:a16="http://schemas.microsoft.com/office/drawing/2014/main" xmlns="" id="{DF36D7FD-B0B1-4724-B31A-63DDE8C6AE95}"/>
                  </a:ext>
                </a:extLst>
              </p:cNvPr>
              <p:cNvSpPr/>
              <p:nvPr/>
            </p:nvSpPr>
            <p:spPr bwMode="auto">
              <a:xfrm rot="2700000">
                <a:off x="1727579" y="2492113"/>
                <a:ext cx="542700" cy="1165801"/>
              </a:xfrm>
              <a:custGeom>
                <a:avLst/>
                <a:gdLst>
                  <a:gd name="T0" fmla="*/ 263 w 265"/>
                  <a:gd name="T1" fmla="*/ 555 h 570"/>
                  <a:gd name="T2" fmla="*/ 153 w 265"/>
                  <a:gd name="T3" fmla="*/ 7 h 570"/>
                  <a:gd name="T4" fmla="*/ 0 w 265"/>
                  <a:gd name="T5" fmla="*/ 540 h 570"/>
                  <a:gd name="T6" fmla="*/ 130 w 265"/>
                  <a:gd name="T7" fmla="*/ 565 h 570"/>
                  <a:gd name="T8" fmla="*/ 263 w 265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570">
                    <a:moveTo>
                      <a:pt x="263" y="555"/>
                    </a:moveTo>
                    <a:cubicBezTo>
                      <a:pt x="265" y="484"/>
                      <a:pt x="262" y="13"/>
                      <a:pt x="153" y="7"/>
                    </a:cubicBezTo>
                    <a:cubicBezTo>
                      <a:pt x="37" y="0"/>
                      <a:pt x="0" y="540"/>
                      <a:pt x="0" y="540"/>
                    </a:cubicBezTo>
                    <a:cubicBezTo>
                      <a:pt x="0" y="540"/>
                      <a:pt x="42" y="560"/>
                      <a:pt x="130" y="565"/>
                    </a:cubicBezTo>
                    <a:cubicBezTo>
                      <a:pt x="224" y="570"/>
                      <a:pt x="263" y="555"/>
                      <a:pt x="263" y="555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5" name="íŝḷiḑê">
                <a:extLst>
                  <a:ext uri="{FF2B5EF4-FFF2-40B4-BE49-F238E27FC236}">
                    <a16:creationId xmlns:a16="http://schemas.microsoft.com/office/drawing/2014/main" xmlns="" id="{EBD35DA7-3C2F-4637-AF32-6E5637909F5A}"/>
                  </a:ext>
                </a:extLst>
              </p:cNvPr>
              <p:cNvSpPr/>
              <p:nvPr/>
            </p:nvSpPr>
            <p:spPr bwMode="auto">
              <a:xfrm rot="2700000">
                <a:off x="1744091" y="2479049"/>
                <a:ext cx="462300" cy="1125601"/>
              </a:xfrm>
              <a:custGeom>
                <a:avLst/>
                <a:gdLst>
                  <a:gd name="T0" fmla="*/ 151 w 226"/>
                  <a:gd name="T1" fmla="*/ 0 h 550"/>
                  <a:gd name="T2" fmla="*/ 110 w 226"/>
                  <a:gd name="T3" fmla="*/ 24 h 550"/>
                  <a:gd name="T4" fmla="*/ 56 w 226"/>
                  <a:gd name="T5" fmla="*/ 153 h 550"/>
                  <a:gd name="T6" fmla="*/ 56 w 226"/>
                  <a:gd name="T7" fmla="*/ 157 h 550"/>
                  <a:gd name="T8" fmla="*/ 32 w 226"/>
                  <a:gd name="T9" fmla="*/ 270 h 550"/>
                  <a:gd name="T10" fmla="*/ 32 w 226"/>
                  <a:gd name="T11" fmla="*/ 270 h 550"/>
                  <a:gd name="T12" fmla="*/ 0 w 226"/>
                  <a:gd name="T13" fmla="*/ 533 h 550"/>
                  <a:gd name="T14" fmla="*/ 0 w 226"/>
                  <a:gd name="T15" fmla="*/ 533 h 550"/>
                  <a:gd name="T16" fmla="*/ 0 w 226"/>
                  <a:gd name="T17" fmla="*/ 533 h 550"/>
                  <a:gd name="T18" fmla="*/ 0 w 226"/>
                  <a:gd name="T19" fmla="*/ 533 h 550"/>
                  <a:gd name="T20" fmla="*/ 65 w 226"/>
                  <a:gd name="T21" fmla="*/ 550 h 550"/>
                  <a:gd name="T22" fmla="*/ 168 w 226"/>
                  <a:gd name="T23" fmla="*/ 83 h 550"/>
                  <a:gd name="T24" fmla="*/ 226 w 226"/>
                  <a:gd name="T25" fmla="*/ 110 h 550"/>
                  <a:gd name="T26" fmla="*/ 226 w 226"/>
                  <a:gd name="T27" fmla="*/ 110 h 550"/>
                  <a:gd name="T28" fmla="*/ 211 w 226"/>
                  <a:gd name="T29" fmla="*/ 64 h 550"/>
                  <a:gd name="T30" fmla="*/ 197 w 226"/>
                  <a:gd name="T31" fmla="*/ 35 h 550"/>
                  <a:gd name="T32" fmla="*/ 178 w 226"/>
                  <a:gd name="T33" fmla="*/ 10 h 550"/>
                  <a:gd name="T34" fmla="*/ 153 w 226"/>
                  <a:gd name="T35" fmla="*/ 0 h 550"/>
                  <a:gd name="T36" fmla="*/ 151 w 226"/>
                  <a:gd name="T37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550">
                    <a:moveTo>
                      <a:pt x="151" y="0"/>
                    </a:moveTo>
                    <a:cubicBezTo>
                      <a:pt x="136" y="0"/>
                      <a:pt x="123" y="9"/>
                      <a:pt x="110" y="24"/>
                    </a:cubicBezTo>
                    <a:cubicBezTo>
                      <a:pt x="93" y="48"/>
                      <a:pt x="75" y="88"/>
                      <a:pt x="56" y="153"/>
                    </a:cubicBezTo>
                    <a:cubicBezTo>
                      <a:pt x="56" y="154"/>
                      <a:pt x="56" y="156"/>
                      <a:pt x="56" y="157"/>
                    </a:cubicBezTo>
                    <a:cubicBezTo>
                      <a:pt x="46" y="192"/>
                      <a:pt x="38" y="231"/>
                      <a:pt x="32" y="270"/>
                    </a:cubicBezTo>
                    <a:cubicBezTo>
                      <a:pt x="32" y="270"/>
                      <a:pt x="32" y="270"/>
                      <a:pt x="32" y="270"/>
                    </a:cubicBezTo>
                    <a:cubicBezTo>
                      <a:pt x="9" y="398"/>
                      <a:pt x="0" y="526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21" y="543"/>
                      <a:pt x="65" y="550"/>
                    </a:cubicBezTo>
                    <a:cubicBezTo>
                      <a:pt x="65" y="538"/>
                      <a:pt x="47" y="83"/>
                      <a:pt x="168" y="83"/>
                    </a:cubicBezTo>
                    <a:cubicBezTo>
                      <a:pt x="185" y="83"/>
                      <a:pt x="204" y="91"/>
                      <a:pt x="226" y="110"/>
                    </a:cubicBezTo>
                    <a:cubicBezTo>
                      <a:pt x="226" y="110"/>
                      <a:pt x="226" y="110"/>
                      <a:pt x="226" y="110"/>
                    </a:cubicBezTo>
                    <a:cubicBezTo>
                      <a:pt x="222" y="93"/>
                      <a:pt x="217" y="77"/>
                      <a:pt x="211" y="64"/>
                    </a:cubicBezTo>
                    <a:cubicBezTo>
                      <a:pt x="207" y="54"/>
                      <a:pt x="203" y="44"/>
                      <a:pt x="197" y="35"/>
                    </a:cubicBezTo>
                    <a:cubicBezTo>
                      <a:pt x="191" y="25"/>
                      <a:pt x="185" y="17"/>
                      <a:pt x="178" y="10"/>
                    </a:cubicBezTo>
                    <a:cubicBezTo>
                      <a:pt x="170" y="4"/>
                      <a:pt x="162" y="0"/>
                      <a:pt x="153" y="0"/>
                    </a:cubicBezTo>
                    <a:cubicBezTo>
                      <a:pt x="153" y="0"/>
                      <a:pt x="152" y="0"/>
                      <a:pt x="151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6" name="îṥļíḍé">
                <a:extLst>
                  <a:ext uri="{FF2B5EF4-FFF2-40B4-BE49-F238E27FC236}">
                    <a16:creationId xmlns:a16="http://schemas.microsoft.com/office/drawing/2014/main" xmlns="" id="{CEF91A3F-4548-4C15-960C-6BA7876F39DE}"/>
                  </a:ext>
                </a:extLst>
              </p:cNvPr>
              <p:cNvSpPr/>
              <p:nvPr/>
            </p:nvSpPr>
            <p:spPr bwMode="auto">
              <a:xfrm rot="2700000">
                <a:off x="3375324" y="3565238"/>
                <a:ext cx="589600" cy="1343350"/>
              </a:xfrm>
              <a:custGeom>
                <a:avLst/>
                <a:gdLst>
                  <a:gd name="T0" fmla="*/ 62 w 289"/>
                  <a:gd name="T1" fmla="*/ 0 h 658"/>
                  <a:gd name="T2" fmla="*/ 90 w 289"/>
                  <a:gd name="T3" fmla="*/ 352 h 658"/>
                  <a:gd name="T4" fmla="*/ 289 w 289"/>
                  <a:gd name="T5" fmla="*/ 604 h 658"/>
                  <a:gd name="T6" fmla="*/ 287 w 289"/>
                  <a:gd name="T7" fmla="*/ 658 h 658"/>
                  <a:gd name="T8" fmla="*/ 0 w 289"/>
                  <a:gd name="T9" fmla="*/ 445 h 658"/>
                  <a:gd name="T10" fmla="*/ 62 w 289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9" h="658">
                    <a:moveTo>
                      <a:pt x="62" y="0"/>
                    </a:moveTo>
                    <a:cubicBezTo>
                      <a:pt x="62" y="0"/>
                      <a:pt x="70" y="267"/>
                      <a:pt x="90" y="352"/>
                    </a:cubicBezTo>
                    <a:cubicBezTo>
                      <a:pt x="109" y="434"/>
                      <a:pt x="210" y="541"/>
                      <a:pt x="289" y="604"/>
                    </a:cubicBezTo>
                    <a:cubicBezTo>
                      <a:pt x="287" y="658"/>
                      <a:pt x="287" y="658"/>
                      <a:pt x="287" y="658"/>
                    </a:cubicBezTo>
                    <a:cubicBezTo>
                      <a:pt x="0" y="445"/>
                      <a:pt x="0" y="445"/>
                      <a:pt x="0" y="445"/>
                    </a:cubicBezTo>
                    <a:cubicBezTo>
                      <a:pt x="0" y="445"/>
                      <a:pt x="59" y="215"/>
                      <a:pt x="62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7" name="ïŝľïďé">
                <a:extLst>
                  <a:ext uri="{FF2B5EF4-FFF2-40B4-BE49-F238E27FC236}">
                    <a16:creationId xmlns:a16="http://schemas.microsoft.com/office/drawing/2014/main" xmlns="" id="{B5070A9A-5F53-428E-AA60-8F596B04EF28}"/>
                  </a:ext>
                </a:extLst>
              </p:cNvPr>
              <p:cNvSpPr/>
              <p:nvPr/>
            </p:nvSpPr>
            <p:spPr bwMode="auto">
              <a:xfrm rot="2700000">
                <a:off x="3534489" y="4300698"/>
                <a:ext cx="546051" cy="1165801"/>
              </a:xfrm>
              <a:custGeom>
                <a:avLst/>
                <a:gdLst>
                  <a:gd name="T0" fmla="*/ 3 w 266"/>
                  <a:gd name="T1" fmla="*/ 555 h 570"/>
                  <a:gd name="T2" fmla="*/ 112 w 266"/>
                  <a:gd name="T3" fmla="*/ 7 h 570"/>
                  <a:gd name="T4" fmla="*/ 266 w 266"/>
                  <a:gd name="T5" fmla="*/ 540 h 570"/>
                  <a:gd name="T6" fmla="*/ 135 w 266"/>
                  <a:gd name="T7" fmla="*/ 565 h 570"/>
                  <a:gd name="T8" fmla="*/ 3 w 266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570">
                    <a:moveTo>
                      <a:pt x="3" y="555"/>
                    </a:moveTo>
                    <a:cubicBezTo>
                      <a:pt x="0" y="484"/>
                      <a:pt x="4" y="13"/>
                      <a:pt x="112" y="7"/>
                    </a:cubicBezTo>
                    <a:cubicBezTo>
                      <a:pt x="229" y="0"/>
                      <a:pt x="266" y="540"/>
                      <a:pt x="266" y="540"/>
                    </a:cubicBezTo>
                    <a:cubicBezTo>
                      <a:pt x="266" y="540"/>
                      <a:pt x="223" y="560"/>
                      <a:pt x="135" y="565"/>
                    </a:cubicBezTo>
                    <a:cubicBezTo>
                      <a:pt x="41" y="570"/>
                      <a:pt x="3" y="555"/>
                      <a:pt x="3" y="555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8" name="ïṣḷídé">
                <a:extLst>
                  <a:ext uri="{FF2B5EF4-FFF2-40B4-BE49-F238E27FC236}">
                    <a16:creationId xmlns:a16="http://schemas.microsoft.com/office/drawing/2014/main" xmlns="" id="{A2E75A87-0315-4AB7-99BC-3AE39C64F8AC}"/>
                  </a:ext>
                </a:extLst>
              </p:cNvPr>
              <p:cNvSpPr/>
              <p:nvPr/>
            </p:nvSpPr>
            <p:spPr bwMode="auto">
              <a:xfrm rot="2700000">
                <a:off x="3607853" y="4344486"/>
                <a:ext cx="465651" cy="1125601"/>
              </a:xfrm>
              <a:custGeom>
                <a:avLst/>
                <a:gdLst>
                  <a:gd name="T0" fmla="*/ 75 w 227"/>
                  <a:gd name="T1" fmla="*/ 0 h 550"/>
                  <a:gd name="T2" fmla="*/ 73 w 227"/>
                  <a:gd name="T3" fmla="*/ 0 h 550"/>
                  <a:gd name="T4" fmla="*/ 49 w 227"/>
                  <a:gd name="T5" fmla="*/ 10 h 550"/>
                  <a:gd name="T6" fmla="*/ 29 w 227"/>
                  <a:gd name="T7" fmla="*/ 35 h 550"/>
                  <a:gd name="T8" fmla="*/ 15 w 227"/>
                  <a:gd name="T9" fmla="*/ 64 h 550"/>
                  <a:gd name="T10" fmla="*/ 0 w 227"/>
                  <a:gd name="T11" fmla="*/ 110 h 550"/>
                  <a:gd name="T12" fmla="*/ 0 w 227"/>
                  <a:gd name="T13" fmla="*/ 110 h 550"/>
                  <a:gd name="T14" fmla="*/ 58 w 227"/>
                  <a:gd name="T15" fmla="*/ 83 h 550"/>
                  <a:gd name="T16" fmla="*/ 161 w 227"/>
                  <a:gd name="T17" fmla="*/ 550 h 550"/>
                  <a:gd name="T18" fmla="*/ 227 w 227"/>
                  <a:gd name="T19" fmla="*/ 533 h 550"/>
                  <a:gd name="T20" fmla="*/ 227 w 227"/>
                  <a:gd name="T21" fmla="*/ 533 h 550"/>
                  <a:gd name="T22" fmla="*/ 227 w 227"/>
                  <a:gd name="T23" fmla="*/ 533 h 550"/>
                  <a:gd name="T24" fmla="*/ 227 w 227"/>
                  <a:gd name="T25" fmla="*/ 533 h 550"/>
                  <a:gd name="T26" fmla="*/ 170 w 227"/>
                  <a:gd name="T27" fmla="*/ 153 h 550"/>
                  <a:gd name="T28" fmla="*/ 116 w 227"/>
                  <a:gd name="T29" fmla="*/ 24 h 550"/>
                  <a:gd name="T30" fmla="*/ 75 w 227"/>
                  <a:gd name="T31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7" h="550">
                    <a:moveTo>
                      <a:pt x="75" y="0"/>
                    </a:moveTo>
                    <a:cubicBezTo>
                      <a:pt x="75" y="0"/>
                      <a:pt x="74" y="0"/>
                      <a:pt x="73" y="0"/>
                    </a:cubicBezTo>
                    <a:cubicBezTo>
                      <a:pt x="64" y="0"/>
                      <a:pt x="56" y="4"/>
                      <a:pt x="49" y="10"/>
                    </a:cubicBezTo>
                    <a:cubicBezTo>
                      <a:pt x="41" y="17"/>
                      <a:pt x="35" y="25"/>
                      <a:pt x="29" y="35"/>
                    </a:cubicBezTo>
                    <a:cubicBezTo>
                      <a:pt x="24" y="44"/>
                      <a:pt x="19" y="54"/>
                      <a:pt x="15" y="64"/>
                    </a:cubicBezTo>
                    <a:cubicBezTo>
                      <a:pt x="10" y="78"/>
                      <a:pt x="5" y="93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2" y="91"/>
                      <a:pt x="41" y="83"/>
                      <a:pt x="58" y="83"/>
                    </a:cubicBezTo>
                    <a:cubicBezTo>
                      <a:pt x="180" y="83"/>
                      <a:pt x="162" y="538"/>
                      <a:pt x="161" y="550"/>
                    </a:cubicBezTo>
                    <a:cubicBezTo>
                      <a:pt x="205" y="54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6" y="524"/>
                      <a:pt x="211" y="308"/>
                      <a:pt x="170" y="153"/>
                    </a:cubicBezTo>
                    <a:cubicBezTo>
                      <a:pt x="151" y="88"/>
                      <a:pt x="133" y="48"/>
                      <a:pt x="116" y="24"/>
                    </a:cubicBezTo>
                    <a:cubicBezTo>
                      <a:pt x="104" y="9"/>
                      <a:pt x="90" y="0"/>
                      <a:pt x="75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9" name="isḻîḑe">
                <a:extLst>
                  <a:ext uri="{FF2B5EF4-FFF2-40B4-BE49-F238E27FC236}">
                    <a16:creationId xmlns:a16="http://schemas.microsoft.com/office/drawing/2014/main" xmlns="" id="{689CB1E3-492A-42D0-89A1-B13B3C37A4AF}"/>
                  </a:ext>
                </a:extLst>
              </p:cNvPr>
              <p:cNvSpPr/>
              <p:nvPr/>
            </p:nvSpPr>
            <p:spPr bwMode="auto">
              <a:xfrm rot="2700000">
                <a:off x="3301232" y="1293998"/>
                <a:ext cx="626451" cy="2998252"/>
              </a:xfrm>
              <a:custGeom>
                <a:avLst/>
                <a:gdLst>
                  <a:gd name="T0" fmla="*/ 6 w 306"/>
                  <a:gd name="T1" fmla="*/ 855 h 1467"/>
                  <a:gd name="T2" fmla="*/ 148 w 306"/>
                  <a:gd name="T3" fmla="*/ 1467 h 1467"/>
                  <a:gd name="T4" fmla="*/ 306 w 306"/>
                  <a:gd name="T5" fmla="*/ 1438 h 1467"/>
                  <a:gd name="T6" fmla="*/ 306 w 306"/>
                  <a:gd name="T7" fmla="*/ 0 h 1467"/>
                  <a:gd name="T8" fmla="*/ 6 w 306"/>
                  <a:gd name="T9" fmla="*/ 855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1467">
                    <a:moveTo>
                      <a:pt x="6" y="855"/>
                    </a:moveTo>
                    <a:cubicBezTo>
                      <a:pt x="9" y="1089"/>
                      <a:pt x="62" y="1303"/>
                      <a:pt x="148" y="1467"/>
                    </a:cubicBezTo>
                    <a:cubicBezTo>
                      <a:pt x="198" y="1451"/>
                      <a:pt x="251" y="1441"/>
                      <a:pt x="306" y="1438"/>
                    </a:cubicBezTo>
                    <a:cubicBezTo>
                      <a:pt x="306" y="0"/>
                      <a:pt x="306" y="0"/>
                      <a:pt x="306" y="0"/>
                    </a:cubicBezTo>
                    <a:cubicBezTo>
                      <a:pt x="123" y="161"/>
                      <a:pt x="0" y="484"/>
                      <a:pt x="6" y="85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40" name="îsļîḓe">
                <a:extLst>
                  <a:ext uri="{FF2B5EF4-FFF2-40B4-BE49-F238E27FC236}">
                    <a16:creationId xmlns:a16="http://schemas.microsoft.com/office/drawing/2014/main" xmlns="" id="{39095C9A-AB99-4FF3-AAFA-B96A3FDBF5DD}"/>
                  </a:ext>
                </a:extLst>
              </p:cNvPr>
              <p:cNvSpPr/>
              <p:nvPr/>
            </p:nvSpPr>
            <p:spPr bwMode="auto">
              <a:xfrm rot="2700000">
                <a:off x="3740682" y="1752160"/>
                <a:ext cx="666651" cy="2991552"/>
              </a:xfrm>
              <a:custGeom>
                <a:avLst/>
                <a:gdLst>
                  <a:gd name="T0" fmla="*/ 324 w 327"/>
                  <a:gd name="T1" fmla="*/ 847 h 1463"/>
                  <a:gd name="T2" fmla="*/ 0 w 327"/>
                  <a:gd name="T3" fmla="*/ 0 h 1463"/>
                  <a:gd name="T4" fmla="*/ 0 w 327"/>
                  <a:gd name="T5" fmla="*/ 1438 h 1463"/>
                  <a:gd name="T6" fmla="*/ 20 w 327"/>
                  <a:gd name="T7" fmla="*/ 1438 h 1463"/>
                  <a:gd name="T8" fmla="*/ 198 w 327"/>
                  <a:gd name="T9" fmla="*/ 1463 h 1463"/>
                  <a:gd name="T10" fmla="*/ 324 w 327"/>
                  <a:gd name="T11" fmla="*/ 847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" h="1463">
                    <a:moveTo>
                      <a:pt x="324" y="847"/>
                    </a:moveTo>
                    <a:cubicBezTo>
                      <a:pt x="319" y="476"/>
                      <a:pt x="187" y="156"/>
                      <a:pt x="0" y="0"/>
                    </a:cubicBezTo>
                    <a:cubicBezTo>
                      <a:pt x="0" y="1438"/>
                      <a:pt x="0" y="1438"/>
                      <a:pt x="0" y="1438"/>
                    </a:cubicBezTo>
                    <a:cubicBezTo>
                      <a:pt x="6" y="1438"/>
                      <a:pt x="13" y="1438"/>
                      <a:pt x="20" y="1438"/>
                    </a:cubicBezTo>
                    <a:cubicBezTo>
                      <a:pt x="82" y="1437"/>
                      <a:pt x="142" y="1446"/>
                      <a:pt x="198" y="1463"/>
                    </a:cubicBezTo>
                    <a:cubicBezTo>
                      <a:pt x="280" y="1295"/>
                      <a:pt x="327" y="1081"/>
                      <a:pt x="324" y="84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41" name="îSḻîḓe">
                <a:extLst>
                  <a:ext uri="{FF2B5EF4-FFF2-40B4-BE49-F238E27FC236}">
                    <a16:creationId xmlns:a16="http://schemas.microsoft.com/office/drawing/2014/main" xmlns="" id="{55A19F79-721B-4E18-992F-BB70C189FABB}"/>
                  </a:ext>
                </a:extLst>
              </p:cNvPr>
              <p:cNvSpPr/>
              <p:nvPr/>
            </p:nvSpPr>
            <p:spPr bwMode="auto">
              <a:xfrm rot="2700000">
                <a:off x="3640716" y="2669740"/>
                <a:ext cx="572851" cy="559450"/>
              </a:xfrm>
              <a:custGeom>
                <a:avLst/>
                <a:gdLst>
                  <a:gd name="T0" fmla="*/ 139 w 279"/>
                  <a:gd name="T1" fmla="*/ 0 h 272"/>
                  <a:gd name="T2" fmla="*/ 137 w 279"/>
                  <a:gd name="T3" fmla="*/ 0 h 272"/>
                  <a:gd name="T4" fmla="*/ 40 w 279"/>
                  <a:gd name="T5" fmla="*/ 41 h 272"/>
                  <a:gd name="T6" fmla="*/ 1 w 279"/>
                  <a:gd name="T7" fmla="*/ 138 h 272"/>
                  <a:gd name="T8" fmla="*/ 139 w 279"/>
                  <a:gd name="T9" fmla="*/ 272 h 272"/>
                  <a:gd name="T10" fmla="*/ 141 w 279"/>
                  <a:gd name="T11" fmla="*/ 272 h 272"/>
                  <a:gd name="T12" fmla="*/ 278 w 279"/>
                  <a:gd name="T13" fmla="*/ 134 h 272"/>
                  <a:gd name="T14" fmla="*/ 139 w 279"/>
                  <a:gd name="T1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272">
                    <a:moveTo>
                      <a:pt x="139" y="0"/>
                    </a:moveTo>
                    <a:cubicBezTo>
                      <a:pt x="137" y="0"/>
                      <a:pt x="137" y="0"/>
                      <a:pt x="137" y="0"/>
                    </a:cubicBezTo>
                    <a:cubicBezTo>
                      <a:pt x="100" y="0"/>
                      <a:pt x="66" y="15"/>
                      <a:pt x="40" y="41"/>
                    </a:cubicBezTo>
                    <a:cubicBezTo>
                      <a:pt x="14" y="67"/>
                      <a:pt x="0" y="102"/>
                      <a:pt x="1" y="138"/>
                    </a:cubicBezTo>
                    <a:cubicBezTo>
                      <a:pt x="2" y="212"/>
                      <a:pt x="64" y="272"/>
                      <a:pt x="139" y="272"/>
                    </a:cubicBezTo>
                    <a:cubicBezTo>
                      <a:pt x="141" y="272"/>
                      <a:pt x="141" y="272"/>
                      <a:pt x="141" y="272"/>
                    </a:cubicBezTo>
                    <a:cubicBezTo>
                      <a:pt x="217" y="271"/>
                      <a:pt x="279" y="209"/>
                      <a:pt x="278" y="134"/>
                    </a:cubicBezTo>
                    <a:cubicBezTo>
                      <a:pt x="277" y="60"/>
                      <a:pt x="215" y="0"/>
                      <a:pt x="1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2" name="ïšļiḋe">
                <a:extLst>
                  <a:ext uri="{FF2B5EF4-FFF2-40B4-BE49-F238E27FC236}">
                    <a16:creationId xmlns:a16="http://schemas.microsoft.com/office/drawing/2014/main" xmlns="" id="{5BDB21F7-4F6F-4FB2-A9B9-9D7409A02556}"/>
                  </a:ext>
                </a:extLst>
              </p:cNvPr>
              <p:cNvSpPr/>
              <p:nvPr/>
            </p:nvSpPr>
            <p:spPr bwMode="auto">
              <a:xfrm rot="2700000">
                <a:off x="3711066" y="2736740"/>
                <a:ext cx="432151" cy="425449"/>
              </a:xfrm>
              <a:custGeom>
                <a:avLst/>
                <a:gdLst>
                  <a:gd name="T0" fmla="*/ 104 w 211"/>
                  <a:gd name="T1" fmla="*/ 1 h 208"/>
                  <a:gd name="T2" fmla="*/ 0 w 211"/>
                  <a:gd name="T3" fmla="*/ 105 h 208"/>
                  <a:gd name="T4" fmla="*/ 107 w 211"/>
                  <a:gd name="T5" fmla="*/ 207 h 208"/>
                  <a:gd name="T6" fmla="*/ 210 w 211"/>
                  <a:gd name="T7" fmla="*/ 102 h 208"/>
                  <a:gd name="T8" fmla="*/ 104 w 211"/>
                  <a:gd name="T9" fmla="*/ 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08">
                    <a:moveTo>
                      <a:pt x="104" y="1"/>
                    </a:moveTo>
                    <a:cubicBezTo>
                      <a:pt x="46" y="2"/>
                      <a:pt x="0" y="49"/>
                      <a:pt x="0" y="105"/>
                    </a:cubicBezTo>
                    <a:cubicBezTo>
                      <a:pt x="1" y="162"/>
                      <a:pt x="49" y="208"/>
                      <a:pt x="107" y="207"/>
                    </a:cubicBezTo>
                    <a:cubicBezTo>
                      <a:pt x="164" y="206"/>
                      <a:pt x="211" y="159"/>
                      <a:pt x="210" y="102"/>
                    </a:cubicBezTo>
                    <a:cubicBezTo>
                      <a:pt x="209" y="46"/>
                      <a:pt x="162" y="0"/>
                      <a:pt x="10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3" name="iŝliḋè">
                <a:extLst>
                  <a:ext uri="{FF2B5EF4-FFF2-40B4-BE49-F238E27FC236}">
                    <a16:creationId xmlns:a16="http://schemas.microsoft.com/office/drawing/2014/main" xmlns="" id="{BD0733C3-8C4A-4351-BA13-1F6DB8E92320}"/>
                  </a:ext>
                </a:extLst>
              </p:cNvPr>
              <p:cNvSpPr/>
              <p:nvPr/>
            </p:nvSpPr>
            <p:spPr bwMode="auto">
              <a:xfrm rot="2700000">
                <a:off x="3937239" y="2257590"/>
                <a:ext cx="489100" cy="130649"/>
              </a:xfrm>
              <a:custGeom>
                <a:avLst/>
                <a:gdLst>
                  <a:gd name="T0" fmla="*/ 13 w 239"/>
                  <a:gd name="T1" fmla="*/ 20 h 63"/>
                  <a:gd name="T2" fmla="*/ 0 w 239"/>
                  <a:gd name="T3" fmla="*/ 63 h 63"/>
                  <a:gd name="T4" fmla="*/ 239 w 239"/>
                  <a:gd name="T5" fmla="*/ 48 h 63"/>
                  <a:gd name="T6" fmla="*/ 239 w 239"/>
                  <a:gd name="T7" fmla="*/ 0 h 63"/>
                  <a:gd name="T8" fmla="*/ 13 w 239"/>
                  <a:gd name="T9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63">
                    <a:moveTo>
                      <a:pt x="13" y="20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104" y="50"/>
                      <a:pt x="239" y="48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159" y="0"/>
                      <a:pt x="74" y="4"/>
                      <a:pt x="13" y="2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4" name="ïšḷidè">
                <a:extLst>
                  <a:ext uri="{FF2B5EF4-FFF2-40B4-BE49-F238E27FC236}">
                    <a16:creationId xmlns:a16="http://schemas.microsoft.com/office/drawing/2014/main" xmlns="" id="{F5AE114E-0824-4E42-A818-BD52DE1A9E01}"/>
                  </a:ext>
                </a:extLst>
              </p:cNvPr>
              <p:cNvSpPr/>
              <p:nvPr/>
            </p:nvSpPr>
            <p:spPr bwMode="auto">
              <a:xfrm rot="2700000">
                <a:off x="4278872" y="2616955"/>
                <a:ext cx="525951" cy="127300"/>
              </a:xfrm>
              <a:custGeom>
                <a:avLst/>
                <a:gdLst>
                  <a:gd name="T0" fmla="*/ 257 w 257"/>
                  <a:gd name="T1" fmla="*/ 61 h 61"/>
                  <a:gd name="T2" fmla="*/ 235 w 257"/>
                  <a:gd name="T3" fmla="*/ 13 h 61"/>
                  <a:gd name="T4" fmla="*/ 0 w 257"/>
                  <a:gd name="T5" fmla="*/ 0 h 61"/>
                  <a:gd name="T6" fmla="*/ 0 w 257"/>
                  <a:gd name="T7" fmla="*/ 48 h 61"/>
                  <a:gd name="T8" fmla="*/ 257 w 257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61">
                    <a:moveTo>
                      <a:pt x="257" y="61"/>
                    </a:moveTo>
                    <a:cubicBezTo>
                      <a:pt x="235" y="13"/>
                      <a:pt x="235" y="13"/>
                      <a:pt x="235" y="13"/>
                    </a:cubicBezTo>
                    <a:cubicBezTo>
                      <a:pt x="235" y="13"/>
                      <a:pt x="123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0" y="47"/>
                      <a:pt x="171" y="49"/>
                      <a:pt x="257" y="6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45" name="ïşḻíďè">
                <a:extLst>
                  <a:ext uri="{FF2B5EF4-FFF2-40B4-BE49-F238E27FC236}">
                    <a16:creationId xmlns:a16="http://schemas.microsoft.com/office/drawing/2014/main" xmlns="" id="{5C0F1CEF-99FA-4DA1-8184-90DA8347C6D0}"/>
                  </a:ext>
                </a:extLst>
              </p:cNvPr>
              <p:cNvSpPr/>
              <p:nvPr/>
            </p:nvSpPr>
            <p:spPr bwMode="auto">
              <a:xfrm rot="2700000">
                <a:off x="4238448" y="1682205"/>
                <a:ext cx="462300" cy="743701"/>
              </a:xfrm>
              <a:custGeom>
                <a:avLst/>
                <a:gdLst>
                  <a:gd name="T0" fmla="*/ 0 w 226"/>
                  <a:gd name="T1" fmla="*/ 363 h 363"/>
                  <a:gd name="T2" fmla="*/ 226 w 226"/>
                  <a:gd name="T3" fmla="*/ 352 h 363"/>
                  <a:gd name="T4" fmla="*/ 226 w 226"/>
                  <a:gd name="T5" fmla="*/ 0 h 363"/>
                  <a:gd name="T6" fmla="*/ 0 w 226"/>
                  <a:gd name="T7" fmla="*/ 36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363">
                    <a:moveTo>
                      <a:pt x="0" y="363"/>
                    </a:moveTo>
                    <a:cubicBezTo>
                      <a:pt x="74" y="357"/>
                      <a:pt x="149" y="353"/>
                      <a:pt x="226" y="352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132" y="83"/>
                      <a:pt x="53" y="209"/>
                      <a:pt x="0" y="3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6" name="ïśḻídê">
                <a:extLst>
                  <a:ext uri="{FF2B5EF4-FFF2-40B4-BE49-F238E27FC236}">
                    <a16:creationId xmlns:a16="http://schemas.microsoft.com/office/drawing/2014/main" xmlns="" id="{3C48D629-7280-4675-AA46-F33B22AAA4C4}"/>
                  </a:ext>
                </a:extLst>
              </p:cNvPr>
              <p:cNvSpPr/>
              <p:nvPr/>
            </p:nvSpPr>
            <p:spPr bwMode="auto">
              <a:xfrm rot="2700000">
                <a:off x="4568813" y="2017476"/>
                <a:ext cx="479051" cy="726950"/>
              </a:xfrm>
              <a:custGeom>
                <a:avLst/>
                <a:gdLst>
                  <a:gd name="T0" fmla="*/ 0 w 235"/>
                  <a:gd name="T1" fmla="*/ 0 h 356"/>
                  <a:gd name="T2" fmla="*/ 0 w 235"/>
                  <a:gd name="T3" fmla="*/ 352 h 356"/>
                  <a:gd name="T4" fmla="*/ 5 w 235"/>
                  <a:gd name="T5" fmla="*/ 352 h 356"/>
                  <a:gd name="T6" fmla="*/ 235 w 235"/>
                  <a:gd name="T7" fmla="*/ 356 h 356"/>
                  <a:gd name="T8" fmla="*/ 0 w 235"/>
                  <a:gd name="T9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356">
                    <a:moveTo>
                      <a:pt x="0" y="0"/>
                    </a:moveTo>
                    <a:cubicBezTo>
                      <a:pt x="0" y="352"/>
                      <a:pt x="0" y="352"/>
                      <a:pt x="0" y="352"/>
                    </a:cubicBezTo>
                    <a:cubicBezTo>
                      <a:pt x="1" y="352"/>
                      <a:pt x="3" y="352"/>
                      <a:pt x="5" y="352"/>
                    </a:cubicBezTo>
                    <a:cubicBezTo>
                      <a:pt x="83" y="351"/>
                      <a:pt x="160" y="353"/>
                      <a:pt x="235" y="356"/>
                    </a:cubicBezTo>
                    <a:cubicBezTo>
                      <a:pt x="178" y="204"/>
                      <a:pt x="96" y="8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7" name="î$ḷîḍe">
                <a:extLst>
                  <a:ext uri="{FF2B5EF4-FFF2-40B4-BE49-F238E27FC236}">
                    <a16:creationId xmlns:a16="http://schemas.microsoft.com/office/drawing/2014/main" xmlns="" id="{604F9327-B5B2-4FD8-A80D-3D7C333430DF}"/>
                  </a:ext>
                </a:extLst>
              </p:cNvPr>
              <p:cNvSpPr/>
              <p:nvPr/>
            </p:nvSpPr>
            <p:spPr bwMode="auto">
              <a:xfrm rot="2700000">
                <a:off x="2147283" y="3876004"/>
                <a:ext cx="1259601" cy="499149"/>
              </a:xfrm>
              <a:custGeom>
                <a:avLst/>
                <a:gdLst>
                  <a:gd name="T0" fmla="*/ 532 w 616"/>
                  <a:gd name="T1" fmla="*/ 0 h 244"/>
                  <a:gd name="T2" fmla="*/ 451 w 616"/>
                  <a:gd name="T3" fmla="*/ 29 h 244"/>
                  <a:gd name="T4" fmla="*/ 451 w 616"/>
                  <a:gd name="T5" fmla="*/ 29 h 244"/>
                  <a:gd name="T6" fmla="*/ 173 w 616"/>
                  <a:gd name="T7" fmla="*/ 31 h 244"/>
                  <a:gd name="T8" fmla="*/ 173 w 616"/>
                  <a:gd name="T9" fmla="*/ 31 h 244"/>
                  <a:gd name="T10" fmla="*/ 84 w 616"/>
                  <a:gd name="T11" fmla="*/ 0 h 244"/>
                  <a:gd name="T12" fmla="*/ 45 w 616"/>
                  <a:gd name="T13" fmla="*/ 167 h 244"/>
                  <a:gd name="T14" fmla="*/ 117 w 616"/>
                  <a:gd name="T15" fmla="*/ 204 h 244"/>
                  <a:gd name="T16" fmla="*/ 117 w 616"/>
                  <a:gd name="T17" fmla="*/ 204 h 244"/>
                  <a:gd name="T18" fmla="*/ 153 w 616"/>
                  <a:gd name="T19" fmla="*/ 211 h 244"/>
                  <a:gd name="T20" fmla="*/ 153 w 616"/>
                  <a:gd name="T21" fmla="*/ 211 h 244"/>
                  <a:gd name="T22" fmla="*/ 481 w 616"/>
                  <a:gd name="T23" fmla="*/ 208 h 244"/>
                  <a:gd name="T24" fmla="*/ 499 w 616"/>
                  <a:gd name="T25" fmla="*/ 204 h 244"/>
                  <a:gd name="T26" fmla="*/ 499 w 616"/>
                  <a:gd name="T27" fmla="*/ 204 h 244"/>
                  <a:gd name="T28" fmla="*/ 571 w 616"/>
                  <a:gd name="T29" fmla="*/ 167 h 244"/>
                  <a:gd name="T30" fmla="*/ 532 w 616"/>
                  <a:gd name="T31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6" h="244">
                    <a:moveTo>
                      <a:pt x="532" y="0"/>
                    </a:moveTo>
                    <a:cubicBezTo>
                      <a:pt x="505" y="13"/>
                      <a:pt x="477" y="23"/>
                      <a:pt x="451" y="29"/>
                    </a:cubicBezTo>
                    <a:cubicBezTo>
                      <a:pt x="451" y="29"/>
                      <a:pt x="451" y="29"/>
                      <a:pt x="451" y="29"/>
                    </a:cubicBezTo>
                    <a:cubicBezTo>
                      <a:pt x="305" y="73"/>
                      <a:pt x="173" y="31"/>
                      <a:pt x="173" y="31"/>
                    </a:cubicBezTo>
                    <a:cubicBezTo>
                      <a:pt x="173" y="31"/>
                      <a:pt x="173" y="31"/>
                      <a:pt x="173" y="31"/>
                    </a:cubicBezTo>
                    <a:cubicBezTo>
                      <a:pt x="144" y="24"/>
                      <a:pt x="114" y="15"/>
                      <a:pt x="84" y="0"/>
                    </a:cubicBezTo>
                    <a:cubicBezTo>
                      <a:pt x="84" y="0"/>
                      <a:pt x="0" y="106"/>
                      <a:pt x="45" y="167"/>
                    </a:cubicBezTo>
                    <a:cubicBezTo>
                      <a:pt x="45" y="167"/>
                      <a:pt x="58" y="191"/>
                      <a:pt x="117" y="204"/>
                    </a:cubicBezTo>
                    <a:cubicBezTo>
                      <a:pt x="117" y="204"/>
                      <a:pt x="117" y="204"/>
                      <a:pt x="117" y="204"/>
                    </a:cubicBezTo>
                    <a:cubicBezTo>
                      <a:pt x="128" y="207"/>
                      <a:pt x="141" y="209"/>
                      <a:pt x="153" y="211"/>
                    </a:cubicBezTo>
                    <a:cubicBezTo>
                      <a:pt x="153" y="211"/>
                      <a:pt x="153" y="211"/>
                      <a:pt x="153" y="211"/>
                    </a:cubicBezTo>
                    <a:cubicBezTo>
                      <a:pt x="153" y="211"/>
                      <a:pt x="303" y="244"/>
                      <a:pt x="481" y="208"/>
                    </a:cubicBezTo>
                    <a:cubicBezTo>
                      <a:pt x="487" y="207"/>
                      <a:pt x="493" y="206"/>
                      <a:pt x="499" y="204"/>
                    </a:cubicBezTo>
                    <a:cubicBezTo>
                      <a:pt x="499" y="204"/>
                      <a:pt x="499" y="204"/>
                      <a:pt x="499" y="204"/>
                    </a:cubicBezTo>
                    <a:cubicBezTo>
                      <a:pt x="558" y="191"/>
                      <a:pt x="571" y="167"/>
                      <a:pt x="571" y="167"/>
                    </a:cubicBezTo>
                    <a:cubicBezTo>
                      <a:pt x="616" y="106"/>
                      <a:pt x="532" y="0"/>
                      <a:pt x="5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8" name="ïṧḻîḑê">
                <a:extLst>
                  <a:ext uri="{FF2B5EF4-FFF2-40B4-BE49-F238E27FC236}">
                    <a16:creationId xmlns:a16="http://schemas.microsoft.com/office/drawing/2014/main" xmlns="" id="{D4500DCF-545C-4D75-89D6-A3ACB27A8146}"/>
                  </a:ext>
                </a:extLst>
              </p:cNvPr>
              <p:cNvSpPr/>
              <p:nvPr/>
            </p:nvSpPr>
            <p:spPr bwMode="auto">
              <a:xfrm rot="2700000">
                <a:off x="2634604" y="3292523"/>
                <a:ext cx="164151" cy="1450551"/>
              </a:xfrm>
              <a:custGeom>
                <a:avLst/>
                <a:gdLst>
                  <a:gd name="T0" fmla="*/ 0 w 79"/>
                  <a:gd name="T1" fmla="*/ 354 h 708"/>
                  <a:gd name="T2" fmla="*/ 79 w 79"/>
                  <a:gd name="T3" fmla="*/ 708 h 708"/>
                  <a:gd name="T4" fmla="*/ 79 w 79"/>
                  <a:gd name="T5" fmla="*/ 0 h 708"/>
                  <a:gd name="T6" fmla="*/ 0 w 79"/>
                  <a:gd name="T7" fmla="*/ 354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354"/>
                    </a:moveTo>
                    <a:cubicBezTo>
                      <a:pt x="0" y="550"/>
                      <a:pt x="79" y="708"/>
                      <a:pt x="79" y="708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0" y="159"/>
                      <a:pt x="0" y="35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9" name="ïṩḻiḓê">
                <a:extLst>
                  <a:ext uri="{FF2B5EF4-FFF2-40B4-BE49-F238E27FC236}">
                    <a16:creationId xmlns:a16="http://schemas.microsoft.com/office/drawing/2014/main" xmlns="" id="{45D1B6D6-28B2-4B9B-8625-007B44C2C9C8}"/>
                  </a:ext>
                </a:extLst>
              </p:cNvPr>
              <p:cNvSpPr/>
              <p:nvPr/>
            </p:nvSpPr>
            <p:spPr bwMode="auto">
              <a:xfrm rot="2700000">
                <a:off x="2751167" y="3407410"/>
                <a:ext cx="160800" cy="1450551"/>
              </a:xfrm>
              <a:custGeom>
                <a:avLst/>
                <a:gdLst>
                  <a:gd name="T0" fmla="*/ 0 w 79"/>
                  <a:gd name="T1" fmla="*/ 0 h 708"/>
                  <a:gd name="T2" fmla="*/ 0 w 79"/>
                  <a:gd name="T3" fmla="*/ 708 h 708"/>
                  <a:gd name="T4" fmla="*/ 79 w 79"/>
                  <a:gd name="T5" fmla="*/ 354 h 708"/>
                  <a:gd name="T6" fmla="*/ 0 w 79"/>
                  <a:gd name="T7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0"/>
                    </a:moveTo>
                    <a:cubicBezTo>
                      <a:pt x="0" y="708"/>
                      <a:pt x="0" y="708"/>
                      <a:pt x="0" y="708"/>
                    </a:cubicBezTo>
                    <a:cubicBezTo>
                      <a:pt x="0" y="708"/>
                      <a:pt x="79" y="550"/>
                      <a:pt x="79" y="354"/>
                    </a:cubicBezTo>
                    <a:cubicBezTo>
                      <a:pt x="79" y="15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dirty="0"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C0DBB981-C673-49EC-9CE1-BAC17176CB46}"/>
                </a:ext>
              </a:extLst>
            </p:cNvPr>
            <p:cNvCxnSpPr>
              <a:stCxn id="46" idx="3"/>
            </p:cNvCxnSpPr>
            <p:nvPr/>
          </p:nvCxnSpPr>
          <p:spPr>
            <a:xfrm>
              <a:off x="4530193" y="2807337"/>
              <a:ext cx="699029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7AF08118-4E08-4657-8410-9953FDA821BB}"/>
                </a:ext>
              </a:extLst>
            </p:cNvPr>
            <p:cNvCxnSpPr>
              <a:stCxn id="38" idx="13"/>
            </p:cNvCxnSpPr>
            <p:nvPr/>
          </p:nvCxnSpPr>
          <p:spPr>
            <a:xfrm>
              <a:off x="3908681" y="4812690"/>
              <a:ext cx="761180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îṡḷîďe">
              <a:extLst>
                <a:ext uri="{FF2B5EF4-FFF2-40B4-BE49-F238E27FC236}">
                  <a16:creationId xmlns:a16="http://schemas.microsoft.com/office/drawing/2014/main" xmlns="" id="{2D9F5F62-0CC5-4BD1-9301-15528CBEFCD4}"/>
                </a:ext>
              </a:extLst>
            </p:cNvPr>
            <p:cNvGrpSpPr/>
            <p:nvPr/>
          </p:nvGrpSpPr>
          <p:grpSpPr>
            <a:xfrm>
              <a:off x="5098847" y="2361901"/>
              <a:ext cx="2683078" cy="1085015"/>
              <a:chOff x="5098847" y="2361901"/>
              <a:chExt cx="2683078" cy="1085015"/>
            </a:xfrm>
          </p:grpSpPr>
          <p:sp>
            <p:nvSpPr>
              <p:cNvPr id="23" name="íṩ1íḓê">
                <a:extLst>
                  <a:ext uri="{FF2B5EF4-FFF2-40B4-BE49-F238E27FC236}">
                    <a16:creationId xmlns:a16="http://schemas.microsoft.com/office/drawing/2014/main" xmlns="" id="{B52E1949-3598-4C07-8D8E-7EE366EBE0C8}"/>
                  </a:ext>
                </a:extLst>
              </p:cNvPr>
              <p:cNvSpPr/>
              <p:nvPr/>
            </p:nvSpPr>
            <p:spPr bwMode="auto">
              <a:xfrm>
                <a:off x="5098847" y="2786508"/>
                <a:ext cx="2683078" cy="660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4" name="iṩḻiḋê">
                <a:extLst>
                  <a:ext uri="{FF2B5EF4-FFF2-40B4-BE49-F238E27FC236}">
                    <a16:creationId xmlns:a16="http://schemas.microsoft.com/office/drawing/2014/main" xmlns="" id="{6FE9CDA9-972D-4A3D-8A8F-F26C329BCE85}"/>
                  </a:ext>
                </a:extLst>
              </p:cNvPr>
              <p:cNvSpPr txBox="1"/>
              <p:nvPr/>
            </p:nvSpPr>
            <p:spPr bwMode="auto">
              <a:xfrm>
                <a:off x="5098847" y="2361901"/>
                <a:ext cx="2683078" cy="4246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01.Text here</a:t>
                </a:r>
              </a:p>
            </p:txBody>
          </p:sp>
        </p:grpSp>
        <p:grpSp>
          <p:nvGrpSpPr>
            <p:cNvPr id="10" name="iṣ1iďe">
              <a:extLst>
                <a:ext uri="{FF2B5EF4-FFF2-40B4-BE49-F238E27FC236}">
                  <a16:creationId xmlns:a16="http://schemas.microsoft.com/office/drawing/2014/main" xmlns="" id="{DEB58ABE-0E92-4C59-A595-8BBBFA43348F}"/>
                </a:ext>
              </a:extLst>
            </p:cNvPr>
            <p:cNvGrpSpPr/>
            <p:nvPr/>
          </p:nvGrpSpPr>
          <p:grpSpPr>
            <a:xfrm>
              <a:off x="8835822" y="2361901"/>
              <a:ext cx="2683078" cy="1085015"/>
              <a:chOff x="8835822" y="2361901"/>
              <a:chExt cx="2683078" cy="1085015"/>
            </a:xfrm>
          </p:grpSpPr>
          <p:sp>
            <p:nvSpPr>
              <p:cNvPr id="21" name="iṧļíḋe">
                <a:extLst>
                  <a:ext uri="{FF2B5EF4-FFF2-40B4-BE49-F238E27FC236}">
                    <a16:creationId xmlns:a16="http://schemas.microsoft.com/office/drawing/2014/main" xmlns="" id="{B52E1949-3598-4C07-8D8E-7EE366EBE0C8}"/>
                  </a:ext>
                </a:extLst>
              </p:cNvPr>
              <p:cNvSpPr/>
              <p:nvPr/>
            </p:nvSpPr>
            <p:spPr bwMode="auto">
              <a:xfrm>
                <a:off x="8835822" y="2786508"/>
                <a:ext cx="2683078" cy="660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2" name="î$ľîḋe">
                <a:extLst>
                  <a:ext uri="{FF2B5EF4-FFF2-40B4-BE49-F238E27FC236}">
                    <a16:creationId xmlns:a16="http://schemas.microsoft.com/office/drawing/2014/main" xmlns="" id="{6FE9CDA9-972D-4A3D-8A8F-F26C329BCE85}"/>
                  </a:ext>
                </a:extLst>
              </p:cNvPr>
              <p:cNvSpPr txBox="1"/>
              <p:nvPr/>
            </p:nvSpPr>
            <p:spPr bwMode="auto">
              <a:xfrm>
                <a:off x="8835822" y="2361901"/>
                <a:ext cx="2683078" cy="4246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02.Text here</a:t>
                </a:r>
              </a:p>
            </p:txBody>
          </p:sp>
        </p:grpSp>
        <p:grpSp>
          <p:nvGrpSpPr>
            <p:cNvPr id="11" name="íşliḑè">
              <a:extLst>
                <a:ext uri="{FF2B5EF4-FFF2-40B4-BE49-F238E27FC236}">
                  <a16:creationId xmlns:a16="http://schemas.microsoft.com/office/drawing/2014/main" xmlns="" id="{EB0CBA36-1243-4374-B91A-68B8E1D2BF2C}"/>
                </a:ext>
              </a:extLst>
            </p:cNvPr>
            <p:cNvGrpSpPr/>
            <p:nvPr/>
          </p:nvGrpSpPr>
          <p:grpSpPr>
            <a:xfrm>
              <a:off x="5098847" y="4382793"/>
              <a:ext cx="2683078" cy="1085015"/>
              <a:chOff x="5098847" y="4382793"/>
              <a:chExt cx="2683078" cy="1085015"/>
            </a:xfrm>
          </p:grpSpPr>
          <p:sp>
            <p:nvSpPr>
              <p:cNvPr id="19" name="íśľiḑè">
                <a:extLst>
                  <a:ext uri="{FF2B5EF4-FFF2-40B4-BE49-F238E27FC236}">
                    <a16:creationId xmlns:a16="http://schemas.microsoft.com/office/drawing/2014/main" xmlns="" id="{B52E1949-3598-4C07-8D8E-7EE366EBE0C8}"/>
                  </a:ext>
                </a:extLst>
              </p:cNvPr>
              <p:cNvSpPr/>
              <p:nvPr/>
            </p:nvSpPr>
            <p:spPr bwMode="auto">
              <a:xfrm>
                <a:off x="5098847" y="4807400"/>
                <a:ext cx="2683078" cy="660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0" name="íŝļiďé">
                <a:extLst>
                  <a:ext uri="{FF2B5EF4-FFF2-40B4-BE49-F238E27FC236}">
                    <a16:creationId xmlns:a16="http://schemas.microsoft.com/office/drawing/2014/main" xmlns="" id="{6FE9CDA9-972D-4A3D-8A8F-F26C329BCE85}"/>
                  </a:ext>
                </a:extLst>
              </p:cNvPr>
              <p:cNvSpPr txBox="1"/>
              <p:nvPr/>
            </p:nvSpPr>
            <p:spPr bwMode="auto">
              <a:xfrm>
                <a:off x="5098847" y="4382793"/>
                <a:ext cx="2683078" cy="4246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03.Text here</a:t>
                </a:r>
              </a:p>
            </p:txBody>
          </p:sp>
        </p:grpSp>
        <p:grpSp>
          <p:nvGrpSpPr>
            <p:cNvPr id="12" name="iṥ1ïḓè">
              <a:extLst>
                <a:ext uri="{FF2B5EF4-FFF2-40B4-BE49-F238E27FC236}">
                  <a16:creationId xmlns:a16="http://schemas.microsoft.com/office/drawing/2014/main" xmlns="" id="{54E69264-3E82-4D35-8C84-0088A0D3505B}"/>
                </a:ext>
              </a:extLst>
            </p:cNvPr>
            <p:cNvGrpSpPr/>
            <p:nvPr/>
          </p:nvGrpSpPr>
          <p:grpSpPr>
            <a:xfrm>
              <a:off x="8835822" y="4382793"/>
              <a:ext cx="2683078" cy="1085015"/>
              <a:chOff x="8835822" y="4382793"/>
              <a:chExt cx="2683078" cy="1085015"/>
            </a:xfrm>
          </p:grpSpPr>
          <p:sp>
            <p:nvSpPr>
              <p:cNvPr id="17" name="ïśļiḍê">
                <a:extLst>
                  <a:ext uri="{FF2B5EF4-FFF2-40B4-BE49-F238E27FC236}">
                    <a16:creationId xmlns:a16="http://schemas.microsoft.com/office/drawing/2014/main" xmlns="" id="{B52E1949-3598-4C07-8D8E-7EE366EBE0C8}"/>
                  </a:ext>
                </a:extLst>
              </p:cNvPr>
              <p:cNvSpPr/>
              <p:nvPr/>
            </p:nvSpPr>
            <p:spPr bwMode="auto">
              <a:xfrm>
                <a:off x="8835822" y="4807400"/>
                <a:ext cx="2683078" cy="660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8" name="iŝļiḍê">
                <a:extLst>
                  <a:ext uri="{FF2B5EF4-FFF2-40B4-BE49-F238E27FC236}">
                    <a16:creationId xmlns:a16="http://schemas.microsoft.com/office/drawing/2014/main" xmlns="" id="{6FE9CDA9-972D-4A3D-8A8F-F26C329BCE85}"/>
                  </a:ext>
                </a:extLst>
              </p:cNvPr>
              <p:cNvSpPr txBox="1"/>
              <p:nvPr/>
            </p:nvSpPr>
            <p:spPr bwMode="auto">
              <a:xfrm>
                <a:off x="8835822" y="4382793"/>
                <a:ext cx="2683078" cy="4246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04.Text here</a:t>
                </a:r>
              </a:p>
            </p:txBody>
          </p:sp>
        </p:grpSp>
        <p:sp>
          <p:nvSpPr>
            <p:cNvPr id="13" name="íṡlïḑè">
              <a:extLst>
                <a:ext uri="{FF2B5EF4-FFF2-40B4-BE49-F238E27FC236}">
                  <a16:creationId xmlns:a16="http://schemas.microsoft.com/office/drawing/2014/main" xmlns="" id="{2A41175E-ACF0-4418-A3A6-776DEB62132C}"/>
                </a:ext>
              </a:extLst>
            </p:cNvPr>
            <p:cNvSpPr/>
            <p:nvPr/>
          </p:nvSpPr>
          <p:spPr>
            <a:xfrm>
              <a:off x="6273596" y="1940555"/>
              <a:ext cx="333580" cy="439862"/>
            </a:xfrm>
            <a:custGeom>
              <a:avLst/>
              <a:gdLst>
                <a:gd name="T0" fmla="*/ 5865 w 5865"/>
                <a:gd name="T1" fmla="*/ 2933 h 7746"/>
                <a:gd name="T2" fmla="*/ 2933 w 5865"/>
                <a:gd name="T3" fmla="*/ 0 h 7746"/>
                <a:gd name="T4" fmla="*/ 0 w 5865"/>
                <a:gd name="T5" fmla="*/ 2933 h 7746"/>
                <a:gd name="T6" fmla="*/ 1518 w 5865"/>
                <a:gd name="T7" fmla="*/ 5501 h 7746"/>
                <a:gd name="T8" fmla="*/ 1443 w 5865"/>
                <a:gd name="T9" fmla="*/ 5541 h 7746"/>
                <a:gd name="T10" fmla="*/ 778 w 5865"/>
                <a:gd name="T11" fmla="*/ 5855 h 7746"/>
                <a:gd name="T12" fmla="*/ 166 w 5865"/>
                <a:gd name="T13" fmla="*/ 6312 h 7746"/>
                <a:gd name="T14" fmla="*/ 160 w 5865"/>
                <a:gd name="T15" fmla="*/ 6367 h 7746"/>
                <a:gd name="T16" fmla="*/ 160 w 5865"/>
                <a:gd name="T17" fmla="*/ 7746 h 7746"/>
                <a:gd name="T18" fmla="*/ 2965 w 5865"/>
                <a:gd name="T19" fmla="*/ 7746 h 7746"/>
                <a:gd name="T20" fmla="*/ 5642 w 5865"/>
                <a:gd name="T21" fmla="*/ 7746 h 7746"/>
                <a:gd name="T22" fmla="*/ 5770 w 5865"/>
                <a:gd name="T23" fmla="*/ 7746 h 7746"/>
                <a:gd name="T24" fmla="*/ 5770 w 5865"/>
                <a:gd name="T25" fmla="*/ 6367 h 7746"/>
                <a:gd name="T26" fmla="*/ 5113 w 5865"/>
                <a:gd name="T27" fmla="*/ 5823 h 7746"/>
                <a:gd name="T28" fmla="*/ 4502 w 5865"/>
                <a:gd name="T29" fmla="*/ 5529 h 7746"/>
                <a:gd name="T30" fmla="*/ 4397 w 5865"/>
                <a:gd name="T31" fmla="*/ 5473 h 7746"/>
                <a:gd name="T32" fmla="*/ 5865 w 5865"/>
                <a:gd name="T33" fmla="*/ 2933 h 7746"/>
                <a:gd name="T34" fmla="*/ 4289 w 5865"/>
                <a:gd name="T35" fmla="*/ 3850 h 7746"/>
                <a:gd name="T36" fmla="*/ 4785 w 5865"/>
                <a:gd name="T37" fmla="*/ 3401 h 7746"/>
                <a:gd name="T38" fmla="*/ 4575 w 5865"/>
                <a:gd name="T39" fmla="*/ 2795 h 7746"/>
                <a:gd name="T40" fmla="*/ 4183 w 5865"/>
                <a:gd name="T41" fmla="*/ 1675 h 7746"/>
                <a:gd name="T42" fmla="*/ 2949 w 5865"/>
                <a:gd name="T43" fmla="*/ 1100 h 7746"/>
                <a:gd name="T44" fmla="*/ 1756 w 5865"/>
                <a:gd name="T45" fmla="*/ 1641 h 7746"/>
                <a:gd name="T46" fmla="*/ 1326 w 5865"/>
                <a:gd name="T47" fmla="*/ 2773 h 7746"/>
                <a:gd name="T48" fmla="*/ 1101 w 5865"/>
                <a:gd name="T49" fmla="*/ 3014 h 7746"/>
                <a:gd name="T50" fmla="*/ 1087 w 5865"/>
                <a:gd name="T51" fmla="*/ 3427 h 7746"/>
                <a:gd name="T52" fmla="*/ 1599 w 5865"/>
                <a:gd name="T53" fmla="*/ 3847 h 7746"/>
                <a:gd name="T54" fmla="*/ 2291 w 5865"/>
                <a:gd name="T55" fmla="*/ 4612 h 7746"/>
                <a:gd name="T56" fmla="*/ 2283 w 5865"/>
                <a:gd name="T57" fmla="*/ 4631 h 7746"/>
                <a:gd name="T58" fmla="*/ 2075 w 5865"/>
                <a:gd name="T59" fmla="*/ 5062 h 7746"/>
                <a:gd name="T60" fmla="*/ 670 w 5865"/>
                <a:gd name="T61" fmla="*/ 2948 h 7746"/>
                <a:gd name="T62" fmla="*/ 2965 w 5865"/>
                <a:gd name="T63" fmla="*/ 653 h 7746"/>
                <a:gd name="T64" fmla="*/ 5260 w 5865"/>
                <a:gd name="T65" fmla="*/ 2948 h 7746"/>
                <a:gd name="T66" fmla="*/ 3877 w 5865"/>
                <a:gd name="T67" fmla="*/ 5053 h 7746"/>
                <a:gd name="T68" fmla="*/ 3679 w 5865"/>
                <a:gd name="T69" fmla="*/ 4647 h 7746"/>
                <a:gd name="T70" fmla="*/ 3659 w 5865"/>
                <a:gd name="T71" fmla="*/ 4598 h 7746"/>
                <a:gd name="T72" fmla="*/ 4289 w 5865"/>
                <a:gd name="T73" fmla="*/ 3850 h 7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65" h="7746">
                  <a:moveTo>
                    <a:pt x="5865" y="2933"/>
                  </a:moveTo>
                  <a:cubicBezTo>
                    <a:pt x="5865" y="1316"/>
                    <a:pt x="4550" y="0"/>
                    <a:pt x="2933" y="0"/>
                  </a:cubicBezTo>
                  <a:cubicBezTo>
                    <a:pt x="1316" y="0"/>
                    <a:pt x="0" y="1316"/>
                    <a:pt x="0" y="2933"/>
                  </a:cubicBezTo>
                  <a:cubicBezTo>
                    <a:pt x="0" y="4011"/>
                    <a:pt x="579" y="4984"/>
                    <a:pt x="1518" y="5501"/>
                  </a:cubicBezTo>
                  <a:cubicBezTo>
                    <a:pt x="1494" y="5515"/>
                    <a:pt x="1469" y="5528"/>
                    <a:pt x="1443" y="5541"/>
                  </a:cubicBezTo>
                  <a:cubicBezTo>
                    <a:pt x="1172" y="5677"/>
                    <a:pt x="954" y="5776"/>
                    <a:pt x="778" y="5855"/>
                  </a:cubicBezTo>
                  <a:cubicBezTo>
                    <a:pt x="390" y="6031"/>
                    <a:pt x="196" y="6121"/>
                    <a:pt x="166" y="6312"/>
                  </a:cubicBezTo>
                  <a:cubicBezTo>
                    <a:pt x="163" y="6330"/>
                    <a:pt x="160" y="6347"/>
                    <a:pt x="160" y="6367"/>
                  </a:cubicBezTo>
                  <a:lnTo>
                    <a:pt x="160" y="7746"/>
                  </a:lnTo>
                  <a:lnTo>
                    <a:pt x="2965" y="7746"/>
                  </a:lnTo>
                  <a:lnTo>
                    <a:pt x="5642" y="7746"/>
                  </a:lnTo>
                  <a:lnTo>
                    <a:pt x="5770" y="7746"/>
                  </a:lnTo>
                  <a:lnTo>
                    <a:pt x="5770" y="6367"/>
                  </a:lnTo>
                  <a:cubicBezTo>
                    <a:pt x="5770" y="6128"/>
                    <a:pt x="5577" y="6039"/>
                    <a:pt x="5113" y="5823"/>
                  </a:cubicBezTo>
                  <a:cubicBezTo>
                    <a:pt x="4950" y="5747"/>
                    <a:pt x="4747" y="5653"/>
                    <a:pt x="4502" y="5529"/>
                  </a:cubicBezTo>
                  <a:cubicBezTo>
                    <a:pt x="4467" y="5512"/>
                    <a:pt x="4433" y="5493"/>
                    <a:pt x="4397" y="5473"/>
                  </a:cubicBezTo>
                  <a:cubicBezTo>
                    <a:pt x="5306" y="4949"/>
                    <a:pt x="5865" y="3986"/>
                    <a:pt x="5865" y="2933"/>
                  </a:cubicBezTo>
                  <a:close/>
                  <a:moveTo>
                    <a:pt x="4289" y="3850"/>
                  </a:moveTo>
                  <a:cubicBezTo>
                    <a:pt x="4514" y="3851"/>
                    <a:pt x="4723" y="3664"/>
                    <a:pt x="4785" y="3401"/>
                  </a:cubicBezTo>
                  <a:cubicBezTo>
                    <a:pt x="4844" y="3150"/>
                    <a:pt x="4756" y="2904"/>
                    <a:pt x="4575" y="2795"/>
                  </a:cubicBezTo>
                  <a:cubicBezTo>
                    <a:pt x="4608" y="2393"/>
                    <a:pt x="4470" y="1997"/>
                    <a:pt x="4183" y="1675"/>
                  </a:cubicBezTo>
                  <a:cubicBezTo>
                    <a:pt x="3862" y="1315"/>
                    <a:pt x="3400" y="1100"/>
                    <a:pt x="2949" y="1100"/>
                  </a:cubicBezTo>
                  <a:cubicBezTo>
                    <a:pt x="2516" y="1100"/>
                    <a:pt x="2070" y="1302"/>
                    <a:pt x="1756" y="1641"/>
                  </a:cubicBezTo>
                  <a:cubicBezTo>
                    <a:pt x="1460" y="1960"/>
                    <a:pt x="1308" y="2360"/>
                    <a:pt x="1326" y="2773"/>
                  </a:cubicBezTo>
                  <a:cubicBezTo>
                    <a:pt x="1226" y="2816"/>
                    <a:pt x="1147" y="2900"/>
                    <a:pt x="1101" y="3014"/>
                  </a:cubicBezTo>
                  <a:cubicBezTo>
                    <a:pt x="1050" y="3139"/>
                    <a:pt x="1045" y="3286"/>
                    <a:pt x="1087" y="3427"/>
                  </a:cubicBezTo>
                  <a:cubicBezTo>
                    <a:pt x="1163" y="3682"/>
                    <a:pt x="1375" y="3859"/>
                    <a:pt x="1599" y="3847"/>
                  </a:cubicBezTo>
                  <a:cubicBezTo>
                    <a:pt x="1767" y="4206"/>
                    <a:pt x="1999" y="4463"/>
                    <a:pt x="2291" y="4612"/>
                  </a:cubicBezTo>
                  <a:cubicBezTo>
                    <a:pt x="2288" y="4618"/>
                    <a:pt x="2286" y="4625"/>
                    <a:pt x="2283" y="4631"/>
                  </a:cubicBezTo>
                  <a:cubicBezTo>
                    <a:pt x="2242" y="4741"/>
                    <a:pt x="2180" y="4903"/>
                    <a:pt x="2075" y="5062"/>
                  </a:cubicBezTo>
                  <a:cubicBezTo>
                    <a:pt x="1220" y="4703"/>
                    <a:pt x="670" y="3878"/>
                    <a:pt x="670" y="2948"/>
                  </a:cubicBezTo>
                  <a:cubicBezTo>
                    <a:pt x="670" y="1683"/>
                    <a:pt x="1699" y="653"/>
                    <a:pt x="2965" y="653"/>
                  </a:cubicBezTo>
                  <a:cubicBezTo>
                    <a:pt x="4230" y="653"/>
                    <a:pt x="5260" y="1683"/>
                    <a:pt x="5260" y="2948"/>
                  </a:cubicBezTo>
                  <a:cubicBezTo>
                    <a:pt x="5260" y="3868"/>
                    <a:pt x="4719" y="4689"/>
                    <a:pt x="3877" y="5053"/>
                  </a:cubicBezTo>
                  <a:cubicBezTo>
                    <a:pt x="3783" y="4895"/>
                    <a:pt x="3721" y="4748"/>
                    <a:pt x="3679" y="4647"/>
                  </a:cubicBezTo>
                  <a:cubicBezTo>
                    <a:pt x="3672" y="4629"/>
                    <a:pt x="3665" y="4613"/>
                    <a:pt x="3659" y="4598"/>
                  </a:cubicBezTo>
                  <a:cubicBezTo>
                    <a:pt x="3922" y="4451"/>
                    <a:pt x="4129" y="4205"/>
                    <a:pt x="4289" y="385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14" name="íšlïdè">
              <a:extLst>
                <a:ext uri="{FF2B5EF4-FFF2-40B4-BE49-F238E27FC236}">
                  <a16:creationId xmlns:a16="http://schemas.microsoft.com/office/drawing/2014/main" xmlns="" id="{C4F37627-6FA4-4353-A7AF-7D8098EFD18F}"/>
                </a:ext>
              </a:extLst>
            </p:cNvPr>
            <p:cNvSpPr/>
            <p:nvPr/>
          </p:nvSpPr>
          <p:spPr>
            <a:xfrm>
              <a:off x="10010571" y="1940555"/>
              <a:ext cx="333580" cy="439862"/>
            </a:xfrm>
            <a:custGeom>
              <a:avLst/>
              <a:gdLst>
                <a:gd name="T0" fmla="*/ 5865 w 5865"/>
                <a:gd name="T1" fmla="*/ 2933 h 7746"/>
                <a:gd name="T2" fmla="*/ 2933 w 5865"/>
                <a:gd name="T3" fmla="*/ 0 h 7746"/>
                <a:gd name="T4" fmla="*/ 0 w 5865"/>
                <a:gd name="T5" fmla="*/ 2933 h 7746"/>
                <a:gd name="T6" fmla="*/ 1518 w 5865"/>
                <a:gd name="T7" fmla="*/ 5501 h 7746"/>
                <a:gd name="T8" fmla="*/ 1443 w 5865"/>
                <a:gd name="T9" fmla="*/ 5541 h 7746"/>
                <a:gd name="T10" fmla="*/ 778 w 5865"/>
                <a:gd name="T11" fmla="*/ 5855 h 7746"/>
                <a:gd name="T12" fmla="*/ 166 w 5865"/>
                <a:gd name="T13" fmla="*/ 6312 h 7746"/>
                <a:gd name="T14" fmla="*/ 160 w 5865"/>
                <a:gd name="T15" fmla="*/ 6367 h 7746"/>
                <a:gd name="T16" fmla="*/ 160 w 5865"/>
                <a:gd name="T17" fmla="*/ 7746 h 7746"/>
                <a:gd name="T18" fmla="*/ 2965 w 5865"/>
                <a:gd name="T19" fmla="*/ 7746 h 7746"/>
                <a:gd name="T20" fmla="*/ 5642 w 5865"/>
                <a:gd name="T21" fmla="*/ 7746 h 7746"/>
                <a:gd name="T22" fmla="*/ 5770 w 5865"/>
                <a:gd name="T23" fmla="*/ 7746 h 7746"/>
                <a:gd name="T24" fmla="*/ 5770 w 5865"/>
                <a:gd name="T25" fmla="*/ 6367 h 7746"/>
                <a:gd name="T26" fmla="*/ 5113 w 5865"/>
                <a:gd name="T27" fmla="*/ 5823 h 7746"/>
                <a:gd name="T28" fmla="*/ 4502 w 5865"/>
                <a:gd name="T29" fmla="*/ 5529 h 7746"/>
                <a:gd name="T30" fmla="*/ 4397 w 5865"/>
                <a:gd name="T31" fmla="*/ 5473 h 7746"/>
                <a:gd name="T32" fmla="*/ 5865 w 5865"/>
                <a:gd name="T33" fmla="*/ 2933 h 7746"/>
                <a:gd name="T34" fmla="*/ 4289 w 5865"/>
                <a:gd name="T35" fmla="*/ 3850 h 7746"/>
                <a:gd name="T36" fmla="*/ 4785 w 5865"/>
                <a:gd name="T37" fmla="*/ 3401 h 7746"/>
                <a:gd name="T38" fmla="*/ 4575 w 5865"/>
                <a:gd name="T39" fmla="*/ 2795 h 7746"/>
                <a:gd name="T40" fmla="*/ 4183 w 5865"/>
                <a:gd name="T41" fmla="*/ 1675 h 7746"/>
                <a:gd name="T42" fmla="*/ 2949 w 5865"/>
                <a:gd name="T43" fmla="*/ 1100 h 7746"/>
                <a:gd name="T44" fmla="*/ 1756 w 5865"/>
                <a:gd name="T45" fmla="*/ 1641 h 7746"/>
                <a:gd name="T46" fmla="*/ 1326 w 5865"/>
                <a:gd name="T47" fmla="*/ 2773 h 7746"/>
                <a:gd name="T48" fmla="*/ 1101 w 5865"/>
                <a:gd name="T49" fmla="*/ 3014 h 7746"/>
                <a:gd name="T50" fmla="*/ 1087 w 5865"/>
                <a:gd name="T51" fmla="*/ 3427 h 7746"/>
                <a:gd name="T52" fmla="*/ 1599 w 5865"/>
                <a:gd name="T53" fmla="*/ 3847 h 7746"/>
                <a:gd name="T54" fmla="*/ 2291 w 5865"/>
                <a:gd name="T55" fmla="*/ 4612 h 7746"/>
                <a:gd name="T56" fmla="*/ 2283 w 5865"/>
                <a:gd name="T57" fmla="*/ 4631 h 7746"/>
                <a:gd name="T58" fmla="*/ 2075 w 5865"/>
                <a:gd name="T59" fmla="*/ 5062 h 7746"/>
                <a:gd name="T60" fmla="*/ 670 w 5865"/>
                <a:gd name="T61" fmla="*/ 2948 h 7746"/>
                <a:gd name="T62" fmla="*/ 2965 w 5865"/>
                <a:gd name="T63" fmla="*/ 653 h 7746"/>
                <a:gd name="T64" fmla="*/ 5260 w 5865"/>
                <a:gd name="T65" fmla="*/ 2948 h 7746"/>
                <a:gd name="T66" fmla="*/ 3877 w 5865"/>
                <a:gd name="T67" fmla="*/ 5053 h 7746"/>
                <a:gd name="T68" fmla="*/ 3679 w 5865"/>
                <a:gd name="T69" fmla="*/ 4647 h 7746"/>
                <a:gd name="T70" fmla="*/ 3659 w 5865"/>
                <a:gd name="T71" fmla="*/ 4598 h 7746"/>
                <a:gd name="T72" fmla="*/ 4289 w 5865"/>
                <a:gd name="T73" fmla="*/ 3850 h 7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65" h="7746">
                  <a:moveTo>
                    <a:pt x="5865" y="2933"/>
                  </a:moveTo>
                  <a:cubicBezTo>
                    <a:pt x="5865" y="1316"/>
                    <a:pt x="4550" y="0"/>
                    <a:pt x="2933" y="0"/>
                  </a:cubicBezTo>
                  <a:cubicBezTo>
                    <a:pt x="1316" y="0"/>
                    <a:pt x="0" y="1316"/>
                    <a:pt x="0" y="2933"/>
                  </a:cubicBezTo>
                  <a:cubicBezTo>
                    <a:pt x="0" y="4011"/>
                    <a:pt x="579" y="4984"/>
                    <a:pt x="1518" y="5501"/>
                  </a:cubicBezTo>
                  <a:cubicBezTo>
                    <a:pt x="1494" y="5515"/>
                    <a:pt x="1469" y="5528"/>
                    <a:pt x="1443" y="5541"/>
                  </a:cubicBezTo>
                  <a:cubicBezTo>
                    <a:pt x="1172" y="5677"/>
                    <a:pt x="954" y="5776"/>
                    <a:pt x="778" y="5855"/>
                  </a:cubicBezTo>
                  <a:cubicBezTo>
                    <a:pt x="390" y="6031"/>
                    <a:pt x="196" y="6121"/>
                    <a:pt x="166" y="6312"/>
                  </a:cubicBezTo>
                  <a:cubicBezTo>
                    <a:pt x="163" y="6330"/>
                    <a:pt x="160" y="6347"/>
                    <a:pt x="160" y="6367"/>
                  </a:cubicBezTo>
                  <a:lnTo>
                    <a:pt x="160" y="7746"/>
                  </a:lnTo>
                  <a:lnTo>
                    <a:pt x="2965" y="7746"/>
                  </a:lnTo>
                  <a:lnTo>
                    <a:pt x="5642" y="7746"/>
                  </a:lnTo>
                  <a:lnTo>
                    <a:pt x="5770" y="7746"/>
                  </a:lnTo>
                  <a:lnTo>
                    <a:pt x="5770" y="6367"/>
                  </a:lnTo>
                  <a:cubicBezTo>
                    <a:pt x="5770" y="6128"/>
                    <a:pt x="5577" y="6039"/>
                    <a:pt x="5113" y="5823"/>
                  </a:cubicBezTo>
                  <a:cubicBezTo>
                    <a:pt x="4950" y="5747"/>
                    <a:pt x="4747" y="5653"/>
                    <a:pt x="4502" y="5529"/>
                  </a:cubicBezTo>
                  <a:cubicBezTo>
                    <a:pt x="4467" y="5512"/>
                    <a:pt x="4433" y="5493"/>
                    <a:pt x="4397" y="5473"/>
                  </a:cubicBezTo>
                  <a:cubicBezTo>
                    <a:pt x="5306" y="4949"/>
                    <a:pt x="5865" y="3986"/>
                    <a:pt x="5865" y="2933"/>
                  </a:cubicBezTo>
                  <a:close/>
                  <a:moveTo>
                    <a:pt x="4289" y="3850"/>
                  </a:moveTo>
                  <a:cubicBezTo>
                    <a:pt x="4514" y="3851"/>
                    <a:pt x="4723" y="3664"/>
                    <a:pt x="4785" y="3401"/>
                  </a:cubicBezTo>
                  <a:cubicBezTo>
                    <a:pt x="4844" y="3150"/>
                    <a:pt x="4756" y="2904"/>
                    <a:pt x="4575" y="2795"/>
                  </a:cubicBezTo>
                  <a:cubicBezTo>
                    <a:pt x="4608" y="2393"/>
                    <a:pt x="4470" y="1997"/>
                    <a:pt x="4183" y="1675"/>
                  </a:cubicBezTo>
                  <a:cubicBezTo>
                    <a:pt x="3862" y="1315"/>
                    <a:pt x="3400" y="1100"/>
                    <a:pt x="2949" y="1100"/>
                  </a:cubicBezTo>
                  <a:cubicBezTo>
                    <a:pt x="2516" y="1100"/>
                    <a:pt x="2070" y="1302"/>
                    <a:pt x="1756" y="1641"/>
                  </a:cubicBezTo>
                  <a:cubicBezTo>
                    <a:pt x="1460" y="1960"/>
                    <a:pt x="1308" y="2360"/>
                    <a:pt x="1326" y="2773"/>
                  </a:cubicBezTo>
                  <a:cubicBezTo>
                    <a:pt x="1226" y="2816"/>
                    <a:pt x="1147" y="2900"/>
                    <a:pt x="1101" y="3014"/>
                  </a:cubicBezTo>
                  <a:cubicBezTo>
                    <a:pt x="1050" y="3139"/>
                    <a:pt x="1045" y="3286"/>
                    <a:pt x="1087" y="3427"/>
                  </a:cubicBezTo>
                  <a:cubicBezTo>
                    <a:pt x="1163" y="3682"/>
                    <a:pt x="1375" y="3859"/>
                    <a:pt x="1599" y="3847"/>
                  </a:cubicBezTo>
                  <a:cubicBezTo>
                    <a:pt x="1767" y="4206"/>
                    <a:pt x="1999" y="4463"/>
                    <a:pt x="2291" y="4612"/>
                  </a:cubicBezTo>
                  <a:cubicBezTo>
                    <a:pt x="2288" y="4618"/>
                    <a:pt x="2286" y="4625"/>
                    <a:pt x="2283" y="4631"/>
                  </a:cubicBezTo>
                  <a:cubicBezTo>
                    <a:pt x="2242" y="4741"/>
                    <a:pt x="2180" y="4903"/>
                    <a:pt x="2075" y="5062"/>
                  </a:cubicBezTo>
                  <a:cubicBezTo>
                    <a:pt x="1220" y="4703"/>
                    <a:pt x="670" y="3878"/>
                    <a:pt x="670" y="2948"/>
                  </a:cubicBezTo>
                  <a:cubicBezTo>
                    <a:pt x="670" y="1683"/>
                    <a:pt x="1699" y="653"/>
                    <a:pt x="2965" y="653"/>
                  </a:cubicBezTo>
                  <a:cubicBezTo>
                    <a:pt x="4230" y="653"/>
                    <a:pt x="5260" y="1683"/>
                    <a:pt x="5260" y="2948"/>
                  </a:cubicBezTo>
                  <a:cubicBezTo>
                    <a:pt x="5260" y="3868"/>
                    <a:pt x="4719" y="4689"/>
                    <a:pt x="3877" y="5053"/>
                  </a:cubicBezTo>
                  <a:cubicBezTo>
                    <a:pt x="3783" y="4895"/>
                    <a:pt x="3721" y="4748"/>
                    <a:pt x="3679" y="4647"/>
                  </a:cubicBezTo>
                  <a:cubicBezTo>
                    <a:pt x="3672" y="4629"/>
                    <a:pt x="3665" y="4613"/>
                    <a:pt x="3659" y="4598"/>
                  </a:cubicBezTo>
                  <a:cubicBezTo>
                    <a:pt x="3922" y="4451"/>
                    <a:pt x="4129" y="4205"/>
                    <a:pt x="4289" y="385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15" name="íSḻîḓé">
              <a:extLst>
                <a:ext uri="{FF2B5EF4-FFF2-40B4-BE49-F238E27FC236}">
                  <a16:creationId xmlns:a16="http://schemas.microsoft.com/office/drawing/2014/main" xmlns="" id="{9796C1AE-AEC9-464B-889A-1F4BDFC6812B}"/>
                </a:ext>
              </a:extLst>
            </p:cNvPr>
            <p:cNvSpPr/>
            <p:nvPr/>
          </p:nvSpPr>
          <p:spPr>
            <a:xfrm>
              <a:off x="6273596" y="3961447"/>
              <a:ext cx="333580" cy="439862"/>
            </a:xfrm>
            <a:custGeom>
              <a:avLst/>
              <a:gdLst>
                <a:gd name="T0" fmla="*/ 5865 w 5865"/>
                <a:gd name="T1" fmla="*/ 2933 h 7746"/>
                <a:gd name="T2" fmla="*/ 2933 w 5865"/>
                <a:gd name="T3" fmla="*/ 0 h 7746"/>
                <a:gd name="T4" fmla="*/ 0 w 5865"/>
                <a:gd name="T5" fmla="*/ 2933 h 7746"/>
                <a:gd name="T6" fmla="*/ 1518 w 5865"/>
                <a:gd name="T7" fmla="*/ 5501 h 7746"/>
                <a:gd name="T8" fmla="*/ 1443 w 5865"/>
                <a:gd name="T9" fmla="*/ 5541 h 7746"/>
                <a:gd name="T10" fmla="*/ 778 w 5865"/>
                <a:gd name="T11" fmla="*/ 5855 h 7746"/>
                <a:gd name="T12" fmla="*/ 166 w 5865"/>
                <a:gd name="T13" fmla="*/ 6312 h 7746"/>
                <a:gd name="T14" fmla="*/ 160 w 5865"/>
                <a:gd name="T15" fmla="*/ 6367 h 7746"/>
                <a:gd name="T16" fmla="*/ 160 w 5865"/>
                <a:gd name="T17" fmla="*/ 7746 h 7746"/>
                <a:gd name="T18" fmla="*/ 2965 w 5865"/>
                <a:gd name="T19" fmla="*/ 7746 h 7746"/>
                <a:gd name="T20" fmla="*/ 5642 w 5865"/>
                <a:gd name="T21" fmla="*/ 7746 h 7746"/>
                <a:gd name="T22" fmla="*/ 5770 w 5865"/>
                <a:gd name="T23" fmla="*/ 7746 h 7746"/>
                <a:gd name="T24" fmla="*/ 5770 w 5865"/>
                <a:gd name="T25" fmla="*/ 6367 h 7746"/>
                <a:gd name="T26" fmla="*/ 5113 w 5865"/>
                <a:gd name="T27" fmla="*/ 5823 h 7746"/>
                <a:gd name="T28" fmla="*/ 4502 w 5865"/>
                <a:gd name="T29" fmla="*/ 5529 h 7746"/>
                <a:gd name="T30" fmla="*/ 4397 w 5865"/>
                <a:gd name="T31" fmla="*/ 5473 h 7746"/>
                <a:gd name="T32" fmla="*/ 5865 w 5865"/>
                <a:gd name="T33" fmla="*/ 2933 h 7746"/>
                <a:gd name="T34" fmla="*/ 4289 w 5865"/>
                <a:gd name="T35" fmla="*/ 3850 h 7746"/>
                <a:gd name="T36" fmla="*/ 4785 w 5865"/>
                <a:gd name="T37" fmla="*/ 3401 h 7746"/>
                <a:gd name="T38" fmla="*/ 4575 w 5865"/>
                <a:gd name="T39" fmla="*/ 2795 h 7746"/>
                <a:gd name="T40" fmla="*/ 4183 w 5865"/>
                <a:gd name="T41" fmla="*/ 1675 h 7746"/>
                <a:gd name="T42" fmla="*/ 2949 w 5865"/>
                <a:gd name="T43" fmla="*/ 1100 h 7746"/>
                <a:gd name="T44" fmla="*/ 1756 w 5865"/>
                <a:gd name="T45" fmla="*/ 1641 h 7746"/>
                <a:gd name="T46" fmla="*/ 1326 w 5865"/>
                <a:gd name="T47" fmla="*/ 2773 h 7746"/>
                <a:gd name="T48" fmla="*/ 1101 w 5865"/>
                <a:gd name="T49" fmla="*/ 3014 h 7746"/>
                <a:gd name="T50" fmla="*/ 1087 w 5865"/>
                <a:gd name="T51" fmla="*/ 3427 h 7746"/>
                <a:gd name="T52" fmla="*/ 1599 w 5865"/>
                <a:gd name="T53" fmla="*/ 3847 h 7746"/>
                <a:gd name="T54" fmla="*/ 2291 w 5865"/>
                <a:gd name="T55" fmla="*/ 4612 h 7746"/>
                <a:gd name="T56" fmla="*/ 2283 w 5865"/>
                <a:gd name="T57" fmla="*/ 4631 h 7746"/>
                <a:gd name="T58" fmla="*/ 2075 w 5865"/>
                <a:gd name="T59" fmla="*/ 5062 h 7746"/>
                <a:gd name="T60" fmla="*/ 670 w 5865"/>
                <a:gd name="T61" fmla="*/ 2948 h 7746"/>
                <a:gd name="T62" fmla="*/ 2965 w 5865"/>
                <a:gd name="T63" fmla="*/ 653 h 7746"/>
                <a:gd name="T64" fmla="*/ 5260 w 5865"/>
                <a:gd name="T65" fmla="*/ 2948 h 7746"/>
                <a:gd name="T66" fmla="*/ 3877 w 5865"/>
                <a:gd name="T67" fmla="*/ 5053 h 7746"/>
                <a:gd name="T68" fmla="*/ 3679 w 5865"/>
                <a:gd name="T69" fmla="*/ 4647 h 7746"/>
                <a:gd name="T70" fmla="*/ 3659 w 5865"/>
                <a:gd name="T71" fmla="*/ 4598 h 7746"/>
                <a:gd name="T72" fmla="*/ 4289 w 5865"/>
                <a:gd name="T73" fmla="*/ 3850 h 7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65" h="7746">
                  <a:moveTo>
                    <a:pt x="5865" y="2933"/>
                  </a:moveTo>
                  <a:cubicBezTo>
                    <a:pt x="5865" y="1316"/>
                    <a:pt x="4550" y="0"/>
                    <a:pt x="2933" y="0"/>
                  </a:cubicBezTo>
                  <a:cubicBezTo>
                    <a:pt x="1316" y="0"/>
                    <a:pt x="0" y="1316"/>
                    <a:pt x="0" y="2933"/>
                  </a:cubicBezTo>
                  <a:cubicBezTo>
                    <a:pt x="0" y="4011"/>
                    <a:pt x="579" y="4984"/>
                    <a:pt x="1518" y="5501"/>
                  </a:cubicBezTo>
                  <a:cubicBezTo>
                    <a:pt x="1494" y="5515"/>
                    <a:pt x="1469" y="5528"/>
                    <a:pt x="1443" y="5541"/>
                  </a:cubicBezTo>
                  <a:cubicBezTo>
                    <a:pt x="1172" y="5677"/>
                    <a:pt x="954" y="5776"/>
                    <a:pt x="778" y="5855"/>
                  </a:cubicBezTo>
                  <a:cubicBezTo>
                    <a:pt x="390" y="6031"/>
                    <a:pt x="196" y="6121"/>
                    <a:pt x="166" y="6312"/>
                  </a:cubicBezTo>
                  <a:cubicBezTo>
                    <a:pt x="163" y="6330"/>
                    <a:pt x="160" y="6347"/>
                    <a:pt x="160" y="6367"/>
                  </a:cubicBezTo>
                  <a:lnTo>
                    <a:pt x="160" y="7746"/>
                  </a:lnTo>
                  <a:lnTo>
                    <a:pt x="2965" y="7746"/>
                  </a:lnTo>
                  <a:lnTo>
                    <a:pt x="5642" y="7746"/>
                  </a:lnTo>
                  <a:lnTo>
                    <a:pt x="5770" y="7746"/>
                  </a:lnTo>
                  <a:lnTo>
                    <a:pt x="5770" y="6367"/>
                  </a:lnTo>
                  <a:cubicBezTo>
                    <a:pt x="5770" y="6128"/>
                    <a:pt x="5577" y="6039"/>
                    <a:pt x="5113" y="5823"/>
                  </a:cubicBezTo>
                  <a:cubicBezTo>
                    <a:pt x="4950" y="5747"/>
                    <a:pt x="4747" y="5653"/>
                    <a:pt x="4502" y="5529"/>
                  </a:cubicBezTo>
                  <a:cubicBezTo>
                    <a:pt x="4467" y="5512"/>
                    <a:pt x="4433" y="5493"/>
                    <a:pt x="4397" y="5473"/>
                  </a:cubicBezTo>
                  <a:cubicBezTo>
                    <a:pt x="5306" y="4949"/>
                    <a:pt x="5865" y="3986"/>
                    <a:pt x="5865" y="2933"/>
                  </a:cubicBezTo>
                  <a:close/>
                  <a:moveTo>
                    <a:pt x="4289" y="3850"/>
                  </a:moveTo>
                  <a:cubicBezTo>
                    <a:pt x="4514" y="3851"/>
                    <a:pt x="4723" y="3664"/>
                    <a:pt x="4785" y="3401"/>
                  </a:cubicBezTo>
                  <a:cubicBezTo>
                    <a:pt x="4844" y="3150"/>
                    <a:pt x="4756" y="2904"/>
                    <a:pt x="4575" y="2795"/>
                  </a:cubicBezTo>
                  <a:cubicBezTo>
                    <a:pt x="4608" y="2393"/>
                    <a:pt x="4470" y="1997"/>
                    <a:pt x="4183" y="1675"/>
                  </a:cubicBezTo>
                  <a:cubicBezTo>
                    <a:pt x="3862" y="1315"/>
                    <a:pt x="3400" y="1100"/>
                    <a:pt x="2949" y="1100"/>
                  </a:cubicBezTo>
                  <a:cubicBezTo>
                    <a:pt x="2516" y="1100"/>
                    <a:pt x="2070" y="1302"/>
                    <a:pt x="1756" y="1641"/>
                  </a:cubicBezTo>
                  <a:cubicBezTo>
                    <a:pt x="1460" y="1960"/>
                    <a:pt x="1308" y="2360"/>
                    <a:pt x="1326" y="2773"/>
                  </a:cubicBezTo>
                  <a:cubicBezTo>
                    <a:pt x="1226" y="2816"/>
                    <a:pt x="1147" y="2900"/>
                    <a:pt x="1101" y="3014"/>
                  </a:cubicBezTo>
                  <a:cubicBezTo>
                    <a:pt x="1050" y="3139"/>
                    <a:pt x="1045" y="3286"/>
                    <a:pt x="1087" y="3427"/>
                  </a:cubicBezTo>
                  <a:cubicBezTo>
                    <a:pt x="1163" y="3682"/>
                    <a:pt x="1375" y="3859"/>
                    <a:pt x="1599" y="3847"/>
                  </a:cubicBezTo>
                  <a:cubicBezTo>
                    <a:pt x="1767" y="4206"/>
                    <a:pt x="1999" y="4463"/>
                    <a:pt x="2291" y="4612"/>
                  </a:cubicBezTo>
                  <a:cubicBezTo>
                    <a:pt x="2288" y="4618"/>
                    <a:pt x="2286" y="4625"/>
                    <a:pt x="2283" y="4631"/>
                  </a:cubicBezTo>
                  <a:cubicBezTo>
                    <a:pt x="2242" y="4741"/>
                    <a:pt x="2180" y="4903"/>
                    <a:pt x="2075" y="5062"/>
                  </a:cubicBezTo>
                  <a:cubicBezTo>
                    <a:pt x="1220" y="4703"/>
                    <a:pt x="670" y="3878"/>
                    <a:pt x="670" y="2948"/>
                  </a:cubicBezTo>
                  <a:cubicBezTo>
                    <a:pt x="670" y="1683"/>
                    <a:pt x="1699" y="653"/>
                    <a:pt x="2965" y="653"/>
                  </a:cubicBezTo>
                  <a:cubicBezTo>
                    <a:pt x="4230" y="653"/>
                    <a:pt x="5260" y="1683"/>
                    <a:pt x="5260" y="2948"/>
                  </a:cubicBezTo>
                  <a:cubicBezTo>
                    <a:pt x="5260" y="3868"/>
                    <a:pt x="4719" y="4689"/>
                    <a:pt x="3877" y="5053"/>
                  </a:cubicBezTo>
                  <a:cubicBezTo>
                    <a:pt x="3783" y="4895"/>
                    <a:pt x="3721" y="4748"/>
                    <a:pt x="3679" y="4647"/>
                  </a:cubicBezTo>
                  <a:cubicBezTo>
                    <a:pt x="3672" y="4629"/>
                    <a:pt x="3665" y="4613"/>
                    <a:pt x="3659" y="4598"/>
                  </a:cubicBezTo>
                  <a:cubicBezTo>
                    <a:pt x="3922" y="4451"/>
                    <a:pt x="4129" y="4205"/>
                    <a:pt x="4289" y="385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16" name="íşḻïḑe">
              <a:extLst>
                <a:ext uri="{FF2B5EF4-FFF2-40B4-BE49-F238E27FC236}">
                  <a16:creationId xmlns:a16="http://schemas.microsoft.com/office/drawing/2014/main" xmlns="" id="{034CEA9B-ABD7-447B-8921-DB97E75596FD}"/>
                </a:ext>
              </a:extLst>
            </p:cNvPr>
            <p:cNvSpPr/>
            <p:nvPr/>
          </p:nvSpPr>
          <p:spPr>
            <a:xfrm>
              <a:off x="10010571" y="3961447"/>
              <a:ext cx="333580" cy="439862"/>
            </a:xfrm>
            <a:custGeom>
              <a:avLst/>
              <a:gdLst>
                <a:gd name="T0" fmla="*/ 5865 w 5865"/>
                <a:gd name="T1" fmla="*/ 2933 h 7746"/>
                <a:gd name="T2" fmla="*/ 2933 w 5865"/>
                <a:gd name="T3" fmla="*/ 0 h 7746"/>
                <a:gd name="T4" fmla="*/ 0 w 5865"/>
                <a:gd name="T5" fmla="*/ 2933 h 7746"/>
                <a:gd name="T6" fmla="*/ 1518 w 5865"/>
                <a:gd name="T7" fmla="*/ 5501 h 7746"/>
                <a:gd name="T8" fmla="*/ 1443 w 5865"/>
                <a:gd name="T9" fmla="*/ 5541 h 7746"/>
                <a:gd name="T10" fmla="*/ 778 w 5865"/>
                <a:gd name="T11" fmla="*/ 5855 h 7746"/>
                <a:gd name="T12" fmla="*/ 166 w 5865"/>
                <a:gd name="T13" fmla="*/ 6312 h 7746"/>
                <a:gd name="T14" fmla="*/ 160 w 5865"/>
                <a:gd name="T15" fmla="*/ 6367 h 7746"/>
                <a:gd name="T16" fmla="*/ 160 w 5865"/>
                <a:gd name="T17" fmla="*/ 7746 h 7746"/>
                <a:gd name="T18" fmla="*/ 2965 w 5865"/>
                <a:gd name="T19" fmla="*/ 7746 h 7746"/>
                <a:gd name="T20" fmla="*/ 5642 w 5865"/>
                <a:gd name="T21" fmla="*/ 7746 h 7746"/>
                <a:gd name="T22" fmla="*/ 5770 w 5865"/>
                <a:gd name="T23" fmla="*/ 7746 h 7746"/>
                <a:gd name="T24" fmla="*/ 5770 w 5865"/>
                <a:gd name="T25" fmla="*/ 6367 h 7746"/>
                <a:gd name="T26" fmla="*/ 5113 w 5865"/>
                <a:gd name="T27" fmla="*/ 5823 h 7746"/>
                <a:gd name="T28" fmla="*/ 4502 w 5865"/>
                <a:gd name="T29" fmla="*/ 5529 h 7746"/>
                <a:gd name="T30" fmla="*/ 4397 w 5865"/>
                <a:gd name="T31" fmla="*/ 5473 h 7746"/>
                <a:gd name="T32" fmla="*/ 5865 w 5865"/>
                <a:gd name="T33" fmla="*/ 2933 h 7746"/>
                <a:gd name="T34" fmla="*/ 4289 w 5865"/>
                <a:gd name="T35" fmla="*/ 3850 h 7746"/>
                <a:gd name="T36" fmla="*/ 4785 w 5865"/>
                <a:gd name="T37" fmla="*/ 3401 h 7746"/>
                <a:gd name="T38" fmla="*/ 4575 w 5865"/>
                <a:gd name="T39" fmla="*/ 2795 h 7746"/>
                <a:gd name="T40" fmla="*/ 4183 w 5865"/>
                <a:gd name="T41" fmla="*/ 1675 h 7746"/>
                <a:gd name="T42" fmla="*/ 2949 w 5865"/>
                <a:gd name="T43" fmla="*/ 1100 h 7746"/>
                <a:gd name="T44" fmla="*/ 1756 w 5865"/>
                <a:gd name="T45" fmla="*/ 1641 h 7746"/>
                <a:gd name="T46" fmla="*/ 1326 w 5865"/>
                <a:gd name="T47" fmla="*/ 2773 h 7746"/>
                <a:gd name="T48" fmla="*/ 1101 w 5865"/>
                <a:gd name="T49" fmla="*/ 3014 h 7746"/>
                <a:gd name="T50" fmla="*/ 1087 w 5865"/>
                <a:gd name="T51" fmla="*/ 3427 h 7746"/>
                <a:gd name="T52" fmla="*/ 1599 w 5865"/>
                <a:gd name="T53" fmla="*/ 3847 h 7746"/>
                <a:gd name="T54" fmla="*/ 2291 w 5865"/>
                <a:gd name="T55" fmla="*/ 4612 h 7746"/>
                <a:gd name="T56" fmla="*/ 2283 w 5865"/>
                <a:gd name="T57" fmla="*/ 4631 h 7746"/>
                <a:gd name="T58" fmla="*/ 2075 w 5865"/>
                <a:gd name="T59" fmla="*/ 5062 h 7746"/>
                <a:gd name="T60" fmla="*/ 670 w 5865"/>
                <a:gd name="T61" fmla="*/ 2948 h 7746"/>
                <a:gd name="T62" fmla="*/ 2965 w 5865"/>
                <a:gd name="T63" fmla="*/ 653 h 7746"/>
                <a:gd name="T64" fmla="*/ 5260 w 5865"/>
                <a:gd name="T65" fmla="*/ 2948 h 7746"/>
                <a:gd name="T66" fmla="*/ 3877 w 5865"/>
                <a:gd name="T67" fmla="*/ 5053 h 7746"/>
                <a:gd name="T68" fmla="*/ 3679 w 5865"/>
                <a:gd name="T69" fmla="*/ 4647 h 7746"/>
                <a:gd name="T70" fmla="*/ 3659 w 5865"/>
                <a:gd name="T71" fmla="*/ 4598 h 7746"/>
                <a:gd name="T72" fmla="*/ 4289 w 5865"/>
                <a:gd name="T73" fmla="*/ 3850 h 7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65" h="7746">
                  <a:moveTo>
                    <a:pt x="5865" y="2933"/>
                  </a:moveTo>
                  <a:cubicBezTo>
                    <a:pt x="5865" y="1316"/>
                    <a:pt x="4550" y="0"/>
                    <a:pt x="2933" y="0"/>
                  </a:cubicBezTo>
                  <a:cubicBezTo>
                    <a:pt x="1316" y="0"/>
                    <a:pt x="0" y="1316"/>
                    <a:pt x="0" y="2933"/>
                  </a:cubicBezTo>
                  <a:cubicBezTo>
                    <a:pt x="0" y="4011"/>
                    <a:pt x="579" y="4984"/>
                    <a:pt x="1518" y="5501"/>
                  </a:cubicBezTo>
                  <a:cubicBezTo>
                    <a:pt x="1494" y="5515"/>
                    <a:pt x="1469" y="5528"/>
                    <a:pt x="1443" y="5541"/>
                  </a:cubicBezTo>
                  <a:cubicBezTo>
                    <a:pt x="1172" y="5677"/>
                    <a:pt x="954" y="5776"/>
                    <a:pt x="778" y="5855"/>
                  </a:cubicBezTo>
                  <a:cubicBezTo>
                    <a:pt x="390" y="6031"/>
                    <a:pt x="196" y="6121"/>
                    <a:pt x="166" y="6312"/>
                  </a:cubicBezTo>
                  <a:cubicBezTo>
                    <a:pt x="163" y="6330"/>
                    <a:pt x="160" y="6347"/>
                    <a:pt x="160" y="6367"/>
                  </a:cubicBezTo>
                  <a:lnTo>
                    <a:pt x="160" y="7746"/>
                  </a:lnTo>
                  <a:lnTo>
                    <a:pt x="2965" y="7746"/>
                  </a:lnTo>
                  <a:lnTo>
                    <a:pt x="5642" y="7746"/>
                  </a:lnTo>
                  <a:lnTo>
                    <a:pt x="5770" y="7746"/>
                  </a:lnTo>
                  <a:lnTo>
                    <a:pt x="5770" y="6367"/>
                  </a:lnTo>
                  <a:cubicBezTo>
                    <a:pt x="5770" y="6128"/>
                    <a:pt x="5577" y="6039"/>
                    <a:pt x="5113" y="5823"/>
                  </a:cubicBezTo>
                  <a:cubicBezTo>
                    <a:pt x="4950" y="5747"/>
                    <a:pt x="4747" y="5653"/>
                    <a:pt x="4502" y="5529"/>
                  </a:cubicBezTo>
                  <a:cubicBezTo>
                    <a:pt x="4467" y="5512"/>
                    <a:pt x="4433" y="5493"/>
                    <a:pt x="4397" y="5473"/>
                  </a:cubicBezTo>
                  <a:cubicBezTo>
                    <a:pt x="5306" y="4949"/>
                    <a:pt x="5865" y="3986"/>
                    <a:pt x="5865" y="2933"/>
                  </a:cubicBezTo>
                  <a:close/>
                  <a:moveTo>
                    <a:pt x="4289" y="3850"/>
                  </a:moveTo>
                  <a:cubicBezTo>
                    <a:pt x="4514" y="3851"/>
                    <a:pt x="4723" y="3664"/>
                    <a:pt x="4785" y="3401"/>
                  </a:cubicBezTo>
                  <a:cubicBezTo>
                    <a:pt x="4844" y="3150"/>
                    <a:pt x="4756" y="2904"/>
                    <a:pt x="4575" y="2795"/>
                  </a:cubicBezTo>
                  <a:cubicBezTo>
                    <a:pt x="4608" y="2393"/>
                    <a:pt x="4470" y="1997"/>
                    <a:pt x="4183" y="1675"/>
                  </a:cubicBezTo>
                  <a:cubicBezTo>
                    <a:pt x="3862" y="1315"/>
                    <a:pt x="3400" y="1100"/>
                    <a:pt x="2949" y="1100"/>
                  </a:cubicBezTo>
                  <a:cubicBezTo>
                    <a:pt x="2516" y="1100"/>
                    <a:pt x="2070" y="1302"/>
                    <a:pt x="1756" y="1641"/>
                  </a:cubicBezTo>
                  <a:cubicBezTo>
                    <a:pt x="1460" y="1960"/>
                    <a:pt x="1308" y="2360"/>
                    <a:pt x="1326" y="2773"/>
                  </a:cubicBezTo>
                  <a:cubicBezTo>
                    <a:pt x="1226" y="2816"/>
                    <a:pt x="1147" y="2900"/>
                    <a:pt x="1101" y="3014"/>
                  </a:cubicBezTo>
                  <a:cubicBezTo>
                    <a:pt x="1050" y="3139"/>
                    <a:pt x="1045" y="3286"/>
                    <a:pt x="1087" y="3427"/>
                  </a:cubicBezTo>
                  <a:cubicBezTo>
                    <a:pt x="1163" y="3682"/>
                    <a:pt x="1375" y="3859"/>
                    <a:pt x="1599" y="3847"/>
                  </a:cubicBezTo>
                  <a:cubicBezTo>
                    <a:pt x="1767" y="4206"/>
                    <a:pt x="1999" y="4463"/>
                    <a:pt x="2291" y="4612"/>
                  </a:cubicBezTo>
                  <a:cubicBezTo>
                    <a:pt x="2288" y="4618"/>
                    <a:pt x="2286" y="4625"/>
                    <a:pt x="2283" y="4631"/>
                  </a:cubicBezTo>
                  <a:cubicBezTo>
                    <a:pt x="2242" y="4741"/>
                    <a:pt x="2180" y="4903"/>
                    <a:pt x="2075" y="5062"/>
                  </a:cubicBezTo>
                  <a:cubicBezTo>
                    <a:pt x="1220" y="4703"/>
                    <a:pt x="670" y="3878"/>
                    <a:pt x="670" y="2948"/>
                  </a:cubicBezTo>
                  <a:cubicBezTo>
                    <a:pt x="670" y="1683"/>
                    <a:pt x="1699" y="653"/>
                    <a:pt x="2965" y="653"/>
                  </a:cubicBezTo>
                  <a:cubicBezTo>
                    <a:pt x="4230" y="653"/>
                    <a:pt x="5260" y="1683"/>
                    <a:pt x="5260" y="2948"/>
                  </a:cubicBezTo>
                  <a:cubicBezTo>
                    <a:pt x="5260" y="3868"/>
                    <a:pt x="4719" y="4689"/>
                    <a:pt x="3877" y="5053"/>
                  </a:cubicBezTo>
                  <a:cubicBezTo>
                    <a:pt x="3783" y="4895"/>
                    <a:pt x="3721" y="4748"/>
                    <a:pt x="3679" y="4647"/>
                  </a:cubicBezTo>
                  <a:cubicBezTo>
                    <a:pt x="3672" y="4629"/>
                    <a:pt x="3665" y="4613"/>
                    <a:pt x="3659" y="4598"/>
                  </a:cubicBezTo>
                  <a:cubicBezTo>
                    <a:pt x="3922" y="4451"/>
                    <a:pt x="4129" y="4205"/>
                    <a:pt x="4289" y="385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704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8069" y="5011616"/>
            <a:ext cx="68931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71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D385CA-1272-4B01-A982-88D6CEC28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AE9D27B-1810-4B27-9DE3-B5861D337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4CD2006-518F-4399-9617-27316556A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109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420826A-776B-4211-B340-0AD3780FF75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370745"/>
            <a:ext cx="10847389" cy="4479161"/>
            <a:chOff x="673099" y="1370745"/>
            <a:chExt cx="10847389" cy="4479161"/>
          </a:xfrm>
        </p:grpSpPr>
        <p:grpSp>
          <p:nvGrpSpPr>
            <p:cNvPr id="6" name="ïśļídê">
              <a:extLst>
                <a:ext uri="{FF2B5EF4-FFF2-40B4-BE49-F238E27FC236}">
                  <a16:creationId xmlns:a16="http://schemas.microsoft.com/office/drawing/2014/main" xmlns="" id="{D3949D60-908D-4EA8-AF20-9261C5120FDF}"/>
                </a:ext>
              </a:extLst>
            </p:cNvPr>
            <p:cNvGrpSpPr/>
            <p:nvPr/>
          </p:nvGrpSpPr>
          <p:grpSpPr>
            <a:xfrm>
              <a:off x="7191128" y="4013200"/>
              <a:ext cx="3354957" cy="1836706"/>
              <a:chOff x="1729607" y="4013200"/>
              <a:chExt cx="3354957" cy="1836706"/>
            </a:xfrm>
          </p:grpSpPr>
          <p:grpSp>
            <p:nvGrpSpPr>
              <p:cNvPr id="40" name="îṥḷïḍè">
                <a:extLst>
                  <a:ext uri="{FF2B5EF4-FFF2-40B4-BE49-F238E27FC236}">
                    <a16:creationId xmlns:a16="http://schemas.microsoft.com/office/drawing/2014/main" xmlns="" id="{8FCECF8C-FA9C-4667-9A3D-CEB2B530988C}"/>
                  </a:ext>
                </a:extLst>
              </p:cNvPr>
              <p:cNvGrpSpPr/>
              <p:nvPr/>
            </p:nvGrpSpPr>
            <p:grpSpPr>
              <a:xfrm>
                <a:off x="4397176" y="4013200"/>
                <a:ext cx="687388" cy="1566007"/>
                <a:chOff x="1685329" y="3530600"/>
                <a:chExt cx="687388" cy="1566007"/>
              </a:xfrm>
            </p:grpSpPr>
            <p:cxnSp>
              <p:nvCxnSpPr>
                <p:cNvPr id="44" name="直接连接符 43">
                  <a:extLst>
                    <a:ext uri="{FF2B5EF4-FFF2-40B4-BE49-F238E27FC236}">
                      <a16:creationId xmlns:a16="http://schemas.microsoft.com/office/drawing/2014/main" xmlns="" id="{D3D6DFC5-57DF-44A1-93B0-744791DB1CE5}"/>
                    </a:ext>
                  </a:extLst>
                </p:cNvPr>
                <p:cNvCxnSpPr/>
                <p:nvPr/>
              </p:nvCxnSpPr>
              <p:spPr>
                <a:xfrm>
                  <a:off x="2016323" y="3530600"/>
                  <a:ext cx="0" cy="982663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5" name="ís1îdè">
                  <a:extLst>
                    <a:ext uri="{FF2B5EF4-FFF2-40B4-BE49-F238E27FC236}">
                      <a16:creationId xmlns:a16="http://schemas.microsoft.com/office/drawing/2014/main" xmlns="" id="{BD71E236-1B2B-43A0-A3BD-1B58473FB65E}"/>
                    </a:ext>
                  </a:extLst>
                </p:cNvPr>
                <p:cNvGrpSpPr/>
                <p:nvPr/>
              </p:nvGrpSpPr>
              <p:grpSpPr>
                <a:xfrm>
                  <a:off x="1685329" y="4467957"/>
                  <a:ext cx="687388" cy="628650"/>
                  <a:chOff x="1784351" y="1890713"/>
                  <a:chExt cx="687388" cy="628650"/>
                </a:xfrm>
              </p:grpSpPr>
              <p:sp>
                <p:nvSpPr>
                  <p:cNvPr id="46" name="ïṩļïďe">
                    <a:extLst>
                      <a:ext uri="{FF2B5EF4-FFF2-40B4-BE49-F238E27FC236}">
                        <a16:creationId xmlns:a16="http://schemas.microsoft.com/office/drawing/2014/main" xmlns="" id="{8193A67D-EEE6-49EF-B015-1234BE04D8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84351" y="1890713"/>
                    <a:ext cx="687388" cy="628650"/>
                  </a:xfrm>
                  <a:custGeom>
                    <a:avLst/>
                    <a:gdLst>
                      <a:gd name="T0" fmla="*/ 107 w 111"/>
                      <a:gd name="T1" fmla="*/ 38 h 101"/>
                      <a:gd name="T2" fmla="*/ 91 w 111"/>
                      <a:gd name="T3" fmla="*/ 12 h 101"/>
                      <a:gd name="T4" fmla="*/ 71 w 111"/>
                      <a:gd name="T5" fmla="*/ 0 h 101"/>
                      <a:gd name="T6" fmla="*/ 40 w 111"/>
                      <a:gd name="T7" fmla="*/ 0 h 101"/>
                      <a:gd name="T8" fmla="*/ 19 w 111"/>
                      <a:gd name="T9" fmla="*/ 12 h 101"/>
                      <a:gd name="T10" fmla="*/ 4 w 111"/>
                      <a:gd name="T11" fmla="*/ 38 h 101"/>
                      <a:gd name="T12" fmla="*/ 4 w 111"/>
                      <a:gd name="T13" fmla="*/ 62 h 101"/>
                      <a:gd name="T14" fmla="*/ 19 w 111"/>
                      <a:gd name="T15" fmla="*/ 89 h 101"/>
                      <a:gd name="T16" fmla="*/ 40 w 111"/>
                      <a:gd name="T17" fmla="*/ 101 h 101"/>
                      <a:gd name="T18" fmla="*/ 71 w 111"/>
                      <a:gd name="T19" fmla="*/ 101 h 101"/>
                      <a:gd name="T20" fmla="*/ 91 w 111"/>
                      <a:gd name="T21" fmla="*/ 89 h 101"/>
                      <a:gd name="T22" fmla="*/ 107 w 111"/>
                      <a:gd name="T23" fmla="*/ 62 h 101"/>
                      <a:gd name="T24" fmla="*/ 107 w 111"/>
                      <a:gd name="T25" fmla="*/ 38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11" h="101">
                        <a:moveTo>
                          <a:pt x="107" y="38"/>
                        </a:moveTo>
                        <a:cubicBezTo>
                          <a:pt x="91" y="12"/>
                          <a:pt x="91" y="12"/>
                          <a:pt x="91" y="12"/>
                        </a:cubicBezTo>
                        <a:cubicBezTo>
                          <a:pt x="87" y="4"/>
                          <a:pt x="79" y="0"/>
                          <a:pt x="71" y="0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31" y="0"/>
                          <a:pt x="24" y="4"/>
                          <a:pt x="19" y="12"/>
                        </a:cubicBezTo>
                        <a:cubicBezTo>
                          <a:pt x="4" y="38"/>
                          <a:pt x="4" y="38"/>
                          <a:pt x="4" y="38"/>
                        </a:cubicBezTo>
                        <a:cubicBezTo>
                          <a:pt x="0" y="46"/>
                          <a:pt x="0" y="55"/>
                          <a:pt x="4" y="62"/>
                        </a:cubicBezTo>
                        <a:cubicBezTo>
                          <a:pt x="19" y="89"/>
                          <a:pt x="19" y="89"/>
                          <a:pt x="19" y="89"/>
                        </a:cubicBezTo>
                        <a:cubicBezTo>
                          <a:pt x="24" y="96"/>
                          <a:pt x="31" y="101"/>
                          <a:pt x="40" y="101"/>
                        </a:cubicBezTo>
                        <a:cubicBezTo>
                          <a:pt x="71" y="101"/>
                          <a:pt x="71" y="101"/>
                          <a:pt x="71" y="101"/>
                        </a:cubicBezTo>
                        <a:cubicBezTo>
                          <a:pt x="79" y="101"/>
                          <a:pt x="87" y="96"/>
                          <a:pt x="91" y="89"/>
                        </a:cubicBezTo>
                        <a:cubicBezTo>
                          <a:pt x="107" y="62"/>
                          <a:pt x="107" y="62"/>
                          <a:pt x="107" y="62"/>
                        </a:cubicBezTo>
                        <a:cubicBezTo>
                          <a:pt x="111" y="55"/>
                          <a:pt x="111" y="46"/>
                          <a:pt x="107" y="3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7" name="îşľíďé">
                    <a:extLst>
                      <a:ext uri="{FF2B5EF4-FFF2-40B4-BE49-F238E27FC236}">
                        <a16:creationId xmlns:a16="http://schemas.microsoft.com/office/drawing/2014/main" xmlns="" id="{3F37D73D-6B1B-4969-B876-A8EA241098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44411" y="2035145"/>
                    <a:ext cx="367268" cy="339784"/>
                  </a:xfrm>
                  <a:custGeom>
                    <a:avLst/>
                    <a:gdLst/>
                    <a:ahLst/>
                    <a:cxnLst>
                      <a:cxn ang="0">
                        <a:pos x="39" y="36"/>
                      </a:cxn>
                      <a:cxn ang="0">
                        <a:pos x="41" y="44"/>
                      </a:cxn>
                      <a:cxn ang="0">
                        <a:pos x="35" y="50"/>
                      </a:cxn>
                      <a:cxn ang="0">
                        <a:pos x="27" y="53"/>
                      </a:cxn>
                      <a:cxn ang="0">
                        <a:pos x="18" y="53"/>
                      </a:cxn>
                      <a:cxn ang="0">
                        <a:pos x="11" y="50"/>
                      </a:cxn>
                      <a:cxn ang="0">
                        <a:pos x="4" y="44"/>
                      </a:cxn>
                      <a:cxn ang="0">
                        <a:pos x="6" y="36"/>
                      </a:cxn>
                      <a:cxn ang="0">
                        <a:pos x="0" y="28"/>
                      </a:cxn>
                      <a:cxn ang="0">
                        <a:pos x="7" y="23"/>
                      </a:cxn>
                      <a:cxn ang="0">
                        <a:pos x="4" y="18"/>
                      </a:cxn>
                      <a:cxn ang="0">
                        <a:pos x="15" y="16"/>
                      </a:cxn>
                      <a:cxn ang="0">
                        <a:pos x="19" y="8"/>
                      </a:cxn>
                      <a:cxn ang="0">
                        <a:pos x="28" y="15"/>
                      </a:cxn>
                      <a:cxn ang="0">
                        <a:pos x="35" y="12"/>
                      </a:cxn>
                      <a:cxn ang="0">
                        <a:pos x="41" y="19"/>
                      </a:cxn>
                      <a:cxn ang="0">
                        <a:pos x="45" y="27"/>
                      </a:cxn>
                      <a:cxn ang="0">
                        <a:pos x="23" y="22"/>
                      </a:cxn>
                      <a:cxn ang="0">
                        <a:pos x="32" y="31"/>
                      </a:cxn>
                      <a:cxn ang="0">
                        <a:pos x="63" y="16"/>
                      </a:cxn>
                      <a:cxn ang="0">
                        <a:pos x="64" y="24"/>
                      </a:cxn>
                      <a:cxn ang="0">
                        <a:pos x="55" y="22"/>
                      </a:cxn>
                      <a:cxn ang="0">
                        <a:pos x="46" y="24"/>
                      </a:cxn>
                      <a:cxn ang="0">
                        <a:pos x="46" y="16"/>
                      </a:cxn>
                      <a:cxn ang="0">
                        <a:pos x="46" y="9"/>
                      </a:cxn>
                      <a:cxn ang="0">
                        <a:pos x="46" y="2"/>
                      </a:cxn>
                      <a:cxn ang="0">
                        <a:pos x="55" y="4"/>
                      </a:cxn>
                      <a:cxn ang="0">
                        <a:pos x="59" y="0"/>
                      </a:cxn>
                      <a:cxn ang="0">
                        <a:pos x="62" y="7"/>
                      </a:cxn>
                      <a:cxn ang="0">
                        <a:pos x="68" y="15"/>
                      </a:cxn>
                      <a:cxn ang="0">
                        <a:pos x="62" y="55"/>
                      </a:cxn>
                      <a:cxn ang="0">
                        <a:pos x="59" y="63"/>
                      </a:cxn>
                      <a:cxn ang="0">
                        <a:pos x="54" y="59"/>
                      </a:cxn>
                      <a:cxn ang="0">
                        <a:pos x="45" y="60"/>
                      </a:cxn>
                      <a:cxn ang="0">
                        <a:pos x="41" y="52"/>
                      </a:cxn>
                      <a:cxn ang="0">
                        <a:pos x="47" y="44"/>
                      </a:cxn>
                      <a:cxn ang="0">
                        <a:pos x="50" y="36"/>
                      </a:cxn>
                      <a:cxn ang="0">
                        <a:pos x="56" y="40"/>
                      </a:cxn>
                      <a:cxn ang="0">
                        <a:pos x="64" y="39"/>
                      </a:cxn>
                      <a:cxn ang="0">
                        <a:pos x="63" y="46"/>
                      </a:cxn>
                      <a:cxn ang="0">
                        <a:pos x="55" y="8"/>
                      </a:cxn>
                      <a:cxn ang="0">
                        <a:pos x="59" y="13"/>
                      </a:cxn>
                      <a:cxn ang="0">
                        <a:pos x="50" y="49"/>
                      </a:cxn>
                      <a:cxn ang="0">
                        <a:pos x="55" y="45"/>
                      </a:cxn>
                    </a:cxnLst>
                    <a:rect l="0" t="0" r="r" b="b"/>
                    <a:pathLst>
                      <a:path w="68" h="63">
                        <a:moveTo>
                          <a:pt x="45" y="35"/>
                        </a:moveTo>
                        <a:cubicBezTo>
                          <a:pt x="45" y="35"/>
                          <a:pt x="45" y="36"/>
                          <a:pt x="45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7"/>
                          <a:pt x="38" y="38"/>
                          <a:pt x="38" y="39"/>
                        </a:cubicBezTo>
                        <a:cubicBezTo>
                          <a:pt x="39" y="41"/>
                          <a:pt x="40" y="42"/>
                          <a:pt x="41" y="43"/>
                        </a:cubicBezTo>
                        <a:cubicBezTo>
                          <a:pt x="41" y="43"/>
                          <a:pt x="41" y="44"/>
                          <a:pt x="41" y="44"/>
                        </a:cubicBezTo>
                        <a:cubicBezTo>
                          <a:pt x="41" y="44"/>
                          <a:pt x="41" y="44"/>
                          <a:pt x="41" y="45"/>
                        </a:cubicBezTo>
                        <a:cubicBezTo>
                          <a:pt x="40" y="46"/>
                          <a:pt x="36" y="50"/>
                          <a:pt x="35" y="50"/>
                        </a:cubicBezTo>
                        <a:cubicBezTo>
                          <a:pt x="35" y="50"/>
                          <a:pt x="35" y="50"/>
                          <a:pt x="35" y="50"/>
                        </a:cubicBezTo>
                        <a:cubicBezTo>
                          <a:pt x="31" y="47"/>
                          <a:pt x="31" y="47"/>
                          <a:pt x="31" y="47"/>
                        </a:cubicBezTo>
                        <a:cubicBezTo>
                          <a:pt x="30" y="47"/>
                          <a:pt x="29" y="47"/>
                          <a:pt x="28" y="48"/>
                        </a:cubicBezTo>
                        <a:cubicBezTo>
                          <a:pt x="28" y="49"/>
                          <a:pt x="27" y="51"/>
                          <a:pt x="27" y="53"/>
                        </a:cubicBezTo>
                        <a:cubicBezTo>
                          <a:pt x="27" y="54"/>
                          <a:pt x="26" y="54"/>
                          <a:pt x="26" y="54"/>
                        </a:cubicBezTo>
                        <a:cubicBezTo>
                          <a:pt x="19" y="54"/>
                          <a:pt x="19" y="54"/>
                          <a:pt x="19" y="54"/>
                        </a:cubicBezTo>
                        <a:cubicBezTo>
                          <a:pt x="19" y="54"/>
                          <a:pt x="18" y="54"/>
                          <a:pt x="18" y="53"/>
                        </a:cubicBezTo>
                        <a:cubicBezTo>
                          <a:pt x="17" y="48"/>
                          <a:pt x="17" y="48"/>
                          <a:pt x="17" y="48"/>
                        </a:cubicBezTo>
                        <a:cubicBezTo>
                          <a:pt x="16" y="47"/>
                          <a:pt x="16" y="47"/>
                          <a:pt x="15" y="47"/>
                        </a:cubicBezTo>
                        <a:cubicBezTo>
                          <a:pt x="11" y="50"/>
                          <a:pt x="11" y="50"/>
                          <a:pt x="11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9" y="50"/>
                          <a:pt x="9" y="50"/>
                        </a:cubicBezTo>
                        <a:cubicBezTo>
                          <a:pt x="8" y="49"/>
                          <a:pt x="4" y="45"/>
                          <a:pt x="4" y="44"/>
                        </a:cubicBezTo>
                        <a:cubicBezTo>
                          <a:pt x="4" y="44"/>
                          <a:pt x="4" y="44"/>
                          <a:pt x="4" y="43"/>
                        </a:cubicBezTo>
                        <a:cubicBezTo>
                          <a:pt x="5" y="42"/>
                          <a:pt x="6" y="41"/>
                          <a:pt x="7" y="39"/>
                        </a:cubicBezTo>
                        <a:cubicBezTo>
                          <a:pt x="7" y="38"/>
                          <a:pt x="6" y="37"/>
                          <a:pt x="6" y="36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0" y="35"/>
                          <a:pt x="0" y="35"/>
                          <a:pt x="0" y="34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7"/>
                          <a:pt x="0" y="27"/>
                          <a:pt x="1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5"/>
                          <a:pt x="7" y="24"/>
                          <a:pt x="7" y="23"/>
                        </a:cubicBezTo>
                        <a:cubicBezTo>
                          <a:pt x="6" y="22"/>
                          <a:pt x="5" y="20"/>
                          <a:pt x="4" y="19"/>
                        </a:cubicBezTo>
                        <a:cubicBezTo>
                          <a:pt x="4" y="19"/>
                          <a:pt x="4" y="19"/>
                          <a:pt x="4" y="18"/>
                        </a:cubicBezTo>
                        <a:cubicBezTo>
                          <a:pt x="4" y="18"/>
                          <a:pt x="4" y="18"/>
                          <a:pt x="4" y="18"/>
                        </a:cubicBezTo>
                        <a:cubicBezTo>
                          <a:pt x="5" y="17"/>
                          <a:pt x="9" y="12"/>
                          <a:pt x="10" y="12"/>
                        </a:cubicBezTo>
                        <a:cubicBezTo>
                          <a:pt x="10" y="12"/>
                          <a:pt x="10" y="12"/>
                          <a:pt x="11" y="13"/>
                        </a:cubicBezTo>
                        <a:cubicBezTo>
                          <a:pt x="15" y="16"/>
                          <a:pt x="15" y="16"/>
                          <a:pt x="15" y="16"/>
                        </a:cubicBezTo>
                        <a:cubicBezTo>
                          <a:pt x="16" y="15"/>
                          <a:pt x="16" y="15"/>
                          <a:pt x="17" y="15"/>
                        </a:cubicBezTo>
                        <a:cubicBezTo>
                          <a:pt x="18" y="13"/>
                          <a:pt x="18" y="11"/>
                          <a:pt x="18" y="9"/>
                        </a:cubicBezTo>
                        <a:cubicBezTo>
                          <a:pt x="18" y="9"/>
                          <a:pt x="19" y="8"/>
                          <a:pt x="19" y="8"/>
                        </a:cubicBezTo>
                        <a:cubicBezTo>
                          <a:pt x="26" y="8"/>
                          <a:pt x="26" y="8"/>
                          <a:pt x="26" y="8"/>
                        </a:cubicBezTo>
                        <a:cubicBezTo>
                          <a:pt x="26" y="8"/>
                          <a:pt x="27" y="9"/>
                          <a:pt x="27" y="9"/>
                        </a:cubicBezTo>
                        <a:cubicBezTo>
                          <a:pt x="28" y="15"/>
                          <a:pt x="28" y="15"/>
                          <a:pt x="28" y="15"/>
                        </a:cubicBezTo>
                        <a:cubicBezTo>
                          <a:pt x="29" y="15"/>
                          <a:pt x="30" y="15"/>
                          <a:pt x="31" y="16"/>
                        </a:cubicBezTo>
                        <a:cubicBezTo>
                          <a:pt x="35" y="13"/>
                          <a:pt x="35" y="13"/>
                          <a:pt x="35" y="13"/>
                        </a:cubicBezTo>
                        <a:cubicBezTo>
                          <a:pt x="35" y="12"/>
                          <a:pt x="35" y="12"/>
                          <a:pt x="35" y="12"/>
                        </a:cubicBezTo>
                        <a:cubicBezTo>
                          <a:pt x="36" y="12"/>
                          <a:pt x="36" y="12"/>
                          <a:pt x="36" y="13"/>
                        </a:cubicBezTo>
                        <a:cubicBezTo>
                          <a:pt x="37" y="13"/>
                          <a:pt x="41" y="17"/>
                          <a:pt x="41" y="18"/>
                        </a:cubicBezTo>
                        <a:cubicBezTo>
                          <a:pt x="41" y="19"/>
                          <a:pt x="41" y="19"/>
                          <a:pt x="41" y="19"/>
                        </a:cubicBezTo>
                        <a:cubicBezTo>
                          <a:pt x="40" y="20"/>
                          <a:pt x="39" y="22"/>
                          <a:pt x="38" y="23"/>
                        </a:cubicBezTo>
                        <a:cubicBezTo>
                          <a:pt x="38" y="24"/>
                          <a:pt x="39" y="25"/>
                          <a:pt x="39" y="26"/>
                        </a:cubicBezTo>
                        <a:cubicBezTo>
                          <a:pt x="45" y="27"/>
                          <a:pt x="45" y="27"/>
                          <a:pt x="45" y="27"/>
                        </a:cubicBezTo>
                        <a:cubicBezTo>
                          <a:pt x="45" y="27"/>
                          <a:pt x="45" y="27"/>
                          <a:pt x="45" y="28"/>
                        </a:cubicBezTo>
                        <a:lnTo>
                          <a:pt x="45" y="35"/>
                        </a:lnTo>
                        <a:close/>
                        <a:moveTo>
                          <a:pt x="23" y="22"/>
                        </a:moveTo>
                        <a:cubicBezTo>
                          <a:pt x="18" y="22"/>
                          <a:pt x="13" y="26"/>
                          <a:pt x="13" y="31"/>
                        </a:cubicBezTo>
                        <a:cubicBezTo>
                          <a:pt x="13" y="36"/>
                          <a:pt x="18" y="40"/>
                          <a:pt x="23" y="40"/>
                        </a:cubicBezTo>
                        <a:cubicBezTo>
                          <a:pt x="28" y="40"/>
                          <a:pt x="32" y="36"/>
                          <a:pt x="32" y="31"/>
                        </a:cubicBezTo>
                        <a:cubicBezTo>
                          <a:pt x="32" y="26"/>
                          <a:pt x="28" y="22"/>
                          <a:pt x="23" y="22"/>
                        </a:cubicBezTo>
                        <a:close/>
                        <a:moveTo>
                          <a:pt x="68" y="15"/>
                        </a:moveTo>
                        <a:cubicBezTo>
                          <a:pt x="68" y="16"/>
                          <a:pt x="64" y="16"/>
                          <a:pt x="63" y="16"/>
                        </a:cubicBezTo>
                        <a:cubicBezTo>
                          <a:pt x="63" y="17"/>
                          <a:pt x="62" y="18"/>
                          <a:pt x="62" y="18"/>
                        </a:cubicBezTo>
                        <a:cubicBezTo>
                          <a:pt x="62" y="19"/>
                          <a:pt x="64" y="23"/>
                          <a:pt x="64" y="23"/>
                        </a:cubicBezTo>
                        <a:cubicBezTo>
                          <a:pt x="64" y="23"/>
                          <a:pt x="64" y="23"/>
                          <a:pt x="64" y="24"/>
                        </a:cubicBezTo>
                        <a:cubicBezTo>
                          <a:pt x="63" y="24"/>
                          <a:pt x="59" y="26"/>
                          <a:pt x="59" y="26"/>
                        </a:cubicBezTo>
                        <a:cubicBezTo>
                          <a:pt x="59" y="26"/>
                          <a:pt x="56" y="22"/>
                          <a:pt x="56" y="22"/>
                        </a:cubicBezTo>
                        <a:cubicBezTo>
                          <a:pt x="55" y="22"/>
                          <a:pt x="55" y="22"/>
                          <a:pt x="55" y="22"/>
                        </a:cubicBezTo>
                        <a:cubicBezTo>
                          <a:pt x="54" y="22"/>
                          <a:pt x="54" y="22"/>
                          <a:pt x="54" y="22"/>
                        </a:cubicBezTo>
                        <a:cubicBezTo>
                          <a:pt x="53" y="22"/>
                          <a:pt x="50" y="26"/>
                          <a:pt x="50" y="26"/>
                        </a:cubicBezTo>
                        <a:cubicBezTo>
                          <a:pt x="50" y="26"/>
                          <a:pt x="46" y="24"/>
                          <a:pt x="46" y="24"/>
                        </a:cubicBezTo>
                        <a:cubicBezTo>
                          <a:pt x="45" y="23"/>
                          <a:pt x="45" y="23"/>
                          <a:pt x="45" y="23"/>
                        </a:cubicBezTo>
                        <a:cubicBezTo>
                          <a:pt x="45" y="23"/>
                          <a:pt x="47" y="19"/>
                          <a:pt x="47" y="18"/>
                        </a:cubicBezTo>
                        <a:cubicBezTo>
                          <a:pt x="47" y="18"/>
                          <a:pt x="46" y="17"/>
                          <a:pt x="46" y="16"/>
                        </a:cubicBezTo>
                        <a:cubicBezTo>
                          <a:pt x="45" y="16"/>
                          <a:pt x="41" y="16"/>
                          <a:pt x="41" y="15"/>
                        </a:cubicBezTo>
                        <a:cubicBezTo>
                          <a:pt x="41" y="10"/>
                          <a:pt x="41" y="10"/>
                          <a:pt x="41" y="10"/>
                        </a:cubicBezTo>
                        <a:cubicBezTo>
                          <a:pt x="41" y="10"/>
                          <a:pt x="45" y="9"/>
                          <a:pt x="46" y="9"/>
                        </a:cubicBezTo>
                        <a:cubicBezTo>
                          <a:pt x="46" y="9"/>
                          <a:pt x="47" y="8"/>
                          <a:pt x="47" y="7"/>
                        </a:cubicBezTo>
                        <a:cubicBezTo>
                          <a:pt x="47" y="7"/>
                          <a:pt x="45" y="3"/>
                          <a:pt x="45" y="2"/>
                        </a:cubicBezTo>
                        <a:cubicBezTo>
                          <a:pt x="45" y="2"/>
                          <a:pt x="45" y="2"/>
                          <a:pt x="46" y="2"/>
                        </a:cubicBezTo>
                        <a:cubicBezTo>
                          <a:pt x="46" y="2"/>
                          <a:pt x="50" y="0"/>
                          <a:pt x="50" y="0"/>
                        </a:cubicBezTo>
                        <a:cubicBezTo>
                          <a:pt x="50" y="0"/>
                          <a:pt x="53" y="3"/>
                          <a:pt x="54" y="4"/>
                        </a:cubicBezTo>
                        <a:cubicBezTo>
                          <a:pt x="54" y="4"/>
                          <a:pt x="54" y="4"/>
                          <a:pt x="55" y="4"/>
                        </a:cubicBezTo>
                        <a:cubicBezTo>
                          <a:pt x="55" y="4"/>
                          <a:pt x="55" y="4"/>
                          <a:pt x="56" y="4"/>
                        </a:cubicBezTo>
                        <a:cubicBezTo>
                          <a:pt x="57" y="2"/>
                          <a:pt x="58" y="1"/>
                          <a:pt x="59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59" y="0"/>
                          <a:pt x="63" y="2"/>
                          <a:pt x="64" y="2"/>
                        </a:cubicBezTo>
                        <a:cubicBezTo>
                          <a:pt x="64" y="2"/>
                          <a:pt x="64" y="2"/>
                          <a:pt x="64" y="2"/>
                        </a:cubicBezTo>
                        <a:cubicBezTo>
                          <a:pt x="64" y="3"/>
                          <a:pt x="62" y="7"/>
                          <a:pt x="62" y="7"/>
                        </a:cubicBezTo>
                        <a:cubicBezTo>
                          <a:pt x="62" y="8"/>
                          <a:pt x="63" y="9"/>
                          <a:pt x="63" y="9"/>
                        </a:cubicBezTo>
                        <a:cubicBezTo>
                          <a:pt x="64" y="9"/>
                          <a:pt x="68" y="10"/>
                          <a:pt x="68" y="10"/>
                        </a:cubicBezTo>
                        <a:lnTo>
                          <a:pt x="68" y="15"/>
                        </a:lnTo>
                        <a:close/>
                        <a:moveTo>
                          <a:pt x="68" y="52"/>
                        </a:moveTo>
                        <a:cubicBezTo>
                          <a:pt x="68" y="52"/>
                          <a:pt x="64" y="53"/>
                          <a:pt x="63" y="53"/>
                        </a:cubicBezTo>
                        <a:cubicBezTo>
                          <a:pt x="63" y="54"/>
                          <a:pt x="62" y="54"/>
                          <a:pt x="62" y="55"/>
                        </a:cubicBezTo>
                        <a:cubicBezTo>
                          <a:pt x="62" y="56"/>
                          <a:pt x="64" y="59"/>
                          <a:pt x="64" y="60"/>
                        </a:cubicBezTo>
                        <a:cubicBezTo>
                          <a:pt x="64" y="60"/>
                          <a:pt x="64" y="60"/>
                          <a:pt x="64" y="60"/>
                        </a:cubicBezTo>
                        <a:cubicBezTo>
                          <a:pt x="63" y="60"/>
                          <a:pt x="59" y="63"/>
                          <a:pt x="59" y="63"/>
                        </a:cubicBezTo>
                        <a:cubicBezTo>
                          <a:pt x="59" y="63"/>
                          <a:pt x="56" y="59"/>
                          <a:pt x="56" y="59"/>
                        </a:cubicBezTo>
                        <a:cubicBezTo>
                          <a:pt x="55" y="59"/>
                          <a:pt x="55" y="59"/>
                          <a:pt x="55" y="59"/>
                        </a:cubicBezTo>
                        <a:cubicBezTo>
                          <a:pt x="54" y="59"/>
                          <a:pt x="54" y="59"/>
                          <a:pt x="54" y="59"/>
                        </a:cubicBezTo>
                        <a:cubicBezTo>
                          <a:pt x="53" y="59"/>
                          <a:pt x="50" y="63"/>
                          <a:pt x="50" y="63"/>
                        </a:cubicBezTo>
                        <a:cubicBezTo>
                          <a:pt x="50" y="63"/>
                          <a:pt x="46" y="60"/>
                          <a:pt x="46" y="60"/>
                        </a:cubicBezTo>
                        <a:cubicBezTo>
                          <a:pt x="45" y="60"/>
                          <a:pt x="45" y="60"/>
                          <a:pt x="45" y="60"/>
                        </a:cubicBezTo>
                        <a:cubicBezTo>
                          <a:pt x="45" y="59"/>
                          <a:pt x="47" y="56"/>
                          <a:pt x="47" y="55"/>
                        </a:cubicBezTo>
                        <a:cubicBezTo>
                          <a:pt x="47" y="54"/>
                          <a:pt x="46" y="54"/>
                          <a:pt x="46" y="53"/>
                        </a:cubicBezTo>
                        <a:cubicBezTo>
                          <a:pt x="45" y="53"/>
                          <a:pt x="41" y="52"/>
                          <a:pt x="41" y="52"/>
                        </a:cubicBezTo>
                        <a:cubicBezTo>
                          <a:pt x="41" y="47"/>
                          <a:pt x="41" y="47"/>
                          <a:pt x="41" y="47"/>
                        </a:cubicBezTo>
                        <a:cubicBezTo>
                          <a:pt x="41" y="46"/>
                          <a:pt x="45" y="46"/>
                          <a:pt x="46" y="46"/>
                        </a:cubicBezTo>
                        <a:cubicBezTo>
                          <a:pt x="46" y="45"/>
                          <a:pt x="47" y="45"/>
                          <a:pt x="47" y="44"/>
                        </a:cubicBezTo>
                        <a:cubicBezTo>
                          <a:pt x="47" y="43"/>
                          <a:pt x="45" y="40"/>
                          <a:pt x="45" y="39"/>
                        </a:cubicBezTo>
                        <a:cubicBezTo>
                          <a:pt x="45" y="39"/>
                          <a:pt x="45" y="39"/>
                          <a:pt x="46" y="39"/>
                        </a:cubicBezTo>
                        <a:cubicBezTo>
                          <a:pt x="46" y="39"/>
                          <a:pt x="50" y="36"/>
                          <a:pt x="50" y="36"/>
                        </a:cubicBezTo>
                        <a:cubicBezTo>
                          <a:pt x="50" y="36"/>
                          <a:pt x="53" y="40"/>
                          <a:pt x="54" y="40"/>
                        </a:cubicBezTo>
                        <a:cubicBezTo>
                          <a:pt x="54" y="40"/>
                          <a:pt x="54" y="40"/>
                          <a:pt x="55" y="40"/>
                        </a:cubicBezTo>
                        <a:cubicBezTo>
                          <a:pt x="55" y="40"/>
                          <a:pt x="55" y="40"/>
                          <a:pt x="56" y="40"/>
                        </a:cubicBezTo>
                        <a:cubicBezTo>
                          <a:pt x="57" y="39"/>
                          <a:pt x="58" y="38"/>
                          <a:pt x="59" y="36"/>
                        </a:cubicBezTo>
                        <a:cubicBezTo>
                          <a:pt x="59" y="36"/>
                          <a:pt x="59" y="36"/>
                          <a:pt x="59" y="36"/>
                        </a:cubicBezTo>
                        <a:cubicBezTo>
                          <a:pt x="59" y="36"/>
                          <a:pt x="63" y="39"/>
                          <a:pt x="64" y="39"/>
                        </a:cubicBezTo>
                        <a:cubicBezTo>
                          <a:pt x="64" y="39"/>
                          <a:pt x="64" y="39"/>
                          <a:pt x="64" y="39"/>
                        </a:cubicBezTo>
                        <a:cubicBezTo>
                          <a:pt x="64" y="40"/>
                          <a:pt x="62" y="43"/>
                          <a:pt x="62" y="44"/>
                        </a:cubicBezTo>
                        <a:cubicBezTo>
                          <a:pt x="62" y="45"/>
                          <a:pt x="63" y="45"/>
                          <a:pt x="63" y="46"/>
                        </a:cubicBezTo>
                        <a:cubicBezTo>
                          <a:pt x="64" y="46"/>
                          <a:pt x="68" y="46"/>
                          <a:pt x="68" y="47"/>
                        </a:cubicBezTo>
                        <a:lnTo>
                          <a:pt x="68" y="52"/>
                        </a:lnTo>
                        <a:close/>
                        <a:moveTo>
                          <a:pt x="55" y="8"/>
                        </a:moveTo>
                        <a:cubicBezTo>
                          <a:pt x="52" y="8"/>
                          <a:pt x="50" y="10"/>
                          <a:pt x="50" y="13"/>
                        </a:cubicBezTo>
                        <a:cubicBezTo>
                          <a:pt x="50" y="15"/>
                          <a:pt x="52" y="17"/>
                          <a:pt x="55" y="17"/>
                        </a:cubicBezTo>
                        <a:cubicBezTo>
                          <a:pt x="57" y="17"/>
                          <a:pt x="59" y="15"/>
                          <a:pt x="59" y="13"/>
                        </a:cubicBezTo>
                        <a:cubicBezTo>
                          <a:pt x="59" y="10"/>
                          <a:pt x="57" y="8"/>
                          <a:pt x="55" y="8"/>
                        </a:cubicBezTo>
                        <a:close/>
                        <a:moveTo>
                          <a:pt x="55" y="45"/>
                        </a:moveTo>
                        <a:cubicBezTo>
                          <a:pt x="52" y="45"/>
                          <a:pt x="50" y="47"/>
                          <a:pt x="50" y="49"/>
                        </a:cubicBezTo>
                        <a:cubicBezTo>
                          <a:pt x="50" y="52"/>
                          <a:pt x="52" y="54"/>
                          <a:pt x="55" y="54"/>
                        </a:cubicBezTo>
                        <a:cubicBezTo>
                          <a:pt x="57" y="54"/>
                          <a:pt x="59" y="52"/>
                          <a:pt x="59" y="49"/>
                        </a:cubicBezTo>
                        <a:cubicBezTo>
                          <a:pt x="59" y="47"/>
                          <a:pt x="57" y="45"/>
                          <a:pt x="55" y="4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41" name="ï$ľïḍê">
                <a:extLst>
                  <a:ext uri="{FF2B5EF4-FFF2-40B4-BE49-F238E27FC236}">
                    <a16:creationId xmlns:a16="http://schemas.microsoft.com/office/drawing/2014/main" xmlns="" id="{02573B9A-35FD-4E4E-B4E1-358B530A526B}"/>
                  </a:ext>
                </a:extLst>
              </p:cNvPr>
              <p:cNvGrpSpPr/>
              <p:nvPr/>
            </p:nvGrpSpPr>
            <p:grpSpPr>
              <a:xfrm>
                <a:off x="1729607" y="4742835"/>
                <a:ext cx="2556368" cy="1107071"/>
                <a:chOff x="4259265" y="1981584"/>
                <a:chExt cx="2214562" cy="1107071"/>
              </a:xfrm>
            </p:grpSpPr>
            <p:sp>
              <p:nvSpPr>
                <p:cNvPr id="42" name="iṧḻíḓè">
                  <a:extLst>
                    <a:ext uri="{FF2B5EF4-FFF2-40B4-BE49-F238E27FC236}">
                      <a16:creationId xmlns:a16="http://schemas.microsoft.com/office/drawing/2014/main" xmlns="" id="{78A98FEC-94BE-45D4-81F2-414254434F60}"/>
                    </a:ext>
                  </a:extLst>
                </p:cNvPr>
                <p:cNvSpPr txBox="1"/>
                <p:nvPr/>
              </p:nvSpPr>
              <p:spPr>
                <a:xfrm>
                  <a:off x="4259265" y="2489415"/>
                  <a:ext cx="2214562" cy="59924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43" name="ísliḋé">
                  <a:extLst>
                    <a:ext uri="{FF2B5EF4-FFF2-40B4-BE49-F238E27FC236}">
                      <a16:creationId xmlns:a16="http://schemas.microsoft.com/office/drawing/2014/main" xmlns="" id="{7362C008-480D-4B1C-B8E7-ABA262DBBE93}"/>
                    </a:ext>
                  </a:extLst>
                </p:cNvPr>
                <p:cNvSpPr/>
                <p:nvPr/>
              </p:nvSpPr>
              <p:spPr>
                <a:xfrm>
                  <a:off x="4259265" y="1981584"/>
                  <a:ext cx="2214562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r"/>
                  <a:r>
                    <a:rPr lang="en-US" altLang="zh-CN" sz="2000" b="1" dirty="0"/>
                    <a:t>Text here</a:t>
                  </a:r>
                  <a:endParaRPr lang="zh-CN" altLang="en-US" sz="2000" b="1" dirty="0"/>
                </a:p>
              </p:txBody>
            </p:sp>
          </p:grpSp>
        </p:grpSp>
        <p:grpSp>
          <p:nvGrpSpPr>
            <p:cNvPr id="7" name="ïṧ1iḑê">
              <a:extLst>
                <a:ext uri="{FF2B5EF4-FFF2-40B4-BE49-F238E27FC236}">
                  <a16:creationId xmlns:a16="http://schemas.microsoft.com/office/drawing/2014/main" xmlns="" id="{EAE1B2D7-B119-4EB1-B54E-FCFEEA187F65}"/>
                </a:ext>
              </a:extLst>
            </p:cNvPr>
            <p:cNvGrpSpPr/>
            <p:nvPr/>
          </p:nvGrpSpPr>
          <p:grpSpPr>
            <a:xfrm>
              <a:off x="1729607" y="4013200"/>
              <a:ext cx="3354957" cy="1836706"/>
              <a:chOff x="1729607" y="4013200"/>
              <a:chExt cx="3354957" cy="1836706"/>
            </a:xfrm>
          </p:grpSpPr>
          <p:grpSp>
            <p:nvGrpSpPr>
              <p:cNvPr id="32" name="îsľïdê">
                <a:extLst>
                  <a:ext uri="{FF2B5EF4-FFF2-40B4-BE49-F238E27FC236}">
                    <a16:creationId xmlns:a16="http://schemas.microsoft.com/office/drawing/2014/main" xmlns="" id="{26715B51-8B83-4D8C-82CF-927A26117047}"/>
                  </a:ext>
                </a:extLst>
              </p:cNvPr>
              <p:cNvGrpSpPr/>
              <p:nvPr/>
            </p:nvGrpSpPr>
            <p:grpSpPr>
              <a:xfrm>
                <a:off x="4397176" y="4013200"/>
                <a:ext cx="687388" cy="1566007"/>
                <a:chOff x="1685329" y="3530600"/>
                <a:chExt cx="687388" cy="1566007"/>
              </a:xfrm>
            </p:grpSpPr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xmlns="" id="{598F1D57-A8C0-46D3-BE55-5E939C1D395D}"/>
                    </a:ext>
                  </a:extLst>
                </p:cNvPr>
                <p:cNvCxnSpPr/>
                <p:nvPr/>
              </p:nvCxnSpPr>
              <p:spPr>
                <a:xfrm>
                  <a:off x="2016323" y="3530600"/>
                  <a:ext cx="0" cy="982663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7" name="ïš1íḍè">
                  <a:extLst>
                    <a:ext uri="{FF2B5EF4-FFF2-40B4-BE49-F238E27FC236}">
                      <a16:creationId xmlns:a16="http://schemas.microsoft.com/office/drawing/2014/main" xmlns="" id="{BB622716-A6D8-480B-90C8-88BF054F7822}"/>
                    </a:ext>
                  </a:extLst>
                </p:cNvPr>
                <p:cNvGrpSpPr/>
                <p:nvPr/>
              </p:nvGrpSpPr>
              <p:grpSpPr>
                <a:xfrm>
                  <a:off x="1685329" y="4467957"/>
                  <a:ext cx="687388" cy="628650"/>
                  <a:chOff x="1784351" y="1890713"/>
                  <a:chExt cx="687388" cy="628650"/>
                </a:xfrm>
              </p:grpSpPr>
              <p:sp>
                <p:nvSpPr>
                  <p:cNvPr id="38" name="iṡḻíde">
                    <a:extLst>
                      <a:ext uri="{FF2B5EF4-FFF2-40B4-BE49-F238E27FC236}">
                        <a16:creationId xmlns:a16="http://schemas.microsoft.com/office/drawing/2014/main" xmlns="" id="{5FDB5052-CAA8-4FCD-A4D5-B2EC269EA2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84351" y="1890713"/>
                    <a:ext cx="687388" cy="628650"/>
                  </a:xfrm>
                  <a:custGeom>
                    <a:avLst/>
                    <a:gdLst>
                      <a:gd name="T0" fmla="*/ 107 w 111"/>
                      <a:gd name="T1" fmla="*/ 38 h 101"/>
                      <a:gd name="T2" fmla="*/ 91 w 111"/>
                      <a:gd name="T3" fmla="*/ 12 h 101"/>
                      <a:gd name="T4" fmla="*/ 71 w 111"/>
                      <a:gd name="T5" fmla="*/ 0 h 101"/>
                      <a:gd name="T6" fmla="*/ 40 w 111"/>
                      <a:gd name="T7" fmla="*/ 0 h 101"/>
                      <a:gd name="T8" fmla="*/ 19 w 111"/>
                      <a:gd name="T9" fmla="*/ 12 h 101"/>
                      <a:gd name="T10" fmla="*/ 4 w 111"/>
                      <a:gd name="T11" fmla="*/ 38 h 101"/>
                      <a:gd name="T12" fmla="*/ 4 w 111"/>
                      <a:gd name="T13" fmla="*/ 62 h 101"/>
                      <a:gd name="T14" fmla="*/ 19 w 111"/>
                      <a:gd name="T15" fmla="*/ 89 h 101"/>
                      <a:gd name="T16" fmla="*/ 40 w 111"/>
                      <a:gd name="T17" fmla="*/ 101 h 101"/>
                      <a:gd name="T18" fmla="*/ 71 w 111"/>
                      <a:gd name="T19" fmla="*/ 101 h 101"/>
                      <a:gd name="T20" fmla="*/ 91 w 111"/>
                      <a:gd name="T21" fmla="*/ 89 h 101"/>
                      <a:gd name="T22" fmla="*/ 107 w 111"/>
                      <a:gd name="T23" fmla="*/ 62 h 101"/>
                      <a:gd name="T24" fmla="*/ 107 w 111"/>
                      <a:gd name="T25" fmla="*/ 38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11" h="101">
                        <a:moveTo>
                          <a:pt x="107" y="38"/>
                        </a:moveTo>
                        <a:cubicBezTo>
                          <a:pt x="91" y="12"/>
                          <a:pt x="91" y="12"/>
                          <a:pt x="91" y="12"/>
                        </a:cubicBezTo>
                        <a:cubicBezTo>
                          <a:pt x="87" y="4"/>
                          <a:pt x="79" y="0"/>
                          <a:pt x="71" y="0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31" y="0"/>
                          <a:pt x="24" y="4"/>
                          <a:pt x="19" y="12"/>
                        </a:cubicBezTo>
                        <a:cubicBezTo>
                          <a:pt x="4" y="38"/>
                          <a:pt x="4" y="38"/>
                          <a:pt x="4" y="38"/>
                        </a:cubicBezTo>
                        <a:cubicBezTo>
                          <a:pt x="0" y="46"/>
                          <a:pt x="0" y="55"/>
                          <a:pt x="4" y="62"/>
                        </a:cubicBezTo>
                        <a:cubicBezTo>
                          <a:pt x="19" y="89"/>
                          <a:pt x="19" y="89"/>
                          <a:pt x="19" y="89"/>
                        </a:cubicBezTo>
                        <a:cubicBezTo>
                          <a:pt x="24" y="96"/>
                          <a:pt x="31" y="101"/>
                          <a:pt x="40" y="101"/>
                        </a:cubicBezTo>
                        <a:cubicBezTo>
                          <a:pt x="71" y="101"/>
                          <a:pt x="71" y="101"/>
                          <a:pt x="71" y="101"/>
                        </a:cubicBezTo>
                        <a:cubicBezTo>
                          <a:pt x="79" y="101"/>
                          <a:pt x="87" y="96"/>
                          <a:pt x="91" y="89"/>
                        </a:cubicBezTo>
                        <a:cubicBezTo>
                          <a:pt x="107" y="62"/>
                          <a:pt x="107" y="62"/>
                          <a:pt x="107" y="62"/>
                        </a:cubicBezTo>
                        <a:cubicBezTo>
                          <a:pt x="111" y="55"/>
                          <a:pt x="111" y="46"/>
                          <a:pt x="107" y="3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9" name="îṡḻîḓé">
                    <a:extLst>
                      <a:ext uri="{FF2B5EF4-FFF2-40B4-BE49-F238E27FC236}">
                        <a16:creationId xmlns:a16="http://schemas.microsoft.com/office/drawing/2014/main" xmlns="" id="{FCD11136-08F9-48BD-9827-83C2420F43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44411" y="2035145"/>
                    <a:ext cx="367268" cy="339784"/>
                  </a:xfrm>
                  <a:custGeom>
                    <a:avLst/>
                    <a:gdLst/>
                    <a:ahLst/>
                    <a:cxnLst>
                      <a:cxn ang="0">
                        <a:pos x="39" y="36"/>
                      </a:cxn>
                      <a:cxn ang="0">
                        <a:pos x="41" y="44"/>
                      </a:cxn>
                      <a:cxn ang="0">
                        <a:pos x="35" y="50"/>
                      </a:cxn>
                      <a:cxn ang="0">
                        <a:pos x="27" y="53"/>
                      </a:cxn>
                      <a:cxn ang="0">
                        <a:pos x="18" y="53"/>
                      </a:cxn>
                      <a:cxn ang="0">
                        <a:pos x="11" y="50"/>
                      </a:cxn>
                      <a:cxn ang="0">
                        <a:pos x="4" y="44"/>
                      </a:cxn>
                      <a:cxn ang="0">
                        <a:pos x="6" y="36"/>
                      </a:cxn>
                      <a:cxn ang="0">
                        <a:pos x="0" y="28"/>
                      </a:cxn>
                      <a:cxn ang="0">
                        <a:pos x="7" y="23"/>
                      </a:cxn>
                      <a:cxn ang="0">
                        <a:pos x="4" y="18"/>
                      </a:cxn>
                      <a:cxn ang="0">
                        <a:pos x="15" y="16"/>
                      </a:cxn>
                      <a:cxn ang="0">
                        <a:pos x="19" y="8"/>
                      </a:cxn>
                      <a:cxn ang="0">
                        <a:pos x="28" y="15"/>
                      </a:cxn>
                      <a:cxn ang="0">
                        <a:pos x="35" y="12"/>
                      </a:cxn>
                      <a:cxn ang="0">
                        <a:pos x="41" y="19"/>
                      </a:cxn>
                      <a:cxn ang="0">
                        <a:pos x="45" y="27"/>
                      </a:cxn>
                      <a:cxn ang="0">
                        <a:pos x="23" y="22"/>
                      </a:cxn>
                      <a:cxn ang="0">
                        <a:pos x="32" y="31"/>
                      </a:cxn>
                      <a:cxn ang="0">
                        <a:pos x="63" y="16"/>
                      </a:cxn>
                      <a:cxn ang="0">
                        <a:pos x="64" y="24"/>
                      </a:cxn>
                      <a:cxn ang="0">
                        <a:pos x="55" y="22"/>
                      </a:cxn>
                      <a:cxn ang="0">
                        <a:pos x="46" y="24"/>
                      </a:cxn>
                      <a:cxn ang="0">
                        <a:pos x="46" y="16"/>
                      </a:cxn>
                      <a:cxn ang="0">
                        <a:pos x="46" y="9"/>
                      </a:cxn>
                      <a:cxn ang="0">
                        <a:pos x="46" y="2"/>
                      </a:cxn>
                      <a:cxn ang="0">
                        <a:pos x="55" y="4"/>
                      </a:cxn>
                      <a:cxn ang="0">
                        <a:pos x="59" y="0"/>
                      </a:cxn>
                      <a:cxn ang="0">
                        <a:pos x="62" y="7"/>
                      </a:cxn>
                      <a:cxn ang="0">
                        <a:pos x="68" y="15"/>
                      </a:cxn>
                      <a:cxn ang="0">
                        <a:pos x="62" y="55"/>
                      </a:cxn>
                      <a:cxn ang="0">
                        <a:pos x="59" y="63"/>
                      </a:cxn>
                      <a:cxn ang="0">
                        <a:pos x="54" y="59"/>
                      </a:cxn>
                      <a:cxn ang="0">
                        <a:pos x="45" y="60"/>
                      </a:cxn>
                      <a:cxn ang="0">
                        <a:pos x="41" y="52"/>
                      </a:cxn>
                      <a:cxn ang="0">
                        <a:pos x="47" y="44"/>
                      </a:cxn>
                      <a:cxn ang="0">
                        <a:pos x="50" y="36"/>
                      </a:cxn>
                      <a:cxn ang="0">
                        <a:pos x="56" y="40"/>
                      </a:cxn>
                      <a:cxn ang="0">
                        <a:pos x="64" y="39"/>
                      </a:cxn>
                      <a:cxn ang="0">
                        <a:pos x="63" y="46"/>
                      </a:cxn>
                      <a:cxn ang="0">
                        <a:pos x="55" y="8"/>
                      </a:cxn>
                      <a:cxn ang="0">
                        <a:pos x="59" y="13"/>
                      </a:cxn>
                      <a:cxn ang="0">
                        <a:pos x="50" y="49"/>
                      </a:cxn>
                      <a:cxn ang="0">
                        <a:pos x="55" y="45"/>
                      </a:cxn>
                    </a:cxnLst>
                    <a:rect l="0" t="0" r="r" b="b"/>
                    <a:pathLst>
                      <a:path w="68" h="63">
                        <a:moveTo>
                          <a:pt x="45" y="35"/>
                        </a:moveTo>
                        <a:cubicBezTo>
                          <a:pt x="45" y="35"/>
                          <a:pt x="45" y="36"/>
                          <a:pt x="45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7"/>
                          <a:pt x="38" y="38"/>
                          <a:pt x="38" y="39"/>
                        </a:cubicBezTo>
                        <a:cubicBezTo>
                          <a:pt x="39" y="41"/>
                          <a:pt x="40" y="42"/>
                          <a:pt x="41" y="43"/>
                        </a:cubicBezTo>
                        <a:cubicBezTo>
                          <a:pt x="41" y="43"/>
                          <a:pt x="41" y="44"/>
                          <a:pt x="41" y="44"/>
                        </a:cubicBezTo>
                        <a:cubicBezTo>
                          <a:pt x="41" y="44"/>
                          <a:pt x="41" y="44"/>
                          <a:pt x="41" y="45"/>
                        </a:cubicBezTo>
                        <a:cubicBezTo>
                          <a:pt x="40" y="46"/>
                          <a:pt x="36" y="50"/>
                          <a:pt x="35" y="50"/>
                        </a:cubicBezTo>
                        <a:cubicBezTo>
                          <a:pt x="35" y="50"/>
                          <a:pt x="35" y="50"/>
                          <a:pt x="35" y="50"/>
                        </a:cubicBezTo>
                        <a:cubicBezTo>
                          <a:pt x="31" y="47"/>
                          <a:pt x="31" y="47"/>
                          <a:pt x="31" y="47"/>
                        </a:cubicBezTo>
                        <a:cubicBezTo>
                          <a:pt x="30" y="47"/>
                          <a:pt x="29" y="47"/>
                          <a:pt x="28" y="48"/>
                        </a:cubicBezTo>
                        <a:cubicBezTo>
                          <a:pt x="28" y="49"/>
                          <a:pt x="27" y="51"/>
                          <a:pt x="27" y="53"/>
                        </a:cubicBezTo>
                        <a:cubicBezTo>
                          <a:pt x="27" y="54"/>
                          <a:pt x="26" y="54"/>
                          <a:pt x="26" y="54"/>
                        </a:cubicBezTo>
                        <a:cubicBezTo>
                          <a:pt x="19" y="54"/>
                          <a:pt x="19" y="54"/>
                          <a:pt x="19" y="54"/>
                        </a:cubicBezTo>
                        <a:cubicBezTo>
                          <a:pt x="19" y="54"/>
                          <a:pt x="18" y="54"/>
                          <a:pt x="18" y="53"/>
                        </a:cubicBezTo>
                        <a:cubicBezTo>
                          <a:pt x="17" y="48"/>
                          <a:pt x="17" y="48"/>
                          <a:pt x="17" y="48"/>
                        </a:cubicBezTo>
                        <a:cubicBezTo>
                          <a:pt x="16" y="47"/>
                          <a:pt x="16" y="47"/>
                          <a:pt x="15" y="47"/>
                        </a:cubicBezTo>
                        <a:cubicBezTo>
                          <a:pt x="11" y="50"/>
                          <a:pt x="11" y="50"/>
                          <a:pt x="11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9" y="50"/>
                          <a:pt x="9" y="50"/>
                        </a:cubicBezTo>
                        <a:cubicBezTo>
                          <a:pt x="8" y="49"/>
                          <a:pt x="4" y="45"/>
                          <a:pt x="4" y="44"/>
                        </a:cubicBezTo>
                        <a:cubicBezTo>
                          <a:pt x="4" y="44"/>
                          <a:pt x="4" y="44"/>
                          <a:pt x="4" y="43"/>
                        </a:cubicBezTo>
                        <a:cubicBezTo>
                          <a:pt x="5" y="42"/>
                          <a:pt x="6" y="41"/>
                          <a:pt x="7" y="39"/>
                        </a:cubicBezTo>
                        <a:cubicBezTo>
                          <a:pt x="7" y="38"/>
                          <a:pt x="6" y="37"/>
                          <a:pt x="6" y="36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0" y="35"/>
                          <a:pt x="0" y="35"/>
                          <a:pt x="0" y="34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7"/>
                          <a:pt x="0" y="27"/>
                          <a:pt x="1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5"/>
                          <a:pt x="7" y="24"/>
                          <a:pt x="7" y="23"/>
                        </a:cubicBezTo>
                        <a:cubicBezTo>
                          <a:pt x="6" y="22"/>
                          <a:pt x="5" y="20"/>
                          <a:pt x="4" y="19"/>
                        </a:cubicBezTo>
                        <a:cubicBezTo>
                          <a:pt x="4" y="19"/>
                          <a:pt x="4" y="19"/>
                          <a:pt x="4" y="18"/>
                        </a:cubicBezTo>
                        <a:cubicBezTo>
                          <a:pt x="4" y="18"/>
                          <a:pt x="4" y="18"/>
                          <a:pt x="4" y="18"/>
                        </a:cubicBezTo>
                        <a:cubicBezTo>
                          <a:pt x="5" y="17"/>
                          <a:pt x="9" y="12"/>
                          <a:pt x="10" y="12"/>
                        </a:cubicBezTo>
                        <a:cubicBezTo>
                          <a:pt x="10" y="12"/>
                          <a:pt x="10" y="12"/>
                          <a:pt x="11" y="13"/>
                        </a:cubicBezTo>
                        <a:cubicBezTo>
                          <a:pt x="15" y="16"/>
                          <a:pt x="15" y="16"/>
                          <a:pt x="15" y="16"/>
                        </a:cubicBezTo>
                        <a:cubicBezTo>
                          <a:pt x="16" y="15"/>
                          <a:pt x="16" y="15"/>
                          <a:pt x="17" y="15"/>
                        </a:cubicBezTo>
                        <a:cubicBezTo>
                          <a:pt x="18" y="13"/>
                          <a:pt x="18" y="11"/>
                          <a:pt x="18" y="9"/>
                        </a:cubicBezTo>
                        <a:cubicBezTo>
                          <a:pt x="18" y="9"/>
                          <a:pt x="19" y="8"/>
                          <a:pt x="19" y="8"/>
                        </a:cubicBezTo>
                        <a:cubicBezTo>
                          <a:pt x="26" y="8"/>
                          <a:pt x="26" y="8"/>
                          <a:pt x="26" y="8"/>
                        </a:cubicBezTo>
                        <a:cubicBezTo>
                          <a:pt x="26" y="8"/>
                          <a:pt x="27" y="9"/>
                          <a:pt x="27" y="9"/>
                        </a:cubicBezTo>
                        <a:cubicBezTo>
                          <a:pt x="28" y="15"/>
                          <a:pt x="28" y="15"/>
                          <a:pt x="28" y="15"/>
                        </a:cubicBezTo>
                        <a:cubicBezTo>
                          <a:pt x="29" y="15"/>
                          <a:pt x="30" y="15"/>
                          <a:pt x="31" y="16"/>
                        </a:cubicBezTo>
                        <a:cubicBezTo>
                          <a:pt x="35" y="13"/>
                          <a:pt x="35" y="13"/>
                          <a:pt x="35" y="13"/>
                        </a:cubicBezTo>
                        <a:cubicBezTo>
                          <a:pt x="35" y="12"/>
                          <a:pt x="35" y="12"/>
                          <a:pt x="35" y="12"/>
                        </a:cubicBezTo>
                        <a:cubicBezTo>
                          <a:pt x="36" y="12"/>
                          <a:pt x="36" y="12"/>
                          <a:pt x="36" y="13"/>
                        </a:cubicBezTo>
                        <a:cubicBezTo>
                          <a:pt x="37" y="13"/>
                          <a:pt x="41" y="17"/>
                          <a:pt x="41" y="18"/>
                        </a:cubicBezTo>
                        <a:cubicBezTo>
                          <a:pt x="41" y="19"/>
                          <a:pt x="41" y="19"/>
                          <a:pt x="41" y="19"/>
                        </a:cubicBezTo>
                        <a:cubicBezTo>
                          <a:pt x="40" y="20"/>
                          <a:pt x="39" y="22"/>
                          <a:pt x="38" y="23"/>
                        </a:cubicBezTo>
                        <a:cubicBezTo>
                          <a:pt x="38" y="24"/>
                          <a:pt x="39" y="25"/>
                          <a:pt x="39" y="26"/>
                        </a:cubicBezTo>
                        <a:cubicBezTo>
                          <a:pt x="45" y="27"/>
                          <a:pt x="45" y="27"/>
                          <a:pt x="45" y="27"/>
                        </a:cubicBezTo>
                        <a:cubicBezTo>
                          <a:pt x="45" y="27"/>
                          <a:pt x="45" y="27"/>
                          <a:pt x="45" y="28"/>
                        </a:cubicBezTo>
                        <a:lnTo>
                          <a:pt x="45" y="35"/>
                        </a:lnTo>
                        <a:close/>
                        <a:moveTo>
                          <a:pt x="23" y="22"/>
                        </a:moveTo>
                        <a:cubicBezTo>
                          <a:pt x="18" y="22"/>
                          <a:pt x="13" y="26"/>
                          <a:pt x="13" y="31"/>
                        </a:cubicBezTo>
                        <a:cubicBezTo>
                          <a:pt x="13" y="36"/>
                          <a:pt x="18" y="40"/>
                          <a:pt x="23" y="40"/>
                        </a:cubicBezTo>
                        <a:cubicBezTo>
                          <a:pt x="28" y="40"/>
                          <a:pt x="32" y="36"/>
                          <a:pt x="32" y="31"/>
                        </a:cubicBezTo>
                        <a:cubicBezTo>
                          <a:pt x="32" y="26"/>
                          <a:pt x="28" y="22"/>
                          <a:pt x="23" y="22"/>
                        </a:cubicBezTo>
                        <a:close/>
                        <a:moveTo>
                          <a:pt x="68" y="15"/>
                        </a:moveTo>
                        <a:cubicBezTo>
                          <a:pt x="68" y="16"/>
                          <a:pt x="64" y="16"/>
                          <a:pt x="63" y="16"/>
                        </a:cubicBezTo>
                        <a:cubicBezTo>
                          <a:pt x="63" y="17"/>
                          <a:pt x="62" y="18"/>
                          <a:pt x="62" y="18"/>
                        </a:cubicBezTo>
                        <a:cubicBezTo>
                          <a:pt x="62" y="19"/>
                          <a:pt x="64" y="23"/>
                          <a:pt x="64" y="23"/>
                        </a:cubicBezTo>
                        <a:cubicBezTo>
                          <a:pt x="64" y="23"/>
                          <a:pt x="64" y="23"/>
                          <a:pt x="64" y="24"/>
                        </a:cubicBezTo>
                        <a:cubicBezTo>
                          <a:pt x="63" y="24"/>
                          <a:pt x="59" y="26"/>
                          <a:pt x="59" y="26"/>
                        </a:cubicBezTo>
                        <a:cubicBezTo>
                          <a:pt x="59" y="26"/>
                          <a:pt x="56" y="22"/>
                          <a:pt x="56" y="22"/>
                        </a:cubicBezTo>
                        <a:cubicBezTo>
                          <a:pt x="55" y="22"/>
                          <a:pt x="55" y="22"/>
                          <a:pt x="55" y="22"/>
                        </a:cubicBezTo>
                        <a:cubicBezTo>
                          <a:pt x="54" y="22"/>
                          <a:pt x="54" y="22"/>
                          <a:pt x="54" y="22"/>
                        </a:cubicBezTo>
                        <a:cubicBezTo>
                          <a:pt x="53" y="22"/>
                          <a:pt x="50" y="26"/>
                          <a:pt x="50" y="26"/>
                        </a:cubicBezTo>
                        <a:cubicBezTo>
                          <a:pt x="50" y="26"/>
                          <a:pt x="46" y="24"/>
                          <a:pt x="46" y="24"/>
                        </a:cubicBezTo>
                        <a:cubicBezTo>
                          <a:pt x="45" y="23"/>
                          <a:pt x="45" y="23"/>
                          <a:pt x="45" y="23"/>
                        </a:cubicBezTo>
                        <a:cubicBezTo>
                          <a:pt x="45" y="23"/>
                          <a:pt x="47" y="19"/>
                          <a:pt x="47" y="18"/>
                        </a:cubicBezTo>
                        <a:cubicBezTo>
                          <a:pt x="47" y="18"/>
                          <a:pt x="46" y="17"/>
                          <a:pt x="46" y="16"/>
                        </a:cubicBezTo>
                        <a:cubicBezTo>
                          <a:pt x="45" y="16"/>
                          <a:pt x="41" y="16"/>
                          <a:pt x="41" y="15"/>
                        </a:cubicBezTo>
                        <a:cubicBezTo>
                          <a:pt x="41" y="10"/>
                          <a:pt x="41" y="10"/>
                          <a:pt x="41" y="10"/>
                        </a:cubicBezTo>
                        <a:cubicBezTo>
                          <a:pt x="41" y="10"/>
                          <a:pt x="45" y="9"/>
                          <a:pt x="46" y="9"/>
                        </a:cubicBezTo>
                        <a:cubicBezTo>
                          <a:pt x="46" y="9"/>
                          <a:pt x="47" y="8"/>
                          <a:pt x="47" y="7"/>
                        </a:cubicBezTo>
                        <a:cubicBezTo>
                          <a:pt x="47" y="7"/>
                          <a:pt x="45" y="3"/>
                          <a:pt x="45" y="2"/>
                        </a:cubicBezTo>
                        <a:cubicBezTo>
                          <a:pt x="45" y="2"/>
                          <a:pt x="45" y="2"/>
                          <a:pt x="46" y="2"/>
                        </a:cubicBezTo>
                        <a:cubicBezTo>
                          <a:pt x="46" y="2"/>
                          <a:pt x="50" y="0"/>
                          <a:pt x="50" y="0"/>
                        </a:cubicBezTo>
                        <a:cubicBezTo>
                          <a:pt x="50" y="0"/>
                          <a:pt x="53" y="3"/>
                          <a:pt x="54" y="4"/>
                        </a:cubicBezTo>
                        <a:cubicBezTo>
                          <a:pt x="54" y="4"/>
                          <a:pt x="54" y="4"/>
                          <a:pt x="55" y="4"/>
                        </a:cubicBezTo>
                        <a:cubicBezTo>
                          <a:pt x="55" y="4"/>
                          <a:pt x="55" y="4"/>
                          <a:pt x="56" y="4"/>
                        </a:cubicBezTo>
                        <a:cubicBezTo>
                          <a:pt x="57" y="2"/>
                          <a:pt x="58" y="1"/>
                          <a:pt x="59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59" y="0"/>
                          <a:pt x="63" y="2"/>
                          <a:pt x="64" y="2"/>
                        </a:cubicBezTo>
                        <a:cubicBezTo>
                          <a:pt x="64" y="2"/>
                          <a:pt x="64" y="2"/>
                          <a:pt x="64" y="2"/>
                        </a:cubicBezTo>
                        <a:cubicBezTo>
                          <a:pt x="64" y="3"/>
                          <a:pt x="62" y="7"/>
                          <a:pt x="62" y="7"/>
                        </a:cubicBezTo>
                        <a:cubicBezTo>
                          <a:pt x="62" y="8"/>
                          <a:pt x="63" y="9"/>
                          <a:pt x="63" y="9"/>
                        </a:cubicBezTo>
                        <a:cubicBezTo>
                          <a:pt x="64" y="9"/>
                          <a:pt x="68" y="10"/>
                          <a:pt x="68" y="10"/>
                        </a:cubicBezTo>
                        <a:lnTo>
                          <a:pt x="68" y="15"/>
                        </a:lnTo>
                        <a:close/>
                        <a:moveTo>
                          <a:pt x="68" y="52"/>
                        </a:moveTo>
                        <a:cubicBezTo>
                          <a:pt x="68" y="52"/>
                          <a:pt x="64" y="53"/>
                          <a:pt x="63" y="53"/>
                        </a:cubicBezTo>
                        <a:cubicBezTo>
                          <a:pt x="63" y="54"/>
                          <a:pt x="62" y="54"/>
                          <a:pt x="62" y="55"/>
                        </a:cubicBezTo>
                        <a:cubicBezTo>
                          <a:pt x="62" y="56"/>
                          <a:pt x="64" y="59"/>
                          <a:pt x="64" y="60"/>
                        </a:cubicBezTo>
                        <a:cubicBezTo>
                          <a:pt x="64" y="60"/>
                          <a:pt x="64" y="60"/>
                          <a:pt x="64" y="60"/>
                        </a:cubicBezTo>
                        <a:cubicBezTo>
                          <a:pt x="63" y="60"/>
                          <a:pt x="59" y="63"/>
                          <a:pt x="59" y="63"/>
                        </a:cubicBezTo>
                        <a:cubicBezTo>
                          <a:pt x="59" y="63"/>
                          <a:pt x="56" y="59"/>
                          <a:pt x="56" y="59"/>
                        </a:cubicBezTo>
                        <a:cubicBezTo>
                          <a:pt x="55" y="59"/>
                          <a:pt x="55" y="59"/>
                          <a:pt x="55" y="59"/>
                        </a:cubicBezTo>
                        <a:cubicBezTo>
                          <a:pt x="54" y="59"/>
                          <a:pt x="54" y="59"/>
                          <a:pt x="54" y="59"/>
                        </a:cubicBezTo>
                        <a:cubicBezTo>
                          <a:pt x="53" y="59"/>
                          <a:pt x="50" y="63"/>
                          <a:pt x="50" y="63"/>
                        </a:cubicBezTo>
                        <a:cubicBezTo>
                          <a:pt x="50" y="63"/>
                          <a:pt x="46" y="60"/>
                          <a:pt x="46" y="60"/>
                        </a:cubicBezTo>
                        <a:cubicBezTo>
                          <a:pt x="45" y="60"/>
                          <a:pt x="45" y="60"/>
                          <a:pt x="45" y="60"/>
                        </a:cubicBezTo>
                        <a:cubicBezTo>
                          <a:pt x="45" y="59"/>
                          <a:pt x="47" y="56"/>
                          <a:pt x="47" y="55"/>
                        </a:cubicBezTo>
                        <a:cubicBezTo>
                          <a:pt x="47" y="54"/>
                          <a:pt x="46" y="54"/>
                          <a:pt x="46" y="53"/>
                        </a:cubicBezTo>
                        <a:cubicBezTo>
                          <a:pt x="45" y="53"/>
                          <a:pt x="41" y="52"/>
                          <a:pt x="41" y="52"/>
                        </a:cubicBezTo>
                        <a:cubicBezTo>
                          <a:pt x="41" y="47"/>
                          <a:pt x="41" y="47"/>
                          <a:pt x="41" y="47"/>
                        </a:cubicBezTo>
                        <a:cubicBezTo>
                          <a:pt x="41" y="46"/>
                          <a:pt x="45" y="46"/>
                          <a:pt x="46" y="46"/>
                        </a:cubicBezTo>
                        <a:cubicBezTo>
                          <a:pt x="46" y="45"/>
                          <a:pt x="47" y="45"/>
                          <a:pt x="47" y="44"/>
                        </a:cubicBezTo>
                        <a:cubicBezTo>
                          <a:pt x="47" y="43"/>
                          <a:pt x="45" y="40"/>
                          <a:pt x="45" y="39"/>
                        </a:cubicBezTo>
                        <a:cubicBezTo>
                          <a:pt x="45" y="39"/>
                          <a:pt x="45" y="39"/>
                          <a:pt x="46" y="39"/>
                        </a:cubicBezTo>
                        <a:cubicBezTo>
                          <a:pt x="46" y="39"/>
                          <a:pt x="50" y="36"/>
                          <a:pt x="50" y="36"/>
                        </a:cubicBezTo>
                        <a:cubicBezTo>
                          <a:pt x="50" y="36"/>
                          <a:pt x="53" y="40"/>
                          <a:pt x="54" y="40"/>
                        </a:cubicBezTo>
                        <a:cubicBezTo>
                          <a:pt x="54" y="40"/>
                          <a:pt x="54" y="40"/>
                          <a:pt x="55" y="40"/>
                        </a:cubicBezTo>
                        <a:cubicBezTo>
                          <a:pt x="55" y="40"/>
                          <a:pt x="55" y="40"/>
                          <a:pt x="56" y="40"/>
                        </a:cubicBezTo>
                        <a:cubicBezTo>
                          <a:pt x="57" y="39"/>
                          <a:pt x="58" y="38"/>
                          <a:pt x="59" y="36"/>
                        </a:cubicBezTo>
                        <a:cubicBezTo>
                          <a:pt x="59" y="36"/>
                          <a:pt x="59" y="36"/>
                          <a:pt x="59" y="36"/>
                        </a:cubicBezTo>
                        <a:cubicBezTo>
                          <a:pt x="59" y="36"/>
                          <a:pt x="63" y="39"/>
                          <a:pt x="64" y="39"/>
                        </a:cubicBezTo>
                        <a:cubicBezTo>
                          <a:pt x="64" y="39"/>
                          <a:pt x="64" y="39"/>
                          <a:pt x="64" y="39"/>
                        </a:cubicBezTo>
                        <a:cubicBezTo>
                          <a:pt x="64" y="40"/>
                          <a:pt x="62" y="43"/>
                          <a:pt x="62" y="44"/>
                        </a:cubicBezTo>
                        <a:cubicBezTo>
                          <a:pt x="62" y="45"/>
                          <a:pt x="63" y="45"/>
                          <a:pt x="63" y="46"/>
                        </a:cubicBezTo>
                        <a:cubicBezTo>
                          <a:pt x="64" y="46"/>
                          <a:pt x="68" y="46"/>
                          <a:pt x="68" y="47"/>
                        </a:cubicBezTo>
                        <a:lnTo>
                          <a:pt x="68" y="52"/>
                        </a:lnTo>
                        <a:close/>
                        <a:moveTo>
                          <a:pt x="55" y="8"/>
                        </a:moveTo>
                        <a:cubicBezTo>
                          <a:pt x="52" y="8"/>
                          <a:pt x="50" y="10"/>
                          <a:pt x="50" y="13"/>
                        </a:cubicBezTo>
                        <a:cubicBezTo>
                          <a:pt x="50" y="15"/>
                          <a:pt x="52" y="17"/>
                          <a:pt x="55" y="17"/>
                        </a:cubicBezTo>
                        <a:cubicBezTo>
                          <a:pt x="57" y="17"/>
                          <a:pt x="59" y="15"/>
                          <a:pt x="59" y="13"/>
                        </a:cubicBezTo>
                        <a:cubicBezTo>
                          <a:pt x="59" y="10"/>
                          <a:pt x="57" y="8"/>
                          <a:pt x="55" y="8"/>
                        </a:cubicBezTo>
                        <a:close/>
                        <a:moveTo>
                          <a:pt x="55" y="45"/>
                        </a:moveTo>
                        <a:cubicBezTo>
                          <a:pt x="52" y="45"/>
                          <a:pt x="50" y="47"/>
                          <a:pt x="50" y="49"/>
                        </a:cubicBezTo>
                        <a:cubicBezTo>
                          <a:pt x="50" y="52"/>
                          <a:pt x="52" y="54"/>
                          <a:pt x="55" y="54"/>
                        </a:cubicBezTo>
                        <a:cubicBezTo>
                          <a:pt x="57" y="54"/>
                          <a:pt x="59" y="52"/>
                          <a:pt x="59" y="49"/>
                        </a:cubicBezTo>
                        <a:cubicBezTo>
                          <a:pt x="59" y="47"/>
                          <a:pt x="57" y="45"/>
                          <a:pt x="55" y="4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3" name="íŝlïḋe">
                <a:extLst>
                  <a:ext uri="{FF2B5EF4-FFF2-40B4-BE49-F238E27FC236}">
                    <a16:creationId xmlns:a16="http://schemas.microsoft.com/office/drawing/2014/main" xmlns="" id="{D895D1C2-3A2A-4347-8D5C-D3B1FF2CDD5B}"/>
                  </a:ext>
                </a:extLst>
              </p:cNvPr>
              <p:cNvGrpSpPr/>
              <p:nvPr/>
            </p:nvGrpSpPr>
            <p:grpSpPr>
              <a:xfrm>
                <a:off x="1729607" y="4742835"/>
                <a:ext cx="2556368" cy="1107071"/>
                <a:chOff x="4259265" y="1981584"/>
                <a:chExt cx="2214562" cy="1107071"/>
              </a:xfrm>
            </p:grpSpPr>
            <p:sp>
              <p:nvSpPr>
                <p:cNvPr id="34" name="iṣļíḍê">
                  <a:extLst>
                    <a:ext uri="{FF2B5EF4-FFF2-40B4-BE49-F238E27FC236}">
                      <a16:creationId xmlns:a16="http://schemas.microsoft.com/office/drawing/2014/main" xmlns="" id="{D78AC822-4DD8-4F01-B63E-7A6FA431B9EB}"/>
                    </a:ext>
                  </a:extLst>
                </p:cNvPr>
                <p:cNvSpPr txBox="1"/>
                <p:nvPr/>
              </p:nvSpPr>
              <p:spPr>
                <a:xfrm>
                  <a:off x="4259265" y="2489415"/>
                  <a:ext cx="2214562" cy="59924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35" name="îšḷiḑè">
                  <a:extLst>
                    <a:ext uri="{FF2B5EF4-FFF2-40B4-BE49-F238E27FC236}">
                      <a16:creationId xmlns:a16="http://schemas.microsoft.com/office/drawing/2014/main" xmlns="" id="{BD346D62-D7C9-499A-96EB-D46A3DDE26E7}"/>
                    </a:ext>
                  </a:extLst>
                </p:cNvPr>
                <p:cNvSpPr/>
                <p:nvPr/>
              </p:nvSpPr>
              <p:spPr>
                <a:xfrm>
                  <a:off x="4259265" y="1981584"/>
                  <a:ext cx="2214562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r"/>
                  <a:r>
                    <a:rPr lang="en-US" altLang="zh-CN" sz="2000" b="1" dirty="0"/>
                    <a:t>Text here</a:t>
                  </a:r>
                  <a:endParaRPr lang="zh-CN" altLang="en-US" sz="2000" b="1" dirty="0"/>
                </a:p>
              </p:txBody>
            </p:sp>
          </p:grpSp>
        </p:grpSp>
        <p:grpSp>
          <p:nvGrpSpPr>
            <p:cNvPr id="8" name="iŝliḑe">
              <a:extLst>
                <a:ext uri="{FF2B5EF4-FFF2-40B4-BE49-F238E27FC236}">
                  <a16:creationId xmlns:a16="http://schemas.microsoft.com/office/drawing/2014/main" xmlns="" id="{C0F8B852-6FDA-4FE6-92AE-0C1ABC96C33F}"/>
                </a:ext>
              </a:extLst>
            </p:cNvPr>
            <p:cNvGrpSpPr/>
            <p:nvPr/>
          </p:nvGrpSpPr>
          <p:grpSpPr>
            <a:xfrm>
              <a:off x="7108229" y="1560513"/>
              <a:ext cx="687388" cy="1611313"/>
              <a:chOff x="1685329" y="1560513"/>
              <a:chExt cx="687388" cy="1611313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11AFF58B-608C-4ED4-9C1B-15778B548338}"/>
                  </a:ext>
                </a:extLst>
              </p:cNvPr>
              <p:cNvCxnSpPr/>
              <p:nvPr/>
            </p:nvCxnSpPr>
            <p:spPr>
              <a:xfrm>
                <a:off x="2016323" y="2189163"/>
                <a:ext cx="0" cy="982663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" name="íSḻîḍè">
                <a:extLst>
                  <a:ext uri="{FF2B5EF4-FFF2-40B4-BE49-F238E27FC236}">
                    <a16:creationId xmlns:a16="http://schemas.microsoft.com/office/drawing/2014/main" xmlns="" id="{52CD4243-24B1-4F1A-BC7D-E0F8E3F92F1E}"/>
                  </a:ext>
                </a:extLst>
              </p:cNvPr>
              <p:cNvGrpSpPr/>
              <p:nvPr/>
            </p:nvGrpSpPr>
            <p:grpSpPr>
              <a:xfrm>
                <a:off x="1685329" y="1560513"/>
                <a:ext cx="687388" cy="628650"/>
                <a:chOff x="1784351" y="1890713"/>
                <a:chExt cx="687388" cy="628650"/>
              </a:xfrm>
            </p:grpSpPr>
            <p:sp>
              <p:nvSpPr>
                <p:cNvPr id="30" name="íś1ídè">
                  <a:extLst>
                    <a:ext uri="{FF2B5EF4-FFF2-40B4-BE49-F238E27FC236}">
                      <a16:creationId xmlns:a16="http://schemas.microsoft.com/office/drawing/2014/main" xmlns="" id="{1982B3E2-9FB8-4178-AF62-256B79FDB0B3}"/>
                    </a:ext>
                  </a:extLst>
                </p:cNvPr>
                <p:cNvSpPr/>
                <p:nvPr/>
              </p:nvSpPr>
              <p:spPr bwMode="auto">
                <a:xfrm>
                  <a:off x="1784351" y="1890713"/>
                  <a:ext cx="687388" cy="628650"/>
                </a:xfrm>
                <a:custGeom>
                  <a:avLst/>
                  <a:gdLst>
                    <a:gd name="T0" fmla="*/ 107 w 111"/>
                    <a:gd name="T1" fmla="*/ 38 h 101"/>
                    <a:gd name="T2" fmla="*/ 91 w 111"/>
                    <a:gd name="T3" fmla="*/ 12 h 101"/>
                    <a:gd name="T4" fmla="*/ 71 w 111"/>
                    <a:gd name="T5" fmla="*/ 0 h 101"/>
                    <a:gd name="T6" fmla="*/ 40 w 111"/>
                    <a:gd name="T7" fmla="*/ 0 h 101"/>
                    <a:gd name="T8" fmla="*/ 19 w 111"/>
                    <a:gd name="T9" fmla="*/ 12 h 101"/>
                    <a:gd name="T10" fmla="*/ 4 w 111"/>
                    <a:gd name="T11" fmla="*/ 38 h 101"/>
                    <a:gd name="T12" fmla="*/ 4 w 111"/>
                    <a:gd name="T13" fmla="*/ 62 h 101"/>
                    <a:gd name="T14" fmla="*/ 19 w 111"/>
                    <a:gd name="T15" fmla="*/ 89 h 101"/>
                    <a:gd name="T16" fmla="*/ 40 w 111"/>
                    <a:gd name="T17" fmla="*/ 101 h 101"/>
                    <a:gd name="T18" fmla="*/ 71 w 111"/>
                    <a:gd name="T19" fmla="*/ 101 h 101"/>
                    <a:gd name="T20" fmla="*/ 91 w 111"/>
                    <a:gd name="T21" fmla="*/ 89 h 101"/>
                    <a:gd name="T22" fmla="*/ 107 w 111"/>
                    <a:gd name="T23" fmla="*/ 62 h 101"/>
                    <a:gd name="T24" fmla="*/ 107 w 111"/>
                    <a:gd name="T25" fmla="*/ 3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1" h="101">
                      <a:moveTo>
                        <a:pt x="107" y="38"/>
                      </a:moveTo>
                      <a:cubicBezTo>
                        <a:pt x="91" y="12"/>
                        <a:pt x="91" y="12"/>
                        <a:pt x="91" y="12"/>
                      </a:cubicBezTo>
                      <a:cubicBezTo>
                        <a:pt x="87" y="4"/>
                        <a:pt x="79" y="0"/>
                        <a:pt x="71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1" y="0"/>
                        <a:pt x="24" y="4"/>
                        <a:pt x="19" y="12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0" y="46"/>
                        <a:pt x="0" y="55"/>
                        <a:pt x="4" y="62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24" y="96"/>
                        <a:pt x="31" y="101"/>
                        <a:pt x="40" y="101"/>
                      </a:cubicBezTo>
                      <a:cubicBezTo>
                        <a:pt x="71" y="101"/>
                        <a:pt x="71" y="101"/>
                        <a:pt x="71" y="101"/>
                      </a:cubicBezTo>
                      <a:cubicBezTo>
                        <a:pt x="79" y="101"/>
                        <a:pt x="87" y="96"/>
                        <a:pt x="91" y="89"/>
                      </a:cubicBezTo>
                      <a:cubicBezTo>
                        <a:pt x="107" y="62"/>
                        <a:pt x="107" y="62"/>
                        <a:pt x="107" y="62"/>
                      </a:cubicBezTo>
                      <a:cubicBezTo>
                        <a:pt x="111" y="55"/>
                        <a:pt x="111" y="46"/>
                        <a:pt x="107" y="3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îṧliďè">
                  <a:extLst>
                    <a:ext uri="{FF2B5EF4-FFF2-40B4-BE49-F238E27FC236}">
                      <a16:creationId xmlns:a16="http://schemas.microsoft.com/office/drawing/2014/main" xmlns="" id="{23B63118-7E9C-4AB1-89D6-75384ADF9284}"/>
                    </a:ext>
                  </a:extLst>
                </p:cNvPr>
                <p:cNvSpPr/>
                <p:nvPr/>
              </p:nvSpPr>
              <p:spPr bwMode="auto">
                <a:xfrm>
                  <a:off x="1944411" y="2035145"/>
                  <a:ext cx="367268" cy="339784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ïṣ1ïḋè">
              <a:extLst>
                <a:ext uri="{FF2B5EF4-FFF2-40B4-BE49-F238E27FC236}">
                  <a16:creationId xmlns:a16="http://schemas.microsoft.com/office/drawing/2014/main" xmlns="" id="{5D1FA96C-63EF-42FF-AEF5-572C7676E2A8}"/>
                </a:ext>
              </a:extLst>
            </p:cNvPr>
            <p:cNvGrpSpPr/>
            <p:nvPr/>
          </p:nvGrpSpPr>
          <p:grpSpPr>
            <a:xfrm>
              <a:off x="7823896" y="1370745"/>
              <a:ext cx="2556368" cy="1107071"/>
              <a:chOff x="4259265" y="1981584"/>
              <a:chExt cx="2214562" cy="1107071"/>
            </a:xfrm>
          </p:grpSpPr>
          <p:sp>
            <p:nvSpPr>
              <p:cNvPr id="26" name="íṡḷíḓè">
                <a:extLst>
                  <a:ext uri="{FF2B5EF4-FFF2-40B4-BE49-F238E27FC236}">
                    <a16:creationId xmlns:a16="http://schemas.microsoft.com/office/drawing/2014/main" xmlns="" id="{BE2A136C-FB75-415B-8DE3-449035FD5173}"/>
                  </a:ext>
                </a:extLst>
              </p:cNvPr>
              <p:cNvSpPr txBox="1"/>
              <p:nvPr/>
            </p:nvSpPr>
            <p:spPr>
              <a:xfrm>
                <a:off x="4259265" y="2489415"/>
                <a:ext cx="2214562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7" name="ïṩ1íḋe">
                <a:extLst>
                  <a:ext uri="{FF2B5EF4-FFF2-40B4-BE49-F238E27FC236}">
                    <a16:creationId xmlns:a16="http://schemas.microsoft.com/office/drawing/2014/main" xmlns="" id="{790679CC-2AAD-40FC-B06C-AC2A606CDD70}"/>
                  </a:ext>
                </a:extLst>
              </p:cNvPr>
              <p:cNvSpPr/>
              <p:nvPr/>
            </p:nvSpPr>
            <p:spPr>
              <a:xfrm>
                <a:off x="4259265" y="1981584"/>
                <a:ext cx="2214562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10" name="ïṥ1iḑe">
              <a:extLst>
                <a:ext uri="{FF2B5EF4-FFF2-40B4-BE49-F238E27FC236}">
                  <a16:creationId xmlns:a16="http://schemas.microsoft.com/office/drawing/2014/main" xmlns="" id="{D2833A97-B582-4104-A787-90A48714B8FE}"/>
                </a:ext>
              </a:extLst>
            </p:cNvPr>
            <p:cNvGrpSpPr/>
            <p:nvPr/>
          </p:nvGrpSpPr>
          <p:grpSpPr>
            <a:xfrm>
              <a:off x="1685329" y="1560513"/>
              <a:ext cx="687388" cy="1611313"/>
              <a:chOff x="1685329" y="1560513"/>
              <a:chExt cx="687388" cy="1611313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008CF5A1-C940-4C69-AF63-29B739158DA4}"/>
                  </a:ext>
                </a:extLst>
              </p:cNvPr>
              <p:cNvCxnSpPr/>
              <p:nvPr/>
            </p:nvCxnSpPr>
            <p:spPr>
              <a:xfrm>
                <a:off x="2016323" y="2189163"/>
                <a:ext cx="0" cy="982663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3" name="iṥḻiḍé">
                <a:extLst>
                  <a:ext uri="{FF2B5EF4-FFF2-40B4-BE49-F238E27FC236}">
                    <a16:creationId xmlns:a16="http://schemas.microsoft.com/office/drawing/2014/main" xmlns="" id="{F3C7E7E0-2621-4BA5-94B9-5C0B87112AED}"/>
                  </a:ext>
                </a:extLst>
              </p:cNvPr>
              <p:cNvGrpSpPr/>
              <p:nvPr/>
            </p:nvGrpSpPr>
            <p:grpSpPr>
              <a:xfrm>
                <a:off x="1685329" y="1560513"/>
                <a:ext cx="687388" cy="628650"/>
                <a:chOff x="1784351" y="1890713"/>
                <a:chExt cx="687388" cy="628650"/>
              </a:xfrm>
            </p:grpSpPr>
            <p:sp>
              <p:nvSpPr>
                <p:cNvPr id="24" name="ïsḷíḍè">
                  <a:extLst>
                    <a:ext uri="{FF2B5EF4-FFF2-40B4-BE49-F238E27FC236}">
                      <a16:creationId xmlns:a16="http://schemas.microsoft.com/office/drawing/2014/main" xmlns="" id="{0995A802-FF17-4D77-8018-B847B03F5450}"/>
                    </a:ext>
                  </a:extLst>
                </p:cNvPr>
                <p:cNvSpPr/>
                <p:nvPr/>
              </p:nvSpPr>
              <p:spPr bwMode="auto">
                <a:xfrm>
                  <a:off x="1784351" y="1890713"/>
                  <a:ext cx="687388" cy="628650"/>
                </a:xfrm>
                <a:custGeom>
                  <a:avLst/>
                  <a:gdLst>
                    <a:gd name="T0" fmla="*/ 107 w 111"/>
                    <a:gd name="T1" fmla="*/ 38 h 101"/>
                    <a:gd name="T2" fmla="*/ 91 w 111"/>
                    <a:gd name="T3" fmla="*/ 12 h 101"/>
                    <a:gd name="T4" fmla="*/ 71 w 111"/>
                    <a:gd name="T5" fmla="*/ 0 h 101"/>
                    <a:gd name="T6" fmla="*/ 40 w 111"/>
                    <a:gd name="T7" fmla="*/ 0 h 101"/>
                    <a:gd name="T8" fmla="*/ 19 w 111"/>
                    <a:gd name="T9" fmla="*/ 12 h 101"/>
                    <a:gd name="T10" fmla="*/ 4 w 111"/>
                    <a:gd name="T11" fmla="*/ 38 h 101"/>
                    <a:gd name="T12" fmla="*/ 4 w 111"/>
                    <a:gd name="T13" fmla="*/ 62 h 101"/>
                    <a:gd name="T14" fmla="*/ 19 w 111"/>
                    <a:gd name="T15" fmla="*/ 89 h 101"/>
                    <a:gd name="T16" fmla="*/ 40 w 111"/>
                    <a:gd name="T17" fmla="*/ 101 h 101"/>
                    <a:gd name="T18" fmla="*/ 71 w 111"/>
                    <a:gd name="T19" fmla="*/ 101 h 101"/>
                    <a:gd name="T20" fmla="*/ 91 w 111"/>
                    <a:gd name="T21" fmla="*/ 89 h 101"/>
                    <a:gd name="T22" fmla="*/ 107 w 111"/>
                    <a:gd name="T23" fmla="*/ 62 h 101"/>
                    <a:gd name="T24" fmla="*/ 107 w 111"/>
                    <a:gd name="T25" fmla="*/ 3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1" h="101">
                      <a:moveTo>
                        <a:pt x="107" y="38"/>
                      </a:moveTo>
                      <a:cubicBezTo>
                        <a:pt x="91" y="12"/>
                        <a:pt x="91" y="12"/>
                        <a:pt x="91" y="12"/>
                      </a:cubicBezTo>
                      <a:cubicBezTo>
                        <a:pt x="87" y="4"/>
                        <a:pt x="79" y="0"/>
                        <a:pt x="71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1" y="0"/>
                        <a:pt x="24" y="4"/>
                        <a:pt x="19" y="12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0" y="46"/>
                        <a:pt x="0" y="55"/>
                        <a:pt x="4" y="62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24" y="96"/>
                        <a:pt x="31" y="101"/>
                        <a:pt x="40" y="101"/>
                      </a:cubicBezTo>
                      <a:cubicBezTo>
                        <a:pt x="71" y="101"/>
                        <a:pt x="71" y="101"/>
                        <a:pt x="71" y="101"/>
                      </a:cubicBezTo>
                      <a:cubicBezTo>
                        <a:pt x="79" y="101"/>
                        <a:pt x="87" y="96"/>
                        <a:pt x="91" y="89"/>
                      </a:cubicBezTo>
                      <a:cubicBezTo>
                        <a:pt x="107" y="62"/>
                        <a:pt x="107" y="62"/>
                        <a:pt x="107" y="62"/>
                      </a:cubicBezTo>
                      <a:cubicBezTo>
                        <a:pt x="111" y="55"/>
                        <a:pt x="111" y="46"/>
                        <a:pt x="107" y="3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5" name="ïšḷîďê">
                  <a:extLst>
                    <a:ext uri="{FF2B5EF4-FFF2-40B4-BE49-F238E27FC236}">
                      <a16:creationId xmlns:a16="http://schemas.microsoft.com/office/drawing/2014/main" xmlns="" id="{E12FF55C-D368-44E9-B31B-FCED53E4BDA9}"/>
                    </a:ext>
                  </a:extLst>
                </p:cNvPr>
                <p:cNvSpPr/>
                <p:nvPr/>
              </p:nvSpPr>
              <p:spPr bwMode="auto">
                <a:xfrm>
                  <a:off x="1944411" y="2035145"/>
                  <a:ext cx="367268" cy="339784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îSľïďê">
              <a:extLst>
                <a:ext uri="{FF2B5EF4-FFF2-40B4-BE49-F238E27FC236}">
                  <a16:creationId xmlns:a16="http://schemas.microsoft.com/office/drawing/2014/main" xmlns="" id="{03C8E7B9-9E36-4630-8D00-7EDF400819B9}"/>
                </a:ext>
              </a:extLst>
            </p:cNvPr>
            <p:cNvGrpSpPr/>
            <p:nvPr/>
          </p:nvGrpSpPr>
          <p:grpSpPr>
            <a:xfrm>
              <a:off x="2400996" y="1370745"/>
              <a:ext cx="2556368" cy="1107071"/>
              <a:chOff x="4259265" y="1981584"/>
              <a:chExt cx="2214562" cy="1107071"/>
            </a:xfrm>
          </p:grpSpPr>
          <p:sp>
            <p:nvSpPr>
              <p:cNvPr id="20" name="i$lîdê">
                <a:extLst>
                  <a:ext uri="{FF2B5EF4-FFF2-40B4-BE49-F238E27FC236}">
                    <a16:creationId xmlns:a16="http://schemas.microsoft.com/office/drawing/2014/main" xmlns="" id="{D1BE3D0A-F1AF-42D9-A8F3-01F5409B82F2}"/>
                  </a:ext>
                </a:extLst>
              </p:cNvPr>
              <p:cNvSpPr txBox="1"/>
              <p:nvPr/>
            </p:nvSpPr>
            <p:spPr>
              <a:xfrm>
                <a:off x="4259265" y="2489415"/>
                <a:ext cx="2214562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1" name="íSḷiďê">
                <a:extLst>
                  <a:ext uri="{FF2B5EF4-FFF2-40B4-BE49-F238E27FC236}">
                    <a16:creationId xmlns:a16="http://schemas.microsoft.com/office/drawing/2014/main" xmlns="" id="{6D51E086-0432-4F08-903B-2E241BD095ED}"/>
                  </a:ext>
                </a:extLst>
              </p:cNvPr>
              <p:cNvSpPr/>
              <p:nvPr/>
            </p:nvSpPr>
            <p:spPr>
              <a:xfrm>
                <a:off x="4259265" y="1981584"/>
                <a:ext cx="2214562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355B734-DE8C-4BD0-91E8-C05CD4B65948}"/>
                </a:ext>
              </a:extLst>
            </p:cNvPr>
            <p:cNvCxnSpPr/>
            <p:nvPr/>
          </p:nvCxnSpPr>
          <p:spPr>
            <a:xfrm>
              <a:off x="673099" y="3598793"/>
              <a:ext cx="10845800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ś1íḍe">
              <a:extLst>
                <a:ext uri="{FF2B5EF4-FFF2-40B4-BE49-F238E27FC236}">
                  <a16:creationId xmlns:a16="http://schemas.microsoft.com/office/drawing/2014/main" xmlns="" id="{F3E02D63-8A87-48C2-880D-99F81AFD5460}"/>
                </a:ext>
              </a:extLst>
            </p:cNvPr>
            <p:cNvSpPr/>
            <p:nvPr/>
          </p:nvSpPr>
          <p:spPr bwMode="auto">
            <a:xfrm>
              <a:off x="6096794" y="3065448"/>
              <a:ext cx="2705929" cy="532605"/>
            </a:xfrm>
            <a:custGeom>
              <a:avLst/>
              <a:gdLst>
                <a:gd name="T0" fmla="*/ 428 w 468"/>
                <a:gd name="T1" fmla="*/ 30 h 92"/>
                <a:gd name="T2" fmla="*/ 277 w 468"/>
                <a:gd name="T3" fmla="*/ 30 h 92"/>
                <a:gd name="T4" fmla="*/ 263 w 468"/>
                <a:gd name="T5" fmla="*/ 24 h 92"/>
                <a:gd name="T6" fmla="*/ 248 w 468"/>
                <a:gd name="T7" fmla="*/ 8 h 92"/>
                <a:gd name="T8" fmla="*/ 220 w 468"/>
                <a:gd name="T9" fmla="*/ 8 h 92"/>
                <a:gd name="T10" fmla="*/ 205 w 468"/>
                <a:gd name="T11" fmla="*/ 24 h 92"/>
                <a:gd name="T12" fmla="*/ 191 w 468"/>
                <a:gd name="T13" fmla="*/ 30 h 92"/>
                <a:gd name="T14" fmla="*/ 40 w 468"/>
                <a:gd name="T15" fmla="*/ 30 h 92"/>
                <a:gd name="T16" fmla="*/ 0 w 468"/>
                <a:gd name="T17" fmla="*/ 70 h 92"/>
                <a:gd name="T18" fmla="*/ 0 w 468"/>
                <a:gd name="T19" fmla="*/ 92 h 92"/>
                <a:gd name="T20" fmla="*/ 468 w 468"/>
                <a:gd name="T21" fmla="*/ 92 h 92"/>
                <a:gd name="T22" fmla="*/ 468 w 468"/>
                <a:gd name="T23" fmla="*/ 70 h 92"/>
                <a:gd name="T24" fmla="*/ 428 w 468"/>
                <a:gd name="T25" fmla="*/ 3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8" h="92">
                  <a:moveTo>
                    <a:pt x="428" y="30"/>
                  </a:moveTo>
                  <a:cubicBezTo>
                    <a:pt x="277" y="30"/>
                    <a:pt x="277" y="30"/>
                    <a:pt x="277" y="30"/>
                  </a:cubicBezTo>
                  <a:cubicBezTo>
                    <a:pt x="271" y="30"/>
                    <a:pt x="266" y="27"/>
                    <a:pt x="263" y="24"/>
                  </a:cubicBezTo>
                  <a:cubicBezTo>
                    <a:pt x="248" y="8"/>
                    <a:pt x="248" y="8"/>
                    <a:pt x="248" y="8"/>
                  </a:cubicBezTo>
                  <a:cubicBezTo>
                    <a:pt x="240" y="0"/>
                    <a:pt x="228" y="0"/>
                    <a:pt x="220" y="8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2" y="27"/>
                    <a:pt x="197" y="30"/>
                    <a:pt x="191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18" y="30"/>
                    <a:pt x="0" y="48"/>
                    <a:pt x="0" y="7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468" y="70"/>
                    <a:pt x="468" y="70"/>
                    <a:pt x="468" y="70"/>
                  </a:cubicBezTo>
                  <a:cubicBezTo>
                    <a:pt x="468" y="48"/>
                    <a:pt x="450" y="30"/>
                    <a:pt x="428" y="3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4" name="í$1ïḓe">
              <a:extLst>
                <a:ext uri="{FF2B5EF4-FFF2-40B4-BE49-F238E27FC236}">
                  <a16:creationId xmlns:a16="http://schemas.microsoft.com/office/drawing/2014/main" xmlns="" id="{9C10198C-3C59-453A-8806-338C5DA1D2CB}"/>
                </a:ext>
              </a:extLst>
            </p:cNvPr>
            <p:cNvSpPr/>
            <p:nvPr/>
          </p:nvSpPr>
          <p:spPr bwMode="auto">
            <a:xfrm>
              <a:off x="3386427" y="3598053"/>
              <a:ext cx="2710367" cy="534085"/>
            </a:xfrm>
            <a:custGeom>
              <a:avLst/>
              <a:gdLst>
                <a:gd name="T0" fmla="*/ 0 w 469"/>
                <a:gd name="T1" fmla="*/ 0 h 92"/>
                <a:gd name="T2" fmla="*/ 0 w 469"/>
                <a:gd name="T3" fmla="*/ 22 h 92"/>
                <a:gd name="T4" fmla="*/ 41 w 469"/>
                <a:gd name="T5" fmla="*/ 62 h 92"/>
                <a:gd name="T6" fmla="*/ 192 w 469"/>
                <a:gd name="T7" fmla="*/ 62 h 92"/>
                <a:gd name="T8" fmla="*/ 206 w 469"/>
                <a:gd name="T9" fmla="*/ 68 h 92"/>
                <a:gd name="T10" fmla="*/ 221 w 469"/>
                <a:gd name="T11" fmla="*/ 84 h 92"/>
                <a:gd name="T12" fmla="*/ 249 w 469"/>
                <a:gd name="T13" fmla="*/ 84 h 92"/>
                <a:gd name="T14" fmla="*/ 263 w 469"/>
                <a:gd name="T15" fmla="*/ 68 h 92"/>
                <a:gd name="T16" fmla="*/ 277 w 469"/>
                <a:gd name="T17" fmla="*/ 62 h 92"/>
                <a:gd name="T18" fmla="*/ 429 w 469"/>
                <a:gd name="T19" fmla="*/ 62 h 92"/>
                <a:gd name="T20" fmla="*/ 469 w 469"/>
                <a:gd name="T21" fmla="*/ 22 h 92"/>
                <a:gd name="T22" fmla="*/ 469 w 469"/>
                <a:gd name="T23" fmla="*/ 0 h 92"/>
                <a:gd name="T24" fmla="*/ 0 w 46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9" h="9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44"/>
                    <a:pt x="19" y="62"/>
                    <a:pt x="4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7" y="62"/>
                    <a:pt x="202" y="64"/>
                    <a:pt x="206" y="68"/>
                  </a:cubicBezTo>
                  <a:cubicBezTo>
                    <a:pt x="221" y="84"/>
                    <a:pt x="221" y="84"/>
                    <a:pt x="221" y="84"/>
                  </a:cubicBezTo>
                  <a:cubicBezTo>
                    <a:pt x="228" y="92"/>
                    <a:pt x="241" y="92"/>
                    <a:pt x="249" y="84"/>
                  </a:cubicBezTo>
                  <a:cubicBezTo>
                    <a:pt x="263" y="68"/>
                    <a:pt x="263" y="68"/>
                    <a:pt x="263" y="68"/>
                  </a:cubicBezTo>
                  <a:cubicBezTo>
                    <a:pt x="267" y="64"/>
                    <a:pt x="272" y="62"/>
                    <a:pt x="277" y="62"/>
                  </a:cubicBezTo>
                  <a:cubicBezTo>
                    <a:pt x="429" y="62"/>
                    <a:pt x="429" y="62"/>
                    <a:pt x="429" y="62"/>
                  </a:cubicBezTo>
                  <a:cubicBezTo>
                    <a:pt x="451" y="62"/>
                    <a:pt x="469" y="44"/>
                    <a:pt x="469" y="22"/>
                  </a:cubicBezTo>
                  <a:cubicBezTo>
                    <a:pt x="469" y="0"/>
                    <a:pt x="469" y="0"/>
                    <a:pt x="46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5" name="îślïḋê">
              <a:extLst>
                <a:ext uri="{FF2B5EF4-FFF2-40B4-BE49-F238E27FC236}">
                  <a16:creationId xmlns:a16="http://schemas.microsoft.com/office/drawing/2014/main" xmlns="" id="{053D035A-A029-4B26-B583-E843256DBAE2}"/>
                </a:ext>
              </a:extLst>
            </p:cNvPr>
            <p:cNvSpPr/>
            <p:nvPr/>
          </p:nvSpPr>
          <p:spPr bwMode="auto">
            <a:xfrm>
              <a:off x="8808641" y="3598053"/>
              <a:ext cx="2711847" cy="534085"/>
            </a:xfrm>
            <a:custGeom>
              <a:avLst/>
              <a:gdLst>
                <a:gd name="T0" fmla="*/ 0 w 469"/>
                <a:gd name="T1" fmla="*/ 0 h 92"/>
                <a:gd name="T2" fmla="*/ 0 w 469"/>
                <a:gd name="T3" fmla="*/ 22 h 92"/>
                <a:gd name="T4" fmla="*/ 41 w 469"/>
                <a:gd name="T5" fmla="*/ 62 h 92"/>
                <a:gd name="T6" fmla="*/ 192 w 469"/>
                <a:gd name="T7" fmla="*/ 62 h 92"/>
                <a:gd name="T8" fmla="*/ 206 w 469"/>
                <a:gd name="T9" fmla="*/ 68 h 92"/>
                <a:gd name="T10" fmla="*/ 221 w 469"/>
                <a:gd name="T11" fmla="*/ 84 h 92"/>
                <a:gd name="T12" fmla="*/ 248 w 469"/>
                <a:gd name="T13" fmla="*/ 84 h 92"/>
                <a:gd name="T14" fmla="*/ 263 w 469"/>
                <a:gd name="T15" fmla="*/ 68 h 92"/>
                <a:gd name="T16" fmla="*/ 277 w 469"/>
                <a:gd name="T17" fmla="*/ 62 h 92"/>
                <a:gd name="T18" fmla="*/ 428 w 469"/>
                <a:gd name="T19" fmla="*/ 62 h 92"/>
                <a:gd name="T20" fmla="*/ 469 w 469"/>
                <a:gd name="T21" fmla="*/ 22 h 92"/>
                <a:gd name="T22" fmla="*/ 469 w 469"/>
                <a:gd name="T23" fmla="*/ 0 h 92"/>
                <a:gd name="T24" fmla="*/ 0 w 46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9" h="9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44"/>
                    <a:pt x="18" y="62"/>
                    <a:pt x="4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7" y="62"/>
                    <a:pt x="202" y="64"/>
                    <a:pt x="206" y="68"/>
                  </a:cubicBezTo>
                  <a:cubicBezTo>
                    <a:pt x="221" y="84"/>
                    <a:pt x="221" y="84"/>
                    <a:pt x="221" y="84"/>
                  </a:cubicBezTo>
                  <a:cubicBezTo>
                    <a:pt x="228" y="92"/>
                    <a:pt x="241" y="92"/>
                    <a:pt x="248" y="84"/>
                  </a:cubicBezTo>
                  <a:cubicBezTo>
                    <a:pt x="263" y="68"/>
                    <a:pt x="263" y="68"/>
                    <a:pt x="263" y="68"/>
                  </a:cubicBezTo>
                  <a:cubicBezTo>
                    <a:pt x="267" y="64"/>
                    <a:pt x="272" y="62"/>
                    <a:pt x="277" y="62"/>
                  </a:cubicBezTo>
                  <a:cubicBezTo>
                    <a:pt x="428" y="62"/>
                    <a:pt x="428" y="62"/>
                    <a:pt x="428" y="62"/>
                  </a:cubicBezTo>
                  <a:cubicBezTo>
                    <a:pt x="451" y="62"/>
                    <a:pt x="469" y="44"/>
                    <a:pt x="469" y="22"/>
                  </a:cubicBezTo>
                  <a:cubicBezTo>
                    <a:pt x="469" y="0"/>
                    <a:pt x="469" y="0"/>
                    <a:pt x="46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6" name="îŝļïḋé">
              <a:extLst>
                <a:ext uri="{FF2B5EF4-FFF2-40B4-BE49-F238E27FC236}">
                  <a16:creationId xmlns:a16="http://schemas.microsoft.com/office/drawing/2014/main" xmlns="" id="{4A2BF356-B702-421C-91E5-A4312A210DD0}"/>
                </a:ext>
              </a:extLst>
            </p:cNvPr>
            <p:cNvSpPr/>
            <p:nvPr/>
          </p:nvSpPr>
          <p:spPr bwMode="auto">
            <a:xfrm>
              <a:off x="6020595" y="3530600"/>
              <a:ext cx="153988" cy="15398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17" name="isliďe">
              <a:extLst>
                <a:ext uri="{FF2B5EF4-FFF2-40B4-BE49-F238E27FC236}">
                  <a16:creationId xmlns:a16="http://schemas.microsoft.com/office/drawing/2014/main" xmlns="" id="{7B4F3C14-3776-46D3-A7B3-AEA621AACC6D}"/>
                </a:ext>
              </a:extLst>
            </p:cNvPr>
            <p:cNvSpPr/>
            <p:nvPr/>
          </p:nvSpPr>
          <p:spPr bwMode="auto">
            <a:xfrm>
              <a:off x="8727319" y="3530600"/>
              <a:ext cx="153988" cy="15398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18" name="íŝ1îḋe">
              <a:extLst>
                <a:ext uri="{FF2B5EF4-FFF2-40B4-BE49-F238E27FC236}">
                  <a16:creationId xmlns:a16="http://schemas.microsoft.com/office/drawing/2014/main" xmlns="" id="{77BE3DCA-B5C1-4609-B100-844C0EE7ED3D}"/>
                </a:ext>
              </a:extLst>
            </p:cNvPr>
            <p:cNvSpPr/>
            <p:nvPr/>
          </p:nvSpPr>
          <p:spPr bwMode="auto">
            <a:xfrm>
              <a:off x="673100" y="3065448"/>
              <a:ext cx="2711847" cy="532605"/>
            </a:xfrm>
            <a:custGeom>
              <a:avLst/>
              <a:gdLst>
                <a:gd name="T0" fmla="*/ 428 w 469"/>
                <a:gd name="T1" fmla="*/ 30 h 92"/>
                <a:gd name="T2" fmla="*/ 277 w 469"/>
                <a:gd name="T3" fmla="*/ 30 h 92"/>
                <a:gd name="T4" fmla="*/ 263 w 469"/>
                <a:gd name="T5" fmla="*/ 24 h 92"/>
                <a:gd name="T6" fmla="*/ 248 w 469"/>
                <a:gd name="T7" fmla="*/ 8 h 92"/>
                <a:gd name="T8" fmla="*/ 220 w 469"/>
                <a:gd name="T9" fmla="*/ 8 h 92"/>
                <a:gd name="T10" fmla="*/ 206 w 469"/>
                <a:gd name="T11" fmla="*/ 24 h 92"/>
                <a:gd name="T12" fmla="*/ 192 w 469"/>
                <a:gd name="T13" fmla="*/ 30 h 92"/>
                <a:gd name="T14" fmla="*/ 41 w 469"/>
                <a:gd name="T15" fmla="*/ 30 h 92"/>
                <a:gd name="T16" fmla="*/ 0 w 469"/>
                <a:gd name="T17" fmla="*/ 70 h 92"/>
                <a:gd name="T18" fmla="*/ 0 w 469"/>
                <a:gd name="T19" fmla="*/ 92 h 92"/>
                <a:gd name="T20" fmla="*/ 469 w 469"/>
                <a:gd name="T21" fmla="*/ 92 h 92"/>
                <a:gd name="T22" fmla="*/ 469 w 469"/>
                <a:gd name="T23" fmla="*/ 70 h 92"/>
                <a:gd name="T24" fmla="*/ 428 w 469"/>
                <a:gd name="T25" fmla="*/ 3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9" h="92">
                  <a:moveTo>
                    <a:pt x="428" y="30"/>
                  </a:moveTo>
                  <a:cubicBezTo>
                    <a:pt x="277" y="30"/>
                    <a:pt x="277" y="30"/>
                    <a:pt x="277" y="30"/>
                  </a:cubicBezTo>
                  <a:cubicBezTo>
                    <a:pt x="272" y="30"/>
                    <a:pt x="267" y="27"/>
                    <a:pt x="263" y="24"/>
                  </a:cubicBezTo>
                  <a:cubicBezTo>
                    <a:pt x="248" y="8"/>
                    <a:pt x="248" y="8"/>
                    <a:pt x="248" y="8"/>
                  </a:cubicBezTo>
                  <a:cubicBezTo>
                    <a:pt x="241" y="0"/>
                    <a:pt x="228" y="0"/>
                    <a:pt x="220" y="8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2" y="27"/>
                    <a:pt x="197" y="30"/>
                    <a:pt x="192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18" y="30"/>
                    <a:pt x="0" y="48"/>
                    <a:pt x="0" y="7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469" y="92"/>
                    <a:pt x="469" y="92"/>
                    <a:pt x="469" y="92"/>
                  </a:cubicBezTo>
                  <a:cubicBezTo>
                    <a:pt x="469" y="70"/>
                    <a:pt x="469" y="70"/>
                    <a:pt x="469" y="70"/>
                  </a:cubicBezTo>
                  <a:cubicBezTo>
                    <a:pt x="469" y="48"/>
                    <a:pt x="451" y="30"/>
                    <a:pt x="428" y="3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9" name="íṩľîḋé">
              <a:extLst>
                <a:ext uri="{FF2B5EF4-FFF2-40B4-BE49-F238E27FC236}">
                  <a16:creationId xmlns:a16="http://schemas.microsoft.com/office/drawing/2014/main" xmlns="" id="{B11A415B-456C-4880-B92C-A31B104426D7}"/>
                </a:ext>
              </a:extLst>
            </p:cNvPr>
            <p:cNvSpPr/>
            <p:nvPr/>
          </p:nvSpPr>
          <p:spPr bwMode="auto">
            <a:xfrm>
              <a:off x="3313871" y="3530600"/>
              <a:ext cx="153988" cy="15398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764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B507259-829D-4DCC-B71E-5C89ECA2A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0FF8C3C-F14F-4D18-84CB-84DCB8EC2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9857D10-AE93-44C5-9FA4-851803C40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4368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C222242-9C5A-4914-8BCE-A7455E55061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234128"/>
            <a:ext cx="10850563" cy="4808845"/>
            <a:chOff x="670718" y="1234128"/>
            <a:chExt cx="10850563" cy="4808845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0EF32BC6-8FFF-4346-B6D5-D17824802311}"/>
                </a:ext>
              </a:extLst>
            </p:cNvPr>
            <p:cNvCxnSpPr/>
            <p:nvPr/>
          </p:nvCxnSpPr>
          <p:spPr>
            <a:xfrm>
              <a:off x="670718" y="3911638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ïṥľïdê">
              <a:extLst>
                <a:ext uri="{FF2B5EF4-FFF2-40B4-BE49-F238E27FC236}">
                  <a16:creationId xmlns:a16="http://schemas.microsoft.com/office/drawing/2014/main" xmlns="" id="{651AB9BA-2941-44F9-A070-C125A1F65020}"/>
                </a:ext>
              </a:extLst>
            </p:cNvPr>
            <p:cNvGrpSpPr/>
            <p:nvPr/>
          </p:nvGrpSpPr>
          <p:grpSpPr>
            <a:xfrm>
              <a:off x="7205135" y="3232186"/>
              <a:ext cx="1238251" cy="1371600"/>
              <a:chOff x="7205135" y="2959098"/>
              <a:chExt cx="1238251" cy="1371600"/>
            </a:xfrm>
          </p:grpSpPr>
          <p:sp>
            <p:nvSpPr>
              <p:cNvPr id="38" name="îşḷïḍè">
                <a:extLst>
                  <a:ext uri="{FF2B5EF4-FFF2-40B4-BE49-F238E27FC236}">
                    <a16:creationId xmlns:a16="http://schemas.microsoft.com/office/drawing/2014/main" xmlns="" id="{664A2244-DD36-460A-9C8A-569574F937BC}"/>
                  </a:ext>
                </a:extLst>
              </p:cNvPr>
              <p:cNvSpPr/>
              <p:nvPr/>
            </p:nvSpPr>
            <p:spPr bwMode="auto">
              <a:xfrm rot="5400000">
                <a:off x="7621060" y="3508371"/>
                <a:ext cx="687917" cy="956734"/>
              </a:xfrm>
              <a:custGeom>
                <a:avLst/>
                <a:gdLst/>
                <a:ahLst/>
                <a:cxnLst>
                  <a:cxn ang="0">
                    <a:pos x="0" y="322"/>
                  </a:cxn>
                  <a:cxn ang="0">
                    <a:pos x="0" y="0"/>
                  </a:cxn>
                  <a:cxn ang="0">
                    <a:pos x="325" y="199"/>
                  </a:cxn>
                  <a:cxn ang="0">
                    <a:pos x="325" y="452"/>
                  </a:cxn>
                  <a:cxn ang="0">
                    <a:pos x="0" y="322"/>
                  </a:cxn>
                </a:cxnLst>
                <a:rect l="0" t="0" r="r" b="b"/>
                <a:pathLst>
                  <a:path w="325" h="452">
                    <a:moveTo>
                      <a:pt x="0" y="322"/>
                    </a:moveTo>
                    <a:lnTo>
                      <a:pt x="0" y="0"/>
                    </a:lnTo>
                    <a:lnTo>
                      <a:pt x="325" y="199"/>
                    </a:lnTo>
                    <a:lnTo>
                      <a:pt x="325" y="452"/>
                    </a:lnTo>
                    <a:lnTo>
                      <a:pt x="0" y="32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iṩḻîḍê">
                <a:extLst>
                  <a:ext uri="{FF2B5EF4-FFF2-40B4-BE49-F238E27FC236}">
                    <a16:creationId xmlns:a16="http://schemas.microsoft.com/office/drawing/2014/main" xmlns="" id="{7A6D1C0E-55B3-4278-A9E6-FB708675E39F}"/>
                  </a:ext>
                </a:extLst>
              </p:cNvPr>
              <p:cNvSpPr/>
              <p:nvPr/>
            </p:nvSpPr>
            <p:spPr bwMode="auto">
              <a:xfrm rot="5400000">
                <a:off x="6797678" y="3366556"/>
                <a:ext cx="1371599" cy="556685"/>
              </a:xfrm>
              <a:custGeom>
                <a:avLst/>
                <a:gdLst/>
                <a:ahLst/>
                <a:cxnLst>
                  <a:cxn ang="0">
                    <a:pos x="323" y="263"/>
                  </a:cxn>
                  <a:cxn ang="0">
                    <a:pos x="0" y="128"/>
                  </a:cxn>
                  <a:cxn ang="0">
                    <a:pos x="323" y="0"/>
                  </a:cxn>
                  <a:cxn ang="0">
                    <a:pos x="648" y="130"/>
                  </a:cxn>
                  <a:cxn ang="0">
                    <a:pos x="323" y="263"/>
                  </a:cxn>
                </a:cxnLst>
                <a:rect l="0" t="0" r="r" b="b"/>
                <a:pathLst>
                  <a:path w="648" h="263">
                    <a:moveTo>
                      <a:pt x="323" y="263"/>
                    </a:moveTo>
                    <a:lnTo>
                      <a:pt x="0" y="128"/>
                    </a:lnTo>
                    <a:lnTo>
                      <a:pt x="323" y="0"/>
                    </a:lnTo>
                    <a:lnTo>
                      <a:pt x="648" y="130"/>
                    </a:lnTo>
                    <a:lnTo>
                      <a:pt x="323" y="26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i$1íďè">
                <a:extLst>
                  <a:ext uri="{FF2B5EF4-FFF2-40B4-BE49-F238E27FC236}">
                    <a16:creationId xmlns:a16="http://schemas.microsoft.com/office/drawing/2014/main" xmlns="" id="{9BF911BD-4D88-452A-8DD8-28E5C19736D0}"/>
                  </a:ext>
                </a:extLst>
              </p:cNvPr>
              <p:cNvSpPr/>
              <p:nvPr/>
            </p:nvSpPr>
            <p:spPr bwMode="auto">
              <a:xfrm rot="5400000">
                <a:off x="7625294" y="2824689"/>
                <a:ext cx="683683" cy="952501"/>
              </a:xfrm>
              <a:custGeom>
                <a:avLst/>
                <a:gdLst/>
                <a:ahLst/>
                <a:cxnLst>
                  <a:cxn ang="0">
                    <a:pos x="323" y="322"/>
                  </a:cxn>
                  <a:cxn ang="0">
                    <a:pos x="0" y="450"/>
                  </a:cxn>
                  <a:cxn ang="0">
                    <a:pos x="0" y="192"/>
                  </a:cxn>
                  <a:cxn ang="0">
                    <a:pos x="323" y="0"/>
                  </a:cxn>
                  <a:cxn ang="0">
                    <a:pos x="323" y="322"/>
                  </a:cxn>
                </a:cxnLst>
                <a:rect l="0" t="0" r="r" b="b"/>
                <a:pathLst>
                  <a:path w="323" h="450">
                    <a:moveTo>
                      <a:pt x="323" y="322"/>
                    </a:moveTo>
                    <a:lnTo>
                      <a:pt x="0" y="450"/>
                    </a:lnTo>
                    <a:lnTo>
                      <a:pt x="0" y="192"/>
                    </a:lnTo>
                    <a:lnTo>
                      <a:pt x="323" y="0"/>
                    </a:lnTo>
                    <a:lnTo>
                      <a:pt x="323" y="32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îṡļíḑe">
              <a:extLst>
                <a:ext uri="{FF2B5EF4-FFF2-40B4-BE49-F238E27FC236}">
                  <a16:creationId xmlns:a16="http://schemas.microsoft.com/office/drawing/2014/main" xmlns="" id="{F8CE17F7-687C-49E8-8206-259DBC99D620}"/>
                </a:ext>
              </a:extLst>
            </p:cNvPr>
            <p:cNvGrpSpPr/>
            <p:nvPr/>
          </p:nvGrpSpPr>
          <p:grpSpPr>
            <a:xfrm>
              <a:off x="6432543" y="2821554"/>
              <a:ext cx="1073154" cy="2163233"/>
              <a:chOff x="6432543" y="2548466"/>
              <a:chExt cx="1073154" cy="2163233"/>
            </a:xfrm>
          </p:grpSpPr>
          <p:sp>
            <p:nvSpPr>
              <p:cNvPr id="35" name="íṧľíḍe">
                <a:extLst>
                  <a:ext uri="{FF2B5EF4-FFF2-40B4-BE49-F238E27FC236}">
                    <a16:creationId xmlns:a16="http://schemas.microsoft.com/office/drawing/2014/main" xmlns="" id="{4E13FBC9-B3EA-439B-96A9-508023796C4B}"/>
                  </a:ext>
                </a:extLst>
              </p:cNvPr>
              <p:cNvSpPr/>
              <p:nvPr/>
            </p:nvSpPr>
            <p:spPr bwMode="auto">
              <a:xfrm rot="5400000">
                <a:off x="6524621" y="2661708"/>
                <a:ext cx="1094317" cy="867834"/>
              </a:xfrm>
              <a:custGeom>
                <a:avLst/>
                <a:gdLst/>
                <a:ahLst/>
                <a:cxnLst>
                  <a:cxn ang="0">
                    <a:pos x="0" y="410"/>
                  </a:cxn>
                  <a:cxn ang="0">
                    <a:pos x="0" y="147"/>
                  </a:cxn>
                  <a:cxn ang="0">
                    <a:pos x="517" y="0"/>
                  </a:cxn>
                  <a:cxn ang="0">
                    <a:pos x="517" y="336"/>
                  </a:cxn>
                  <a:cxn ang="0">
                    <a:pos x="0" y="410"/>
                  </a:cxn>
                </a:cxnLst>
                <a:rect l="0" t="0" r="r" b="b"/>
                <a:pathLst>
                  <a:path w="517" h="410">
                    <a:moveTo>
                      <a:pt x="0" y="410"/>
                    </a:moveTo>
                    <a:lnTo>
                      <a:pt x="0" y="147"/>
                    </a:lnTo>
                    <a:lnTo>
                      <a:pt x="517" y="0"/>
                    </a:lnTo>
                    <a:lnTo>
                      <a:pt x="517" y="336"/>
                    </a:lnTo>
                    <a:lnTo>
                      <a:pt x="0" y="41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îS1îde">
                <a:extLst>
                  <a:ext uri="{FF2B5EF4-FFF2-40B4-BE49-F238E27FC236}">
                    <a16:creationId xmlns:a16="http://schemas.microsoft.com/office/drawing/2014/main" xmlns="" id="{66A5AC8B-97E8-490C-BD4B-88EEFC6800AF}"/>
                  </a:ext>
                </a:extLst>
              </p:cNvPr>
              <p:cNvSpPr/>
              <p:nvPr/>
            </p:nvSpPr>
            <p:spPr bwMode="auto">
              <a:xfrm rot="5400000">
                <a:off x="6529911" y="3735914"/>
                <a:ext cx="1068917" cy="882651"/>
              </a:xfrm>
              <a:custGeom>
                <a:avLst/>
                <a:gdLst/>
                <a:ahLst/>
                <a:cxnLst>
                  <a:cxn ang="0">
                    <a:pos x="505" y="417"/>
                  </a:cxn>
                  <a:cxn ang="0">
                    <a:pos x="0" y="336"/>
                  </a:cxn>
                  <a:cxn ang="0">
                    <a:pos x="0" y="0"/>
                  </a:cxn>
                  <a:cxn ang="0">
                    <a:pos x="503" y="149"/>
                  </a:cxn>
                  <a:cxn ang="0">
                    <a:pos x="505" y="417"/>
                  </a:cxn>
                  <a:cxn ang="0">
                    <a:pos x="505" y="417"/>
                  </a:cxn>
                </a:cxnLst>
                <a:rect l="0" t="0" r="r" b="b"/>
                <a:pathLst>
                  <a:path w="505" h="417">
                    <a:moveTo>
                      <a:pt x="505" y="417"/>
                    </a:moveTo>
                    <a:lnTo>
                      <a:pt x="0" y="336"/>
                    </a:lnTo>
                    <a:lnTo>
                      <a:pt x="0" y="0"/>
                    </a:lnTo>
                    <a:lnTo>
                      <a:pt x="503" y="149"/>
                    </a:lnTo>
                    <a:lnTo>
                      <a:pt x="505" y="417"/>
                    </a:lnTo>
                    <a:lnTo>
                      <a:pt x="505" y="41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ïṥḷidè">
                <a:extLst>
                  <a:ext uri="{FF2B5EF4-FFF2-40B4-BE49-F238E27FC236}">
                    <a16:creationId xmlns:a16="http://schemas.microsoft.com/office/drawing/2014/main" xmlns="" id="{FB957CD7-4A40-4B56-9A6F-71194DCD784D}"/>
                  </a:ext>
                </a:extLst>
              </p:cNvPr>
              <p:cNvSpPr/>
              <p:nvPr/>
            </p:nvSpPr>
            <p:spPr bwMode="auto">
              <a:xfrm rot="5400000">
                <a:off x="5531903" y="3449107"/>
                <a:ext cx="2163232" cy="361951"/>
              </a:xfrm>
              <a:custGeom>
                <a:avLst/>
                <a:gdLst/>
                <a:ahLst/>
                <a:cxnLst>
                  <a:cxn ang="0">
                    <a:pos x="517" y="0"/>
                  </a:cxn>
                  <a:cxn ang="0">
                    <a:pos x="1022" y="81"/>
                  </a:cxn>
                  <a:cxn ang="0">
                    <a:pos x="517" y="171"/>
                  </a:cxn>
                  <a:cxn ang="0">
                    <a:pos x="0" y="74"/>
                  </a:cxn>
                  <a:cxn ang="0">
                    <a:pos x="517" y="0"/>
                  </a:cxn>
                </a:cxnLst>
                <a:rect l="0" t="0" r="r" b="b"/>
                <a:pathLst>
                  <a:path w="1022" h="171">
                    <a:moveTo>
                      <a:pt x="517" y="0"/>
                    </a:moveTo>
                    <a:lnTo>
                      <a:pt x="1022" y="81"/>
                    </a:lnTo>
                    <a:lnTo>
                      <a:pt x="517" y="171"/>
                    </a:lnTo>
                    <a:lnTo>
                      <a:pt x="0" y="74"/>
                    </a:lnTo>
                    <a:lnTo>
                      <a:pt x="517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ïŝ1iḑe">
              <a:extLst>
                <a:ext uri="{FF2B5EF4-FFF2-40B4-BE49-F238E27FC236}">
                  <a16:creationId xmlns:a16="http://schemas.microsoft.com/office/drawing/2014/main" xmlns="" id="{F06A69F6-602F-4C3E-88F9-1A2CF416F985}"/>
                </a:ext>
              </a:extLst>
            </p:cNvPr>
            <p:cNvGrpSpPr/>
            <p:nvPr/>
          </p:nvGrpSpPr>
          <p:grpSpPr>
            <a:xfrm>
              <a:off x="3748613" y="3232186"/>
              <a:ext cx="1244601" cy="1371599"/>
              <a:chOff x="3748613" y="2959098"/>
              <a:chExt cx="1244601" cy="1371599"/>
            </a:xfrm>
          </p:grpSpPr>
          <p:sp>
            <p:nvSpPr>
              <p:cNvPr id="32" name="iSḻíḑe">
                <a:extLst>
                  <a:ext uri="{FF2B5EF4-FFF2-40B4-BE49-F238E27FC236}">
                    <a16:creationId xmlns:a16="http://schemas.microsoft.com/office/drawing/2014/main" xmlns="" id="{28702035-27B3-4AF9-B594-520BFF270D44}"/>
                  </a:ext>
                </a:extLst>
              </p:cNvPr>
              <p:cNvSpPr/>
              <p:nvPr/>
            </p:nvSpPr>
            <p:spPr bwMode="auto">
              <a:xfrm rot="5400000">
                <a:off x="3886196" y="3505197"/>
                <a:ext cx="687917" cy="963084"/>
              </a:xfrm>
              <a:custGeom>
                <a:avLst/>
                <a:gdLst/>
                <a:ahLst/>
                <a:cxnLst>
                  <a:cxn ang="0">
                    <a:pos x="0" y="130"/>
                  </a:cxn>
                  <a:cxn ang="0">
                    <a:pos x="0" y="455"/>
                  </a:cxn>
                  <a:cxn ang="0">
                    <a:pos x="325" y="253"/>
                  </a:cxn>
                  <a:cxn ang="0">
                    <a:pos x="325" y="0"/>
                  </a:cxn>
                  <a:cxn ang="0">
                    <a:pos x="0" y="130"/>
                  </a:cxn>
                </a:cxnLst>
                <a:rect l="0" t="0" r="r" b="b"/>
                <a:pathLst>
                  <a:path w="325" h="455">
                    <a:moveTo>
                      <a:pt x="0" y="130"/>
                    </a:moveTo>
                    <a:lnTo>
                      <a:pt x="0" y="455"/>
                    </a:lnTo>
                    <a:lnTo>
                      <a:pt x="325" y="253"/>
                    </a:lnTo>
                    <a:lnTo>
                      <a:pt x="325" y="0"/>
                    </a:lnTo>
                    <a:lnTo>
                      <a:pt x="0" y="13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ï$ḷide">
                <a:extLst>
                  <a:ext uri="{FF2B5EF4-FFF2-40B4-BE49-F238E27FC236}">
                    <a16:creationId xmlns:a16="http://schemas.microsoft.com/office/drawing/2014/main" xmlns="" id="{43D3DB55-4E08-4FFA-AE76-CB677F47A692}"/>
                  </a:ext>
                </a:extLst>
              </p:cNvPr>
              <p:cNvSpPr/>
              <p:nvPr/>
            </p:nvSpPr>
            <p:spPr bwMode="auto">
              <a:xfrm rot="5400000">
                <a:off x="4029072" y="3366556"/>
                <a:ext cx="1371599" cy="556684"/>
              </a:xfrm>
              <a:custGeom>
                <a:avLst/>
                <a:gdLst/>
                <a:ahLst/>
                <a:cxnLst>
                  <a:cxn ang="0">
                    <a:pos x="323" y="0"/>
                  </a:cxn>
                  <a:cxn ang="0">
                    <a:pos x="0" y="135"/>
                  </a:cxn>
                  <a:cxn ang="0">
                    <a:pos x="323" y="263"/>
                  </a:cxn>
                  <a:cxn ang="0">
                    <a:pos x="648" y="133"/>
                  </a:cxn>
                  <a:cxn ang="0">
                    <a:pos x="323" y="0"/>
                  </a:cxn>
                </a:cxnLst>
                <a:rect l="0" t="0" r="r" b="b"/>
                <a:pathLst>
                  <a:path w="648" h="263">
                    <a:moveTo>
                      <a:pt x="323" y="0"/>
                    </a:moveTo>
                    <a:lnTo>
                      <a:pt x="0" y="135"/>
                    </a:lnTo>
                    <a:lnTo>
                      <a:pt x="323" y="263"/>
                    </a:lnTo>
                    <a:lnTo>
                      <a:pt x="648" y="133"/>
                    </a:lnTo>
                    <a:lnTo>
                      <a:pt x="323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šḷîďê">
                <a:extLst>
                  <a:ext uri="{FF2B5EF4-FFF2-40B4-BE49-F238E27FC236}">
                    <a16:creationId xmlns:a16="http://schemas.microsoft.com/office/drawing/2014/main" xmlns="" id="{97109E72-DF4A-43F8-A167-DC844A3F3D9F}"/>
                  </a:ext>
                </a:extLst>
              </p:cNvPr>
              <p:cNvSpPr/>
              <p:nvPr/>
            </p:nvSpPr>
            <p:spPr bwMode="auto">
              <a:xfrm rot="5400000">
                <a:off x="3886196" y="2821515"/>
                <a:ext cx="683683" cy="958850"/>
              </a:xfrm>
              <a:custGeom>
                <a:avLst/>
                <a:gdLst/>
                <a:ahLst/>
                <a:cxnLst>
                  <a:cxn ang="0">
                    <a:pos x="323" y="128"/>
                  </a:cxn>
                  <a:cxn ang="0">
                    <a:pos x="0" y="0"/>
                  </a:cxn>
                  <a:cxn ang="0">
                    <a:pos x="0" y="258"/>
                  </a:cxn>
                  <a:cxn ang="0">
                    <a:pos x="323" y="453"/>
                  </a:cxn>
                  <a:cxn ang="0">
                    <a:pos x="323" y="128"/>
                  </a:cxn>
                </a:cxnLst>
                <a:rect l="0" t="0" r="r" b="b"/>
                <a:pathLst>
                  <a:path w="323" h="453">
                    <a:moveTo>
                      <a:pt x="323" y="128"/>
                    </a:moveTo>
                    <a:lnTo>
                      <a:pt x="0" y="0"/>
                    </a:lnTo>
                    <a:lnTo>
                      <a:pt x="0" y="258"/>
                    </a:lnTo>
                    <a:lnTo>
                      <a:pt x="323" y="453"/>
                    </a:lnTo>
                    <a:lnTo>
                      <a:pt x="323" y="12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íṧlîḍé">
              <a:extLst>
                <a:ext uri="{FF2B5EF4-FFF2-40B4-BE49-F238E27FC236}">
                  <a16:creationId xmlns:a16="http://schemas.microsoft.com/office/drawing/2014/main" xmlns="" id="{F3D7507B-9943-46EE-8DF0-4DD3DBBFF76F}"/>
                </a:ext>
              </a:extLst>
            </p:cNvPr>
            <p:cNvGrpSpPr/>
            <p:nvPr/>
          </p:nvGrpSpPr>
          <p:grpSpPr>
            <a:xfrm>
              <a:off x="4692645" y="2821554"/>
              <a:ext cx="1073151" cy="2163233"/>
              <a:chOff x="4692645" y="2548466"/>
              <a:chExt cx="1073151" cy="2163233"/>
            </a:xfrm>
          </p:grpSpPr>
          <p:sp>
            <p:nvSpPr>
              <p:cNvPr id="29" name="íṡļîḋè">
                <a:extLst>
                  <a:ext uri="{FF2B5EF4-FFF2-40B4-BE49-F238E27FC236}">
                    <a16:creationId xmlns:a16="http://schemas.microsoft.com/office/drawing/2014/main" xmlns="" id="{AF09C3E5-202A-4EE1-B4E3-1E55F47FB2D6}"/>
                  </a:ext>
                </a:extLst>
              </p:cNvPr>
              <p:cNvSpPr/>
              <p:nvPr/>
            </p:nvSpPr>
            <p:spPr bwMode="auto">
              <a:xfrm rot="5400000">
                <a:off x="4579405" y="2661708"/>
                <a:ext cx="1094317" cy="8678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63"/>
                  </a:cxn>
                  <a:cxn ang="0">
                    <a:pos x="517" y="410"/>
                  </a:cxn>
                  <a:cxn ang="0">
                    <a:pos x="517" y="74"/>
                  </a:cxn>
                  <a:cxn ang="0">
                    <a:pos x="0" y="0"/>
                  </a:cxn>
                </a:cxnLst>
                <a:rect l="0" t="0" r="r" b="b"/>
                <a:pathLst>
                  <a:path w="517" h="410">
                    <a:moveTo>
                      <a:pt x="0" y="0"/>
                    </a:moveTo>
                    <a:lnTo>
                      <a:pt x="0" y="263"/>
                    </a:lnTo>
                    <a:lnTo>
                      <a:pt x="517" y="410"/>
                    </a:lnTo>
                    <a:lnTo>
                      <a:pt x="517" y="7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íṥľïďê">
                <a:extLst>
                  <a:ext uri="{FF2B5EF4-FFF2-40B4-BE49-F238E27FC236}">
                    <a16:creationId xmlns:a16="http://schemas.microsoft.com/office/drawing/2014/main" xmlns="" id="{1F0D5E0E-C446-4ABB-923F-23199227486B}"/>
                  </a:ext>
                </a:extLst>
              </p:cNvPr>
              <p:cNvSpPr/>
              <p:nvPr/>
            </p:nvSpPr>
            <p:spPr bwMode="auto">
              <a:xfrm rot="5400000">
                <a:off x="4599512" y="3735914"/>
                <a:ext cx="1068917" cy="882651"/>
              </a:xfrm>
              <a:custGeom>
                <a:avLst/>
                <a:gdLst/>
                <a:ahLst/>
                <a:cxnLst>
                  <a:cxn ang="0">
                    <a:pos x="505" y="0"/>
                  </a:cxn>
                  <a:cxn ang="0">
                    <a:pos x="0" y="81"/>
                  </a:cxn>
                  <a:cxn ang="0">
                    <a:pos x="0" y="417"/>
                  </a:cxn>
                  <a:cxn ang="0">
                    <a:pos x="503" y="270"/>
                  </a:cxn>
                  <a:cxn ang="0">
                    <a:pos x="505" y="0"/>
                  </a:cxn>
                  <a:cxn ang="0">
                    <a:pos x="505" y="0"/>
                  </a:cxn>
                </a:cxnLst>
                <a:rect l="0" t="0" r="r" b="b"/>
                <a:pathLst>
                  <a:path w="505" h="417">
                    <a:moveTo>
                      <a:pt x="505" y="0"/>
                    </a:moveTo>
                    <a:lnTo>
                      <a:pt x="0" y="81"/>
                    </a:lnTo>
                    <a:lnTo>
                      <a:pt x="0" y="417"/>
                    </a:lnTo>
                    <a:lnTo>
                      <a:pt x="503" y="270"/>
                    </a:lnTo>
                    <a:lnTo>
                      <a:pt x="505" y="0"/>
                    </a:lnTo>
                    <a:lnTo>
                      <a:pt x="505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ïS1îḋê">
                <a:extLst>
                  <a:ext uri="{FF2B5EF4-FFF2-40B4-BE49-F238E27FC236}">
                    <a16:creationId xmlns:a16="http://schemas.microsoft.com/office/drawing/2014/main" xmlns="" id="{D45AF39C-949A-488B-AFB6-C35E6BCCEBBF}"/>
                  </a:ext>
                </a:extLst>
              </p:cNvPr>
              <p:cNvSpPr/>
              <p:nvPr/>
            </p:nvSpPr>
            <p:spPr bwMode="auto">
              <a:xfrm rot="5400000">
                <a:off x="4503205" y="3449107"/>
                <a:ext cx="2163232" cy="361951"/>
              </a:xfrm>
              <a:custGeom>
                <a:avLst/>
                <a:gdLst/>
                <a:ahLst/>
                <a:cxnLst>
                  <a:cxn ang="0">
                    <a:pos x="0" y="97"/>
                  </a:cxn>
                  <a:cxn ang="0">
                    <a:pos x="517" y="171"/>
                  </a:cxn>
                  <a:cxn ang="0">
                    <a:pos x="1022" y="90"/>
                  </a:cxn>
                  <a:cxn ang="0">
                    <a:pos x="517" y="0"/>
                  </a:cxn>
                  <a:cxn ang="0">
                    <a:pos x="0" y="97"/>
                  </a:cxn>
                </a:cxnLst>
                <a:rect l="0" t="0" r="r" b="b"/>
                <a:pathLst>
                  <a:path w="1022" h="171">
                    <a:moveTo>
                      <a:pt x="0" y="97"/>
                    </a:moveTo>
                    <a:lnTo>
                      <a:pt x="517" y="171"/>
                    </a:lnTo>
                    <a:lnTo>
                      <a:pt x="1022" y="90"/>
                    </a:lnTo>
                    <a:lnTo>
                      <a:pt x="517" y="0"/>
                    </a:lnTo>
                    <a:lnTo>
                      <a:pt x="0" y="9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1" name="íṡľíďê">
              <a:extLst>
                <a:ext uri="{FF2B5EF4-FFF2-40B4-BE49-F238E27FC236}">
                  <a16:creationId xmlns:a16="http://schemas.microsoft.com/office/drawing/2014/main" xmlns="" id="{B37A16DE-682A-4FF6-A031-EE7A88C70690}"/>
                </a:ext>
              </a:extLst>
            </p:cNvPr>
            <p:cNvGrpSpPr/>
            <p:nvPr/>
          </p:nvGrpSpPr>
          <p:grpSpPr>
            <a:xfrm>
              <a:off x="5609162" y="2404571"/>
              <a:ext cx="948267" cy="3014133"/>
              <a:chOff x="5609162" y="2131483"/>
              <a:chExt cx="948267" cy="3014133"/>
            </a:xfrm>
          </p:grpSpPr>
          <p:sp>
            <p:nvSpPr>
              <p:cNvPr id="27" name="íšlíḍe">
                <a:extLst>
                  <a:ext uri="{FF2B5EF4-FFF2-40B4-BE49-F238E27FC236}">
                    <a16:creationId xmlns:a16="http://schemas.microsoft.com/office/drawing/2014/main" xmlns="" id="{9036F80D-2276-4DBA-B044-F13D1F1C5B30}"/>
                  </a:ext>
                </a:extLst>
              </p:cNvPr>
              <p:cNvSpPr/>
              <p:nvPr/>
            </p:nvSpPr>
            <p:spPr bwMode="auto">
              <a:xfrm rot="5400000">
                <a:off x="5331879" y="3920066"/>
                <a:ext cx="1502833" cy="948267"/>
              </a:xfrm>
              <a:custGeom>
                <a:avLst/>
                <a:gdLst/>
                <a:ahLst/>
                <a:cxnLst>
                  <a:cxn ang="0">
                    <a:pos x="0" y="448"/>
                  </a:cxn>
                  <a:cxn ang="0">
                    <a:pos x="0" y="0"/>
                  </a:cxn>
                  <a:cxn ang="0">
                    <a:pos x="710" y="78"/>
                  </a:cxn>
                  <a:cxn ang="0">
                    <a:pos x="710" y="369"/>
                  </a:cxn>
                  <a:cxn ang="0">
                    <a:pos x="0" y="448"/>
                  </a:cxn>
                </a:cxnLst>
                <a:rect l="0" t="0" r="r" b="b"/>
                <a:pathLst>
                  <a:path w="710" h="448">
                    <a:moveTo>
                      <a:pt x="0" y="448"/>
                    </a:moveTo>
                    <a:lnTo>
                      <a:pt x="0" y="0"/>
                    </a:lnTo>
                    <a:lnTo>
                      <a:pt x="710" y="78"/>
                    </a:lnTo>
                    <a:lnTo>
                      <a:pt x="710" y="369"/>
                    </a:lnTo>
                    <a:lnTo>
                      <a:pt x="0" y="44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ṥḻïde">
                <a:extLst>
                  <a:ext uri="{FF2B5EF4-FFF2-40B4-BE49-F238E27FC236}">
                    <a16:creationId xmlns:a16="http://schemas.microsoft.com/office/drawing/2014/main" xmlns="" id="{D96803C4-2A5A-41AD-9873-BB513EE12398}"/>
                  </a:ext>
                </a:extLst>
              </p:cNvPr>
              <p:cNvSpPr/>
              <p:nvPr/>
            </p:nvSpPr>
            <p:spPr bwMode="auto">
              <a:xfrm rot="5400000">
                <a:off x="5327646" y="2412999"/>
                <a:ext cx="1511300" cy="948267"/>
              </a:xfrm>
              <a:custGeom>
                <a:avLst/>
                <a:gdLst/>
                <a:ahLst/>
                <a:cxnLst>
                  <a:cxn ang="0">
                    <a:pos x="714" y="0"/>
                  </a:cxn>
                  <a:cxn ang="0">
                    <a:pos x="714" y="448"/>
                  </a:cxn>
                  <a:cxn ang="0">
                    <a:pos x="0" y="369"/>
                  </a:cxn>
                  <a:cxn ang="0">
                    <a:pos x="0" y="83"/>
                  </a:cxn>
                  <a:cxn ang="0">
                    <a:pos x="714" y="0"/>
                  </a:cxn>
                </a:cxnLst>
                <a:rect l="0" t="0" r="r" b="b"/>
                <a:pathLst>
                  <a:path w="714" h="448">
                    <a:moveTo>
                      <a:pt x="714" y="0"/>
                    </a:moveTo>
                    <a:lnTo>
                      <a:pt x="714" y="448"/>
                    </a:lnTo>
                    <a:lnTo>
                      <a:pt x="0" y="369"/>
                    </a:lnTo>
                    <a:lnTo>
                      <a:pt x="0" y="83"/>
                    </a:lnTo>
                    <a:lnTo>
                      <a:pt x="71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2" name="ïṧ1íḍè">
              <a:extLst>
                <a:ext uri="{FF2B5EF4-FFF2-40B4-BE49-F238E27FC236}">
                  <a16:creationId xmlns:a16="http://schemas.microsoft.com/office/drawing/2014/main" xmlns="" id="{0E7712FE-AC42-466B-912E-1348A284B421}"/>
                </a:ext>
              </a:extLst>
            </p:cNvPr>
            <p:cNvGrpSpPr/>
            <p:nvPr/>
          </p:nvGrpSpPr>
          <p:grpSpPr>
            <a:xfrm>
              <a:off x="673101" y="2883083"/>
              <a:ext cx="3009896" cy="1028555"/>
              <a:chOff x="673101" y="2312174"/>
              <a:chExt cx="3192730" cy="1028555"/>
            </a:xfrm>
          </p:grpSpPr>
          <p:sp>
            <p:nvSpPr>
              <p:cNvPr id="25" name="ísļïḓê">
                <a:extLst>
                  <a:ext uri="{FF2B5EF4-FFF2-40B4-BE49-F238E27FC236}">
                    <a16:creationId xmlns:a16="http://schemas.microsoft.com/office/drawing/2014/main" xmlns="" id="{62B4CF67-5429-4DFD-8763-FA713F18D5C2}"/>
                  </a:ext>
                </a:extLst>
              </p:cNvPr>
              <p:cNvSpPr/>
              <p:nvPr/>
            </p:nvSpPr>
            <p:spPr bwMode="auto">
              <a:xfrm>
                <a:off x="673101" y="2741498"/>
                <a:ext cx="3192730" cy="59923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6" name="ïṥḷîḋe">
                <a:extLst>
                  <a:ext uri="{FF2B5EF4-FFF2-40B4-BE49-F238E27FC236}">
                    <a16:creationId xmlns:a16="http://schemas.microsoft.com/office/drawing/2014/main" xmlns="" id="{CFF1610A-8A43-4989-A9E2-9F428864EB72}"/>
                  </a:ext>
                </a:extLst>
              </p:cNvPr>
              <p:cNvSpPr txBox="1"/>
              <p:nvPr/>
            </p:nvSpPr>
            <p:spPr bwMode="auto">
              <a:xfrm>
                <a:off x="673101" y="2312174"/>
                <a:ext cx="3192730" cy="429324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01.Text here</a:t>
                </a:r>
              </a:p>
            </p:txBody>
          </p:sp>
        </p:grpSp>
        <p:grpSp>
          <p:nvGrpSpPr>
            <p:cNvPr id="13" name="í$ḷïḍè">
              <a:extLst>
                <a:ext uri="{FF2B5EF4-FFF2-40B4-BE49-F238E27FC236}">
                  <a16:creationId xmlns:a16="http://schemas.microsoft.com/office/drawing/2014/main" xmlns="" id="{EB5AB2BB-222C-4A6B-BCE6-42F0692018E3}"/>
                </a:ext>
              </a:extLst>
            </p:cNvPr>
            <p:cNvGrpSpPr/>
            <p:nvPr/>
          </p:nvGrpSpPr>
          <p:grpSpPr>
            <a:xfrm>
              <a:off x="8509004" y="2883083"/>
              <a:ext cx="3009896" cy="1028555"/>
              <a:chOff x="673101" y="2312174"/>
              <a:chExt cx="3192730" cy="1028555"/>
            </a:xfrm>
          </p:grpSpPr>
          <p:sp>
            <p:nvSpPr>
              <p:cNvPr id="23" name="îslïde">
                <a:extLst>
                  <a:ext uri="{FF2B5EF4-FFF2-40B4-BE49-F238E27FC236}">
                    <a16:creationId xmlns:a16="http://schemas.microsoft.com/office/drawing/2014/main" xmlns="" id="{62B4CF67-5429-4DFD-8763-FA713F18D5C2}"/>
                  </a:ext>
                </a:extLst>
              </p:cNvPr>
              <p:cNvSpPr/>
              <p:nvPr/>
            </p:nvSpPr>
            <p:spPr bwMode="auto">
              <a:xfrm>
                <a:off x="673101" y="2741498"/>
                <a:ext cx="3192730" cy="59923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4" name="ïšḷïde">
                <a:extLst>
                  <a:ext uri="{FF2B5EF4-FFF2-40B4-BE49-F238E27FC236}">
                    <a16:creationId xmlns:a16="http://schemas.microsoft.com/office/drawing/2014/main" xmlns="" id="{CFF1610A-8A43-4989-A9E2-9F428864EB72}"/>
                  </a:ext>
                </a:extLst>
              </p:cNvPr>
              <p:cNvSpPr txBox="1"/>
              <p:nvPr/>
            </p:nvSpPr>
            <p:spPr bwMode="auto">
              <a:xfrm>
                <a:off x="673101" y="2312174"/>
                <a:ext cx="3192730" cy="429324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05.Text here</a:t>
                </a:r>
              </a:p>
            </p:txBody>
          </p:sp>
        </p:grpSp>
        <p:grpSp>
          <p:nvGrpSpPr>
            <p:cNvPr id="14" name="îṩḻíḋè">
              <a:extLst>
                <a:ext uri="{FF2B5EF4-FFF2-40B4-BE49-F238E27FC236}">
                  <a16:creationId xmlns:a16="http://schemas.microsoft.com/office/drawing/2014/main" xmlns="" id="{27069BEE-7D7F-4FFC-859C-A455F7BA6C37}"/>
                </a:ext>
              </a:extLst>
            </p:cNvPr>
            <p:cNvGrpSpPr/>
            <p:nvPr/>
          </p:nvGrpSpPr>
          <p:grpSpPr>
            <a:xfrm>
              <a:off x="2665370" y="5014418"/>
              <a:ext cx="3009896" cy="1028555"/>
              <a:chOff x="673101" y="2312174"/>
              <a:chExt cx="3192730" cy="1028555"/>
            </a:xfrm>
          </p:grpSpPr>
          <p:sp>
            <p:nvSpPr>
              <p:cNvPr id="21" name="ïşḻídê">
                <a:extLst>
                  <a:ext uri="{FF2B5EF4-FFF2-40B4-BE49-F238E27FC236}">
                    <a16:creationId xmlns:a16="http://schemas.microsoft.com/office/drawing/2014/main" xmlns="" id="{62B4CF67-5429-4DFD-8763-FA713F18D5C2}"/>
                  </a:ext>
                </a:extLst>
              </p:cNvPr>
              <p:cNvSpPr/>
              <p:nvPr/>
            </p:nvSpPr>
            <p:spPr bwMode="auto">
              <a:xfrm>
                <a:off x="673101" y="2741498"/>
                <a:ext cx="3192730" cy="59923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2" name="íśļíḑê">
                <a:extLst>
                  <a:ext uri="{FF2B5EF4-FFF2-40B4-BE49-F238E27FC236}">
                    <a16:creationId xmlns:a16="http://schemas.microsoft.com/office/drawing/2014/main" xmlns="" id="{CFF1610A-8A43-4989-A9E2-9F428864EB72}"/>
                  </a:ext>
                </a:extLst>
              </p:cNvPr>
              <p:cNvSpPr txBox="1"/>
              <p:nvPr/>
            </p:nvSpPr>
            <p:spPr bwMode="auto">
              <a:xfrm>
                <a:off x="673101" y="2312174"/>
                <a:ext cx="3192730" cy="429324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02.Text here</a:t>
                </a:r>
              </a:p>
            </p:txBody>
          </p:sp>
        </p:grpSp>
        <p:grpSp>
          <p:nvGrpSpPr>
            <p:cNvPr id="15" name="iṡḻïdè">
              <a:extLst>
                <a:ext uri="{FF2B5EF4-FFF2-40B4-BE49-F238E27FC236}">
                  <a16:creationId xmlns:a16="http://schemas.microsoft.com/office/drawing/2014/main" xmlns="" id="{CEAF8B9B-8FB3-4C54-A180-F42AEB3BD17F}"/>
                </a:ext>
              </a:extLst>
            </p:cNvPr>
            <p:cNvGrpSpPr/>
            <p:nvPr/>
          </p:nvGrpSpPr>
          <p:grpSpPr>
            <a:xfrm>
              <a:off x="6516735" y="5014418"/>
              <a:ext cx="3009896" cy="1028555"/>
              <a:chOff x="673101" y="2312174"/>
              <a:chExt cx="3192730" cy="1028555"/>
            </a:xfrm>
          </p:grpSpPr>
          <p:sp>
            <p:nvSpPr>
              <p:cNvPr id="19" name="íslíḓé">
                <a:extLst>
                  <a:ext uri="{FF2B5EF4-FFF2-40B4-BE49-F238E27FC236}">
                    <a16:creationId xmlns:a16="http://schemas.microsoft.com/office/drawing/2014/main" xmlns="" id="{62B4CF67-5429-4DFD-8763-FA713F18D5C2}"/>
                  </a:ext>
                </a:extLst>
              </p:cNvPr>
              <p:cNvSpPr/>
              <p:nvPr/>
            </p:nvSpPr>
            <p:spPr bwMode="auto">
              <a:xfrm>
                <a:off x="673101" y="2741498"/>
                <a:ext cx="3192730" cy="59923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0" name="işļiḓè">
                <a:extLst>
                  <a:ext uri="{FF2B5EF4-FFF2-40B4-BE49-F238E27FC236}">
                    <a16:creationId xmlns:a16="http://schemas.microsoft.com/office/drawing/2014/main" xmlns="" id="{CFF1610A-8A43-4989-A9E2-9F428864EB72}"/>
                  </a:ext>
                </a:extLst>
              </p:cNvPr>
              <p:cNvSpPr txBox="1"/>
              <p:nvPr/>
            </p:nvSpPr>
            <p:spPr bwMode="auto">
              <a:xfrm>
                <a:off x="673101" y="2312174"/>
                <a:ext cx="3192730" cy="429324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04.Text here</a:t>
                </a:r>
              </a:p>
            </p:txBody>
          </p:sp>
        </p:grpSp>
        <p:grpSp>
          <p:nvGrpSpPr>
            <p:cNvPr id="16" name="îs1îḑê">
              <a:extLst>
                <a:ext uri="{FF2B5EF4-FFF2-40B4-BE49-F238E27FC236}">
                  <a16:creationId xmlns:a16="http://schemas.microsoft.com/office/drawing/2014/main" xmlns="" id="{7CDA2DDC-183A-4AF8-8186-C2E78554BF2E}"/>
                </a:ext>
              </a:extLst>
            </p:cNvPr>
            <p:cNvGrpSpPr/>
            <p:nvPr/>
          </p:nvGrpSpPr>
          <p:grpSpPr>
            <a:xfrm>
              <a:off x="4591052" y="1234128"/>
              <a:ext cx="3009896" cy="1028555"/>
              <a:chOff x="673101" y="2312174"/>
              <a:chExt cx="3192730" cy="1028555"/>
            </a:xfrm>
          </p:grpSpPr>
          <p:sp>
            <p:nvSpPr>
              <p:cNvPr id="17" name="ïṩľïďe">
                <a:extLst>
                  <a:ext uri="{FF2B5EF4-FFF2-40B4-BE49-F238E27FC236}">
                    <a16:creationId xmlns:a16="http://schemas.microsoft.com/office/drawing/2014/main" xmlns="" id="{62B4CF67-5429-4DFD-8763-FA713F18D5C2}"/>
                  </a:ext>
                </a:extLst>
              </p:cNvPr>
              <p:cNvSpPr/>
              <p:nvPr/>
            </p:nvSpPr>
            <p:spPr bwMode="auto">
              <a:xfrm>
                <a:off x="673101" y="2741498"/>
                <a:ext cx="3192730" cy="59923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8" name="íṥḻîdê">
                <a:extLst>
                  <a:ext uri="{FF2B5EF4-FFF2-40B4-BE49-F238E27FC236}">
                    <a16:creationId xmlns:a16="http://schemas.microsoft.com/office/drawing/2014/main" xmlns="" id="{CFF1610A-8A43-4989-A9E2-9F428864EB72}"/>
                  </a:ext>
                </a:extLst>
              </p:cNvPr>
              <p:cNvSpPr txBox="1"/>
              <p:nvPr/>
            </p:nvSpPr>
            <p:spPr bwMode="auto">
              <a:xfrm>
                <a:off x="673101" y="2312174"/>
                <a:ext cx="3192730" cy="429324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03.Text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8549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2C10D66-4998-4385-AC01-08E34B342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B13A68-A9EE-4307-B98B-3C7DA4407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0B3C662-C0AF-4FEC-84D1-1F3391747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436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F2784A8-EAC0-4793-9CDE-D1CBEA47784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905441"/>
            <a:ext cx="10845800" cy="3533087"/>
            <a:chOff x="673100" y="1905441"/>
            <a:chExt cx="10845800" cy="3533087"/>
          </a:xfrm>
        </p:grpSpPr>
        <p:grpSp>
          <p:nvGrpSpPr>
            <p:cNvPr id="6" name="í$1iḓé">
              <a:extLst>
                <a:ext uri="{FF2B5EF4-FFF2-40B4-BE49-F238E27FC236}">
                  <a16:creationId xmlns:a16="http://schemas.microsoft.com/office/drawing/2014/main" xmlns="" id="{BE346F6A-5925-425A-B553-EC7FF94B8415}"/>
                </a:ext>
              </a:extLst>
            </p:cNvPr>
            <p:cNvGrpSpPr/>
            <p:nvPr/>
          </p:nvGrpSpPr>
          <p:grpSpPr>
            <a:xfrm>
              <a:off x="4079889" y="1905441"/>
              <a:ext cx="4032222" cy="3466218"/>
              <a:chOff x="4228389" y="1979006"/>
              <a:chExt cx="4032222" cy="3466218"/>
            </a:xfrm>
          </p:grpSpPr>
          <p:sp>
            <p:nvSpPr>
              <p:cNvPr id="13" name="ïŝlíďê">
                <a:extLst>
                  <a:ext uri="{FF2B5EF4-FFF2-40B4-BE49-F238E27FC236}">
                    <a16:creationId xmlns:a16="http://schemas.microsoft.com/office/drawing/2014/main" xmlns="" id="{E482BBD8-B632-43FC-A838-98568DC6C61F}"/>
                  </a:ext>
                </a:extLst>
              </p:cNvPr>
              <p:cNvSpPr/>
              <p:nvPr/>
            </p:nvSpPr>
            <p:spPr bwMode="auto">
              <a:xfrm rot="16200000" flipH="1">
                <a:off x="4120955" y="3933037"/>
                <a:ext cx="572611" cy="357743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14" name="ïṣḻïḍê">
                <a:extLst>
                  <a:ext uri="{FF2B5EF4-FFF2-40B4-BE49-F238E27FC236}">
                    <a16:creationId xmlns:a16="http://schemas.microsoft.com/office/drawing/2014/main" xmlns="" id="{A490DA1D-47DD-4779-9CA1-FFB560391987}"/>
                  </a:ext>
                </a:extLst>
              </p:cNvPr>
              <p:cNvGrpSpPr/>
              <p:nvPr/>
            </p:nvGrpSpPr>
            <p:grpSpPr>
              <a:xfrm>
                <a:off x="5004615" y="1979006"/>
                <a:ext cx="3056051" cy="2269413"/>
                <a:chOff x="5004615" y="1979006"/>
                <a:chExt cx="3056051" cy="2269413"/>
              </a:xfrm>
            </p:grpSpPr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xmlns="" id="{B889CA24-BC09-43C6-A886-8FD5CE89EE4B}"/>
                    </a:ext>
                  </a:extLst>
                </p:cNvPr>
                <p:cNvCxnSpPr>
                  <a:stCxn id="29" idx="0"/>
                </p:cNvCxnSpPr>
                <p:nvPr/>
              </p:nvCxnSpPr>
              <p:spPr>
                <a:xfrm>
                  <a:off x="5643370" y="3256516"/>
                  <a:ext cx="2417296" cy="18929"/>
                </a:xfrm>
                <a:prstGeom prst="line">
                  <a:avLst/>
                </a:prstGeom>
                <a:ln w="31750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xmlns="" id="{F3C1E232-61B4-4106-910B-DE2001A5929E}"/>
                    </a:ext>
                  </a:extLst>
                </p:cNvPr>
                <p:cNvCxnSpPr/>
                <p:nvPr/>
              </p:nvCxnSpPr>
              <p:spPr>
                <a:xfrm flipV="1">
                  <a:off x="6272435" y="2617761"/>
                  <a:ext cx="9690" cy="1630658"/>
                </a:xfrm>
                <a:prstGeom prst="line">
                  <a:avLst/>
                </a:prstGeom>
                <a:ln w="31750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íşļíḍè">
                  <a:extLst>
                    <a:ext uri="{FF2B5EF4-FFF2-40B4-BE49-F238E27FC236}">
                      <a16:creationId xmlns:a16="http://schemas.microsoft.com/office/drawing/2014/main" xmlns="" id="{A01E3587-F98C-4028-92D5-2F78C48E709B}"/>
                    </a:ext>
                  </a:extLst>
                </p:cNvPr>
                <p:cNvSpPr/>
                <p:nvPr/>
              </p:nvSpPr>
              <p:spPr bwMode="auto">
                <a:xfrm rot="5400000">
                  <a:off x="5004615" y="1979006"/>
                  <a:ext cx="1277510" cy="1277510"/>
                </a:xfrm>
                <a:custGeom>
                  <a:avLst/>
                  <a:gdLst>
                    <a:gd name="connsiteX0" fmla="*/ 0 w 1277510"/>
                    <a:gd name="connsiteY0" fmla="*/ 638755 h 1277510"/>
                    <a:gd name="connsiteX1" fmla="*/ 638755 w 1277510"/>
                    <a:gd name="connsiteY1" fmla="*/ 0 h 1277510"/>
                    <a:gd name="connsiteX2" fmla="*/ 1277510 w 1277510"/>
                    <a:gd name="connsiteY2" fmla="*/ 638755 h 1277510"/>
                    <a:gd name="connsiteX3" fmla="*/ 638755 w 1277510"/>
                    <a:gd name="connsiteY3" fmla="*/ 1277510 h 1277510"/>
                    <a:gd name="connsiteX4" fmla="*/ 0 w 1277510"/>
                    <a:gd name="connsiteY4" fmla="*/ 638755 h 1277510"/>
                    <a:gd name="connsiteX0-1" fmla="*/ 1277510 w 1368950"/>
                    <a:gd name="connsiteY0-2" fmla="*/ 638755 h 1277510"/>
                    <a:gd name="connsiteX1-3" fmla="*/ 638755 w 1368950"/>
                    <a:gd name="connsiteY1-4" fmla="*/ 1277510 h 1277510"/>
                    <a:gd name="connsiteX2-5" fmla="*/ 0 w 1368950"/>
                    <a:gd name="connsiteY2-6" fmla="*/ 638755 h 1277510"/>
                    <a:gd name="connsiteX3-7" fmla="*/ 638755 w 1368950"/>
                    <a:gd name="connsiteY3-8" fmla="*/ 0 h 1277510"/>
                    <a:gd name="connsiteX4-9" fmla="*/ 1368950 w 1368950"/>
                    <a:gd name="connsiteY4-10" fmla="*/ 730195 h 1277510"/>
                    <a:gd name="connsiteX0-11" fmla="*/ 1277510 w 1277510"/>
                    <a:gd name="connsiteY0-12" fmla="*/ 638755 h 1277510"/>
                    <a:gd name="connsiteX1-13" fmla="*/ 638755 w 1277510"/>
                    <a:gd name="connsiteY1-14" fmla="*/ 1277510 h 1277510"/>
                    <a:gd name="connsiteX2-15" fmla="*/ 0 w 1277510"/>
                    <a:gd name="connsiteY2-16" fmla="*/ 638755 h 1277510"/>
                    <a:gd name="connsiteX3-17" fmla="*/ 638755 w 1277510"/>
                    <a:gd name="connsiteY3-18" fmla="*/ 0 h 127751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277510" h="1277510">
                      <a:moveTo>
                        <a:pt x="1277510" y="638755"/>
                      </a:moveTo>
                      <a:cubicBezTo>
                        <a:pt x="1277510" y="991530"/>
                        <a:pt x="991530" y="1277510"/>
                        <a:pt x="638755" y="1277510"/>
                      </a:cubicBezTo>
                      <a:cubicBezTo>
                        <a:pt x="285980" y="1277510"/>
                        <a:pt x="0" y="991530"/>
                        <a:pt x="0" y="638755"/>
                      </a:cubicBezTo>
                      <a:cubicBezTo>
                        <a:pt x="0" y="285980"/>
                        <a:pt x="285980" y="0"/>
                        <a:pt x="638755" y="0"/>
                      </a:cubicBezTo>
                    </a:path>
                  </a:pathLst>
                </a:custGeom>
                <a:noFill/>
                <a:ln w="317500">
                  <a:solidFill>
                    <a:schemeClr val="bg1">
                      <a:lumMod val="95000"/>
                    </a:schemeClr>
                  </a:solidFill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5" name="i$ḷîḑê">
                <a:extLst>
                  <a:ext uri="{FF2B5EF4-FFF2-40B4-BE49-F238E27FC236}">
                    <a16:creationId xmlns:a16="http://schemas.microsoft.com/office/drawing/2014/main" xmlns="" id="{6AEEF6F4-4F54-4980-B473-2693E2C1EA9D}"/>
                  </a:ext>
                </a:extLst>
              </p:cNvPr>
              <p:cNvGrpSpPr/>
              <p:nvPr/>
            </p:nvGrpSpPr>
            <p:grpSpPr>
              <a:xfrm flipH="1" flipV="1">
                <a:off x="4499878" y="3165128"/>
                <a:ext cx="3056051" cy="2269413"/>
                <a:chOff x="5004615" y="1979006"/>
                <a:chExt cx="3056051" cy="2269413"/>
              </a:xfrm>
            </p:grpSpPr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xmlns="" id="{C192D108-AA33-4377-A0EA-236FB9031B24}"/>
                    </a:ext>
                  </a:extLst>
                </p:cNvPr>
                <p:cNvCxnSpPr>
                  <a:stCxn id="26" idx="0"/>
                </p:cNvCxnSpPr>
                <p:nvPr/>
              </p:nvCxnSpPr>
              <p:spPr>
                <a:xfrm>
                  <a:off x="5643370" y="3256516"/>
                  <a:ext cx="2417296" cy="18929"/>
                </a:xfrm>
                <a:prstGeom prst="line">
                  <a:avLst/>
                </a:prstGeom>
                <a:ln w="31750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xmlns="" id="{86495F48-9BED-4617-AB17-4F33F72A2EBB}"/>
                    </a:ext>
                  </a:extLst>
                </p:cNvPr>
                <p:cNvCxnSpPr/>
                <p:nvPr/>
              </p:nvCxnSpPr>
              <p:spPr>
                <a:xfrm flipV="1">
                  <a:off x="6272435" y="2617761"/>
                  <a:ext cx="9690" cy="1630658"/>
                </a:xfrm>
                <a:prstGeom prst="line">
                  <a:avLst/>
                </a:prstGeom>
                <a:ln w="31750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iŝḷïďé">
                  <a:extLst>
                    <a:ext uri="{FF2B5EF4-FFF2-40B4-BE49-F238E27FC236}">
                      <a16:creationId xmlns:a16="http://schemas.microsoft.com/office/drawing/2014/main" xmlns="" id="{FDEA0F80-6DED-4AF0-ABF0-04668B16FE8A}"/>
                    </a:ext>
                  </a:extLst>
                </p:cNvPr>
                <p:cNvSpPr/>
                <p:nvPr/>
              </p:nvSpPr>
              <p:spPr bwMode="auto">
                <a:xfrm rot="5400000">
                  <a:off x="5004615" y="1979006"/>
                  <a:ext cx="1277510" cy="1277510"/>
                </a:xfrm>
                <a:custGeom>
                  <a:avLst/>
                  <a:gdLst>
                    <a:gd name="connsiteX0" fmla="*/ 0 w 1277510"/>
                    <a:gd name="connsiteY0" fmla="*/ 638755 h 1277510"/>
                    <a:gd name="connsiteX1" fmla="*/ 638755 w 1277510"/>
                    <a:gd name="connsiteY1" fmla="*/ 0 h 1277510"/>
                    <a:gd name="connsiteX2" fmla="*/ 1277510 w 1277510"/>
                    <a:gd name="connsiteY2" fmla="*/ 638755 h 1277510"/>
                    <a:gd name="connsiteX3" fmla="*/ 638755 w 1277510"/>
                    <a:gd name="connsiteY3" fmla="*/ 1277510 h 1277510"/>
                    <a:gd name="connsiteX4" fmla="*/ 0 w 1277510"/>
                    <a:gd name="connsiteY4" fmla="*/ 638755 h 1277510"/>
                    <a:gd name="connsiteX0-1" fmla="*/ 1277510 w 1368950"/>
                    <a:gd name="connsiteY0-2" fmla="*/ 638755 h 1277510"/>
                    <a:gd name="connsiteX1-3" fmla="*/ 638755 w 1368950"/>
                    <a:gd name="connsiteY1-4" fmla="*/ 1277510 h 1277510"/>
                    <a:gd name="connsiteX2-5" fmla="*/ 0 w 1368950"/>
                    <a:gd name="connsiteY2-6" fmla="*/ 638755 h 1277510"/>
                    <a:gd name="connsiteX3-7" fmla="*/ 638755 w 1368950"/>
                    <a:gd name="connsiteY3-8" fmla="*/ 0 h 1277510"/>
                    <a:gd name="connsiteX4-9" fmla="*/ 1368950 w 1368950"/>
                    <a:gd name="connsiteY4-10" fmla="*/ 730195 h 1277510"/>
                    <a:gd name="connsiteX0-11" fmla="*/ 1277510 w 1277510"/>
                    <a:gd name="connsiteY0-12" fmla="*/ 638755 h 1277510"/>
                    <a:gd name="connsiteX1-13" fmla="*/ 638755 w 1277510"/>
                    <a:gd name="connsiteY1-14" fmla="*/ 1277510 h 1277510"/>
                    <a:gd name="connsiteX2-15" fmla="*/ 0 w 1277510"/>
                    <a:gd name="connsiteY2-16" fmla="*/ 638755 h 1277510"/>
                    <a:gd name="connsiteX3-17" fmla="*/ 638755 w 1277510"/>
                    <a:gd name="connsiteY3-18" fmla="*/ 0 h 127751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277510" h="1277510">
                      <a:moveTo>
                        <a:pt x="1277510" y="638755"/>
                      </a:moveTo>
                      <a:cubicBezTo>
                        <a:pt x="1277510" y="991530"/>
                        <a:pt x="991530" y="1277510"/>
                        <a:pt x="638755" y="1277510"/>
                      </a:cubicBezTo>
                      <a:cubicBezTo>
                        <a:pt x="285980" y="1277510"/>
                        <a:pt x="0" y="991530"/>
                        <a:pt x="0" y="638755"/>
                      </a:cubicBezTo>
                      <a:cubicBezTo>
                        <a:pt x="0" y="285980"/>
                        <a:pt x="285980" y="0"/>
                        <a:pt x="638755" y="0"/>
                      </a:cubicBezTo>
                    </a:path>
                  </a:pathLst>
                </a:custGeom>
                <a:noFill/>
                <a:ln w="317500">
                  <a:solidFill>
                    <a:schemeClr val="bg1">
                      <a:lumMod val="95000"/>
                    </a:schemeClr>
                  </a:solidFill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6" name="îṡľíḋe">
                <a:extLst>
                  <a:ext uri="{FF2B5EF4-FFF2-40B4-BE49-F238E27FC236}">
                    <a16:creationId xmlns:a16="http://schemas.microsoft.com/office/drawing/2014/main" xmlns="" id="{D8022974-A558-45A2-9C01-AC5E2EE0FBCF}"/>
                  </a:ext>
                </a:extLst>
              </p:cNvPr>
              <p:cNvSpPr/>
              <p:nvPr/>
            </p:nvSpPr>
            <p:spPr bwMode="auto">
              <a:xfrm rot="5400000">
                <a:off x="7795434" y="3087108"/>
                <a:ext cx="572611" cy="357743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ṧḻïďé">
                <a:extLst>
                  <a:ext uri="{FF2B5EF4-FFF2-40B4-BE49-F238E27FC236}">
                    <a16:creationId xmlns:a16="http://schemas.microsoft.com/office/drawing/2014/main" xmlns="" id="{8F115FDA-9E06-41A1-A859-5531F79FFD39}"/>
                  </a:ext>
                </a:extLst>
              </p:cNvPr>
              <p:cNvSpPr/>
              <p:nvPr/>
            </p:nvSpPr>
            <p:spPr bwMode="auto">
              <a:xfrm>
                <a:off x="5379057" y="2390299"/>
                <a:ext cx="544184" cy="454924"/>
              </a:xfrm>
              <a:custGeom>
                <a:avLst/>
                <a:gdLst>
                  <a:gd name="connsiteX0" fmla="*/ 58756 w 590488"/>
                  <a:gd name="connsiteY0" fmla="*/ 545434 h 604551"/>
                  <a:gd name="connsiteX1" fmla="*/ 41673 w 590488"/>
                  <a:gd name="connsiteY1" fmla="*/ 561840 h 604551"/>
                  <a:gd name="connsiteX2" fmla="*/ 58756 w 590488"/>
                  <a:gd name="connsiteY2" fmla="*/ 578340 h 604551"/>
                  <a:gd name="connsiteX3" fmla="*/ 75840 w 590488"/>
                  <a:gd name="connsiteY3" fmla="*/ 561840 h 604551"/>
                  <a:gd name="connsiteX4" fmla="*/ 58756 w 590488"/>
                  <a:gd name="connsiteY4" fmla="*/ 545434 h 604551"/>
                  <a:gd name="connsiteX5" fmla="*/ 192914 w 590488"/>
                  <a:gd name="connsiteY5" fmla="*/ 427234 h 604551"/>
                  <a:gd name="connsiteX6" fmla="*/ 243237 w 590488"/>
                  <a:gd name="connsiteY6" fmla="*/ 436518 h 604551"/>
                  <a:gd name="connsiteX7" fmla="*/ 271462 w 590488"/>
                  <a:gd name="connsiteY7" fmla="*/ 440874 h 604551"/>
                  <a:gd name="connsiteX8" fmla="*/ 387795 w 590488"/>
                  <a:gd name="connsiteY8" fmla="*/ 442358 h 604551"/>
                  <a:gd name="connsiteX9" fmla="*/ 417784 w 590488"/>
                  <a:gd name="connsiteY9" fmla="*/ 466922 h 604551"/>
                  <a:gd name="connsiteX10" fmla="*/ 393459 w 590488"/>
                  <a:gd name="connsiteY10" fmla="*/ 497140 h 604551"/>
                  <a:gd name="connsiteX11" fmla="*/ 262642 w 590488"/>
                  <a:gd name="connsiteY11" fmla="*/ 509561 h 604551"/>
                  <a:gd name="connsiteX12" fmla="*/ 255957 w 590488"/>
                  <a:gd name="connsiteY12" fmla="*/ 517903 h 604551"/>
                  <a:gd name="connsiteX13" fmla="*/ 263849 w 590488"/>
                  <a:gd name="connsiteY13" fmla="*/ 524021 h 604551"/>
                  <a:gd name="connsiteX14" fmla="*/ 268955 w 590488"/>
                  <a:gd name="connsiteY14" fmla="*/ 523836 h 604551"/>
                  <a:gd name="connsiteX15" fmla="*/ 417227 w 590488"/>
                  <a:gd name="connsiteY15" fmla="*/ 509561 h 604551"/>
                  <a:gd name="connsiteX16" fmla="*/ 447494 w 590488"/>
                  <a:gd name="connsiteY16" fmla="*/ 497233 h 604551"/>
                  <a:gd name="connsiteX17" fmla="*/ 452322 w 590488"/>
                  <a:gd name="connsiteY17" fmla="*/ 493988 h 604551"/>
                  <a:gd name="connsiteX18" fmla="*/ 527433 w 590488"/>
                  <a:gd name="connsiteY18" fmla="*/ 450422 h 604551"/>
                  <a:gd name="connsiteX19" fmla="*/ 568377 w 590488"/>
                  <a:gd name="connsiteY19" fmla="*/ 435313 h 604551"/>
                  <a:gd name="connsiteX20" fmla="*/ 590474 w 590488"/>
                  <a:gd name="connsiteY20" fmla="*/ 460062 h 604551"/>
                  <a:gd name="connsiteX21" fmla="*/ 576083 w 590488"/>
                  <a:gd name="connsiteY21" fmla="*/ 482309 h 604551"/>
                  <a:gd name="connsiteX22" fmla="*/ 409428 w 590488"/>
                  <a:gd name="connsiteY22" fmla="*/ 579545 h 604551"/>
                  <a:gd name="connsiteX23" fmla="*/ 403115 w 590488"/>
                  <a:gd name="connsiteY23" fmla="*/ 582882 h 604551"/>
                  <a:gd name="connsiteX24" fmla="*/ 333946 w 590488"/>
                  <a:gd name="connsiteY24" fmla="*/ 594654 h 604551"/>
                  <a:gd name="connsiteX25" fmla="*/ 113627 w 590488"/>
                  <a:gd name="connsiteY25" fmla="*/ 585107 h 604551"/>
                  <a:gd name="connsiteX26" fmla="*/ 90602 w 590488"/>
                  <a:gd name="connsiteY26" fmla="*/ 601143 h 604551"/>
                  <a:gd name="connsiteX27" fmla="*/ 40466 w 590488"/>
                  <a:gd name="connsiteY27" fmla="*/ 604480 h 604551"/>
                  <a:gd name="connsiteX28" fmla="*/ 8156 w 590488"/>
                  <a:gd name="connsiteY28" fmla="*/ 577413 h 604551"/>
                  <a:gd name="connsiteX29" fmla="*/ 79 w 590488"/>
                  <a:gd name="connsiteY29" fmla="*/ 466180 h 604551"/>
                  <a:gd name="connsiteX30" fmla="*/ 28211 w 590488"/>
                  <a:gd name="connsiteY30" fmla="*/ 435035 h 604551"/>
                  <a:gd name="connsiteX31" fmla="*/ 78346 w 590488"/>
                  <a:gd name="connsiteY31" fmla="*/ 431698 h 604551"/>
                  <a:gd name="connsiteX32" fmla="*/ 103414 w 590488"/>
                  <a:gd name="connsiteY32" fmla="*/ 444675 h 604551"/>
                  <a:gd name="connsiteX33" fmla="*/ 192914 w 590488"/>
                  <a:gd name="connsiteY33" fmla="*/ 427234 h 604551"/>
                  <a:gd name="connsiteX34" fmla="*/ 526856 w 590488"/>
                  <a:gd name="connsiteY34" fmla="*/ 416291 h 604551"/>
                  <a:gd name="connsiteX35" fmla="*/ 540179 w 590488"/>
                  <a:gd name="connsiteY35" fmla="*/ 420948 h 604551"/>
                  <a:gd name="connsiteX36" fmla="*/ 521239 w 590488"/>
                  <a:gd name="connsiteY36" fmla="*/ 429382 h 604551"/>
                  <a:gd name="connsiteX37" fmla="*/ 449751 w 590488"/>
                  <a:gd name="connsiteY37" fmla="*/ 470069 h 604551"/>
                  <a:gd name="connsiteX38" fmla="*/ 444644 w 590488"/>
                  <a:gd name="connsiteY38" fmla="*/ 473776 h 604551"/>
                  <a:gd name="connsiteX39" fmla="*/ 444552 w 590488"/>
                  <a:gd name="connsiteY39" fmla="*/ 464508 h 604551"/>
                  <a:gd name="connsiteX40" fmla="*/ 441952 w 590488"/>
                  <a:gd name="connsiteY40" fmla="*/ 453108 h 604551"/>
                  <a:gd name="connsiteX41" fmla="*/ 442138 w 590488"/>
                  <a:gd name="connsiteY41" fmla="*/ 452367 h 604551"/>
                  <a:gd name="connsiteX42" fmla="*/ 512976 w 590488"/>
                  <a:gd name="connsiteY42" fmla="*/ 418724 h 604551"/>
                  <a:gd name="connsiteX43" fmla="*/ 526856 w 590488"/>
                  <a:gd name="connsiteY43" fmla="*/ 416291 h 604551"/>
                  <a:gd name="connsiteX44" fmla="*/ 481633 w 590488"/>
                  <a:gd name="connsiteY44" fmla="*/ 403249 h 604551"/>
                  <a:gd name="connsiteX45" fmla="*/ 494805 w 590488"/>
                  <a:gd name="connsiteY45" fmla="*/ 407871 h 604551"/>
                  <a:gd name="connsiteX46" fmla="*/ 442765 w 590488"/>
                  <a:gd name="connsiteY46" fmla="*/ 429836 h 604551"/>
                  <a:gd name="connsiteX47" fmla="*/ 434324 w 590488"/>
                  <a:gd name="connsiteY47" fmla="*/ 434470 h 604551"/>
                  <a:gd name="connsiteX48" fmla="*/ 432098 w 590488"/>
                  <a:gd name="connsiteY48" fmla="*/ 435953 h 604551"/>
                  <a:gd name="connsiteX49" fmla="*/ 419018 w 590488"/>
                  <a:gd name="connsiteY49" fmla="*/ 424646 h 604551"/>
                  <a:gd name="connsiteX50" fmla="*/ 467904 w 590488"/>
                  <a:gd name="connsiteY50" fmla="*/ 405647 h 604551"/>
                  <a:gd name="connsiteX51" fmla="*/ 481633 w 590488"/>
                  <a:gd name="connsiteY51" fmla="*/ 403249 h 604551"/>
                  <a:gd name="connsiteX52" fmla="*/ 280736 w 590488"/>
                  <a:gd name="connsiteY52" fmla="*/ 283369 h 604551"/>
                  <a:gd name="connsiteX53" fmla="*/ 255849 w 590488"/>
                  <a:gd name="connsiteY53" fmla="*/ 284481 h 604551"/>
                  <a:gd name="connsiteX54" fmla="*/ 296893 w 590488"/>
                  <a:gd name="connsiteY54" fmla="*/ 338156 h 604551"/>
                  <a:gd name="connsiteX55" fmla="*/ 363938 w 590488"/>
                  <a:gd name="connsiteY55" fmla="*/ 340844 h 604551"/>
                  <a:gd name="connsiteX56" fmla="*/ 350380 w 590488"/>
                  <a:gd name="connsiteY56" fmla="*/ 319615 h 604551"/>
                  <a:gd name="connsiteX57" fmla="*/ 308222 w 590488"/>
                  <a:gd name="connsiteY57" fmla="*/ 315907 h 604551"/>
                  <a:gd name="connsiteX58" fmla="*/ 280736 w 590488"/>
                  <a:gd name="connsiteY58" fmla="*/ 283369 h 604551"/>
                  <a:gd name="connsiteX59" fmla="*/ 325819 w 590488"/>
                  <a:gd name="connsiteY59" fmla="*/ 240946 h 604551"/>
                  <a:gd name="connsiteX60" fmla="*/ 310172 w 590488"/>
                  <a:gd name="connsiteY60" fmla="*/ 254075 h 604551"/>
                  <a:gd name="connsiteX61" fmla="*/ 321594 w 590488"/>
                  <a:gd name="connsiteY61" fmla="*/ 290043 h 604551"/>
                  <a:gd name="connsiteX62" fmla="*/ 357623 w 590488"/>
                  <a:gd name="connsiteY62" fmla="*/ 278734 h 604551"/>
                  <a:gd name="connsiteX63" fmla="*/ 346202 w 590488"/>
                  <a:gd name="connsiteY63" fmla="*/ 242766 h 604551"/>
                  <a:gd name="connsiteX64" fmla="*/ 325819 w 590488"/>
                  <a:gd name="connsiteY64" fmla="*/ 240946 h 604551"/>
                  <a:gd name="connsiteX65" fmla="*/ 122135 w 590488"/>
                  <a:gd name="connsiteY65" fmla="*/ 226094 h 604551"/>
                  <a:gd name="connsiteX66" fmla="*/ 92236 w 590488"/>
                  <a:gd name="connsiteY66" fmla="*/ 243333 h 604551"/>
                  <a:gd name="connsiteX67" fmla="*/ 109600 w 590488"/>
                  <a:gd name="connsiteY67" fmla="*/ 273178 h 604551"/>
                  <a:gd name="connsiteX68" fmla="*/ 139406 w 590488"/>
                  <a:gd name="connsiteY68" fmla="*/ 255846 h 604551"/>
                  <a:gd name="connsiteX69" fmla="*/ 122135 w 590488"/>
                  <a:gd name="connsiteY69" fmla="*/ 226094 h 604551"/>
                  <a:gd name="connsiteX70" fmla="*/ 382138 w 590488"/>
                  <a:gd name="connsiteY70" fmla="*/ 205407 h 604551"/>
                  <a:gd name="connsiteX71" fmla="*/ 371738 w 590488"/>
                  <a:gd name="connsiteY71" fmla="*/ 225523 h 604551"/>
                  <a:gd name="connsiteX72" fmla="*/ 383438 w 590488"/>
                  <a:gd name="connsiteY72" fmla="*/ 292176 h 604551"/>
                  <a:gd name="connsiteX73" fmla="*/ 375174 w 590488"/>
                  <a:gd name="connsiteY73" fmla="*/ 304041 h 604551"/>
                  <a:gd name="connsiteX74" fmla="*/ 388546 w 590488"/>
                  <a:gd name="connsiteY74" fmla="*/ 324899 h 604551"/>
                  <a:gd name="connsiteX75" fmla="*/ 403868 w 590488"/>
                  <a:gd name="connsiteY75" fmla="*/ 304319 h 604551"/>
                  <a:gd name="connsiteX76" fmla="*/ 382138 w 590488"/>
                  <a:gd name="connsiteY76" fmla="*/ 205407 h 604551"/>
                  <a:gd name="connsiteX77" fmla="*/ 328853 w 590488"/>
                  <a:gd name="connsiteY77" fmla="*/ 188854 h 604551"/>
                  <a:gd name="connsiteX78" fmla="*/ 262999 w 590488"/>
                  <a:gd name="connsiteY78" fmla="*/ 231456 h 604551"/>
                  <a:gd name="connsiteX79" fmla="*/ 255199 w 590488"/>
                  <a:gd name="connsiteY79" fmla="*/ 255095 h 604551"/>
                  <a:gd name="connsiteX80" fmla="*/ 279435 w 590488"/>
                  <a:gd name="connsiteY80" fmla="*/ 254075 h 604551"/>
                  <a:gd name="connsiteX81" fmla="*/ 284264 w 590488"/>
                  <a:gd name="connsiteY81" fmla="*/ 240912 h 604551"/>
                  <a:gd name="connsiteX82" fmla="*/ 345552 w 590488"/>
                  <a:gd name="connsiteY82" fmla="*/ 212081 h 604551"/>
                  <a:gd name="connsiteX83" fmla="*/ 355952 w 590488"/>
                  <a:gd name="connsiteY83" fmla="*/ 192058 h 604551"/>
                  <a:gd name="connsiteX84" fmla="*/ 328853 w 590488"/>
                  <a:gd name="connsiteY84" fmla="*/ 188854 h 604551"/>
                  <a:gd name="connsiteX85" fmla="*/ 127799 w 590488"/>
                  <a:gd name="connsiteY85" fmla="*/ 186611 h 604551"/>
                  <a:gd name="connsiteX86" fmla="*/ 136620 w 590488"/>
                  <a:gd name="connsiteY86" fmla="*/ 189020 h 604551"/>
                  <a:gd name="connsiteX87" fmla="*/ 140427 w 590488"/>
                  <a:gd name="connsiteY87" fmla="*/ 195694 h 604551"/>
                  <a:gd name="connsiteX88" fmla="*/ 138292 w 590488"/>
                  <a:gd name="connsiteY88" fmla="*/ 203850 h 604551"/>
                  <a:gd name="connsiteX89" fmla="*/ 154170 w 590488"/>
                  <a:gd name="connsiteY89" fmla="*/ 215899 h 604551"/>
                  <a:gd name="connsiteX90" fmla="*/ 161505 w 590488"/>
                  <a:gd name="connsiteY90" fmla="*/ 211728 h 604551"/>
                  <a:gd name="connsiteX91" fmla="*/ 168934 w 590488"/>
                  <a:gd name="connsiteY91" fmla="*/ 213674 h 604551"/>
                  <a:gd name="connsiteX92" fmla="*/ 173483 w 590488"/>
                  <a:gd name="connsiteY92" fmla="*/ 221645 h 604551"/>
                  <a:gd name="connsiteX93" fmla="*/ 171534 w 590488"/>
                  <a:gd name="connsiteY93" fmla="*/ 229060 h 604551"/>
                  <a:gd name="connsiteX94" fmla="*/ 164198 w 590488"/>
                  <a:gd name="connsiteY94" fmla="*/ 233231 h 604551"/>
                  <a:gd name="connsiteX95" fmla="*/ 166798 w 590488"/>
                  <a:gd name="connsiteY95" fmla="*/ 252880 h 604551"/>
                  <a:gd name="connsiteX96" fmla="*/ 174969 w 590488"/>
                  <a:gd name="connsiteY96" fmla="*/ 255012 h 604551"/>
                  <a:gd name="connsiteX97" fmla="*/ 178776 w 590488"/>
                  <a:gd name="connsiteY97" fmla="*/ 261685 h 604551"/>
                  <a:gd name="connsiteX98" fmla="*/ 176455 w 590488"/>
                  <a:gd name="connsiteY98" fmla="*/ 270397 h 604551"/>
                  <a:gd name="connsiteX99" fmla="*/ 169769 w 590488"/>
                  <a:gd name="connsiteY99" fmla="*/ 274290 h 604551"/>
                  <a:gd name="connsiteX100" fmla="*/ 161598 w 590488"/>
                  <a:gd name="connsiteY100" fmla="*/ 272158 h 604551"/>
                  <a:gd name="connsiteX101" fmla="*/ 149434 w 590488"/>
                  <a:gd name="connsiteY101" fmla="*/ 288007 h 604551"/>
                  <a:gd name="connsiteX102" fmla="*/ 153705 w 590488"/>
                  <a:gd name="connsiteY102" fmla="*/ 295237 h 604551"/>
                  <a:gd name="connsiteX103" fmla="*/ 151663 w 590488"/>
                  <a:gd name="connsiteY103" fmla="*/ 302651 h 604551"/>
                  <a:gd name="connsiteX104" fmla="*/ 143770 w 590488"/>
                  <a:gd name="connsiteY104" fmla="*/ 307286 h 604551"/>
                  <a:gd name="connsiteX105" fmla="*/ 136342 w 590488"/>
                  <a:gd name="connsiteY105" fmla="*/ 305246 h 604551"/>
                  <a:gd name="connsiteX106" fmla="*/ 132163 w 590488"/>
                  <a:gd name="connsiteY106" fmla="*/ 298017 h 604551"/>
                  <a:gd name="connsiteX107" fmla="*/ 112478 w 590488"/>
                  <a:gd name="connsiteY107" fmla="*/ 300612 h 604551"/>
                  <a:gd name="connsiteX108" fmla="*/ 110342 w 590488"/>
                  <a:gd name="connsiteY108" fmla="*/ 308768 h 604551"/>
                  <a:gd name="connsiteX109" fmla="*/ 103657 w 590488"/>
                  <a:gd name="connsiteY109" fmla="*/ 312569 h 604551"/>
                  <a:gd name="connsiteX110" fmla="*/ 94836 w 590488"/>
                  <a:gd name="connsiteY110" fmla="*/ 310251 h 604551"/>
                  <a:gd name="connsiteX111" fmla="*/ 91029 w 590488"/>
                  <a:gd name="connsiteY111" fmla="*/ 303578 h 604551"/>
                  <a:gd name="connsiteX112" fmla="*/ 93164 w 590488"/>
                  <a:gd name="connsiteY112" fmla="*/ 295422 h 604551"/>
                  <a:gd name="connsiteX113" fmla="*/ 77286 w 590488"/>
                  <a:gd name="connsiteY113" fmla="*/ 283280 h 604551"/>
                  <a:gd name="connsiteX114" fmla="*/ 69951 w 590488"/>
                  <a:gd name="connsiteY114" fmla="*/ 287451 h 604551"/>
                  <a:gd name="connsiteX115" fmla="*/ 62522 w 590488"/>
                  <a:gd name="connsiteY115" fmla="*/ 285505 h 604551"/>
                  <a:gd name="connsiteX116" fmla="*/ 57973 w 590488"/>
                  <a:gd name="connsiteY116" fmla="*/ 277627 h 604551"/>
                  <a:gd name="connsiteX117" fmla="*/ 59922 w 590488"/>
                  <a:gd name="connsiteY117" fmla="*/ 270212 h 604551"/>
                  <a:gd name="connsiteX118" fmla="*/ 67258 w 590488"/>
                  <a:gd name="connsiteY118" fmla="*/ 265948 h 604551"/>
                  <a:gd name="connsiteX119" fmla="*/ 64658 w 590488"/>
                  <a:gd name="connsiteY119" fmla="*/ 246299 h 604551"/>
                  <a:gd name="connsiteX120" fmla="*/ 56487 w 590488"/>
                  <a:gd name="connsiteY120" fmla="*/ 244260 h 604551"/>
                  <a:gd name="connsiteX121" fmla="*/ 52680 w 590488"/>
                  <a:gd name="connsiteY121" fmla="*/ 237587 h 604551"/>
                  <a:gd name="connsiteX122" fmla="*/ 55001 w 590488"/>
                  <a:gd name="connsiteY122" fmla="*/ 228782 h 604551"/>
                  <a:gd name="connsiteX123" fmla="*/ 61687 w 590488"/>
                  <a:gd name="connsiteY123" fmla="*/ 224982 h 604551"/>
                  <a:gd name="connsiteX124" fmla="*/ 69858 w 590488"/>
                  <a:gd name="connsiteY124" fmla="*/ 227021 h 604551"/>
                  <a:gd name="connsiteX125" fmla="*/ 82022 w 590488"/>
                  <a:gd name="connsiteY125" fmla="*/ 211265 h 604551"/>
                  <a:gd name="connsiteX126" fmla="*/ 77751 w 590488"/>
                  <a:gd name="connsiteY126" fmla="*/ 203943 h 604551"/>
                  <a:gd name="connsiteX127" fmla="*/ 79793 w 590488"/>
                  <a:gd name="connsiteY127" fmla="*/ 196528 h 604551"/>
                  <a:gd name="connsiteX128" fmla="*/ 87686 w 590488"/>
                  <a:gd name="connsiteY128" fmla="*/ 191986 h 604551"/>
                  <a:gd name="connsiteX129" fmla="*/ 95114 w 590488"/>
                  <a:gd name="connsiteY129" fmla="*/ 193933 h 604551"/>
                  <a:gd name="connsiteX130" fmla="*/ 99293 w 590488"/>
                  <a:gd name="connsiteY130" fmla="*/ 201255 h 604551"/>
                  <a:gd name="connsiteX131" fmla="*/ 118978 w 590488"/>
                  <a:gd name="connsiteY131" fmla="*/ 198660 h 604551"/>
                  <a:gd name="connsiteX132" fmla="*/ 121114 w 590488"/>
                  <a:gd name="connsiteY132" fmla="*/ 190503 h 604551"/>
                  <a:gd name="connsiteX133" fmla="*/ 127799 w 590488"/>
                  <a:gd name="connsiteY133" fmla="*/ 186611 h 604551"/>
                  <a:gd name="connsiteX134" fmla="*/ 298007 w 590488"/>
                  <a:gd name="connsiteY134" fmla="*/ 125034 h 604551"/>
                  <a:gd name="connsiteX135" fmla="*/ 313608 w 590488"/>
                  <a:gd name="connsiteY135" fmla="*/ 133099 h 604551"/>
                  <a:gd name="connsiteX136" fmla="*/ 319179 w 590488"/>
                  <a:gd name="connsiteY136" fmla="*/ 150527 h 604551"/>
                  <a:gd name="connsiteX137" fmla="*/ 367374 w 590488"/>
                  <a:gd name="connsiteY137" fmla="*/ 154606 h 604551"/>
                  <a:gd name="connsiteX138" fmla="*/ 375824 w 590488"/>
                  <a:gd name="connsiteY138" fmla="*/ 138569 h 604551"/>
                  <a:gd name="connsiteX139" fmla="*/ 392539 w 590488"/>
                  <a:gd name="connsiteY139" fmla="*/ 133192 h 604551"/>
                  <a:gd name="connsiteX140" fmla="*/ 409625 w 590488"/>
                  <a:gd name="connsiteY140" fmla="*/ 141999 h 604551"/>
                  <a:gd name="connsiteX141" fmla="*/ 414825 w 590488"/>
                  <a:gd name="connsiteY141" fmla="*/ 158407 h 604551"/>
                  <a:gd name="connsiteX142" fmla="*/ 406375 w 590488"/>
                  <a:gd name="connsiteY142" fmla="*/ 174537 h 604551"/>
                  <a:gd name="connsiteX143" fmla="*/ 437483 w 590488"/>
                  <a:gd name="connsiteY143" fmla="*/ 211432 h 604551"/>
                  <a:gd name="connsiteX144" fmla="*/ 454940 w 590488"/>
                  <a:gd name="connsiteY144" fmla="*/ 205870 h 604551"/>
                  <a:gd name="connsiteX145" fmla="*/ 470541 w 590488"/>
                  <a:gd name="connsiteY145" fmla="*/ 213935 h 604551"/>
                  <a:gd name="connsiteX146" fmla="*/ 476298 w 590488"/>
                  <a:gd name="connsiteY146" fmla="*/ 232198 h 604551"/>
                  <a:gd name="connsiteX147" fmla="*/ 468312 w 590488"/>
                  <a:gd name="connsiteY147" fmla="*/ 247771 h 604551"/>
                  <a:gd name="connsiteX148" fmla="*/ 450855 w 590488"/>
                  <a:gd name="connsiteY148" fmla="*/ 253334 h 604551"/>
                  <a:gd name="connsiteX149" fmla="*/ 446583 w 590488"/>
                  <a:gd name="connsiteY149" fmla="*/ 301353 h 604551"/>
                  <a:gd name="connsiteX150" fmla="*/ 463112 w 590488"/>
                  <a:gd name="connsiteY150" fmla="*/ 309882 h 604551"/>
                  <a:gd name="connsiteX151" fmla="*/ 468405 w 590488"/>
                  <a:gd name="connsiteY151" fmla="*/ 326568 h 604551"/>
                  <a:gd name="connsiteX152" fmla="*/ 459583 w 590488"/>
                  <a:gd name="connsiteY152" fmla="*/ 343625 h 604551"/>
                  <a:gd name="connsiteX153" fmla="*/ 442869 w 590488"/>
                  <a:gd name="connsiteY153" fmla="*/ 348909 h 604551"/>
                  <a:gd name="connsiteX154" fmla="*/ 426340 w 590488"/>
                  <a:gd name="connsiteY154" fmla="*/ 340380 h 604551"/>
                  <a:gd name="connsiteX155" fmla="*/ 389567 w 590488"/>
                  <a:gd name="connsiteY155" fmla="*/ 371157 h 604551"/>
                  <a:gd name="connsiteX156" fmla="*/ 395232 w 590488"/>
                  <a:gd name="connsiteY156" fmla="*/ 389049 h 604551"/>
                  <a:gd name="connsiteX157" fmla="*/ 387153 w 590488"/>
                  <a:gd name="connsiteY157" fmla="*/ 404623 h 604551"/>
                  <a:gd name="connsiteX158" fmla="*/ 368859 w 590488"/>
                  <a:gd name="connsiteY158" fmla="*/ 410463 h 604551"/>
                  <a:gd name="connsiteX159" fmla="*/ 353259 w 590488"/>
                  <a:gd name="connsiteY159" fmla="*/ 402398 h 604551"/>
                  <a:gd name="connsiteX160" fmla="*/ 347595 w 590488"/>
                  <a:gd name="connsiteY160" fmla="*/ 384414 h 604551"/>
                  <a:gd name="connsiteX161" fmla="*/ 299865 w 590488"/>
                  <a:gd name="connsiteY161" fmla="*/ 380335 h 604551"/>
                  <a:gd name="connsiteX162" fmla="*/ 291136 w 590488"/>
                  <a:gd name="connsiteY162" fmla="*/ 397114 h 604551"/>
                  <a:gd name="connsiteX163" fmla="*/ 274421 w 590488"/>
                  <a:gd name="connsiteY163" fmla="*/ 402398 h 604551"/>
                  <a:gd name="connsiteX164" fmla="*/ 257335 w 590488"/>
                  <a:gd name="connsiteY164" fmla="*/ 393684 h 604551"/>
                  <a:gd name="connsiteX165" fmla="*/ 251949 w 590488"/>
                  <a:gd name="connsiteY165" fmla="*/ 376998 h 604551"/>
                  <a:gd name="connsiteX166" fmla="*/ 260771 w 590488"/>
                  <a:gd name="connsiteY166" fmla="*/ 360126 h 604551"/>
                  <a:gd name="connsiteX167" fmla="*/ 229941 w 590488"/>
                  <a:gd name="connsiteY167" fmla="*/ 323694 h 604551"/>
                  <a:gd name="connsiteX168" fmla="*/ 211834 w 590488"/>
                  <a:gd name="connsiteY168" fmla="*/ 329349 h 604551"/>
                  <a:gd name="connsiteX169" fmla="*/ 196233 w 590488"/>
                  <a:gd name="connsiteY169" fmla="*/ 321377 h 604551"/>
                  <a:gd name="connsiteX170" fmla="*/ 190476 w 590488"/>
                  <a:gd name="connsiteY170" fmla="*/ 303022 h 604551"/>
                  <a:gd name="connsiteX171" fmla="*/ 198462 w 590488"/>
                  <a:gd name="connsiteY171" fmla="*/ 287448 h 604551"/>
                  <a:gd name="connsiteX172" fmla="*/ 216477 w 590488"/>
                  <a:gd name="connsiteY172" fmla="*/ 281793 h 604551"/>
                  <a:gd name="connsiteX173" fmla="*/ 220377 w 590488"/>
                  <a:gd name="connsiteY173" fmla="*/ 234052 h 604551"/>
                  <a:gd name="connsiteX174" fmla="*/ 203848 w 590488"/>
                  <a:gd name="connsiteY174" fmla="*/ 225523 h 604551"/>
                  <a:gd name="connsiteX175" fmla="*/ 198462 w 590488"/>
                  <a:gd name="connsiteY175" fmla="*/ 208837 h 604551"/>
                  <a:gd name="connsiteX176" fmla="*/ 207283 w 590488"/>
                  <a:gd name="connsiteY176" fmla="*/ 191780 h 604551"/>
                  <a:gd name="connsiteX177" fmla="*/ 223998 w 590488"/>
                  <a:gd name="connsiteY177" fmla="*/ 186496 h 604551"/>
                  <a:gd name="connsiteX178" fmla="*/ 240434 w 590488"/>
                  <a:gd name="connsiteY178" fmla="*/ 195024 h 604551"/>
                  <a:gd name="connsiteX179" fmla="*/ 277207 w 590488"/>
                  <a:gd name="connsiteY179" fmla="*/ 163876 h 604551"/>
                  <a:gd name="connsiteX180" fmla="*/ 271635 w 590488"/>
                  <a:gd name="connsiteY180" fmla="*/ 146449 h 604551"/>
                  <a:gd name="connsiteX181" fmla="*/ 279714 w 590488"/>
                  <a:gd name="connsiteY181" fmla="*/ 130875 h 604551"/>
                  <a:gd name="connsiteX182" fmla="*/ 171049 w 590488"/>
                  <a:gd name="connsiteY182" fmla="*/ 56993 h 604551"/>
                  <a:gd name="connsiteX183" fmla="*/ 146271 w 590488"/>
                  <a:gd name="connsiteY183" fmla="*/ 67108 h 604551"/>
                  <a:gd name="connsiteX184" fmla="*/ 145992 w 590488"/>
                  <a:gd name="connsiteY184" fmla="*/ 116512 h 604551"/>
                  <a:gd name="connsiteX185" fmla="*/ 195478 w 590488"/>
                  <a:gd name="connsiteY185" fmla="*/ 116790 h 604551"/>
                  <a:gd name="connsiteX186" fmla="*/ 195757 w 590488"/>
                  <a:gd name="connsiteY186" fmla="*/ 67386 h 604551"/>
                  <a:gd name="connsiteX187" fmla="*/ 171049 w 590488"/>
                  <a:gd name="connsiteY187" fmla="*/ 56993 h 604551"/>
                  <a:gd name="connsiteX188" fmla="*/ 164933 w 590488"/>
                  <a:gd name="connsiteY188" fmla="*/ 0 h 604551"/>
                  <a:gd name="connsiteX189" fmla="*/ 178023 w 590488"/>
                  <a:gd name="connsiteY189" fmla="*/ 93 h 604551"/>
                  <a:gd name="connsiteX190" fmla="*/ 185822 w 590488"/>
                  <a:gd name="connsiteY190" fmla="*/ 8064 h 604551"/>
                  <a:gd name="connsiteX191" fmla="*/ 185729 w 590488"/>
                  <a:gd name="connsiteY191" fmla="*/ 20114 h 604551"/>
                  <a:gd name="connsiteX192" fmla="*/ 212097 w 590488"/>
                  <a:gd name="connsiteY192" fmla="*/ 31237 h 604551"/>
                  <a:gd name="connsiteX193" fmla="*/ 220639 w 590488"/>
                  <a:gd name="connsiteY193" fmla="*/ 22709 h 604551"/>
                  <a:gd name="connsiteX194" fmla="*/ 231687 w 590488"/>
                  <a:gd name="connsiteY194" fmla="*/ 22709 h 604551"/>
                  <a:gd name="connsiteX195" fmla="*/ 240971 w 590488"/>
                  <a:gd name="connsiteY195" fmla="*/ 32164 h 604551"/>
                  <a:gd name="connsiteX196" fmla="*/ 240971 w 590488"/>
                  <a:gd name="connsiteY196" fmla="*/ 43101 h 604551"/>
                  <a:gd name="connsiteX197" fmla="*/ 232430 w 590488"/>
                  <a:gd name="connsiteY197" fmla="*/ 51629 h 604551"/>
                  <a:gd name="connsiteX198" fmla="*/ 243200 w 590488"/>
                  <a:gd name="connsiteY198" fmla="*/ 78138 h 604551"/>
                  <a:gd name="connsiteX199" fmla="*/ 255269 w 590488"/>
                  <a:gd name="connsiteY199" fmla="*/ 78231 h 604551"/>
                  <a:gd name="connsiteX200" fmla="*/ 263068 w 590488"/>
                  <a:gd name="connsiteY200" fmla="*/ 86109 h 604551"/>
                  <a:gd name="connsiteX201" fmla="*/ 262975 w 590488"/>
                  <a:gd name="connsiteY201" fmla="*/ 99272 h 604551"/>
                  <a:gd name="connsiteX202" fmla="*/ 255083 w 590488"/>
                  <a:gd name="connsiteY202" fmla="*/ 107058 h 604551"/>
                  <a:gd name="connsiteX203" fmla="*/ 242921 w 590488"/>
                  <a:gd name="connsiteY203" fmla="*/ 106872 h 604551"/>
                  <a:gd name="connsiteX204" fmla="*/ 231780 w 590488"/>
                  <a:gd name="connsiteY204" fmla="*/ 133196 h 604551"/>
                  <a:gd name="connsiteX205" fmla="*/ 240321 w 590488"/>
                  <a:gd name="connsiteY205" fmla="*/ 141724 h 604551"/>
                  <a:gd name="connsiteX206" fmla="*/ 240321 w 590488"/>
                  <a:gd name="connsiteY206" fmla="*/ 152754 h 604551"/>
                  <a:gd name="connsiteX207" fmla="*/ 230944 w 590488"/>
                  <a:gd name="connsiteY207" fmla="*/ 162023 h 604551"/>
                  <a:gd name="connsiteX208" fmla="*/ 219896 w 590488"/>
                  <a:gd name="connsiteY208" fmla="*/ 162023 h 604551"/>
                  <a:gd name="connsiteX209" fmla="*/ 211354 w 590488"/>
                  <a:gd name="connsiteY209" fmla="*/ 153496 h 604551"/>
                  <a:gd name="connsiteX210" fmla="*/ 184894 w 590488"/>
                  <a:gd name="connsiteY210" fmla="*/ 164248 h 604551"/>
                  <a:gd name="connsiteX211" fmla="*/ 184708 w 590488"/>
                  <a:gd name="connsiteY211" fmla="*/ 176390 h 604551"/>
                  <a:gd name="connsiteX212" fmla="*/ 176816 w 590488"/>
                  <a:gd name="connsiteY212" fmla="*/ 184176 h 604551"/>
                  <a:gd name="connsiteX213" fmla="*/ 163726 w 590488"/>
                  <a:gd name="connsiteY213" fmla="*/ 183991 h 604551"/>
                  <a:gd name="connsiteX214" fmla="*/ 155927 w 590488"/>
                  <a:gd name="connsiteY214" fmla="*/ 176112 h 604551"/>
                  <a:gd name="connsiteX215" fmla="*/ 156020 w 590488"/>
                  <a:gd name="connsiteY215" fmla="*/ 163970 h 604551"/>
                  <a:gd name="connsiteX216" fmla="*/ 129652 w 590488"/>
                  <a:gd name="connsiteY216" fmla="*/ 152847 h 604551"/>
                  <a:gd name="connsiteX217" fmla="*/ 121110 w 590488"/>
                  <a:gd name="connsiteY217" fmla="*/ 161374 h 604551"/>
                  <a:gd name="connsiteX218" fmla="*/ 110062 w 590488"/>
                  <a:gd name="connsiteY218" fmla="*/ 161374 h 604551"/>
                  <a:gd name="connsiteX219" fmla="*/ 100778 w 590488"/>
                  <a:gd name="connsiteY219" fmla="*/ 152012 h 604551"/>
                  <a:gd name="connsiteX220" fmla="*/ 100778 w 590488"/>
                  <a:gd name="connsiteY220" fmla="*/ 140982 h 604551"/>
                  <a:gd name="connsiteX221" fmla="*/ 109319 w 590488"/>
                  <a:gd name="connsiteY221" fmla="*/ 132455 h 604551"/>
                  <a:gd name="connsiteX222" fmla="*/ 98549 w 590488"/>
                  <a:gd name="connsiteY222" fmla="*/ 106038 h 604551"/>
                  <a:gd name="connsiteX223" fmla="*/ 86480 w 590488"/>
                  <a:gd name="connsiteY223" fmla="*/ 105945 h 604551"/>
                  <a:gd name="connsiteX224" fmla="*/ 78681 w 590488"/>
                  <a:gd name="connsiteY224" fmla="*/ 97974 h 604551"/>
                  <a:gd name="connsiteX225" fmla="*/ 78774 w 590488"/>
                  <a:gd name="connsiteY225" fmla="*/ 84905 h 604551"/>
                  <a:gd name="connsiteX226" fmla="*/ 86666 w 590488"/>
                  <a:gd name="connsiteY226" fmla="*/ 77119 h 604551"/>
                  <a:gd name="connsiteX227" fmla="*/ 98828 w 590488"/>
                  <a:gd name="connsiteY227" fmla="*/ 77211 h 604551"/>
                  <a:gd name="connsiteX228" fmla="*/ 109969 w 590488"/>
                  <a:gd name="connsiteY228" fmla="*/ 50887 h 604551"/>
                  <a:gd name="connsiteX229" fmla="*/ 101428 w 590488"/>
                  <a:gd name="connsiteY229" fmla="*/ 42360 h 604551"/>
                  <a:gd name="connsiteX230" fmla="*/ 101428 w 590488"/>
                  <a:gd name="connsiteY230" fmla="*/ 31422 h 604551"/>
                  <a:gd name="connsiteX231" fmla="*/ 110805 w 590488"/>
                  <a:gd name="connsiteY231" fmla="*/ 22153 h 604551"/>
                  <a:gd name="connsiteX232" fmla="*/ 121853 w 590488"/>
                  <a:gd name="connsiteY232" fmla="*/ 22153 h 604551"/>
                  <a:gd name="connsiteX233" fmla="*/ 130395 w 590488"/>
                  <a:gd name="connsiteY233" fmla="*/ 30681 h 604551"/>
                  <a:gd name="connsiteX234" fmla="*/ 156855 w 590488"/>
                  <a:gd name="connsiteY234" fmla="*/ 19928 h 604551"/>
                  <a:gd name="connsiteX235" fmla="*/ 157041 w 590488"/>
                  <a:gd name="connsiteY235" fmla="*/ 7786 h 604551"/>
                  <a:gd name="connsiteX236" fmla="*/ 164933 w 590488"/>
                  <a:gd name="connsiteY236" fmla="*/ 0 h 60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</a:cxnLst>
                <a:rect l="l" t="t" r="r" b="b"/>
                <a:pathLst>
                  <a:path w="590488" h="604551">
                    <a:moveTo>
                      <a:pt x="58756" y="545434"/>
                    </a:moveTo>
                    <a:cubicBezTo>
                      <a:pt x="49379" y="545434"/>
                      <a:pt x="41673" y="552756"/>
                      <a:pt x="41673" y="561840"/>
                    </a:cubicBezTo>
                    <a:cubicBezTo>
                      <a:pt x="41673" y="570924"/>
                      <a:pt x="49379" y="578340"/>
                      <a:pt x="58756" y="578340"/>
                    </a:cubicBezTo>
                    <a:cubicBezTo>
                      <a:pt x="68134" y="578340"/>
                      <a:pt x="75840" y="570924"/>
                      <a:pt x="75840" y="561840"/>
                    </a:cubicBezTo>
                    <a:cubicBezTo>
                      <a:pt x="75840" y="552849"/>
                      <a:pt x="68134" y="545434"/>
                      <a:pt x="58756" y="545434"/>
                    </a:cubicBezTo>
                    <a:close/>
                    <a:moveTo>
                      <a:pt x="192914" y="427234"/>
                    </a:moveTo>
                    <a:cubicBezTo>
                      <a:pt x="207776" y="428233"/>
                      <a:pt x="224483" y="431049"/>
                      <a:pt x="243237" y="436518"/>
                    </a:cubicBezTo>
                    <a:cubicBezTo>
                      <a:pt x="250850" y="438743"/>
                      <a:pt x="263477" y="440782"/>
                      <a:pt x="271462" y="440874"/>
                    </a:cubicBezTo>
                    <a:lnTo>
                      <a:pt x="387795" y="442358"/>
                    </a:lnTo>
                    <a:cubicBezTo>
                      <a:pt x="402186" y="440782"/>
                      <a:pt x="416113" y="451905"/>
                      <a:pt x="417784" y="466922"/>
                    </a:cubicBezTo>
                    <a:cubicBezTo>
                      <a:pt x="419362" y="482031"/>
                      <a:pt x="407850" y="495471"/>
                      <a:pt x="393459" y="497140"/>
                    </a:cubicBezTo>
                    <a:lnTo>
                      <a:pt x="262642" y="509561"/>
                    </a:lnTo>
                    <a:cubicBezTo>
                      <a:pt x="258464" y="509932"/>
                      <a:pt x="255307" y="513825"/>
                      <a:pt x="255957" y="517903"/>
                    </a:cubicBezTo>
                    <a:cubicBezTo>
                      <a:pt x="256607" y="521611"/>
                      <a:pt x="260042" y="524299"/>
                      <a:pt x="263849" y="524021"/>
                    </a:cubicBezTo>
                    <a:lnTo>
                      <a:pt x="268955" y="523836"/>
                    </a:lnTo>
                    <a:cubicBezTo>
                      <a:pt x="268955" y="523836"/>
                      <a:pt x="356878" y="522445"/>
                      <a:pt x="417227" y="509561"/>
                    </a:cubicBezTo>
                    <a:cubicBezTo>
                      <a:pt x="428275" y="507244"/>
                      <a:pt x="438210" y="503258"/>
                      <a:pt x="447494" y="497233"/>
                    </a:cubicBezTo>
                    <a:lnTo>
                      <a:pt x="452322" y="493988"/>
                    </a:lnTo>
                    <a:cubicBezTo>
                      <a:pt x="473119" y="479806"/>
                      <a:pt x="504686" y="461916"/>
                      <a:pt x="527433" y="450422"/>
                    </a:cubicBezTo>
                    <a:cubicBezTo>
                      <a:pt x="533746" y="447178"/>
                      <a:pt x="557143" y="434479"/>
                      <a:pt x="568377" y="435313"/>
                    </a:cubicBezTo>
                    <a:cubicBezTo>
                      <a:pt x="584346" y="436518"/>
                      <a:pt x="590845" y="448939"/>
                      <a:pt x="590474" y="460062"/>
                    </a:cubicBezTo>
                    <a:cubicBezTo>
                      <a:pt x="590102" y="469332"/>
                      <a:pt x="584253" y="477581"/>
                      <a:pt x="576083" y="482309"/>
                    </a:cubicBezTo>
                    <a:lnTo>
                      <a:pt x="409428" y="579545"/>
                    </a:lnTo>
                    <a:lnTo>
                      <a:pt x="403115" y="582882"/>
                    </a:lnTo>
                    <a:cubicBezTo>
                      <a:pt x="381482" y="594283"/>
                      <a:pt x="358457" y="597250"/>
                      <a:pt x="333946" y="594654"/>
                    </a:cubicBezTo>
                    <a:lnTo>
                      <a:pt x="113627" y="585107"/>
                    </a:lnTo>
                    <a:cubicBezTo>
                      <a:pt x="109728" y="593913"/>
                      <a:pt x="101186" y="600401"/>
                      <a:pt x="90602" y="601143"/>
                    </a:cubicBezTo>
                    <a:lnTo>
                      <a:pt x="40466" y="604480"/>
                    </a:lnTo>
                    <a:cubicBezTo>
                      <a:pt x="23754" y="605592"/>
                      <a:pt x="9271" y="593542"/>
                      <a:pt x="8156" y="577413"/>
                    </a:cubicBezTo>
                    <a:lnTo>
                      <a:pt x="79" y="466180"/>
                    </a:lnTo>
                    <a:cubicBezTo>
                      <a:pt x="-1128" y="450144"/>
                      <a:pt x="11499" y="436147"/>
                      <a:pt x="28211" y="435035"/>
                    </a:cubicBezTo>
                    <a:lnTo>
                      <a:pt x="78346" y="431698"/>
                    </a:lnTo>
                    <a:cubicBezTo>
                      <a:pt x="88931" y="430956"/>
                      <a:pt x="98494" y="436425"/>
                      <a:pt x="103414" y="444675"/>
                    </a:cubicBezTo>
                    <a:cubicBezTo>
                      <a:pt x="120335" y="437584"/>
                      <a:pt x="148327" y="424236"/>
                      <a:pt x="192914" y="427234"/>
                    </a:cubicBezTo>
                    <a:close/>
                    <a:moveTo>
                      <a:pt x="526856" y="416291"/>
                    </a:moveTo>
                    <a:cubicBezTo>
                      <a:pt x="531406" y="416615"/>
                      <a:pt x="535862" y="418121"/>
                      <a:pt x="540179" y="420948"/>
                    </a:cubicBezTo>
                    <a:cubicBezTo>
                      <a:pt x="533494" y="423451"/>
                      <a:pt x="527181" y="426416"/>
                      <a:pt x="521239" y="429382"/>
                    </a:cubicBezTo>
                    <a:cubicBezTo>
                      <a:pt x="501464" y="439299"/>
                      <a:pt x="466648" y="458206"/>
                      <a:pt x="449751" y="470069"/>
                    </a:cubicBezTo>
                    <a:cubicBezTo>
                      <a:pt x="447987" y="471274"/>
                      <a:pt x="446223" y="472478"/>
                      <a:pt x="444644" y="473776"/>
                    </a:cubicBezTo>
                    <a:cubicBezTo>
                      <a:pt x="444737" y="470810"/>
                      <a:pt x="444923" y="467566"/>
                      <a:pt x="444552" y="464508"/>
                    </a:cubicBezTo>
                    <a:cubicBezTo>
                      <a:pt x="443995" y="460523"/>
                      <a:pt x="443159" y="456723"/>
                      <a:pt x="441952" y="453108"/>
                    </a:cubicBezTo>
                    <a:cubicBezTo>
                      <a:pt x="441952" y="452830"/>
                      <a:pt x="442045" y="452645"/>
                      <a:pt x="442138" y="452367"/>
                    </a:cubicBezTo>
                    <a:cubicBezTo>
                      <a:pt x="459778" y="442728"/>
                      <a:pt x="494315" y="426138"/>
                      <a:pt x="512976" y="418724"/>
                    </a:cubicBezTo>
                    <a:cubicBezTo>
                      <a:pt x="517665" y="416824"/>
                      <a:pt x="522307" y="415967"/>
                      <a:pt x="526856" y="416291"/>
                    </a:cubicBezTo>
                    <a:close/>
                    <a:moveTo>
                      <a:pt x="481633" y="403249"/>
                    </a:moveTo>
                    <a:cubicBezTo>
                      <a:pt x="486132" y="403562"/>
                      <a:pt x="490538" y="405045"/>
                      <a:pt x="494805" y="407871"/>
                    </a:cubicBezTo>
                    <a:cubicBezTo>
                      <a:pt x="481262" y="413896"/>
                      <a:pt x="455103" y="423071"/>
                      <a:pt x="442765" y="429836"/>
                    </a:cubicBezTo>
                    <a:lnTo>
                      <a:pt x="434324" y="434470"/>
                    </a:lnTo>
                    <a:cubicBezTo>
                      <a:pt x="433582" y="434841"/>
                      <a:pt x="432840" y="435397"/>
                      <a:pt x="432098" y="435953"/>
                    </a:cubicBezTo>
                    <a:cubicBezTo>
                      <a:pt x="428294" y="431504"/>
                      <a:pt x="423934" y="427797"/>
                      <a:pt x="419018" y="424646"/>
                    </a:cubicBezTo>
                    <a:cubicBezTo>
                      <a:pt x="430521" y="418622"/>
                      <a:pt x="456401" y="410188"/>
                      <a:pt x="467904" y="405647"/>
                    </a:cubicBezTo>
                    <a:cubicBezTo>
                      <a:pt x="472542" y="403794"/>
                      <a:pt x="477134" y="402936"/>
                      <a:pt x="481633" y="403249"/>
                    </a:cubicBezTo>
                    <a:close/>
                    <a:moveTo>
                      <a:pt x="280736" y="283369"/>
                    </a:moveTo>
                    <a:lnTo>
                      <a:pt x="255849" y="284481"/>
                    </a:lnTo>
                    <a:cubicBezTo>
                      <a:pt x="260678" y="306730"/>
                      <a:pt x="274978" y="326753"/>
                      <a:pt x="296893" y="338156"/>
                    </a:cubicBezTo>
                    <a:cubicBezTo>
                      <a:pt x="318622" y="349372"/>
                      <a:pt x="343137" y="349651"/>
                      <a:pt x="363938" y="340844"/>
                    </a:cubicBezTo>
                    <a:lnTo>
                      <a:pt x="350380" y="319615"/>
                    </a:lnTo>
                    <a:cubicBezTo>
                      <a:pt x="336823" y="323787"/>
                      <a:pt x="321687" y="322953"/>
                      <a:pt x="308222" y="315907"/>
                    </a:cubicBezTo>
                    <a:cubicBezTo>
                      <a:pt x="294572" y="308862"/>
                      <a:pt x="285007" y="296996"/>
                      <a:pt x="280736" y="283369"/>
                    </a:cubicBezTo>
                    <a:close/>
                    <a:moveTo>
                      <a:pt x="325819" y="240946"/>
                    </a:moveTo>
                    <a:cubicBezTo>
                      <a:pt x="319296" y="242997"/>
                      <a:pt x="313562" y="247540"/>
                      <a:pt x="310172" y="254075"/>
                    </a:cubicBezTo>
                    <a:cubicBezTo>
                      <a:pt x="303393" y="267239"/>
                      <a:pt x="308408" y="283276"/>
                      <a:pt x="321594" y="290043"/>
                    </a:cubicBezTo>
                    <a:cubicBezTo>
                      <a:pt x="334687" y="296903"/>
                      <a:pt x="350752" y="291805"/>
                      <a:pt x="357623" y="278734"/>
                    </a:cubicBezTo>
                    <a:cubicBezTo>
                      <a:pt x="364402" y="265756"/>
                      <a:pt x="359295" y="249625"/>
                      <a:pt x="346202" y="242766"/>
                    </a:cubicBezTo>
                    <a:cubicBezTo>
                      <a:pt x="339655" y="239336"/>
                      <a:pt x="332342" y="238895"/>
                      <a:pt x="325819" y="240946"/>
                    </a:cubicBezTo>
                    <a:close/>
                    <a:moveTo>
                      <a:pt x="122135" y="226094"/>
                    </a:moveTo>
                    <a:cubicBezTo>
                      <a:pt x="109135" y="222572"/>
                      <a:pt x="95764" y="230358"/>
                      <a:pt x="92236" y="243333"/>
                    </a:cubicBezTo>
                    <a:cubicBezTo>
                      <a:pt x="88800" y="256309"/>
                      <a:pt x="96507" y="269656"/>
                      <a:pt x="109600" y="273178"/>
                    </a:cubicBezTo>
                    <a:cubicBezTo>
                      <a:pt x="122599" y="276607"/>
                      <a:pt x="135970" y="268822"/>
                      <a:pt x="139406" y="255846"/>
                    </a:cubicBezTo>
                    <a:cubicBezTo>
                      <a:pt x="142934" y="242870"/>
                      <a:pt x="135135" y="229523"/>
                      <a:pt x="122135" y="226094"/>
                    </a:cubicBezTo>
                    <a:close/>
                    <a:moveTo>
                      <a:pt x="382138" y="205407"/>
                    </a:moveTo>
                    <a:lnTo>
                      <a:pt x="371738" y="225523"/>
                    </a:lnTo>
                    <a:cubicBezTo>
                      <a:pt x="389753" y="242117"/>
                      <a:pt x="395232" y="269464"/>
                      <a:pt x="383438" y="292176"/>
                    </a:cubicBezTo>
                    <a:cubicBezTo>
                      <a:pt x="381117" y="296625"/>
                      <a:pt x="378424" y="300611"/>
                      <a:pt x="375174" y="304041"/>
                    </a:cubicBezTo>
                    <a:lnTo>
                      <a:pt x="388546" y="324899"/>
                    </a:lnTo>
                    <a:cubicBezTo>
                      <a:pt x="394582" y="318966"/>
                      <a:pt x="399782" y="312199"/>
                      <a:pt x="403868" y="304319"/>
                    </a:cubicBezTo>
                    <a:cubicBezTo>
                      <a:pt x="421697" y="269834"/>
                      <a:pt x="411854" y="228304"/>
                      <a:pt x="382138" y="205407"/>
                    </a:cubicBezTo>
                    <a:close/>
                    <a:moveTo>
                      <a:pt x="328853" y="188854"/>
                    </a:moveTo>
                    <a:cubicBezTo>
                      <a:pt x="301861" y="190383"/>
                      <a:pt x="276371" y="205731"/>
                      <a:pt x="262999" y="231456"/>
                    </a:cubicBezTo>
                    <a:cubicBezTo>
                      <a:pt x="259006" y="239150"/>
                      <a:pt x="256406" y="247215"/>
                      <a:pt x="255199" y="255095"/>
                    </a:cubicBezTo>
                    <a:lnTo>
                      <a:pt x="279435" y="254075"/>
                    </a:lnTo>
                    <a:cubicBezTo>
                      <a:pt x="280457" y="249625"/>
                      <a:pt x="282036" y="245176"/>
                      <a:pt x="284264" y="240912"/>
                    </a:cubicBezTo>
                    <a:cubicBezTo>
                      <a:pt x="296057" y="218107"/>
                      <a:pt x="321594" y="206890"/>
                      <a:pt x="345552" y="212081"/>
                    </a:cubicBezTo>
                    <a:lnTo>
                      <a:pt x="355952" y="192058"/>
                    </a:lnTo>
                    <a:cubicBezTo>
                      <a:pt x="347014" y="189369"/>
                      <a:pt x="337850" y="188344"/>
                      <a:pt x="328853" y="188854"/>
                    </a:cubicBezTo>
                    <a:close/>
                    <a:moveTo>
                      <a:pt x="127799" y="186611"/>
                    </a:moveTo>
                    <a:lnTo>
                      <a:pt x="136620" y="189020"/>
                    </a:lnTo>
                    <a:cubicBezTo>
                      <a:pt x="139406" y="189762"/>
                      <a:pt x="141170" y="192820"/>
                      <a:pt x="140427" y="195694"/>
                    </a:cubicBezTo>
                    <a:lnTo>
                      <a:pt x="138292" y="203850"/>
                    </a:lnTo>
                    <a:cubicBezTo>
                      <a:pt x="144513" y="206816"/>
                      <a:pt x="149806" y="210987"/>
                      <a:pt x="154170" y="215899"/>
                    </a:cubicBezTo>
                    <a:lnTo>
                      <a:pt x="161505" y="211728"/>
                    </a:lnTo>
                    <a:cubicBezTo>
                      <a:pt x="164105" y="210245"/>
                      <a:pt x="167448" y="211079"/>
                      <a:pt x="168934" y="213674"/>
                    </a:cubicBezTo>
                    <a:lnTo>
                      <a:pt x="173483" y="221645"/>
                    </a:lnTo>
                    <a:cubicBezTo>
                      <a:pt x="174969" y="224240"/>
                      <a:pt x="174133" y="227577"/>
                      <a:pt x="171534" y="229060"/>
                    </a:cubicBezTo>
                    <a:lnTo>
                      <a:pt x="164198" y="233231"/>
                    </a:lnTo>
                    <a:cubicBezTo>
                      <a:pt x="166334" y="239441"/>
                      <a:pt x="167262" y="246114"/>
                      <a:pt x="166798" y="252880"/>
                    </a:cubicBezTo>
                    <a:lnTo>
                      <a:pt x="174969" y="255012"/>
                    </a:lnTo>
                    <a:cubicBezTo>
                      <a:pt x="177848" y="255753"/>
                      <a:pt x="179519" y="258812"/>
                      <a:pt x="178776" y="261685"/>
                    </a:cubicBezTo>
                    <a:lnTo>
                      <a:pt x="176455" y="270397"/>
                    </a:lnTo>
                    <a:cubicBezTo>
                      <a:pt x="175712" y="273270"/>
                      <a:pt x="172648" y="275031"/>
                      <a:pt x="169769" y="274290"/>
                    </a:cubicBezTo>
                    <a:lnTo>
                      <a:pt x="161598" y="272158"/>
                    </a:lnTo>
                    <a:cubicBezTo>
                      <a:pt x="158627" y="278368"/>
                      <a:pt x="154448" y="283651"/>
                      <a:pt x="149434" y="288007"/>
                    </a:cubicBezTo>
                    <a:lnTo>
                      <a:pt x="153705" y="295237"/>
                    </a:lnTo>
                    <a:cubicBezTo>
                      <a:pt x="155191" y="297832"/>
                      <a:pt x="154263" y="301168"/>
                      <a:pt x="151663" y="302651"/>
                    </a:cubicBezTo>
                    <a:lnTo>
                      <a:pt x="143770" y="307286"/>
                    </a:lnTo>
                    <a:cubicBezTo>
                      <a:pt x="141170" y="308768"/>
                      <a:pt x="137827" y="307842"/>
                      <a:pt x="136342" y="305246"/>
                    </a:cubicBezTo>
                    <a:lnTo>
                      <a:pt x="132163" y="298017"/>
                    </a:lnTo>
                    <a:cubicBezTo>
                      <a:pt x="125942" y="300056"/>
                      <a:pt x="119256" y="301076"/>
                      <a:pt x="112478" y="300612"/>
                    </a:cubicBezTo>
                    <a:lnTo>
                      <a:pt x="110342" y="308768"/>
                    </a:lnTo>
                    <a:cubicBezTo>
                      <a:pt x="109600" y="311549"/>
                      <a:pt x="106535" y="313310"/>
                      <a:pt x="103657" y="312569"/>
                    </a:cubicBezTo>
                    <a:lnTo>
                      <a:pt x="94836" y="310251"/>
                    </a:lnTo>
                    <a:cubicBezTo>
                      <a:pt x="92050" y="309510"/>
                      <a:pt x="90286" y="306359"/>
                      <a:pt x="91029" y="303578"/>
                    </a:cubicBezTo>
                    <a:lnTo>
                      <a:pt x="93164" y="295422"/>
                    </a:lnTo>
                    <a:cubicBezTo>
                      <a:pt x="86943" y="292456"/>
                      <a:pt x="81650" y="288193"/>
                      <a:pt x="77286" y="283280"/>
                    </a:cubicBezTo>
                    <a:lnTo>
                      <a:pt x="69951" y="287451"/>
                    </a:lnTo>
                    <a:cubicBezTo>
                      <a:pt x="67351" y="288934"/>
                      <a:pt x="64008" y="288100"/>
                      <a:pt x="62522" y="285505"/>
                    </a:cubicBezTo>
                    <a:lnTo>
                      <a:pt x="57973" y="277627"/>
                    </a:lnTo>
                    <a:cubicBezTo>
                      <a:pt x="56487" y="275031"/>
                      <a:pt x="57323" y="271695"/>
                      <a:pt x="59922" y="270212"/>
                    </a:cubicBezTo>
                    <a:lnTo>
                      <a:pt x="67258" y="265948"/>
                    </a:lnTo>
                    <a:cubicBezTo>
                      <a:pt x="65122" y="259831"/>
                      <a:pt x="64194" y="253158"/>
                      <a:pt x="64658" y="246299"/>
                    </a:cubicBezTo>
                    <a:lnTo>
                      <a:pt x="56487" y="244260"/>
                    </a:lnTo>
                    <a:cubicBezTo>
                      <a:pt x="53608" y="243519"/>
                      <a:pt x="51937" y="240367"/>
                      <a:pt x="52680" y="237587"/>
                    </a:cubicBezTo>
                    <a:lnTo>
                      <a:pt x="55001" y="228782"/>
                    </a:lnTo>
                    <a:cubicBezTo>
                      <a:pt x="55744" y="225909"/>
                      <a:pt x="58808" y="224240"/>
                      <a:pt x="61687" y="224982"/>
                    </a:cubicBezTo>
                    <a:lnTo>
                      <a:pt x="69858" y="227021"/>
                    </a:lnTo>
                    <a:cubicBezTo>
                      <a:pt x="72829" y="220904"/>
                      <a:pt x="77008" y="215528"/>
                      <a:pt x="82022" y="211265"/>
                    </a:cubicBezTo>
                    <a:lnTo>
                      <a:pt x="77751" y="203943"/>
                    </a:lnTo>
                    <a:cubicBezTo>
                      <a:pt x="76265" y="201347"/>
                      <a:pt x="77193" y="198011"/>
                      <a:pt x="79793" y="196528"/>
                    </a:cubicBezTo>
                    <a:lnTo>
                      <a:pt x="87686" y="191986"/>
                    </a:lnTo>
                    <a:cubicBezTo>
                      <a:pt x="90286" y="190503"/>
                      <a:pt x="93629" y="191337"/>
                      <a:pt x="95114" y="193933"/>
                    </a:cubicBezTo>
                    <a:lnTo>
                      <a:pt x="99293" y="201255"/>
                    </a:lnTo>
                    <a:cubicBezTo>
                      <a:pt x="105514" y="199123"/>
                      <a:pt x="112200" y="198103"/>
                      <a:pt x="118978" y="198660"/>
                    </a:cubicBezTo>
                    <a:lnTo>
                      <a:pt x="121114" y="190503"/>
                    </a:lnTo>
                    <a:cubicBezTo>
                      <a:pt x="121856" y="187630"/>
                      <a:pt x="124921" y="185869"/>
                      <a:pt x="127799" y="186611"/>
                    </a:cubicBezTo>
                    <a:close/>
                    <a:moveTo>
                      <a:pt x="298007" y="125034"/>
                    </a:moveTo>
                    <a:cubicBezTo>
                      <a:pt x="304600" y="122995"/>
                      <a:pt x="311565" y="126518"/>
                      <a:pt x="313608" y="133099"/>
                    </a:cubicBezTo>
                    <a:lnTo>
                      <a:pt x="319179" y="150527"/>
                    </a:lnTo>
                    <a:cubicBezTo>
                      <a:pt x="335058" y="148581"/>
                      <a:pt x="351495" y="149786"/>
                      <a:pt x="367374" y="154606"/>
                    </a:cubicBezTo>
                    <a:lnTo>
                      <a:pt x="375824" y="138569"/>
                    </a:lnTo>
                    <a:cubicBezTo>
                      <a:pt x="378888" y="132451"/>
                      <a:pt x="386410" y="130133"/>
                      <a:pt x="392539" y="133192"/>
                    </a:cubicBezTo>
                    <a:lnTo>
                      <a:pt x="409625" y="141999"/>
                    </a:lnTo>
                    <a:cubicBezTo>
                      <a:pt x="415661" y="145058"/>
                      <a:pt x="417982" y="152660"/>
                      <a:pt x="414825" y="158407"/>
                    </a:cubicBezTo>
                    <a:lnTo>
                      <a:pt x="406375" y="174537"/>
                    </a:lnTo>
                    <a:cubicBezTo>
                      <a:pt x="419375" y="184734"/>
                      <a:pt x="429868" y="197342"/>
                      <a:pt x="437483" y="211432"/>
                    </a:cubicBezTo>
                    <a:lnTo>
                      <a:pt x="454940" y="205870"/>
                    </a:lnTo>
                    <a:cubicBezTo>
                      <a:pt x="461441" y="203831"/>
                      <a:pt x="468405" y="207354"/>
                      <a:pt x="470541" y="213935"/>
                    </a:cubicBezTo>
                    <a:lnTo>
                      <a:pt x="476298" y="232198"/>
                    </a:lnTo>
                    <a:cubicBezTo>
                      <a:pt x="478434" y="238779"/>
                      <a:pt x="474812" y="245732"/>
                      <a:pt x="468312" y="247771"/>
                    </a:cubicBezTo>
                    <a:lnTo>
                      <a:pt x="450855" y="253334"/>
                    </a:lnTo>
                    <a:cubicBezTo>
                      <a:pt x="452712" y="269186"/>
                      <a:pt x="451412" y="285501"/>
                      <a:pt x="446583" y="301353"/>
                    </a:cubicBezTo>
                    <a:lnTo>
                      <a:pt x="463112" y="309882"/>
                    </a:lnTo>
                    <a:cubicBezTo>
                      <a:pt x="469148" y="312941"/>
                      <a:pt x="471470" y="320450"/>
                      <a:pt x="468405" y="326568"/>
                    </a:cubicBezTo>
                    <a:lnTo>
                      <a:pt x="459583" y="343625"/>
                    </a:lnTo>
                    <a:cubicBezTo>
                      <a:pt x="456519" y="349651"/>
                      <a:pt x="448997" y="351968"/>
                      <a:pt x="442869" y="348909"/>
                    </a:cubicBezTo>
                    <a:lnTo>
                      <a:pt x="426340" y="340380"/>
                    </a:lnTo>
                    <a:cubicBezTo>
                      <a:pt x="416125" y="353359"/>
                      <a:pt x="403496" y="363649"/>
                      <a:pt x="389567" y="371157"/>
                    </a:cubicBezTo>
                    <a:lnTo>
                      <a:pt x="395232" y="389049"/>
                    </a:lnTo>
                    <a:cubicBezTo>
                      <a:pt x="397367" y="395631"/>
                      <a:pt x="393746" y="402583"/>
                      <a:pt x="387153" y="404623"/>
                    </a:cubicBezTo>
                    <a:lnTo>
                      <a:pt x="368859" y="410463"/>
                    </a:lnTo>
                    <a:cubicBezTo>
                      <a:pt x="362266" y="412595"/>
                      <a:pt x="355395" y="408980"/>
                      <a:pt x="353259" y="402398"/>
                    </a:cubicBezTo>
                    <a:lnTo>
                      <a:pt x="347595" y="384414"/>
                    </a:lnTo>
                    <a:cubicBezTo>
                      <a:pt x="331808" y="386268"/>
                      <a:pt x="315651" y="384970"/>
                      <a:pt x="299865" y="380335"/>
                    </a:cubicBezTo>
                    <a:lnTo>
                      <a:pt x="291136" y="397114"/>
                    </a:lnTo>
                    <a:cubicBezTo>
                      <a:pt x="287979" y="403139"/>
                      <a:pt x="280457" y="405550"/>
                      <a:pt x="274421" y="402398"/>
                    </a:cubicBezTo>
                    <a:lnTo>
                      <a:pt x="257335" y="393684"/>
                    </a:lnTo>
                    <a:cubicBezTo>
                      <a:pt x="251206" y="390532"/>
                      <a:pt x="248885" y="383023"/>
                      <a:pt x="251949" y="376998"/>
                    </a:cubicBezTo>
                    <a:lnTo>
                      <a:pt x="260771" y="360126"/>
                    </a:lnTo>
                    <a:cubicBezTo>
                      <a:pt x="247863" y="350021"/>
                      <a:pt x="237463" y="337507"/>
                      <a:pt x="229941" y="323694"/>
                    </a:cubicBezTo>
                    <a:lnTo>
                      <a:pt x="211834" y="329349"/>
                    </a:lnTo>
                    <a:cubicBezTo>
                      <a:pt x="205333" y="331481"/>
                      <a:pt x="198369" y="327866"/>
                      <a:pt x="196233" y="321377"/>
                    </a:cubicBezTo>
                    <a:lnTo>
                      <a:pt x="190476" y="303022"/>
                    </a:lnTo>
                    <a:cubicBezTo>
                      <a:pt x="188340" y="296533"/>
                      <a:pt x="191962" y="289580"/>
                      <a:pt x="198462" y="287448"/>
                    </a:cubicBezTo>
                    <a:lnTo>
                      <a:pt x="216477" y="281793"/>
                    </a:lnTo>
                    <a:cubicBezTo>
                      <a:pt x="214434" y="266126"/>
                      <a:pt x="215734" y="249811"/>
                      <a:pt x="220377" y="234052"/>
                    </a:cubicBezTo>
                    <a:lnTo>
                      <a:pt x="203848" y="225523"/>
                    </a:lnTo>
                    <a:cubicBezTo>
                      <a:pt x="197719" y="222464"/>
                      <a:pt x="195397" y="214955"/>
                      <a:pt x="198462" y="208837"/>
                    </a:cubicBezTo>
                    <a:lnTo>
                      <a:pt x="207283" y="191780"/>
                    </a:lnTo>
                    <a:cubicBezTo>
                      <a:pt x="210348" y="185754"/>
                      <a:pt x="217962" y="183437"/>
                      <a:pt x="223998" y="186496"/>
                    </a:cubicBezTo>
                    <a:lnTo>
                      <a:pt x="240434" y="195024"/>
                    </a:lnTo>
                    <a:cubicBezTo>
                      <a:pt x="250649" y="181953"/>
                      <a:pt x="263278" y="171385"/>
                      <a:pt x="277207" y="163876"/>
                    </a:cubicBezTo>
                    <a:lnTo>
                      <a:pt x="271635" y="146449"/>
                    </a:lnTo>
                    <a:cubicBezTo>
                      <a:pt x="269592" y="139867"/>
                      <a:pt x="273121" y="133007"/>
                      <a:pt x="279714" y="130875"/>
                    </a:cubicBezTo>
                    <a:close/>
                    <a:moveTo>
                      <a:pt x="171049" y="56993"/>
                    </a:moveTo>
                    <a:cubicBezTo>
                      <a:pt x="162101" y="56935"/>
                      <a:pt x="153142" y="60295"/>
                      <a:pt x="146271" y="67108"/>
                    </a:cubicBezTo>
                    <a:cubicBezTo>
                      <a:pt x="132530" y="80733"/>
                      <a:pt x="132344" y="102794"/>
                      <a:pt x="145992" y="116512"/>
                    </a:cubicBezTo>
                    <a:cubicBezTo>
                      <a:pt x="159640" y="130230"/>
                      <a:pt x="181737" y="130416"/>
                      <a:pt x="195478" y="116790"/>
                    </a:cubicBezTo>
                    <a:cubicBezTo>
                      <a:pt x="209219" y="103165"/>
                      <a:pt x="209405" y="81104"/>
                      <a:pt x="195757" y="67386"/>
                    </a:cubicBezTo>
                    <a:cubicBezTo>
                      <a:pt x="188933" y="60527"/>
                      <a:pt x="179997" y="57051"/>
                      <a:pt x="171049" y="56993"/>
                    </a:cubicBezTo>
                    <a:close/>
                    <a:moveTo>
                      <a:pt x="164933" y="0"/>
                    </a:moveTo>
                    <a:lnTo>
                      <a:pt x="178023" y="93"/>
                    </a:lnTo>
                    <a:cubicBezTo>
                      <a:pt x="182387" y="278"/>
                      <a:pt x="185822" y="3708"/>
                      <a:pt x="185822" y="8064"/>
                    </a:cubicBezTo>
                    <a:lnTo>
                      <a:pt x="185729" y="20114"/>
                    </a:lnTo>
                    <a:cubicBezTo>
                      <a:pt x="195014" y="22153"/>
                      <a:pt x="203927" y="25861"/>
                      <a:pt x="212097" y="31237"/>
                    </a:cubicBezTo>
                    <a:lnTo>
                      <a:pt x="220639" y="22709"/>
                    </a:lnTo>
                    <a:cubicBezTo>
                      <a:pt x="223610" y="19650"/>
                      <a:pt x="228530" y="19650"/>
                      <a:pt x="231687" y="22709"/>
                    </a:cubicBezTo>
                    <a:lnTo>
                      <a:pt x="240971" y="32164"/>
                    </a:lnTo>
                    <a:cubicBezTo>
                      <a:pt x="244035" y="35130"/>
                      <a:pt x="244035" y="40042"/>
                      <a:pt x="240971" y="43101"/>
                    </a:cubicBezTo>
                    <a:lnTo>
                      <a:pt x="232430" y="51629"/>
                    </a:lnTo>
                    <a:cubicBezTo>
                      <a:pt x="237722" y="59785"/>
                      <a:pt x="241343" y="68869"/>
                      <a:pt x="243200" y="78138"/>
                    </a:cubicBezTo>
                    <a:lnTo>
                      <a:pt x="255269" y="78231"/>
                    </a:lnTo>
                    <a:cubicBezTo>
                      <a:pt x="259633" y="78323"/>
                      <a:pt x="263068" y="81846"/>
                      <a:pt x="263068" y="86109"/>
                    </a:cubicBezTo>
                    <a:lnTo>
                      <a:pt x="262975" y="99272"/>
                    </a:lnTo>
                    <a:cubicBezTo>
                      <a:pt x="262882" y="103535"/>
                      <a:pt x="259354" y="107058"/>
                      <a:pt x="255083" y="107058"/>
                    </a:cubicBezTo>
                    <a:lnTo>
                      <a:pt x="242921" y="106872"/>
                    </a:lnTo>
                    <a:cubicBezTo>
                      <a:pt x="240971" y="116141"/>
                      <a:pt x="237258" y="125040"/>
                      <a:pt x="231780" y="133196"/>
                    </a:cubicBezTo>
                    <a:lnTo>
                      <a:pt x="240321" y="141724"/>
                    </a:lnTo>
                    <a:cubicBezTo>
                      <a:pt x="243385" y="144690"/>
                      <a:pt x="243385" y="149695"/>
                      <a:pt x="240321" y="152754"/>
                    </a:cubicBezTo>
                    <a:lnTo>
                      <a:pt x="230944" y="162023"/>
                    </a:lnTo>
                    <a:cubicBezTo>
                      <a:pt x="227973" y="165082"/>
                      <a:pt x="222960" y="165082"/>
                      <a:pt x="219896" y="162023"/>
                    </a:cubicBezTo>
                    <a:lnTo>
                      <a:pt x="211354" y="153496"/>
                    </a:lnTo>
                    <a:cubicBezTo>
                      <a:pt x="203184" y="158779"/>
                      <a:pt x="194178" y="162394"/>
                      <a:pt x="184894" y="164248"/>
                    </a:cubicBezTo>
                    <a:lnTo>
                      <a:pt x="184708" y="176390"/>
                    </a:lnTo>
                    <a:cubicBezTo>
                      <a:pt x="184615" y="180654"/>
                      <a:pt x="181180" y="184176"/>
                      <a:pt x="176816" y="184176"/>
                    </a:cubicBezTo>
                    <a:lnTo>
                      <a:pt x="163726" y="183991"/>
                    </a:lnTo>
                    <a:cubicBezTo>
                      <a:pt x="159362" y="183898"/>
                      <a:pt x="155927" y="180468"/>
                      <a:pt x="155927" y="176112"/>
                    </a:cubicBezTo>
                    <a:lnTo>
                      <a:pt x="156020" y="163970"/>
                    </a:lnTo>
                    <a:cubicBezTo>
                      <a:pt x="146735" y="162023"/>
                      <a:pt x="137822" y="158315"/>
                      <a:pt x="129652" y="152847"/>
                    </a:cubicBezTo>
                    <a:lnTo>
                      <a:pt x="121110" y="161374"/>
                    </a:lnTo>
                    <a:cubicBezTo>
                      <a:pt x="118139" y="164526"/>
                      <a:pt x="113219" y="164526"/>
                      <a:pt x="110062" y="161374"/>
                    </a:cubicBezTo>
                    <a:lnTo>
                      <a:pt x="100778" y="152012"/>
                    </a:lnTo>
                    <a:cubicBezTo>
                      <a:pt x="97714" y="149046"/>
                      <a:pt x="97714" y="144134"/>
                      <a:pt x="100778" y="140982"/>
                    </a:cubicBezTo>
                    <a:lnTo>
                      <a:pt x="109319" y="132455"/>
                    </a:lnTo>
                    <a:cubicBezTo>
                      <a:pt x="104027" y="124298"/>
                      <a:pt x="100406" y="115307"/>
                      <a:pt x="98549" y="106038"/>
                    </a:cubicBezTo>
                    <a:lnTo>
                      <a:pt x="86480" y="105945"/>
                    </a:lnTo>
                    <a:cubicBezTo>
                      <a:pt x="82116" y="105760"/>
                      <a:pt x="78681" y="102330"/>
                      <a:pt x="78681" y="97974"/>
                    </a:cubicBezTo>
                    <a:lnTo>
                      <a:pt x="78774" y="84905"/>
                    </a:lnTo>
                    <a:cubicBezTo>
                      <a:pt x="78867" y="80548"/>
                      <a:pt x="82395" y="77119"/>
                      <a:pt x="86666" y="77119"/>
                    </a:cubicBezTo>
                    <a:lnTo>
                      <a:pt x="98828" y="77211"/>
                    </a:lnTo>
                    <a:cubicBezTo>
                      <a:pt x="100778" y="67942"/>
                      <a:pt x="104491" y="59044"/>
                      <a:pt x="109969" y="50887"/>
                    </a:cubicBezTo>
                    <a:lnTo>
                      <a:pt x="101428" y="42360"/>
                    </a:lnTo>
                    <a:cubicBezTo>
                      <a:pt x="98364" y="39393"/>
                      <a:pt x="98364" y="34481"/>
                      <a:pt x="101428" y="31422"/>
                    </a:cubicBezTo>
                    <a:lnTo>
                      <a:pt x="110805" y="22153"/>
                    </a:lnTo>
                    <a:cubicBezTo>
                      <a:pt x="113776" y="19002"/>
                      <a:pt x="118789" y="19002"/>
                      <a:pt x="121853" y="22153"/>
                    </a:cubicBezTo>
                    <a:lnTo>
                      <a:pt x="130395" y="30681"/>
                    </a:lnTo>
                    <a:cubicBezTo>
                      <a:pt x="138565" y="25305"/>
                      <a:pt x="147571" y="21782"/>
                      <a:pt x="156855" y="19928"/>
                    </a:cubicBezTo>
                    <a:lnTo>
                      <a:pt x="157041" y="7786"/>
                    </a:lnTo>
                    <a:cubicBezTo>
                      <a:pt x="157134" y="3430"/>
                      <a:pt x="160569" y="0"/>
                      <a:pt x="16493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" name="ïśḻiḍè">
                <a:extLst>
                  <a:ext uri="{FF2B5EF4-FFF2-40B4-BE49-F238E27FC236}">
                    <a16:creationId xmlns:a16="http://schemas.microsoft.com/office/drawing/2014/main" xmlns="" id="{0B89DC8B-01FD-4000-8726-36610C30D221}"/>
                  </a:ext>
                </a:extLst>
              </p:cNvPr>
              <p:cNvSpPr/>
              <p:nvPr/>
            </p:nvSpPr>
            <p:spPr bwMode="auto">
              <a:xfrm>
                <a:off x="6657396" y="4520097"/>
                <a:ext cx="531525" cy="544184"/>
              </a:xfrm>
              <a:custGeom>
                <a:avLst/>
                <a:gdLst>
                  <a:gd name="T0" fmla="*/ 154 w 435"/>
                  <a:gd name="T1" fmla="*/ 194 h 364"/>
                  <a:gd name="T2" fmla="*/ 169 w 435"/>
                  <a:gd name="T3" fmla="*/ 159 h 364"/>
                  <a:gd name="T4" fmla="*/ 306 w 435"/>
                  <a:gd name="T5" fmla="*/ 136 h 364"/>
                  <a:gd name="T6" fmla="*/ 375 w 435"/>
                  <a:gd name="T7" fmla="*/ 220 h 364"/>
                  <a:gd name="T8" fmla="*/ 375 w 435"/>
                  <a:gd name="T9" fmla="*/ 202 h 364"/>
                  <a:gd name="T10" fmla="*/ 435 w 435"/>
                  <a:gd name="T11" fmla="*/ 202 h 364"/>
                  <a:gd name="T12" fmla="*/ 435 w 435"/>
                  <a:gd name="T13" fmla="*/ 364 h 364"/>
                  <a:gd name="T14" fmla="*/ 375 w 435"/>
                  <a:gd name="T15" fmla="*/ 364 h 364"/>
                  <a:gd name="T16" fmla="*/ 375 w 435"/>
                  <a:gd name="T17" fmla="*/ 340 h 364"/>
                  <a:gd name="T18" fmla="*/ 299 w 435"/>
                  <a:gd name="T19" fmla="*/ 310 h 364"/>
                  <a:gd name="T20" fmla="*/ 112 w 435"/>
                  <a:gd name="T21" fmla="*/ 333 h 364"/>
                  <a:gd name="T22" fmla="*/ 13 w 435"/>
                  <a:gd name="T23" fmla="*/ 280 h 364"/>
                  <a:gd name="T24" fmla="*/ 14 w 435"/>
                  <a:gd name="T25" fmla="*/ 262 h 364"/>
                  <a:gd name="T26" fmla="*/ 0 w 435"/>
                  <a:gd name="T27" fmla="*/ 248 h 364"/>
                  <a:gd name="T28" fmla="*/ 10 w 435"/>
                  <a:gd name="T29" fmla="*/ 191 h 364"/>
                  <a:gd name="T30" fmla="*/ 131 w 435"/>
                  <a:gd name="T31" fmla="*/ 230 h 364"/>
                  <a:gd name="T32" fmla="*/ 228 w 435"/>
                  <a:gd name="T33" fmla="*/ 203 h 364"/>
                  <a:gd name="T34" fmla="*/ 228 w 435"/>
                  <a:gd name="T35" fmla="*/ 196 h 364"/>
                  <a:gd name="T36" fmla="*/ 154 w 435"/>
                  <a:gd name="T37" fmla="*/ 194 h 364"/>
                  <a:gd name="T38" fmla="*/ 129 w 435"/>
                  <a:gd name="T39" fmla="*/ 160 h 364"/>
                  <a:gd name="T40" fmla="*/ 126 w 435"/>
                  <a:gd name="T41" fmla="*/ 176 h 364"/>
                  <a:gd name="T42" fmla="*/ 71 w 435"/>
                  <a:gd name="T43" fmla="*/ 189 h 364"/>
                  <a:gd name="T44" fmla="*/ 25 w 435"/>
                  <a:gd name="T45" fmla="*/ 156 h 364"/>
                  <a:gd name="T46" fmla="*/ 28 w 435"/>
                  <a:gd name="T47" fmla="*/ 143 h 364"/>
                  <a:gd name="T48" fmla="*/ 28 w 435"/>
                  <a:gd name="T49" fmla="*/ 143 h 364"/>
                  <a:gd name="T50" fmla="*/ 82 w 435"/>
                  <a:gd name="T51" fmla="*/ 130 h 364"/>
                  <a:gd name="T52" fmla="*/ 129 w 435"/>
                  <a:gd name="T53" fmla="*/ 160 h 364"/>
                  <a:gd name="T54" fmla="*/ 129 w 435"/>
                  <a:gd name="T55" fmla="*/ 160 h 364"/>
                  <a:gd name="T56" fmla="*/ 39 w 435"/>
                  <a:gd name="T57" fmla="*/ 145 h 364"/>
                  <a:gd name="T58" fmla="*/ 76 w 435"/>
                  <a:gd name="T59" fmla="*/ 164 h 364"/>
                  <a:gd name="T60" fmla="*/ 117 w 435"/>
                  <a:gd name="T61" fmla="*/ 161 h 364"/>
                  <a:gd name="T62" fmla="*/ 80 w 435"/>
                  <a:gd name="T63" fmla="*/ 142 h 364"/>
                  <a:gd name="T64" fmla="*/ 39 w 435"/>
                  <a:gd name="T65" fmla="*/ 145 h 364"/>
                  <a:gd name="T66" fmla="*/ 165 w 435"/>
                  <a:gd name="T67" fmla="*/ 127 h 364"/>
                  <a:gd name="T68" fmla="*/ 152 w 435"/>
                  <a:gd name="T69" fmla="*/ 136 h 364"/>
                  <a:gd name="T70" fmla="*/ 103 w 435"/>
                  <a:gd name="T71" fmla="*/ 108 h 364"/>
                  <a:gd name="T72" fmla="*/ 91 w 435"/>
                  <a:gd name="T73" fmla="*/ 53 h 364"/>
                  <a:gd name="T74" fmla="*/ 102 w 435"/>
                  <a:gd name="T75" fmla="*/ 45 h 364"/>
                  <a:gd name="T76" fmla="*/ 102 w 435"/>
                  <a:gd name="T77" fmla="*/ 45 h 364"/>
                  <a:gd name="T78" fmla="*/ 151 w 435"/>
                  <a:gd name="T79" fmla="*/ 73 h 364"/>
                  <a:gd name="T80" fmla="*/ 165 w 435"/>
                  <a:gd name="T81" fmla="*/ 127 h 364"/>
                  <a:gd name="T82" fmla="*/ 165 w 435"/>
                  <a:gd name="T83" fmla="*/ 127 h 364"/>
                  <a:gd name="T84" fmla="*/ 109 w 435"/>
                  <a:gd name="T85" fmla="*/ 55 h 364"/>
                  <a:gd name="T86" fmla="*/ 123 w 435"/>
                  <a:gd name="T87" fmla="*/ 93 h 364"/>
                  <a:gd name="T88" fmla="*/ 156 w 435"/>
                  <a:gd name="T89" fmla="*/ 119 h 364"/>
                  <a:gd name="T90" fmla="*/ 142 w 435"/>
                  <a:gd name="T91" fmla="*/ 80 h 364"/>
                  <a:gd name="T92" fmla="*/ 109 w 435"/>
                  <a:gd name="T93" fmla="*/ 55 h 364"/>
                  <a:gd name="T94" fmla="*/ 212 w 435"/>
                  <a:gd name="T95" fmla="*/ 105 h 364"/>
                  <a:gd name="T96" fmla="*/ 196 w 435"/>
                  <a:gd name="T97" fmla="*/ 103 h 364"/>
                  <a:gd name="T98" fmla="*/ 177 w 435"/>
                  <a:gd name="T99" fmla="*/ 50 h 364"/>
                  <a:gd name="T100" fmla="*/ 204 w 435"/>
                  <a:gd name="T101" fmla="*/ 1 h 364"/>
                  <a:gd name="T102" fmla="*/ 218 w 435"/>
                  <a:gd name="T103" fmla="*/ 2 h 364"/>
                  <a:gd name="T104" fmla="*/ 218 w 435"/>
                  <a:gd name="T105" fmla="*/ 2 h 364"/>
                  <a:gd name="T106" fmla="*/ 237 w 435"/>
                  <a:gd name="T107" fmla="*/ 55 h 364"/>
                  <a:gd name="T108" fmla="*/ 212 w 435"/>
                  <a:gd name="T109" fmla="*/ 104 h 364"/>
                  <a:gd name="T110" fmla="*/ 212 w 435"/>
                  <a:gd name="T111" fmla="*/ 105 h 364"/>
                  <a:gd name="T112" fmla="*/ 217 w 435"/>
                  <a:gd name="T113" fmla="*/ 14 h 364"/>
                  <a:gd name="T114" fmla="*/ 203 w 435"/>
                  <a:gd name="T115" fmla="*/ 52 h 364"/>
                  <a:gd name="T116" fmla="*/ 211 w 435"/>
                  <a:gd name="T117" fmla="*/ 93 h 364"/>
                  <a:gd name="T118" fmla="*/ 225 w 435"/>
                  <a:gd name="T119" fmla="*/ 54 h 364"/>
                  <a:gd name="T120" fmla="*/ 217 w 435"/>
                  <a:gd name="T121" fmla="*/ 1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35" h="364">
                    <a:moveTo>
                      <a:pt x="154" y="194"/>
                    </a:moveTo>
                    <a:lnTo>
                      <a:pt x="169" y="159"/>
                    </a:lnTo>
                    <a:lnTo>
                      <a:pt x="306" y="136"/>
                    </a:lnTo>
                    <a:lnTo>
                      <a:pt x="375" y="220"/>
                    </a:lnTo>
                    <a:lnTo>
                      <a:pt x="375" y="202"/>
                    </a:lnTo>
                    <a:lnTo>
                      <a:pt x="435" y="202"/>
                    </a:lnTo>
                    <a:lnTo>
                      <a:pt x="435" y="364"/>
                    </a:lnTo>
                    <a:lnTo>
                      <a:pt x="375" y="364"/>
                    </a:lnTo>
                    <a:lnTo>
                      <a:pt x="375" y="340"/>
                    </a:lnTo>
                    <a:lnTo>
                      <a:pt x="299" y="310"/>
                    </a:lnTo>
                    <a:lnTo>
                      <a:pt x="112" y="333"/>
                    </a:lnTo>
                    <a:lnTo>
                      <a:pt x="13" y="280"/>
                    </a:lnTo>
                    <a:lnTo>
                      <a:pt x="14" y="262"/>
                    </a:lnTo>
                    <a:lnTo>
                      <a:pt x="0" y="248"/>
                    </a:lnTo>
                    <a:lnTo>
                      <a:pt x="10" y="191"/>
                    </a:lnTo>
                    <a:lnTo>
                      <a:pt x="131" y="230"/>
                    </a:lnTo>
                    <a:lnTo>
                      <a:pt x="228" y="203"/>
                    </a:lnTo>
                    <a:lnTo>
                      <a:pt x="228" y="196"/>
                    </a:lnTo>
                    <a:lnTo>
                      <a:pt x="154" y="194"/>
                    </a:lnTo>
                    <a:close/>
                    <a:moveTo>
                      <a:pt x="129" y="160"/>
                    </a:moveTo>
                    <a:lnTo>
                      <a:pt x="126" y="176"/>
                    </a:lnTo>
                    <a:cubicBezTo>
                      <a:pt x="123" y="191"/>
                      <a:pt x="96" y="194"/>
                      <a:pt x="71" y="189"/>
                    </a:cubicBezTo>
                    <a:cubicBezTo>
                      <a:pt x="46" y="184"/>
                      <a:pt x="22" y="171"/>
                      <a:pt x="25" y="156"/>
                    </a:cubicBezTo>
                    <a:lnTo>
                      <a:pt x="28" y="143"/>
                    </a:lnTo>
                    <a:lnTo>
                      <a:pt x="28" y="143"/>
                    </a:lnTo>
                    <a:cubicBezTo>
                      <a:pt x="31" y="128"/>
                      <a:pt x="58" y="126"/>
                      <a:pt x="82" y="130"/>
                    </a:cubicBezTo>
                    <a:cubicBezTo>
                      <a:pt x="106" y="135"/>
                      <a:pt x="129" y="147"/>
                      <a:pt x="129" y="160"/>
                    </a:cubicBezTo>
                    <a:lnTo>
                      <a:pt x="129" y="160"/>
                    </a:lnTo>
                    <a:close/>
                    <a:moveTo>
                      <a:pt x="39" y="145"/>
                    </a:moveTo>
                    <a:cubicBezTo>
                      <a:pt x="38" y="149"/>
                      <a:pt x="51" y="159"/>
                      <a:pt x="76" y="164"/>
                    </a:cubicBezTo>
                    <a:cubicBezTo>
                      <a:pt x="101" y="169"/>
                      <a:pt x="116" y="164"/>
                      <a:pt x="117" y="161"/>
                    </a:cubicBezTo>
                    <a:cubicBezTo>
                      <a:pt x="117" y="157"/>
                      <a:pt x="105" y="147"/>
                      <a:pt x="80" y="142"/>
                    </a:cubicBezTo>
                    <a:cubicBezTo>
                      <a:pt x="55" y="137"/>
                      <a:pt x="40" y="142"/>
                      <a:pt x="39" y="145"/>
                    </a:cubicBezTo>
                    <a:close/>
                    <a:moveTo>
                      <a:pt x="165" y="127"/>
                    </a:moveTo>
                    <a:lnTo>
                      <a:pt x="152" y="136"/>
                    </a:lnTo>
                    <a:cubicBezTo>
                      <a:pt x="140" y="145"/>
                      <a:pt x="118" y="129"/>
                      <a:pt x="103" y="108"/>
                    </a:cubicBezTo>
                    <a:cubicBezTo>
                      <a:pt x="88" y="88"/>
                      <a:pt x="79" y="62"/>
                      <a:pt x="91" y="53"/>
                    </a:cubicBezTo>
                    <a:lnTo>
                      <a:pt x="102" y="45"/>
                    </a:lnTo>
                    <a:lnTo>
                      <a:pt x="102" y="45"/>
                    </a:lnTo>
                    <a:cubicBezTo>
                      <a:pt x="115" y="37"/>
                      <a:pt x="136" y="53"/>
                      <a:pt x="151" y="73"/>
                    </a:cubicBezTo>
                    <a:cubicBezTo>
                      <a:pt x="165" y="93"/>
                      <a:pt x="174" y="116"/>
                      <a:pt x="165" y="127"/>
                    </a:cubicBezTo>
                    <a:lnTo>
                      <a:pt x="165" y="127"/>
                    </a:lnTo>
                    <a:close/>
                    <a:moveTo>
                      <a:pt x="109" y="55"/>
                    </a:moveTo>
                    <a:cubicBezTo>
                      <a:pt x="106" y="57"/>
                      <a:pt x="108" y="73"/>
                      <a:pt x="123" y="93"/>
                    </a:cubicBezTo>
                    <a:cubicBezTo>
                      <a:pt x="139" y="114"/>
                      <a:pt x="153" y="121"/>
                      <a:pt x="156" y="119"/>
                    </a:cubicBezTo>
                    <a:cubicBezTo>
                      <a:pt x="159" y="117"/>
                      <a:pt x="157" y="101"/>
                      <a:pt x="142" y="80"/>
                    </a:cubicBezTo>
                    <a:cubicBezTo>
                      <a:pt x="126" y="59"/>
                      <a:pt x="112" y="53"/>
                      <a:pt x="109" y="55"/>
                    </a:cubicBezTo>
                    <a:close/>
                    <a:moveTo>
                      <a:pt x="212" y="105"/>
                    </a:moveTo>
                    <a:lnTo>
                      <a:pt x="196" y="103"/>
                    </a:lnTo>
                    <a:cubicBezTo>
                      <a:pt x="181" y="102"/>
                      <a:pt x="175" y="76"/>
                      <a:pt x="177" y="50"/>
                    </a:cubicBezTo>
                    <a:cubicBezTo>
                      <a:pt x="179" y="25"/>
                      <a:pt x="189" y="0"/>
                      <a:pt x="204" y="1"/>
                    </a:cubicBezTo>
                    <a:lnTo>
                      <a:pt x="218" y="2"/>
                    </a:lnTo>
                    <a:lnTo>
                      <a:pt x="218" y="2"/>
                    </a:lnTo>
                    <a:cubicBezTo>
                      <a:pt x="233" y="4"/>
                      <a:pt x="239" y="30"/>
                      <a:pt x="237" y="55"/>
                    </a:cubicBezTo>
                    <a:cubicBezTo>
                      <a:pt x="235" y="79"/>
                      <a:pt x="226" y="103"/>
                      <a:pt x="212" y="104"/>
                    </a:cubicBezTo>
                    <a:lnTo>
                      <a:pt x="212" y="105"/>
                    </a:lnTo>
                    <a:close/>
                    <a:moveTo>
                      <a:pt x="217" y="14"/>
                    </a:moveTo>
                    <a:cubicBezTo>
                      <a:pt x="214" y="13"/>
                      <a:pt x="205" y="27"/>
                      <a:pt x="203" y="52"/>
                    </a:cubicBezTo>
                    <a:cubicBezTo>
                      <a:pt x="201" y="78"/>
                      <a:pt x="208" y="92"/>
                      <a:pt x="211" y="93"/>
                    </a:cubicBezTo>
                    <a:cubicBezTo>
                      <a:pt x="214" y="93"/>
                      <a:pt x="223" y="80"/>
                      <a:pt x="225" y="54"/>
                    </a:cubicBezTo>
                    <a:cubicBezTo>
                      <a:pt x="227" y="28"/>
                      <a:pt x="220" y="14"/>
                      <a:pt x="217" y="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F17F3B3A-6499-4C52-BD40-B9119CF70CE0}"/>
                  </a:ext>
                </a:extLst>
              </p:cNvPr>
              <p:cNvCxnSpPr>
                <a:stCxn id="21" idx="0"/>
              </p:cNvCxnSpPr>
              <p:nvPr/>
            </p:nvCxnSpPr>
            <p:spPr>
              <a:xfrm>
                <a:off x="5630330" y="3256516"/>
                <a:ext cx="2417296" cy="18929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2AA8E415-9379-496F-A53F-6D5BF524BDF3}"/>
                  </a:ext>
                </a:extLst>
              </p:cNvPr>
              <p:cNvCxnSpPr>
                <a:stCxn id="26" idx="3"/>
              </p:cNvCxnSpPr>
              <p:nvPr/>
            </p:nvCxnSpPr>
            <p:spPr>
              <a:xfrm flipH="1" flipV="1">
                <a:off x="6269085" y="2617761"/>
                <a:ext cx="9334" cy="2178025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íṡľíḋe">
                <a:extLst>
                  <a:ext uri="{FF2B5EF4-FFF2-40B4-BE49-F238E27FC236}">
                    <a16:creationId xmlns:a16="http://schemas.microsoft.com/office/drawing/2014/main" xmlns="" id="{D1A1426C-CD6D-4624-874B-9E439CBFDA49}"/>
                  </a:ext>
                </a:extLst>
              </p:cNvPr>
              <p:cNvSpPr/>
              <p:nvPr/>
            </p:nvSpPr>
            <p:spPr bwMode="auto">
              <a:xfrm rot="5400000">
                <a:off x="4991575" y="1979006"/>
                <a:ext cx="1277510" cy="1277510"/>
              </a:xfrm>
              <a:custGeom>
                <a:avLst/>
                <a:gdLst>
                  <a:gd name="connsiteX0" fmla="*/ 0 w 1277510"/>
                  <a:gd name="connsiteY0" fmla="*/ 638755 h 1277510"/>
                  <a:gd name="connsiteX1" fmla="*/ 638755 w 1277510"/>
                  <a:gd name="connsiteY1" fmla="*/ 0 h 1277510"/>
                  <a:gd name="connsiteX2" fmla="*/ 1277510 w 1277510"/>
                  <a:gd name="connsiteY2" fmla="*/ 638755 h 1277510"/>
                  <a:gd name="connsiteX3" fmla="*/ 638755 w 1277510"/>
                  <a:gd name="connsiteY3" fmla="*/ 1277510 h 1277510"/>
                  <a:gd name="connsiteX4" fmla="*/ 0 w 1277510"/>
                  <a:gd name="connsiteY4" fmla="*/ 638755 h 1277510"/>
                  <a:gd name="connsiteX0-1" fmla="*/ 1277510 w 1368950"/>
                  <a:gd name="connsiteY0-2" fmla="*/ 638755 h 1277510"/>
                  <a:gd name="connsiteX1-3" fmla="*/ 638755 w 1368950"/>
                  <a:gd name="connsiteY1-4" fmla="*/ 1277510 h 1277510"/>
                  <a:gd name="connsiteX2-5" fmla="*/ 0 w 1368950"/>
                  <a:gd name="connsiteY2-6" fmla="*/ 638755 h 1277510"/>
                  <a:gd name="connsiteX3-7" fmla="*/ 638755 w 1368950"/>
                  <a:gd name="connsiteY3-8" fmla="*/ 0 h 1277510"/>
                  <a:gd name="connsiteX4-9" fmla="*/ 1368950 w 1368950"/>
                  <a:gd name="connsiteY4-10" fmla="*/ 730195 h 1277510"/>
                  <a:gd name="connsiteX0-11" fmla="*/ 1277510 w 1277510"/>
                  <a:gd name="connsiteY0-12" fmla="*/ 638755 h 1277510"/>
                  <a:gd name="connsiteX1-13" fmla="*/ 638755 w 1277510"/>
                  <a:gd name="connsiteY1-14" fmla="*/ 1277510 h 1277510"/>
                  <a:gd name="connsiteX2-15" fmla="*/ 0 w 1277510"/>
                  <a:gd name="connsiteY2-16" fmla="*/ 638755 h 1277510"/>
                  <a:gd name="connsiteX3-17" fmla="*/ 638755 w 1277510"/>
                  <a:gd name="connsiteY3-18" fmla="*/ 0 h 12775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77510" h="1277510">
                    <a:moveTo>
                      <a:pt x="1277510" y="638755"/>
                    </a:moveTo>
                    <a:cubicBezTo>
                      <a:pt x="1277510" y="991530"/>
                      <a:pt x="991530" y="1277510"/>
                      <a:pt x="638755" y="1277510"/>
                    </a:cubicBezTo>
                    <a:cubicBezTo>
                      <a:pt x="285980" y="1277510"/>
                      <a:pt x="0" y="991530"/>
                      <a:pt x="0" y="638755"/>
                    </a:cubicBezTo>
                    <a:cubicBezTo>
                      <a:pt x="0" y="285980"/>
                      <a:pt x="285980" y="0"/>
                      <a:pt x="638755" y="0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  <a:prstDash val="dash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8215C972-2B16-4420-A64B-9BD1B1796F0E}"/>
                  </a:ext>
                </a:extLst>
              </p:cNvPr>
              <p:cNvCxnSpPr>
                <a:stCxn id="23" idx="0"/>
              </p:cNvCxnSpPr>
              <p:nvPr/>
            </p:nvCxnSpPr>
            <p:spPr>
              <a:xfrm flipH="1" flipV="1">
                <a:off x="4499315" y="4148785"/>
                <a:ext cx="2417296" cy="18929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îṥľíḓê">
                <a:extLst>
                  <a:ext uri="{FF2B5EF4-FFF2-40B4-BE49-F238E27FC236}">
                    <a16:creationId xmlns:a16="http://schemas.microsoft.com/office/drawing/2014/main" xmlns="" id="{B2D84552-36EA-476F-AC52-079D925FD6A4}"/>
                  </a:ext>
                </a:extLst>
              </p:cNvPr>
              <p:cNvSpPr/>
              <p:nvPr/>
            </p:nvSpPr>
            <p:spPr bwMode="auto">
              <a:xfrm rot="5400000" flipH="1" flipV="1">
                <a:off x="6277856" y="4167714"/>
                <a:ext cx="1277510" cy="1277510"/>
              </a:xfrm>
              <a:custGeom>
                <a:avLst/>
                <a:gdLst>
                  <a:gd name="connsiteX0" fmla="*/ 0 w 1277510"/>
                  <a:gd name="connsiteY0" fmla="*/ 638755 h 1277510"/>
                  <a:gd name="connsiteX1" fmla="*/ 638755 w 1277510"/>
                  <a:gd name="connsiteY1" fmla="*/ 0 h 1277510"/>
                  <a:gd name="connsiteX2" fmla="*/ 1277510 w 1277510"/>
                  <a:gd name="connsiteY2" fmla="*/ 638755 h 1277510"/>
                  <a:gd name="connsiteX3" fmla="*/ 638755 w 1277510"/>
                  <a:gd name="connsiteY3" fmla="*/ 1277510 h 1277510"/>
                  <a:gd name="connsiteX4" fmla="*/ 0 w 1277510"/>
                  <a:gd name="connsiteY4" fmla="*/ 638755 h 1277510"/>
                  <a:gd name="connsiteX0-1" fmla="*/ 1277510 w 1368950"/>
                  <a:gd name="connsiteY0-2" fmla="*/ 638755 h 1277510"/>
                  <a:gd name="connsiteX1-3" fmla="*/ 638755 w 1368950"/>
                  <a:gd name="connsiteY1-4" fmla="*/ 1277510 h 1277510"/>
                  <a:gd name="connsiteX2-5" fmla="*/ 0 w 1368950"/>
                  <a:gd name="connsiteY2-6" fmla="*/ 638755 h 1277510"/>
                  <a:gd name="connsiteX3-7" fmla="*/ 638755 w 1368950"/>
                  <a:gd name="connsiteY3-8" fmla="*/ 0 h 1277510"/>
                  <a:gd name="connsiteX4-9" fmla="*/ 1368950 w 1368950"/>
                  <a:gd name="connsiteY4-10" fmla="*/ 730195 h 1277510"/>
                  <a:gd name="connsiteX0-11" fmla="*/ 1277510 w 1277510"/>
                  <a:gd name="connsiteY0-12" fmla="*/ 638755 h 1277510"/>
                  <a:gd name="connsiteX1-13" fmla="*/ 638755 w 1277510"/>
                  <a:gd name="connsiteY1-14" fmla="*/ 1277510 h 1277510"/>
                  <a:gd name="connsiteX2-15" fmla="*/ 0 w 1277510"/>
                  <a:gd name="connsiteY2-16" fmla="*/ 638755 h 1277510"/>
                  <a:gd name="connsiteX3-17" fmla="*/ 638755 w 1277510"/>
                  <a:gd name="connsiteY3-18" fmla="*/ 0 h 12775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77510" h="1277510">
                    <a:moveTo>
                      <a:pt x="1277510" y="638755"/>
                    </a:moveTo>
                    <a:cubicBezTo>
                      <a:pt x="1277510" y="991530"/>
                      <a:pt x="991530" y="1277510"/>
                      <a:pt x="638755" y="1277510"/>
                    </a:cubicBezTo>
                    <a:cubicBezTo>
                      <a:pt x="285980" y="1277510"/>
                      <a:pt x="0" y="991530"/>
                      <a:pt x="0" y="638755"/>
                    </a:cubicBezTo>
                    <a:cubicBezTo>
                      <a:pt x="0" y="285980"/>
                      <a:pt x="285980" y="0"/>
                      <a:pt x="638755" y="0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  <a:prstDash val="dash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śḻiḋé">
              <a:extLst>
                <a:ext uri="{FF2B5EF4-FFF2-40B4-BE49-F238E27FC236}">
                  <a16:creationId xmlns:a16="http://schemas.microsoft.com/office/drawing/2014/main" xmlns="" id="{D96EEB81-8803-4E6E-AA04-46CC3E4B2C91}"/>
                </a:ext>
              </a:extLst>
            </p:cNvPr>
            <p:cNvGrpSpPr/>
            <p:nvPr/>
          </p:nvGrpSpPr>
          <p:grpSpPr>
            <a:xfrm>
              <a:off x="673100" y="1981201"/>
              <a:ext cx="3333404" cy="3457327"/>
              <a:chOff x="669925" y="1981201"/>
              <a:chExt cx="3552480" cy="3457327"/>
            </a:xfrm>
          </p:grpSpPr>
          <p:sp>
            <p:nvSpPr>
              <p:cNvPr id="11" name="ísļîḑe">
                <a:extLst>
                  <a:ext uri="{FF2B5EF4-FFF2-40B4-BE49-F238E27FC236}">
                    <a16:creationId xmlns:a16="http://schemas.microsoft.com/office/drawing/2014/main" xmlns="" id="{3212AC7B-3AD7-4C00-B5EB-FEDA58EC77D1}"/>
                  </a:ext>
                </a:extLst>
              </p:cNvPr>
              <p:cNvSpPr/>
              <p:nvPr/>
            </p:nvSpPr>
            <p:spPr>
              <a:xfrm>
                <a:off x="669925" y="2249046"/>
                <a:ext cx="3552480" cy="3189482"/>
              </a:xfrm>
              <a:prstGeom prst="roundRect">
                <a:avLst>
                  <a:gd name="adj" fmla="val 3826"/>
                </a:avLst>
              </a:prstGeom>
              <a:pattFill prst="dkUpDiag">
                <a:fgClr>
                  <a:schemeClr val="bg1">
                    <a:lumMod val="95000"/>
                  </a:schemeClr>
                </a:fgClr>
                <a:bgClr>
                  <a:schemeClr val="bg1"/>
                </a:bgClr>
              </a:patt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50000"/>
                  </a:lnSpc>
                </a:pPr>
                <a:endParaRPr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îṣľiḍe">
                <a:extLst>
                  <a:ext uri="{FF2B5EF4-FFF2-40B4-BE49-F238E27FC236}">
                    <a16:creationId xmlns:a16="http://schemas.microsoft.com/office/drawing/2014/main" xmlns="" id="{DE5A9EDC-1A65-4CA1-B2D8-8BF0339A5712}"/>
                  </a:ext>
                </a:extLst>
              </p:cNvPr>
              <p:cNvSpPr/>
              <p:nvPr/>
            </p:nvSpPr>
            <p:spPr>
              <a:xfrm>
                <a:off x="1349995" y="1981201"/>
                <a:ext cx="2192339" cy="47256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r>
                  <a:rPr lang="en-US" sz="1600" b="1" i="1" dirty="0"/>
                  <a:t>Text here</a:t>
                </a:r>
                <a:endParaRPr sz="1600" b="1" i="1" dirty="0"/>
              </a:p>
            </p:txBody>
          </p:sp>
        </p:grpSp>
        <p:grpSp>
          <p:nvGrpSpPr>
            <p:cNvPr id="8" name="iṣḻiḓê">
              <a:extLst>
                <a:ext uri="{FF2B5EF4-FFF2-40B4-BE49-F238E27FC236}">
                  <a16:creationId xmlns:a16="http://schemas.microsoft.com/office/drawing/2014/main" xmlns="" id="{EAC7AE79-E03E-4187-9DEF-1B7D52562243}"/>
                </a:ext>
              </a:extLst>
            </p:cNvPr>
            <p:cNvGrpSpPr/>
            <p:nvPr/>
          </p:nvGrpSpPr>
          <p:grpSpPr>
            <a:xfrm>
              <a:off x="8185496" y="1981201"/>
              <a:ext cx="3333404" cy="3457327"/>
              <a:chOff x="669925" y="1981201"/>
              <a:chExt cx="3552480" cy="3457327"/>
            </a:xfrm>
          </p:grpSpPr>
          <p:sp>
            <p:nvSpPr>
              <p:cNvPr id="9" name="iṣ1ïḑe">
                <a:extLst>
                  <a:ext uri="{FF2B5EF4-FFF2-40B4-BE49-F238E27FC236}">
                    <a16:creationId xmlns:a16="http://schemas.microsoft.com/office/drawing/2014/main" xmlns="" id="{20107D3C-9333-4909-A955-CD9BF7659CED}"/>
                  </a:ext>
                </a:extLst>
              </p:cNvPr>
              <p:cNvSpPr/>
              <p:nvPr/>
            </p:nvSpPr>
            <p:spPr>
              <a:xfrm>
                <a:off x="669925" y="2249046"/>
                <a:ext cx="3552480" cy="3189482"/>
              </a:xfrm>
              <a:prstGeom prst="roundRect">
                <a:avLst>
                  <a:gd name="adj" fmla="val 3826"/>
                </a:avLst>
              </a:prstGeom>
              <a:pattFill prst="dkUpDiag">
                <a:fgClr>
                  <a:schemeClr val="bg1">
                    <a:lumMod val="95000"/>
                  </a:schemeClr>
                </a:fgClr>
                <a:bgClr>
                  <a:schemeClr val="bg1"/>
                </a:bgClr>
              </a:patt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50000"/>
                  </a:lnSpc>
                </a:pPr>
                <a:endParaRPr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îSlíḍé">
                <a:extLst>
                  <a:ext uri="{FF2B5EF4-FFF2-40B4-BE49-F238E27FC236}">
                    <a16:creationId xmlns:a16="http://schemas.microsoft.com/office/drawing/2014/main" xmlns="" id="{859422AE-68FD-44F0-BA30-C1C12889C797}"/>
                  </a:ext>
                </a:extLst>
              </p:cNvPr>
              <p:cNvSpPr/>
              <p:nvPr/>
            </p:nvSpPr>
            <p:spPr>
              <a:xfrm>
                <a:off x="1349995" y="1981201"/>
                <a:ext cx="2192339" cy="472564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r>
                  <a:rPr lang="en-US" sz="1600" b="1" i="1" dirty="0"/>
                  <a:t>Text here</a:t>
                </a:r>
                <a:endParaRPr sz="1600" b="1" i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753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0496972" y="298404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99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0610EF3-99CB-450F-9F7B-D0F83F326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B7DC01E-87E6-4B76-954F-E857917DD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3D34FFA-EF1C-4F71-853D-6BCB2BE49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348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B8C4A38-A9DF-49D5-B229-042A44C063B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1999" cy="6003925"/>
            <a:chOff x="0" y="0"/>
            <a:chExt cx="12191999" cy="6003925"/>
          </a:xfrm>
        </p:grpSpPr>
        <p:sp>
          <p:nvSpPr>
            <p:cNvPr id="6" name="ïśḷiḋe">
              <a:extLst>
                <a:ext uri="{FF2B5EF4-FFF2-40B4-BE49-F238E27FC236}">
                  <a16:creationId xmlns:a16="http://schemas.microsoft.com/office/drawing/2014/main" xmlns="" id="{4340555C-283F-41AB-9B96-5675FE87BCC0}"/>
                </a:ext>
              </a:extLst>
            </p:cNvPr>
            <p:cNvSpPr/>
            <p:nvPr/>
          </p:nvSpPr>
          <p:spPr>
            <a:xfrm>
              <a:off x="0" y="0"/>
              <a:ext cx="12191999" cy="2838450"/>
            </a:xfrm>
            <a:prstGeom prst="rect">
              <a:avLst/>
            </a:prstGeom>
            <a:blipFill>
              <a:blip r:embed="rId3"/>
              <a:stretch>
                <a:fillRect t="-134042" b="-13284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iṡ1îḋè">
              <a:extLst>
                <a:ext uri="{FF2B5EF4-FFF2-40B4-BE49-F238E27FC236}">
                  <a16:creationId xmlns:a16="http://schemas.microsoft.com/office/drawing/2014/main" xmlns="" id="{3D7C5C62-4327-4D6F-B660-AAA086347809}"/>
                </a:ext>
              </a:extLst>
            </p:cNvPr>
            <p:cNvGrpSpPr/>
            <p:nvPr/>
          </p:nvGrpSpPr>
          <p:grpSpPr>
            <a:xfrm>
              <a:off x="953903" y="3094514"/>
              <a:ext cx="2816594" cy="2252186"/>
              <a:chOff x="1507756" y="2634139"/>
              <a:chExt cx="2816594" cy="2252186"/>
            </a:xfrm>
          </p:grpSpPr>
          <p:sp>
            <p:nvSpPr>
              <p:cNvPr id="22" name="îšľîdé">
                <a:extLst>
                  <a:ext uri="{FF2B5EF4-FFF2-40B4-BE49-F238E27FC236}">
                    <a16:creationId xmlns:a16="http://schemas.microsoft.com/office/drawing/2014/main" xmlns="" id="{8163245C-B7EA-4976-89A5-0DBF0C461BA6}"/>
                  </a:ext>
                </a:extLst>
              </p:cNvPr>
              <p:cNvSpPr txBox="1"/>
              <p:nvPr/>
            </p:nvSpPr>
            <p:spPr>
              <a:xfrm>
                <a:off x="1507756" y="3196642"/>
                <a:ext cx="2816594" cy="1627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</p:txBody>
          </p:sp>
          <p:sp>
            <p:nvSpPr>
              <p:cNvPr id="23" name="îṧlïḍe">
                <a:extLst>
                  <a:ext uri="{FF2B5EF4-FFF2-40B4-BE49-F238E27FC236}">
                    <a16:creationId xmlns:a16="http://schemas.microsoft.com/office/drawing/2014/main" xmlns="" id="{0B164B65-32ED-4383-9E30-2BB7767DB2E4}"/>
                  </a:ext>
                </a:extLst>
              </p:cNvPr>
              <p:cNvSpPr/>
              <p:nvPr/>
            </p:nvSpPr>
            <p:spPr>
              <a:xfrm>
                <a:off x="1507756" y="2634139"/>
                <a:ext cx="2816594" cy="437724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621296D5-790F-4D57-9990-E8139ADF377A}"/>
                  </a:ext>
                </a:extLst>
              </p:cNvPr>
              <p:cNvCxnSpPr/>
              <p:nvPr/>
            </p:nvCxnSpPr>
            <p:spPr>
              <a:xfrm>
                <a:off x="1507756" y="3134252"/>
                <a:ext cx="2816594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1D077D93-D122-439F-8C5A-F9848640A793}"/>
                  </a:ext>
                </a:extLst>
              </p:cNvPr>
              <p:cNvCxnSpPr/>
              <p:nvPr/>
            </p:nvCxnSpPr>
            <p:spPr>
              <a:xfrm>
                <a:off x="1507756" y="4886325"/>
                <a:ext cx="2816594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î$1ïḑé">
              <a:extLst>
                <a:ext uri="{FF2B5EF4-FFF2-40B4-BE49-F238E27FC236}">
                  <a16:creationId xmlns:a16="http://schemas.microsoft.com/office/drawing/2014/main" xmlns="" id="{62B55350-0421-42C4-B3B9-317472CCB1A8}"/>
                </a:ext>
              </a:extLst>
            </p:cNvPr>
            <p:cNvSpPr/>
            <p:nvPr/>
          </p:nvSpPr>
          <p:spPr>
            <a:xfrm>
              <a:off x="1695450" y="5499100"/>
              <a:ext cx="1333500" cy="504825"/>
            </a:xfrm>
            <a:prstGeom prst="roundRect">
              <a:avLst/>
            </a:prstGeom>
            <a:solidFill>
              <a:schemeClr val="accent2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r>
                <a:rPr lang="en-US" altLang="zh-CN" sz="2000" b="1" i="1" dirty="0">
                  <a:solidFill>
                    <a:schemeClr val="bg1"/>
                  </a:solidFill>
                </a:rPr>
                <a:t>2017</a:t>
              </a:r>
              <a:endParaRPr lang="zh-CN" altLang="en-US" sz="2000" b="1" i="1" dirty="0">
                <a:solidFill>
                  <a:schemeClr val="bg1"/>
                </a:solidFill>
              </a:endParaRPr>
            </a:p>
          </p:txBody>
        </p:sp>
        <p:grpSp>
          <p:nvGrpSpPr>
            <p:cNvPr id="9" name="îṣḷidé">
              <a:extLst>
                <a:ext uri="{FF2B5EF4-FFF2-40B4-BE49-F238E27FC236}">
                  <a16:creationId xmlns:a16="http://schemas.microsoft.com/office/drawing/2014/main" xmlns="" id="{76FCD043-0899-417D-BE7C-A505E3D53D72}"/>
                </a:ext>
              </a:extLst>
            </p:cNvPr>
            <p:cNvGrpSpPr/>
            <p:nvPr/>
          </p:nvGrpSpPr>
          <p:grpSpPr>
            <a:xfrm>
              <a:off x="4687703" y="3094514"/>
              <a:ext cx="2816594" cy="2252186"/>
              <a:chOff x="1507756" y="2634139"/>
              <a:chExt cx="2816594" cy="2252186"/>
            </a:xfrm>
          </p:grpSpPr>
          <p:sp>
            <p:nvSpPr>
              <p:cNvPr id="18" name="îṡḻíḍê">
                <a:extLst>
                  <a:ext uri="{FF2B5EF4-FFF2-40B4-BE49-F238E27FC236}">
                    <a16:creationId xmlns:a16="http://schemas.microsoft.com/office/drawing/2014/main" xmlns="" id="{8163245C-B7EA-4976-89A5-0DBF0C461BA6}"/>
                  </a:ext>
                </a:extLst>
              </p:cNvPr>
              <p:cNvSpPr txBox="1"/>
              <p:nvPr/>
            </p:nvSpPr>
            <p:spPr>
              <a:xfrm>
                <a:off x="1507756" y="3196642"/>
                <a:ext cx="2816594" cy="1627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</p:txBody>
          </p:sp>
          <p:sp>
            <p:nvSpPr>
              <p:cNvPr id="19" name="îṧļíḓé">
                <a:extLst>
                  <a:ext uri="{FF2B5EF4-FFF2-40B4-BE49-F238E27FC236}">
                    <a16:creationId xmlns:a16="http://schemas.microsoft.com/office/drawing/2014/main" xmlns="" id="{0B164B65-32ED-4383-9E30-2BB7767DB2E4}"/>
                  </a:ext>
                </a:extLst>
              </p:cNvPr>
              <p:cNvSpPr/>
              <p:nvPr/>
            </p:nvSpPr>
            <p:spPr>
              <a:xfrm>
                <a:off x="1507756" y="2634139"/>
                <a:ext cx="2816594" cy="437724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0FD1DF23-A923-46D3-ADE7-A3D597CBA7E8}"/>
                  </a:ext>
                </a:extLst>
              </p:cNvPr>
              <p:cNvCxnSpPr/>
              <p:nvPr/>
            </p:nvCxnSpPr>
            <p:spPr>
              <a:xfrm>
                <a:off x="1507756" y="3134252"/>
                <a:ext cx="2816594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C3EFF1B5-C8CE-4361-AC1F-7A04902A31C2}"/>
                  </a:ext>
                </a:extLst>
              </p:cNvPr>
              <p:cNvCxnSpPr/>
              <p:nvPr/>
            </p:nvCxnSpPr>
            <p:spPr>
              <a:xfrm>
                <a:off x="1507756" y="4886325"/>
                <a:ext cx="2816594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íşľïḍê">
              <a:extLst>
                <a:ext uri="{FF2B5EF4-FFF2-40B4-BE49-F238E27FC236}">
                  <a16:creationId xmlns:a16="http://schemas.microsoft.com/office/drawing/2014/main" xmlns="" id="{F62BF7FC-AFDC-43F5-90DB-CD18CB432821}"/>
                </a:ext>
              </a:extLst>
            </p:cNvPr>
            <p:cNvSpPr/>
            <p:nvPr/>
          </p:nvSpPr>
          <p:spPr>
            <a:xfrm>
              <a:off x="5429250" y="5499100"/>
              <a:ext cx="1333500" cy="504825"/>
            </a:xfrm>
            <a:prstGeom prst="roundRect">
              <a:avLst/>
            </a:pr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r>
                <a:rPr lang="en-US" altLang="zh-CN" sz="2000" b="1" i="1" dirty="0">
                  <a:solidFill>
                    <a:schemeClr val="bg1"/>
                  </a:solidFill>
                </a:rPr>
                <a:t>2018</a:t>
              </a:r>
              <a:endParaRPr lang="zh-CN" altLang="en-US" sz="2000" b="1" i="1" dirty="0">
                <a:solidFill>
                  <a:schemeClr val="bg1"/>
                </a:solidFill>
              </a:endParaRPr>
            </a:p>
          </p:txBody>
        </p:sp>
        <p:grpSp>
          <p:nvGrpSpPr>
            <p:cNvPr id="11" name="ïsḻiďe">
              <a:extLst>
                <a:ext uri="{FF2B5EF4-FFF2-40B4-BE49-F238E27FC236}">
                  <a16:creationId xmlns:a16="http://schemas.microsoft.com/office/drawing/2014/main" xmlns="" id="{3F49FE5C-4F8A-4F25-A90F-6FDA631E336F}"/>
                </a:ext>
              </a:extLst>
            </p:cNvPr>
            <p:cNvGrpSpPr/>
            <p:nvPr/>
          </p:nvGrpSpPr>
          <p:grpSpPr>
            <a:xfrm>
              <a:off x="8421503" y="3094514"/>
              <a:ext cx="2816594" cy="2252186"/>
              <a:chOff x="1507756" y="2634139"/>
              <a:chExt cx="2816594" cy="2252186"/>
            </a:xfrm>
          </p:grpSpPr>
          <p:sp>
            <p:nvSpPr>
              <p:cNvPr id="14" name="îṧḻîḍê">
                <a:extLst>
                  <a:ext uri="{FF2B5EF4-FFF2-40B4-BE49-F238E27FC236}">
                    <a16:creationId xmlns:a16="http://schemas.microsoft.com/office/drawing/2014/main" xmlns="" id="{8163245C-B7EA-4976-89A5-0DBF0C461BA6}"/>
                  </a:ext>
                </a:extLst>
              </p:cNvPr>
              <p:cNvSpPr txBox="1"/>
              <p:nvPr/>
            </p:nvSpPr>
            <p:spPr>
              <a:xfrm>
                <a:off x="1507756" y="3196642"/>
                <a:ext cx="2816594" cy="1627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</p:txBody>
          </p:sp>
          <p:sp>
            <p:nvSpPr>
              <p:cNvPr id="15" name="íś1ïḍé">
                <a:extLst>
                  <a:ext uri="{FF2B5EF4-FFF2-40B4-BE49-F238E27FC236}">
                    <a16:creationId xmlns:a16="http://schemas.microsoft.com/office/drawing/2014/main" xmlns="" id="{0B164B65-32ED-4383-9E30-2BB7767DB2E4}"/>
                  </a:ext>
                </a:extLst>
              </p:cNvPr>
              <p:cNvSpPr/>
              <p:nvPr/>
            </p:nvSpPr>
            <p:spPr>
              <a:xfrm>
                <a:off x="1507756" y="2634139"/>
                <a:ext cx="2816594" cy="437724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0FCAB3EB-7829-4D50-9EEB-65513698EAE3}"/>
                  </a:ext>
                </a:extLst>
              </p:cNvPr>
              <p:cNvCxnSpPr/>
              <p:nvPr/>
            </p:nvCxnSpPr>
            <p:spPr>
              <a:xfrm>
                <a:off x="1507756" y="3134252"/>
                <a:ext cx="2816594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B4B1425F-7470-4C8A-81CD-8584519B7743}"/>
                  </a:ext>
                </a:extLst>
              </p:cNvPr>
              <p:cNvCxnSpPr/>
              <p:nvPr/>
            </p:nvCxnSpPr>
            <p:spPr>
              <a:xfrm>
                <a:off x="1507756" y="4886325"/>
                <a:ext cx="2816594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ísḷiḍê">
              <a:extLst>
                <a:ext uri="{FF2B5EF4-FFF2-40B4-BE49-F238E27FC236}">
                  <a16:creationId xmlns:a16="http://schemas.microsoft.com/office/drawing/2014/main" xmlns="" id="{80F8013C-4D67-4B87-A554-ABC936F820F3}"/>
                </a:ext>
              </a:extLst>
            </p:cNvPr>
            <p:cNvSpPr/>
            <p:nvPr/>
          </p:nvSpPr>
          <p:spPr>
            <a:xfrm>
              <a:off x="9163050" y="5499100"/>
              <a:ext cx="1333500" cy="504825"/>
            </a:xfrm>
            <a:prstGeom prst="roundRect">
              <a:avLst/>
            </a:prstGeom>
            <a:solidFill>
              <a:schemeClr val="accent2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r>
                <a:rPr lang="en-US" altLang="zh-CN" sz="2000" b="1" i="1" dirty="0">
                  <a:solidFill>
                    <a:schemeClr val="bg1"/>
                  </a:solidFill>
                </a:rPr>
                <a:t>2019</a:t>
              </a:r>
              <a:endParaRPr lang="zh-CN" altLang="en-US" sz="20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3" name="iṩļîdè">
              <a:extLst>
                <a:ext uri="{FF2B5EF4-FFF2-40B4-BE49-F238E27FC236}">
                  <a16:creationId xmlns:a16="http://schemas.microsoft.com/office/drawing/2014/main" xmlns="" id="{6AD8DC64-5500-48EA-8462-0EC59D079772}"/>
                </a:ext>
              </a:extLst>
            </p:cNvPr>
            <p:cNvSpPr/>
            <p:nvPr/>
          </p:nvSpPr>
          <p:spPr>
            <a:xfrm>
              <a:off x="673100" y="1123950"/>
              <a:ext cx="10845800" cy="171450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lvl="0" algn="ctr" defTabSz="913765">
                <a:buSzPct val="25000"/>
                <a:defRPr/>
              </a:pPr>
              <a:r>
                <a:rPr lang="en-US" altLang="zh-CN" sz="3200" i="1" dirty="0">
                  <a:solidFill>
                    <a:schemeClr val="tx1"/>
                  </a:solidFill>
                </a:rPr>
                <a:t>Unified fonts make reading more fluent.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950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3c28d70c-5a22-47f0-8927-53bd5a3b549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1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763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2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54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6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770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28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12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4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4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6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209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24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225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6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4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9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90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644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9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8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90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7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828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4276AA"/>
      </a:accent1>
      <a:accent2>
        <a:srgbClr val="88ACD0"/>
      </a:accent2>
      <a:accent3>
        <a:srgbClr val="A5A5A5"/>
      </a:accent3>
      <a:accent4>
        <a:srgbClr val="888888"/>
      </a:accent4>
      <a:accent5>
        <a:srgbClr val="656565"/>
      </a:accent5>
      <a:accent6>
        <a:srgbClr val="505050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276AA"/>
    </a:accent1>
    <a:accent2>
      <a:srgbClr val="88ACD0"/>
    </a:accent2>
    <a:accent3>
      <a:srgbClr val="A5A5A5"/>
    </a:accent3>
    <a:accent4>
      <a:srgbClr val="888888"/>
    </a:accent4>
    <a:accent5>
      <a:srgbClr val="656565"/>
    </a:accent5>
    <a:accent6>
      <a:srgbClr val="505050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276AA"/>
    </a:accent1>
    <a:accent2>
      <a:srgbClr val="88ACD0"/>
    </a:accent2>
    <a:accent3>
      <a:srgbClr val="A5A5A5"/>
    </a:accent3>
    <a:accent4>
      <a:srgbClr val="888888"/>
    </a:accent4>
    <a:accent5>
      <a:srgbClr val="656565"/>
    </a:accent5>
    <a:accent6>
      <a:srgbClr val="505050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276AA"/>
    </a:accent1>
    <a:accent2>
      <a:srgbClr val="88ACD0"/>
    </a:accent2>
    <a:accent3>
      <a:srgbClr val="A5A5A5"/>
    </a:accent3>
    <a:accent4>
      <a:srgbClr val="888888"/>
    </a:accent4>
    <a:accent5>
      <a:srgbClr val="656565"/>
    </a:accent5>
    <a:accent6>
      <a:srgbClr val="505050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276AA"/>
    </a:accent1>
    <a:accent2>
      <a:srgbClr val="88ACD0"/>
    </a:accent2>
    <a:accent3>
      <a:srgbClr val="A5A5A5"/>
    </a:accent3>
    <a:accent4>
      <a:srgbClr val="888888"/>
    </a:accent4>
    <a:accent5>
      <a:srgbClr val="656565"/>
    </a:accent5>
    <a:accent6>
      <a:srgbClr val="505050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276AA"/>
    </a:accent1>
    <a:accent2>
      <a:srgbClr val="88ACD0"/>
    </a:accent2>
    <a:accent3>
      <a:srgbClr val="A5A5A5"/>
    </a:accent3>
    <a:accent4>
      <a:srgbClr val="888888"/>
    </a:accent4>
    <a:accent5>
      <a:srgbClr val="656565"/>
    </a:accent5>
    <a:accent6>
      <a:srgbClr val="505050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276AA"/>
    </a:accent1>
    <a:accent2>
      <a:srgbClr val="88ACD0"/>
    </a:accent2>
    <a:accent3>
      <a:srgbClr val="A5A5A5"/>
    </a:accent3>
    <a:accent4>
      <a:srgbClr val="888888"/>
    </a:accent4>
    <a:accent5>
      <a:srgbClr val="656565"/>
    </a:accent5>
    <a:accent6>
      <a:srgbClr val="505050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276AA"/>
    </a:accent1>
    <a:accent2>
      <a:srgbClr val="88ACD0"/>
    </a:accent2>
    <a:accent3>
      <a:srgbClr val="A5A5A5"/>
    </a:accent3>
    <a:accent4>
      <a:srgbClr val="888888"/>
    </a:accent4>
    <a:accent5>
      <a:srgbClr val="656565"/>
    </a:accent5>
    <a:accent6>
      <a:srgbClr val="505050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8</TotalTime>
  <Words>3648</Words>
  <Application>Microsoft Office PowerPoint</Application>
  <PresentationFormat>宽屏</PresentationFormat>
  <Paragraphs>579</Paragraphs>
  <Slides>41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9" baseType="lpstr">
      <vt:lpstr>等线</vt:lpstr>
      <vt:lpstr>宋体</vt:lpstr>
      <vt:lpstr>微软雅黑</vt:lpstr>
      <vt:lpstr>Arial</vt:lpstr>
      <vt:lpstr>Calibri</vt:lpstr>
      <vt:lpstr>Impact</vt:lpstr>
      <vt:lpstr>主题5</vt:lpstr>
      <vt:lpstr>think-cell Slide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PowerPoint 演示文稿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5</cp:revision>
  <cp:lastPrinted>2018-09-20T16:00:00Z</cp:lastPrinted>
  <dcterms:created xsi:type="dcterms:W3CDTF">2018-09-20T16:00:00Z</dcterms:created>
  <dcterms:modified xsi:type="dcterms:W3CDTF">2018-12-24T15:07:54Z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