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12" r:id="rId2"/>
    <p:sldId id="305" r:id="rId3"/>
    <p:sldId id="257" r:id="rId4"/>
    <p:sldId id="317" r:id="rId5"/>
    <p:sldId id="271" r:id="rId6"/>
    <p:sldId id="301" r:id="rId7"/>
    <p:sldId id="320" r:id="rId8"/>
    <p:sldId id="32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15" userDrawn="1">
          <p15:clr>
            <a:srgbClr val="A4A3A4"/>
          </p15:clr>
        </p15:guide>
        <p15:guide id="5" pos="325" userDrawn="1">
          <p15:clr>
            <a:srgbClr val="A4A3A4"/>
          </p15:clr>
        </p15:guide>
        <p15:guide id="6" orient="horz" pos="232" userDrawn="1">
          <p15:clr>
            <a:srgbClr val="A4A3A4"/>
          </p15:clr>
        </p15:guide>
        <p15:guide id="7" pos="7491" userDrawn="1">
          <p15:clr>
            <a:srgbClr val="A4A3A4"/>
          </p15:clr>
        </p15:guide>
        <p15:guide id="8" pos="7355" userDrawn="1">
          <p15:clr>
            <a:srgbClr val="A4A3A4"/>
          </p15:clr>
        </p15:guide>
        <p15:guide id="9" pos="211" userDrawn="1">
          <p15:clr>
            <a:srgbClr val="A4A3A4"/>
          </p15:clr>
        </p15:guide>
        <p15:guide id="10" orient="horz" pos="572" userDrawn="1">
          <p15:clr>
            <a:srgbClr val="A4A3A4"/>
          </p15:clr>
        </p15:guide>
        <p15:guide id="11" orient="horz" pos="3770" userDrawn="1">
          <p15:clr>
            <a:srgbClr val="A4A3A4"/>
          </p15:clr>
        </p15:guide>
        <p15:guide id="12" orient="horz" pos="40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592E"/>
    <a:srgbClr val="FBAC43"/>
    <a:srgbClr val="D53738"/>
    <a:srgbClr val="B31414"/>
    <a:srgbClr val="D2611C"/>
    <a:srgbClr val="FFDC2D"/>
    <a:srgbClr val="CD973C"/>
    <a:srgbClr val="F7CD65"/>
    <a:srgbClr val="CB9747"/>
    <a:srgbClr val="DFD0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9" autoAdjust="0"/>
    <p:restoredTop sz="94638" autoAdjust="0"/>
  </p:normalViewPr>
  <p:slideViewPr>
    <p:cSldViewPr snapToGrid="0" showGuides="1">
      <p:cViewPr varScale="1">
        <p:scale>
          <a:sx n="82" d="100"/>
          <a:sy n="82" d="100"/>
        </p:scale>
        <p:origin x="667" y="72"/>
      </p:cViewPr>
      <p:guideLst>
        <p:guide orient="horz" pos="2160"/>
        <p:guide pos="3840"/>
        <p:guide pos="642"/>
        <p:guide pos="7015"/>
        <p:guide pos="325"/>
        <p:guide orient="horz" pos="232"/>
        <p:guide pos="7491"/>
        <p:guide pos="7355"/>
        <p:guide pos="211"/>
        <p:guide orient="horz" pos="572"/>
        <p:guide orient="horz" pos="3770"/>
        <p:guide orient="horz" pos="40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42BBF-11F0-4015-AF4C-04E0140B414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2AF704-7633-49C7-92E5-E0165CE129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54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800" dirty="0"/>
              <a:t>1.</a:t>
            </a:r>
            <a:r>
              <a:rPr lang="zh-CN" altLang="en-US" sz="1800" dirty="0"/>
              <a:t>车牌字体</a:t>
            </a:r>
            <a:r>
              <a:rPr lang="en-US" altLang="zh-CN" sz="1800" dirty="0"/>
              <a:t> 2.</a:t>
            </a:r>
            <a:r>
              <a:rPr lang="zh-CN" altLang="en-US" sz="1800" dirty="0"/>
              <a:t>思源宋体 </a:t>
            </a:r>
            <a:r>
              <a:rPr lang="en-US" altLang="zh-CN" sz="1800" dirty="0"/>
              <a:t>Light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704-7633-49C7-92E5-E0165CE1296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17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/>
              <a:t>1.</a:t>
            </a:r>
            <a:r>
              <a:rPr lang="zh-CN" altLang="en-US" sz="1200" dirty="0"/>
              <a:t>思源宋体 </a:t>
            </a:r>
            <a:r>
              <a:rPr lang="en-US" altLang="zh-CN" sz="1200" dirty="0"/>
              <a:t>Medium 2.</a:t>
            </a:r>
            <a:r>
              <a:rPr lang="zh-CN" altLang="en-US" sz="1200" dirty="0"/>
              <a:t>思源宋体 </a:t>
            </a:r>
            <a:r>
              <a:rPr lang="en-US" altLang="zh-CN" sz="1200" dirty="0"/>
              <a:t>Light 3. Bell MT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704-7633-49C7-92E5-E0165CE129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574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/>
              <a:t>1.</a:t>
            </a:r>
            <a:r>
              <a:rPr lang="zh-CN" altLang="en-US" sz="1200" dirty="0"/>
              <a:t>钟齐志莽行书</a:t>
            </a:r>
            <a:endParaRPr lang="zh-CN" altLang="en-US" sz="1200" spc="300" dirty="0">
              <a:solidFill>
                <a:schemeClr val="bg1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704-7633-49C7-92E5-E0165CE1296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891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/>
              <a:t>1.</a:t>
            </a:r>
            <a:r>
              <a:rPr lang="zh-CN" altLang="en-US" sz="1200" dirty="0"/>
              <a:t>迷你繁方篆 </a:t>
            </a:r>
            <a:r>
              <a:rPr lang="en-US" altLang="zh-CN" sz="1200" dirty="0"/>
              <a:t>2.</a:t>
            </a:r>
            <a:r>
              <a:rPr lang="zh-CN" altLang="en-US" sz="1200" dirty="0"/>
              <a:t>造字工房尚雅体演示版常规体 </a:t>
            </a:r>
            <a:r>
              <a:rPr lang="en-US" altLang="zh-CN" sz="1200" dirty="0"/>
              <a:t>3.</a:t>
            </a:r>
            <a:r>
              <a:rPr lang="zh-CN" altLang="en-US" sz="1200" dirty="0"/>
              <a:t>方正清刻本悦宋简体 </a:t>
            </a:r>
            <a:r>
              <a:rPr lang="en-US" altLang="zh-CN" sz="1200" dirty="0"/>
              <a:t>4. Bell MT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704-7633-49C7-92E5-E0165CE1296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885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 Bauhaus LT Heavy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704-7633-49C7-92E5-E0165CE1296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649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5A1A98-0398-40C2-B99E-F65B9FE63E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073D8B8-649B-4F8E-83B0-7649F5BA7B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0215503-2C44-4B6C-A3AC-8705DE683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DD4442E-A6D7-4D8E-BAC1-8383EE611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F2D4B14-2FD2-470B-9481-6D57F4540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710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F6C158-27F9-4D8E-B3E6-5998A83FB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6229AFB-E686-4ACE-BB5B-D83584E26E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17DB12D-185B-4D9A-B145-70A44667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4654013-93C1-4738-8F51-AE0281EFE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D34615-9C86-4642-AF3C-0CBC9F6B4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34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00C4E32-A329-4C53-AF29-6548A7F79B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88D5ADD-9FB2-4DD0-8430-97ED567BA8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257E592-7F49-4857-8681-A22129BD5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9B952B5-A632-4C99-AAD3-DA9558FDD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9D10D0C-E8CD-43BC-9667-548515F66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618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C4F858-3BB9-46CC-829A-64CF1AC33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FCB9932-0726-42FE-A81A-9438E5AAB3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884D021-63B1-480F-B243-AD7399379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210668B-7AB0-4DB8-A933-45ED115BA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7CD673A-F609-4D49-8D20-419513E8A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674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1E1BB2-29CA-4346-98AC-9F9E35E3E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39CC285-5DD9-4BEB-8063-A1D79D4FB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0D121E-AF15-443B-8E69-FE443672C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D94BB90-4021-422E-BDE6-CC681C69D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3AF5166-101C-450C-B30D-163ECF952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94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5673C5-4DF0-4992-80E1-E98967DFA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C6EB536-D000-4125-886F-7047A728D6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3CA1B82-6582-4798-9A98-8BC2DA8547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A33D69D-9AFD-4BB7-A32A-BC0EC8649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E21EEFE-66F3-48B2-983A-439E1D9B0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7577268-6AA3-47D5-8AE7-84DFDBE3A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03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2DFBC5-6424-42AA-BAC2-07DAA934F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2990878-AC13-4833-8F70-B123312BFE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6052574-C8E9-48BF-BBF8-6CD9150A2B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C679FFB-968B-477F-B269-79F88582F8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684976E-4010-47BB-A5E9-F374E41030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25B4179-35DF-47C9-B7C1-6123BFDD7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E5F622D-50AE-416F-9915-8D42618C8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548558F-AF50-428A-8290-1B3866B58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549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614875-CB26-4E3B-9044-631956304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2DE06A2-A592-46BF-9646-D5AD7ACEC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0A3D391-CCFE-48CC-82DA-9FF5D9FC1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9B956DF-B771-482C-85BD-02678B97C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031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5210AD8-1508-44C7-93F5-9B6CE38C2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63B000-CA14-4D3F-B127-455B747D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4E0C36-09BE-4A18-90F5-6FE6A6911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756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B50B57-41AE-4778-9A5A-74CEE0DA1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FE18997-1577-4398-AF3A-CC2152EBA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9E0692F-7A73-458D-837F-BFA0D47AE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5E29E27-9DCE-45E6-8566-60C96654A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1199B55-6DD4-483C-860E-FFFDB2AC2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8F54AC7-A71B-487A-A901-B634E54FD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83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972AD5-E4DA-43AA-9555-68C17B73A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1B53A66-6E79-4447-B6F2-27FBAB3D8F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6AFC1ED-6A29-4A0B-9C4A-396B2FD194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FE4EF8-7F49-4E9E-BD0C-8AF7E7E32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D048CAC-0892-4D39-8983-C8230DB09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A2363FF-D3F7-4278-B6CE-9C42853EE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978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4654C77-3CB4-4FB3-B5B1-A7C151E26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9BFD085-DE08-405E-A0C4-68491D588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4529108-A1B5-46B1-8B7B-E0E500483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D06EF-8136-4F07-9B10-7A827CBB79E9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23E8C5A-D603-49C7-BFF9-9E42394B4A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55CAF19-E332-4E65-A713-AFA656177C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03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C888A473-0DDD-403A-AB31-153E9C9B9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9" y="1444"/>
            <a:ext cx="12187958" cy="6924888"/>
          </a:xfrm>
          <a:prstGeom prst="rect">
            <a:avLst/>
          </a:prstGeom>
        </p:spPr>
      </p:pic>
      <p:pic>
        <p:nvPicPr>
          <p:cNvPr id="190" name="图片 189">
            <a:extLst>
              <a:ext uri="{FF2B5EF4-FFF2-40B4-BE49-F238E27FC236}">
                <a16:creationId xmlns:a16="http://schemas.microsoft.com/office/drawing/2014/main" xmlns="" id="{FE2C56DA-738E-4CD8-92B2-E1BA6FF0F6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926331"/>
          </a:xfrm>
          <a:prstGeom prst="rect">
            <a:avLst/>
          </a:prstGeom>
        </p:spPr>
      </p:pic>
      <p:pic>
        <p:nvPicPr>
          <p:cNvPr id="4" name="图片 3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2E831314-52D2-4E21-AA2F-B4AF74F599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634" y="3177669"/>
            <a:ext cx="8916365" cy="794562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F821AEC3-FC23-4589-80B6-2159CA65B0AE}"/>
              </a:ext>
            </a:extLst>
          </p:cNvPr>
          <p:cNvSpPr/>
          <p:nvPr/>
        </p:nvSpPr>
        <p:spPr>
          <a:xfrm>
            <a:off x="3275632" y="4438465"/>
            <a:ext cx="8916365" cy="587285"/>
          </a:xfrm>
          <a:prstGeom prst="rect">
            <a:avLst/>
          </a:prstGeom>
          <a:blipFill dpi="0" rotWithShape="1">
            <a:blip r:embed="rId6">
              <a:alphaModFix amt="40000"/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1" name="图片 190" descr="图片包含 自然&#10;&#10;已生成极高可信度的说明">
            <a:extLst>
              <a:ext uri="{FF2B5EF4-FFF2-40B4-BE49-F238E27FC236}">
                <a16:creationId xmlns:a16="http://schemas.microsoft.com/office/drawing/2014/main" xmlns="" id="{6753A51A-63FE-4D0D-B968-96A523ACCDA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37"/>
          <a:stretch/>
        </p:blipFill>
        <p:spPr>
          <a:xfrm>
            <a:off x="0" y="315362"/>
            <a:ext cx="12192000" cy="5286411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088494ED-BD4A-416C-9B24-D169DD4A7D6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20"/>
          <a:stretch/>
        </p:blipFill>
        <p:spPr>
          <a:xfrm>
            <a:off x="9097700" y="4283295"/>
            <a:ext cx="3094299" cy="2636955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1F0B8C5C-AD88-401D-9D63-50C7C3310A9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40"/>
          <a:stretch/>
        </p:blipFill>
        <p:spPr>
          <a:xfrm>
            <a:off x="8783182" y="3621443"/>
            <a:ext cx="3408817" cy="3298807"/>
          </a:xfrm>
          <a:prstGeom prst="rect">
            <a:avLst/>
          </a:prstGeom>
        </p:spPr>
      </p:pic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8C964CAD-7E5B-4C0D-82BC-94EB919B0CE5}"/>
              </a:ext>
            </a:extLst>
          </p:cNvPr>
          <p:cNvSpPr txBox="1"/>
          <p:nvPr/>
        </p:nvSpPr>
        <p:spPr>
          <a:xfrm>
            <a:off x="872791" y="5915691"/>
            <a:ext cx="52232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回家的路上，总有人思念着你。</a:t>
            </a:r>
          </a:p>
        </p:txBody>
      </p:sp>
      <p:grpSp>
        <p:nvGrpSpPr>
          <p:cNvPr id="178" name="组合 177">
            <a:extLst>
              <a:ext uri="{FF2B5EF4-FFF2-40B4-BE49-F238E27FC236}">
                <a16:creationId xmlns:a16="http://schemas.microsoft.com/office/drawing/2014/main" xmlns="" id="{5A172014-A690-41F6-8F26-FA745CA93F54}"/>
              </a:ext>
            </a:extLst>
          </p:cNvPr>
          <p:cNvGrpSpPr/>
          <p:nvPr/>
        </p:nvGrpSpPr>
        <p:grpSpPr>
          <a:xfrm>
            <a:off x="994210" y="4772316"/>
            <a:ext cx="834390" cy="834390"/>
            <a:chOff x="771163" y="218520"/>
            <a:chExt cx="1006998" cy="1006998"/>
          </a:xfrm>
        </p:grpSpPr>
        <p:sp>
          <p:nvSpPr>
            <p:cNvPr id="179" name="矩形 178">
              <a:extLst>
                <a:ext uri="{FF2B5EF4-FFF2-40B4-BE49-F238E27FC236}">
                  <a16:creationId xmlns:a16="http://schemas.microsoft.com/office/drawing/2014/main" xmlns="" id="{2F875A1A-E170-470B-AF88-0AFA16ADCC71}"/>
                </a:ext>
              </a:extLst>
            </p:cNvPr>
            <p:cNvSpPr/>
            <p:nvPr/>
          </p:nvSpPr>
          <p:spPr>
            <a:xfrm>
              <a:off x="771163" y="218520"/>
              <a:ext cx="1006998" cy="1006998"/>
            </a:xfrm>
            <a:prstGeom prst="rect">
              <a:avLst/>
            </a:prstGeom>
            <a:noFill/>
            <a:ln w="9525">
              <a:solidFill>
                <a:srgbClr val="C0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xmlns="" id="{3E615878-8E5D-4B12-B97A-33292DB0A342}"/>
                </a:ext>
              </a:extLst>
            </p:cNvPr>
            <p:cNvCxnSpPr>
              <a:stCxn id="179" idx="1"/>
              <a:endCxn id="179" idx="3"/>
            </p:cNvCxnSpPr>
            <p:nvPr/>
          </p:nvCxnSpPr>
          <p:spPr>
            <a:xfrm>
              <a:off x="771163" y="722019"/>
              <a:ext cx="1006998" cy="0"/>
            </a:xfrm>
            <a:prstGeom prst="line">
              <a:avLst/>
            </a:prstGeom>
            <a:ln w="9525">
              <a:solidFill>
                <a:srgbClr val="C0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xmlns="" id="{14812D40-17ED-401E-883B-93552EF66F23}"/>
                </a:ext>
              </a:extLst>
            </p:cNvPr>
            <p:cNvCxnSpPr>
              <a:stCxn id="179" idx="0"/>
              <a:endCxn id="179" idx="2"/>
            </p:cNvCxnSpPr>
            <p:nvPr/>
          </p:nvCxnSpPr>
          <p:spPr>
            <a:xfrm>
              <a:off x="1274662" y="218520"/>
              <a:ext cx="0" cy="1006998"/>
            </a:xfrm>
            <a:prstGeom prst="line">
              <a:avLst/>
            </a:prstGeom>
            <a:ln w="9525">
              <a:solidFill>
                <a:srgbClr val="C0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xmlns="" id="{B0757B14-F6CE-43C8-B1A0-6CA5AFBD6DFF}"/>
              </a:ext>
            </a:extLst>
          </p:cNvPr>
          <p:cNvGrpSpPr/>
          <p:nvPr/>
        </p:nvGrpSpPr>
        <p:grpSpPr>
          <a:xfrm>
            <a:off x="2152450" y="4767383"/>
            <a:ext cx="834390" cy="834390"/>
            <a:chOff x="771163" y="218520"/>
            <a:chExt cx="1006998" cy="1006998"/>
          </a:xfrm>
        </p:grpSpPr>
        <p:sp>
          <p:nvSpPr>
            <p:cNvPr id="185" name="矩形 184">
              <a:extLst>
                <a:ext uri="{FF2B5EF4-FFF2-40B4-BE49-F238E27FC236}">
                  <a16:creationId xmlns:a16="http://schemas.microsoft.com/office/drawing/2014/main" xmlns="" id="{49EBDE84-C97C-41FF-93B4-C87D24819AB4}"/>
                </a:ext>
              </a:extLst>
            </p:cNvPr>
            <p:cNvSpPr/>
            <p:nvPr/>
          </p:nvSpPr>
          <p:spPr>
            <a:xfrm>
              <a:off x="771163" y="218520"/>
              <a:ext cx="1006998" cy="1006998"/>
            </a:xfrm>
            <a:prstGeom prst="rect">
              <a:avLst/>
            </a:prstGeom>
            <a:noFill/>
            <a:ln w="9525">
              <a:solidFill>
                <a:srgbClr val="C0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xmlns="" id="{1F0B3DB5-1AF3-4BF9-9E57-899401E95982}"/>
                </a:ext>
              </a:extLst>
            </p:cNvPr>
            <p:cNvCxnSpPr>
              <a:stCxn id="185" idx="1"/>
              <a:endCxn id="185" idx="3"/>
            </p:cNvCxnSpPr>
            <p:nvPr/>
          </p:nvCxnSpPr>
          <p:spPr>
            <a:xfrm>
              <a:off x="771163" y="722019"/>
              <a:ext cx="1006998" cy="0"/>
            </a:xfrm>
            <a:prstGeom prst="line">
              <a:avLst/>
            </a:prstGeom>
            <a:ln w="9525">
              <a:solidFill>
                <a:srgbClr val="C0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xmlns="" id="{EA7A18AB-AFE2-4945-97F7-1DA01DE12082}"/>
                </a:ext>
              </a:extLst>
            </p:cNvPr>
            <p:cNvCxnSpPr>
              <a:stCxn id="185" idx="0"/>
              <a:endCxn id="185" idx="2"/>
            </p:cNvCxnSpPr>
            <p:nvPr/>
          </p:nvCxnSpPr>
          <p:spPr>
            <a:xfrm>
              <a:off x="1274662" y="218520"/>
              <a:ext cx="0" cy="1006998"/>
            </a:xfrm>
            <a:prstGeom prst="line">
              <a:avLst/>
            </a:prstGeom>
            <a:ln w="9525">
              <a:solidFill>
                <a:srgbClr val="C0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8" name="文本框 187">
            <a:extLst>
              <a:ext uri="{FF2B5EF4-FFF2-40B4-BE49-F238E27FC236}">
                <a16:creationId xmlns:a16="http://schemas.microsoft.com/office/drawing/2014/main" xmlns="" id="{A44524ED-2A84-475A-8B5E-58A375DAC766}"/>
              </a:ext>
            </a:extLst>
          </p:cNvPr>
          <p:cNvSpPr txBox="1"/>
          <p:nvPr/>
        </p:nvSpPr>
        <p:spPr>
          <a:xfrm>
            <a:off x="1007546" y="4748307"/>
            <a:ext cx="807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600" dirty="0">
                <a:solidFill>
                  <a:schemeClr val="bg1"/>
                </a:solidFill>
                <a:effectLst>
                  <a:outerShdw blurRad="101600" dist="38100" dir="2700000" algn="tl" rotWithShape="0">
                    <a:prstClr val="black">
                      <a:alpha val="30000"/>
                    </a:prstClr>
                  </a:outerShdw>
                </a:effectLst>
                <a:latin typeface="车牌字体" panose="02010600040101010101" pitchFamily="2" charset="-122"/>
                <a:ea typeface="车牌字体" panose="02010600040101010101" pitchFamily="2" charset="-122"/>
              </a:rPr>
              <a:t>春</a:t>
            </a:r>
          </a:p>
        </p:txBody>
      </p:sp>
      <p:sp>
        <p:nvSpPr>
          <p:cNvPr id="189" name="矩形 188">
            <a:extLst>
              <a:ext uri="{FF2B5EF4-FFF2-40B4-BE49-F238E27FC236}">
                <a16:creationId xmlns:a16="http://schemas.microsoft.com/office/drawing/2014/main" xmlns="" id="{9C38DBF9-5E5C-494A-A574-7091696BF31D}"/>
              </a:ext>
            </a:extLst>
          </p:cNvPr>
          <p:cNvSpPr/>
          <p:nvPr/>
        </p:nvSpPr>
        <p:spPr>
          <a:xfrm>
            <a:off x="2148977" y="4748307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600" dirty="0">
                <a:solidFill>
                  <a:schemeClr val="bg1"/>
                </a:solidFill>
                <a:effectLst>
                  <a:outerShdw blurRad="101600" dist="38100" dir="2700000" algn="tl" rotWithShape="0">
                    <a:prstClr val="black">
                      <a:alpha val="30000"/>
                    </a:prstClr>
                  </a:outerShdw>
                </a:effectLst>
                <a:latin typeface="车牌字体" panose="02010600040101010101" pitchFamily="2" charset="-122"/>
                <a:ea typeface="车牌字体" panose="02010600040101010101" pitchFamily="2" charset="-122"/>
              </a:rPr>
              <a:t>运</a:t>
            </a:r>
            <a:endParaRPr lang="zh-CN" altLang="en-US" dirty="0">
              <a:solidFill>
                <a:schemeClr val="bg1"/>
              </a:solidFill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a:endParaRPr>
          </a:p>
        </p:txBody>
      </p:sp>
      <p:pic>
        <p:nvPicPr>
          <p:cNvPr id="192" name="图片 191">
            <a:extLst>
              <a:ext uri="{FF2B5EF4-FFF2-40B4-BE49-F238E27FC236}">
                <a16:creationId xmlns:a16="http://schemas.microsoft.com/office/drawing/2014/main" xmlns="" id="{D649DD45-BB79-4763-B6E1-6A5BF8F87E8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81"/>
          <a:stretch/>
        </p:blipFill>
        <p:spPr>
          <a:xfrm>
            <a:off x="1" y="4579353"/>
            <a:ext cx="2736878" cy="234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6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70A26"/>
            </a:gs>
            <a:gs pos="100000">
              <a:srgbClr val="C20D2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8B0DCA8-82EC-4913-BEF5-229AD175D17A}"/>
              </a:ext>
            </a:extLst>
          </p:cNvPr>
          <p:cNvSpPr txBox="1"/>
          <p:nvPr/>
        </p:nvSpPr>
        <p:spPr>
          <a:xfrm>
            <a:off x="1661160" y="325120"/>
            <a:ext cx="8869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Bell MT" panose="02020503060305020303" pitchFamily="18" charset="0"/>
                <a:ea typeface="MElle HKS Light" panose="00000500000000000000" pitchFamily="2" charset="-120"/>
              </a:rPr>
              <a:t>HAPPY NEW YEAR</a:t>
            </a:r>
            <a:endParaRPr lang="zh-CN" altLang="en-US" sz="2000" dirty="0">
              <a:solidFill>
                <a:schemeClr val="bg1"/>
              </a:solidFill>
              <a:latin typeface="Bell MT" panose="02020503060305020303" pitchFamily="18" charset="0"/>
              <a:ea typeface="MElle HKS Light" panose="00000500000000000000" pitchFamily="2" charset="-12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BA87CCC-75E2-41ED-890F-A82FB2A19562}"/>
              </a:ext>
            </a:extLst>
          </p:cNvPr>
          <p:cNvSpPr txBox="1"/>
          <p:nvPr/>
        </p:nvSpPr>
        <p:spPr>
          <a:xfrm>
            <a:off x="5016342" y="5032916"/>
            <a:ext cx="2159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年夜饭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B0EC4D9-38C4-463E-91FD-7DC639ED0A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692" y="1117198"/>
            <a:ext cx="5650615" cy="3767077"/>
          </a:xfrm>
          <a:prstGeom prst="rect">
            <a:avLst/>
          </a:prstGeom>
          <a:effectLst/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65F48B9-52B0-4DAB-8CD3-E9A1B6DCA21D}"/>
              </a:ext>
            </a:extLst>
          </p:cNvPr>
          <p:cNvSpPr/>
          <p:nvPr/>
        </p:nvSpPr>
        <p:spPr>
          <a:xfrm>
            <a:off x="11075694" y="494865"/>
            <a:ext cx="60619" cy="60619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75166FF-728E-47B6-A675-664768BA3E87}"/>
              </a:ext>
            </a:extLst>
          </p:cNvPr>
          <p:cNvSpPr txBox="1"/>
          <p:nvPr/>
        </p:nvSpPr>
        <p:spPr>
          <a:xfrm>
            <a:off x="576292" y="6353377"/>
            <a:ext cx="1103941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spc="600" dirty="0">
                <a:solidFill>
                  <a:schemeClr val="bg1"/>
                </a:solidFill>
                <a:latin typeface="Bell MT" panose="02020503060305020303" pitchFamily="18" charset="0"/>
                <a:ea typeface="思源宋体 Medium" panose="02020500000000000000" pitchFamily="18" charset="-122"/>
                <a:cs typeface="Dubai Light" panose="020B0303030403030204" pitchFamily="34" charset="-78"/>
              </a:rPr>
              <a:t>Pellentesque habitant morbi tristique senectus et netus et malesuada fames ac turpis egestas. Proin pharetra nonummy pede. Mauris et orci.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2AEFF7E-3657-480B-9253-6C0FB1BCD420}"/>
              </a:ext>
            </a:extLst>
          </p:cNvPr>
          <p:cNvSpPr txBox="1"/>
          <p:nvPr/>
        </p:nvSpPr>
        <p:spPr>
          <a:xfrm>
            <a:off x="3766061" y="5864179"/>
            <a:ext cx="215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spc="600" dirty="0">
                <a:solidFill>
                  <a:schemeClr val="bg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恭贺新春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5116EBE-2044-46E5-8279-51CCDB739AFA}"/>
              </a:ext>
            </a:extLst>
          </p:cNvPr>
          <p:cNvSpPr txBox="1"/>
          <p:nvPr/>
        </p:nvSpPr>
        <p:spPr>
          <a:xfrm>
            <a:off x="6334124" y="5864179"/>
            <a:ext cx="215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bg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除夕团圆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4BF9071-FC88-423A-B747-F9D40AA54442}"/>
              </a:ext>
            </a:extLst>
          </p:cNvPr>
          <p:cNvGrpSpPr/>
          <p:nvPr/>
        </p:nvGrpSpPr>
        <p:grpSpPr>
          <a:xfrm>
            <a:off x="5924594" y="5729148"/>
            <a:ext cx="342814" cy="608615"/>
            <a:chOff x="-74612" y="1588"/>
            <a:chExt cx="3490912" cy="6197599"/>
          </a:xfrm>
          <a:solidFill>
            <a:schemeClr val="bg1"/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xmlns="" id="{2A5F6AF8-34BF-4328-9D51-1A6C56A989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612" y="1665288"/>
              <a:ext cx="1377950" cy="2206625"/>
            </a:xfrm>
            <a:custGeom>
              <a:avLst/>
              <a:gdLst>
                <a:gd name="T0" fmla="*/ 173 w 639"/>
                <a:gd name="T1" fmla="*/ 440 h 1028"/>
                <a:gd name="T2" fmla="*/ 630 w 639"/>
                <a:gd name="T3" fmla="*/ 1027 h 1028"/>
                <a:gd name="T4" fmla="*/ 36 w 639"/>
                <a:gd name="T5" fmla="*/ 446 h 1028"/>
                <a:gd name="T6" fmla="*/ 478 w 639"/>
                <a:gd name="T7" fmla="*/ 2 h 1028"/>
                <a:gd name="T8" fmla="*/ 173 w 639"/>
                <a:gd name="T9" fmla="*/ 440 h 1028"/>
                <a:gd name="T10" fmla="*/ 173 w 639"/>
                <a:gd name="T11" fmla="*/ 440 h 1028"/>
                <a:gd name="T12" fmla="*/ 173 w 639"/>
                <a:gd name="T13" fmla="*/ 44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9" h="1028">
                  <a:moveTo>
                    <a:pt x="173" y="440"/>
                  </a:moveTo>
                  <a:cubicBezTo>
                    <a:pt x="122" y="855"/>
                    <a:pt x="639" y="1028"/>
                    <a:pt x="630" y="1027"/>
                  </a:cubicBezTo>
                  <a:cubicBezTo>
                    <a:pt x="396" y="1000"/>
                    <a:pt x="0" y="759"/>
                    <a:pt x="36" y="446"/>
                  </a:cubicBezTo>
                  <a:cubicBezTo>
                    <a:pt x="82" y="58"/>
                    <a:pt x="462" y="0"/>
                    <a:pt x="478" y="2"/>
                  </a:cubicBezTo>
                  <a:cubicBezTo>
                    <a:pt x="495" y="5"/>
                    <a:pt x="225" y="23"/>
                    <a:pt x="173" y="440"/>
                  </a:cubicBezTo>
                  <a:close/>
                  <a:moveTo>
                    <a:pt x="173" y="440"/>
                  </a:moveTo>
                  <a:cubicBezTo>
                    <a:pt x="173" y="440"/>
                    <a:pt x="173" y="440"/>
                    <a:pt x="173" y="4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xmlns="" id="{47AAD6C0-CEFC-48B9-84F0-FF33EA3B14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050" y="1706563"/>
              <a:ext cx="1169987" cy="2144712"/>
            </a:xfrm>
            <a:custGeom>
              <a:avLst/>
              <a:gdLst>
                <a:gd name="T0" fmla="*/ 180 w 543"/>
                <a:gd name="T1" fmla="*/ 433 h 999"/>
                <a:gd name="T2" fmla="*/ 531 w 543"/>
                <a:gd name="T3" fmla="*/ 995 h 999"/>
                <a:gd name="T4" fmla="*/ 43 w 543"/>
                <a:gd name="T5" fmla="*/ 423 h 999"/>
                <a:gd name="T6" fmla="*/ 384 w 543"/>
                <a:gd name="T7" fmla="*/ 7 h 999"/>
                <a:gd name="T8" fmla="*/ 180 w 543"/>
                <a:gd name="T9" fmla="*/ 433 h 999"/>
                <a:gd name="T10" fmla="*/ 180 w 543"/>
                <a:gd name="T11" fmla="*/ 433 h 999"/>
                <a:gd name="T12" fmla="*/ 180 w 543"/>
                <a:gd name="T13" fmla="*/ 433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999">
                  <a:moveTo>
                    <a:pt x="180" y="433"/>
                  </a:moveTo>
                  <a:cubicBezTo>
                    <a:pt x="146" y="799"/>
                    <a:pt x="543" y="991"/>
                    <a:pt x="531" y="995"/>
                  </a:cubicBezTo>
                  <a:cubicBezTo>
                    <a:pt x="518" y="999"/>
                    <a:pt x="0" y="830"/>
                    <a:pt x="43" y="423"/>
                  </a:cubicBezTo>
                  <a:cubicBezTo>
                    <a:pt x="87" y="14"/>
                    <a:pt x="369" y="0"/>
                    <a:pt x="384" y="7"/>
                  </a:cubicBezTo>
                  <a:cubicBezTo>
                    <a:pt x="399" y="15"/>
                    <a:pt x="215" y="66"/>
                    <a:pt x="180" y="433"/>
                  </a:cubicBezTo>
                  <a:close/>
                  <a:moveTo>
                    <a:pt x="180" y="433"/>
                  </a:moveTo>
                  <a:cubicBezTo>
                    <a:pt x="180" y="433"/>
                    <a:pt x="180" y="433"/>
                    <a:pt x="180" y="4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xmlns="" id="{A62F7F3D-B6E6-4487-959E-192A438281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700" y="1785938"/>
              <a:ext cx="885825" cy="2022475"/>
            </a:xfrm>
            <a:custGeom>
              <a:avLst/>
              <a:gdLst>
                <a:gd name="T0" fmla="*/ 184 w 411"/>
                <a:gd name="T1" fmla="*/ 399 h 942"/>
                <a:gd name="T2" fmla="*/ 402 w 411"/>
                <a:gd name="T3" fmla="*/ 941 h 942"/>
                <a:gd name="T4" fmla="*/ 38 w 411"/>
                <a:gd name="T5" fmla="*/ 398 h 942"/>
                <a:gd name="T6" fmla="*/ 286 w 411"/>
                <a:gd name="T7" fmla="*/ 3 h 942"/>
                <a:gd name="T8" fmla="*/ 184 w 411"/>
                <a:gd name="T9" fmla="*/ 399 h 942"/>
                <a:gd name="T10" fmla="*/ 184 w 411"/>
                <a:gd name="T11" fmla="*/ 399 h 942"/>
                <a:gd name="T12" fmla="*/ 184 w 411"/>
                <a:gd name="T13" fmla="*/ 399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942">
                  <a:moveTo>
                    <a:pt x="184" y="399"/>
                  </a:moveTo>
                  <a:cubicBezTo>
                    <a:pt x="146" y="751"/>
                    <a:pt x="411" y="939"/>
                    <a:pt x="402" y="941"/>
                  </a:cubicBezTo>
                  <a:cubicBezTo>
                    <a:pt x="392" y="942"/>
                    <a:pt x="0" y="760"/>
                    <a:pt x="38" y="398"/>
                  </a:cubicBezTo>
                  <a:cubicBezTo>
                    <a:pt x="76" y="34"/>
                    <a:pt x="269" y="0"/>
                    <a:pt x="286" y="3"/>
                  </a:cubicBezTo>
                  <a:cubicBezTo>
                    <a:pt x="302" y="7"/>
                    <a:pt x="222" y="45"/>
                    <a:pt x="184" y="399"/>
                  </a:cubicBezTo>
                  <a:close/>
                  <a:moveTo>
                    <a:pt x="184" y="399"/>
                  </a:moveTo>
                  <a:cubicBezTo>
                    <a:pt x="184" y="399"/>
                    <a:pt x="184" y="399"/>
                    <a:pt x="184" y="3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xmlns="" id="{ED8B47BE-DAA9-4E58-AF33-035943AE6D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8700" y="1817688"/>
              <a:ext cx="595312" cy="1979612"/>
            </a:xfrm>
            <a:custGeom>
              <a:avLst/>
              <a:gdLst>
                <a:gd name="T0" fmla="*/ 187 w 276"/>
                <a:gd name="T1" fmla="*/ 384 h 922"/>
                <a:gd name="T2" fmla="*/ 266 w 276"/>
                <a:gd name="T3" fmla="*/ 921 h 922"/>
                <a:gd name="T4" fmla="*/ 40 w 276"/>
                <a:gd name="T5" fmla="*/ 384 h 922"/>
                <a:gd name="T6" fmla="*/ 186 w 276"/>
                <a:gd name="T7" fmla="*/ 2 h 922"/>
                <a:gd name="T8" fmla="*/ 187 w 276"/>
                <a:gd name="T9" fmla="*/ 384 h 922"/>
                <a:gd name="T10" fmla="*/ 187 w 276"/>
                <a:gd name="T11" fmla="*/ 384 h 922"/>
                <a:gd name="T12" fmla="*/ 187 w 276"/>
                <a:gd name="T13" fmla="*/ 384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922">
                  <a:moveTo>
                    <a:pt x="187" y="384"/>
                  </a:moveTo>
                  <a:cubicBezTo>
                    <a:pt x="139" y="739"/>
                    <a:pt x="276" y="921"/>
                    <a:pt x="266" y="921"/>
                  </a:cubicBezTo>
                  <a:cubicBezTo>
                    <a:pt x="257" y="922"/>
                    <a:pt x="0" y="734"/>
                    <a:pt x="40" y="384"/>
                  </a:cubicBezTo>
                  <a:cubicBezTo>
                    <a:pt x="80" y="32"/>
                    <a:pt x="169" y="0"/>
                    <a:pt x="186" y="2"/>
                  </a:cubicBezTo>
                  <a:cubicBezTo>
                    <a:pt x="203" y="4"/>
                    <a:pt x="235" y="27"/>
                    <a:pt x="187" y="384"/>
                  </a:cubicBezTo>
                  <a:close/>
                  <a:moveTo>
                    <a:pt x="187" y="384"/>
                  </a:moveTo>
                  <a:cubicBezTo>
                    <a:pt x="187" y="384"/>
                    <a:pt x="187" y="384"/>
                    <a:pt x="187" y="3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xmlns="" id="{E3E4E37E-E769-4557-8BC7-1AC0BA2E30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2875" y="1828800"/>
              <a:ext cx="400050" cy="1966912"/>
            </a:xfrm>
            <a:custGeom>
              <a:avLst/>
              <a:gdLst>
                <a:gd name="T0" fmla="*/ 180 w 186"/>
                <a:gd name="T1" fmla="*/ 376 h 916"/>
                <a:gd name="T2" fmla="*/ 130 w 186"/>
                <a:gd name="T3" fmla="*/ 916 h 916"/>
                <a:gd name="T4" fmla="*/ 42 w 186"/>
                <a:gd name="T5" fmla="*/ 378 h 916"/>
                <a:gd name="T6" fmla="*/ 89 w 186"/>
                <a:gd name="T7" fmla="*/ 1 h 916"/>
                <a:gd name="T8" fmla="*/ 180 w 186"/>
                <a:gd name="T9" fmla="*/ 376 h 916"/>
                <a:gd name="T10" fmla="*/ 180 w 186"/>
                <a:gd name="T11" fmla="*/ 376 h 916"/>
                <a:gd name="T12" fmla="*/ 180 w 186"/>
                <a:gd name="T13" fmla="*/ 376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916">
                  <a:moveTo>
                    <a:pt x="180" y="376"/>
                  </a:moveTo>
                  <a:cubicBezTo>
                    <a:pt x="174" y="745"/>
                    <a:pt x="139" y="916"/>
                    <a:pt x="130" y="916"/>
                  </a:cubicBezTo>
                  <a:cubicBezTo>
                    <a:pt x="121" y="916"/>
                    <a:pt x="0" y="737"/>
                    <a:pt x="42" y="378"/>
                  </a:cubicBezTo>
                  <a:cubicBezTo>
                    <a:pt x="83" y="18"/>
                    <a:pt x="70" y="1"/>
                    <a:pt x="89" y="1"/>
                  </a:cubicBezTo>
                  <a:cubicBezTo>
                    <a:pt x="107" y="0"/>
                    <a:pt x="186" y="7"/>
                    <a:pt x="180" y="376"/>
                  </a:cubicBezTo>
                  <a:close/>
                  <a:moveTo>
                    <a:pt x="180" y="376"/>
                  </a:moveTo>
                  <a:cubicBezTo>
                    <a:pt x="180" y="376"/>
                    <a:pt x="180" y="376"/>
                    <a:pt x="180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xmlns="" id="{A81DF519-EB7A-4B96-BB7D-861326A3E1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9900" y="1809750"/>
              <a:ext cx="477837" cy="1998662"/>
            </a:xfrm>
            <a:custGeom>
              <a:avLst/>
              <a:gdLst>
                <a:gd name="T0" fmla="*/ 197 w 222"/>
                <a:gd name="T1" fmla="*/ 385 h 931"/>
                <a:gd name="T2" fmla="*/ 19 w 222"/>
                <a:gd name="T3" fmla="*/ 929 h 931"/>
                <a:gd name="T4" fmla="*/ 58 w 222"/>
                <a:gd name="T5" fmla="*/ 385 h 931"/>
                <a:gd name="T6" fmla="*/ 18 w 222"/>
                <a:gd name="T7" fmla="*/ 2 h 931"/>
                <a:gd name="T8" fmla="*/ 197 w 222"/>
                <a:gd name="T9" fmla="*/ 385 h 931"/>
                <a:gd name="T10" fmla="*/ 197 w 222"/>
                <a:gd name="T11" fmla="*/ 385 h 931"/>
                <a:gd name="T12" fmla="*/ 197 w 222"/>
                <a:gd name="T13" fmla="*/ 385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931">
                  <a:moveTo>
                    <a:pt x="197" y="385"/>
                  </a:moveTo>
                  <a:cubicBezTo>
                    <a:pt x="222" y="753"/>
                    <a:pt x="28" y="931"/>
                    <a:pt x="19" y="929"/>
                  </a:cubicBezTo>
                  <a:cubicBezTo>
                    <a:pt x="9" y="928"/>
                    <a:pt x="56" y="752"/>
                    <a:pt x="58" y="385"/>
                  </a:cubicBezTo>
                  <a:cubicBezTo>
                    <a:pt x="61" y="16"/>
                    <a:pt x="0" y="5"/>
                    <a:pt x="18" y="2"/>
                  </a:cubicBezTo>
                  <a:cubicBezTo>
                    <a:pt x="35" y="0"/>
                    <a:pt x="172" y="17"/>
                    <a:pt x="197" y="385"/>
                  </a:cubicBezTo>
                  <a:close/>
                  <a:moveTo>
                    <a:pt x="197" y="385"/>
                  </a:moveTo>
                  <a:cubicBezTo>
                    <a:pt x="197" y="385"/>
                    <a:pt x="197" y="385"/>
                    <a:pt x="197" y="3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xmlns="" id="{C0DA6699-55B1-48FC-9F64-8C17060E9D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6263" y="1766888"/>
              <a:ext cx="750887" cy="2058987"/>
            </a:xfrm>
            <a:custGeom>
              <a:avLst/>
              <a:gdLst>
                <a:gd name="T0" fmla="*/ 320 w 349"/>
                <a:gd name="T1" fmla="*/ 408 h 959"/>
                <a:gd name="T2" fmla="*/ 9 w 349"/>
                <a:gd name="T3" fmla="*/ 957 h 959"/>
                <a:gd name="T4" fmla="*/ 179 w 349"/>
                <a:gd name="T5" fmla="*/ 405 h 959"/>
                <a:gd name="T6" fmla="*/ 47 w 349"/>
                <a:gd name="T7" fmla="*/ 5 h 959"/>
                <a:gd name="T8" fmla="*/ 320 w 349"/>
                <a:gd name="T9" fmla="*/ 408 h 959"/>
                <a:gd name="T10" fmla="*/ 320 w 349"/>
                <a:gd name="T11" fmla="*/ 408 h 959"/>
                <a:gd name="T12" fmla="*/ 320 w 349"/>
                <a:gd name="T13" fmla="*/ 408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959">
                  <a:moveTo>
                    <a:pt x="320" y="408"/>
                  </a:moveTo>
                  <a:cubicBezTo>
                    <a:pt x="349" y="784"/>
                    <a:pt x="19" y="959"/>
                    <a:pt x="9" y="957"/>
                  </a:cubicBezTo>
                  <a:cubicBezTo>
                    <a:pt x="0" y="955"/>
                    <a:pt x="209" y="774"/>
                    <a:pt x="179" y="405"/>
                  </a:cubicBezTo>
                  <a:cubicBezTo>
                    <a:pt x="149" y="36"/>
                    <a:pt x="29" y="9"/>
                    <a:pt x="47" y="5"/>
                  </a:cubicBezTo>
                  <a:cubicBezTo>
                    <a:pt x="65" y="0"/>
                    <a:pt x="291" y="31"/>
                    <a:pt x="320" y="408"/>
                  </a:cubicBezTo>
                  <a:close/>
                  <a:moveTo>
                    <a:pt x="320" y="408"/>
                  </a:moveTo>
                  <a:cubicBezTo>
                    <a:pt x="320" y="408"/>
                    <a:pt x="320" y="408"/>
                    <a:pt x="320" y="4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xmlns="" id="{4FCA4E67-0CF9-4F62-896F-F82ADAB08D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57388" y="1690688"/>
              <a:ext cx="1008062" cy="2168525"/>
            </a:xfrm>
            <a:custGeom>
              <a:avLst/>
              <a:gdLst>
                <a:gd name="T0" fmla="*/ 462 w 468"/>
                <a:gd name="T1" fmla="*/ 443 h 1010"/>
                <a:gd name="T2" fmla="*/ 16 w 468"/>
                <a:gd name="T3" fmla="*/ 1006 h 1010"/>
                <a:gd name="T4" fmla="*/ 303 w 468"/>
                <a:gd name="T5" fmla="*/ 443 h 1010"/>
                <a:gd name="T6" fmla="*/ 92 w 468"/>
                <a:gd name="T7" fmla="*/ 9 h 1010"/>
                <a:gd name="T8" fmla="*/ 462 w 468"/>
                <a:gd name="T9" fmla="*/ 443 h 1010"/>
                <a:gd name="T10" fmla="*/ 462 w 468"/>
                <a:gd name="T11" fmla="*/ 443 h 1010"/>
                <a:gd name="T12" fmla="*/ 462 w 468"/>
                <a:gd name="T13" fmla="*/ 443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8" h="1010">
                  <a:moveTo>
                    <a:pt x="462" y="443"/>
                  </a:moveTo>
                  <a:cubicBezTo>
                    <a:pt x="468" y="831"/>
                    <a:pt x="32" y="1010"/>
                    <a:pt x="16" y="1006"/>
                  </a:cubicBezTo>
                  <a:cubicBezTo>
                    <a:pt x="0" y="1002"/>
                    <a:pt x="328" y="821"/>
                    <a:pt x="303" y="443"/>
                  </a:cubicBezTo>
                  <a:cubicBezTo>
                    <a:pt x="278" y="65"/>
                    <a:pt x="67" y="17"/>
                    <a:pt x="92" y="9"/>
                  </a:cubicBezTo>
                  <a:cubicBezTo>
                    <a:pt x="116" y="0"/>
                    <a:pt x="457" y="55"/>
                    <a:pt x="462" y="443"/>
                  </a:cubicBezTo>
                  <a:close/>
                  <a:moveTo>
                    <a:pt x="462" y="443"/>
                  </a:moveTo>
                  <a:cubicBezTo>
                    <a:pt x="462" y="443"/>
                    <a:pt x="462" y="443"/>
                    <a:pt x="462" y="4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xmlns="" id="{F54B2F1D-5963-49CB-B6C7-A70768075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150" y="1617663"/>
              <a:ext cx="1327150" cy="2274887"/>
            </a:xfrm>
            <a:custGeom>
              <a:avLst/>
              <a:gdLst>
                <a:gd name="T0" fmla="*/ 597 w 616"/>
                <a:gd name="T1" fmla="*/ 476 h 1059"/>
                <a:gd name="T2" fmla="*/ 16 w 616"/>
                <a:gd name="T3" fmla="*/ 1055 h 1059"/>
                <a:gd name="T4" fmla="*/ 437 w 616"/>
                <a:gd name="T5" fmla="*/ 477 h 1059"/>
                <a:gd name="T6" fmla="*/ 131 w 616"/>
                <a:gd name="T7" fmla="*/ 8 h 1059"/>
                <a:gd name="T8" fmla="*/ 597 w 616"/>
                <a:gd name="T9" fmla="*/ 476 h 1059"/>
                <a:gd name="T10" fmla="*/ 597 w 616"/>
                <a:gd name="T11" fmla="*/ 476 h 1059"/>
                <a:gd name="T12" fmla="*/ 597 w 616"/>
                <a:gd name="T13" fmla="*/ 476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6" h="1059">
                  <a:moveTo>
                    <a:pt x="597" y="476"/>
                  </a:moveTo>
                  <a:cubicBezTo>
                    <a:pt x="578" y="884"/>
                    <a:pt x="31" y="1059"/>
                    <a:pt x="16" y="1055"/>
                  </a:cubicBezTo>
                  <a:cubicBezTo>
                    <a:pt x="0" y="1051"/>
                    <a:pt x="439" y="868"/>
                    <a:pt x="437" y="477"/>
                  </a:cubicBezTo>
                  <a:cubicBezTo>
                    <a:pt x="435" y="85"/>
                    <a:pt x="106" y="17"/>
                    <a:pt x="131" y="8"/>
                  </a:cubicBezTo>
                  <a:cubicBezTo>
                    <a:pt x="155" y="0"/>
                    <a:pt x="616" y="66"/>
                    <a:pt x="597" y="476"/>
                  </a:cubicBezTo>
                  <a:close/>
                  <a:moveTo>
                    <a:pt x="597" y="476"/>
                  </a:moveTo>
                  <a:cubicBezTo>
                    <a:pt x="597" y="476"/>
                    <a:pt x="597" y="476"/>
                    <a:pt x="597" y="4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xmlns="" id="{707B417C-368F-4A70-BDD5-0FC94DED80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0625" y="1588"/>
              <a:ext cx="1017587" cy="1760537"/>
            </a:xfrm>
            <a:custGeom>
              <a:avLst/>
              <a:gdLst>
                <a:gd name="T0" fmla="*/ 348 w 472"/>
                <a:gd name="T1" fmla="*/ 742 h 820"/>
                <a:gd name="T2" fmla="*/ 351 w 472"/>
                <a:gd name="T3" fmla="*/ 727 h 820"/>
                <a:gd name="T4" fmla="*/ 301 w 472"/>
                <a:gd name="T5" fmla="*/ 677 h 820"/>
                <a:gd name="T6" fmla="*/ 246 w 472"/>
                <a:gd name="T7" fmla="*/ 677 h 820"/>
                <a:gd name="T8" fmla="*/ 246 w 472"/>
                <a:gd name="T9" fmla="*/ 0 h 820"/>
                <a:gd name="T10" fmla="*/ 227 w 472"/>
                <a:gd name="T11" fmla="*/ 0 h 820"/>
                <a:gd name="T12" fmla="*/ 227 w 472"/>
                <a:gd name="T13" fmla="*/ 677 h 820"/>
                <a:gd name="T14" fmla="*/ 171 w 472"/>
                <a:gd name="T15" fmla="*/ 677 h 820"/>
                <a:gd name="T16" fmla="*/ 122 w 472"/>
                <a:gd name="T17" fmla="*/ 727 h 820"/>
                <a:gd name="T18" fmla="*/ 125 w 472"/>
                <a:gd name="T19" fmla="*/ 742 h 820"/>
                <a:gd name="T20" fmla="*/ 0 w 472"/>
                <a:gd name="T21" fmla="*/ 779 h 820"/>
                <a:gd name="T22" fmla="*/ 236 w 472"/>
                <a:gd name="T23" fmla="*/ 820 h 820"/>
                <a:gd name="T24" fmla="*/ 472 w 472"/>
                <a:gd name="T25" fmla="*/ 779 h 820"/>
                <a:gd name="T26" fmla="*/ 348 w 472"/>
                <a:gd name="T27" fmla="*/ 742 h 820"/>
                <a:gd name="T28" fmla="*/ 348 w 472"/>
                <a:gd name="T29" fmla="*/ 742 h 820"/>
                <a:gd name="T30" fmla="*/ 348 w 472"/>
                <a:gd name="T31" fmla="*/ 742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820">
                  <a:moveTo>
                    <a:pt x="348" y="742"/>
                  </a:moveTo>
                  <a:cubicBezTo>
                    <a:pt x="349" y="737"/>
                    <a:pt x="351" y="733"/>
                    <a:pt x="351" y="727"/>
                  </a:cubicBezTo>
                  <a:cubicBezTo>
                    <a:pt x="351" y="700"/>
                    <a:pt x="328" y="677"/>
                    <a:pt x="301" y="677"/>
                  </a:cubicBezTo>
                  <a:cubicBezTo>
                    <a:pt x="246" y="677"/>
                    <a:pt x="246" y="677"/>
                    <a:pt x="246" y="677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677"/>
                    <a:pt x="227" y="677"/>
                    <a:pt x="227" y="677"/>
                  </a:cubicBezTo>
                  <a:cubicBezTo>
                    <a:pt x="171" y="677"/>
                    <a:pt x="171" y="677"/>
                    <a:pt x="171" y="677"/>
                  </a:cubicBezTo>
                  <a:cubicBezTo>
                    <a:pt x="144" y="677"/>
                    <a:pt x="122" y="700"/>
                    <a:pt x="122" y="727"/>
                  </a:cubicBezTo>
                  <a:cubicBezTo>
                    <a:pt x="122" y="733"/>
                    <a:pt x="123" y="737"/>
                    <a:pt x="125" y="742"/>
                  </a:cubicBezTo>
                  <a:cubicBezTo>
                    <a:pt x="51" y="749"/>
                    <a:pt x="0" y="763"/>
                    <a:pt x="0" y="779"/>
                  </a:cubicBezTo>
                  <a:cubicBezTo>
                    <a:pt x="0" y="802"/>
                    <a:pt x="106" y="820"/>
                    <a:pt x="236" y="820"/>
                  </a:cubicBezTo>
                  <a:cubicBezTo>
                    <a:pt x="366" y="820"/>
                    <a:pt x="472" y="802"/>
                    <a:pt x="472" y="779"/>
                  </a:cubicBezTo>
                  <a:cubicBezTo>
                    <a:pt x="472" y="763"/>
                    <a:pt x="422" y="749"/>
                    <a:pt x="348" y="742"/>
                  </a:cubicBezTo>
                  <a:close/>
                  <a:moveTo>
                    <a:pt x="348" y="742"/>
                  </a:moveTo>
                  <a:cubicBezTo>
                    <a:pt x="348" y="742"/>
                    <a:pt x="348" y="742"/>
                    <a:pt x="348" y="7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xmlns="" id="{877AB8AA-B9F2-4FE1-AA05-23189761F0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1113" y="3902075"/>
              <a:ext cx="741362" cy="2297112"/>
            </a:xfrm>
            <a:custGeom>
              <a:avLst/>
              <a:gdLst>
                <a:gd name="T0" fmla="*/ 344 w 344"/>
                <a:gd name="T1" fmla="*/ 30 h 1070"/>
                <a:gd name="T2" fmla="*/ 172 w 344"/>
                <a:gd name="T3" fmla="*/ 0 h 1070"/>
                <a:gd name="T4" fmla="*/ 0 w 344"/>
                <a:gd name="T5" fmla="*/ 30 h 1070"/>
                <a:gd name="T6" fmla="*/ 91 w 344"/>
                <a:gd name="T7" fmla="*/ 57 h 1070"/>
                <a:gd name="T8" fmla="*/ 88 w 344"/>
                <a:gd name="T9" fmla="*/ 67 h 1070"/>
                <a:gd name="T10" fmla="*/ 125 w 344"/>
                <a:gd name="T11" fmla="*/ 104 h 1070"/>
                <a:gd name="T12" fmla="*/ 165 w 344"/>
                <a:gd name="T13" fmla="*/ 104 h 1070"/>
                <a:gd name="T14" fmla="*/ 165 w 344"/>
                <a:gd name="T15" fmla="*/ 279 h 1070"/>
                <a:gd name="T16" fmla="*/ 122 w 344"/>
                <a:gd name="T17" fmla="*/ 327 h 1070"/>
                <a:gd name="T18" fmla="*/ 165 w 344"/>
                <a:gd name="T19" fmla="*/ 376 h 1070"/>
                <a:gd name="T20" fmla="*/ 165 w 344"/>
                <a:gd name="T21" fmla="*/ 406 h 1070"/>
                <a:gd name="T22" fmla="*/ 127 w 344"/>
                <a:gd name="T23" fmla="*/ 450 h 1070"/>
                <a:gd name="T24" fmla="*/ 127 w 344"/>
                <a:gd name="T25" fmla="*/ 1024 h 1070"/>
                <a:gd name="T26" fmla="*/ 172 w 344"/>
                <a:gd name="T27" fmla="*/ 1070 h 1070"/>
                <a:gd name="T28" fmla="*/ 217 w 344"/>
                <a:gd name="T29" fmla="*/ 1024 h 1070"/>
                <a:gd name="T30" fmla="*/ 217 w 344"/>
                <a:gd name="T31" fmla="*/ 450 h 1070"/>
                <a:gd name="T32" fmla="*/ 179 w 344"/>
                <a:gd name="T33" fmla="*/ 406 h 1070"/>
                <a:gd name="T34" fmla="*/ 179 w 344"/>
                <a:gd name="T35" fmla="*/ 376 h 1070"/>
                <a:gd name="T36" fmla="*/ 222 w 344"/>
                <a:gd name="T37" fmla="*/ 327 h 1070"/>
                <a:gd name="T38" fmla="*/ 179 w 344"/>
                <a:gd name="T39" fmla="*/ 279 h 1070"/>
                <a:gd name="T40" fmla="*/ 179 w 344"/>
                <a:gd name="T41" fmla="*/ 104 h 1070"/>
                <a:gd name="T42" fmla="*/ 219 w 344"/>
                <a:gd name="T43" fmla="*/ 104 h 1070"/>
                <a:gd name="T44" fmla="*/ 255 w 344"/>
                <a:gd name="T45" fmla="*/ 67 h 1070"/>
                <a:gd name="T46" fmla="*/ 253 w 344"/>
                <a:gd name="T47" fmla="*/ 57 h 1070"/>
                <a:gd name="T48" fmla="*/ 344 w 344"/>
                <a:gd name="T49" fmla="*/ 30 h 1070"/>
                <a:gd name="T50" fmla="*/ 344 w 344"/>
                <a:gd name="T51" fmla="*/ 30 h 1070"/>
                <a:gd name="T52" fmla="*/ 344 w 344"/>
                <a:gd name="T53" fmla="*/ 3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1070">
                  <a:moveTo>
                    <a:pt x="344" y="30"/>
                  </a:moveTo>
                  <a:cubicBezTo>
                    <a:pt x="344" y="13"/>
                    <a:pt x="267" y="0"/>
                    <a:pt x="172" y="0"/>
                  </a:cubicBezTo>
                  <a:cubicBezTo>
                    <a:pt x="77" y="0"/>
                    <a:pt x="0" y="13"/>
                    <a:pt x="0" y="30"/>
                  </a:cubicBezTo>
                  <a:cubicBezTo>
                    <a:pt x="0" y="42"/>
                    <a:pt x="37" y="52"/>
                    <a:pt x="91" y="57"/>
                  </a:cubicBezTo>
                  <a:cubicBezTo>
                    <a:pt x="89" y="60"/>
                    <a:pt x="88" y="64"/>
                    <a:pt x="88" y="67"/>
                  </a:cubicBezTo>
                  <a:cubicBezTo>
                    <a:pt x="88" y="88"/>
                    <a:pt x="105" y="104"/>
                    <a:pt x="125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5" y="279"/>
                    <a:pt x="165" y="279"/>
                    <a:pt x="165" y="279"/>
                  </a:cubicBezTo>
                  <a:cubicBezTo>
                    <a:pt x="141" y="283"/>
                    <a:pt x="122" y="302"/>
                    <a:pt x="122" y="327"/>
                  </a:cubicBezTo>
                  <a:cubicBezTo>
                    <a:pt x="122" y="352"/>
                    <a:pt x="141" y="372"/>
                    <a:pt x="165" y="376"/>
                  </a:cubicBezTo>
                  <a:cubicBezTo>
                    <a:pt x="165" y="406"/>
                    <a:pt x="165" y="406"/>
                    <a:pt x="165" y="406"/>
                  </a:cubicBezTo>
                  <a:cubicBezTo>
                    <a:pt x="143" y="409"/>
                    <a:pt x="127" y="427"/>
                    <a:pt x="127" y="450"/>
                  </a:cubicBezTo>
                  <a:cubicBezTo>
                    <a:pt x="127" y="1024"/>
                    <a:pt x="127" y="1024"/>
                    <a:pt x="127" y="1024"/>
                  </a:cubicBezTo>
                  <a:cubicBezTo>
                    <a:pt x="127" y="1049"/>
                    <a:pt x="147" y="1070"/>
                    <a:pt x="172" y="1070"/>
                  </a:cubicBezTo>
                  <a:cubicBezTo>
                    <a:pt x="197" y="1070"/>
                    <a:pt x="217" y="1049"/>
                    <a:pt x="217" y="1024"/>
                  </a:cubicBezTo>
                  <a:cubicBezTo>
                    <a:pt x="217" y="450"/>
                    <a:pt x="217" y="450"/>
                    <a:pt x="217" y="450"/>
                  </a:cubicBezTo>
                  <a:cubicBezTo>
                    <a:pt x="217" y="427"/>
                    <a:pt x="200" y="409"/>
                    <a:pt x="179" y="406"/>
                  </a:cubicBezTo>
                  <a:cubicBezTo>
                    <a:pt x="179" y="376"/>
                    <a:pt x="179" y="376"/>
                    <a:pt x="179" y="376"/>
                  </a:cubicBezTo>
                  <a:cubicBezTo>
                    <a:pt x="203" y="372"/>
                    <a:pt x="222" y="352"/>
                    <a:pt x="222" y="327"/>
                  </a:cubicBezTo>
                  <a:cubicBezTo>
                    <a:pt x="222" y="302"/>
                    <a:pt x="203" y="283"/>
                    <a:pt x="179" y="279"/>
                  </a:cubicBezTo>
                  <a:cubicBezTo>
                    <a:pt x="179" y="104"/>
                    <a:pt x="179" y="104"/>
                    <a:pt x="17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39" y="104"/>
                    <a:pt x="255" y="88"/>
                    <a:pt x="255" y="67"/>
                  </a:cubicBezTo>
                  <a:cubicBezTo>
                    <a:pt x="255" y="64"/>
                    <a:pt x="254" y="60"/>
                    <a:pt x="253" y="57"/>
                  </a:cubicBezTo>
                  <a:cubicBezTo>
                    <a:pt x="307" y="52"/>
                    <a:pt x="344" y="42"/>
                    <a:pt x="344" y="30"/>
                  </a:cubicBezTo>
                  <a:close/>
                  <a:moveTo>
                    <a:pt x="344" y="30"/>
                  </a:moveTo>
                  <a:cubicBezTo>
                    <a:pt x="344" y="30"/>
                    <a:pt x="344" y="30"/>
                    <a:pt x="344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3ACF46C6-EC5B-441C-9BFC-414D14283C59}"/>
              </a:ext>
            </a:extLst>
          </p:cNvPr>
          <p:cNvSpPr/>
          <p:nvPr/>
        </p:nvSpPr>
        <p:spPr>
          <a:xfrm>
            <a:off x="1019175" y="494865"/>
            <a:ext cx="60619" cy="60619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夜晚, 浅色, 天空, 建筑物&#10;&#10;已生成高可信度的说明">
            <a:extLst>
              <a:ext uri="{FF2B5EF4-FFF2-40B4-BE49-F238E27FC236}">
                <a16:creationId xmlns:a16="http://schemas.microsoft.com/office/drawing/2014/main" xmlns="" id="{9E523CCB-2D75-490D-8D1C-96FE797A81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41B1781-2201-43DB-8A2F-386695AF99A9}"/>
              </a:ext>
            </a:extLst>
          </p:cNvPr>
          <p:cNvGrpSpPr/>
          <p:nvPr/>
        </p:nvGrpSpPr>
        <p:grpSpPr>
          <a:xfrm>
            <a:off x="4887675" y="658955"/>
            <a:ext cx="1972801" cy="2339690"/>
            <a:chOff x="-7319963" y="-1595438"/>
            <a:chExt cx="6111875" cy="7248525"/>
          </a:xfrm>
          <a:solidFill>
            <a:schemeClr val="bg1"/>
          </a:solidFill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xmlns="" id="{699D3864-3A06-4381-838E-1E25C355A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70151" y="2152650"/>
              <a:ext cx="1262063" cy="1068388"/>
            </a:xfrm>
            <a:custGeom>
              <a:avLst/>
              <a:gdLst>
                <a:gd name="T0" fmla="*/ 21 w 587"/>
                <a:gd name="T1" fmla="*/ 0 h 498"/>
                <a:gd name="T2" fmla="*/ 14 w 587"/>
                <a:gd name="T3" fmla="*/ 2 h 498"/>
                <a:gd name="T4" fmla="*/ 14 w 587"/>
                <a:gd name="T5" fmla="*/ 2 h 498"/>
                <a:gd name="T6" fmla="*/ 13 w 587"/>
                <a:gd name="T7" fmla="*/ 2 h 498"/>
                <a:gd name="T8" fmla="*/ 0 w 587"/>
                <a:gd name="T9" fmla="*/ 5 h 498"/>
                <a:gd name="T10" fmla="*/ 125 w 587"/>
                <a:gd name="T11" fmla="*/ 51 h 498"/>
                <a:gd name="T12" fmla="*/ 143 w 587"/>
                <a:gd name="T13" fmla="*/ 70 h 498"/>
                <a:gd name="T14" fmla="*/ 112 w 587"/>
                <a:gd name="T15" fmla="*/ 86 h 498"/>
                <a:gd name="T16" fmla="*/ 116 w 587"/>
                <a:gd name="T17" fmla="*/ 93 h 498"/>
                <a:gd name="T18" fmla="*/ 220 w 587"/>
                <a:gd name="T19" fmla="*/ 176 h 498"/>
                <a:gd name="T20" fmla="*/ 199 w 587"/>
                <a:gd name="T21" fmla="*/ 243 h 498"/>
                <a:gd name="T22" fmla="*/ 289 w 587"/>
                <a:gd name="T23" fmla="*/ 371 h 498"/>
                <a:gd name="T24" fmla="*/ 379 w 587"/>
                <a:gd name="T25" fmla="*/ 453 h 498"/>
                <a:gd name="T26" fmla="*/ 439 w 587"/>
                <a:gd name="T27" fmla="*/ 490 h 498"/>
                <a:gd name="T28" fmla="*/ 463 w 587"/>
                <a:gd name="T29" fmla="*/ 498 h 498"/>
                <a:gd name="T30" fmla="*/ 463 w 587"/>
                <a:gd name="T31" fmla="*/ 498 h 498"/>
                <a:gd name="T32" fmla="*/ 480 w 587"/>
                <a:gd name="T33" fmla="*/ 491 h 498"/>
                <a:gd name="T34" fmla="*/ 480 w 587"/>
                <a:gd name="T35" fmla="*/ 491 h 498"/>
                <a:gd name="T36" fmla="*/ 481 w 587"/>
                <a:gd name="T37" fmla="*/ 491 h 498"/>
                <a:gd name="T38" fmla="*/ 499 w 587"/>
                <a:gd name="T39" fmla="*/ 485 h 498"/>
                <a:gd name="T40" fmla="*/ 499 w 587"/>
                <a:gd name="T41" fmla="*/ 485 h 498"/>
                <a:gd name="T42" fmla="*/ 507 w 587"/>
                <a:gd name="T43" fmla="*/ 485 h 498"/>
                <a:gd name="T44" fmla="*/ 508 w 587"/>
                <a:gd name="T45" fmla="*/ 485 h 498"/>
                <a:gd name="T46" fmla="*/ 508 w 587"/>
                <a:gd name="T47" fmla="*/ 485 h 498"/>
                <a:gd name="T48" fmla="*/ 510 w 587"/>
                <a:gd name="T49" fmla="*/ 485 h 498"/>
                <a:gd name="T50" fmla="*/ 510 w 587"/>
                <a:gd name="T51" fmla="*/ 485 h 498"/>
                <a:gd name="T52" fmla="*/ 534 w 587"/>
                <a:gd name="T53" fmla="*/ 477 h 498"/>
                <a:gd name="T54" fmla="*/ 534 w 587"/>
                <a:gd name="T55" fmla="*/ 477 h 498"/>
                <a:gd name="T56" fmla="*/ 535 w 587"/>
                <a:gd name="T57" fmla="*/ 477 h 498"/>
                <a:gd name="T58" fmla="*/ 535 w 587"/>
                <a:gd name="T59" fmla="*/ 477 h 498"/>
                <a:gd name="T60" fmla="*/ 547 w 587"/>
                <a:gd name="T61" fmla="*/ 466 h 498"/>
                <a:gd name="T62" fmla="*/ 587 w 587"/>
                <a:gd name="T63" fmla="*/ 405 h 498"/>
                <a:gd name="T64" fmla="*/ 587 w 587"/>
                <a:gd name="T65" fmla="*/ 365 h 498"/>
                <a:gd name="T66" fmla="*/ 580 w 587"/>
                <a:gd name="T67" fmla="*/ 352 h 498"/>
                <a:gd name="T68" fmla="*/ 561 w 587"/>
                <a:gd name="T69" fmla="*/ 301 h 498"/>
                <a:gd name="T70" fmla="*/ 484 w 587"/>
                <a:gd name="T71" fmla="*/ 219 h 498"/>
                <a:gd name="T72" fmla="*/ 382 w 587"/>
                <a:gd name="T73" fmla="*/ 125 h 498"/>
                <a:gd name="T74" fmla="*/ 190 w 587"/>
                <a:gd name="T75" fmla="*/ 42 h 498"/>
                <a:gd name="T76" fmla="*/ 125 w 587"/>
                <a:gd name="T77" fmla="*/ 22 h 498"/>
                <a:gd name="T78" fmla="*/ 120 w 587"/>
                <a:gd name="T79" fmla="*/ 22 h 498"/>
                <a:gd name="T80" fmla="*/ 119 w 587"/>
                <a:gd name="T81" fmla="*/ 22 h 498"/>
                <a:gd name="T82" fmla="*/ 117 w 587"/>
                <a:gd name="T83" fmla="*/ 22 h 498"/>
                <a:gd name="T84" fmla="*/ 100 w 587"/>
                <a:gd name="T85" fmla="*/ 23 h 498"/>
                <a:gd name="T86" fmla="*/ 99 w 587"/>
                <a:gd name="T87" fmla="*/ 23 h 498"/>
                <a:gd name="T88" fmla="*/ 94 w 587"/>
                <a:gd name="T89" fmla="*/ 23 h 498"/>
                <a:gd name="T90" fmla="*/ 94 w 587"/>
                <a:gd name="T91" fmla="*/ 22 h 498"/>
                <a:gd name="T92" fmla="*/ 23 w 587"/>
                <a:gd name="T93" fmla="*/ 0 h 498"/>
                <a:gd name="T94" fmla="*/ 21 w 587"/>
                <a:gd name="T95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87" h="498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8" y="1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9" y="3"/>
                    <a:pt x="6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8" y="28"/>
                    <a:pt x="42" y="37"/>
                    <a:pt x="71" y="39"/>
                  </a:cubicBezTo>
                  <a:cubicBezTo>
                    <a:pt x="89" y="40"/>
                    <a:pt x="108" y="44"/>
                    <a:pt x="125" y="51"/>
                  </a:cubicBezTo>
                  <a:cubicBezTo>
                    <a:pt x="132" y="53"/>
                    <a:pt x="137" y="64"/>
                    <a:pt x="143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35" y="74"/>
                    <a:pt x="127" y="78"/>
                    <a:pt x="119" y="82"/>
                  </a:cubicBezTo>
                  <a:cubicBezTo>
                    <a:pt x="117" y="83"/>
                    <a:pt x="115" y="84"/>
                    <a:pt x="112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4" y="89"/>
                    <a:pt x="114" y="92"/>
                    <a:pt x="116" y="93"/>
                  </a:cubicBezTo>
                  <a:cubicBezTo>
                    <a:pt x="143" y="109"/>
                    <a:pt x="169" y="126"/>
                    <a:pt x="197" y="140"/>
                  </a:cubicBezTo>
                  <a:cubicBezTo>
                    <a:pt x="210" y="146"/>
                    <a:pt x="220" y="162"/>
                    <a:pt x="220" y="176"/>
                  </a:cubicBezTo>
                  <a:cubicBezTo>
                    <a:pt x="220" y="180"/>
                    <a:pt x="219" y="185"/>
                    <a:pt x="217" y="188"/>
                  </a:cubicBezTo>
                  <a:cubicBezTo>
                    <a:pt x="207" y="206"/>
                    <a:pt x="199" y="225"/>
                    <a:pt x="199" y="243"/>
                  </a:cubicBezTo>
                  <a:cubicBezTo>
                    <a:pt x="199" y="257"/>
                    <a:pt x="203" y="270"/>
                    <a:pt x="214" y="284"/>
                  </a:cubicBezTo>
                  <a:cubicBezTo>
                    <a:pt x="237" y="314"/>
                    <a:pt x="263" y="343"/>
                    <a:pt x="289" y="371"/>
                  </a:cubicBezTo>
                  <a:cubicBezTo>
                    <a:pt x="314" y="397"/>
                    <a:pt x="341" y="421"/>
                    <a:pt x="367" y="446"/>
                  </a:cubicBezTo>
                  <a:cubicBezTo>
                    <a:pt x="370" y="449"/>
                    <a:pt x="375" y="451"/>
                    <a:pt x="379" y="453"/>
                  </a:cubicBezTo>
                  <a:cubicBezTo>
                    <a:pt x="399" y="465"/>
                    <a:pt x="419" y="478"/>
                    <a:pt x="439" y="490"/>
                  </a:cubicBezTo>
                  <a:cubicBezTo>
                    <a:pt x="439" y="490"/>
                    <a:pt x="439" y="490"/>
                    <a:pt x="439" y="490"/>
                  </a:cubicBezTo>
                  <a:cubicBezTo>
                    <a:pt x="447" y="494"/>
                    <a:pt x="455" y="498"/>
                    <a:pt x="463" y="498"/>
                  </a:cubicBezTo>
                  <a:cubicBezTo>
                    <a:pt x="463" y="498"/>
                    <a:pt x="463" y="498"/>
                    <a:pt x="463" y="498"/>
                  </a:cubicBezTo>
                  <a:cubicBezTo>
                    <a:pt x="463" y="498"/>
                    <a:pt x="463" y="498"/>
                    <a:pt x="463" y="498"/>
                  </a:cubicBezTo>
                  <a:cubicBezTo>
                    <a:pt x="463" y="498"/>
                    <a:pt x="463" y="498"/>
                    <a:pt x="463" y="498"/>
                  </a:cubicBezTo>
                  <a:cubicBezTo>
                    <a:pt x="469" y="498"/>
                    <a:pt x="474" y="496"/>
                    <a:pt x="480" y="491"/>
                  </a:cubicBezTo>
                  <a:cubicBezTo>
                    <a:pt x="480" y="491"/>
                    <a:pt x="480" y="491"/>
                    <a:pt x="480" y="491"/>
                  </a:cubicBezTo>
                  <a:cubicBezTo>
                    <a:pt x="480" y="491"/>
                    <a:pt x="480" y="491"/>
                    <a:pt x="480" y="491"/>
                  </a:cubicBezTo>
                  <a:cubicBezTo>
                    <a:pt x="480" y="491"/>
                    <a:pt x="480" y="491"/>
                    <a:pt x="480" y="491"/>
                  </a:cubicBezTo>
                  <a:cubicBezTo>
                    <a:pt x="480" y="491"/>
                    <a:pt x="481" y="491"/>
                    <a:pt x="481" y="491"/>
                  </a:cubicBezTo>
                  <a:cubicBezTo>
                    <a:pt x="481" y="491"/>
                    <a:pt x="481" y="491"/>
                    <a:pt x="481" y="491"/>
                  </a:cubicBezTo>
                  <a:cubicBezTo>
                    <a:pt x="481" y="491"/>
                    <a:pt x="481" y="491"/>
                    <a:pt x="481" y="490"/>
                  </a:cubicBezTo>
                  <a:cubicBezTo>
                    <a:pt x="486" y="486"/>
                    <a:pt x="492" y="485"/>
                    <a:pt x="499" y="485"/>
                  </a:cubicBezTo>
                  <a:cubicBezTo>
                    <a:pt x="499" y="485"/>
                    <a:pt x="499" y="485"/>
                    <a:pt x="499" y="485"/>
                  </a:cubicBezTo>
                  <a:cubicBezTo>
                    <a:pt x="499" y="485"/>
                    <a:pt x="499" y="485"/>
                    <a:pt x="499" y="485"/>
                  </a:cubicBezTo>
                  <a:cubicBezTo>
                    <a:pt x="499" y="485"/>
                    <a:pt x="499" y="485"/>
                    <a:pt x="499" y="485"/>
                  </a:cubicBezTo>
                  <a:cubicBezTo>
                    <a:pt x="501" y="485"/>
                    <a:pt x="504" y="485"/>
                    <a:pt x="507" y="485"/>
                  </a:cubicBezTo>
                  <a:cubicBezTo>
                    <a:pt x="507" y="485"/>
                    <a:pt x="507" y="485"/>
                    <a:pt x="507" y="485"/>
                  </a:cubicBezTo>
                  <a:cubicBezTo>
                    <a:pt x="508" y="485"/>
                    <a:pt x="508" y="485"/>
                    <a:pt x="508" y="485"/>
                  </a:cubicBezTo>
                  <a:cubicBezTo>
                    <a:pt x="508" y="485"/>
                    <a:pt x="508" y="485"/>
                    <a:pt x="508" y="485"/>
                  </a:cubicBezTo>
                  <a:cubicBezTo>
                    <a:pt x="508" y="485"/>
                    <a:pt x="508" y="485"/>
                    <a:pt x="508" y="485"/>
                  </a:cubicBezTo>
                  <a:cubicBezTo>
                    <a:pt x="509" y="485"/>
                    <a:pt x="510" y="485"/>
                    <a:pt x="510" y="485"/>
                  </a:cubicBezTo>
                  <a:cubicBezTo>
                    <a:pt x="510" y="485"/>
                    <a:pt x="510" y="485"/>
                    <a:pt x="510" y="485"/>
                  </a:cubicBezTo>
                  <a:cubicBezTo>
                    <a:pt x="510" y="485"/>
                    <a:pt x="510" y="485"/>
                    <a:pt x="510" y="485"/>
                  </a:cubicBezTo>
                  <a:cubicBezTo>
                    <a:pt x="510" y="485"/>
                    <a:pt x="510" y="485"/>
                    <a:pt x="510" y="485"/>
                  </a:cubicBezTo>
                  <a:cubicBezTo>
                    <a:pt x="518" y="485"/>
                    <a:pt x="526" y="481"/>
                    <a:pt x="533" y="477"/>
                  </a:cubicBezTo>
                  <a:cubicBezTo>
                    <a:pt x="533" y="477"/>
                    <a:pt x="534" y="477"/>
                    <a:pt x="534" y="477"/>
                  </a:cubicBezTo>
                  <a:cubicBezTo>
                    <a:pt x="534" y="477"/>
                    <a:pt x="534" y="477"/>
                    <a:pt x="534" y="477"/>
                  </a:cubicBezTo>
                  <a:cubicBezTo>
                    <a:pt x="534" y="477"/>
                    <a:pt x="534" y="477"/>
                    <a:pt x="534" y="477"/>
                  </a:cubicBezTo>
                  <a:cubicBezTo>
                    <a:pt x="534" y="477"/>
                    <a:pt x="534" y="477"/>
                    <a:pt x="534" y="477"/>
                  </a:cubicBezTo>
                  <a:cubicBezTo>
                    <a:pt x="535" y="477"/>
                    <a:pt x="535" y="477"/>
                    <a:pt x="535" y="477"/>
                  </a:cubicBezTo>
                  <a:cubicBezTo>
                    <a:pt x="535" y="477"/>
                    <a:pt x="535" y="477"/>
                    <a:pt x="535" y="477"/>
                  </a:cubicBezTo>
                  <a:cubicBezTo>
                    <a:pt x="535" y="477"/>
                    <a:pt x="535" y="477"/>
                    <a:pt x="535" y="477"/>
                  </a:cubicBezTo>
                  <a:cubicBezTo>
                    <a:pt x="535" y="477"/>
                    <a:pt x="535" y="477"/>
                    <a:pt x="535" y="477"/>
                  </a:cubicBezTo>
                  <a:cubicBezTo>
                    <a:pt x="540" y="474"/>
                    <a:pt x="542" y="468"/>
                    <a:pt x="547" y="466"/>
                  </a:cubicBezTo>
                  <a:cubicBezTo>
                    <a:pt x="567" y="456"/>
                    <a:pt x="579" y="441"/>
                    <a:pt x="580" y="417"/>
                  </a:cubicBezTo>
                  <a:cubicBezTo>
                    <a:pt x="580" y="413"/>
                    <a:pt x="584" y="409"/>
                    <a:pt x="587" y="405"/>
                  </a:cubicBezTo>
                  <a:cubicBezTo>
                    <a:pt x="587" y="392"/>
                    <a:pt x="587" y="378"/>
                    <a:pt x="587" y="365"/>
                  </a:cubicBezTo>
                  <a:cubicBezTo>
                    <a:pt x="587" y="365"/>
                    <a:pt x="587" y="365"/>
                    <a:pt x="587" y="365"/>
                  </a:cubicBezTo>
                  <a:cubicBezTo>
                    <a:pt x="585" y="361"/>
                    <a:pt x="580" y="356"/>
                    <a:pt x="580" y="352"/>
                  </a:cubicBezTo>
                  <a:cubicBezTo>
                    <a:pt x="580" y="352"/>
                    <a:pt x="580" y="352"/>
                    <a:pt x="580" y="352"/>
                  </a:cubicBezTo>
                  <a:cubicBezTo>
                    <a:pt x="581" y="349"/>
                    <a:pt x="581" y="346"/>
                    <a:pt x="581" y="343"/>
                  </a:cubicBezTo>
                  <a:cubicBezTo>
                    <a:pt x="581" y="326"/>
                    <a:pt x="571" y="312"/>
                    <a:pt x="561" y="301"/>
                  </a:cubicBezTo>
                  <a:cubicBezTo>
                    <a:pt x="541" y="274"/>
                    <a:pt x="515" y="252"/>
                    <a:pt x="492" y="227"/>
                  </a:cubicBezTo>
                  <a:cubicBezTo>
                    <a:pt x="489" y="225"/>
                    <a:pt x="487" y="222"/>
                    <a:pt x="484" y="219"/>
                  </a:cubicBezTo>
                  <a:cubicBezTo>
                    <a:pt x="471" y="204"/>
                    <a:pt x="458" y="187"/>
                    <a:pt x="443" y="174"/>
                  </a:cubicBezTo>
                  <a:cubicBezTo>
                    <a:pt x="424" y="156"/>
                    <a:pt x="403" y="140"/>
                    <a:pt x="382" y="125"/>
                  </a:cubicBezTo>
                  <a:cubicBezTo>
                    <a:pt x="364" y="112"/>
                    <a:pt x="345" y="97"/>
                    <a:pt x="325" y="91"/>
                  </a:cubicBezTo>
                  <a:cubicBezTo>
                    <a:pt x="278" y="79"/>
                    <a:pt x="233" y="62"/>
                    <a:pt x="190" y="42"/>
                  </a:cubicBezTo>
                  <a:cubicBezTo>
                    <a:pt x="169" y="32"/>
                    <a:pt x="147" y="27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2"/>
                    <a:pt x="125" y="22"/>
                    <a:pt x="124" y="22"/>
                  </a:cubicBezTo>
                  <a:cubicBezTo>
                    <a:pt x="123" y="22"/>
                    <a:pt x="121" y="22"/>
                    <a:pt x="120" y="22"/>
                  </a:cubicBezTo>
                  <a:cubicBezTo>
                    <a:pt x="120" y="22"/>
                    <a:pt x="119" y="22"/>
                    <a:pt x="119" y="22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8" y="22"/>
                    <a:pt x="117" y="22"/>
                    <a:pt x="117" y="22"/>
                  </a:cubicBezTo>
                  <a:cubicBezTo>
                    <a:pt x="114" y="22"/>
                    <a:pt x="112" y="22"/>
                    <a:pt x="110" y="22"/>
                  </a:cubicBezTo>
                  <a:cubicBezTo>
                    <a:pt x="106" y="23"/>
                    <a:pt x="103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3"/>
                    <a:pt x="99" y="23"/>
                    <a:pt x="99" y="23"/>
                  </a:cubicBezTo>
                  <a:cubicBezTo>
                    <a:pt x="98" y="23"/>
                    <a:pt x="96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70" y="16"/>
                    <a:pt x="46" y="8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xmlns="" id="{B416A1B6-82A4-4EB3-803D-49BBB5F48A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943476" y="-1595438"/>
              <a:ext cx="3600450" cy="5570538"/>
            </a:xfrm>
            <a:custGeom>
              <a:avLst/>
              <a:gdLst>
                <a:gd name="T0" fmla="*/ 738 w 1673"/>
                <a:gd name="T1" fmla="*/ 1462 h 2597"/>
                <a:gd name="T2" fmla="*/ 816 w 1673"/>
                <a:gd name="T3" fmla="*/ 1339 h 2597"/>
                <a:gd name="T4" fmla="*/ 822 w 1673"/>
                <a:gd name="T5" fmla="*/ 1338 h 2597"/>
                <a:gd name="T6" fmla="*/ 1129 w 1673"/>
                <a:gd name="T7" fmla="*/ 1217 h 2597"/>
                <a:gd name="T8" fmla="*/ 1084 w 1673"/>
                <a:gd name="T9" fmla="*/ 1205 h 2597"/>
                <a:gd name="T10" fmla="*/ 1057 w 1673"/>
                <a:gd name="T11" fmla="*/ 1215 h 2597"/>
                <a:gd name="T12" fmla="*/ 1085 w 1673"/>
                <a:gd name="T13" fmla="*/ 1247 h 2597"/>
                <a:gd name="T14" fmla="*/ 1017 w 1673"/>
                <a:gd name="T15" fmla="*/ 1306 h 2597"/>
                <a:gd name="T16" fmla="*/ 1013 w 1673"/>
                <a:gd name="T17" fmla="*/ 1305 h 2597"/>
                <a:gd name="T18" fmla="*/ 989 w 1673"/>
                <a:gd name="T19" fmla="*/ 1220 h 2597"/>
                <a:gd name="T20" fmla="*/ 937 w 1673"/>
                <a:gd name="T21" fmla="*/ 465 h 2597"/>
                <a:gd name="T22" fmla="*/ 1361 w 1673"/>
                <a:gd name="T23" fmla="*/ 866 h 2597"/>
                <a:gd name="T24" fmla="*/ 1252 w 1673"/>
                <a:gd name="T25" fmla="*/ 911 h 2597"/>
                <a:gd name="T26" fmla="*/ 1153 w 1673"/>
                <a:gd name="T27" fmla="*/ 896 h 2597"/>
                <a:gd name="T28" fmla="*/ 959 w 1673"/>
                <a:gd name="T29" fmla="*/ 910 h 2597"/>
                <a:gd name="T30" fmla="*/ 935 w 1673"/>
                <a:gd name="T31" fmla="*/ 909 h 2597"/>
                <a:gd name="T32" fmla="*/ 830 w 1673"/>
                <a:gd name="T33" fmla="*/ 912 h 2597"/>
                <a:gd name="T34" fmla="*/ 866 w 1673"/>
                <a:gd name="T35" fmla="*/ 527 h 2597"/>
                <a:gd name="T36" fmla="*/ 869 w 1673"/>
                <a:gd name="T37" fmla="*/ 0 h 2597"/>
                <a:gd name="T38" fmla="*/ 726 w 1673"/>
                <a:gd name="T39" fmla="*/ 243 h 2597"/>
                <a:gd name="T40" fmla="*/ 283 w 1673"/>
                <a:gd name="T41" fmla="*/ 727 h 2597"/>
                <a:gd name="T42" fmla="*/ 381 w 1673"/>
                <a:gd name="T43" fmla="*/ 1076 h 2597"/>
                <a:gd name="T44" fmla="*/ 459 w 1673"/>
                <a:gd name="T45" fmla="*/ 1073 h 2597"/>
                <a:gd name="T46" fmla="*/ 585 w 1673"/>
                <a:gd name="T47" fmla="*/ 987 h 2597"/>
                <a:gd name="T48" fmla="*/ 729 w 1673"/>
                <a:gd name="T49" fmla="*/ 1075 h 2597"/>
                <a:gd name="T50" fmla="*/ 811 w 1673"/>
                <a:gd name="T51" fmla="*/ 1088 h 2597"/>
                <a:gd name="T52" fmla="*/ 838 w 1673"/>
                <a:gd name="T53" fmla="*/ 1106 h 2597"/>
                <a:gd name="T54" fmla="*/ 492 w 1673"/>
                <a:gd name="T55" fmla="*/ 1463 h 2597"/>
                <a:gd name="T56" fmla="*/ 508 w 1673"/>
                <a:gd name="T57" fmla="*/ 1745 h 2597"/>
                <a:gd name="T58" fmla="*/ 647 w 1673"/>
                <a:gd name="T59" fmla="*/ 1742 h 2597"/>
                <a:gd name="T60" fmla="*/ 778 w 1673"/>
                <a:gd name="T61" fmla="*/ 2151 h 2597"/>
                <a:gd name="T62" fmla="*/ 713 w 1673"/>
                <a:gd name="T63" fmla="*/ 2138 h 2597"/>
                <a:gd name="T64" fmla="*/ 710 w 1673"/>
                <a:gd name="T65" fmla="*/ 2136 h 2597"/>
                <a:gd name="T66" fmla="*/ 697 w 1673"/>
                <a:gd name="T67" fmla="*/ 2130 h 2597"/>
                <a:gd name="T68" fmla="*/ 611 w 1673"/>
                <a:gd name="T69" fmla="*/ 2124 h 2597"/>
                <a:gd name="T70" fmla="*/ 476 w 1673"/>
                <a:gd name="T71" fmla="*/ 1941 h 2597"/>
                <a:gd name="T72" fmla="*/ 320 w 1673"/>
                <a:gd name="T73" fmla="*/ 1889 h 2597"/>
                <a:gd name="T74" fmla="*/ 106 w 1673"/>
                <a:gd name="T75" fmla="*/ 2257 h 2597"/>
                <a:gd name="T76" fmla="*/ 19 w 1673"/>
                <a:gd name="T77" fmla="*/ 2487 h 2597"/>
                <a:gd name="T78" fmla="*/ 98 w 1673"/>
                <a:gd name="T79" fmla="*/ 2457 h 2597"/>
                <a:gd name="T80" fmla="*/ 202 w 1673"/>
                <a:gd name="T81" fmla="*/ 2469 h 2597"/>
                <a:gd name="T82" fmla="*/ 314 w 1673"/>
                <a:gd name="T83" fmla="*/ 2386 h 2597"/>
                <a:gd name="T84" fmla="*/ 447 w 1673"/>
                <a:gd name="T85" fmla="*/ 2127 h 2597"/>
                <a:gd name="T86" fmla="*/ 454 w 1673"/>
                <a:gd name="T87" fmla="*/ 2212 h 2597"/>
                <a:gd name="T88" fmla="*/ 465 w 1673"/>
                <a:gd name="T89" fmla="*/ 2279 h 2597"/>
                <a:gd name="T90" fmla="*/ 530 w 1673"/>
                <a:gd name="T91" fmla="*/ 2269 h 2597"/>
                <a:gd name="T92" fmla="*/ 564 w 1673"/>
                <a:gd name="T93" fmla="*/ 2282 h 2597"/>
                <a:gd name="T94" fmla="*/ 608 w 1673"/>
                <a:gd name="T95" fmla="*/ 2291 h 2597"/>
                <a:gd name="T96" fmla="*/ 873 w 1673"/>
                <a:gd name="T97" fmla="*/ 2570 h 2597"/>
                <a:gd name="T98" fmla="*/ 1017 w 1673"/>
                <a:gd name="T99" fmla="*/ 2513 h 2597"/>
                <a:gd name="T100" fmla="*/ 1037 w 1673"/>
                <a:gd name="T101" fmla="*/ 1757 h 2597"/>
                <a:gd name="T102" fmla="*/ 1233 w 1673"/>
                <a:gd name="T103" fmla="*/ 1403 h 2597"/>
                <a:gd name="T104" fmla="*/ 1271 w 1673"/>
                <a:gd name="T105" fmla="*/ 1040 h 2597"/>
                <a:gd name="T106" fmla="*/ 1373 w 1673"/>
                <a:gd name="T107" fmla="*/ 1010 h 2597"/>
                <a:gd name="T108" fmla="*/ 1490 w 1673"/>
                <a:gd name="T109" fmla="*/ 1046 h 2597"/>
                <a:gd name="T110" fmla="*/ 1658 w 1673"/>
                <a:gd name="T111" fmla="*/ 877 h 2597"/>
                <a:gd name="T112" fmla="*/ 981 w 1673"/>
                <a:gd name="T113" fmla="*/ 368 h 2597"/>
                <a:gd name="T114" fmla="*/ 875 w 1673"/>
                <a:gd name="T115" fmla="*/ 1 h 2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73" h="2597">
                  <a:moveTo>
                    <a:pt x="822" y="1338"/>
                  </a:moveTo>
                  <a:cubicBezTo>
                    <a:pt x="822" y="1338"/>
                    <a:pt x="822" y="1338"/>
                    <a:pt x="822" y="1338"/>
                  </a:cubicBezTo>
                  <a:cubicBezTo>
                    <a:pt x="822" y="1338"/>
                    <a:pt x="822" y="1338"/>
                    <a:pt x="822" y="1338"/>
                  </a:cubicBezTo>
                  <a:cubicBezTo>
                    <a:pt x="822" y="1338"/>
                    <a:pt x="823" y="1338"/>
                    <a:pt x="824" y="1338"/>
                  </a:cubicBezTo>
                  <a:cubicBezTo>
                    <a:pt x="824" y="1338"/>
                    <a:pt x="824" y="1338"/>
                    <a:pt x="824" y="1338"/>
                  </a:cubicBezTo>
                  <a:cubicBezTo>
                    <a:pt x="824" y="1338"/>
                    <a:pt x="824" y="1338"/>
                    <a:pt x="824" y="1338"/>
                  </a:cubicBezTo>
                  <a:cubicBezTo>
                    <a:pt x="833" y="1344"/>
                    <a:pt x="843" y="1354"/>
                    <a:pt x="846" y="1364"/>
                  </a:cubicBezTo>
                  <a:cubicBezTo>
                    <a:pt x="847" y="1368"/>
                    <a:pt x="848" y="1372"/>
                    <a:pt x="848" y="1376"/>
                  </a:cubicBezTo>
                  <a:cubicBezTo>
                    <a:pt x="848" y="1397"/>
                    <a:pt x="830" y="1411"/>
                    <a:pt x="814" y="1422"/>
                  </a:cubicBezTo>
                  <a:cubicBezTo>
                    <a:pt x="791" y="1439"/>
                    <a:pt x="763" y="1449"/>
                    <a:pt x="738" y="1462"/>
                  </a:cubicBezTo>
                  <a:cubicBezTo>
                    <a:pt x="730" y="1454"/>
                    <a:pt x="727" y="1447"/>
                    <a:pt x="727" y="1440"/>
                  </a:cubicBezTo>
                  <a:cubicBezTo>
                    <a:pt x="727" y="1427"/>
                    <a:pt x="740" y="1416"/>
                    <a:pt x="746" y="1408"/>
                  </a:cubicBezTo>
                  <a:cubicBezTo>
                    <a:pt x="762" y="1385"/>
                    <a:pt x="783" y="1366"/>
                    <a:pt x="804" y="1346"/>
                  </a:cubicBezTo>
                  <a:cubicBezTo>
                    <a:pt x="804" y="1346"/>
                    <a:pt x="804" y="1346"/>
                    <a:pt x="804" y="1346"/>
                  </a:cubicBezTo>
                  <a:cubicBezTo>
                    <a:pt x="804" y="1346"/>
                    <a:pt x="804" y="1346"/>
                    <a:pt x="804" y="1346"/>
                  </a:cubicBezTo>
                  <a:cubicBezTo>
                    <a:pt x="804" y="1346"/>
                    <a:pt x="804" y="1346"/>
                    <a:pt x="804" y="1346"/>
                  </a:cubicBezTo>
                  <a:cubicBezTo>
                    <a:pt x="807" y="1343"/>
                    <a:pt x="811" y="1341"/>
                    <a:pt x="816" y="1339"/>
                  </a:cubicBezTo>
                  <a:cubicBezTo>
                    <a:pt x="816" y="1339"/>
                    <a:pt x="816" y="1339"/>
                    <a:pt x="816" y="1339"/>
                  </a:cubicBezTo>
                  <a:cubicBezTo>
                    <a:pt x="816" y="1339"/>
                    <a:pt x="816" y="1339"/>
                    <a:pt x="816" y="1339"/>
                  </a:cubicBezTo>
                  <a:cubicBezTo>
                    <a:pt x="816" y="1339"/>
                    <a:pt x="816" y="1339"/>
                    <a:pt x="816" y="1339"/>
                  </a:cubicBezTo>
                  <a:cubicBezTo>
                    <a:pt x="816" y="1339"/>
                    <a:pt x="816" y="1339"/>
                    <a:pt x="817" y="1339"/>
                  </a:cubicBezTo>
                  <a:cubicBezTo>
                    <a:pt x="817" y="1339"/>
                    <a:pt x="817" y="1339"/>
                    <a:pt x="818" y="1338"/>
                  </a:cubicBezTo>
                  <a:cubicBezTo>
                    <a:pt x="818" y="1338"/>
                    <a:pt x="818" y="1338"/>
                    <a:pt x="818" y="1338"/>
                  </a:cubicBezTo>
                  <a:cubicBezTo>
                    <a:pt x="818" y="1338"/>
                    <a:pt x="818" y="1338"/>
                    <a:pt x="818" y="1338"/>
                  </a:cubicBezTo>
                  <a:cubicBezTo>
                    <a:pt x="818" y="1338"/>
                    <a:pt x="818" y="1338"/>
                    <a:pt x="819" y="1338"/>
                  </a:cubicBezTo>
                  <a:cubicBezTo>
                    <a:pt x="819" y="1338"/>
                    <a:pt x="819" y="1338"/>
                    <a:pt x="819" y="1338"/>
                  </a:cubicBezTo>
                  <a:cubicBezTo>
                    <a:pt x="819" y="1338"/>
                    <a:pt x="819" y="1338"/>
                    <a:pt x="819" y="1338"/>
                  </a:cubicBezTo>
                  <a:cubicBezTo>
                    <a:pt x="819" y="1338"/>
                    <a:pt x="820" y="1338"/>
                    <a:pt x="820" y="1338"/>
                  </a:cubicBezTo>
                  <a:cubicBezTo>
                    <a:pt x="820" y="1338"/>
                    <a:pt x="820" y="1338"/>
                    <a:pt x="820" y="1338"/>
                  </a:cubicBezTo>
                  <a:cubicBezTo>
                    <a:pt x="821" y="1338"/>
                    <a:pt x="821" y="1338"/>
                    <a:pt x="822" y="1338"/>
                  </a:cubicBezTo>
                  <a:cubicBezTo>
                    <a:pt x="822" y="1338"/>
                    <a:pt x="822" y="1338"/>
                    <a:pt x="822" y="1338"/>
                  </a:cubicBezTo>
                  <a:moveTo>
                    <a:pt x="1097" y="1190"/>
                  </a:moveTo>
                  <a:cubicBezTo>
                    <a:pt x="1097" y="1190"/>
                    <a:pt x="1097" y="1190"/>
                    <a:pt x="1097" y="1190"/>
                  </a:cubicBezTo>
                  <a:cubicBezTo>
                    <a:pt x="1097" y="1190"/>
                    <a:pt x="1097" y="1190"/>
                    <a:pt x="1097" y="1190"/>
                  </a:cubicBezTo>
                  <a:cubicBezTo>
                    <a:pt x="1099" y="1190"/>
                    <a:pt x="1101" y="1190"/>
                    <a:pt x="1102" y="1191"/>
                  </a:cubicBezTo>
                  <a:cubicBezTo>
                    <a:pt x="1103" y="1191"/>
                    <a:pt x="1103" y="1191"/>
                    <a:pt x="1103" y="1191"/>
                  </a:cubicBezTo>
                  <a:cubicBezTo>
                    <a:pt x="1103" y="1191"/>
                    <a:pt x="1103" y="1191"/>
                    <a:pt x="1103" y="1191"/>
                  </a:cubicBezTo>
                  <a:cubicBezTo>
                    <a:pt x="1113" y="1197"/>
                    <a:pt x="1120" y="1208"/>
                    <a:pt x="1129" y="1217"/>
                  </a:cubicBezTo>
                  <a:cubicBezTo>
                    <a:pt x="1129" y="1217"/>
                    <a:pt x="1129" y="1217"/>
                    <a:pt x="1129" y="1217"/>
                  </a:cubicBezTo>
                  <a:cubicBezTo>
                    <a:pt x="1129" y="1217"/>
                    <a:pt x="1129" y="1217"/>
                    <a:pt x="1129" y="1217"/>
                  </a:cubicBezTo>
                  <a:cubicBezTo>
                    <a:pt x="1123" y="1222"/>
                    <a:pt x="1117" y="1227"/>
                    <a:pt x="1112" y="1233"/>
                  </a:cubicBezTo>
                  <a:cubicBezTo>
                    <a:pt x="1111" y="1231"/>
                    <a:pt x="1110" y="1229"/>
                    <a:pt x="1110" y="1228"/>
                  </a:cubicBezTo>
                  <a:cubicBezTo>
                    <a:pt x="1110" y="1228"/>
                    <a:pt x="1110" y="1228"/>
                    <a:pt x="1110" y="1228"/>
                  </a:cubicBezTo>
                  <a:cubicBezTo>
                    <a:pt x="1109" y="1228"/>
                    <a:pt x="1109" y="1228"/>
                    <a:pt x="1109" y="1228"/>
                  </a:cubicBezTo>
                  <a:cubicBezTo>
                    <a:pt x="1106" y="1229"/>
                    <a:pt x="1104" y="1229"/>
                    <a:pt x="1102" y="1229"/>
                  </a:cubicBezTo>
                  <a:cubicBezTo>
                    <a:pt x="1102" y="1229"/>
                    <a:pt x="1102" y="1229"/>
                    <a:pt x="1102" y="1229"/>
                  </a:cubicBezTo>
                  <a:cubicBezTo>
                    <a:pt x="1102" y="1229"/>
                    <a:pt x="1102" y="1229"/>
                    <a:pt x="1102" y="1229"/>
                  </a:cubicBezTo>
                  <a:cubicBezTo>
                    <a:pt x="1102" y="1229"/>
                    <a:pt x="1102" y="1229"/>
                    <a:pt x="1102" y="1229"/>
                  </a:cubicBezTo>
                  <a:cubicBezTo>
                    <a:pt x="1102" y="1229"/>
                    <a:pt x="1102" y="1229"/>
                    <a:pt x="1102" y="1229"/>
                  </a:cubicBezTo>
                  <a:cubicBezTo>
                    <a:pt x="1088" y="1229"/>
                    <a:pt x="1087" y="1214"/>
                    <a:pt x="1084" y="1205"/>
                  </a:cubicBezTo>
                  <a:cubicBezTo>
                    <a:pt x="1084" y="1205"/>
                    <a:pt x="1084" y="1205"/>
                    <a:pt x="1084" y="1204"/>
                  </a:cubicBezTo>
                  <a:cubicBezTo>
                    <a:pt x="1082" y="1197"/>
                    <a:pt x="1089" y="1190"/>
                    <a:pt x="1097" y="1190"/>
                  </a:cubicBezTo>
                  <a:cubicBezTo>
                    <a:pt x="1097" y="1190"/>
                    <a:pt x="1097" y="1190"/>
                    <a:pt x="1097" y="1190"/>
                  </a:cubicBezTo>
                  <a:cubicBezTo>
                    <a:pt x="1097" y="1190"/>
                    <a:pt x="1097" y="1190"/>
                    <a:pt x="1097" y="1190"/>
                  </a:cubicBezTo>
                  <a:moveTo>
                    <a:pt x="1019" y="1174"/>
                  </a:moveTo>
                  <a:cubicBezTo>
                    <a:pt x="1019" y="1174"/>
                    <a:pt x="1019" y="1174"/>
                    <a:pt x="1019" y="1174"/>
                  </a:cubicBezTo>
                  <a:cubicBezTo>
                    <a:pt x="1019" y="1174"/>
                    <a:pt x="1020" y="1174"/>
                    <a:pt x="1020" y="1174"/>
                  </a:cubicBezTo>
                  <a:cubicBezTo>
                    <a:pt x="1020" y="1174"/>
                    <a:pt x="1020" y="1174"/>
                    <a:pt x="1020" y="1174"/>
                  </a:cubicBezTo>
                  <a:cubicBezTo>
                    <a:pt x="1035" y="1174"/>
                    <a:pt x="1057" y="1196"/>
                    <a:pt x="1057" y="1213"/>
                  </a:cubicBezTo>
                  <a:cubicBezTo>
                    <a:pt x="1057" y="1214"/>
                    <a:pt x="1057" y="1215"/>
                    <a:pt x="1057" y="1215"/>
                  </a:cubicBezTo>
                  <a:cubicBezTo>
                    <a:pt x="1057" y="1216"/>
                    <a:pt x="1057" y="1216"/>
                    <a:pt x="1056" y="1216"/>
                  </a:cubicBezTo>
                  <a:cubicBezTo>
                    <a:pt x="1056" y="1217"/>
                    <a:pt x="1056" y="1217"/>
                    <a:pt x="1056" y="1217"/>
                  </a:cubicBezTo>
                  <a:cubicBezTo>
                    <a:pt x="1056" y="1217"/>
                    <a:pt x="1056" y="1217"/>
                    <a:pt x="1056" y="1217"/>
                  </a:cubicBezTo>
                  <a:cubicBezTo>
                    <a:pt x="1055" y="1238"/>
                    <a:pt x="1062" y="1247"/>
                    <a:pt x="1083" y="1247"/>
                  </a:cubicBezTo>
                  <a:cubicBezTo>
                    <a:pt x="1083" y="1247"/>
                    <a:pt x="1083" y="1247"/>
                    <a:pt x="1083" y="1247"/>
                  </a:cubicBezTo>
                  <a:cubicBezTo>
                    <a:pt x="1083" y="1247"/>
                    <a:pt x="1083" y="1247"/>
                    <a:pt x="1083" y="1247"/>
                  </a:cubicBezTo>
                  <a:cubicBezTo>
                    <a:pt x="1084" y="1247"/>
                    <a:pt x="1084" y="1247"/>
                    <a:pt x="1085" y="1247"/>
                  </a:cubicBezTo>
                  <a:cubicBezTo>
                    <a:pt x="1085" y="1247"/>
                    <a:pt x="1085" y="1247"/>
                    <a:pt x="1085" y="1247"/>
                  </a:cubicBezTo>
                  <a:cubicBezTo>
                    <a:pt x="1085" y="1247"/>
                    <a:pt x="1085" y="1247"/>
                    <a:pt x="1085" y="1247"/>
                  </a:cubicBezTo>
                  <a:cubicBezTo>
                    <a:pt x="1085" y="1247"/>
                    <a:pt x="1085" y="1247"/>
                    <a:pt x="1085" y="1247"/>
                  </a:cubicBezTo>
                  <a:cubicBezTo>
                    <a:pt x="1085" y="1247"/>
                    <a:pt x="1085" y="1247"/>
                    <a:pt x="1085" y="1247"/>
                  </a:cubicBezTo>
                  <a:cubicBezTo>
                    <a:pt x="1085" y="1247"/>
                    <a:pt x="1085" y="1247"/>
                    <a:pt x="1085" y="1247"/>
                  </a:cubicBezTo>
                  <a:cubicBezTo>
                    <a:pt x="1085" y="1247"/>
                    <a:pt x="1085" y="1247"/>
                    <a:pt x="1085" y="1247"/>
                  </a:cubicBezTo>
                  <a:cubicBezTo>
                    <a:pt x="1085" y="1247"/>
                    <a:pt x="1085" y="1247"/>
                    <a:pt x="1085" y="1247"/>
                  </a:cubicBezTo>
                  <a:cubicBezTo>
                    <a:pt x="1100" y="1247"/>
                    <a:pt x="1105" y="1258"/>
                    <a:pt x="1095" y="1268"/>
                  </a:cubicBezTo>
                  <a:cubicBezTo>
                    <a:pt x="1095" y="1268"/>
                    <a:pt x="1094" y="1268"/>
                    <a:pt x="1094" y="1268"/>
                  </a:cubicBezTo>
                  <a:cubicBezTo>
                    <a:pt x="1082" y="1280"/>
                    <a:pt x="1066" y="1288"/>
                    <a:pt x="1051" y="1295"/>
                  </a:cubicBezTo>
                  <a:cubicBezTo>
                    <a:pt x="1040" y="1300"/>
                    <a:pt x="1029" y="1303"/>
                    <a:pt x="1017" y="1306"/>
                  </a:cubicBezTo>
                  <a:cubicBezTo>
                    <a:pt x="1017" y="1306"/>
                    <a:pt x="1017" y="1306"/>
                    <a:pt x="1017" y="1306"/>
                  </a:cubicBezTo>
                  <a:cubicBezTo>
                    <a:pt x="1017" y="1306"/>
                    <a:pt x="1017" y="1306"/>
                    <a:pt x="1017" y="1306"/>
                  </a:cubicBezTo>
                  <a:cubicBezTo>
                    <a:pt x="1017" y="1306"/>
                    <a:pt x="1017" y="1306"/>
                    <a:pt x="1016" y="1306"/>
                  </a:cubicBezTo>
                  <a:cubicBezTo>
                    <a:pt x="1016" y="1306"/>
                    <a:pt x="1016" y="1306"/>
                    <a:pt x="1016" y="1306"/>
                  </a:cubicBezTo>
                  <a:cubicBezTo>
                    <a:pt x="1016" y="1306"/>
                    <a:pt x="1016" y="1306"/>
                    <a:pt x="1016" y="1306"/>
                  </a:cubicBezTo>
                  <a:cubicBezTo>
                    <a:pt x="1016" y="1306"/>
                    <a:pt x="1016" y="1306"/>
                    <a:pt x="1016" y="1306"/>
                  </a:cubicBezTo>
                  <a:cubicBezTo>
                    <a:pt x="1016" y="1306"/>
                    <a:pt x="1015" y="1306"/>
                    <a:pt x="1015" y="1306"/>
                  </a:cubicBezTo>
                  <a:cubicBezTo>
                    <a:pt x="1015" y="1306"/>
                    <a:pt x="1015" y="1306"/>
                    <a:pt x="1015" y="1306"/>
                  </a:cubicBezTo>
                  <a:cubicBezTo>
                    <a:pt x="1015" y="1306"/>
                    <a:pt x="1015" y="1306"/>
                    <a:pt x="1015" y="1306"/>
                  </a:cubicBezTo>
                  <a:cubicBezTo>
                    <a:pt x="1014" y="1305"/>
                    <a:pt x="1014" y="1305"/>
                    <a:pt x="1013" y="1305"/>
                  </a:cubicBezTo>
                  <a:cubicBezTo>
                    <a:pt x="1013" y="1305"/>
                    <a:pt x="1013" y="1305"/>
                    <a:pt x="1013" y="1305"/>
                  </a:cubicBezTo>
                  <a:cubicBezTo>
                    <a:pt x="1013" y="1305"/>
                    <a:pt x="1013" y="1305"/>
                    <a:pt x="1013" y="1305"/>
                  </a:cubicBezTo>
                  <a:cubicBezTo>
                    <a:pt x="1013" y="1305"/>
                    <a:pt x="1013" y="1305"/>
                    <a:pt x="1013" y="1305"/>
                  </a:cubicBezTo>
                  <a:cubicBezTo>
                    <a:pt x="1013" y="1305"/>
                    <a:pt x="1012" y="1304"/>
                    <a:pt x="1012" y="1304"/>
                  </a:cubicBezTo>
                  <a:cubicBezTo>
                    <a:pt x="1012" y="1304"/>
                    <a:pt x="1012" y="1304"/>
                    <a:pt x="1012" y="1304"/>
                  </a:cubicBezTo>
                  <a:cubicBezTo>
                    <a:pt x="1010" y="1303"/>
                    <a:pt x="1008" y="1301"/>
                    <a:pt x="1007" y="1299"/>
                  </a:cubicBezTo>
                  <a:cubicBezTo>
                    <a:pt x="1007" y="1299"/>
                    <a:pt x="1007" y="1299"/>
                    <a:pt x="1007" y="1299"/>
                  </a:cubicBezTo>
                  <a:cubicBezTo>
                    <a:pt x="1000" y="1273"/>
                    <a:pt x="994" y="1247"/>
                    <a:pt x="989" y="1221"/>
                  </a:cubicBezTo>
                  <a:cubicBezTo>
                    <a:pt x="989" y="1221"/>
                    <a:pt x="989" y="1221"/>
                    <a:pt x="989" y="1221"/>
                  </a:cubicBezTo>
                  <a:cubicBezTo>
                    <a:pt x="989" y="1221"/>
                    <a:pt x="989" y="1221"/>
                    <a:pt x="989" y="1220"/>
                  </a:cubicBezTo>
                  <a:cubicBezTo>
                    <a:pt x="989" y="1220"/>
                    <a:pt x="989" y="1220"/>
                    <a:pt x="989" y="1220"/>
                  </a:cubicBezTo>
                  <a:cubicBezTo>
                    <a:pt x="989" y="1220"/>
                    <a:pt x="989" y="1220"/>
                    <a:pt x="989" y="1220"/>
                  </a:cubicBezTo>
                  <a:cubicBezTo>
                    <a:pt x="985" y="1197"/>
                    <a:pt x="1001" y="1174"/>
                    <a:pt x="1019" y="1174"/>
                  </a:cubicBezTo>
                  <a:cubicBezTo>
                    <a:pt x="1019" y="1174"/>
                    <a:pt x="1019" y="1174"/>
                    <a:pt x="1019" y="1174"/>
                  </a:cubicBezTo>
                  <a:cubicBezTo>
                    <a:pt x="1019" y="1174"/>
                    <a:pt x="1019" y="1174"/>
                    <a:pt x="1019" y="1174"/>
                  </a:cubicBezTo>
                  <a:moveTo>
                    <a:pt x="923" y="464"/>
                  </a:moveTo>
                  <a:cubicBezTo>
                    <a:pt x="923" y="464"/>
                    <a:pt x="923" y="464"/>
                    <a:pt x="923" y="464"/>
                  </a:cubicBezTo>
                  <a:cubicBezTo>
                    <a:pt x="923" y="464"/>
                    <a:pt x="923" y="464"/>
                    <a:pt x="923" y="464"/>
                  </a:cubicBezTo>
                  <a:cubicBezTo>
                    <a:pt x="926" y="464"/>
                    <a:pt x="931" y="464"/>
                    <a:pt x="935" y="465"/>
                  </a:cubicBezTo>
                  <a:cubicBezTo>
                    <a:pt x="936" y="465"/>
                    <a:pt x="936" y="465"/>
                    <a:pt x="936" y="465"/>
                  </a:cubicBezTo>
                  <a:cubicBezTo>
                    <a:pt x="936" y="465"/>
                    <a:pt x="936" y="465"/>
                    <a:pt x="937" y="465"/>
                  </a:cubicBezTo>
                  <a:cubicBezTo>
                    <a:pt x="937" y="465"/>
                    <a:pt x="937" y="465"/>
                    <a:pt x="937" y="465"/>
                  </a:cubicBezTo>
                  <a:cubicBezTo>
                    <a:pt x="937" y="465"/>
                    <a:pt x="937" y="465"/>
                    <a:pt x="937" y="465"/>
                  </a:cubicBezTo>
                  <a:cubicBezTo>
                    <a:pt x="976" y="469"/>
                    <a:pt x="1008" y="488"/>
                    <a:pt x="1041" y="507"/>
                  </a:cubicBezTo>
                  <a:cubicBezTo>
                    <a:pt x="1098" y="540"/>
                    <a:pt x="1147" y="583"/>
                    <a:pt x="1197" y="625"/>
                  </a:cubicBezTo>
                  <a:cubicBezTo>
                    <a:pt x="1220" y="644"/>
                    <a:pt x="1245" y="661"/>
                    <a:pt x="1268" y="681"/>
                  </a:cubicBezTo>
                  <a:cubicBezTo>
                    <a:pt x="1293" y="702"/>
                    <a:pt x="1316" y="726"/>
                    <a:pt x="1340" y="749"/>
                  </a:cubicBezTo>
                  <a:cubicBezTo>
                    <a:pt x="1365" y="772"/>
                    <a:pt x="1389" y="796"/>
                    <a:pt x="1413" y="820"/>
                  </a:cubicBezTo>
                  <a:cubicBezTo>
                    <a:pt x="1415" y="821"/>
                    <a:pt x="1415" y="823"/>
                    <a:pt x="1417" y="825"/>
                  </a:cubicBezTo>
                  <a:cubicBezTo>
                    <a:pt x="1417" y="825"/>
                    <a:pt x="1417" y="825"/>
                    <a:pt x="1417" y="825"/>
                  </a:cubicBezTo>
                  <a:cubicBezTo>
                    <a:pt x="1417" y="825"/>
                    <a:pt x="1417" y="825"/>
                    <a:pt x="1417" y="825"/>
                  </a:cubicBezTo>
                  <a:cubicBezTo>
                    <a:pt x="1402" y="845"/>
                    <a:pt x="1385" y="860"/>
                    <a:pt x="1361" y="866"/>
                  </a:cubicBezTo>
                  <a:cubicBezTo>
                    <a:pt x="1351" y="868"/>
                    <a:pt x="1343" y="876"/>
                    <a:pt x="1334" y="880"/>
                  </a:cubicBezTo>
                  <a:cubicBezTo>
                    <a:pt x="1316" y="888"/>
                    <a:pt x="1299" y="896"/>
                    <a:pt x="1281" y="903"/>
                  </a:cubicBezTo>
                  <a:cubicBezTo>
                    <a:pt x="1281" y="903"/>
                    <a:pt x="1281" y="903"/>
                    <a:pt x="1281" y="903"/>
                  </a:cubicBezTo>
                  <a:cubicBezTo>
                    <a:pt x="1280" y="903"/>
                    <a:pt x="1280" y="903"/>
                    <a:pt x="1280" y="903"/>
                  </a:cubicBezTo>
                  <a:cubicBezTo>
                    <a:pt x="1279" y="903"/>
                    <a:pt x="1279" y="903"/>
                    <a:pt x="1279" y="904"/>
                  </a:cubicBezTo>
                  <a:cubicBezTo>
                    <a:pt x="1279" y="904"/>
                    <a:pt x="1279" y="904"/>
                    <a:pt x="1279" y="904"/>
                  </a:cubicBezTo>
                  <a:cubicBezTo>
                    <a:pt x="1279" y="904"/>
                    <a:pt x="1279" y="904"/>
                    <a:pt x="1279" y="904"/>
                  </a:cubicBezTo>
                  <a:cubicBezTo>
                    <a:pt x="1279" y="904"/>
                    <a:pt x="1279" y="904"/>
                    <a:pt x="1279" y="904"/>
                  </a:cubicBezTo>
                  <a:cubicBezTo>
                    <a:pt x="1270" y="907"/>
                    <a:pt x="1261" y="910"/>
                    <a:pt x="1252" y="911"/>
                  </a:cubicBezTo>
                  <a:cubicBezTo>
                    <a:pt x="1252" y="911"/>
                    <a:pt x="1252" y="911"/>
                    <a:pt x="1252" y="911"/>
                  </a:cubicBezTo>
                  <a:cubicBezTo>
                    <a:pt x="1252" y="911"/>
                    <a:pt x="1252" y="911"/>
                    <a:pt x="1252" y="911"/>
                  </a:cubicBezTo>
                  <a:cubicBezTo>
                    <a:pt x="1252" y="911"/>
                    <a:pt x="1252" y="911"/>
                    <a:pt x="1252" y="911"/>
                  </a:cubicBezTo>
                  <a:cubicBezTo>
                    <a:pt x="1252" y="911"/>
                    <a:pt x="1252" y="911"/>
                    <a:pt x="1252" y="911"/>
                  </a:cubicBezTo>
                  <a:cubicBezTo>
                    <a:pt x="1251" y="911"/>
                    <a:pt x="1251" y="911"/>
                    <a:pt x="1250" y="910"/>
                  </a:cubicBezTo>
                  <a:cubicBezTo>
                    <a:pt x="1250" y="910"/>
                    <a:pt x="1250" y="910"/>
                    <a:pt x="1250" y="910"/>
                  </a:cubicBezTo>
                  <a:cubicBezTo>
                    <a:pt x="1231" y="909"/>
                    <a:pt x="1212" y="905"/>
                    <a:pt x="1193" y="902"/>
                  </a:cubicBezTo>
                  <a:cubicBezTo>
                    <a:pt x="1180" y="900"/>
                    <a:pt x="1168" y="897"/>
                    <a:pt x="1155" y="896"/>
                  </a:cubicBezTo>
                  <a:cubicBezTo>
                    <a:pt x="1155" y="896"/>
                    <a:pt x="1155" y="896"/>
                    <a:pt x="1155" y="896"/>
                  </a:cubicBezTo>
                  <a:cubicBezTo>
                    <a:pt x="1155" y="896"/>
                    <a:pt x="1154" y="896"/>
                    <a:pt x="1153" y="896"/>
                  </a:cubicBezTo>
                  <a:cubicBezTo>
                    <a:pt x="1153" y="896"/>
                    <a:pt x="1153" y="896"/>
                    <a:pt x="1153" y="896"/>
                  </a:cubicBezTo>
                  <a:cubicBezTo>
                    <a:pt x="1138" y="895"/>
                    <a:pt x="1122" y="893"/>
                    <a:pt x="1107" y="893"/>
                  </a:cubicBezTo>
                  <a:cubicBezTo>
                    <a:pt x="1107" y="893"/>
                    <a:pt x="1107" y="893"/>
                    <a:pt x="1107" y="893"/>
                  </a:cubicBezTo>
                  <a:cubicBezTo>
                    <a:pt x="1107" y="893"/>
                    <a:pt x="1107" y="893"/>
                    <a:pt x="1107" y="893"/>
                  </a:cubicBezTo>
                  <a:cubicBezTo>
                    <a:pt x="1102" y="893"/>
                    <a:pt x="1097" y="893"/>
                    <a:pt x="1092" y="893"/>
                  </a:cubicBezTo>
                  <a:cubicBezTo>
                    <a:pt x="1057" y="898"/>
                    <a:pt x="1021" y="890"/>
                    <a:pt x="987" y="905"/>
                  </a:cubicBezTo>
                  <a:cubicBezTo>
                    <a:pt x="978" y="909"/>
                    <a:pt x="969" y="910"/>
                    <a:pt x="959" y="910"/>
                  </a:cubicBezTo>
                  <a:cubicBezTo>
                    <a:pt x="959" y="910"/>
                    <a:pt x="959" y="910"/>
                    <a:pt x="959" y="910"/>
                  </a:cubicBezTo>
                  <a:cubicBezTo>
                    <a:pt x="959" y="910"/>
                    <a:pt x="959" y="910"/>
                    <a:pt x="959" y="910"/>
                  </a:cubicBezTo>
                  <a:cubicBezTo>
                    <a:pt x="959" y="910"/>
                    <a:pt x="959" y="910"/>
                    <a:pt x="959" y="910"/>
                  </a:cubicBezTo>
                  <a:cubicBezTo>
                    <a:pt x="959" y="910"/>
                    <a:pt x="959" y="910"/>
                    <a:pt x="959" y="910"/>
                  </a:cubicBezTo>
                  <a:cubicBezTo>
                    <a:pt x="957" y="910"/>
                    <a:pt x="954" y="910"/>
                    <a:pt x="952" y="909"/>
                  </a:cubicBezTo>
                  <a:cubicBezTo>
                    <a:pt x="951" y="909"/>
                    <a:pt x="950" y="909"/>
                    <a:pt x="950" y="909"/>
                  </a:cubicBezTo>
                  <a:cubicBezTo>
                    <a:pt x="948" y="909"/>
                    <a:pt x="946" y="909"/>
                    <a:pt x="945" y="909"/>
                  </a:cubicBezTo>
                  <a:cubicBezTo>
                    <a:pt x="943" y="909"/>
                    <a:pt x="942" y="909"/>
                    <a:pt x="940" y="909"/>
                  </a:cubicBezTo>
                  <a:cubicBezTo>
                    <a:pt x="940" y="909"/>
                    <a:pt x="940" y="909"/>
                    <a:pt x="940" y="909"/>
                  </a:cubicBezTo>
                  <a:cubicBezTo>
                    <a:pt x="940" y="909"/>
                    <a:pt x="940" y="909"/>
                    <a:pt x="940" y="909"/>
                  </a:cubicBezTo>
                  <a:cubicBezTo>
                    <a:pt x="939" y="909"/>
                    <a:pt x="938" y="909"/>
                    <a:pt x="937" y="909"/>
                  </a:cubicBezTo>
                  <a:cubicBezTo>
                    <a:pt x="937" y="909"/>
                    <a:pt x="937" y="909"/>
                    <a:pt x="936" y="909"/>
                  </a:cubicBezTo>
                  <a:cubicBezTo>
                    <a:pt x="936" y="909"/>
                    <a:pt x="936" y="909"/>
                    <a:pt x="935" y="909"/>
                  </a:cubicBezTo>
                  <a:cubicBezTo>
                    <a:pt x="935" y="909"/>
                    <a:pt x="935" y="909"/>
                    <a:pt x="935" y="909"/>
                  </a:cubicBezTo>
                  <a:cubicBezTo>
                    <a:pt x="935" y="909"/>
                    <a:pt x="935" y="909"/>
                    <a:pt x="935" y="909"/>
                  </a:cubicBezTo>
                  <a:cubicBezTo>
                    <a:pt x="935" y="909"/>
                    <a:pt x="935" y="909"/>
                    <a:pt x="935" y="909"/>
                  </a:cubicBezTo>
                  <a:cubicBezTo>
                    <a:pt x="929" y="910"/>
                    <a:pt x="924" y="910"/>
                    <a:pt x="918" y="910"/>
                  </a:cubicBezTo>
                  <a:cubicBezTo>
                    <a:pt x="891" y="911"/>
                    <a:pt x="863" y="912"/>
                    <a:pt x="836" y="912"/>
                  </a:cubicBezTo>
                  <a:cubicBezTo>
                    <a:pt x="836" y="912"/>
                    <a:pt x="836" y="912"/>
                    <a:pt x="836" y="912"/>
                  </a:cubicBezTo>
                  <a:cubicBezTo>
                    <a:pt x="836" y="912"/>
                    <a:pt x="836" y="912"/>
                    <a:pt x="836" y="912"/>
                  </a:cubicBezTo>
                  <a:cubicBezTo>
                    <a:pt x="836" y="912"/>
                    <a:pt x="836" y="912"/>
                    <a:pt x="836" y="912"/>
                  </a:cubicBezTo>
                  <a:cubicBezTo>
                    <a:pt x="836" y="912"/>
                    <a:pt x="836" y="912"/>
                    <a:pt x="836" y="912"/>
                  </a:cubicBezTo>
                  <a:cubicBezTo>
                    <a:pt x="834" y="912"/>
                    <a:pt x="833" y="912"/>
                    <a:pt x="831" y="912"/>
                  </a:cubicBezTo>
                  <a:cubicBezTo>
                    <a:pt x="831" y="912"/>
                    <a:pt x="831" y="912"/>
                    <a:pt x="830" y="912"/>
                  </a:cubicBezTo>
                  <a:cubicBezTo>
                    <a:pt x="800" y="912"/>
                    <a:pt x="770" y="911"/>
                    <a:pt x="740" y="907"/>
                  </a:cubicBezTo>
                  <a:cubicBezTo>
                    <a:pt x="718" y="905"/>
                    <a:pt x="696" y="898"/>
                    <a:pt x="674" y="892"/>
                  </a:cubicBezTo>
                  <a:cubicBezTo>
                    <a:pt x="667" y="890"/>
                    <a:pt x="663" y="880"/>
                    <a:pt x="663" y="870"/>
                  </a:cubicBezTo>
                  <a:cubicBezTo>
                    <a:pt x="663" y="865"/>
                    <a:pt x="664" y="861"/>
                    <a:pt x="666" y="857"/>
                  </a:cubicBezTo>
                  <a:cubicBezTo>
                    <a:pt x="688" y="824"/>
                    <a:pt x="710" y="791"/>
                    <a:pt x="733" y="759"/>
                  </a:cubicBezTo>
                  <a:cubicBezTo>
                    <a:pt x="760" y="720"/>
                    <a:pt x="788" y="681"/>
                    <a:pt x="816" y="642"/>
                  </a:cubicBezTo>
                  <a:cubicBezTo>
                    <a:pt x="819" y="637"/>
                    <a:pt x="821" y="631"/>
                    <a:pt x="824" y="626"/>
                  </a:cubicBezTo>
                  <a:cubicBezTo>
                    <a:pt x="829" y="617"/>
                    <a:pt x="831" y="606"/>
                    <a:pt x="838" y="600"/>
                  </a:cubicBezTo>
                  <a:cubicBezTo>
                    <a:pt x="856" y="583"/>
                    <a:pt x="867" y="563"/>
                    <a:pt x="867" y="540"/>
                  </a:cubicBezTo>
                  <a:cubicBezTo>
                    <a:pt x="867" y="536"/>
                    <a:pt x="866" y="532"/>
                    <a:pt x="866" y="527"/>
                  </a:cubicBezTo>
                  <a:cubicBezTo>
                    <a:pt x="866" y="527"/>
                    <a:pt x="866" y="527"/>
                    <a:pt x="866" y="527"/>
                  </a:cubicBezTo>
                  <a:cubicBezTo>
                    <a:pt x="866" y="523"/>
                    <a:pt x="871" y="518"/>
                    <a:pt x="874" y="513"/>
                  </a:cubicBezTo>
                  <a:cubicBezTo>
                    <a:pt x="880" y="505"/>
                    <a:pt x="887" y="498"/>
                    <a:pt x="892" y="490"/>
                  </a:cubicBezTo>
                  <a:cubicBezTo>
                    <a:pt x="892" y="490"/>
                    <a:pt x="892" y="490"/>
                    <a:pt x="892" y="490"/>
                  </a:cubicBezTo>
                  <a:cubicBezTo>
                    <a:pt x="892" y="489"/>
                    <a:pt x="892" y="489"/>
                    <a:pt x="892" y="488"/>
                  </a:cubicBezTo>
                  <a:cubicBezTo>
                    <a:pt x="892" y="488"/>
                    <a:pt x="892" y="488"/>
                    <a:pt x="892" y="488"/>
                  </a:cubicBezTo>
                  <a:cubicBezTo>
                    <a:pt x="901" y="469"/>
                    <a:pt x="907" y="464"/>
                    <a:pt x="923" y="464"/>
                  </a:cubicBezTo>
                  <a:cubicBezTo>
                    <a:pt x="923" y="464"/>
                    <a:pt x="923" y="464"/>
                    <a:pt x="923" y="464"/>
                  </a:cubicBezTo>
                  <a:cubicBezTo>
                    <a:pt x="923" y="464"/>
                    <a:pt x="923" y="464"/>
                    <a:pt x="923" y="464"/>
                  </a:cubicBezTo>
                  <a:moveTo>
                    <a:pt x="869" y="0"/>
                  </a:moveTo>
                  <a:cubicBezTo>
                    <a:pt x="869" y="0"/>
                    <a:pt x="869" y="0"/>
                    <a:pt x="869" y="0"/>
                  </a:cubicBezTo>
                  <a:cubicBezTo>
                    <a:pt x="866" y="0"/>
                    <a:pt x="864" y="0"/>
                    <a:pt x="862" y="1"/>
                  </a:cubicBezTo>
                  <a:cubicBezTo>
                    <a:pt x="862" y="1"/>
                    <a:pt x="862" y="1"/>
                    <a:pt x="862" y="1"/>
                  </a:cubicBezTo>
                  <a:cubicBezTo>
                    <a:pt x="840" y="10"/>
                    <a:pt x="827" y="31"/>
                    <a:pt x="827" y="53"/>
                  </a:cubicBezTo>
                  <a:cubicBezTo>
                    <a:pt x="827" y="59"/>
                    <a:pt x="828" y="65"/>
                    <a:pt x="830" y="71"/>
                  </a:cubicBezTo>
                  <a:cubicBezTo>
                    <a:pt x="833" y="79"/>
                    <a:pt x="834" y="86"/>
                    <a:pt x="834" y="93"/>
                  </a:cubicBezTo>
                  <a:cubicBezTo>
                    <a:pt x="834" y="109"/>
                    <a:pt x="827" y="123"/>
                    <a:pt x="813" y="136"/>
                  </a:cubicBezTo>
                  <a:cubicBezTo>
                    <a:pt x="806" y="143"/>
                    <a:pt x="800" y="152"/>
                    <a:pt x="795" y="160"/>
                  </a:cubicBezTo>
                  <a:cubicBezTo>
                    <a:pt x="790" y="168"/>
                    <a:pt x="787" y="177"/>
                    <a:pt x="782" y="184"/>
                  </a:cubicBezTo>
                  <a:cubicBezTo>
                    <a:pt x="764" y="204"/>
                    <a:pt x="743" y="222"/>
                    <a:pt x="726" y="243"/>
                  </a:cubicBezTo>
                  <a:cubicBezTo>
                    <a:pt x="698" y="277"/>
                    <a:pt x="672" y="313"/>
                    <a:pt x="643" y="347"/>
                  </a:cubicBezTo>
                  <a:cubicBezTo>
                    <a:pt x="617" y="378"/>
                    <a:pt x="589" y="407"/>
                    <a:pt x="560" y="435"/>
                  </a:cubicBezTo>
                  <a:cubicBezTo>
                    <a:pt x="526" y="467"/>
                    <a:pt x="490" y="496"/>
                    <a:pt x="454" y="526"/>
                  </a:cubicBezTo>
                  <a:cubicBezTo>
                    <a:pt x="418" y="557"/>
                    <a:pt x="382" y="587"/>
                    <a:pt x="346" y="618"/>
                  </a:cubicBezTo>
                  <a:cubicBezTo>
                    <a:pt x="345" y="619"/>
                    <a:pt x="345" y="621"/>
                    <a:pt x="345" y="624"/>
                  </a:cubicBezTo>
                  <a:cubicBezTo>
                    <a:pt x="345" y="624"/>
                    <a:pt x="345" y="624"/>
                    <a:pt x="345" y="624"/>
                  </a:cubicBezTo>
                  <a:cubicBezTo>
                    <a:pt x="350" y="624"/>
                    <a:pt x="355" y="625"/>
                    <a:pt x="360" y="625"/>
                  </a:cubicBezTo>
                  <a:cubicBezTo>
                    <a:pt x="360" y="625"/>
                    <a:pt x="360" y="626"/>
                    <a:pt x="360" y="626"/>
                  </a:cubicBezTo>
                  <a:cubicBezTo>
                    <a:pt x="360" y="650"/>
                    <a:pt x="339" y="676"/>
                    <a:pt x="313" y="685"/>
                  </a:cubicBezTo>
                  <a:cubicBezTo>
                    <a:pt x="293" y="692"/>
                    <a:pt x="283" y="707"/>
                    <a:pt x="283" y="727"/>
                  </a:cubicBezTo>
                  <a:cubicBezTo>
                    <a:pt x="283" y="730"/>
                    <a:pt x="283" y="733"/>
                    <a:pt x="284" y="736"/>
                  </a:cubicBezTo>
                  <a:cubicBezTo>
                    <a:pt x="285" y="743"/>
                    <a:pt x="285" y="750"/>
                    <a:pt x="285" y="758"/>
                  </a:cubicBezTo>
                  <a:cubicBezTo>
                    <a:pt x="285" y="770"/>
                    <a:pt x="284" y="782"/>
                    <a:pt x="284" y="794"/>
                  </a:cubicBezTo>
                  <a:cubicBezTo>
                    <a:pt x="283" y="794"/>
                    <a:pt x="282" y="794"/>
                    <a:pt x="280" y="794"/>
                  </a:cubicBezTo>
                  <a:cubicBezTo>
                    <a:pt x="279" y="790"/>
                    <a:pt x="279" y="786"/>
                    <a:pt x="276" y="776"/>
                  </a:cubicBezTo>
                  <a:cubicBezTo>
                    <a:pt x="276" y="776"/>
                    <a:pt x="276" y="776"/>
                    <a:pt x="276" y="776"/>
                  </a:cubicBezTo>
                  <a:cubicBezTo>
                    <a:pt x="277" y="789"/>
                    <a:pt x="276" y="796"/>
                    <a:pt x="279" y="803"/>
                  </a:cubicBezTo>
                  <a:cubicBezTo>
                    <a:pt x="292" y="842"/>
                    <a:pt x="285" y="885"/>
                    <a:pt x="303" y="924"/>
                  </a:cubicBezTo>
                  <a:cubicBezTo>
                    <a:pt x="316" y="952"/>
                    <a:pt x="319" y="985"/>
                    <a:pt x="329" y="1015"/>
                  </a:cubicBezTo>
                  <a:cubicBezTo>
                    <a:pt x="339" y="1041"/>
                    <a:pt x="354" y="1069"/>
                    <a:pt x="381" y="1076"/>
                  </a:cubicBezTo>
                  <a:cubicBezTo>
                    <a:pt x="381" y="1076"/>
                    <a:pt x="381" y="1076"/>
                    <a:pt x="381" y="1076"/>
                  </a:cubicBezTo>
                  <a:cubicBezTo>
                    <a:pt x="381" y="1076"/>
                    <a:pt x="381" y="1077"/>
                    <a:pt x="382" y="1077"/>
                  </a:cubicBezTo>
                  <a:cubicBezTo>
                    <a:pt x="382" y="1077"/>
                    <a:pt x="382" y="1077"/>
                    <a:pt x="382" y="1077"/>
                  </a:cubicBezTo>
                  <a:cubicBezTo>
                    <a:pt x="382" y="1077"/>
                    <a:pt x="382" y="1077"/>
                    <a:pt x="382" y="1077"/>
                  </a:cubicBezTo>
                  <a:cubicBezTo>
                    <a:pt x="382" y="1077"/>
                    <a:pt x="382" y="1077"/>
                    <a:pt x="382" y="1077"/>
                  </a:cubicBezTo>
                  <a:cubicBezTo>
                    <a:pt x="392" y="1079"/>
                    <a:pt x="403" y="1081"/>
                    <a:pt x="415" y="1081"/>
                  </a:cubicBezTo>
                  <a:cubicBezTo>
                    <a:pt x="415" y="1081"/>
                    <a:pt x="415" y="1081"/>
                    <a:pt x="415" y="1081"/>
                  </a:cubicBezTo>
                  <a:cubicBezTo>
                    <a:pt x="415" y="1081"/>
                    <a:pt x="415" y="1081"/>
                    <a:pt x="415" y="1081"/>
                  </a:cubicBezTo>
                  <a:cubicBezTo>
                    <a:pt x="415" y="1081"/>
                    <a:pt x="415" y="1081"/>
                    <a:pt x="415" y="1081"/>
                  </a:cubicBezTo>
                  <a:cubicBezTo>
                    <a:pt x="430" y="1081"/>
                    <a:pt x="446" y="1078"/>
                    <a:pt x="459" y="1073"/>
                  </a:cubicBezTo>
                  <a:cubicBezTo>
                    <a:pt x="460" y="1073"/>
                    <a:pt x="460" y="1073"/>
                    <a:pt x="460" y="1073"/>
                  </a:cubicBezTo>
                  <a:cubicBezTo>
                    <a:pt x="460" y="1073"/>
                    <a:pt x="460" y="1073"/>
                    <a:pt x="460" y="1073"/>
                  </a:cubicBezTo>
                  <a:cubicBezTo>
                    <a:pt x="501" y="1058"/>
                    <a:pt x="532" y="1026"/>
                    <a:pt x="557" y="991"/>
                  </a:cubicBezTo>
                  <a:cubicBezTo>
                    <a:pt x="557" y="991"/>
                    <a:pt x="557" y="990"/>
                    <a:pt x="557" y="990"/>
                  </a:cubicBezTo>
                  <a:cubicBezTo>
                    <a:pt x="557" y="990"/>
                    <a:pt x="557" y="990"/>
                    <a:pt x="557" y="990"/>
                  </a:cubicBezTo>
                  <a:cubicBezTo>
                    <a:pt x="563" y="982"/>
                    <a:pt x="567" y="979"/>
                    <a:pt x="572" y="979"/>
                  </a:cubicBezTo>
                  <a:cubicBezTo>
                    <a:pt x="572" y="979"/>
                    <a:pt x="572" y="979"/>
                    <a:pt x="572" y="979"/>
                  </a:cubicBezTo>
                  <a:cubicBezTo>
                    <a:pt x="572" y="979"/>
                    <a:pt x="572" y="979"/>
                    <a:pt x="572" y="979"/>
                  </a:cubicBezTo>
                  <a:cubicBezTo>
                    <a:pt x="572" y="979"/>
                    <a:pt x="572" y="979"/>
                    <a:pt x="572" y="979"/>
                  </a:cubicBezTo>
                  <a:cubicBezTo>
                    <a:pt x="576" y="979"/>
                    <a:pt x="580" y="982"/>
                    <a:pt x="585" y="987"/>
                  </a:cubicBezTo>
                  <a:cubicBezTo>
                    <a:pt x="585" y="987"/>
                    <a:pt x="585" y="987"/>
                    <a:pt x="585" y="987"/>
                  </a:cubicBezTo>
                  <a:cubicBezTo>
                    <a:pt x="585" y="987"/>
                    <a:pt x="585" y="987"/>
                    <a:pt x="585" y="987"/>
                  </a:cubicBezTo>
                  <a:cubicBezTo>
                    <a:pt x="585" y="987"/>
                    <a:pt x="585" y="987"/>
                    <a:pt x="585" y="987"/>
                  </a:cubicBezTo>
                  <a:cubicBezTo>
                    <a:pt x="586" y="987"/>
                    <a:pt x="586" y="987"/>
                    <a:pt x="586" y="987"/>
                  </a:cubicBezTo>
                  <a:cubicBezTo>
                    <a:pt x="586" y="987"/>
                    <a:pt x="586" y="987"/>
                    <a:pt x="586" y="987"/>
                  </a:cubicBezTo>
                  <a:cubicBezTo>
                    <a:pt x="590" y="991"/>
                    <a:pt x="595" y="995"/>
                    <a:pt x="599" y="1000"/>
                  </a:cubicBezTo>
                  <a:cubicBezTo>
                    <a:pt x="630" y="1044"/>
                    <a:pt x="677" y="1062"/>
                    <a:pt x="727" y="1075"/>
                  </a:cubicBezTo>
                  <a:cubicBezTo>
                    <a:pt x="727" y="1075"/>
                    <a:pt x="727" y="1075"/>
                    <a:pt x="727" y="1075"/>
                  </a:cubicBezTo>
                  <a:cubicBezTo>
                    <a:pt x="727" y="1075"/>
                    <a:pt x="727" y="1075"/>
                    <a:pt x="727" y="1075"/>
                  </a:cubicBezTo>
                  <a:cubicBezTo>
                    <a:pt x="728" y="1075"/>
                    <a:pt x="728" y="1075"/>
                    <a:pt x="729" y="1075"/>
                  </a:cubicBezTo>
                  <a:cubicBezTo>
                    <a:pt x="731" y="1075"/>
                    <a:pt x="733" y="1074"/>
                    <a:pt x="736" y="1074"/>
                  </a:cubicBezTo>
                  <a:cubicBezTo>
                    <a:pt x="736" y="1073"/>
                    <a:pt x="737" y="1073"/>
                    <a:pt x="737" y="1073"/>
                  </a:cubicBezTo>
                  <a:cubicBezTo>
                    <a:pt x="740" y="1072"/>
                    <a:pt x="743" y="1071"/>
                    <a:pt x="746" y="1071"/>
                  </a:cubicBezTo>
                  <a:cubicBezTo>
                    <a:pt x="746" y="1071"/>
                    <a:pt x="746" y="1071"/>
                    <a:pt x="746" y="1071"/>
                  </a:cubicBezTo>
                  <a:cubicBezTo>
                    <a:pt x="746" y="1071"/>
                    <a:pt x="746" y="1071"/>
                    <a:pt x="746" y="1071"/>
                  </a:cubicBezTo>
                  <a:cubicBezTo>
                    <a:pt x="746" y="1071"/>
                    <a:pt x="747" y="1071"/>
                    <a:pt x="747" y="1071"/>
                  </a:cubicBezTo>
                  <a:cubicBezTo>
                    <a:pt x="747" y="1071"/>
                    <a:pt x="747" y="1071"/>
                    <a:pt x="748" y="1071"/>
                  </a:cubicBezTo>
                  <a:cubicBezTo>
                    <a:pt x="768" y="1076"/>
                    <a:pt x="788" y="1083"/>
                    <a:pt x="809" y="1088"/>
                  </a:cubicBezTo>
                  <a:cubicBezTo>
                    <a:pt x="809" y="1088"/>
                    <a:pt x="809" y="1088"/>
                    <a:pt x="809" y="1088"/>
                  </a:cubicBezTo>
                  <a:cubicBezTo>
                    <a:pt x="810" y="1088"/>
                    <a:pt x="810" y="1088"/>
                    <a:pt x="811" y="1088"/>
                  </a:cubicBezTo>
                  <a:cubicBezTo>
                    <a:pt x="811" y="1088"/>
                    <a:pt x="811" y="1088"/>
                    <a:pt x="811" y="1088"/>
                  </a:cubicBezTo>
                  <a:cubicBezTo>
                    <a:pt x="811" y="1088"/>
                    <a:pt x="811" y="1088"/>
                    <a:pt x="811" y="1088"/>
                  </a:cubicBezTo>
                  <a:cubicBezTo>
                    <a:pt x="811" y="1088"/>
                    <a:pt x="811" y="1088"/>
                    <a:pt x="811" y="1088"/>
                  </a:cubicBezTo>
                  <a:cubicBezTo>
                    <a:pt x="813" y="1088"/>
                    <a:pt x="815" y="1088"/>
                    <a:pt x="817" y="1087"/>
                  </a:cubicBezTo>
                  <a:cubicBezTo>
                    <a:pt x="818" y="1087"/>
                    <a:pt x="819" y="1087"/>
                    <a:pt x="820" y="1086"/>
                  </a:cubicBezTo>
                  <a:cubicBezTo>
                    <a:pt x="820" y="1086"/>
                    <a:pt x="820" y="1086"/>
                    <a:pt x="820" y="1086"/>
                  </a:cubicBezTo>
                  <a:cubicBezTo>
                    <a:pt x="820" y="1086"/>
                    <a:pt x="820" y="1086"/>
                    <a:pt x="820" y="1086"/>
                  </a:cubicBezTo>
                  <a:cubicBezTo>
                    <a:pt x="820" y="1086"/>
                    <a:pt x="820" y="1086"/>
                    <a:pt x="820" y="1086"/>
                  </a:cubicBezTo>
                  <a:cubicBezTo>
                    <a:pt x="828" y="1094"/>
                    <a:pt x="835" y="1102"/>
                    <a:pt x="838" y="1106"/>
                  </a:cubicBezTo>
                  <a:cubicBezTo>
                    <a:pt x="838" y="1106"/>
                    <a:pt x="838" y="1106"/>
                    <a:pt x="838" y="1106"/>
                  </a:cubicBezTo>
                  <a:cubicBezTo>
                    <a:pt x="838" y="1112"/>
                    <a:pt x="838" y="1117"/>
                    <a:pt x="838" y="1120"/>
                  </a:cubicBezTo>
                  <a:cubicBezTo>
                    <a:pt x="838" y="1123"/>
                    <a:pt x="838" y="1125"/>
                    <a:pt x="839" y="1126"/>
                  </a:cubicBezTo>
                  <a:cubicBezTo>
                    <a:pt x="841" y="1133"/>
                    <a:pt x="843" y="1140"/>
                    <a:pt x="843" y="1146"/>
                  </a:cubicBezTo>
                  <a:cubicBezTo>
                    <a:pt x="843" y="1159"/>
                    <a:pt x="836" y="1171"/>
                    <a:pt x="826" y="1181"/>
                  </a:cubicBezTo>
                  <a:cubicBezTo>
                    <a:pt x="794" y="1211"/>
                    <a:pt x="762" y="1239"/>
                    <a:pt x="730" y="1268"/>
                  </a:cubicBezTo>
                  <a:cubicBezTo>
                    <a:pt x="716" y="1281"/>
                    <a:pt x="705" y="1297"/>
                    <a:pt x="690" y="1306"/>
                  </a:cubicBezTo>
                  <a:cubicBezTo>
                    <a:pt x="658" y="1325"/>
                    <a:pt x="636" y="1355"/>
                    <a:pt x="601" y="1371"/>
                  </a:cubicBezTo>
                  <a:cubicBezTo>
                    <a:pt x="580" y="1381"/>
                    <a:pt x="556" y="1395"/>
                    <a:pt x="549" y="1423"/>
                  </a:cubicBezTo>
                  <a:cubicBezTo>
                    <a:pt x="548" y="1427"/>
                    <a:pt x="543" y="1431"/>
                    <a:pt x="540" y="1433"/>
                  </a:cubicBezTo>
                  <a:cubicBezTo>
                    <a:pt x="524" y="1443"/>
                    <a:pt x="508" y="1453"/>
                    <a:pt x="492" y="1463"/>
                  </a:cubicBezTo>
                  <a:cubicBezTo>
                    <a:pt x="468" y="1477"/>
                    <a:pt x="443" y="1491"/>
                    <a:pt x="420" y="1506"/>
                  </a:cubicBezTo>
                  <a:cubicBezTo>
                    <a:pt x="411" y="1513"/>
                    <a:pt x="404" y="1521"/>
                    <a:pt x="404" y="1531"/>
                  </a:cubicBezTo>
                  <a:cubicBezTo>
                    <a:pt x="404" y="1535"/>
                    <a:pt x="406" y="1540"/>
                    <a:pt x="408" y="1545"/>
                  </a:cubicBezTo>
                  <a:cubicBezTo>
                    <a:pt x="414" y="1557"/>
                    <a:pt x="419" y="1570"/>
                    <a:pt x="419" y="1583"/>
                  </a:cubicBezTo>
                  <a:cubicBezTo>
                    <a:pt x="419" y="1584"/>
                    <a:pt x="419" y="1584"/>
                    <a:pt x="419" y="1584"/>
                  </a:cubicBezTo>
                  <a:cubicBezTo>
                    <a:pt x="419" y="1597"/>
                    <a:pt x="418" y="1609"/>
                    <a:pt x="418" y="1621"/>
                  </a:cubicBezTo>
                  <a:cubicBezTo>
                    <a:pt x="418" y="1635"/>
                    <a:pt x="419" y="1650"/>
                    <a:pt x="427" y="1665"/>
                  </a:cubicBezTo>
                  <a:cubicBezTo>
                    <a:pt x="441" y="1692"/>
                    <a:pt x="452" y="1719"/>
                    <a:pt x="478" y="1735"/>
                  </a:cubicBezTo>
                  <a:cubicBezTo>
                    <a:pt x="487" y="1741"/>
                    <a:pt x="498" y="1740"/>
                    <a:pt x="508" y="1745"/>
                  </a:cubicBezTo>
                  <a:cubicBezTo>
                    <a:pt x="508" y="1745"/>
                    <a:pt x="508" y="1745"/>
                    <a:pt x="508" y="1745"/>
                  </a:cubicBezTo>
                  <a:cubicBezTo>
                    <a:pt x="524" y="1752"/>
                    <a:pt x="540" y="1755"/>
                    <a:pt x="556" y="1755"/>
                  </a:cubicBezTo>
                  <a:cubicBezTo>
                    <a:pt x="556" y="1755"/>
                    <a:pt x="556" y="1755"/>
                    <a:pt x="556" y="1755"/>
                  </a:cubicBezTo>
                  <a:cubicBezTo>
                    <a:pt x="556" y="1755"/>
                    <a:pt x="556" y="1755"/>
                    <a:pt x="556" y="1755"/>
                  </a:cubicBezTo>
                  <a:cubicBezTo>
                    <a:pt x="556" y="1755"/>
                    <a:pt x="556" y="1755"/>
                    <a:pt x="556" y="1755"/>
                  </a:cubicBezTo>
                  <a:cubicBezTo>
                    <a:pt x="578" y="1755"/>
                    <a:pt x="601" y="1750"/>
                    <a:pt x="623" y="1745"/>
                  </a:cubicBezTo>
                  <a:cubicBezTo>
                    <a:pt x="623" y="1745"/>
                    <a:pt x="623" y="1745"/>
                    <a:pt x="623" y="1745"/>
                  </a:cubicBezTo>
                  <a:cubicBezTo>
                    <a:pt x="623" y="1745"/>
                    <a:pt x="624" y="1745"/>
                    <a:pt x="624" y="1745"/>
                  </a:cubicBezTo>
                  <a:cubicBezTo>
                    <a:pt x="624" y="1745"/>
                    <a:pt x="624" y="1745"/>
                    <a:pt x="624" y="1745"/>
                  </a:cubicBezTo>
                  <a:cubicBezTo>
                    <a:pt x="624" y="1745"/>
                    <a:pt x="625" y="1745"/>
                    <a:pt x="625" y="1745"/>
                  </a:cubicBezTo>
                  <a:cubicBezTo>
                    <a:pt x="632" y="1744"/>
                    <a:pt x="640" y="1744"/>
                    <a:pt x="647" y="1742"/>
                  </a:cubicBezTo>
                  <a:cubicBezTo>
                    <a:pt x="669" y="1735"/>
                    <a:pt x="690" y="1724"/>
                    <a:pt x="713" y="1720"/>
                  </a:cubicBezTo>
                  <a:cubicBezTo>
                    <a:pt x="753" y="1713"/>
                    <a:pt x="786" y="1690"/>
                    <a:pt x="823" y="1666"/>
                  </a:cubicBezTo>
                  <a:cubicBezTo>
                    <a:pt x="826" y="1682"/>
                    <a:pt x="832" y="1696"/>
                    <a:pt x="832" y="1710"/>
                  </a:cubicBezTo>
                  <a:cubicBezTo>
                    <a:pt x="832" y="1711"/>
                    <a:pt x="832" y="1711"/>
                    <a:pt x="832" y="1712"/>
                  </a:cubicBezTo>
                  <a:cubicBezTo>
                    <a:pt x="832" y="1733"/>
                    <a:pt x="828" y="1753"/>
                    <a:pt x="827" y="1774"/>
                  </a:cubicBezTo>
                  <a:cubicBezTo>
                    <a:pt x="825" y="1813"/>
                    <a:pt x="823" y="1851"/>
                    <a:pt x="821" y="1890"/>
                  </a:cubicBezTo>
                  <a:cubicBezTo>
                    <a:pt x="821" y="1895"/>
                    <a:pt x="820" y="1900"/>
                    <a:pt x="819" y="1906"/>
                  </a:cubicBezTo>
                  <a:cubicBezTo>
                    <a:pt x="815" y="1932"/>
                    <a:pt x="809" y="1958"/>
                    <a:pt x="806" y="1984"/>
                  </a:cubicBezTo>
                  <a:cubicBezTo>
                    <a:pt x="800" y="2023"/>
                    <a:pt x="797" y="2062"/>
                    <a:pt x="792" y="2101"/>
                  </a:cubicBezTo>
                  <a:cubicBezTo>
                    <a:pt x="789" y="2118"/>
                    <a:pt x="785" y="2135"/>
                    <a:pt x="778" y="2151"/>
                  </a:cubicBezTo>
                  <a:cubicBezTo>
                    <a:pt x="776" y="2157"/>
                    <a:pt x="765" y="2163"/>
                    <a:pt x="758" y="2164"/>
                  </a:cubicBezTo>
                  <a:cubicBezTo>
                    <a:pt x="758" y="2164"/>
                    <a:pt x="758" y="2164"/>
                    <a:pt x="758" y="2164"/>
                  </a:cubicBezTo>
                  <a:cubicBezTo>
                    <a:pt x="757" y="2164"/>
                    <a:pt x="756" y="2164"/>
                    <a:pt x="756" y="2164"/>
                  </a:cubicBezTo>
                  <a:cubicBezTo>
                    <a:pt x="756" y="2164"/>
                    <a:pt x="756" y="2164"/>
                    <a:pt x="756" y="2164"/>
                  </a:cubicBezTo>
                  <a:cubicBezTo>
                    <a:pt x="756" y="2164"/>
                    <a:pt x="756" y="2164"/>
                    <a:pt x="756" y="2164"/>
                  </a:cubicBezTo>
                  <a:cubicBezTo>
                    <a:pt x="756" y="2164"/>
                    <a:pt x="756" y="2164"/>
                    <a:pt x="756" y="2164"/>
                  </a:cubicBezTo>
                  <a:cubicBezTo>
                    <a:pt x="738" y="2164"/>
                    <a:pt x="728" y="2148"/>
                    <a:pt x="715" y="2139"/>
                  </a:cubicBezTo>
                  <a:cubicBezTo>
                    <a:pt x="714" y="2139"/>
                    <a:pt x="714" y="2138"/>
                    <a:pt x="714" y="2138"/>
                  </a:cubicBezTo>
                  <a:cubicBezTo>
                    <a:pt x="713" y="2138"/>
                    <a:pt x="713" y="2138"/>
                    <a:pt x="713" y="2138"/>
                  </a:cubicBezTo>
                  <a:cubicBezTo>
                    <a:pt x="713" y="2138"/>
                    <a:pt x="713" y="2138"/>
                    <a:pt x="713" y="2138"/>
                  </a:cubicBezTo>
                  <a:cubicBezTo>
                    <a:pt x="713" y="2138"/>
                    <a:pt x="713" y="2138"/>
                    <a:pt x="713" y="2138"/>
                  </a:cubicBezTo>
                  <a:cubicBezTo>
                    <a:pt x="713" y="2138"/>
                    <a:pt x="713" y="2138"/>
                    <a:pt x="713" y="2138"/>
                  </a:cubicBezTo>
                  <a:cubicBezTo>
                    <a:pt x="713" y="2138"/>
                    <a:pt x="713" y="2138"/>
                    <a:pt x="713" y="2138"/>
                  </a:cubicBezTo>
                  <a:cubicBezTo>
                    <a:pt x="713" y="2138"/>
                    <a:pt x="712" y="2137"/>
                    <a:pt x="712" y="2137"/>
                  </a:cubicBezTo>
                  <a:cubicBezTo>
                    <a:pt x="712" y="2137"/>
                    <a:pt x="712" y="2137"/>
                    <a:pt x="712" y="2137"/>
                  </a:cubicBezTo>
                  <a:cubicBezTo>
                    <a:pt x="712" y="2137"/>
                    <a:pt x="712" y="2137"/>
                    <a:pt x="712" y="2137"/>
                  </a:cubicBezTo>
                  <a:cubicBezTo>
                    <a:pt x="712" y="2137"/>
                    <a:pt x="711" y="2137"/>
                    <a:pt x="711" y="2136"/>
                  </a:cubicBezTo>
                  <a:cubicBezTo>
                    <a:pt x="711" y="2136"/>
                    <a:pt x="710" y="2136"/>
                    <a:pt x="710" y="2136"/>
                  </a:cubicBezTo>
                  <a:cubicBezTo>
                    <a:pt x="710" y="2136"/>
                    <a:pt x="710" y="2136"/>
                    <a:pt x="710" y="2136"/>
                  </a:cubicBezTo>
                  <a:cubicBezTo>
                    <a:pt x="710" y="2136"/>
                    <a:pt x="710" y="2136"/>
                    <a:pt x="710" y="2136"/>
                  </a:cubicBezTo>
                  <a:cubicBezTo>
                    <a:pt x="710" y="2136"/>
                    <a:pt x="710" y="2136"/>
                    <a:pt x="710" y="2136"/>
                  </a:cubicBezTo>
                  <a:cubicBezTo>
                    <a:pt x="710" y="2136"/>
                    <a:pt x="710" y="2136"/>
                    <a:pt x="710" y="2136"/>
                  </a:cubicBezTo>
                  <a:cubicBezTo>
                    <a:pt x="710" y="2136"/>
                    <a:pt x="710" y="2136"/>
                    <a:pt x="710" y="2136"/>
                  </a:cubicBezTo>
                  <a:cubicBezTo>
                    <a:pt x="710" y="2136"/>
                    <a:pt x="709" y="2136"/>
                    <a:pt x="709" y="2136"/>
                  </a:cubicBezTo>
                  <a:cubicBezTo>
                    <a:pt x="709" y="2136"/>
                    <a:pt x="709" y="2136"/>
                    <a:pt x="709" y="2136"/>
                  </a:cubicBezTo>
                  <a:cubicBezTo>
                    <a:pt x="709" y="2135"/>
                    <a:pt x="709" y="2135"/>
                    <a:pt x="709" y="2135"/>
                  </a:cubicBezTo>
                  <a:cubicBezTo>
                    <a:pt x="709" y="2135"/>
                    <a:pt x="709" y="2135"/>
                    <a:pt x="708" y="2135"/>
                  </a:cubicBezTo>
                  <a:cubicBezTo>
                    <a:pt x="705" y="2133"/>
                    <a:pt x="700" y="2130"/>
                    <a:pt x="697" y="2130"/>
                  </a:cubicBezTo>
                  <a:cubicBezTo>
                    <a:pt x="697" y="2130"/>
                    <a:pt x="697" y="2130"/>
                    <a:pt x="697" y="2130"/>
                  </a:cubicBezTo>
                  <a:cubicBezTo>
                    <a:pt x="697" y="2130"/>
                    <a:pt x="697" y="2130"/>
                    <a:pt x="697" y="2130"/>
                  </a:cubicBezTo>
                  <a:cubicBezTo>
                    <a:pt x="697" y="2130"/>
                    <a:pt x="697" y="2130"/>
                    <a:pt x="697" y="2130"/>
                  </a:cubicBezTo>
                  <a:cubicBezTo>
                    <a:pt x="696" y="2130"/>
                    <a:pt x="696" y="2130"/>
                    <a:pt x="695" y="2130"/>
                  </a:cubicBezTo>
                  <a:cubicBezTo>
                    <a:pt x="695" y="2130"/>
                    <a:pt x="695" y="2130"/>
                    <a:pt x="695" y="2130"/>
                  </a:cubicBezTo>
                  <a:cubicBezTo>
                    <a:pt x="685" y="2132"/>
                    <a:pt x="674" y="2136"/>
                    <a:pt x="664" y="2140"/>
                  </a:cubicBezTo>
                  <a:cubicBezTo>
                    <a:pt x="664" y="2140"/>
                    <a:pt x="664" y="2140"/>
                    <a:pt x="664" y="2140"/>
                  </a:cubicBezTo>
                  <a:cubicBezTo>
                    <a:pt x="658" y="2142"/>
                    <a:pt x="652" y="2143"/>
                    <a:pt x="647" y="2143"/>
                  </a:cubicBezTo>
                  <a:cubicBezTo>
                    <a:pt x="647" y="2143"/>
                    <a:pt x="647" y="2143"/>
                    <a:pt x="647" y="2143"/>
                  </a:cubicBezTo>
                  <a:cubicBezTo>
                    <a:pt x="647" y="2143"/>
                    <a:pt x="647" y="2143"/>
                    <a:pt x="647" y="2143"/>
                  </a:cubicBezTo>
                  <a:cubicBezTo>
                    <a:pt x="647" y="2143"/>
                    <a:pt x="647" y="2143"/>
                    <a:pt x="647" y="2143"/>
                  </a:cubicBezTo>
                  <a:cubicBezTo>
                    <a:pt x="633" y="2143"/>
                    <a:pt x="620" y="2137"/>
                    <a:pt x="611" y="2124"/>
                  </a:cubicBezTo>
                  <a:cubicBezTo>
                    <a:pt x="611" y="2124"/>
                    <a:pt x="611" y="2124"/>
                    <a:pt x="611" y="2124"/>
                  </a:cubicBezTo>
                  <a:cubicBezTo>
                    <a:pt x="611" y="2124"/>
                    <a:pt x="611" y="2124"/>
                    <a:pt x="611" y="2124"/>
                  </a:cubicBezTo>
                  <a:cubicBezTo>
                    <a:pt x="609" y="2121"/>
                    <a:pt x="609" y="2118"/>
                    <a:pt x="609" y="2114"/>
                  </a:cubicBezTo>
                  <a:cubicBezTo>
                    <a:pt x="609" y="2113"/>
                    <a:pt x="609" y="2111"/>
                    <a:pt x="609" y="2110"/>
                  </a:cubicBezTo>
                  <a:cubicBezTo>
                    <a:pt x="609" y="2109"/>
                    <a:pt x="609" y="2108"/>
                    <a:pt x="609" y="2107"/>
                  </a:cubicBezTo>
                  <a:cubicBezTo>
                    <a:pt x="609" y="2106"/>
                    <a:pt x="609" y="2106"/>
                    <a:pt x="609" y="2105"/>
                  </a:cubicBezTo>
                  <a:cubicBezTo>
                    <a:pt x="609" y="2100"/>
                    <a:pt x="610" y="2094"/>
                    <a:pt x="610" y="2089"/>
                  </a:cubicBezTo>
                  <a:cubicBezTo>
                    <a:pt x="610" y="2085"/>
                    <a:pt x="609" y="2081"/>
                    <a:pt x="607" y="2079"/>
                  </a:cubicBezTo>
                  <a:cubicBezTo>
                    <a:pt x="590" y="2063"/>
                    <a:pt x="571" y="2046"/>
                    <a:pt x="549" y="2036"/>
                  </a:cubicBezTo>
                  <a:cubicBezTo>
                    <a:pt x="507" y="2017"/>
                    <a:pt x="483" y="1982"/>
                    <a:pt x="476" y="1941"/>
                  </a:cubicBezTo>
                  <a:cubicBezTo>
                    <a:pt x="472" y="1922"/>
                    <a:pt x="465" y="1905"/>
                    <a:pt x="458" y="1887"/>
                  </a:cubicBezTo>
                  <a:cubicBezTo>
                    <a:pt x="458" y="1887"/>
                    <a:pt x="458" y="1887"/>
                    <a:pt x="458" y="1887"/>
                  </a:cubicBezTo>
                  <a:cubicBezTo>
                    <a:pt x="458" y="1887"/>
                    <a:pt x="458" y="1887"/>
                    <a:pt x="458" y="1887"/>
                  </a:cubicBezTo>
                  <a:cubicBezTo>
                    <a:pt x="448" y="1861"/>
                    <a:pt x="418" y="1839"/>
                    <a:pt x="392" y="1839"/>
                  </a:cubicBezTo>
                  <a:cubicBezTo>
                    <a:pt x="392" y="1839"/>
                    <a:pt x="392" y="1839"/>
                    <a:pt x="392" y="1839"/>
                  </a:cubicBezTo>
                  <a:cubicBezTo>
                    <a:pt x="392" y="1839"/>
                    <a:pt x="392" y="1839"/>
                    <a:pt x="392" y="1839"/>
                  </a:cubicBezTo>
                  <a:cubicBezTo>
                    <a:pt x="392" y="1839"/>
                    <a:pt x="392" y="1839"/>
                    <a:pt x="392" y="1839"/>
                  </a:cubicBezTo>
                  <a:cubicBezTo>
                    <a:pt x="386" y="1839"/>
                    <a:pt x="381" y="1840"/>
                    <a:pt x="377" y="1841"/>
                  </a:cubicBezTo>
                  <a:cubicBezTo>
                    <a:pt x="377" y="1842"/>
                    <a:pt x="376" y="1842"/>
                    <a:pt x="376" y="1842"/>
                  </a:cubicBezTo>
                  <a:cubicBezTo>
                    <a:pt x="354" y="1851"/>
                    <a:pt x="336" y="1870"/>
                    <a:pt x="320" y="1889"/>
                  </a:cubicBezTo>
                  <a:cubicBezTo>
                    <a:pt x="291" y="1919"/>
                    <a:pt x="265" y="1952"/>
                    <a:pt x="239" y="1985"/>
                  </a:cubicBezTo>
                  <a:cubicBezTo>
                    <a:pt x="217" y="2013"/>
                    <a:pt x="195" y="2041"/>
                    <a:pt x="174" y="2070"/>
                  </a:cubicBezTo>
                  <a:cubicBezTo>
                    <a:pt x="146" y="2107"/>
                    <a:pt x="120" y="2145"/>
                    <a:pt x="93" y="2183"/>
                  </a:cubicBezTo>
                  <a:cubicBezTo>
                    <a:pt x="89" y="2189"/>
                    <a:pt x="86" y="2197"/>
                    <a:pt x="82" y="2204"/>
                  </a:cubicBezTo>
                  <a:cubicBezTo>
                    <a:pt x="82" y="2204"/>
                    <a:pt x="82" y="2204"/>
                    <a:pt x="82" y="2204"/>
                  </a:cubicBezTo>
                  <a:cubicBezTo>
                    <a:pt x="85" y="2206"/>
                    <a:pt x="87" y="2207"/>
                    <a:pt x="90" y="2209"/>
                  </a:cubicBezTo>
                  <a:cubicBezTo>
                    <a:pt x="106" y="2189"/>
                    <a:pt x="122" y="2169"/>
                    <a:pt x="139" y="2147"/>
                  </a:cubicBezTo>
                  <a:cubicBezTo>
                    <a:pt x="145" y="2150"/>
                    <a:pt x="151" y="2154"/>
                    <a:pt x="162" y="2160"/>
                  </a:cubicBezTo>
                  <a:cubicBezTo>
                    <a:pt x="162" y="2160"/>
                    <a:pt x="162" y="2160"/>
                    <a:pt x="162" y="2160"/>
                  </a:cubicBezTo>
                  <a:cubicBezTo>
                    <a:pt x="143" y="2193"/>
                    <a:pt x="125" y="2225"/>
                    <a:pt x="106" y="2257"/>
                  </a:cubicBezTo>
                  <a:cubicBezTo>
                    <a:pt x="106" y="2257"/>
                    <a:pt x="106" y="2257"/>
                    <a:pt x="106" y="2257"/>
                  </a:cubicBezTo>
                  <a:cubicBezTo>
                    <a:pt x="109" y="2259"/>
                    <a:pt x="111" y="2261"/>
                    <a:pt x="113" y="2263"/>
                  </a:cubicBezTo>
                  <a:cubicBezTo>
                    <a:pt x="127" y="2252"/>
                    <a:pt x="141" y="2241"/>
                    <a:pt x="154" y="2231"/>
                  </a:cubicBezTo>
                  <a:cubicBezTo>
                    <a:pt x="156" y="2232"/>
                    <a:pt x="158" y="2234"/>
                    <a:pt x="160" y="2235"/>
                  </a:cubicBezTo>
                  <a:cubicBezTo>
                    <a:pt x="160" y="2235"/>
                    <a:pt x="160" y="2235"/>
                    <a:pt x="160" y="2235"/>
                  </a:cubicBezTo>
                  <a:cubicBezTo>
                    <a:pt x="109" y="2297"/>
                    <a:pt x="80" y="2372"/>
                    <a:pt x="24" y="2427"/>
                  </a:cubicBezTo>
                  <a:cubicBezTo>
                    <a:pt x="24" y="2427"/>
                    <a:pt x="24" y="2427"/>
                    <a:pt x="24" y="2427"/>
                  </a:cubicBezTo>
                  <a:cubicBezTo>
                    <a:pt x="30" y="2434"/>
                    <a:pt x="39" y="2440"/>
                    <a:pt x="39" y="2443"/>
                  </a:cubicBezTo>
                  <a:cubicBezTo>
                    <a:pt x="39" y="2443"/>
                    <a:pt x="39" y="2443"/>
                    <a:pt x="39" y="2443"/>
                  </a:cubicBezTo>
                  <a:cubicBezTo>
                    <a:pt x="34" y="2458"/>
                    <a:pt x="26" y="2472"/>
                    <a:pt x="19" y="2487"/>
                  </a:cubicBezTo>
                  <a:cubicBezTo>
                    <a:pt x="13" y="2498"/>
                    <a:pt x="6" y="2509"/>
                    <a:pt x="0" y="2520"/>
                  </a:cubicBezTo>
                  <a:cubicBezTo>
                    <a:pt x="0" y="2520"/>
                    <a:pt x="0" y="2520"/>
                    <a:pt x="0" y="2520"/>
                  </a:cubicBezTo>
                  <a:cubicBezTo>
                    <a:pt x="2" y="2521"/>
                    <a:pt x="3" y="2522"/>
                    <a:pt x="5" y="2523"/>
                  </a:cubicBezTo>
                  <a:cubicBezTo>
                    <a:pt x="24" y="2498"/>
                    <a:pt x="42" y="2473"/>
                    <a:pt x="62" y="2449"/>
                  </a:cubicBezTo>
                  <a:cubicBezTo>
                    <a:pt x="73" y="2434"/>
                    <a:pt x="85" y="2420"/>
                    <a:pt x="98" y="2407"/>
                  </a:cubicBezTo>
                  <a:cubicBezTo>
                    <a:pt x="103" y="2401"/>
                    <a:pt x="110" y="2398"/>
                    <a:pt x="117" y="2394"/>
                  </a:cubicBezTo>
                  <a:cubicBezTo>
                    <a:pt x="120" y="2401"/>
                    <a:pt x="121" y="2407"/>
                    <a:pt x="121" y="2413"/>
                  </a:cubicBezTo>
                  <a:cubicBezTo>
                    <a:pt x="121" y="2425"/>
                    <a:pt x="115" y="2435"/>
                    <a:pt x="107" y="2443"/>
                  </a:cubicBezTo>
                  <a:cubicBezTo>
                    <a:pt x="103" y="2447"/>
                    <a:pt x="98" y="2453"/>
                    <a:pt x="98" y="2457"/>
                  </a:cubicBezTo>
                  <a:cubicBezTo>
                    <a:pt x="98" y="2457"/>
                    <a:pt x="98" y="2457"/>
                    <a:pt x="98" y="2457"/>
                  </a:cubicBezTo>
                  <a:cubicBezTo>
                    <a:pt x="100" y="2461"/>
                    <a:pt x="101" y="2465"/>
                    <a:pt x="101" y="2468"/>
                  </a:cubicBezTo>
                  <a:cubicBezTo>
                    <a:pt x="101" y="2481"/>
                    <a:pt x="89" y="2488"/>
                    <a:pt x="80" y="2497"/>
                  </a:cubicBezTo>
                  <a:cubicBezTo>
                    <a:pt x="80" y="2497"/>
                    <a:pt x="80" y="2497"/>
                    <a:pt x="80" y="2497"/>
                  </a:cubicBezTo>
                  <a:cubicBezTo>
                    <a:pt x="87" y="2504"/>
                    <a:pt x="89" y="2510"/>
                    <a:pt x="89" y="2516"/>
                  </a:cubicBezTo>
                  <a:cubicBezTo>
                    <a:pt x="89" y="2529"/>
                    <a:pt x="79" y="2542"/>
                    <a:pt x="79" y="2557"/>
                  </a:cubicBezTo>
                  <a:cubicBezTo>
                    <a:pt x="79" y="2558"/>
                    <a:pt x="79" y="2559"/>
                    <a:pt x="79" y="2561"/>
                  </a:cubicBezTo>
                  <a:cubicBezTo>
                    <a:pt x="86" y="2555"/>
                    <a:pt x="94" y="2551"/>
                    <a:pt x="97" y="2545"/>
                  </a:cubicBezTo>
                  <a:cubicBezTo>
                    <a:pt x="105" y="2526"/>
                    <a:pt x="120" y="2517"/>
                    <a:pt x="139" y="2513"/>
                  </a:cubicBezTo>
                  <a:cubicBezTo>
                    <a:pt x="154" y="2510"/>
                    <a:pt x="165" y="2502"/>
                    <a:pt x="174" y="2488"/>
                  </a:cubicBezTo>
                  <a:cubicBezTo>
                    <a:pt x="180" y="2480"/>
                    <a:pt x="192" y="2475"/>
                    <a:pt x="202" y="2469"/>
                  </a:cubicBezTo>
                  <a:cubicBezTo>
                    <a:pt x="206" y="2466"/>
                    <a:pt x="213" y="2465"/>
                    <a:pt x="217" y="2462"/>
                  </a:cubicBezTo>
                  <a:cubicBezTo>
                    <a:pt x="228" y="2455"/>
                    <a:pt x="238" y="2446"/>
                    <a:pt x="248" y="2438"/>
                  </a:cubicBezTo>
                  <a:cubicBezTo>
                    <a:pt x="250" y="2440"/>
                    <a:pt x="252" y="2443"/>
                    <a:pt x="254" y="2445"/>
                  </a:cubicBezTo>
                  <a:cubicBezTo>
                    <a:pt x="254" y="2445"/>
                    <a:pt x="254" y="2445"/>
                    <a:pt x="254" y="2445"/>
                  </a:cubicBezTo>
                  <a:cubicBezTo>
                    <a:pt x="226" y="2485"/>
                    <a:pt x="198" y="2525"/>
                    <a:pt x="167" y="2570"/>
                  </a:cubicBezTo>
                  <a:cubicBezTo>
                    <a:pt x="167" y="2570"/>
                    <a:pt x="167" y="2570"/>
                    <a:pt x="167" y="2570"/>
                  </a:cubicBezTo>
                  <a:cubicBezTo>
                    <a:pt x="175" y="2568"/>
                    <a:pt x="178" y="2568"/>
                    <a:pt x="180" y="2567"/>
                  </a:cubicBezTo>
                  <a:cubicBezTo>
                    <a:pt x="205" y="2535"/>
                    <a:pt x="230" y="2504"/>
                    <a:pt x="255" y="2472"/>
                  </a:cubicBezTo>
                  <a:cubicBezTo>
                    <a:pt x="258" y="2469"/>
                    <a:pt x="255" y="2459"/>
                    <a:pt x="258" y="2457"/>
                  </a:cubicBezTo>
                  <a:cubicBezTo>
                    <a:pt x="285" y="2440"/>
                    <a:pt x="295" y="2409"/>
                    <a:pt x="314" y="2386"/>
                  </a:cubicBezTo>
                  <a:cubicBezTo>
                    <a:pt x="333" y="2364"/>
                    <a:pt x="354" y="2343"/>
                    <a:pt x="374" y="2322"/>
                  </a:cubicBezTo>
                  <a:cubicBezTo>
                    <a:pt x="377" y="2319"/>
                    <a:pt x="380" y="2317"/>
                    <a:pt x="382" y="2314"/>
                  </a:cubicBezTo>
                  <a:cubicBezTo>
                    <a:pt x="401" y="2296"/>
                    <a:pt x="419" y="2277"/>
                    <a:pt x="437" y="2259"/>
                  </a:cubicBezTo>
                  <a:cubicBezTo>
                    <a:pt x="437" y="2259"/>
                    <a:pt x="437" y="2259"/>
                    <a:pt x="437" y="2259"/>
                  </a:cubicBezTo>
                  <a:cubicBezTo>
                    <a:pt x="434" y="2254"/>
                    <a:pt x="433" y="2251"/>
                    <a:pt x="430" y="2248"/>
                  </a:cubicBezTo>
                  <a:cubicBezTo>
                    <a:pt x="422" y="2240"/>
                    <a:pt x="418" y="2225"/>
                    <a:pt x="418" y="2212"/>
                  </a:cubicBezTo>
                  <a:cubicBezTo>
                    <a:pt x="418" y="2205"/>
                    <a:pt x="419" y="2199"/>
                    <a:pt x="421" y="2194"/>
                  </a:cubicBezTo>
                  <a:cubicBezTo>
                    <a:pt x="430" y="2172"/>
                    <a:pt x="439" y="2150"/>
                    <a:pt x="447" y="2127"/>
                  </a:cubicBezTo>
                  <a:cubicBezTo>
                    <a:pt x="447" y="2127"/>
                    <a:pt x="447" y="2127"/>
                    <a:pt x="447" y="2127"/>
                  </a:cubicBezTo>
                  <a:cubicBezTo>
                    <a:pt x="447" y="2127"/>
                    <a:pt x="447" y="2127"/>
                    <a:pt x="447" y="2127"/>
                  </a:cubicBezTo>
                  <a:cubicBezTo>
                    <a:pt x="450" y="2117"/>
                    <a:pt x="456" y="2111"/>
                    <a:pt x="462" y="2111"/>
                  </a:cubicBezTo>
                  <a:cubicBezTo>
                    <a:pt x="462" y="2111"/>
                    <a:pt x="462" y="2111"/>
                    <a:pt x="462" y="2111"/>
                  </a:cubicBezTo>
                  <a:cubicBezTo>
                    <a:pt x="462" y="2111"/>
                    <a:pt x="462" y="2111"/>
                    <a:pt x="462" y="2111"/>
                  </a:cubicBezTo>
                  <a:cubicBezTo>
                    <a:pt x="462" y="2111"/>
                    <a:pt x="462" y="2111"/>
                    <a:pt x="462" y="2111"/>
                  </a:cubicBezTo>
                  <a:cubicBezTo>
                    <a:pt x="466" y="2111"/>
                    <a:pt x="469" y="2113"/>
                    <a:pt x="473" y="2116"/>
                  </a:cubicBezTo>
                  <a:cubicBezTo>
                    <a:pt x="473" y="2116"/>
                    <a:pt x="473" y="2116"/>
                    <a:pt x="473" y="2116"/>
                  </a:cubicBezTo>
                  <a:cubicBezTo>
                    <a:pt x="483" y="2125"/>
                    <a:pt x="494" y="2136"/>
                    <a:pt x="498" y="2148"/>
                  </a:cubicBezTo>
                  <a:cubicBezTo>
                    <a:pt x="503" y="2167"/>
                    <a:pt x="510" y="2182"/>
                    <a:pt x="529" y="2194"/>
                  </a:cubicBezTo>
                  <a:cubicBezTo>
                    <a:pt x="529" y="2194"/>
                    <a:pt x="529" y="2194"/>
                    <a:pt x="529" y="2194"/>
                  </a:cubicBezTo>
                  <a:cubicBezTo>
                    <a:pt x="506" y="2199"/>
                    <a:pt x="482" y="2205"/>
                    <a:pt x="454" y="2212"/>
                  </a:cubicBezTo>
                  <a:cubicBezTo>
                    <a:pt x="454" y="2212"/>
                    <a:pt x="454" y="2212"/>
                    <a:pt x="454" y="2212"/>
                  </a:cubicBezTo>
                  <a:cubicBezTo>
                    <a:pt x="467" y="2221"/>
                    <a:pt x="474" y="2226"/>
                    <a:pt x="484" y="2232"/>
                  </a:cubicBezTo>
                  <a:cubicBezTo>
                    <a:pt x="484" y="2232"/>
                    <a:pt x="484" y="2232"/>
                    <a:pt x="484" y="2232"/>
                  </a:cubicBezTo>
                  <a:cubicBezTo>
                    <a:pt x="473" y="2244"/>
                    <a:pt x="464" y="2255"/>
                    <a:pt x="453" y="2267"/>
                  </a:cubicBezTo>
                  <a:cubicBezTo>
                    <a:pt x="453" y="2267"/>
                    <a:pt x="453" y="2267"/>
                    <a:pt x="453" y="2267"/>
                  </a:cubicBezTo>
                  <a:cubicBezTo>
                    <a:pt x="453" y="2267"/>
                    <a:pt x="453" y="2267"/>
                    <a:pt x="453" y="2267"/>
                  </a:cubicBezTo>
                  <a:cubicBezTo>
                    <a:pt x="453" y="2267"/>
                    <a:pt x="453" y="2267"/>
                    <a:pt x="453" y="2267"/>
                  </a:cubicBezTo>
                  <a:cubicBezTo>
                    <a:pt x="453" y="2267"/>
                    <a:pt x="453" y="2267"/>
                    <a:pt x="453" y="2267"/>
                  </a:cubicBezTo>
                  <a:cubicBezTo>
                    <a:pt x="456" y="2271"/>
                    <a:pt x="461" y="2279"/>
                    <a:pt x="465" y="2279"/>
                  </a:cubicBezTo>
                  <a:cubicBezTo>
                    <a:pt x="465" y="2279"/>
                    <a:pt x="465" y="2279"/>
                    <a:pt x="465" y="2279"/>
                  </a:cubicBezTo>
                  <a:cubicBezTo>
                    <a:pt x="465" y="2279"/>
                    <a:pt x="465" y="2279"/>
                    <a:pt x="465" y="2279"/>
                  </a:cubicBezTo>
                  <a:cubicBezTo>
                    <a:pt x="465" y="2279"/>
                    <a:pt x="465" y="2279"/>
                    <a:pt x="465" y="2279"/>
                  </a:cubicBezTo>
                  <a:cubicBezTo>
                    <a:pt x="465" y="2279"/>
                    <a:pt x="465" y="2279"/>
                    <a:pt x="465" y="2279"/>
                  </a:cubicBezTo>
                  <a:cubicBezTo>
                    <a:pt x="481" y="2279"/>
                    <a:pt x="498" y="2278"/>
                    <a:pt x="513" y="2273"/>
                  </a:cubicBezTo>
                  <a:cubicBezTo>
                    <a:pt x="514" y="2273"/>
                    <a:pt x="514" y="2273"/>
                    <a:pt x="514" y="2273"/>
                  </a:cubicBezTo>
                  <a:cubicBezTo>
                    <a:pt x="514" y="2273"/>
                    <a:pt x="514" y="2273"/>
                    <a:pt x="514" y="2272"/>
                  </a:cubicBezTo>
                  <a:cubicBezTo>
                    <a:pt x="514" y="2272"/>
                    <a:pt x="514" y="2272"/>
                    <a:pt x="514" y="2272"/>
                  </a:cubicBezTo>
                  <a:cubicBezTo>
                    <a:pt x="514" y="2272"/>
                    <a:pt x="515" y="2272"/>
                    <a:pt x="515" y="2272"/>
                  </a:cubicBezTo>
                  <a:cubicBezTo>
                    <a:pt x="520" y="2270"/>
                    <a:pt x="525" y="2269"/>
                    <a:pt x="530" y="2269"/>
                  </a:cubicBezTo>
                  <a:cubicBezTo>
                    <a:pt x="530" y="2269"/>
                    <a:pt x="530" y="2269"/>
                    <a:pt x="530" y="2269"/>
                  </a:cubicBezTo>
                  <a:cubicBezTo>
                    <a:pt x="530" y="2269"/>
                    <a:pt x="530" y="2269"/>
                    <a:pt x="530" y="2269"/>
                  </a:cubicBezTo>
                  <a:cubicBezTo>
                    <a:pt x="530" y="2269"/>
                    <a:pt x="530" y="2269"/>
                    <a:pt x="530" y="2269"/>
                  </a:cubicBezTo>
                  <a:cubicBezTo>
                    <a:pt x="536" y="2269"/>
                    <a:pt x="542" y="2271"/>
                    <a:pt x="548" y="2275"/>
                  </a:cubicBezTo>
                  <a:cubicBezTo>
                    <a:pt x="548" y="2275"/>
                    <a:pt x="548" y="2275"/>
                    <a:pt x="549" y="2276"/>
                  </a:cubicBezTo>
                  <a:cubicBezTo>
                    <a:pt x="549" y="2276"/>
                    <a:pt x="549" y="2276"/>
                    <a:pt x="549" y="2276"/>
                  </a:cubicBezTo>
                  <a:cubicBezTo>
                    <a:pt x="549" y="2276"/>
                    <a:pt x="549" y="2276"/>
                    <a:pt x="549" y="2276"/>
                  </a:cubicBezTo>
                  <a:cubicBezTo>
                    <a:pt x="549" y="2276"/>
                    <a:pt x="549" y="2276"/>
                    <a:pt x="549" y="2276"/>
                  </a:cubicBezTo>
                  <a:cubicBezTo>
                    <a:pt x="554" y="2279"/>
                    <a:pt x="559" y="2282"/>
                    <a:pt x="564" y="2282"/>
                  </a:cubicBezTo>
                  <a:cubicBezTo>
                    <a:pt x="564" y="2282"/>
                    <a:pt x="564" y="2282"/>
                    <a:pt x="564" y="2282"/>
                  </a:cubicBezTo>
                  <a:cubicBezTo>
                    <a:pt x="564" y="2282"/>
                    <a:pt x="564" y="2282"/>
                    <a:pt x="564" y="2282"/>
                  </a:cubicBezTo>
                  <a:cubicBezTo>
                    <a:pt x="564" y="2282"/>
                    <a:pt x="564" y="2282"/>
                    <a:pt x="564" y="2282"/>
                  </a:cubicBezTo>
                  <a:cubicBezTo>
                    <a:pt x="568" y="2282"/>
                    <a:pt x="572" y="2281"/>
                    <a:pt x="577" y="2278"/>
                  </a:cubicBezTo>
                  <a:cubicBezTo>
                    <a:pt x="577" y="2278"/>
                    <a:pt x="577" y="2278"/>
                    <a:pt x="577" y="2278"/>
                  </a:cubicBezTo>
                  <a:cubicBezTo>
                    <a:pt x="577" y="2278"/>
                    <a:pt x="577" y="2278"/>
                    <a:pt x="577" y="2278"/>
                  </a:cubicBezTo>
                  <a:cubicBezTo>
                    <a:pt x="583" y="2274"/>
                    <a:pt x="588" y="2272"/>
                    <a:pt x="592" y="2272"/>
                  </a:cubicBezTo>
                  <a:cubicBezTo>
                    <a:pt x="592" y="2272"/>
                    <a:pt x="592" y="2272"/>
                    <a:pt x="592" y="2272"/>
                  </a:cubicBezTo>
                  <a:cubicBezTo>
                    <a:pt x="592" y="2272"/>
                    <a:pt x="592" y="2272"/>
                    <a:pt x="592" y="2272"/>
                  </a:cubicBezTo>
                  <a:cubicBezTo>
                    <a:pt x="592" y="2272"/>
                    <a:pt x="592" y="2272"/>
                    <a:pt x="592" y="2272"/>
                  </a:cubicBezTo>
                  <a:cubicBezTo>
                    <a:pt x="600" y="2272"/>
                    <a:pt x="604" y="2278"/>
                    <a:pt x="608" y="2291"/>
                  </a:cubicBezTo>
                  <a:cubicBezTo>
                    <a:pt x="608" y="2291"/>
                    <a:pt x="608" y="2291"/>
                    <a:pt x="608" y="2291"/>
                  </a:cubicBezTo>
                  <a:cubicBezTo>
                    <a:pt x="608" y="2291"/>
                    <a:pt x="608" y="2292"/>
                    <a:pt x="609" y="2292"/>
                  </a:cubicBezTo>
                  <a:cubicBezTo>
                    <a:pt x="609" y="2292"/>
                    <a:pt x="609" y="2292"/>
                    <a:pt x="609" y="2292"/>
                  </a:cubicBezTo>
                  <a:cubicBezTo>
                    <a:pt x="609" y="2292"/>
                    <a:pt x="609" y="2292"/>
                    <a:pt x="609" y="2292"/>
                  </a:cubicBezTo>
                  <a:cubicBezTo>
                    <a:pt x="609" y="2292"/>
                    <a:pt x="609" y="2292"/>
                    <a:pt x="609" y="2292"/>
                  </a:cubicBezTo>
                  <a:cubicBezTo>
                    <a:pt x="612" y="2301"/>
                    <a:pt x="620" y="2310"/>
                    <a:pt x="627" y="2316"/>
                  </a:cubicBezTo>
                  <a:cubicBezTo>
                    <a:pt x="652" y="2336"/>
                    <a:pt x="686" y="2344"/>
                    <a:pt x="704" y="2375"/>
                  </a:cubicBezTo>
                  <a:cubicBezTo>
                    <a:pt x="718" y="2397"/>
                    <a:pt x="737" y="2417"/>
                    <a:pt x="754" y="2438"/>
                  </a:cubicBezTo>
                  <a:cubicBezTo>
                    <a:pt x="765" y="2451"/>
                    <a:pt x="778" y="2462"/>
                    <a:pt x="789" y="2475"/>
                  </a:cubicBezTo>
                  <a:cubicBezTo>
                    <a:pt x="817" y="2506"/>
                    <a:pt x="842" y="2539"/>
                    <a:pt x="872" y="2569"/>
                  </a:cubicBezTo>
                  <a:cubicBezTo>
                    <a:pt x="872" y="2569"/>
                    <a:pt x="873" y="2569"/>
                    <a:pt x="873" y="2570"/>
                  </a:cubicBezTo>
                  <a:cubicBezTo>
                    <a:pt x="891" y="2587"/>
                    <a:pt x="913" y="2597"/>
                    <a:pt x="936" y="2597"/>
                  </a:cubicBezTo>
                  <a:cubicBezTo>
                    <a:pt x="936" y="2597"/>
                    <a:pt x="936" y="2597"/>
                    <a:pt x="936" y="2597"/>
                  </a:cubicBezTo>
                  <a:cubicBezTo>
                    <a:pt x="936" y="2597"/>
                    <a:pt x="936" y="2597"/>
                    <a:pt x="936" y="2597"/>
                  </a:cubicBezTo>
                  <a:cubicBezTo>
                    <a:pt x="936" y="2597"/>
                    <a:pt x="936" y="2597"/>
                    <a:pt x="936" y="2597"/>
                  </a:cubicBezTo>
                  <a:cubicBezTo>
                    <a:pt x="947" y="2597"/>
                    <a:pt x="959" y="2595"/>
                    <a:pt x="971" y="2591"/>
                  </a:cubicBezTo>
                  <a:cubicBezTo>
                    <a:pt x="971" y="2591"/>
                    <a:pt x="971" y="2591"/>
                    <a:pt x="971" y="2590"/>
                  </a:cubicBezTo>
                  <a:cubicBezTo>
                    <a:pt x="971" y="2590"/>
                    <a:pt x="971" y="2590"/>
                    <a:pt x="971" y="2590"/>
                  </a:cubicBezTo>
                  <a:cubicBezTo>
                    <a:pt x="971" y="2590"/>
                    <a:pt x="971" y="2590"/>
                    <a:pt x="971" y="2590"/>
                  </a:cubicBezTo>
                  <a:cubicBezTo>
                    <a:pt x="971" y="2590"/>
                    <a:pt x="971" y="2590"/>
                    <a:pt x="971" y="2590"/>
                  </a:cubicBezTo>
                  <a:cubicBezTo>
                    <a:pt x="1008" y="2577"/>
                    <a:pt x="1006" y="2540"/>
                    <a:pt x="1017" y="2513"/>
                  </a:cubicBezTo>
                  <a:cubicBezTo>
                    <a:pt x="1023" y="2499"/>
                    <a:pt x="1023" y="2483"/>
                    <a:pt x="1023" y="2467"/>
                  </a:cubicBezTo>
                  <a:cubicBezTo>
                    <a:pt x="1023" y="2460"/>
                    <a:pt x="1023" y="2453"/>
                    <a:pt x="1023" y="2446"/>
                  </a:cubicBezTo>
                  <a:cubicBezTo>
                    <a:pt x="1023" y="2442"/>
                    <a:pt x="1023" y="2438"/>
                    <a:pt x="1023" y="2434"/>
                  </a:cubicBezTo>
                  <a:cubicBezTo>
                    <a:pt x="1025" y="2403"/>
                    <a:pt x="1025" y="2372"/>
                    <a:pt x="1026" y="2341"/>
                  </a:cubicBezTo>
                  <a:cubicBezTo>
                    <a:pt x="1028" y="2304"/>
                    <a:pt x="1030" y="2267"/>
                    <a:pt x="1031" y="2229"/>
                  </a:cubicBezTo>
                  <a:cubicBezTo>
                    <a:pt x="1033" y="2180"/>
                    <a:pt x="1033" y="2131"/>
                    <a:pt x="1034" y="2082"/>
                  </a:cubicBezTo>
                  <a:cubicBezTo>
                    <a:pt x="1036" y="2035"/>
                    <a:pt x="1038" y="1988"/>
                    <a:pt x="1039" y="1940"/>
                  </a:cubicBezTo>
                  <a:cubicBezTo>
                    <a:pt x="1040" y="1923"/>
                    <a:pt x="1040" y="1905"/>
                    <a:pt x="1040" y="1888"/>
                  </a:cubicBezTo>
                  <a:cubicBezTo>
                    <a:pt x="1040" y="1866"/>
                    <a:pt x="1040" y="1843"/>
                    <a:pt x="1039" y="1821"/>
                  </a:cubicBezTo>
                  <a:cubicBezTo>
                    <a:pt x="1039" y="1800"/>
                    <a:pt x="1038" y="1778"/>
                    <a:pt x="1037" y="1757"/>
                  </a:cubicBezTo>
                  <a:cubicBezTo>
                    <a:pt x="1035" y="1728"/>
                    <a:pt x="1033" y="1699"/>
                    <a:pt x="1032" y="1670"/>
                  </a:cubicBezTo>
                  <a:cubicBezTo>
                    <a:pt x="1032" y="1661"/>
                    <a:pt x="1031" y="1651"/>
                    <a:pt x="1031" y="1641"/>
                  </a:cubicBezTo>
                  <a:cubicBezTo>
                    <a:pt x="1031" y="1628"/>
                    <a:pt x="1032" y="1615"/>
                    <a:pt x="1032" y="1602"/>
                  </a:cubicBezTo>
                  <a:cubicBezTo>
                    <a:pt x="1032" y="1600"/>
                    <a:pt x="1032" y="1599"/>
                    <a:pt x="1032" y="1598"/>
                  </a:cubicBezTo>
                  <a:cubicBezTo>
                    <a:pt x="1032" y="1596"/>
                    <a:pt x="1031" y="1595"/>
                    <a:pt x="1031" y="1594"/>
                  </a:cubicBezTo>
                  <a:cubicBezTo>
                    <a:pt x="1031" y="1594"/>
                    <a:pt x="1031" y="1594"/>
                    <a:pt x="1031" y="1594"/>
                  </a:cubicBezTo>
                  <a:cubicBezTo>
                    <a:pt x="1032" y="1577"/>
                    <a:pt x="1029" y="1555"/>
                    <a:pt x="1037" y="1543"/>
                  </a:cubicBezTo>
                  <a:cubicBezTo>
                    <a:pt x="1052" y="1521"/>
                    <a:pt x="1073" y="1503"/>
                    <a:pt x="1094" y="1488"/>
                  </a:cubicBezTo>
                  <a:cubicBezTo>
                    <a:pt x="1125" y="1466"/>
                    <a:pt x="1159" y="1449"/>
                    <a:pt x="1192" y="1429"/>
                  </a:cubicBezTo>
                  <a:cubicBezTo>
                    <a:pt x="1206" y="1421"/>
                    <a:pt x="1218" y="1410"/>
                    <a:pt x="1233" y="1403"/>
                  </a:cubicBezTo>
                  <a:cubicBezTo>
                    <a:pt x="1278" y="1381"/>
                    <a:pt x="1309" y="1344"/>
                    <a:pt x="1338" y="1305"/>
                  </a:cubicBezTo>
                  <a:cubicBezTo>
                    <a:pt x="1339" y="1304"/>
                    <a:pt x="1340" y="1301"/>
                    <a:pt x="1340" y="1298"/>
                  </a:cubicBezTo>
                  <a:cubicBezTo>
                    <a:pt x="1340" y="1294"/>
                    <a:pt x="1339" y="1289"/>
                    <a:pt x="1337" y="1287"/>
                  </a:cubicBezTo>
                  <a:cubicBezTo>
                    <a:pt x="1322" y="1270"/>
                    <a:pt x="1305" y="1254"/>
                    <a:pt x="1288" y="1239"/>
                  </a:cubicBezTo>
                  <a:cubicBezTo>
                    <a:pt x="1270" y="1222"/>
                    <a:pt x="1251" y="1204"/>
                    <a:pt x="1230" y="1191"/>
                  </a:cubicBezTo>
                  <a:cubicBezTo>
                    <a:pt x="1203" y="1173"/>
                    <a:pt x="1174" y="1156"/>
                    <a:pt x="1144" y="1143"/>
                  </a:cubicBezTo>
                  <a:cubicBezTo>
                    <a:pt x="1129" y="1136"/>
                    <a:pt x="1117" y="1121"/>
                    <a:pt x="1117" y="1108"/>
                  </a:cubicBezTo>
                  <a:cubicBezTo>
                    <a:pt x="1117" y="1104"/>
                    <a:pt x="1119" y="1099"/>
                    <a:pt x="1123" y="1096"/>
                  </a:cubicBezTo>
                  <a:cubicBezTo>
                    <a:pt x="1138" y="1083"/>
                    <a:pt x="1157" y="1073"/>
                    <a:pt x="1176" y="1067"/>
                  </a:cubicBezTo>
                  <a:cubicBezTo>
                    <a:pt x="1207" y="1056"/>
                    <a:pt x="1239" y="1050"/>
                    <a:pt x="1271" y="1040"/>
                  </a:cubicBezTo>
                  <a:cubicBezTo>
                    <a:pt x="1296" y="1033"/>
                    <a:pt x="1319" y="1019"/>
                    <a:pt x="1344" y="1014"/>
                  </a:cubicBezTo>
                  <a:cubicBezTo>
                    <a:pt x="1344" y="1014"/>
                    <a:pt x="1344" y="1014"/>
                    <a:pt x="1344" y="1014"/>
                  </a:cubicBezTo>
                  <a:cubicBezTo>
                    <a:pt x="1344" y="1014"/>
                    <a:pt x="1345" y="1014"/>
                    <a:pt x="1345" y="1014"/>
                  </a:cubicBezTo>
                  <a:cubicBezTo>
                    <a:pt x="1345" y="1014"/>
                    <a:pt x="1345" y="1014"/>
                    <a:pt x="1345" y="1014"/>
                  </a:cubicBezTo>
                  <a:cubicBezTo>
                    <a:pt x="1345" y="1014"/>
                    <a:pt x="1346" y="1014"/>
                    <a:pt x="1347" y="1014"/>
                  </a:cubicBezTo>
                  <a:cubicBezTo>
                    <a:pt x="1347" y="1014"/>
                    <a:pt x="1347" y="1014"/>
                    <a:pt x="1347" y="1014"/>
                  </a:cubicBezTo>
                  <a:cubicBezTo>
                    <a:pt x="1347" y="1014"/>
                    <a:pt x="1347" y="1014"/>
                    <a:pt x="1347" y="1014"/>
                  </a:cubicBezTo>
                  <a:cubicBezTo>
                    <a:pt x="1355" y="1012"/>
                    <a:pt x="1364" y="1010"/>
                    <a:pt x="1373" y="1010"/>
                  </a:cubicBezTo>
                  <a:cubicBezTo>
                    <a:pt x="1373" y="1010"/>
                    <a:pt x="1373" y="1010"/>
                    <a:pt x="1373" y="1010"/>
                  </a:cubicBezTo>
                  <a:cubicBezTo>
                    <a:pt x="1373" y="1010"/>
                    <a:pt x="1373" y="1010"/>
                    <a:pt x="1373" y="1010"/>
                  </a:cubicBezTo>
                  <a:cubicBezTo>
                    <a:pt x="1373" y="1010"/>
                    <a:pt x="1373" y="1010"/>
                    <a:pt x="1373" y="1010"/>
                  </a:cubicBezTo>
                  <a:cubicBezTo>
                    <a:pt x="1385" y="1010"/>
                    <a:pt x="1397" y="1013"/>
                    <a:pt x="1405" y="1024"/>
                  </a:cubicBezTo>
                  <a:cubicBezTo>
                    <a:pt x="1406" y="1024"/>
                    <a:pt x="1406" y="1024"/>
                    <a:pt x="1406" y="1024"/>
                  </a:cubicBezTo>
                  <a:cubicBezTo>
                    <a:pt x="1406" y="1024"/>
                    <a:pt x="1406" y="1024"/>
                    <a:pt x="1406" y="1024"/>
                  </a:cubicBezTo>
                  <a:cubicBezTo>
                    <a:pt x="1406" y="1024"/>
                    <a:pt x="1406" y="1024"/>
                    <a:pt x="1406" y="1024"/>
                  </a:cubicBezTo>
                  <a:cubicBezTo>
                    <a:pt x="1423" y="1045"/>
                    <a:pt x="1447" y="1044"/>
                    <a:pt x="1467" y="1045"/>
                  </a:cubicBezTo>
                  <a:cubicBezTo>
                    <a:pt x="1467" y="1045"/>
                    <a:pt x="1467" y="1045"/>
                    <a:pt x="1468" y="1045"/>
                  </a:cubicBezTo>
                  <a:cubicBezTo>
                    <a:pt x="1475" y="1046"/>
                    <a:pt x="1483" y="1046"/>
                    <a:pt x="1490" y="1046"/>
                  </a:cubicBezTo>
                  <a:cubicBezTo>
                    <a:pt x="1490" y="1046"/>
                    <a:pt x="1490" y="1046"/>
                    <a:pt x="1490" y="1046"/>
                  </a:cubicBezTo>
                  <a:cubicBezTo>
                    <a:pt x="1490" y="1046"/>
                    <a:pt x="1490" y="1046"/>
                    <a:pt x="1490" y="1046"/>
                  </a:cubicBezTo>
                  <a:cubicBezTo>
                    <a:pt x="1490" y="1046"/>
                    <a:pt x="1491" y="1046"/>
                    <a:pt x="1491" y="1046"/>
                  </a:cubicBezTo>
                  <a:cubicBezTo>
                    <a:pt x="1532" y="1046"/>
                    <a:pt x="1572" y="1036"/>
                    <a:pt x="1604" y="1002"/>
                  </a:cubicBezTo>
                  <a:cubicBezTo>
                    <a:pt x="1604" y="1002"/>
                    <a:pt x="1604" y="1002"/>
                    <a:pt x="1604" y="1002"/>
                  </a:cubicBezTo>
                  <a:cubicBezTo>
                    <a:pt x="1604" y="1001"/>
                    <a:pt x="1604" y="1001"/>
                    <a:pt x="1604" y="1001"/>
                  </a:cubicBezTo>
                  <a:cubicBezTo>
                    <a:pt x="1604" y="1001"/>
                    <a:pt x="1604" y="1001"/>
                    <a:pt x="1604" y="1001"/>
                  </a:cubicBezTo>
                  <a:cubicBezTo>
                    <a:pt x="1604" y="1001"/>
                    <a:pt x="1604" y="1001"/>
                    <a:pt x="1604" y="1001"/>
                  </a:cubicBezTo>
                  <a:cubicBezTo>
                    <a:pt x="1616" y="988"/>
                    <a:pt x="1632" y="977"/>
                    <a:pt x="1649" y="968"/>
                  </a:cubicBezTo>
                  <a:cubicBezTo>
                    <a:pt x="1663" y="961"/>
                    <a:pt x="1667" y="951"/>
                    <a:pt x="1671" y="936"/>
                  </a:cubicBezTo>
                  <a:cubicBezTo>
                    <a:pt x="1672" y="931"/>
                    <a:pt x="1673" y="927"/>
                    <a:pt x="1673" y="922"/>
                  </a:cubicBezTo>
                  <a:cubicBezTo>
                    <a:pt x="1673" y="905"/>
                    <a:pt x="1664" y="890"/>
                    <a:pt x="1658" y="877"/>
                  </a:cubicBezTo>
                  <a:cubicBezTo>
                    <a:pt x="1640" y="836"/>
                    <a:pt x="1613" y="800"/>
                    <a:pt x="1580" y="769"/>
                  </a:cubicBezTo>
                  <a:cubicBezTo>
                    <a:pt x="1572" y="762"/>
                    <a:pt x="1565" y="755"/>
                    <a:pt x="1556" y="749"/>
                  </a:cubicBezTo>
                  <a:cubicBezTo>
                    <a:pt x="1534" y="736"/>
                    <a:pt x="1511" y="725"/>
                    <a:pt x="1490" y="711"/>
                  </a:cubicBezTo>
                  <a:cubicBezTo>
                    <a:pt x="1462" y="692"/>
                    <a:pt x="1435" y="670"/>
                    <a:pt x="1408" y="649"/>
                  </a:cubicBezTo>
                  <a:cubicBezTo>
                    <a:pt x="1384" y="630"/>
                    <a:pt x="1360" y="611"/>
                    <a:pt x="1336" y="593"/>
                  </a:cubicBezTo>
                  <a:cubicBezTo>
                    <a:pt x="1317" y="580"/>
                    <a:pt x="1297" y="568"/>
                    <a:pt x="1277" y="556"/>
                  </a:cubicBezTo>
                  <a:cubicBezTo>
                    <a:pt x="1248" y="538"/>
                    <a:pt x="1219" y="520"/>
                    <a:pt x="1190" y="503"/>
                  </a:cubicBezTo>
                  <a:cubicBezTo>
                    <a:pt x="1167" y="489"/>
                    <a:pt x="1144" y="475"/>
                    <a:pt x="1120" y="463"/>
                  </a:cubicBezTo>
                  <a:cubicBezTo>
                    <a:pt x="1089" y="448"/>
                    <a:pt x="1057" y="432"/>
                    <a:pt x="1024" y="421"/>
                  </a:cubicBezTo>
                  <a:cubicBezTo>
                    <a:pt x="997" y="412"/>
                    <a:pt x="981" y="392"/>
                    <a:pt x="981" y="368"/>
                  </a:cubicBezTo>
                  <a:cubicBezTo>
                    <a:pt x="981" y="359"/>
                    <a:pt x="983" y="350"/>
                    <a:pt x="988" y="340"/>
                  </a:cubicBezTo>
                  <a:cubicBezTo>
                    <a:pt x="989" y="338"/>
                    <a:pt x="990" y="336"/>
                    <a:pt x="991" y="333"/>
                  </a:cubicBezTo>
                  <a:cubicBezTo>
                    <a:pt x="1002" y="306"/>
                    <a:pt x="1013" y="279"/>
                    <a:pt x="1023" y="251"/>
                  </a:cubicBezTo>
                  <a:cubicBezTo>
                    <a:pt x="1030" y="229"/>
                    <a:pt x="1038" y="206"/>
                    <a:pt x="1040" y="183"/>
                  </a:cubicBezTo>
                  <a:cubicBezTo>
                    <a:pt x="1040" y="182"/>
                    <a:pt x="1040" y="180"/>
                    <a:pt x="1040" y="179"/>
                  </a:cubicBezTo>
                  <a:cubicBezTo>
                    <a:pt x="1040" y="162"/>
                    <a:pt x="1033" y="146"/>
                    <a:pt x="1032" y="129"/>
                  </a:cubicBezTo>
                  <a:cubicBezTo>
                    <a:pt x="1031" y="103"/>
                    <a:pt x="1019" y="86"/>
                    <a:pt x="1000" y="72"/>
                  </a:cubicBezTo>
                  <a:cubicBezTo>
                    <a:pt x="982" y="58"/>
                    <a:pt x="962" y="46"/>
                    <a:pt x="942" y="35"/>
                  </a:cubicBezTo>
                  <a:cubicBezTo>
                    <a:pt x="920" y="22"/>
                    <a:pt x="898" y="12"/>
                    <a:pt x="875" y="1"/>
                  </a:cubicBezTo>
                  <a:cubicBezTo>
                    <a:pt x="875" y="1"/>
                    <a:pt x="875" y="1"/>
                    <a:pt x="875" y="1"/>
                  </a:cubicBezTo>
                  <a:cubicBezTo>
                    <a:pt x="875" y="1"/>
                    <a:pt x="875" y="1"/>
                    <a:pt x="875" y="1"/>
                  </a:cubicBezTo>
                  <a:cubicBezTo>
                    <a:pt x="873" y="0"/>
                    <a:pt x="871" y="0"/>
                    <a:pt x="869" y="0"/>
                  </a:cubicBezTo>
                  <a:cubicBezTo>
                    <a:pt x="869" y="0"/>
                    <a:pt x="869" y="0"/>
                    <a:pt x="869" y="0"/>
                  </a:cubicBezTo>
                  <a:cubicBezTo>
                    <a:pt x="869" y="0"/>
                    <a:pt x="869" y="0"/>
                    <a:pt x="8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xmlns="" id="{742D5E9D-2D0B-4C40-BD3B-3C447B8D32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319963" y="-1027113"/>
              <a:ext cx="2733675" cy="6680200"/>
            </a:xfrm>
            <a:custGeom>
              <a:avLst/>
              <a:gdLst>
                <a:gd name="T0" fmla="*/ 919 w 1271"/>
                <a:gd name="T1" fmla="*/ 2799 h 3114"/>
                <a:gd name="T2" fmla="*/ 884 w 1271"/>
                <a:gd name="T3" fmla="*/ 2848 h 3114"/>
                <a:gd name="T4" fmla="*/ 904 w 1271"/>
                <a:gd name="T5" fmla="*/ 2502 h 3114"/>
                <a:gd name="T6" fmla="*/ 832 w 1271"/>
                <a:gd name="T7" fmla="*/ 2572 h 3114"/>
                <a:gd name="T8" fmla="*/ 672 w 1271"/>
                <a:gd name="T9" fmla="*/ 2401 h 3114"/>
                <a:gd name="T10" fmla="*/ 904 w 1271"/>
                <a:gd name="T11" fmla="*/ 1933 h 3114"/>
                <a:gd name="T12" fmla="*/ 195 w 1271"/>
                <a:gd name="T13" fmla="*/ 91 h 3114"/>
                <a:gd name="T14" fmla="*/ 249 w 1271"/>
                <a:gd name="T15" fmla="*/ 229 h 3114"/>
                <a:gd name="T16" fmla="*/ 237 w 1271"/>
                <a:gd name="T17" fmla="*/ 251 h 3114"/>
                <a:gd name="T18" fmla="*/ 44 w 1271"/>
                <a:gd name="T19" fmla="*/ 149 h 3114"/>
                <a:gd name="T20" fmla="*/ 63 w 1271"/>
                <a:gd name="T21" fmla="*/ 206 h 3114"/>
                <a:gd name="T22" fmla="*/ 305 w 1271"/>
                <a:gd name="T23" fmla="*/ 441 h 3114"/>
                <a:gd name="T24" fmla="*/ 286 w 1271"/>
                <a:gd name="T25" fmla="*/ 455 h 3114"/>
                <a:gd name="T26" fmla="*/ 275 w 1271"/>
                <a:gd name="T27" fmla="*/ 464 h 3114"/>
                <a:gd name="T28" fmla="*/ 225 w 1271"/>
                <a:gd name="T29" fmla="*/ 449 h 3114"/>
                <a:gd name="T30" fmla="*/ 459 w 1271"/>
                <a:gd name="T31" fmla="*/ 655 h 3114"/>
                <a:gd name="T32" fmla="*/ 468 w 1271"/>
                <a:gd name="T33" fmla="*/ 661 h 3114"/>
                <a:gd name="T34" fmla="*/ 477 w 1271"/>
                <a:gd name="T35" fmla="*/ 660 h 3114"/>
                <a:gd name="T36" fmla="*/ 481 w 1271"/>
                <a:gd name="T37" fmla="*/ 672 h 3114"/>
                <a:gd name="T38" fmla="*/ 489 w 1271"/>
                <a:gd name="T39" fmla="*/ 679 h 3114"/>
                <a:gd name="T40" fmla="*/ 499 w 1271"/>
                <a:gd name="T41" fmla="*/ 678 h 3114"/>
                <a:gd name="T42" fmla="*/ 581 w 1271"/>
                <a:gd name="T43" fmla="*/ 690 h 3114"/>
                <a:gd name="T44" fmla="*/ 594 w 1271"/>
                <a:gd name="T45" fmla="*/ 691 h 3114"/>
                <a:gd name="T46" fmla="*/ 760 w 1271"/>
                <a:gd name="T47" fmla="*/ 680 h 3114"/>
                <a:gd name="T48" fmla="*/ 892 w 1271"/>
                <a:gd name="T49" fmla="*/ 632 h 3114"/>
                <a:gd name="T50" fmla="*/ 962 w 1271"/>
                <a:gd name="T51" fmla="*/ 709 h 3114"/>
                <a:gd name="T52" fmla="*/ 848 w 1271"/>
                <a:gd name="T53" fmla="*/ 1216 h 3114"/>
                <a:gd name="T54" fmla="*/ 794 w 1271"/>
                <a:gd name="T55" fmla="*/ 862 h 3114"/>
                <a:gd name="T56" fmla="*/ 747 w 1271"/>
                <a:gd name="T57" fmla="*/ 830 h 3114"/>
                <a:gd name="T58" fmla="*/ 682 w 1271"/>
                <a:gd name="T59" fmla="*/ 1024 h 3114"/>
                <a:gd name="T60" fmla="*/ 685 w 1271"/>
                <a:gd name="T61" fmla="*/ 1542 h 3114"/>
                <a:gd name="T62" fmla="*/ 604 w 1271"/>
                <a:gd name="T63" fmla="*/ 1848 h 3114"/>
                <a:gd name="T64" fmla="*/ 614 w 1271"/>
                <a:gd name="T65" fmla="*/ 2034 h 3114"/>
                <a:gd name="T66" fmla="*/ 647 w 1271"/>
                <a:gd name="T67" fmla="*/ 2290 h 3114"/>
                <a:gd name="T68" fmla="*/ 682 w 1271"/>
                <a:gd name="T69" fmla="*/ 2662 h 3114"/>
                <a:gd name="T70" fmla="*/ 704 w 1271"/>
                <a:gd name="T71" fmla="*/ 2260 h 3114"/>
                <a:gd name="T72" fmla="*/ 760 w 1271"/>
                <a:gd name="T73" fmla="*/ 2545 h 3114"/>
                <a:gd name="T74" fmla="*/ 770 w 1271"/>
                <a:gd name="T75" fmla="*/ 2711 h 3114"/>
                <a:gd name="T76" fmla="*/ 809 w 1271"/>
                <a:gd name="T77" fmla="*/ 2942 h 3114"/>
                <a:gd name="T78" fmla="*/ 821 w 1271"/>
                <a:gd name="T79" fmla="*/ 2704 h 3114"/>
                <a:gd name="T80" fmla="*/ 857 w 1271"/>
                <a:gd name="T81" fmla="*/ 2935 h 3114"/>
                <a:gd name="T82" fmla="*/ 934 w 1271"/>
                <a:gd name="T83" fmla="*/ 2834 h 3114"/>
                <a:gd name="T84" fmla="*/ 916 w 1271"/>
                <a:gd name="T85" fmla="*/ 2488 h 3114"/>
                <a:gd name="T86" fmla="*/ 917 w 1271"/>
                <a:gd name="T87" fmla="*/ 2004 h 3114"/>
                <a:gd name="T88" fmla="*/ 923 w 1271"/>
                <a:gd name="T89" fmla="*/ 1712 h 3114"/>
                <a:gd name="T90" fmla="*/ 946 w 1271"/>
                <a:gd name="T91" fmla="*/ 1622 h 3114"/>
                <a:gd name="T92" fmla="*/ 1009 w 1271"/>
                <a:gd name="T93" fmla="*/ 1624 h 3114"/>
                <a:gd name="T94" fmla="*/ 1258 w 1271"/>
                <a:gd name="T95" fmla="*/ 1104 h 3114"/>
                <a:gd name="T96" fmla="*/ 1196 w 1271"/>
                <a:gd name="T97" fmla="*/ 621 h 3114"/>
                <a:gd name="T98" fmla="*/ 1252 w 1271"/>
                <a:gd name="T99" fmla="*/ 337 h 3114"/>
                <a:gd name="T100" fmla="*/ 1113 w 1271"/>
                <a:gd name="T101" fmla="*/ 229 h 3114"/>
                <a:gd name="T102" fmla="*/ 1075 w 1271"/>
                <a:gd name="T103" fmla="*/ 225 h 3114"/>
                <a:gd name="T104" fmla="*/ 960 w 1271"/>
                <a:gd name="T105" fmla="*/ 184 h 3114"/>
                <a:gd name="T106" fmla="*/ 926 w 1271"/>
                <a:gd name="T107" fmla="*/ 166 h 3114"/>
                <a:gd name="T108" fmla="*/ 442 w 1271"/>
                <a:gd name="T109" fmla="*/ 79 h 3114"/>
                <a:gd name="T110" fmla="*/ 491 w 1271"/>
                <a:gd name="T111" fmla="*/ 168 h 3114"/>
                <a:gd name="T112" fmla="*/ 410 w 1271"/>
                <a:gd name="T113" fmla="*/ 109 h 3114"/>
                <a:gd name="T114" fmla="*/ 410 w 1271"/>
                <a:gd name="T115" fmla="*/ 110 h 3114"/>
                <a:gd name="T116" fmla="*/ 300 w 1271"/>
                <a:gd name="T117" fmla="*/ 74 h 3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1" h="3114">
                  <a:moveTo>
                    <a:pt x="919" y="2799"/>
                  </a:moveTo>
                  <a:cubicBezTo>
                    <a:pt x="919" y="2799"/>
                    <a:pt x="919" y="2799"/>
                    <a:pt x="919" y="2799"/>
                  </a:cubicBezTo>
                  <a:cubicBezTo>
                    <a:pt x="921" y="2799"/>
                    <a:pt x="922" y="2799"/>
                    <a:pt x="923" y="2799"/>
                  </a:cubicBezTo>
                  <a:cubicBezTo>
                    <a:pt x="924" y="2823"/>
                    <a:pt x="925" y="2847"/>
                    <a:pt x="926" y="2871"/>
                  </a:cubicBezTo>
                  <a:cubicBezTo>
                    <a:pt x="926" y="2871"/>
                    <a:pt x="926" y="2871"/>
                    <a:pt x="926" y="2871"/>
                  </a:cubicBezTo>
                  <a:cubicBezTo>
                    <a:pt x="926" y="2871"/>
                    <a:pt x="926" y="2871"/>
                    <a:pt x="926" y="2871"/>
                  </a:cubicBezTo>
                  <a:cubicBezTo>
                    <a:pt x="924" y="2871"/>
                    <a:pt x="922" y="2871"/>
                    <a:pt x="919" y="2871"/>
                  </a:cubicBezTo>
                  <a:cubicBezTo>
                    <a:pt x="919" y="2847"/>
                    <a:pt x="919" y="2823"/>
                    <a:pt x="919" y="2799"/>
                  </a:cubicBezTo>
                  <a:cubicBezTo>
                    <a:pt x="919" y="2799"/>
                    <a:pt x="919" y="2799"/>
                    <a:pt x="919" y="2799"/>
                  </a:cubicBezTo>
                  <a:moveTo>
                    <a:pt x="857" y="2803"/>
                  </a:moveTo>
                  <a:cubicBezTo>
                    <a:pt x="859" y="2776"/>
                    <a:pt x="861" y="2753"/>
                    <a:pt x="863" y="2730"/>
                  </a:cubicBezTo>
                  <a:cubicBezTo>
                    <a:pt x="865" y="2730"/>
                    <a:pt x="866" y="2730"/>
                    <a:pt x="868" y="2730"/>
                  </a:cubicBezTo>
                  <a:cubicBezTo>
                    <a:pt x="868" y="2735"/>
                    <a:pt x="870" y="2739"/>
                    <a:pt x="870" y="2743"/>
                  </a:cubicBezTo>
                  <a:cubicBezTo>
                    <a:pt x="870" y="2744"/>
                    <a:pt x="870" y="2744"/>
                    <a:pt x="870" y="2744"/>
                  </a:cubicBezTo>
                  <a:cubicBezTo>
                    <a:pt x="870" y="2745"/>
                    <a:pt x="870" y="2747"/>
                    <a:pt x="870" y="2748"/>
                  </a:cubicBezTo>
                  <a:cubicBezTo>
                    <a:pt x="870" y="2770"/>
                    <a:pt x="884" y="2788"/>
                    <a:pt x="888" y="2809"/>
                  </a:cubicBezTo>
                  <a:cubicBezTo>
                    <a:pt x="888" y="2811"/>
                    <a:pt x="888" y="2814"/>
                    <a:pt x="888" y="2817"/>
                  </a:cubicBezTo>
                  <a:cubicBezTo>
                    <a:pt x="888" y="2827"/>
                    <a:pt x="885" y="2838"/>
                    <a:pt x="884" y="2848"/>
                  </a:cubicBezTo>
                  <a:cubicBezTo>
                    <a:pt x="881" y="2848"/>
                    <a:pt x="878" y="2848"/>
                    <a:pt x="875" y="2847"/>
                  </a:cubicBezTo>
                  <a:cubicBezTo>
                    <a:pt x="874" y="2829"/>
                    <a:pt x="873" y="2811"/>
                    <a:pt x="872" y="2790"/>
                  </a:cubicBezTo>
                  <a:cubicBezTo>
                    <a:pt x="867" y="2794"/>
                    <a:pt x="864" y="2796"/>
                    <a:pt x="857" y="2803"/>
                  </a:cubicBezTo>
                  <a:cubicBezTo>
                    <a:pt x="857" y="2803"/>
                    <a:pt x="857" y="2803"/>
                    <a:pt x="857" y="2803"/>
                  </a:cubicBezTo>
                  <a:cubicBezTo>
                    <a:pt x="857" y="2803"/>
                    <a:pt x="857" y="2803"/>
                    <a:pt x="857" y="2803"/>
                  </a:cubicBezTo>
                  <a:moveTo>
                    <a:pt x="896" y="2490"/>
                  </a:moveTo>
                  <a:cubicBezTo>
                    <a:pt x="896" y="2490"/>
                    <a:pt x="896" y="2490"/>
                    <a:pt x="896" y="2490"/>
                  </a:cubicBezTo>
                  <a:cubicBezTo>
                    <a:pt x="899" y="2490"/>
                    <a:pt x="901" y="2490"/>
                    <a:pt x="904" y="2490"/>
                  </a:cubicBezTo>
                  <a:cubicBezTo>
                    <a:pt x="904" y="2494"/>
                    <a:pt x="904" y="2498"/>
                    <a:pt x="904" y="2502"/>
                  </a:cubicBezTo>
                  <a:cubicBezTo>
                    <a:pt x="904" y="2524"/>
                    <a:pt x="904" y="2547"/>
                    <a:pt x="903" y="2570"/>
                  </a:cubicBezTo>
                  <a:cubicBezTo>
                    <a:pt x="903" y="2571"/>
                    <a:pt x="896" y="2571"/>
                    <a:pt x="896" y="2571"/>
                  </a:cubicBezTo>
                  <a:cubicBezTo>
                    <a:pt x="896" y="2543"/>
                    <a:pt x="896" y="2517"/>
                    <a:pt x="896" y="2490"/>
                  </a:cubicBezTo>
                  <a:cubicBezTo>
                    <a:pt x="896" y="2490"/>
                    <a:pt x="896" y="2490"/>
                    <a:pt x="896" y="2490"/>
                  </a:cubicBezTo>
                  <a:moveTo>
                    <a:pt x="812" y="2488"/>
                  </a:moveTo>
                  <a:cubicBezTo>
                    <a:pt x="812" y="2488"/>
                    <a:pt x="812" y="2488"/>
                    <a:pt x="812" y="2488"/>
                  </a:cubicBezTo>
                  <a:cubicBezTo>
                    <a:pt x="814" y="2488"/>
                    <a:pt x="815" y="2488"/>
                    <a:pt x="817" y="2488"/>
                  </a:cubicBezTo>
                  <a:cubicBezTo>
                    <a:pt x="826" y="2513"/>
                    <a:pt x="832" y="2538"/>
                    <a:pt x="832" y="2565"/>
                  </a:cubicBezTo>
                  <a:cubicBezTo>
                    <a:pt x="832" y="2567"/>
                    <a:pt x="832" y="2570"/>
                    <a:pt x="832" y="2572"/>
                  </a:cubicBezTo>
                  <a:cubicBezTo>
                    <a:pt x="813" y="2580"/>
                    <a:pt x="821" y="2600"/>
                    <a:pt x="812" y="2614"/>
                  </a:cubicBezTo>
                  <a:cubicBezTo>
                    <a:pt x="812" y="2572"/>
                    <a:pt x="812" y="2530"/>
                    <a:pt x="812" y="2488"/>
                  </a:cubicBezTo>
                  <a:cubicBezTo>
                    <a:pt x="812" y="2488"/>
                    <a:pt x="812" y="2488"/>
                    <a:pt x="812" y="2488"/>
                  </a:cubicBezTo>
                  <a:moveTo>
                    <a:pt x="672" y="2401"/>
                  </a:moveTo>
                  <a:cubicBezTo>
                    <a:pt x="672" y="2401"/>
                    <a:pt x="672" y="2401"/>
                    <a:pt x="672" y="2401"/>
                  </a:cubicBezTo>
                  <a:cubicBezTo>
                    <a:pt x="674" y="2401"/>
                    <a:pt x="677" y="2400"/>
                    <a:pt x="679" y="2400"/>
                  </a:cubicBezTo>
                  <a:cubicBezTo>
                    <a:pt x="685" y="2410"/>
                    <a:pt x="686" y="2420"/>
                    <a:pt x="686" y="2430"/>
                  </a:cubicBezTo>
                  <a:cubicBezTo>
                    <a:pt x="686" y="2448"/>
                    <a:pt x="682" y="2465"/>
                    <a:pt x="681" y="2483"/>
                  </a:cubicBezTo>
                  <a:cubicBezTo>
                    <a:pt x="678" y="2455"/>
                    <a:pt x="675" y="2428"/>
                    <a:pt x="672" y="2401"/>
                  </a:cubicBezTo>
                  <a:cubicBezTo>
                    <a:pt x="672" y="2401"/>
                    <a:pt x="672" y="2401"/>
                    <a:pt x="672" y="2401"/>
                  </a:cubicBezTo>
                  <a:moveTo>
                    <a:pt x="904" y="1933"/>
                  </a:moveTo>
                  <a:cubicBezTo>
                    <a:pt x="904" y="1933"/>
                    <a:pt x="904" y="1933"/>
                    <a:pt x="904" y="1933"/>
                  </a:cubicBezTo>
                  <a:cubicBezTo>
                    <a:pt x="906" y="1933"/>
                    <a:pt x="907" y="1933"/>
                    <a:pt x="909" y="1933"/>
                  </a:cubicBezTo>
                  <a:cubicBezTo>
                    <a:pt x="909" y="2002"/>
                    <a:pt x="909" y="2070"/>
                    <a:pt x="909" y="2138"/>
                  </a:cubicBezTo>
                  <a:cubicBezTo>
                    <a:pt x="909" y="2138"/>
                    <a:pt x="909" y="2138"/>
                    <a:pt x="909" y="2138"/>
                  </a:cubicBezTo>
                  <a:cubicBezTo>
                    <a:pt x="909" y="2138"/>
                    <a:pt x="909" y="2138"/>
                    <a:pt x="909" y="2138"/>
                  </a:cubicBezTo>
                  <a:cubicBezTo>
                    <a:pt x="907" y="2138"/>
                    <a:pt x="906" y="2138"/>
                    <a:pt x="904" y="2138"/>
                  </a:cubicBezTo>
                  <a:cubicBezTo>
                    <a:pt x="904" y="2070"/>
                    <a:pt x="904" y="2002"/>
                    <a:pt x="904" y="1933"/>
                  </a:cubicBezTo>
                  <a:cubicBezTo>
                    <a:pt x="904" y="1933"/>
                    <a:pt x="904" y="1933"/>
                    <a:pt x="904" y="1933"/>
                  </a:cubicBezTo>
                  <a:moveTo>
                    <a:pt x="127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8" y="8"/>
                    <a:pt x="132" y="12"/>
                    <a:pt x="136" y="17"/>
                  </a:cubicBezTo>
                  <a:cubicBezTo>
                    <a:pt x="140" y="22"/>
                    <a:pt x="149" y="28"/>
                    <a:pt x="149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5"/>
                    <a:pt x="148" y="36"/>
                    <a:pt x="148" y="38"/>
                  </a:cubicBezTo>
                  <a:cubicBezTo>
                    <a:pt x="148" y="63"/>
                    <a:pt x="170" y="70"/>
                    <a:pt x="186" y="82"/>
                  </a:cubicBezTo>
                  <a:cubicBezTo>
                    <a:pt x="189" y="84"/>
                    <a:pt x="191" y="87"/>
                    <a:pt x="195" y="91"/>
                  </a:cubicBezTo>
                  <a:cubicBezTo>
                    <a:pt x="195" y="91"/>
                    <a:pt x="195" y="91"/>
                    <a:pt x="195" y="91"/>
                  </a:cubicBezTo>
                  <a:cubicBezTo>
                    <a:pt x="184" y="95"/>
                    <a:pt x="175" y="99"/>
                    <a:pt x="160" y="10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68" y="114"/>
                    <a:pt x="173" y="122"/>
                    <a:pt x="180" y="127"/>
                  </a:cubicBezTo>
                  <a:cubicBezTo>
                    <a:pt x="189" y="135"/>
                    <a:pt x="200" y="141"/>
                    <a:pt x="200" y="155"/>
                  </a:cubicBezTo>
                  <a:cubicBezTo>
                    <a:pt x="200" y="157"/>
                    <a:pt x="200" y="160"/>
                    <a:pt x="199" y="163"/>
                  </a:cubicBezTo>
                  <a:cubicBezTo>
                    <a:pt x="198" y="164"/>
                    <a:pt x="198" y="165"/>
                    <a:pt x="198" y="165"/>
                  </a:cubicBezTo>
                  <a:cubicBezTo>
                    <a:pt x="198" y="171"/>
                    <a:pt x="204" y="180"/>
                    <a:pt x="209" y="185"/>
                  </a:cubicBezTo>
                  <a:cubicBezTo>
                    <a:pt x="222" y="200"/>
                    <a:pt x="237" y="214"/>
                    <a:pt x="249" y="229"/>
                  </a:cubicBezTo>
                  <a:cubicBezTo>
                    <a:pt x="251" y="232"/>
                    <a:pt x="252" y="235"/>
                    <a:pt x="252" y="239"/>
                  </a:cubicBezTo>
                  <a:cubicBezTo>
                    <a:pt x="252" y="242"/>
                    <a:pt x="251" y="245"/>
                    <a:pt x="251" y="248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0" y="249"/>
                    <a:pt x="245" y="251"/>
                    <a:pt x="240" y="251"/>
                  </a:cubicBezTo>
                  <a:cubicBezTo>
                    <a:pt x="240" y="251"/>
                    <a:pt x="240" y="251"/>
                    <a:pt x="240" y="251"/>
                  </a:cubicBezTo>
                  <a:cubicBezTo>
                    <a:pt x="240" y="251"/>
                    <a:pt x="240" y="251"/>
                    <a:pt x="240" y="251"/>
                  </a:cubicBezTo>
                  <a:cubicBezTo>
                    <a:pt x="240" y="251"/>
                    <a:pt x="240" y="251"/>
                    <a:pt x="240" y="251"/>
                  </a:cubicBezTo>
                  <a:cubicBezTo>
                    <a:pt x="239" y="251"/>
                    <a:pt x="238" y="251"/>
                    <a:pt x="237" y="251"/>
                  </a:cubicBezTo>
                  <a:cubicBezTo>
                    <a:pt x="237" y="251"/>
                    <a:pt x="237" y="251"/>
                    <a:pt x="237" y="251"/>
                  </a:cubicBezTo>
                  <a:cubicBezTo>
                    <a:pt x="237" y="251"/>
                    <a:pt x="237" y="251"/>
                    <a:pt x="237" y="251"/>
                  </a:cubicBezTo>
                  <a:cubicBezTo>
                    <a:pt x="230" y="249"/>
                    <a:pt x="223" y="247"/>
                    <a:pt x="217" y="243"/>
                  </a:cubicBezTo>
                  <a:cubicBezTo>
                    <a:pt x="201" y="233"/>
                    <a:pt x="184" y="222"/>
                    <a:pt x="168" y="210"/>
                  </a:cubicBezTo>
                  <a:cubicBezTo>
                    <a:pt x="138" y="189"/>
                    <a:pt x="108" y="169"/>
                    <a:pt x="78" y="147"/>
                  </a:cubicBezTo>
                  <a:cubicBezTo>
                    <a:pt x="54" y="128"/>
                    <a:pt x="30" y="108"/>
                    <a:pt x="6" y="88"/>
                  </a:cubicBezTo>
                  <a:cubicBezTo>
                    <a:pt x="4" y="90"/>
                    <a:pt x="2" y="92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100"/>
                    <a:pt x="5" y="107"/>
                    <a:pt x="9" y="112"/>
                  </a:cubicBezTo>
                  <a:cubicBezTo>
                    <a:pt x="21" y="125"/>
                    <a:pt x="33" y="137"/>
                    <a:pt x="44" y="149"/>
                  </a:cubicBezTo>
                  <a:cubicBezTo>
                    <a:pt x="56" y="161"/>
                    <a:pt x="68" y="173"/>
                    <a:pt x="79" y="185"/>
                  </a:cubicBezTo>
                  <a:cubicBezTo>
                    <a:pt x="81" y="187"/>
                    <a:pt x="82" y="191"/>
                    <a:pt x="82" y="194"/>
                  </a:cubicBezTo>
                  <a:cubicBezTo>
                    <a:pt x="82" y="196"/>
                    <a:pt x="81" y="198"/>
                    <a:pt x="81" y="200"/>
                  </a:cubicBezTo>
                  <a:cubicBezTo>
                    <a:pt x="79" y="203"/>
                    <a:pt x="73" y="204"/>
                    <a:pt x="68" y="205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6" y="206"/>
                    <a:pt x="64" y="206"/>
                    <a:pt x="63" y="206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1" y="206"/>
                    <a:pt x="60" y="206"/>
                    <a:pt x="58" y="206"/>
                  </a:cubicBezTo>
                  <a:cubicBezTo>
                    <a:pt x="57" y="206"/>
                    <a:pt x="55" y="205"/>
                    <a:pt x="54" y="205"/>
                  </a:cubicBezTo>
                  <a:cubicBezTo>
                    <a:pt x="54" y="205"/>
                    <a:pt x="54" y="205"/>
                    <a:pt x="54" y="205"/>
                  </a:cubicBezTo>
                  <a:cubicBezTo>
                    <a:pt x="52" y="207"/>
                    <a:pt x="51" y="209"/>
                    <a:pt x="50" y="211"/>
                  </a:cubicBezTo>
                  <a:cubicBezTo>
                    <a:pt x="50" y="211"/>
                    <a:pt x="50" y="211"/>
                    <a:pt x="50" y="211"/>
                  </a:cubicBezTo>
                  <a:cubicBezTo>
                    <a:pt x="59" y="221"/>
                    <a:pt x="67" y="233"/>
                    <a:pt x="78" y="241"/>
                  </a:cubicBezTo>
                  <a:cubicBezTo>
                    <a:pt x="120" y="272"/>
                    <a:pt x="162" y="302"/>
                    <a:pt x="195" y="343"/>
                  </a:cubicBezTo>
                  <a:cubicBezTo>
                    <a:pt x="221" y="375"/>
                    <a:pt x="252" y="401"/>
                    <a:pt x="287" y="423"/>
                  </a:cubicBezTo>
                  <a:cubicBezTo>
                    <a:pt x="294" y="428"/>
                    <a:pt x="299" y="435"/>
                    <a:pt x="305" y="441"/>
                  </a:cubicBezTo>
                  <a:cubicBezTo>
                    <a:pt x="330" y="461"/>
                    <a:pt x="356" y="482"/>
                    <a:pt x="381" y="502"/>
                  </a:cubicBezTo>
                  <a:cubicBezTo>
                    <a:pt x="384" y="504"/>
                    <a:pt x="384" y="508"/>
                    <a:pt x="386" y="510"/>
                  </a:cubicBezTo>
                  <a:cubicBezTo>
                    <a:pt x="386" y="510"/>
                    <a:pt x="386" y="510"/>
                    <a:pt x="386" y="510"/>
                  </a:cubicBezTo>
                  <a:cubicBezTo>
                    <a:pt x="385" y="512"/>
                    <a:pt x="384" y="513"/>
                    <a:pt x="383" y="514"/>
                  </a:cubicBezTo>
                  <a:cubicBezTo>
                    <a:pt x="352" y="498"/>
                    <a:pt x="322" y="482"/>
                    <a:pt x="290" y="464"/>
                  </a:cubicBezTo>
                  <a:cubicBezTo>
                    <a:pt x="290" y="463"/>
                    <a:pt x="288" y="457"/>
                    <a:pt x="287" y="455"/>
                  </a:cubicBezTo>
                  <a:cubicBezTo>
                    <a:pt x="287" y="455"/>
                    <a:pt x="287" y="455"/>
                    <a:pt x="287" y="455"/>
                  </a:cubicBezTo>
                  <a:cubicBezTo>
                    <a:pt x="287" y="455"/>
                    <a:pt x="286" y="455"/>
                    <a:pt x="286" y="455"/>
                  </a:cubicBezTo>
                  <a:cubicBezTo>
                    <a:pt x="286" y="455"/>
                    <a:pt x="286" y="455"/>
                    <a:pt x="286" y="455"/>
                  </a:cubicBezTo>
                  <a:cubicBezTo>
                    <a:pt x="286" y="455"/>
                    <a:pt x="286" y="455"/>
                    <a:pt x="286" y="455"/>
                  </a:cubicBezTo>
                  <a:cubicBezTo>
                    <a:pt x="286" y="456"/>
                    <a:pt x="286" y="456"/>
                    <a:pt x="285" y="456"/>
                  </a:cubicBezTo>
                  <a:cubicBezTo>
                    <a:pt x="285" y="456"/>
                    <a:pt x="285" y="456"/>
                    <a:pt x="285" y="456"/>
                  </a:cubicBezTo>
                  <a:cubicBezTo>
                    <a:pt x="285" y="456"/>
                    <a:pt x="285" y="456"/>
                    <a:pt x="285" y="457"/>
                  </a:cubicBezTo>
                  <a:cubicBezTo>
                    <a:pt x="285" y="457"/>
                    <a:pt x="285" y="457"/>
                    <a:pt x="285" y="457"/>
                  </a:cubicBezTo>
                  <a:cubicBezTo>
                    <a:pt x="284" y="457"/>
                    <a:pt x="283" y="458"/>
                    <a:pt x="282" y="459"/>
                  </a:cubicBezTo>
                  <a:cubicBezTo>
                    <a:pt x="282" y="460"/>
                    <a:pt x="281" y="460"/>
                    <a:pt x="281" y="460"/>
                  </a:cubicBezTo>
                  <a:cubicBezTo>
                    <a:pt x="281" y="460"/>
                    <a:pt x="281" y="460"/>
                    <a:pt x="281" y="460"/>
                  </a:cubicBezTo>
                  <a:cubicBezTo>
                    <a:pt x="279" y="462"/>
                    <a:pt x="277" y="464"/>
                    <a:pt x="275" y="464"/>
                  </a:cubicBezTo>
                  <a:cubicBezTo>
                    <a:pt x="275" y="464"/>
                    <a:pt x="275" y="464"/>
                    <a:pt x="275" y="464"/>
                  </a:cubicBezTo>
                  <a:cubicBezTo>
                    <a:pt x="275" y="464"/>
                    <a:pt x="275" y="464"/>
                    <a:pt x="275" y="464"/>
                  </a:cubicBezTo>
                  <a:cubicBezTo>
                    <a:pt x="275" y="464"/>
                    <a:pt x="275" y="464"/>
                    <a:pt x="275" y="464"/>
                  </a:cubicBezTo>
                  <a:cubicBezTo>
                    <a:pt x="275" y="464"/>
                    <a:pt x="275" y="464"/>
                    <a:pt x="275" y="464"/>
                  </a:cubicBezTo>
                  <a:cubicBezTo>
                    <a:pt x="260" y="462"/>
                    <a:pt x="248" y="456"/>
                    <a:pt x="248" y="440"/>
                  </a:cubicBezTo>
                  <a:cubicBezTo>
                    <a:pt x="248" y="439"/>
                    <a:pt x="248" y="438"/>
                    <a:pt x="248" y="437"/>
                  </a:cubicBezTo>
                  <a:cubicBezTo>
                    <a:pt x="248" y="437"/>
                    <a:pt x="248" y="437"/>
                    <a:pt x="248" y="437"/>
                  </a:cubicBezTo>
                  <a:cubicBezTo>
                    <a:pt x="241" y="440"/>
                    <a:pt x="235" y="444"/>
                    <a:pt x="225" y="449"/>
                  </a:cubicBezTo>
                  <a:cubicBezTo>
                    <a:pt x="225" y="449"/>
                    <a:pt x="225" y="449"/>
                    <a:pt x="225" y="449"/>
                  </a:cubicBezTo>
                  <a:cubicBezTo>
                    <a:pt x="230" y="456"/>
                    <a:pt x="233" y="464"/>
                    <a:pt x="239" y="469"/>
                  </a:cubicBezTo>
                  <a:cubicBezTo>
                    <a:pt x="246" y="475"/>
                    <a:pt x="255" y="478"/>
                    <a:pt x="261" y="484"/>
                  </a:cubicBezTo>
                  <a:cubicBezTo>
                    <a:pt x="283" y="504"/>
                    <a:pt x="303" y="525"/>
                    <a:pt x="324" y="544"/>
                  </a:cubicBezTo>
                  <a:cubicBezTo>
                    <a:pt x="348" y="565"/>
                    <a:pt x="372" y="585"/>
                    <a:pt x="397" y="604"/>
                  </a:cubicBezTo>
                  <a:cubicBezTo>
                    <a:pt x="418" y="620"/>
                    <a:pt x="446" y="628"/>
                    <a:pt x="458" y="654"/>
                  </a:cubicBezTo>
                  <a:cubicBezTo>
                    <a:pt x="458" y="654"/>
                    <a:pt x="459" y="654"/>
                    <a:pt x="459" y="654"/>
                  </a:cubicBezTo>
                  <a:cubicBezTo>
                    <a:pt x="459" y="654"/>
                    <a:pt x="459" y="654"/>
                    <a:pt x="459" y="654"/>
                  </a:cubicBezTo>
                  <a:cubicBezTo>
                    <a:pt x="459" y="654"/>
                    <a:pt x="459" y="654"/>
                    <a:pt x="459" y="655"/>
                  </a:cubicBezTo>
                  <a:cubicBezTo>
                    <a:pt x="459" y="655"/>
                    <a:pt x="459" y="655"/>
                    <a:pt x="459" y="655"/>
                  </a:cubicBezTo>
                  <a:cubicBezTo>
                    <a:pt x="459" y="655"/>
                    <a:pt x="459" y="655"/>
                    <a:pt x="459" y="655"/>
                  </a:cubicBezTo>
                  <a:cubicBezTo>
                    <a:pt x="459" y="655"/>
                    <a:pt x="459" y="655"/>
                    <a:pt x="459" y="655"/>
                  </a:cubicBezTo>
                  <a:cubicBezTo>
                    <a:pt x="459" y="655"/>
                    <a:pt x="459" y="655"/>
                    <a:pt x="459" y="655"/>
                  </a:cubicBezTo>
                  <a:cubicBezTo>
                    <a:pt x="459" y="655"/>
                    <a:pt x="459" y="655"/>
                    <a:pt x="459" y="655"/>
                  </a:cubicBezTo>
                  <a:cubicBezTo>
                    <a:pt x="459" y="655"/>
                    <a:pt x="459" y="655"/>
                    <a:pt x="459" y="655"/>
                  </a:cubicBezTo>
                  <a:cubicBezTo>
                    <a:pt x="461" y="657"/>
                    <a:pt x="463" y="659"/>
                    <a:pt x="466" y="660"/>
                  </a:cubicBezTo>
                  <a:cubicBezTo>
                    <a:pt x="466" y="660"/>
                    <a:pt x="466" y="660"/>
                    <a:pt x="466" y="660"/>
                  </a:cubicBezTo>
                  <a:cubicBezTo>
                    <a:pt x="466" y="660"/>
                    <a:pt x="466" y="660"/>
                    <a:pt x="466" y="660"/>
                  </a:cubicBezTo>
                  <a:cubicBezTo>
                    <a:pt x="467" y="661"/>
                    <a:pt x="467" y="661"/>
                    <a:pt x="468" y="661"/>
                  </a:cubicBezTo>
                  <a:cubicBezTo>
                    <a:pt x="468" y="661"/>
                    <a:pt x="468" y="661"/>
                    <a:pt x="468" y="661"/>
                  </a:cubicBezTo>
                  <a:cubicBezTo>
                    <a:pt x="468" y="661"/>
                    <a:pt x="468" y="661"/>
                    <a:pt x="468" y="661"/>
                  </a:cubicBezTo>
                  <a:cubicBezTo>
                    <a:pt x="468" y="661"/>
                    <a:pt x="468" y="661"/>
                    <a:pt x="468" y="661"/>
                  </a:cubicBezTo>
                  <a:cubicBezTo>
                    <a:pt x="468" y="661"/>
                    <a:pt x="468" y="661"/>
                    <a:pt x="469" y="661"/>
                  </a:cubicBezTo>
                  <a:cubicBezTo>
                    <a:pt x="470" y="660"/>
                    <a:pt x="471" y="660"/>
                    <a:pt x="472" y="660"/>
                  </a:cubicBezTo>
                  <a:cubicBezTo>
                    <a:pt x="473" y="660"/>
                    <a:pt x="475" y="660"/>
                    <a:pt x="477" y="660"/>
                  </a:cubicBezTo>
                  <a:cubicBezTo>
                    <a:pt x="477" y="660"/>
                    <a:pt x="477" y="660"/>
                    <a:pt x="477" y="660"/>
                  </a:cubicBezTo>
                  <a:cubicBezTo>
                    <a:pt x="477" y="660"/>
                    <a:pt x="477" y="660"/>
                    <a:pt x="477" y="660"/>
                  </a:cubicBezTo>
                  <a:cubicBezTo>
                    <a:pt x="477" y="660"/>
                    <a:pt x="477" y="660"/>
                    <a:pt x="477" y="660"/>
                  </a:cubicBezTo>
                  <a:cubicBezTo>
                    <a:pt x="482" y="660"/>
                    <a:pt x="485" y="662"/>
                    <a:pt x="482" y="671"/>
                  </a:cubicBezTo>
                  <a:cubicBezTo>
                    <a:pt x="482" y="671"/>
                    <a:pt x="482" y="671"/>
                    <a:pt x="482" y="671"/>
                  </a:cubicBezTo>
                  <a:cubicBezTo>
                    <a:pt x="482" y="671"/>
                    <a:pt x="482" y="671"/>
                    <a:pt x="482" y="671"/>
                  </a:cubicBezTo>
                  <a:cubicBezTo>
                    <a:pt x="482" y="671"/>
                    <a:pt x="482" y="671"/>
                    <a:pt x="481" y="671"/>
                  </a:cubicBezTo>
                  <a:cubicBezTo>
                    <a:pt x="481" y="671"/>
                    <a:pt x="481" y="671"/>
                    <a:pt x="481" y="672"/>
                  </a:cubicBezTo>
                  <a:cubicBezTo>
                    <a:pt x="481" y="672"/>
                    <a:pt x="481" y="672"/>
                    <a:pt x="481" y="672"/>
                  </a:cubicBezTo>
                  <a:cubicBezTo>
                    <a:pt x="481" y="672"/>
                    <a:pt x="481" y="672"/>
                    <a:pt x="481" y="672"/>
                  </a:cubicBezTo>
                  <a:cubicBezTo>
                    <a:pt x="481" y="672"/>
                    <a:pt x="481" y="672"/>
                    <a:pt x="481" y="672"/>
                  </a:cubicBezTo>
                  <a:cubicBezTo>
                    <a:pt x="481" y="672"/>
                    <a:pt x="481" y="672"/>
                    <a:pt x="481" y="672"/>
                  </a:cubicBezTo>
                  <a:cubicBezTo>
                    <a:pt x="481" y="672"/>
                    <a:pt x="481" y="672"/>
                    <a:pt x="481" y="672"/>
                  </a:cubicBezTo>
                  <a:cubicBezTo>
                    <a:pt x="481" y="672"/>
                    <a:pt x="481" y="672"/>
                    <a:pt x="481" y="672"/>
                  </a:cubicBezTo>
                  <a:cubicBezTo>
                    <a:pt x="481" y="672"/>
                    <a:pt x="481" y="673"/>
                    <a:pt x="481" y="673"/>
                  </a:cubicBezTo>
                  <a:cubicBezTo>
                    <a:pt x="481" y="673"/>
                    <a:pt x="481" y="673"/>
                    <a:pt x="481" y="673"/>
                  </a:cubicBezTo>
                  <a:cubicBezTo>
                    <a:pt x="481" y="673"/>
                    <a:pt x="482" y="674"/>
                    <a:pt x="482" y="674"/>
                  </a:cubicBezTo>
                  <a:cubicBezTo>
                    <a:pt x="484" y="676"/>
                    <a:pt x="487" y="679"/>
                    <a:pt x="489" y="679"/>
                  </a:cubicBezTo>
                  <a:cubicBezTo>
                    <a:pt x="489" y="679"/>
                    <a:pt x="489" y="679"/>
                    <a:pt x="489" y="679"/>
                  </a:cubicBezTo>
                  <a:cubicBezTo>
                    <a:pt x="489" y="679"/>
                    <a:pt x="489" y="679"/>
                    <a:pt x="489" y="679"/>
                  </a:cubicBezTo>
                  <a:cubicBezTo>
                    <a:pt x="489" y="679"/>
                    <a:pt x="489" y="679"/>
                    <a:pt x="489" y="679"/>
                  </a:cubicBezTo>
                  <a:cubicBezTo>
                    <a:pt x="489" y="679"/>
                    <a:pt x="490" y="679"/>
                    <a:pt x="490" y="679"/>
                  </a:cubicBezTo>
                  <a:cubicBezTo>
                    <a:pt x="490" y="679"/>
                    <a:pt x="490" y="679"/>
                    <a:pt x="490" y="679"/>
                  </a:cubicBezTo>
                  <a:cubicBezTo>
                    <a:pt x="490" y="679"/>
                    <a:pt x="490" y="679"/>
                    <a:pt x="490" y="679"/>
                  </a:cubicBezTo>
                  <a:cubicBezTo>
                    <a:pt x="490" y="679"/>
                    <a:pt x="490" y="679"/>
                    <a:pt x="490" y="679"/>
                  </a:cubicBezTo>
                  <a:cubicBezTo>
                    <a:pt x="490" y="679"/>
                    <a:pt x="490" y="679"/>
                    <a:pt x="490" y="679"/>
                  </a:cubicBezTo>
                  <a:cubicBezTo>
                    <a:pt x="491" y="679"/>
                    <a:pt x="491" y="678"/>
                    <a:pt x="491" y="678"/>
                  </a:cubicBezTo>
                  <a:cubicBezTo>
                    <a:pt x="491" y="678"/>
                    <a:pt x="491" y="678"/>
                    <a:pt x="492" y="678"/>
                  </a:cubicBezTo>
                  <a:cubicBezTo>
                    <a:pt x="492" y="678"/>
                    <a:pt x="492" y="678"/>
                    <a:pt x="492" y="678"/>
                  </a:cubicBezTo>
                  <a:cubicBezTo>
                    <a:pt x="495" y="678"/>
                    <a:pt x="497" y="678"/>
                    <a:pt x="499" y="678"/>
                  </a:cubicBezTo>
                  <a:cubicBezTo>
                    <a:pt x="499" y="678"/>
                    <a:pt x="499" y="678"/>
                    <a:pt x="499" y="678"/>
                  </a:cubicBezTo>
                  <a:cubicBezTo>
                    <a:pt x="499" y="678"/>
                    <a:pt x="499" y="678"/>
                    <a:pt x="499" y="678"/>
                  </a:cubicBezTo>
                  <a:cubicBezTo>
                    <a:pt x="499" y="678"/>
                    <a:pt x="499" y="678"/>
                    <a:pt x="500" y="678"/>
                  </a:cubicBezTo>
                  <a:cubicBezTo>
                    <a:pt x="507" y="678"/>
                    <a:pt x="508" y="681"/>
                    <a:pt x="514" y="693"/>
                  </a:cubicBezTo>
                  <a:cubicBezTo>
                    <a:pt x="514" y="693"/>
                    <a:pt x="514" y="693"/>
                    <a:pt x="514" y="693"/>
                  </a:cubicBezTo>
                  <a:cubicBezTo>
                    <a:pt x="514" y="693"/>
                    <a:pt x="514" y="693"/>
                    <a:pt x="514" y="693"/>
                  </a:cubicBezTo>
                  <a:cubicBezTo>
                    <a:pt x="514" y="693"/>
                    <a:pt x="514" y="693"/>
                    <a:pt x="514" y="694"/>
                  </a:cubicBezTo>
                  <a:cubicBezTo>
                    <a:pt x="536" y="692"/>
                    <a:pt x="558" y="691"/>
                    <a:pt x="581" y="690"/>
                  </a:cubicBezTo>
                  <a:cubicBezTo>
                    <a:pt x="581" y="690"/>
                    <a:pt x="581" y="690"/>
                    <a:pt x="581" y="690"/>
                  </a:cubicBezTo>
                  <a:cubicBezTo>
                    <a:pt x="582" y="690"/>
                    <a:pt x="584" y="690"/>
                    <a:pt x="585" y="690"/>
                  </a:cubicBezTo>
                  <a:cubicBezTo>
                    <a:pt x="586" y="690"/>
                    <a:pt x="587" y="690"/>
                    <a:pt x="588" y="690"/>
                  </a:cubicBezTo>
                  <a:cubicBezTo>
                    <a:pt x="588" y="690"/>
                    <a:pt x="588" y="690"/>
                    <a:pt x="588" y="690"/>
                  </a:cubicBezTo>
                  <a:cubicBezTo>
                    <a:pt x="588" y="690"/>
                    <a:pt x="588" y="690"/>
                    <a:pt x="588" y="690"/>
                  </a:cubicBezTo>
                  <a:cubicBezTo>
                    <a:pt x="588" y="690"/>
                    <a:pt x="588" y="690"/>
                    <a:pt x="588" y="690"/>
                  </a:cubicBezTo>
                  <a:cubicBezTo>
                    <a:pt x="590" y="690"/>
                    <a:pt x="592" y="690"/>
                    <a:pt x="593" y="690"/>
                  </a:cubicBezTo>
                  <a:cubicBezTo>
                    <a:pt x="593" y="690"/>
                    <a:pt x="593" y="690"/>
                    <a:pt x="593" y="690"/>
                  </a:cubicBezTo>
                  <a:cubicBezTo>
                    <a:pt x="593" y="690"/>
                    <a:pt x="594" y="691"/>
                    <a:pt x="594" y="691"/>
                  </a:cubicBezTo>
                  <a:cubicBezTo>
                    <a:pt x="594" y="691"/>
                    <a:pt x="594" y="691"/>
                    <a:pt x="594" y="691"/>
                  </a:cubicBezTo>
                  <a:cubicBezTo>
                    <a:pt x="594" y="691"/>
                    <a:pt x="595" y="691"/>
                    <a:pt x="595" y="691"/>
                  </a:cubicBezTo>
                  <a:cubicBezTo>
                    <a:pt x="611" y="697"/>
                    <a:pt x="628" y="699"/>
                    <a:pt x="644" y="699"/>
                  </a:cubicBezTo>
                  <a:cubicBezTo>
                    <a:pt x="644" y="699"/>
                    <a:pt x="644" y="699"/>
                    <a:pt x="644" y="699"/>
                  </a:cubicBezTo>
                  <a:cubicBezTo>
                    <a:pt x="644" y="699"/>
                    <a:pt x="644" y="699"/>
                    <a:pt x="644" y="699"/>
                  </a:cubicBezTo>
                  <a:cubicBezTo>
                    <a:pt x="644" y="699"/>
                    <a:pt x="644" y="699"/>
                    <a:pt x="644" y="699"/>
                  </a:cubicBezTo>
                  <a:cubicBezTo>
                    <a:pt x="676" y="699"/>
                    <a:pt x="707" y="691"/>
                    <a:pt x="737" y="684"/>
                  </a:cubicBezTo>
                  <a:cubicBezTo>
                    <a:pt x="742" y="684"/>
                    <a:pt x="746" y="683"/>
                    <a:pt x="750" y="682"/>
                  </a:cubicBezTo>
                  <a:cubicBezTo>
                    <a:pt x="750" y="682"/>
                    <a:pt x="750" y="682"/>
                    <a:pt x="750" y="682"/>
                  </a:cubicBezTo>
                  <a:cubicBezTo>
                    <a:pt x="753" y="681"/>
                    <a:pt x="756" y="681"/>
                    <a:pt x="760" y="680"/>
                  </a:cubicBezTo>
                  <a:cubicBezTo>
                    <a:pt x="760" y="680"/>
                    <a:pt x="760" y="680"/>
                    <a:pt x="760" y="680"/>
                  </a:cubicBezTo>
                  <a:cubicBezTo>
                    <a:pt x="760" y="680"/>
                    <a:pt x="760" y="680"/>
                    <a:pt x="760" y="680"/>
                  </a:cubicBezTo>
                  <a:cubicBezTo>
                    <a:pt x="760" y="680"/>
                    <a:pt x="761" y="680"/>
                    <a:pt x="761" y="680"/>
                  </a:cubicBezTo>
                  <a:cubicBezTo>
                    <a:pt x="762" y="680"/>
                    <a:pt x="762" y="680"/>
                    <a:pt x="763" y="680"/>
                  </a:cubicBezTo>
                  <a:cubicBezTo>
                    <a:pt x="764" y="680"/>
                    <a:pt x="765" y="680"/>
                    <a:pt x="765" y="679"/>
                  </a:cubicBezTo>
                  <a:cubicBezTo>
                    <a:pt x="766" y="679"/>
                    <a:pt x="766" y="679"/>
                    <a:pt x="766" y="679"/>
                  </a:cubicBezTo>
                  <a:cubicBezTo>
                    <a:pt x="766" y="679"/>
                    <a:pt x="767" y="679"/>
                    <a:pt x="767" y="679"/>
                  </a:cubicBezTo>
                  <a:cubicBezTo>
                    <a:pt x="794" y="675"/>
                    <a:pt x="821" y="665"/>
                    <a:pt x="847" y="656"/>
                  </a:cubicBezTo>
                  <a:cubicBezTo>
                    <a:pt x="863" y="650"/>
                    <a:pt x="880" y="643"/>
                    <a:pt x="892" y="632"/>
                  </a:cubicBezTo>
                  <a:cubicBezTo>
                    <a:pt x="900" y="624"/>
                    <a:pt x="907" y="620"/>
                    <a:pt x="913" y="620"/>
                  </a:cubicBezTo>
                  <a:cubicBezTo>
                    <a:pt x="913" y="620"/>
                    <a:pt x="913" y="620"/>
                    <a:pt x="913" y="620"/>
                  </a:cubicBezTo>
                  <a:cubicBezTo>
                    <a:pt x="913" y="620"/>
                    <a:pt x="913" y="620"/>
                    <a:pt x="913" y="620"/>
                  </a:cubicBezTo>
                  <a:cubicBezTo>
                    <a:pt x="913" y="620"/>
                    <a:pt x="913" y="620"/>
                    <a:pt x="913" y="620"/>
                  </a:cubicBezTo>
                  <a:cubicBezTo>
                    <a:pt x="919" y="620"/>
                    <a:pt x="925" y="625"/>
                    <a:pt x="930" y="634"/>
                  </a:cubicBezTo>
                  <a:cubicBezTo>
                    <a:pt x="930" y="635"/>
                    <a:pt x="930" y="635"/>
                    <a:pt x="930" y="635"/>
                  </a:cubicBezTo>
                  <a:cubicBezTo>
                    <a:pt x="930" y="635"/>
                    <a:pt x="930" y="635"/>
                    <a:pt x="930" y="635"/>
                  </a:cubicBezTo>
                  <a:cubicBezTo>
                    <a:pt x="930" y="635"/>
                    <a:pt x="930" y="635"/>
                    <a:pt x="930" y="635"/>
                  </a:cubicBezTo>
                  <a:cubicBezTo>
                    <a:pt x="942" y="659"/>
                    <a:pt x="953" y="684"/>
                    <a:pt x="962" y="709"/>
                  </a:cubicBezTo>
                  <a:cubicBezTo>
                    <a:pt x="969" y="729"/>
                    <a:pt x="973" y="750"/>
                    <a:pt x="978" y="770"/>
                  </a:cubicBezTo>
                  <a:cubicBezTo>
                    <a:pt x="984" y="798"/>
                    <a:pt x="989" y="825"/>
                    <a:pt x="995" y="853"/>
                  </a:cubicBezTo>
                  <a:cubicBezTo>
                    <a:pt x="998" y="862"/>
                    <a:pt x="999" y="872"/>
                    <a:pt x="999" y="881"/>
                  </a:cubicBezTo>
                  <a:cubicBezTo>
                    <a:pt x="999" y="908"/>
                    <a:pt x="990" y="934"/>
                    <a:pt x="982" y="960"/>
                  </a:cubicBezTo>
                  <a:cubicBezTo>
                    <a:pt x="976" y="979"/>
                    <a:pt x="969" y="999"/>
                    <a:pt x="963" y="1018"/>
                  </a:cubicBezTo>
                  <a:cubicBezTo>
                    <a:pt x="958" y="1035"/>
                    <a:pt x="954" y="1054"/>
                    <a:pt x="947" y="1071"/>
                  </a:cubicBezTo>
                  <a:cubicBezTo>
                    <a:pt x="940" y="1087"/>
                    <a:pt x="929" y="1102"/>
                    <a:pt x="922" y="1119"/>
                  </a:cubicBezTo>
                  <a:cubicBezTo>
                    <a:pt x="910" y="1143"/>
                    <a:pt x="899" y="1167"/>
                    <a:pt x="888" y="1191"/>
                  </a:cubicBezTo>
                  <a:cubicBezTo>
                    <a:pt x="880" y="1208"/>
                    <a:pt x="867" y="1215"/>
                    <a:pt x="848" y="1216"/>
                  </a:cubicBezTo>
                  <a:cubicBezTo>
                    <a:pt x="848" y="1216"/>
                    <a:pt x="848" y="1216"/>
                    <a:pt x="848" y="1216"/>
                  </a:cubicBezTo>
                  <a:cubicBezTo>
                    <a:pt x="848" y="1192"/>
                    <a:pt x="848" y="1168"/>
                    <a:pt x="848" y="1145"/>
                  </a:cubicBezTo>
                  <a:cubicBezTo>
                    <a:pt x="848" y="1129"/>
                    <a:pt x="848" y="1114"/>
                    <a:pt x="848" y="1098"/>
                  </a:cubicBezTo>
                  <a:cubicBezTo>
                    <a:pt x="848" y="1068"/>
                    <a:pt x="845" y="1038"/>
                    <a:pt x="844" y="1008"/>
                  </a:cubicBezTo>
                  <a:cubicBezTo>
                    <a:pt x="843" y="974"/>
                    <a:pt x="840" y="940"/>
                    <a:pt x="825" y="909"/>
                  </a:cubicBezTo>
                  <a:cubicBezTo>
                    <a:pt x="825" y="909"/>
                    <a:pt x="825" y="909"/>
                    <a:pt x="825" y="909"/>
                  </a:cubicBezTo>
                  <a:cubicBezTo>
                    <a:pt x="825" y="908"/>
                    <a:pt x="825" y="908"/>
                    <a:pt x="825" y="907"/>
                  </a:cubicBezTo>
                  <a:cubicBezTo>
                    <a:pt x="825" y="907"/>
                    <a:pt x="825" y="907"/>
                    <a:pt x="825" y="907"/>
                  </a:cubicBezTo>
                  <a:cubicBezTo>
                    <a:pt x="821" y="888"/>
                    <a:pt x="817" y="870"/>
                    <a:pt x="794" y="862"/>
                  </a:cubicBezTo>
                  <a:cubicBezTo>
                    <a:pt x="777" y="856"/>
                    <a:pt x="764" y="842"/>
                    <a:pt x="749" y="832"/>
                  </a:cubicBezTo>
                  <a:cubicBezTo>
                    <a:pt x="749" y="832"/>
                    <a:pt x="749" y="832"/>
                    <a:pt x="749" y="832"/>
                  </a:cubicBezTo>
                  <a:cubicBezTo>
                    <a:pt x="749" y="832"/>
                    <a:pt x="749" y="832"/>
                    <a:pt x="749" y="832"/>
                  </a:cubicBezTo>
                  <a:cubicBezTo>
                    <a:pt x="749" y="832"/>
                    <a:pt x="748" y="832"/>
                    <a:pt x="748" y="832"/>
                  </a:cubicBezTo>
                  <a:cubicBezTo>
                    <a:pt x="748" y="831"/>
                    <a:pt x="748" y="831"/>
                    <a:pt x="748" y="831"/>
                  </a:cubicBezTo>
                  <a:cubicBezTo>
                    <a:pt x="748" y="831"/>
                    <a:pt x="748" y="831"/>
                    <a:pt x="748" y="831"/>
                  </a:cubicBezTo>
                  <a:cubicBezTo>
                    <a:pt x="747" y="831"/>
                    <a:pt x="747" y="831"/>
                    <a:pt x="747" y="831"/>
                  </a:cubicBezTo>
                  <a:cubicBezTo>
                    <a:pt x="747" y="831"/>
                    <a:pt x="747" y="830"/>
                    <a:pt x="747" y="830"/>
                  </a:cubicBezTo>
                  <a:cubicBezTo>
                    <a:pt x="747" y="830"/>
                    <a:pt x="747" y="830"/>
                    <a:pt x="747" y="830"/>
                  </a:cubicBezTo>
                  <a:cubicBezTo>
                    <a:pt x="741" y="826"/>
                    <a:pt x="736" y="823"/>
                    <a:pt x="730" y="823"/>
                  </a:cubicBezTo>
                  <a:cubicBezTo>
                    <a:pt x="730" y="823"/>
                    <a:pt x="730" y="823"/>
                    <a:pt x="730" y="823"/>
                  </a:cubicBezTo>
                  <a:cubicBezTo>
                    <a:pt x="730" y="823"/>
                    <a:pt x="730" y="823"/>
                    <a:pt x="730" y="823"/>
                  </a:cubicBezTo>
                  <a:cubicBezTo>
                    <a:pt x="730" y="823"/>
                    <a:pt x="730" y="823"/>
                    <a:pt x="730" y="823"/>
                  </a:cubicBezTo>
                  <a:cubicBezTo>
                    <a:pt x="726" y="823"/>
                    <a:pt x="722" y="825"/>
                    <a:pt x="716" y="829"/>
                  </a:cubicBezTo>
                  <a:cubicBezTo>
                    <a:pt x="716" y="829"/>
                    <a:pt x="716" y="829"/>
                    <a:pt x="716" y="829"/>
                  </a:cubicBezTo>
                  <a:cubicBezTo>
                    <a:pt x="686" y="850"/>
                    <a:pt x="674" y="894"/>
                    <a:pt x="674" y="931"/>
                  </a:cubicBezTo>
                  <a:cubicBezTo>
                    <a:pt x="674" y="938"/>
                    <a:pt x="674" y="944"/>
                    <a:pt x="675" y="950"/>
                  </a:cubicBezTo>
                  <a:cubicBezTo>
                    <a:pt x="678" y="975"/>
                    <a:pt x="680" y="999"/>
                    <a:pt x="682" y="1024"/>
                  </a:cubicBezTo>
                  <a:cubicBezTo>
                    <a:pt x="683" y="1033"/>
                    <a:pt x="683" y="1042"/>
                    <a:pt x="684" y="1051"/>
                  </a:cubicBezTo>
                  <a:cubicBezTo>
                    <a:pt x="689" y="1088"/>
                    <a:pt x="696" y="1124"/>
                    <a:pt x="698" y="1161"/>
                  </a:cubicBezTo>
                  <a:cubicBezTo>
                    <a:pt x="699" y="1199"/>
                    <a:pt x="699" y="1236"/>
                    <a:pt x="699" y="1273"/>
                  </a:cubicBezTo>
                  <a:cubicBezTo>
                    <a:pt x="699" y="1306"/>
                    <a:pt x="699" y="1339"/>
                    <a:pt x="698" y="1372"/>
                  </a:cubicBezTo>
                  <a:cubicBezTo>
                    <a:pt x="698" y="1375"/>
                    <a:pt x="698" y="1377"/>
                    <a:pt x="698" y="1379"/>
                  </a:cubicBezTo>
                  <a:cubicBezTo>
                    <a:pt x="698" y="1397"/>
                    <a:pt x="699" y="1415"/>
                    <a:pt x="699" y="1434"/>
                  </a:cubicBezTo>
                  <a:cubicBezTo>
                    <a:pt x="699" y="1457"/>
                    <a:pt x="697" y="1481"/>
                    <a:pt x="688" y="1504"/>
                  </a:cubicBezTo>
                  <a:cubicBezTo>
                    <a:pt x="685" y="1510"/>
                    <a:pt x="685" y="1516"/>
                    <a:pt x="685" y="1523"/>
                  </a:cubicBezTo>
                  <a:cubicBezTo>
                    <a:pt x="685" y="1529"/>
                    <a:pt x="685" y="1536"/>
                    <a:pt x="685" y="1542"/>
                  </a:cubicBezTo>
                  <a:cubicBezTo>
                    <a:pt x="685" y="1545"/>
                    <a:pt x="685" y="1549"/>
                    <a:pt x="684" y="1553"/>
                  </a:cubicBezTo>
                  <a:cubicBezTo>
                    <a:pt x="682" y="1567"/>
                    <a:pt x="677" y="1581"/>
                    <a:pt x="672" y="1595"/>
                  </a:cubicBezTo>
                  <a:cubicBezTo>
                    <a:pt x="667" y="1612"/>
                    <a:pt x="661" y="1630"/>
                    <a:pt x="655" y="1647"/>
                  </a:cubicBezTo>
                  <a:cubicBezTo>
                    <a:pt x="654" y="1651"/>
                    <a:pt x="654" y="1657"/>
                    <a:pt x="651" y="1660"/>
                  </a:cubicBezTo>
                  <a:cubicBezTo>
                    <a:pt x="643" y="1668"/>
                    <a:pt x="640" y="1677"/>
                    <a:pt x="640" y="1686"/>
                  </a:cubicBezTo>
                  <a:cubicBezTo>
                    <a:pt x="640" y="1692"/>
                    <a:pt x="642" y="1699"/>
                    <a:pt x="643" y="1707"/>
                  </a:cubicBezTo>
                  <a:cubicBezTo>
                    <a:pt x="644" y="1715"/>
                    <a:pt x="644" y="1723"/>
                    <a:pt x="644" y="1731"/>
                  </a:cubicBezTo>
                  <a:cubicBezTo>
                    <a:pt x="644" y="1743"/>
                    <a:pt x="643" y="1754"/>
                    <a:pt x="640" y="1765"/>
                  </a:cubicBezTo>
                  <a:cubicBezTo>
                    <a:pt x="631" y="1793"/>
                    <a:pt x="616" y="1820"/>
                    <a:pt x="604" y="1848"/>
                  </a:cubicBezTo>
                  <a:cubicBezTo>
                    <a:pt x="603" y="1852"/>
                    <a:pt x="602" y="1856"/>
                    <a:pt x="601" y="1861"/>
                  </a:cubicBezTo>
                  <a:cubicBezTo>
                    <a:pt x="597" y="1874"/>
                    <a:pt x="595" y="1887"/>
                    <a:pt x="591" y="1900"/>
                  </a:cubicBezTo>
                  <a:cubicBezTo>
                    <a:pt x="590" y="1905"/>
                    <a:pt x="588" y="1908"/>
                    <a:pt x="588" y="1912"/>
                  </a:cubicBezTo>
                  <a:cubicBezTo>
                    <a:pt x="588" y="1913"/>
                    <a:pt x="588" y="1914"/>
                    <a:pt x="588" y="1915"/>
                  </a:cubicBezTo>
                  <a:cubicBezTo>
                    <a:pt x="588" y="1926"/>
                    <a:pt x="589" y="1937"/>
                    <a:pt x="589" y="1948"/>
                  </a:cubicBezTo>
                  <a:cubicBezTo>
                    <a:pt x="589" y="1954"/>
                    <a:pt x="588" y="1960"/>
                    <a:pt x="587" y="1966"/>
                  </a:cubicBezTo>
                  <a:cubicBezTo>
                    <a:pt x="587" y="1969"/>
                    <a:pt x="586" y="1972"/>
                    <a:pt x="586" y="1975"/>
                  </a:cubicBezTo>
                  <a:cubicBezTo>
                    <a:pt x="586" y="1990"/>
                    <a:pt x="594" y="2002"/>
                    <a:pt x="603" y="2014"/>
                  </a:cubicBezTo>
                  <a:cubicBezTo>
                    <a:pt x="607" y="2020"/>
                    <a:pt x="612" y="2027"/>
                    <a:pt x="614" y="2034"/>
                  </a:cubicBezTo>
                  <a:cubicBezTo>
                    <a:pt x="619" y="2050"/>
                    <a:pt x="621" y="2068"/>
                    <a:pt x="628" y="2083"/>
                  </a:cubicBezTo>
                  <a:cubicBezTo>
                    <a:pt x="637" y="2101"/>
                    <a:pt x="639" y="2119"/>
                    <a:pt x="639" y="2138"/>
                  </a:cubicBezTo>
                  <a:cubicBezTo>
                    <a:pt x="639" y="2146"/>
                    <a:pt x="638" y="2155"/>
                    <a:pt x="638" y="2164"/>
                  </a:cubicBezTo>
                  <a:cubicBezTo>
                    <a:pt x="637" y="2177"/>
                    <a:pt x="637" y="2191"/>
                    <a:pt x="637" y="2204"/>
                  </a:cubicBezTo>
                  <a:cubicBezTo>
                    <a:pt x="637" y="2224"/>
                    <a:pt x="637" y="2245"/>
                    <a:pt x="637" y="2265"/>
                  </a:cubicBezTo>
                  <a:cubicBezTo>
                    <a:pt x="638" y="2265"/>
                    <a:pt x="639" y="2265"/>
                    <a:pt x="639" y="2265"/>
                  </a:cubicBezTo>
                  <a:cubicBezTo>
                    <a:pt x="640" y="2252"/>
                    <a:pt x="641" y="2239"/>
                    <a:pt x="642" y="2227"/>
                  </a:cubicBezTo>
                  <a:cubicBezTo>
                    <a:pt x="644" y="2227"/>
                    <a:pt x="645" y="2227"/>
                    <a:pt x="647" y="2227"/>
                  </a:cubicBezTo>
                  <a:cubicBezTo>
                    <a:pt x="647" y="2247"/>
                    <a:pt x="647" y="2266"/>
                    <a:pt x="647" y="2290"/>
                  </a:cubicBezTo>
                  <a:cubicBezTo>
                    <a:pt x="647" y="2290"/>
                    <a:pt x="647" y="2290"/>
                    <a:pt x="647" y="2290"/>
                  </a:cubicBezTo>
                  <a:cubicBezTo>
                    <a:pt x="642" y="2284"/>
                    <a:pt x="640" y="2282"/>
                    <a:pt x="636" y="2278"/>
                  </a:cubicBezTo>
                  <a:cubicBezTo>
                    <a:pt x="636" y="2278"/>
                    <a:pt x="636" y="2278"/>
                    <a:pt x="636" y="2278"/>
                  </a:cubicBezTo>
                  <a:cubicBezTo>
                    <a:pt x="638" y="2311"/>
                    <a:pt x="639" y="2340"/>
                    <a:pt x="641" y="2370"/>
                  </a:cubicBezTo>
                  <a:cubicBezTo>
                    <a:pt x="644" y="2370"/>
                    <a:pt x="646" y="2370"/>
                    <a:pt x="649" y="2370"/>
                  </a:cubicBezTo>
                  <a:cubicBezTo>
                    <a:pt x="651" y="2338"/>
                    <a:pt x="653" y="2305"/>
                    <a:pt x="655" y="2273"/>
                  </a:cubicBezTo>
                  <a:cubicBezTo>
                    <a:pt x="661" y="2311"/>
                    <a:pt x="664" y="2348"/>
                    <a:pt x="666" y="2386"/>
                  </a:cubicBezTo>
                  <a:cubicBezTo>
                    <a:pt x="669" y="2432"/>
                    <a:pt x="671" y="2479"/>
                    <a:pt x="674" y="2525"/>
                  </a:cubicBezTo>
                  <a:cubicBezTo>
                    <a:pt x="676" y="2571"/>
                    <a:pt x="678" y="2616"/>
                    <a:pt x="682" y="2662"/>
                  </a:cubicBezTo>
                  <a:cubicBezTo>
                    <a:pt x="683" y="2683"/>
                    <a:pt x="684" y="2704"/>
                    <a:pt x="698" y="2726"/>
                  </a:cubicBezTo>
                  <a:cubicBezTo>
                    <a:pt x="701" y="2720"/>
                    <a:pt x="704" y="2717"/>
                    <a:pt x="704" y="2714"/>
                  </a:cubicBezTo>
                  <a:cubicBezTo>
                    <a:pt x="704" y="2714"/>
                    <a:pt x="704" y="2714"/>
                    <a:pt x="704" y="2714"/>
                  </a:cubicBezTo>
                  <a:cubicBezTo>
                    <a:pt x="701" y="2677"/>
                    <a:pt x="697" y="2639"/>
                    <a:pt x="695" y="2602"/>
                  </a:cubicBezTo>
                  <a:cubicBezTo>
                    <a:pt x="693" y="2556"/>
                    <a:pt x="692" y="2509"/>
                    <a:pt x="691" y="2462"/>
                  </a:cubicBezTo>
                  <a:cubicBezTo>
                    <a:pt x="691" y="2457"/>
                    <a:pt x="691" y="2452"/>
                    <a:pt x="691" y="2447"/>
                  </a:cubicBezTo>
                  <a:cubicBezTo>
                    <a:pt x="691" y="2431"/>
                    <a:pt x="692" y="2416"/>
                    <a:pt x="693" y="2400"/>
                  </a:cubicBezTo>
                  <a:cubicBezTo>
                    <a:pt x="693" y="2388"/>
                    <a:pt x="696" y="2376"/>
                    <a:pt x="697" y="2364"/>
                  </a:cubicBezTo>
                  <a:cubicBezTo>
                    <a:pt x="700" y="2329"/>
                    <a:pt x="702" y="2295"/>
                    <a:pt x="704" y="2260"/>
                  </a:cubicBezTo>
                  <a:cubicBezTo>
                    <a:pt x="705" y="2248"/>
                    <a:pt x="706" y="2235"/>
                    <a:pt x="707" y="2221"/>
                  </a:cubicBezTo>
                  <a:cubicBezTo>
                    <a:pt x="724" y="2224"/>
                    <a:pt x="727" y="2233"/>
                    <a:pt x="727" y="2243"/>
                  </a:cubicBezTo>
                  <a:cubicBezTo>
                    <a:pt x="727" y="2244"/>
                    <a:pt x="727" y="2246"/>
                    <a:pt x="727" y="2247"/>
                  </a:cubicBezTo>
                  <a:cubicBezTo>
                    <a:pt x="726" y="2260"/>
                    <a:pt x="724" y="2273"/>
                    <a:pt x="724" y="2287"/>
                  </a:cubicBezTo>
                  <a:cubicBezTo>
                    <a:pt x="724" y="2289"/>
                    <a:pt x="724" y="2292"/>
                    <a:pt x="725" y="2295"/>
                  </a:cubicBezTo>
                  <a:cubicBezTo>
                    <a:pt x="727" y="2324"/>
                    <a:pt x="731" y="2352"/>
                    <a:pt x="735" y="2381"/>
                  </a:cubicBezTo>
                  <a:cubicBezTo>
                    <a:pt x="740" y="2421"/>
                    <a:pt x="745" y="2462"/>
                    <a:pt x="751" y="2502"/>
                  </a:cubicBezTo>
                  <a:cubicBezTo>
                    <a:pt x="753" y="2516"/>
                    <a:pt x="757" y="2530"/>
                    <a:pt x="760" y="2544"/>
                  </a:cubicBezTo>
                  <a:cubicBezTo>
                    <a:pt x="760" y="2544"/>
                    <a:pt x="760" y="2545"/>
                    <a:pt x="760" y="2545"/>
                  </a:cubicBezTo>
                  <a:cubicBezTo>
                    <a:pt x="760" y="2548"/>
                    <a:pt x="759" y="2552"/>
                    <a:pt x="759" y="2555"/>
                  </a:cubicBezTo>
                  <a:cubicBezTo>
                    <a:pt x="758" y="2569"/>
                    <a:pt x="755" y="2583"/>
                    <a:pt x="755" y="2597"/>
                  </a:cubicBezTo>
                  <a:cubicBezTo>
                    <a:pt x="755" y="2607"/>
                    <a:pt x="757" y="2617"/>
                    <a:pt x="762" y="2627"/>
                  </a:cubicBezTo>
                  <a:cubicBezTo>
                    <a:pt x="770" y="2623"/>
                    <a:pt x="776" y="2620"/>
                    <a:pt x="784" y="2616"/>
                  </a:cubicBezTo>
                  <a:cubicBezTo>
                    <a:pt x="786" y="2623"/>
                    <a:pt x="790" y="2631"/>
                    <a:pt x="790" y="2638"/>
                  </a:cubicBezTo>
                  <a:cubicBezTo>
                    <a:pt x="790" y="2644"/>
                    <a:pt x="787" y="2648"/>
                    <a:pt x="779" y="2652"/>
                  </a:cubicBezTo>
                  <a:cubicBezTo>
                    <a:pt x="767" y="2657"/>
                    <a:pt x="765" y="2665"/>
                    <a:pt x="765" y="2674"/>
                  </a:cubicBezTo>
                  <a:cubicBezTo>
                    <a:pt x="765" y="2675"/>
                    <a:pt x="765" y="2676"/>
                    <a:pt x="765" y="2678"/>
                  </a:cubicBezTo>
                  <a:cubicBezTo>
                    <a:pt x="766" y="2688"/>
                    <a:pt x="768" y="2698"/>
                    <a:pt x="770" y="2711"/>
                  </a:cubicBezTo>
                  <a:cubicBezTo>
                    <a:pt x="776" y="2703"/>
                    <a:pt x="780" y="2697"/>
                    <a:pt x="787" y="2686"/>
                  </a:cubicBezTo>
                  <a:cubicBezTo>
                    <a:pt x="795" y="2735"/>
                    <a:pt x="803" y="2778"/>
                    <a:pt x="810" y="2821"/>
                  </a:cubicBezTo>
                  <a:cubicBezTo>
                    <a:pt x="812" y="2821"/>
                    <a:pt x="813" y="2822"/>
                    <a:pt x="815" y="2822"/>
                  </a:cubicBezTo>
                  <a:cubicBezTo>
                    <a:pt x="818" y="2816"/>
                    <a:pt x="820" y="2810"/>
                    <a:pt x="822" y="2806"/>
                  </a:cubicBezTo>
                  <a:cubicBezTo>
                    <a:pt x="822" y="2825"/>
                    <a:pt x="822" y="2845"/>
                    <a:pt x="822" y="2866"/>
                  </a:cubicBezTo>
                  <a:cubicBezTo>
                    <a:pt x="822" y="2866"/>
                    <a:pt x="822" y="2866"/>
                    <a:pt x="822" y="2866"/>
                  </a:cubicBezTo>
                  <a:cubicBezTo>
                    <a:pt x="821" y="2866"/>
                    <a:pt x="820" y="2866"/>
                    <a:pt x="819" y="2866"/>
                  </a:cubicBezTo>
                  <a:cubicBezTo>
                    <a:pt x="817" y="2858"/>
                    <a:pt x="814" y="2850"/>
                    <a:pt x="812" y="2842"/>
                  </a:cubicBezTo>
                  <a:cubicBezTo>
                    <a:pt x="810" y="2876"/>
                    <a:pt x="809" y="2909"/>
                    <a:pt x="809" y="2942"/>
                  </a:cubicBezTo>
                  <a:cubicBezTo>
                    <a:pt x="809" y="3000"/>
                    <a:pt x="813" y="3057"/>
                    <a:pt x="825" y="3114"/>
                  </a:cubicBezTo>
                  <a:cubicBezTo>
                    <a:pt x="829" y="3096"/>
                    <a:pt x="832" y="3078"/>
                    <a:pt x="832" y="3061"/>
                  </a:cubicBezTo>
                  <a:cubicBezTo>
                    <a:pt x="833" y="2987"/>
                    <a:pt x="834" y="2914"/>
                    <a:pt x="834" y="2840"/>
                  </a:cubicBezTo>
                  <a:cubicBezTo>
                    <a:pt x="834" y="2834"/>
                    <a:pt x="834" y="2827"/>
                    <a:pt x="834" y="2821"/>
                  </a:cubicBezTo>
                  <a:cubicBezTo>
                    <a:pt x="834" y="2807"/>
                    <a:pt x="829" y="2793"/>
                    <a:pt x="828" y="2779"/>
                  </a:cubicBezTo>
                  <a:cubicBezTo>
                    <a:pt x="827" y="2770"/>
                    <a:pt x="825" y="2760"/>
                    <a:pt x="825" y="2752"/>
                  </a:cubicBezTo>
                  <a:cubicBezTo>
                    <a:pt x="825" y="2747"/>
                    <a:pt x="825" y="2743"/>
                    <a:pt x="827" y="2740"/>
                  </a:cubicBezTo>
                  <a:cubicBezTo>
                    <a:pt x="830" y="2734"/>
                    <a:pt x="831" y="2729"/>
                    <a:pt x="831" y="2724"/>
                  </a:cubicBezTo>
                  <a:cubicBezTo>
                    <a:pt x="831" y="2716"/>
                    <a:pt x="827" y="2709"/>
                    <a:pt x="821" y="2704"/>
                  </a:cubicBezTo>
                  <a:cubicBezTo>
                    <a:pt x="814" y="2697"/>
                    <a:pt x="812" y="2692"/>
                    <a:pt x="812" y="2687"/>
                  </a:cubicBezTo>
                  <a:cubicBezTo>
                    <a:pt x="812" y="2680"/>
                    <a:pt x="818" y="2674"/>
                    <a:pt x="827" y="2667"/>
                  </a:cubicBezTo>
                  <a:cubicBezTo>
                    <a:pt x="830" y="2673"/>
                    <a:pt x="834" y="2679"/>
                    <a:pt x="836" y="2685"/>
                  </a:cubicBezTo>
                  <a:cubicBezTo>
                    <a:pt x="839" y="2703"/>
                    <a:pt x="842" y="2722"/>
                    <a:pt x="845" y="2741"/>
                  </a:cubicBezTo>
                  <a:cubicBezTo>
                    <a:pt x="846" y="2748"/>
                    <a:pt x="850" y="2756"/>
                    <a:pt x="850" y="2763"/>
                  </a:cubicBezTo>
                  <a:cubicBezTo>
                    <a:pt x="850" y="2763"/>
                    <a:pt x="850" y="2763"/>
                    <a:pt x="850" y="2763"/>
                  </a:cubicBezTo>
                  <a:cubicBezTo>
                    <a:pt x="850" y="2783"/>
                    <a:pt x="847" y="2803"/>
                    <a:pt x="847" y="2823"/>
                  </a:cubicBezTo>
                  <a:cubicBezTo>
                    <a:pt x="847" y="2825"/>
                    <a:pt x="847" y="2828"/>
                    <a:pt x="847" y="2831"/>
                  </a:cubicBezTo>
                  <a:cubicBezTo>
                    <a:pt x="849" y="2865"/>
                    <a:pt x="853" y="2900"/>
                    <a:pt x="857" y="2935"/>
                  </a:cubicBezTo>
                  <a:cubicBezTo>
                    <a:pt x="859" y="2945"/>
                    <a:pt x="866" y="2954"/>
                    <a:pt x="872" y="2968"/>
                  </a:cubicBezTo>
                  <a:cubicBezTo>
                    <a:pt x="888" y="2936"/>
                    <a:pt x="868" y="2900"/>
                    <a:pt x="907" y="2879"/>
                  </a:cubicBezTo>
                  <a:cubicBezTo>
                    <a:pt x="910" y="2910"/>
                    <a:pt x="911" y="2939"/>
                    <a:pt x="914" y="2966"/>
                  </a:cubicBezTo>
                  <a:cubicBezTo>
                    <a:pt x="914" y="2975"/>
                    <a:pt x="919" y="2982"/>
                    <a:pt x="922" y="2990"/>
                  </a:cubicBezTo>
                  <a:cubicBezTo>
                    <a:pt x="925" y="2990"/>
                    <a:pt x="927" y="2989"/>
                    <a:pt x="930" y="2989"/>
                  </a:cubicBezTo>
                  <a:cubicBezTo>
                    <a:pt x="931" y="2979"/>
                    <a:pt x="934" y="2968"/>
                    <a:pt x="934" y="2958"/>
                  </a:cubicBezTo>
                  <a:cubicBezTo>
                    <a:pt x="934" y="2949"/>
                    <a:pt x="934" y="2940"/>
                    <a:pt x="934" y="2931"/>
                  </a:cubicBezTo>
                  <a:cubicBezTo>
                    <a:pt x="934" y="2913"/>
                    <a:pt x="934" y="2896"/>
                    <a:pt x="934" y="2878"/>
                  </a:cubicBezTo>
                  <a:cubicBezTo>
                    <a:pt x="934" y="2863"/>
                    <a:pt x="934" y="2848"/>
                    <a:pt x="934" y="2834"/>
                  </a:cubicBezTo>
                  <a:cubicBezTo>
                    <a:pt x="934" y="2822"/>
                    <a:pt x="934" y="2811"/>
                    <a:pt x="934" y="2800"/>
                  </a:cubicBezTo>
                  <a:cubicBezTo>
                    <a:pt x="934" y="2799"/>
                    <a:pt x="934" y="2797"/>
                    <a:pt x="934" y="2796"/>
                  </a:cubicBezTo>
                  <a:cubicBezTo>
                    <a:pt x="934" y="2777"/>
                    <a:pt x="930" y="2759"/>
                    <a:pt x="930" y="2740"/>
                  </a:cubicBezTo>
                  <a:cubicBezTo>
                    <a:pt x="930" y="2735"/>
                    <a:pt x="931" y="2730"/>
                    <a:pt x="931" y="2725"/>
                  </a:cubicBezTo>
                  <a:cubicBezTo>
                    <a:pt x="932" y="2719"/>
                    <a:pt x="932" y="2712"/>
                    <a:pt x="932" y="2706"/>
                  </a:cubicBezTo>
                  <a:cubicBezTo>
                    <a:pt x="932" y="2669"/>
                    <a:pt x="922" y="2634"/>
                    <a:pt x="922" y="2597"/>
                  </a:cubicBezTo>
                  <a:cubicBezTo>
                    <a:pt x="922" y="2595"/>
                    <a:pt x="922" y="2593"/>
                    <a:pt x="922" y="2591"/>
                  </a:cubicBezTo>
                  <a:cubicBezTo>
                    <a:pt x="922" y="2589"/>
                    <a:pt x="922" y="2587"/>
                    <a:pt x="922" y="2584"/>
                  </a:cubicBezTo>
                  <a:cubicBezTo>
                    <a:pt x="922" y="2552"/>
                    <a:pt x="916" y="2520"/>
                    <a:pt x="916" y="2488"/>
                  </a:cubicBezTo>
                  <a:cubicBezTo>
                    <a:pt x="916" y="2481"/>
                    <a:pt x="916" y="2475"/>
                    <a:pt x="917" y="2468"/>
                  </a:cubicBezTo>
                  <a:cubicBezTo>
                    <a:pt x="918" y="2455"/>
                    <a:pt x="918" y="2442"/>
                    <a:pt x="918" y="2429"/>
                  </a:cubicBezTo>
                  <a:cubicBezTo>
                    <a:pt x="918" y="2401"/>
                    <a:pt x="916" y="2372"/>
                    <a:pt x="916" y="2344"/>
                  </a:cubicBezTo>
                  <a:cubicBezTo>
                    <a:pt x="915" y="2339"/>
                    <a:pt x="915" y="2331"/>
                    <a:pt x="912" y="2329"/>
                  </a:cubicBezTo>
                  <a:cubicBezTo>
                    <a:pt x="908" y="2326"/>
                    <a:pt x="906" y="2323"/>
                    <a:pt x="906" y="2320"/>
                  </a:cubicBezTo>
                  <a:cubicBezTo>
                    <a:pt x="906" y="2317"/>
                    <a:pt x="908" y="2313"/>
                    <a:pt x="910" y="2309"/>
                  </a:cubicBezTo>
                  <a:cubicBezTo>
                    <a:pt x="912" y="2303"/>
                    <a:pt x="915" y="2297"/>
                    <a:pt x="915" y="2291"/>
                  </a:cubicBezTo>
                  <a:cubicBezTo>
                    <a:pt x="916" y="2234"/>
                    <a:pt x="917" y="2177"/>
                    <a:pt x="917" y="2119"/>
                  </a:cubicBezTo>
                  <a:cubicBezTo>
                    <a:pt x="917" y="2081"/>
                    <a:pt x="917" y="2043"/>
                    <a:pt x="917" y="2004"/>
                  </a:cubicBezTo>
                  <a:cubicBezTo>
                    <a:pt x="917" y="1983"/>
                    <a:pt x="917" y="1961"/>
                    <a:pt x="917" y="1939"/>
                  </a:cubicBezTo>
                  <a:cubicBezTo>
                    <a:pt x="917" y="1934"/>
                    <a:pt x="917" y="1926"/>
                    <a:pt x="914" y="1925"/>
                  </a:cubicBezTo>
                  <a:cubicBezTo>
                    <a:pt x="906" y="1921"/>
                    <a:pt x="903" y="1916"/>
                    <a:pt x="903" y="1911"/>
                  </a:cubicBezTo>
                  <a:cubicBezTo>
                    <a:pt x="903" y="1904"/>
                    <a:pt x="907" y="1898"/>
                    <a:pt x="908" y="1892"/>
                  </a:cubicBezTo>
                  <a:cubicBezTo>
                    <a:pt x="911" y="1880"/>
                    <a:pt x="915" y="1869"/>
                    <a:pt x="915" y="1856"/>
                  </a:cubicBezTo>
                  <a:cubicBezTo>
                    <a:pt x="915" y="1852"/>
                    <a:pt x="914" y="1847"/>
                    <a:pt x="913" y="1842"/>
                  </a:cubicBezTo>
                  <a:cubicBezTo>
                    <a:pt x="912" y="1839"/>
                    <a:pt x="912" y="1835"/>
                    <a:pt x="912" y="1831"/>
                  </a:cubicBezTo>
                  <a:cubicBezTo>
                    <a:pt x="912" y="1819"/>
                    <a:pt x="915" y="1806"/>
                    <a:pt x="916" y="1794"/>
                  </a:cubicBezTo>
                  <a:cubicBezTo>
                    <a:pt x="918" y="1767"/>
                    <a:pt x="921" y="1740"/>
                    <a:pt x="923" y="1712"/>
                  </a:cubicBezTo>
                  <a:cubicBezTo>
                    <a:pt x="923" y="1712"/>
                    <a:pt x="923" y="1712"/>
                    <a:pt x="923" y="1712"/>
                  </a:cubicBezTo>
                  <a:cubicBezTo>
                    <a:pt x="923" y="1710"/>
                    <a:pt x="922" y="1708"/>
                    <a:pt x="922" y="1707"/>
                  </a:cubicBezTo>
                  <a:cubicBezTo>
                    <a:pt x="920" y="1685"/>
                    <a:pt x="917" y="1663"/>
                    <a:pt x="917" y="1641"/>
                  </a:cubicBezTo>
                  <a:cubicBezTo>
                    <a:pt x="917" y="1641"/>
                    <a:pt x="917" y="1641"/>
                    <a:pt x="917" y="1641"/>
                  </a:cubicBezTo>
                  <a:cubicBezTo>
                    <a:pt x="917" y="1627"/>
                    <a:pt x="924" y="1619"/>
                    <a:pt x="934" y="1619"/>
                  </a:cubicBezTo>
                  <a:cubicBezTo>
                    <a:pt x="934" y="1619"/>
                    <a:pt x="934" y="1619"/>
                    <a:pt x="934" y="1619"/>
                  </a:cubicBezTo>
                  <a:cubicBezTo>
                    <a:pt x="934" y="1619"/>
                    <a:pt x="934" y="1619"/>
                    <a:pt x="934" y="1619"/>
                  </a:cubicBezTo>
                  <a:cubicBezTo>
                    <a:pt x="934" y="1619"/>
                    <a:pt x="934" y="1619"/>
                    <a:pt x="934" y="1619"/>
                  </a:cubicBezTo>
                  <a:cubicBezTo>
                    <a:pt x="938" y="1619"/>
                    <a:pt x="942" y="1620"/>
                    <a:pt x="946" y="1622"/>
                  </a:cubicBezTo>
                  <a:cubicBezTo>
                    <a:pt x="946" y="1622"/>
                    <a:pt x="946" y="1622"/>
                    <a:pt x="946" y="1622"/>
                  </a:cubicBezTo>
                  <a:cubicBezTo>
                    <a:pt x="946" y="1622"/>
                    <a:pt x="946" y="1622"/>
                    <a:pt x="946" y="1622"/>
                  </a:cubicBezTo>
                  <a:cubicBezTo>
                    <a:pt x="946" y="1622"/>
                    <a:pt x="947" y="1622"/>
                    <a:pt x="947" y="1622"/>
                  </a:cubicBezTo>
                  <a:cubicBezTo>
                    <a:pt x="947" y="1622"/>
                    <a:pt x="947" y="1622"/>
                    <a:pt x="947" y="1622"/>
                  </a:cubicBezTo>
                  <a:cubicBezTo>
                    <a:pt x="957" y="1627"/>
                    <a:pt x="967" y="1628"/>
                    <a:pt x="977" y="1628"/>
                  </a:cubicBezTo>
                  <a:cubicBezTo>
                    <a:pt x="977" y="1628"/>
                    <a:pt x="977" y="1628"/>
                    <a:pt x="977" y="1628"/>
                  </a:cubicBezTo>
                  <a:cubicBezTo>
                    <a:pt x="977" y="1628"/>
                    <a:pt x="977" y="1628"/>
                    <a:pt x="977" y="1628"/>
                  </a:cubicBezTo>
                  <a:cubicBezTo>
                    <a:pt x="977" y="1628"/>
                    <a:pt x="977" y="1628"/>
                    <a:pt x="977" y="1628"/>
                  </a:cubicBezTo>
                  <a:cubicBezTo>
                    <a:pt x="988" y="1628"/>
                    <a:pt x="999" y="1626"/>
                    <a:pt x="1009" y="1624"/>
                  </a:cubicBezTo>
                  <a:cubicBezTo>
                    <a:pt x="1020" y="1621"/>
                    <a:pt x="1032" y="1613"/>
                    <a:pt x="1038" y="1604"/>
                  </a:cubicBezTo>
                  <a:cubicBezTo>
                    <a:pt x="1056" y="1579"/>
                    <a:pt x="1069" y="1552"/>
                    <a:pt x="1086" y="1527"/>
                  </a:cubicBezTo>
                  <a:cubicBezTo>
                    <a:pt x="1112" y="1486"/>
                    <a:pt x="1141" y="1447"/>
                    <a:pt x="1166" y="1405"/>
                  </a:cubicBezTo>
                  <a:cubicBezTo>
                    <a:pt x="1181" y="1380"/>
                    <a:pt x="1191" y="1351"/>
                    <a:pt x="1202" y="1324"/>
                  </a:cubicBezTo>
                  <a:cubicBezTo>
                    <a:pt x="1212" y="1301"/>
                    <a:pt x="1220" y="1277"/>
                    <a:pt x="1228" y="1254"/>
                  </a:cubicBezTo>
                  <a:cubicBezTo>
                    <a:pt x="1234" y="1238"/>
                    <a:pt x="1241" y="1221"/>
                    <a:pt x="1244" y="1205"/>
                  </a:cubicBezTo>
                  <a:cubicBezTo>
                    <a:pt x="1250" y="1176"/>
                    <a:pt x="1254" y="1147"/>
                    <a:pt x="1258" y="1118"/>
                  </a:cubicBezTo>
                  <a:cubicBezTo>
                    <a:pt x="1258" y="1116"/>
                    <a:pt x="1258" y="1114"/>
                    <a:pt x="1258" y="1113"/>
                  </a:cubicBezTo>
                  <a:cubicBezTo>
                    <a:pt x="1258" y="1110"/>
                    <a:pt x="1258" y="1107"/>
                    <a:pt x="1258" y="1104"/>
                  </a:cubicBezTo>
                  <a:cubicBezTo>
                    <a:pt x="1258" y="1100"/>
                    <a:pt x="1258" y="1097"/>
                    <a:pt x="1260" y="1094"/>
                  </a:cubicBezTo>
                  <a:cubicBezTo>
                    <a:pt x="1268" y="1079"/>
                    <a:pt x="1271" y="1064"/>
                    <a:pt x="1271" y="1049"/>
                  </a:cubicBezTo>
                  <a:cubicBezTo>
                    <a:pt x="1271" y="1031"/>
                    <a:pt x="1267" y="1013"/>
                    <a:pt x="1261" y="995"/>
                  </a:cubicBezTo>
                  <a:cubicBezTo>
                    <a:pt x="1256" y="981"/>
                    <a:pt x="1250" y="968"/>
                    <a:pt x="1246" y="954"/>
                  </a:cubicBezTo>
                  <a:cubicBezTo>
                    <a:pt x="1235" y="922"/>
                    <a:pt x="1228" y="889"/>
                    <a:pt x="1214" y="860"/>
                  </a:cubicBezTo>
                  <a:cubicBezTo>
                    <a:pt x="1201" y="833"/>
                    <a:pt x="1190" y="808"/>
                    <a:pt x="1187" y="777"/>
                  </a:cubicBezTo>
                  <a:cubicBezTo>
                    <a:pt x="1185" y="753"/>
                    <a:pt x="1182" y="728"/>
                    <a:pt x="1182" y="704"/>
                  </a:cubicBezTo>
                  <a:cubicBezTo>
                    <a:pt x="1182" y="685"/>
                    <a:pt x="1184" y="666"/>
                    <a:pt x="1190" y="647"/>
                  </a:cubicBezTo>
                  <a:cubicBezTo>
                    <a:pt x="1193" y="638"/>
                    <a:pt x="1193" y="629"/>
                    <a:pt x="1196" y="621"/>
                  </a:cubicBezTo>
                  <a:cubicBezTo>
                    <a:pt x="1198" y="612"/>
                    <a:pt x="1201" y="604"/>
                    <a:pt x="1204" y="596"/>
                  </a:cubicBezTo>
                  <a:cubicBezTo>
                    <a:pt x="1205" y="591"/>
                    <a:pt x="1205" y="585"/>
                    <a:pt x="1206" y="581"/>
                  </a:cubicBezTo>
                  <a:cubicBezTo>
                    <a:pt x="1215" y="555"/>
                    <a:pt x="1224" y="530"/>
                    <a:pt x="1231" y="504"/>
                  </a:cubicBezTo>
                  <a:cubicBezTo>
                    <a:pt x="1236" y="486"/>
                    <a:pt x="1237" y="467"/>
                    <a:pt x="1240" y="449"/>
                  </a:cubicBezTo>
                  <a:cubicBezTo>
                    <a:pt x="1241" y="442"/>
                    <a:pt x="1243" y="436"/>
                    <a:pt x="1244" y="430"/>
                  </a:cubicBezTo>
                  <a:cubicBezTo>
                    <a:pt x="1247" y="412"/>
                    <a:pt x="1252" y="394"/>
                    <a:pt x="1254" y="377"/>
                  </a:cubicBezTo>
                  <a:cubicBezTo>
                    <a:pt x="1255" y="373"/>
                    <a:pt x="1255" y="369"/>
                    <a:pt x="1255" y="365"/>
                  </a:cubicBezTo>
                  <a:cubicBezTo>
                    <a:pt x="1255" y="361"/>
                    <a:pt x="1255" y="356"/>
                    <a:pt x="1255" y="352"/>
                  </a:cubicBezTo>
                  <a:cubicBezTo>
                    <a:pt x="1255" y="347"/>
                    <a:pt x="1252" y="341"/>
                    <a:pt x="1252" y="337"/>
                  </a:cubicBezTo>
                  <a:cubicBezTo>
                    <a:pt x="1252" y="335"/>
                    <a:pt x="1253" y="334"/>
                    <a:pt x="1253" y="333"/>
                  </a:cubicBezTo>
                  <a:cubicBezTo>
                    <a:pt x="1255" y="328"/>
                    <a:pt x="1256" y="324"/>
                    <a:pt x="1256" y="320"/>
                  </a:cubicBezTo>
                  <a:cubicBezTo>
                    <a:pt x="1256" y="308"/>
                    <a:pt x="1248" y="299"/>
                    <a:pt x="1238" y="290"/>
                  </a:cubicBezTo>
                  <a:cubicBezTo>
                    <a:pt x="1228" y="281"/>
                    <a:pt x="1219" y="270"/>
                    <a:pt x="1207" y="264"/>
                  </a:cubicBezTo>
                  <a:cubicBezTo>
                    <a:pt x="1189" y="254"/>
                    <a:pt x="1170" y="246"/>
                    <a:pt x="1151" y="239"/>
                  </a:cubicBezTo>
                  <a:cubicBezTo>
                    <a:pt x="1139" y="234"/>
                    <a:pt x="1126" y="232"/>
                    <a:pt x="1114" y="229"/>
                  </a:cubicBezTo>
                  <a:cubicBezTo>
                    <a:pt x="1114" y="229"/>
                    <a:pt x="1114" y="229"/>
                    <a:pt x="1114" y="229"/>
                  </a:cubicBezTo>
                  <a:cubicBezTo>
                    <a:pt x="1114" y="229"/>
                    <a:pt x="1114" y="229"/>
                    <a:pt x="1114" y="229"/>
                  </a:cubicBezTo>
                  <a:cubicBezTo>
                    <a:pt x="1114" y="229"/>
                    <a:pt x="1113" y="229"/>
                    <a:pt x="1113" y="229"/>
                  </a:cubicBezTo>
                  <a:cubicBezTo>
                    <a:pt x="1113" y="229"/>
                    <a:pt x="1113" y="229"/>
                    <a:pt x="1113" y="229"/>
                  </a:cubicBezTo>
                  <a:cubicBezTo>
                    <a:pt x="1107" y="227"/>
                    <a:pt x="1101" y="225"/>
                    <a:pt x="1095" y="225"/>
                  </a:cubicBezTo>
                  <a:cubicBezTo>
                    <a:pt x="1095" y="225"/>
                    <a:pt x="1095" y="225"/>
                    <a:pt x="1095" y="225"/>
                  </a:cubicBezTo>
                  <a:cubicBezTo>
                    <a:pt x="1095" y="225"/>
                    <a:pt x="1095" y="225"/>
                    <a:pt x="1095" y="225"/>
                  </a:cubicBezTo>
                  <a:cubicBezTo>
                    <a:pt x="1095" y="225"/>
                    <a:pt x="1095" y="225"/>
                    <a:pt x="1095" y="225"/>
                  </a:cubicBezTo>
                  <a:cubicBezTo>
                    <a:pt x="1094" y="225"/>
                    <a:pt x="1094" y="225"/>
                    <a:pt x="1093" y="225"/>
                  </a:cubicBezTo>
                  <a:cubicBezTo>
                    <a:pt x="1093" y="225"/>
                    <a:pt x="1093" y="225"/>
                    <a:pt x="1093" y="225"/>
                  </a:cubicBezTo>
                  <a:cubicBezTo>
                    <a:pt x="1093" y="225"/>
                    <a:pt x="1092" y="225"/>
                    <a:pt x="1092" y="225"/>
                  </a:cubicBezTo>
                  <a:cubicBezTo>
                    <a:pt x="1087" y="225"/>
                    <a:pt x="1081" y="225"/>
                    <a:pt x="1075" y="225"/>
                  </a:cubicBezTo>
                  <a:cubicBezTo>
                    <a:pt x="1075" y="225"/>
                    <a:pt x="1075" y="225"/>
                    <a:pt x="1075" y="225"/>
                  </a:cubicBezTo>
                  <a:cubicBezTo>
                    <a:pt x="1075" y="225"/>
                    <a:pt x="1075" y="225"/>
                    <a:pt x="1075" y="225"/>
                  </a:cubicBezTo>
                  <a:cubicBezTo>
                    <a:pt x="1075" y="225"/>
                    <a:pt x="1075" y="225"/>
                    <a:pt x="1075" y="225"/>
                  </a:cubicBezTo>
                  <a:cubicBezTo>
                    <a:pt x="1034" y="225"/>
                    <a:pt x="995" y="214"/>
                    <a:pt x="962" y="186"/>
                  </a:cubicBezTo>
                  <a:cubicBezTo>
                    <a:pt x="962" y="186"/>
                    <a:pt x="962" y="186"/>
                    <a:pt x="962" y="186"/>
                  </a:cubicBezTo>
                  <a:cubicBezTo>
                    <a:pt x="962" y="186"/>
                    <a:pt x="962" y="185"/>
                    <a:pt x="961" y="185"/>
                  </a:cubicBezTo>
                  <a:cubicBezTo>
                    <a:pt x="961" y="185"/>
                    <a:pt x="961" y="185"/>
                    <a:pt x="961" y="185"/>
                  </a:cubicBezTo>
                  <a:cubicBezTo>
                    <a:pt x="961" y="185"/>
                    <a:pt x="961" y="185"/>
                    <a:pt x="961" y="185"/>
                  </a:cubicBezTo>
                  <a:cubicBezTo>
                    <a:pt x="960" y="185"/>
                    <a:pt x="960" y="184"/>
                    <a:pt x="960" y="184"/>
                  </a:cubicBezTo>
                  <a:cubicBezTo>
                    <a:pt x="960" y="184"/>
                    <a:pt x="960" y="184"/>
                    <a:pt x="960" y="184"/>
                  </a:cubicBezTo>
                  <a:cubicBezTo>
                    <a:pt x="960" y="184"/>
                    <a:pt x="960" y="184"/>
                    <a:pt x="960" y="184"/>
                  </a:cubicBezTo>
                  <a:cubicBezTo>
                    <a:pt x="960" y="184"/>
                    <a:pt x="960" y="184"/>
                    <a:pt x="959" y="184"/>
                  </a:cubicBezTo>
                  <a:cubicBezTo>
                    <a:pt x="959" y="184"/>
                    <a:pt x="959" y="183"/>
                    <a:pt x="959" y="183"/>
                  </a:cubicBezTo>
                  <a:cubicBezTo>
                    <a:pt x="959" y="183"/>
                    <a:pt x="959" y="183"/>
                    <a:pt x="959" y="183"/>
                  </a:cubicBezTo>
                  <a:cubicBezTo>
                    <a:pt x="950" y="175"/>
                    <a:pt x="938" y="166"/>
                    <a:pt x="926" y="166"/>
                  </a:cubicBezTo>
                  <a:cubicBezTo>
                    <a:pt x="926" y="166"/>
                    <a:pt x="926" y="166"/>
                    <a:pt x="926" y="166"/>
                  </a:cubicBezTo>
                  <a:cubicBezTo>
                    <a:pt x="926" y="166"/>
                    <a:pt x="926" y="166"/>
                    <a:pt x="926" y="166"/>
                  </a:cubicBezTo>
                  <a:cubicBezTo>
                    <a:pt x="926" y="166"/>
                    <a:pt x="926" y="166"/>
                    <a:pt x="926" y="166"/>
                  </a:cubicBezTo>
                  <a:cubicBezTo>
                    <a:pt x="922" y="166"/>
                    <a:pt x="919" y="166"/>
                    <a:pt x="915" y="168"/>
                  </a:cubicBezTo>
                  <a:cubicBezTo>
                    <a:pt x="915" y="168"/>
                    <a:pt x="915" y="168"/>
                    <a:pt x="914" y="168"/>
                  </a:cubicBezTo>
                  <a:cubicBezTo>
                    <a:pt x="896" y="177"/>
                    <a:pt x="881" y="191"/>
                    <a:pt x="864" y="204"/>
                  </a:cubicBezTo>
                  <a:cubicBezTo>
                    <a:pt x="838" y="225"/>
                    <a:pt x="812" y="247"/>
                    <a:pt x="785" y="267"/>
                  </a:cubicBezTo>
                  <a:cubicBezTo>
                    <a:pt x="772" y="277"/>
                    <a:pt x="757" y="282"/>
                    <a:pt x="743" y="289"/>
                  </a:cubicBezTo>
                  <a:cubicBezTo>
                    <a:pt x="718" y="274"/>
                    <a:pt x="692" y="262"/>
                    <a:pt x="670" y="245"/>
                  </a:cubicBezTo>
                  <a:cubicBezTo>
                    <a:pt x="614" y="202"/>
                    <a:pt x="561" y="157"/>
                    <a:pt x="506" y="113"/>
                  </a:cubicBezTo>
                  <a:cubicBezTo>
                    <a:pt x="488" y="98"/>
                    <a:pt x="468" y="86"/>
                    <a:pt x="449" y="72"/>
                  </a:cubicBezTo>
                  <a:cubicBezTo>
                    <a:pt x="447" y="75"/>
                    <a:pt x="444" y="77"/>
                    <a:pt x="442" y="79"/>
                  </a:cubicBezTo>
                  <a:cubicBezTo>
                    <a:pt x="442" y="79"/>
                    <a:pt x="442" y="79"/>
                    <a:pt x="442" y="79"/>
                  </a:cubicBezTo>
                  <a:cubicBezTo>
                    <a:pt x="468" y="111"/>
                    <a:pt x="500" y="135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3" y="159"/>
                    <a:pt x="532" y="161"/>
                    <a:pt x="531" y="162"/>
                  </a:cubicBezTo>
                  <a:cubicBezTo>
                    <a:pt x="523" y="160"/>
                    <a:pt x="515" y="157"/>
                    <a:pt x="507" y="154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507" y="155"/>
                    <a:pt x="507" y="155"/>
                    <a:pt x="507" y="155"/>
                  </a:cubicBezTo>
                  <a:cubicBezTo>
                    <a:pt x="507" y="155"/>
                    <a:pt x="507" y="155"/>
                    <a:pt x="507" y="155"/>
                  </a:cubicBezTo>
                  <a:cubicBezTo>
                    <a:pt x="503" y="164"/>
                    <a:pt x="498" y="168"/>
                    <a:pt x="491" y="168"/>
                  </a:cubicBezTo>
                  <a:cubicBezTo>
                    <a:pt x="491" y="168"/>
                    <a:pt x="491" y="168"/>
                    <a:pt x="491" y="168"/>
                  </a:cubicBezTo>
                  <a:cubicBezTo>
                    <a:pt x="491" y="168"/>
                    <a:pt x="491" y="168"/>
                    <a:pt x="491" y="168"/>
                  </a:cubicBezTo>
                  <a:cubicBezTo>
                    <a:pt x="491" y="168"/>
                    <a:pt x="491" y="168"/>
                    <a:pt x="491" y="168"/>
                  </a:cubicBezTo>
                  <a:cubicBezTo>
                    <a:pt x="487" y="168"/>
                    <a:pt x="483" y="166"/>
                    <a:pt x="478" y="163"/>
                  </a:cubicBezTo>
                  <a:cubicBezTo>
                    <a:pt x="478" y="163"/>
                    <a:pt x="478" y="163"/>
                    <a:pt x="478" y="163"/>
                  </a:cubicBezTo>
                  <a:cubicBezTo>
                    <a:pt x="478" y="163"/>
                    <a:pt x="478" y="163"/>
                    <a:pt x="477" y="162"/>
                  </a:cubicBezTo>
                  <a:cubicBezTo>
                    <a:pt x="455" y="145"/>
                    <a:pt x="433" y="127"/>
                    <a:pt x="411" y="109"/>
                  </a:cubicBezTo>
                  <a:cubicBezTo>
                    <a:pt x="411" y="109"/>
                    <a:pt x="411" y="109"/>
                    <a:pt x="411" y="109"/>
                  </a:cubicBezTo>
                  <a:cubicBezTo>
                    <a:pt x="411" y="109"/>
                    <a:pt x="411" y="109"/>
                    <a:pt x="410" y="109"/>
                  </a:cubicBezTo>
                  <a:cubicBezTo>
                    <a:pt x="410" y="109"/>
                    <a:pt x="410" y="109"/>
                    <a:pt x="410" y="109"/>
                  </a:cubicBezTo>
                  <a:cubicBezTo>
                    <a:pt x="410" y="109"/>
                    <a:pt x="410" y="109"/>
                    <a:pt x="410" y="109"/>
                  </a:cubicBezTo>
                  <a:cubicBezTo>
                    <a:pt x="410" y="109"/>
                    <a:pt x="410" y="109"/>
                    <a:pt x="410" y="109"/>
                  </a:cubicBezTo>
                  <a:cubicBezTo>
                    <a:pt x="410" y="110"/>
                    <a:pt x="410" y="110"/>
                    <a:pt x="410" y="110"/>
                  </a:cubicBezTo>
                  <a:cubicBezTo>
                    <a:pt x="410" y="110"/>
                    <a:pt x="410" y="110"/>
                    <a:pt x="410" y="110"/>
                  </a:cubicBezTo>
                  <a:cubicBezTo>
                    <a:pt x="410" y="110"/>
                    <a:pt x="410" y="110"/>
                    <a:pt x="410" y="110"/>
                  </a:cubicBezTo>
                  <a:cubicBezTo>
                    <a:pt x="410" y="110"/>
                    <a:pt x="410" y="110"/>
                    <a:pt x="410" y="110"/>
                  </a:cubicBezTo>
                  <a:cubicBezTo>
                    <a:pt x="410" y="110"/>
                    <a:pt x="410" y="110"/>
                    <a:pt x="410" y="110"/>
                  </a:cubicBezTo>
                  <a:cubicBezTo>
                    <a:pt x="410" y="110"/>
                    <a:pt x="410" y="110"/>
                    <a:pt x="410" y="110"/>
                  </a:cubicBezTo>
                  <a:cubicBezTo>
                    <a:pt x="403" y="118"/>
                    <a:pt x="398" y="129"/>
                    <a:pt x="388" y="129"/>
                  </a:cubicBezTo>
                  <a:cubicBezTo>
                    <a:pt x="388" y="129"/>
                    <a:pt x="388" y="129"/>
                    <a:pt x="388" y="129"/>
                  </a:cubicBezTo>
                  <a:cubicBezTo>
                    <a:pt x="388" y="129"/>
                    <a:pt x="388" y="129"/>
                    <a:pt x="388" y="129"/>
                  </a:cubicBezTo>
                  <a:cubicBezTo>
                    <a:pt x="388" y="129"/>
                    <a:pt x="388" y="129"/>
                    <a:pt x="388" y="129"/>
                  </a:cubicBezTo>
                  <a:cubicBezTo>
                    <a:pt x="384" y="129"/>
                    <a:pt x="381" y="128"/>
                    <a:pt x="376" y="124"/>
                  </a:cubicBezTo>
                  <a:cubicBezTo>
                    <a:pt x="376" y="124"/>
                    <a:pt x="376" y="124"/>
                    <a:pt x="376" y="124"/>
                  </a:cubicBezTo>
                  <a:cubicBezTo>
                    <a:pt x="376" y="124"/>
                    <a:pt x="375" y="124"/>
                    <a:pt x="375" y="124"/>
                  </a:cubicBezTo>
                  <a:cubicBezTo>
                    <a:pt x="357" y="110"/>
                    <a:pt x="338" y="97"/>
                    <a:pt x="319" y="84"/>
                  </a:cubicBezTo>
                  <a:cubicBezTo>
                    <a:pt x="313" y="80"/>
                    <a:pt x="306" y="77"/>
                    <a:pt x="300" y="74"/>
                  </a:cubicBezTo>
                  <a:cubicBezTo>
                    <a:pt x="298" y="75"/>
                    <a:pt x="297" y="77"/>
                    <a:pt x="295" y="79"/>
                  </a:cubicBezTo>
                  <a:cubicBezTo>
                    <a:pt x="295" y="79"/>
                    <a:pt x="295" y="79"/>
                    <a:pt x="295" y="79"/>
                  </a:cubicBezTo>
                  <a:cubicBezTo>
                    <a:pt x="301" y="85"/>
                    <a:pt x="307" y="92"/>
                    <a:pt x="315" y="103"/>
                  </a:cubicBezTo>
                  <a:cubicBezTo>
                    <a:pt x="315" y="103"/>
                    <a:pt x="315" y="103"/>
                    <a:pt x="315" y="103"/>
                  </a:cubicBezTo>
                  <a:cubicBezTo>
                    <a:pt x="243" y="79"/>
                    <a:pt x="182" y="46"/>
                    <a:pt x="1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xmlns="" id="{80CFFD37-098B-47E2-8063-6787EBDAF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197601" y="3438525"/>
              <a:ext cx="123825" cy="631825"/>
            </a:xfrm>
            <a:custGeom>
              <a:avLst/>
              <a:gdLst>
                <a:gd name="T0" fmla="*/ 26 w 57"/>
                <a:gd name="T1" fmla="*/ 0 h 294"/>
                <a:gd name="T2" fmla="*/ 26 w 57"/>
                <a:gd name="T3" fmla="*/ 0 h 294"/>
                <a:gd name="T4" fmla="*/ 20 w 57"/>
                <a:gd name="T5" fmla="*/ 1 h 294"/>
                <a:gd name="T6" fmla="*/ 20 w 57"/>
                <a:gd name="T7" fmla="*/ 2 h 294"/>
                <a:gd name="T8" fmla="*/ 1 w 57"/>
                <a:gd name="T9" fmla="*/ 31 h 294"/>
                <a:gd name="T10" fmla="*/ 0 w 57"/>
                <a:gd name="T11" fmla="*/ 45 h 294"/>
                <a:gd name="T12" fmla="*/ 3 w 57"/>
                <a:gd name="T13" fmla="*/ 95 h 294"/>
                <a:gd name="T14" fmla="*/ 3 w 57"/>
                <a:gd name="T15" fmla="*/ 95 h 294"/>
                <a:gd name="T16" fmla="*/ 1 w 57"/>
                <a:gd name="T17" fmla="*/ 177 h 294"/>
                <a:gd name="T18" fmla="*/ 2 w 57"/>
                <a:gd name="T19" fmla="*/ 208 h 294"/>
                <a:gd name="T20" fmla="*/ 2 w 57"/>
                <a:gd name="T21" fmla="*/ 213 h 294"/>
                <a:gd name="T22" fmla="*/ 0 w 57"/>
                <a:gd name="T23" fmla="*/ 247 h 294"/>
                <a:gd name="T24" fmla="*/ 27 w 57"/>
                <a:gd name="T25" fmla="*/ 288 h 294"/>
                <a:gd name="T26" fmla="*/ 31 w 57"/>
                <a:gd name="T27" fmla="*/ 290 h 294"/>
                <a:gd name="T28" fmla="*/ 54 w 57"/>
                <a:gd name="T29" fmla="*/ 273 h 294"/>
                <a:gd name="T30" fmla="*/ 54 w 57"/>
                <a:gd name="T31" fmla="*/ 272 h 294"/>
                <a:gd name="T32" fmla="*/ 53 w 57"/>
                <a:gd name="T33" fmla="*/ 222 h 294"/>
                <a:gd name="T34" fmla="*/ 54 w 57"/>
                <a:gd name="T35" fmla="*/ 129 h 294"/>
                <a:gd name="T36" fmla="*/ 57 w 57"/>
                <a:gd name="T37" fmla="*/ 81 h 294"/>
                <a:gd name="T38" fmla="*/ 57 w 57"/>
                <a:gd name="T39" fmla="*/ 79 h 294"/>
                <a:gd name="T40" fmla="*/ 53 w 57"/>
                <a:gd name="T41" fmla="*/ 38 h 294"/>
                <a:gd name="T42" fmla="*/ 53 w 57"/>
                <a:gd name="T43" fmla="*/ 30 h 294"/>
                <a:gd name="T44" fmla="*/ 54 w 57"/>
                <a:gd name="T45" fmla="*/ 25 h 294"/>
                <a:gd name="T46" fmla="*/ 35 w 57"/>
                <a:gd name="T47" fmla="*/ 2 h 294"/>
                <a:gd name="T48" fmla="*/ 35 w 57"/>
                <a:gd name="T49" fmla="*/ 2 h 294"/>
                <a:gd name="T50" fmla="*/ 34 w 57"/>
                <a:gd name="T51" fmla="*/ 2 h 294"/>
                <a:gd name="T52" fmla="*/ 27 w 57"/>
                <a:gd name="T53" fmla="*/ 0 h 294"/>
                <a:gd name="T54" fmla="*/ 26 w 57"/>
                <a:gd name="T55" fmla="*/ 0 h 294"/>
                <a:gd name="T56" fmla="*/ 26 w 57"/>
                <a:gd name="T5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294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1" y="0"/>
                    <a:pt x="20" y="1"/>
                  </a:cubicBezTo>
                  <a:cubicBezTo>
                    <a:pt x="20" y="1"/>
                    <a:pt x="20" y="2"/>
                    <a:pt x="20" y="2"/>
                  </a:cubicBezTo>
                  <a:cubicBezTo>
                    <a:pt x="12" y="10"/>
                    <a:pt x="2" y="20"/>
                    <a:pt x="1" y="31"/>
                  </a:cubicBezTo>
                  <a:cubicBezTo>
                    <a:pt x="1" y="35"/>
                    <a:pt x="0" y="40"/>
                    <a:pt x="0" y="45"/>
                  </a:cubicBezTo>
                  <a:cubicBezTo>
                    <a:pt x="0" y="61"/>
                    <a:pt x="3" y="78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122"/>
                    <a:pt x="1" y="150"/>
                    <a:pt x="1" y="177"/>
                  </a:cubicBezTo>
                  <a:cubicBezTo>
                    <a:pt x="1" y="187"/>
                    <a:pt x="1" y="197"/>
                    <a:pt x="2" y="208"/>
                  </a:cubicBezTo>
                  <a:cubicBezTo>
                    <a:pt x="2" y="209"/>
                    <a:pt x="2" y="211"/>
                    <a:pt x="2" y="213"/>
                  </a:cubicBezTo>
                  <a:cubicBezTo>
                    <a:pt x="2" y="224"/>
                    <a:pt x="0" y="235"/>
                    <a:pt x="0" y="247"/>
                  </a:cubicBezTo>
                  <a:cubicBezTo>
                    <a:pt x="0" y="263"/>
                    <a:pt x="4" y="279"/>
                    <a:pt x="27" y="288"/>
                  </a:cubicBezTo>
                  <a:cubicBezTo>
                    <a:pt x="27" y="288"/>
                    <a:pt x="28" y="289"/>
                    <a:pt x="31" y="290"/>
                  </a:cubicBezTo>
                  <a:cubicBezTo>
                    <a:pt x="33" y="278"/>
                    <a:pt x="54" y="294"/>
                    <a:pt x="54" y="273"/>
                  </a:cubicBezTo>
                  <a:cubicBezTo>
                    <a:pt x="54" y="273"/>
                    <a:pt x="54" y="272"/>
                    <a:pt x="54" y="272"/>
                  </a:cubicBezTo>
                  <a:cubicBezTo>
                    <a:pt x="54" y="255"/>
                    <a:pt x="53" y="239"/>
                    <a:pt x="53" y="222"/>
                  </a:cubicBezTo>
                  <a:cubicBezTo>
                    <a:pt x="53" y="191"/>
                    <a:pt x="54" y="160"/>
                    <a:pt x="54" y="129"/>
                  </a:cubicBezTo>
                  <a:cubicBezTo>
                    <a:pt x="54" y="113"/>
                    <a:pt x="57" y="97"/>
                    <a:pt x="57" y="81"/>
                  </a:cubicBezTo>
                  <a:cubicBezTo>
                    <a:pt x="57" y="80"/>
                    <a:pt x="57" y="79"/>
                    <a:pt x="57" y="79"/>
                  </a:cubicBezTo>
                  <a:cubicBezTo>
                    <a:pt x="57" y="65"/>
                    <a:pt x="53" y="52"/>
                    <a:pt x="53" y="38"/>
                  </a:cubicBezTo>
                  <a:cubicBezTo>
                    <a:pt x="53" y="36"/>
                    <a:pt x="53" y="33"/>
                    <a:pt x="53" y="30"/>
                  </a:cubicBezTo>
                  <a:cubicBezTo>
                    <a:pt x="54" y="28"/>
                    <a:pt x="54" y="26"/>
                    <a:pt x="54" y="25"/>
                  </a:cubicBezTo>
                  <a:cubicBezTo>
                    <a:pt x="54" y="11"/>
                    <a:pt x="42" y="8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0"/>
                    <a:pt x="30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xmlns="" id="{8D033E4B-D6D6-47ED-BA48-CECE54FE4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653088" y="-1404938"/>
              <a:ext cx="198438" cy="117475"/>
            </a:xfrm>
            <a:custGeom>
              <a:avLst/>
              <a:gdLst>
                <a:gd name="T0" fmla="*/ 4 w 92"/>
                <a:gd name="T1" fmla="*/ 0 h 55"/>
                <a:gd name="T2" fmla="*/ 0 w 92"/>
                <a:gd name="T3" fmla="*/ 7 h 55"/>
                <a:gd name="T4" fmla="*/ 12 w 92"/>
                <a:gd name="T5" fmla="*/ 20 h 55"/>
                <a:gd name="T6" fmla="*/ 68 w 92"/>
                <a:gd name="T7" fmla="*/ 53 h 55"/>
                <a:gd name="T8" fmla="*/ 68 w 92"/>
                <a:gd name="T9" fmla="*/ 53 h 55"/>
                <a:gd name="T10" fmla="*/ 68 w 92"/>
                <a:gd name="T11" fmla="*/ 53 h 55"/>
                <a:gd name="T12" fmla="*/ 68 w 92"/>
                <a:gd name="T13" fmla="*/ 54 h 55"/>
                <a:gd name="T14" fmla="*/ 68 w 92"/>
                <a:gd name="T15" fmla="*/ 54 h 55"/>
                <a:gd name="T16" fmla="*/ 68 w 92"/>
                <a:gd name="T17" fmla="*/ 54 h 55"/>
                <a:gd name="T18" fmla="*/ 76 w 92"/>
                <a:gd name="T19" fmla="*/ 55 h 55"/>
                <a:gd name="T20" fmla="*/ 77 w 92"/>
                <a:gd name="T21" fmla="*/ 55 h 55"/>
                <a:gd name="T22" fmla="*/ 77 w 92"/>
                <a:gd name="T23" fmla="*/ 55 h 55"/>
                <a:gd name="T24" fmla="*/ 84 w 92"/>
                <a:gd name="T25" fmla="*/ 55 h 55"/>
                <a:gd name="T26" fmla="*/ 88 w 92"/>
                <a:gd name="T27" fmla="*/ 54 h 55"/>
                <a:gd name="T28" fmla="*/ 90 w 92"/>
                <a:gd name="T29" fmla="*/ 54 h 55"/>
                <a:gd name="T30" fmla="*/ 91 w 92"/>
                <a:gd name="T31" fmla="*/ 54 h 55"/>
                <a:gd name="T32" fmla="*/ 91 w 92"/>
                <a:gd name="T33" fmla="*/ 54 h 55"/>
                <a:gd name="T34" fmla="*/ 91 w 92"/>
                <a:gd name="T35" fmla="*/ 54 h 55"/>
                <a:gd name="T36" fmla="*/ 91 w 92"/>
                <a:gd name="T37" fmla="*/ 54 h 55"/>
                <a:gd name="T38" fmla="*/ 92 w 92"/>
                <a:gd name="T39" fmla="*/ 54 h 55"/>
                <a:gd name="T40" fmla="*/ 78 w 92"/>
                <a:gd name="T41" fmla="*/ 31 h 55"/>
                <a:gd name="T42" fmla="*/ 44 w 92"/>
                <a:gd name="T43" fmla="*/ 16 h 55"/>
                <a:gd name="T44" fmla="*/ 4 w 92"/>
                <a:gd name="T4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2" h="55">
                  <a:moveTo>
                    <a:pt x="4" y="0"/>
                  </a:moveTo>
                  <a:cubicBezTo>
                    <a:pt x="3" y="3"/>
                    <a:pt x="2" y="5"/>
                    <a:pt x="0" y="7"/>
                  </a:cubicBezTo>
                  <a:cubicBezTo>
                    <a:pt x="4" y="11"/>
                    <a:pt x="8" y="17"/>
                    <a:pt x="12" y="20"/>
                  </a:cubicBezTo>
                  <a:cubicBezTo>
                    <a:pt x="30" y="32"/>
                    <a:pt x="49" y="43"/>
                    <a:pt x="68" y="53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70" y="55"/>
                    <a:pt x="73" y="55"/>
                    <a:pt x="76" y="55"/>
                  </a:cubicBezTo>
                  <a:cubicBezTo>
                    <a:pt x="76" y="55"/>
                    <a:pt x="76" y="55"/>
                    <a:pt x="77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9" y="55"/>
                    <a:pt x="81" y="55"/>
                    <a:pt x="84" y="55"/>
                  </a:cubicBezTo>
                  <a:cubicBezTo>
                    <a:pt x="85" y="55"/>
                    <a:pt x="87" y="54"/>
                    <a:pt x="88" y="54"/>
                  </a:cubicBezTo>
                  <a:cubicBezTo>
                    <a:pt x="89" y="54"/>
                    <a:pt x="90" y="54"/>
                    <a:pt x="90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1" y="54"/>
                    <a:pt x="91" y="54"/>
                    <a:pt x="92" y="54"/>
                  </a:cubicBezTo>
                  <a:cubicBezTo>
                    <a:pt x="87" y="46"/>
                    <a:pt x="85" y="36"/>
                    <a:pt x="78" y="31"/>
                  </a:cubicBezTo>
                  <a:cubicBezTo>
                    <a:pt x="68" y="24"/>
                    <a:pt x="56" y="21"/>
                    <a:pt x="44" y="16"/>
                  </a:cubicBezTo>
                  <a:cubicBezTo>
                    <a:pt x="31" y="11"/>
                    <a:pt x="18" y="6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2FC0FA96-137A-450D-9900-1B6B8DDD34DB}"/>
              </a:ext>
            </a:extLst>
          </p:cNvPr>
          <p:cNvGrpSpPr/>
          <p:nvPr/>
        </p:nvGrpSpPr>
        <p:grpSpPr>
          <a:xfrm>
            <a:off x="4914494" y="2171351"/>
            <a:ext cx="2503152" cy="2430901"/>
            <a:chOff x="-9453563" y="6078538"/>
            <a:chExt cx="7754938" cy="7531100"/>
          </a:xfrm>
          <a:solidFill>
            <a:schemeClr val="bg1"/>
          </a:solidFill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xmlns="" id="{747E2C77-47C9-4E94-9C35-C8967D877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85038" y="13146088"/>
              <a:ext cx="996950" cy="463550"/>
            </a:xfrm>
            <a:custGeom>
              <a:avLst/>
              <a:gdLst>
                <a:gd name="T0" fmla="*/ 409 w 464"/>
                <a:gd name="T1" fmla="*/ 0 h 216"/>
                <a:gd name="T2" fmla="*/ 408 w 464"/>
                <a:gd name="T3" fmla="*/ 0 h 216"/>
                <a:gd name="T4" fmla="*/ 394 w 464"/>
                <a:gd name="T5" fmla="*/ 2 h 216"/>
                <a:gd name="T6" fmla="*/ 393 w 464"/>
                <a:gd name="T7" fmla="*/ 2 h 216"/>
                <a:gd name="T8" fmla="*/ 323 w 464"/>
                <a:gd name="T9" fmla="*/ 20 h 216"/>
                <a:gd name="T10" fmla="*/ 103 w 464"/>
                <a:gd name="T11" fmla="*/ 98 h 216"/>
                <a:gd name="T12" fmla="*/ 47 w 464"/>
                <a:gd name="T13" fmla="*/ 114 h 216"/>
                <a:gd name="T14" fmla="*/ 6 w 464"/>
                <a:gd name="T15" fmla="*/ 133 h 216"/>
                <a:gd name="T16" fmla="*/ 0 w 464"/>
                <a:gd name="T17" fmla="*/ 142 h 216"/>
                <a:gd name="T18" fmla="*/ 0 w 464"/>
                <a:gd name="T19" fmla="*/ 142 h 216"/>
                <a:gd name="T20" fmla="*/ 8 w 464"/>
                <a:gd name="T21" fmla="*/ 148 h 216"/>
                <a:gd name="T22" fmla="*/ 39 w 464"/>
                <a:gd name="T23" fmla="*/ 152 h 216"/>
                <a:gd name="T24" fmla="*/ 39 w 464"/>
                <a:gd name="T25" fmla="*/ 152 h 216"/>
                <a:gd name="T26" fmla="*/ 28 w 464"/>
                <a:gd name="T27" fmla="*/ 175 h 216"/>
                <a:gd name="T28" fmla="*/ 28 w 464"/>
                <a:gd name="T29" fmla="*/ 175 h 216"/>
                <a:gd name="T30" fmla="*/ 54 w 464"/>
                <a:gd name="T31" fmla="*/ 176 h 216"/>
                <a:gd name="T32" fmla="*/ 59 w 464"/>
                <a:gd name="T33" fmla="*/ 176 h 216"/>
                <a:gd name="T34" fmla="*/ 65 w 464"/>
                <a:gd name="T35" fmla="*/ 176 h 216"/>
                <a:gd name="T36" fmla="*/ 65 w 464"/>
                <a:gd name="T37" fmla="*/ 176 h 216"/>
                <a:gd name="T38" fmla="*/ 65 w 464"/>
                <a:gd name="T39" fmla="*/ 176 h 216"/>
                <a:gd name="T40" fmla="*/ 65 w 464"/>
                <a:gd name="T41" fmla="*/ 176 h 216"/>
                <a:gd name="T42" fmla="*/ 74 w 464"/>
                <a:gd name="T43" fmla="*/ 176 h 216"/>
                <a:gd name="T44" fmla="*/ 83 w 464"/>
                <a:gd name="T45" fmla="*/ 176 h 216"/>
                <a:gd name="T46" fmla="*/ 83 w 464"/>
                <a:gd name="T47" fmla="*/ 176 h 216"/>
                <a:gd name="T48" fmla="*/ 84 w 464"/>
                <a:gd name="T49" fmla="*/ 181 h 216"/>
                <a:gd name="T50" fmla="*/ 84 w 464"/>
                <a:gd name="T51" fmla="*/ 181 h 216"/>
                <a:gd name="T52" fmla="*/ 61 w 464"/>
                <a:gd name="T53" fmla="*/ 192 h 216"/>
                <a:gd name="T54" fmla="*/ 45 w 464"/>
                <a:gd name="T55" fmla="*/ 212 h 216"/>
                <a:gd name="T56" fmla="*/ 45 w 464"/>
                <a:gd name="T57" fmla="*/ 216 h 216"/>
                <a:gd name="T58" fmla="*/ 69 w 464"/>
                <a:gd name="T59" fmla="*/ 216 h 216"/>
                <a:gd name="T60" fmla="*/ 74 w 464"/>
                <a:gd name="T61" fmla="*/ 213 h 216"/>
                <a:gd name="T62" fmla="*/ 237 w 464"/>
                <a:gd name="T63" fmla="*/ 162 h 216"/>
                <a:gd name="T64" fmla="*/ 287 w 464"/>
                <a:gd name="T65" fmla="*/ 144 h 216"/>
                <a:gd name="T66" fmla="*/ 358 w 464"/>
                <a:gd name="T67" fmla="*/ 121 h 216"/>
                <a:gd name="T68" fmla="*/ 440 w 464"/>
                <a:gd name="T69" fmla="*/ 91 h 216"/>
                <a:gd name="T70" fmla="*/ 464 w 464"/>
                <a:gd name="T71" fmla="*/ 51 h 216"/>
                <a:gd name="T72" fmla="*/ 462 w 464"/>
                <a:gd name="T73" fmla="*/ 41 h 216"/>
                <a:gd name="T74" fmla="*/ 462 w 464"/>
                <a:gd name="T75" fmla="*/ 39 h 216"/>
                <a:gd name="T76" fmla="*/ 462 w 464"/>
                <a:gd name="T77" fmla="*/ 39 h 216"/>
                <a:gd name="T78" fmla="*/ 409 w 464"/>
                <a:gd name="T79" fmla="*/ 0 h 216"/>
                <a:gd name="T80" fmla="*/ 409 w 464"/>
                <a:gd name="T81" fmla="*/ 0 h 216"/>
                <a:gd name="T82" fmla="*/ 409 w 464"/>
                <a:gd name="T8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4" h="216">
                  <a:moveTo>
                    <a:pt x="409" y="0"/>
                  </a:moveTo>
                  <a:cubicBezTo>
                    <a:pt x="408" y="0"/>
                    <a:pt x="408" y="0"/>
                    <a:pt x="408" y="0"/>
                  </a:cubicBezTo>
                  <a:cubicBezTo>
                    <a:pt x="404" y="0"/>
                    <a:pt x="399" y="1"/>
                    <a:pt x="394" y="2"/>
                  </a:cubicBezTo>
                  <a:cubicBezTo>
                    <a:pt x="394" y="2"/>
                    <a:pt x="394" y="2"/>
                    <a:pt x="393" y="2"/>
                  </a:cubicBezTo>
                  <a:cubicBezTo>
                    <a:pt x="369" y="7"/>
                    <a:pt x="346" y="12"/>
                    <a:pt x="323" y="20"/>
                  </a:cubicBezTo>
                  <a:cubicBezTo>
                    <a:pt x="249" y="45"/>
                    <a:pt x="177" y="72"/>
                    <a:pt x="103" y="98"/>
                  </a:cubicBezTo>
                  <a:cubicBezTo>
                    <a:pt x="85" y="104"/>
                    <a:pt x="65" y="108"/>
                    <a:pt x="47" y="114"/>
                  </a:cubicBezTo>
                  <a:cubicBezTo>
                    <a:pt x="33" y="119"/>
                    <a:pt x="19" y="126"/>
                    <a:pt x="6" y="133"/>
                  </a:cubicBezTo>
                  <a:cubicBezTo>
                    <a:pt x="3" y="134"/>
                    <a:pt x="0" y="139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4"/>
                    <a:pt x="5" y="148"/>
                    <a:pt x="8" y="148"/>
                  </a:cubicBezTo>
                  <a:cubicBezTo>
                    <a:pt x="19" y="150"/>
                    <a:pt x="30" y="151"/>
                    <a:pt x="39" y="152"/>
                  </a:cubicBezTo>
                  <a:cubicBezTo>
                    <a:pt x="39" y="152"/>
                    <a:pt x="39" y="152"/>
                    <a:pt x="39" y="152"/>
                  </a:cubicBezTo>
                  <a:cubicBezTo>
                    <a:pt x="35" y="160"/>
                    <a:pt x="31" y="168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36" y="175"/>
                    <a:pt x="45" y="176"/>
                    <a:pt x="54" y="176"/>
                  </a:cubicBezTo>
                  <a:cubicBezTo>
                    <a:pt x="56" y="176"/>
                    <a:pt x="57" y="176"/>
                    <a:pt x="59" y="176"/>
                  </a:cubicBezTo>
                  <a:cubicBezTo>
                    <a:pt x="61" y="176"/>
                    <a:pt x="63" y="176"/>
                    <a:pt x="65" y="176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8" y="176"/>
                    <a:pt x="71" y="176"/>
                    <a:pt x="74" y="176"/>
                  </a:cubicBezTo>
                  <a:cubicBezTo>
                    <a:pt x="77" y="176"/>
                    <a:pt x="80" y="176"/>
                    <a:pt x="83" y="176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8"/>
                    <a:pt x="84" y="179"/>
                    <a:pt x="84" y="181"/>
                  </a:cubicBezTo>
                  <a:cubicBezTo>
                    <a:pt x="84" y="181"/>
                    <a:pt x="84" y="181"/>
                    <a:pt x="84" y="181"/>
                  </a:cubicBezTo>
                  <a:cubicBezTo>
                    <a:pt x="77" y="185"/>
                    <a:pt x="69" y="189"/>
                    <a:pt x="61" y="192"/>
                  </a:cubicBezTo>
                  <a:cubicBezTo>
                    <a:pt x="51" y="196"/>
                    <a:pt x="45" y="202"/>
                    <a:pt x="45" y="212"/>
                  </a:cubicBezTo>
                  <a:cubicBezTo>
                    <a:pt x="45" y="213"/>
                    <a:pt x="45" y="215"/>
                    <a:pt x="45" y="216"/>
                  </a:cubicBezTo>
                  <a:cubicBezTo>
                    <a:pt x="53" y="216"/>
                    <a:pt x="61" y="216"/>
                    <a:pt x="69" y="216"/>
                  </a:cubicBezTo>
                  <a:cubicBezTo>
                    <a:pt x="71" y="215"/>
                    <a:pt x="72" y="213"/>
                    <a:pt x="74" y="213"/>
                  </a:cubicBezTo>
                  <a:cubicBezTo>
                    <a:pt x="128" y="196"/>
                    <a:pt x="183" y="179"/>
                    <a:pt x="237" y="162"/>
                  </a:cubicBezTo>
                  <a:cubicBezTo>
                    <a:pt x="254" y="157"/>
                    <a:pt x="271" y="150"/>
                    <a:pt x="287" y="144"/>
                  </a:cubicBezTo>
                  <a:cubicBezTo>
                    <a:pt x="311" y="136"/>
                    <a:pt x="335" y="129"/>
                    <a:pt x="358" y="121"/>
                  </a:cubicBezTo>
                  <a:cubicBezTo>
                    <a:pt x="386" y="111"/>
                    <a:pt x="414" y="103"/>
                    <a:pt x="440" y="91"/>
                  </a:cubicBezTo>
                  <a:cubicBezTo>
                    <a:pt x="455" y="85"/>
                    <a:pt x="464" y="66"/>
                    <a:pt x="464" y="51"/>
                  </a:cubicBezTo>
                  <a:cubicBezTo>
                    <a:pt x="464" y="47"/>
                    <a:pt x="464" y="44"/>
                    <a:pt x="462" y="41"/>
                  </a:cubicBezTo>
                  <a:cubicBezTo>
                    <a:pt x="462" y="40"/>
                    <a:pt x="462" y="40"/>
                    <a:pt x="462" y="39"/>
                  </a:cubicBezTo>
                  <a:cubicBezTo>
                    <a:pt x="462" y="39"/>
                    <a:pt x="462" y="39"/>
                    <a:pt x="462" y="39"/>
                  </a:cubicBezTo>
                  <a:cubicBezTo>
                    <a:pt x="451" y="14"/>
                    <a:pt x="433" y="0"/>
                    <a:pt x="409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409" y="0"/>
                    <a:pt x="409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xmlns="" id="{D842A474-6476-4EED-A6AE-AE1837ECA8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453563" y="6078538"/>
              <a:ext cx="7754938" cy="7351713"/>
            </a:xfrm>
            <a:custGeom>
              <a:avLst/>
              <a:gdLst>
                <a:gd name="T0" fmla="*/ 1140 w 3605"/>
                <a:gd name="T1" fmla="*/ 3289 h 3427"/>
                <a:gd name="T2" fmla="*/ 627 w 3605"/>
                <a:gd name="T3" fmla="*/ 3251 h 3427"/>
                <a:gd name="T4" fmla="*/ 626 w 3605"/>
                <a:gd name="T5" fmla="*/ 3251 h 3427"/>
                <a:gd name="T6" fmla="*/ 838 w 3605"/>
                <a:gd name="T7" fmla="*/ 3142 h 3427"/>
                <a:gd name="T8" fmla="*/ 641 w 3605"/>
                <a:gd name="T9" fmla="*/ 3147 h 3427"/>
                <a:gd name="T10" fmla="*/ 445 w 3605"/>
                <a:gd name="T11" fmla="*/ 3186 h 3427"/>
                <a:gd name="T12" fmla="*/ 1169 w 3605"/>
                <a:gd name="T13" fmla="*/ 3161 h 3427"/>
                <a:gd name="T14" fmla="*/ 646 w 3605"/>
                <a:gd name="T15" fmla="*/ 3094 h 3427"/>
                <a:gd name="T16" fmla="*/ 622 w 3605"/>
                <a:gd name="T17" fmla="*/ 3091 h 3427"/>
                <a:gd name="T18" fmla="*/ 2383 w 3605"/>
                <a:gd name="T19" fmla="*/ 900 h 3427"/>
                <a:gd name="T20" fmla="*/ 2701 w 3605"/>
                <a:gd name="T21" fmla="*/ 571 h 3427"/>
                <a:gd name="T22" fmla="*/ 3349 w 3605"/>
                <a:gd name="T23" fmla="*/ 9 h 3427"/>
                <a:gd name="T24" fmla="*/ 2981 w 3605"/>
                <a:gd name="T25" fmla="*/ 187 h 3427"/>
                <a:gd name="T26" fmla="*/ 2956 w 3605"/>
                <a:gd name="T27" fmla="*/ 174 h 3427"/>
                <a:gd name="T28" fmla="*/ 2480 w 3605"/>
                <a:gd name="T29" fmla="*/ 754 h 3427"/>
                <a:gd name="T30" fmla="*/ 2317 w 3605"/>
                <a:gd name="T31" fmla="*/ 1351 h 3427"/>
                <a:gd name="T32" fmla="*/ 2825 w 3605"/>
                <a:gd name="T33" fmla="*/ 1033 h 3427"/>
                <a:gd name="T34" fmla="*/ 3178 w 3605"/>
                <a:gd name="T35" fmla="*/ 986 h 3427"/>
                <a:gd name="T36" fmla="*/ 2808 w 3605"/>
                <a:gd name="T37" fmla="*/ 1553 h 3427"/>
                <a:gd name="T38" fmla="*/ 2439 w 3605"/>
                <a:gd name="T39" fmla="*/ 1477 h 3427"/>
                <a:gd name="T40" fmla="*/ 2542 w 3605"/>
                <a:gd name="T41" fmla="*/ 1599 h 3427"/>
                <a:gd name="T42" fmla="*/ 2587 w 3605"/>
                <a:gd name="T43" fmla="*/ 1612 h 3427"/>
                <a:gd name="T44" fmla="*/ 2180 w 3605"/>
                <a:gd name="T45" fmla="*/ 2376 h 3427"/>
                <a:gd name="T46" fmla="*/ 628 w 3605"/>
                <a:gd name="T47" fmla="*/ 3063 h 3427"/>
                <a:gd name="T48" fmla="*/ 167 w 3605"/>
                <a:gd name="T49" fmla="*/ 3202 h 3427"/>
                <a:gd name="T50" fmla="*/ 216 w 3605"/>
                <a:gd name="T51" fmla="*/ 3193 h 3427"/>
                <a:gd name="T52" fmla="*/ 505 w 3605"/>
                <a:gd name="T53" fmla="*/ 3120 h 3427"/>
                <a:gd name="T54" fmla="*/ 665 w 3605"/>
                <a:gd name="T55" fmla="*/ 3079 h 3427"/>
                <a:gd name="T56" fmla="*/ 286 w 3605"/>
                <a:gd name="T57" fmla="*/ 3204 h 3427"/>
                <a:gd name="T58" fmla="*/ 0 w 3605"/>
                <a:gd name="T59" fmla="*/ 3395 h 3427"/>
                <a:gd name="T60" fmla="*/ 480 w 3605"/>
                <a:gd name="T61" fmla="*/ 3286 h 3427"/>
                <a:gd name="T62" fmla="*/ 495 w 3605"/>
                <a:gd name="T63" fmla="*/ 3321 h 3427"/>
                <a:gd name="T64" fmla="*/ 982 w 3605"/>
                <a:gd name="T65" fmla="*/ 3224 h 3427"/>
                <a:gd name="T66" fmla="*/ 806 w 3605"/>
                <a:gd name="T67" fmla="*/ 3289 h 3427"/>
                <a:gd name="T68" fmla="*/ 1094 w 3605"/>
                <a:gd name="T69" fmla="*/ 3221 h 3427"/>
                <a:gd name="T70" fmla="*/ 520 w 3605"/>
                <a:gd name="T71" fmla="*/ 3427 h 3427"/>
                <a:gd name="T72" fmla="*/ 1079 w 3605"/>
                <a:gd name="T73" fmla="*/ 3290 h 3427"/>
                <a:gd name="T74" fmla="*/ 1026 w 3605"/>
                <a:gd name="T75" fmla="*/ 3325 h 3427"/>
                <a:gd name="T76" fmla="*/ 1331 w 3605"/>
                <a:gd name="T77" fmla="*/ 3246 h 3427"/>
                <a:gd name="T78" fmla="*/ 1686 w 3605"/>
                <a:gd name="T79" fmla="*/ 3130 h 3427"/>
                <a:gd name="T80" fmla="*/ 1858 w 3605"/>
                <a:gd name="T81" fmla="*/ 3077 h 3427"/>
                <a:gd name="T82" fmla="*/ 1899 w 3605"/>
                <a:gd name="T83" fmla="*/ 3070 h 3427"/>
                <a:gd name="T84" fmla="*/ 1967 w 3605"/>
                <a:gd name="T85" fmla="*/ 3042 h 3427"/>
                <a:gd name="T86" fmla="*/ 2005 w 3605"/>
                <a:gd name="T87" fmla="*/ 3025 h 3427"/>
                <a:gd name="T88" fmla="*/ 2687 w 3605"/>
                <a:gd name="T89" fmla="*/ 2265 h 3427"/>
                <a:gd name="T90" fmla="*/ 3059 w 3605"/>
                <a:gd name="T91" fmla="*/ 1836 h 3427"/>
                <a:gd name="T92" fmla="*/ 3603 w 3605"/>
                <a:gd name="T93" fmla="*/ 853 h 3427"/>
                <a:gd name="T94" fmla="*/ 3317 w 3605"/>
                <a:gd name="T95" fmla="*/ 627 h 3427"/>
                <a:gd name="T96" fmla="*/ 3115 w 3605"/>
                <a:gd name="T97" fmla="*/ 679 h 3427"/>
                <a:gd name="T98" fmla="*/ 3163 w 3605"/>
                <a:gd name="T99" fmla="*/ 628 h 3427"/>
                <a:gd name="T100" fmla="*/ 3200 w 3605"/>
                <a:gd name="T101" fmla="*/ 548 h 3427"/>
                <a:gd name="T102" fmla="*/ 3577 w 3605"/>
                <a:gd name="T103" fmla="*/ 142 h 3427"/>
                <a:gd name="T104" fmla="*/ 3377 w 3605"/>
                <a:gd name="T105" fmla="*/ 259 h 3427"/>
                <a:gd name="T106" fmla="*/ 3356 w 3605"/>
                <a:gd name="T107" fmla="*/ 255 h 3427"/>
                <a:gd name="T108" fmla="*/ 3478 w 3605"/>
                <a:gd name="T109" fmla="*/ 59 h 3427"/>
                <a:gd name="T110" fmla="*/ 3386 w 3605"/>
                <a:gd name="T111" fmla="*/ 80 h 3427"/>
                <a:gd name="T112" fmla="*/ 3293 w 3605"/>
                <a:gd name="T113" fmla="*/ 121 h 3427"/>
                <a:gd name="T114" fmla="*/ 3208 w 3605"/>
                <a:gd name="T115" fmla="*/ 147 h 3427"/>
                <a:gd name="T116" fmla="*/ 3395 w 3605"/>
                <a:gd name="T117" fmla="*/ 3 h 3427"/>
                <a:gd name="T118" fmla="*/ 3368 w 3605"/>
                <a:gd name="T119" fmla="*/ 0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05" h="3427">
                  <a:moveTo>
                    <a:pt x="603" y="3392"/>
                  </a:moveTo>
                  <a:cubicBezTo>
                    <a:pt x="603" y="3392"/>
                    <a:pt x="603" y="3392"/>
                    <a:pt x="603" y="3392"/>
                  </a:cubicBezTo>
                  <a:cubicBezTo>
                    <a:pt x="639" y="3382"/>
                    <a:pt x="675" y="3373"/>
                    <a:pt x="711" y="3363"/>
                  </a:cubicBezTo>
                  <a:cubicBezTo>
                    <a:pt x="712" y="3366"/>
                    <a:pt x="713" y="3369"/>
                    <a:pt x="713" y="3372"/>
                  </a:cubicBezTo>
                  <a:cubicBezTo>
                    <a:pt x="713" y="3372"/>
                    <a:pt x="713" y="3372"/>
                    <a:pt x="713" y="3372"/>
                  </a:cubicBezTo>
                  <a:cubicBezTo>
                    <a:pt x="713" y="3372"/>
                    <a:pt x="713" y="3372"/>
                    <a:pt x="713" y="3372"/>
                  </a:cubicBezTo>
                  <a:cubicBezTo>
                    <a:pt x="677" y="3381"/>
                    <a:pt x="641" y="3389"/>
                    <a:pt x="604" y="3398"/>
                  </a:cubicBezTo>
                  <a:cubicBezTo>
                    <a:pt x="604" y="3396"/>
                    <a:pt x="603" y="3394"/>
                    <a:pt x="603" y="3392"/>
                  </a:cubicBezTo>
                  <a:cubicBezTo>
                    <a:pt x="603" y="3392"/>
                    <a:pt x="603" y="3392"/>
                    <a:pt x="603" y="3392"/>
                  </a:cubicBezTo>
                  <a:moveTo>
                    <a:pt x="1131" y="3268"/>
                  </a:moveTo>
                  <a:cubicBezTo>
                    <a:pt x="1131" y="3268"/>
                    <a:pt x="1131" y="3268"/>
                    <a:pt x="1131" y="3268"/>
                  </a:cubicBezTo>
                  <a:cubicBezTo>
                    <a:pt x="1131" y="3268"/>
                    <a:pt x="1131" y="3268"/>
                    <a:pt x="1131" y="3268"/>
                  </a:cubicBezTo>
                  <a:cubicBezTo>
                    <a:pt x="1137" y="3268"/>
                    <a:pt x="1138" y="3273"/>
                    <a:pt x="1140" y="3289"/>
                  </a:cubicBezTo>
                  <a:cubicBezTo>
                    <a:pt x="1140" y="3289"/>
                    <a:pt x="1140" y="3289"/>
                    <a:pt x="1140" y="3289"/>
                  </a:cubicBezTo>
                  <a:cubicBezTo>
                    <a:pt x="1140" y="3289"/>
                    <a:pt x="1140" y="3289"/>
                    <a:pt x="1140" y="3289"/>
                  </a:cubicBezTo>
                  <a:cubicBezTo>
                    <a:pt x="1135" y="3292"/>
                    <a:pt x="1130" y="3295"/>
                    <a:pt x="1123" y="3299"/>
                  </a:cubicBezTo>
                  <a:cubicBezTo>
                    <a:pt x="1122" y="3289"/>
                    <a:pt x="1120" y="3280"/>
                    <a:pt x="1119" y="3271"/>
                  </a:cubicBezTo>
                  <a:cubicBezTo>
                    <a:pt x="1119" y="3271"/>
                    <a:pt x="1119" y="3271"/>
                    <a:pt x="1119" y="3271"/>
                  </a:cubicBezTo>
                  <a:cubicBezTo>
                    <a:pt x="1119" y="3271"/>
                    <a:pt x="1119" y="3271"/>
                    <a:pt x="1119" y="3271"/>
                  </a:cubicBezTo>
                  <a:cubicBezTo>
                    <a:pt x="1119" y="3271"/>
                    <a:pt x="1119" y="3271"/>
                    <a:pt x="1119" y="3271"/>
                  </a:cubicBezTo>
                  <a:cubicBezTo>
                    <a:pt x="1119" y="3270"/>
                    <a:pt x="1120" y="3270"/>
                    <a:pt x="1120" y="3270"/>
                  </a:cubicBezTo>
                  <a:cubicBezTo>
                    <a:pt x="1120" y="3270"/>
                    <a:pt x="1120" y="3270"/>
                    <a:pt x="1120" y="3270"/>
                  </a:cubicBezTo>
                  <a:cubicBezTo>
                    <a:pt x="1120" y="3270"/>
                    <a:pt x="1121" y="3270"/>
                    <a:pt x="1121" y="3270"/>
                  </a:cubicBezTo>
                  <a:cubicBezTo>
                    <a:pt x="1121" y="3270"/>
                    <a:pt x="1121" y="3270"/>
                    <a:pt x="1121" y="3270"/>
                  </a:cubicBezTo>
                  <a:cubicBezTo>
                    <a:pt x="1125" y="3269"/>
                    <a:pt x="1128" y="3269"/>
                    <a:pt x="1130" y="3268"/>
                  </a:cubicBezTo>
                  <a:cubicBezTo>
                    <a:pt x="1130" y="3268"/>
                    <a:pt x="1130" y="3268"/>
                    <a:pt x="1130" y="3268"/>
                  </a:cubicBezTo>
                  <a:cubicBezTo>
                    <a:pt x="1131" y="3268"/>
                    <a:pt x="1131" y="3268"/>
                    <a:pt x="1131" y="3268"/>
                  </a:cubicBezTo>
                  <a:cubicBezTo>
                    <a:pt x="1131" y="3268"/>
                    <a:pt x="1131" y="3268"/>
                    <a:pt x="1131" y="3268"/>
                  </a:cubicBezTo>
                  <a:cubicBezTo>
                    <a:pt x="1131" y="3268"/>
                    <a:pt x="1131" y="3268"/>
                    <a:pt x="1131" y="3268"/>
                  </a:cubicBezTo>
                  <a:moveTo>
                    <a:pt x="627" y="3251"/>
                  </a:moveTo>
                  <a:cubicBezTo>
                    <a:pt x="627" y="3251"/>
                    <a:pt x="627" y="3251"/>
                    <a:pt x="627" y="3251"/>
                  </a:cubicBezTo>
                  <a:cubicBezTo>
                    <a:pt x="627" y="3251"/>
                    <a:pt x="627" y="3251"/>
                    <a:pt x="627" y="3251"/>
                  </a:cubicBezTo>
                  <a:cubicBezTo>
                    <a:pt x="645" y="3251"/>
                    <a:pt x="649" y="3264"/>
                    <a:pt x="653" y="3278"/>
                  </a:cubicBezTo>
                  <a:cubicBezTo>
                    <a:pt x="653" y="3278"/>
                    <a:pt x="653" y="3278"/>
                    <a:pt x="653" y="3278"/>
                  </a:cubicBezTo>
                  <a:cubicBezTo>
                    <a:pt x="653" y="3278"/>
                    <a:pt x="653" y="3278"/>
                    <a:pt x="653" y="3278"/>
                  </a:cubicBezTo>
                  <a:cubicBezTo>
                    <a:pt x="643" y="3280"/>
                    <a:pt x="633" y="3281"/>
                    <a:pt x="622" y="3283"/>
                  </a:cubicBezTo>
                  <a:cubicBezTo>
                    <a:pt x="622" y="3283"/>
                    <a:pt x="622" y="3282"/>
                    <a:pt x="622" y="3282"/>
                  </a:cubicBezTo>
                  <a:cubicBezTo>
                    <a:pt x="622" y="3275"/>
                    <a:pt x="631" y="3269"/>
                    <a:pt x="631" y="3263"/>
                  </a:cubicBezTo>
                  <a:cubicBezTo>
                    <a:pt x="631" y="3259"/>
                    <a:pt x="627" y="3256"/>
                    <a:pt x="617" y="3252"/>
                  </a:cubicBezTo>
                  <a:cubicBezTo>
                    <a:pt x="617" y="3252"/>
                    <a:pt x="617" y="3252"/>
                    <a:pt x="617" y="3252"/>
                  </a:cubicBezTo>
                  <a:cubicBezTo>
                    <a:pt x="617" y="3252"/>
                    <a:pt x="617" y="3252"/>
                    <a:pt x="617" y="3252"/>
                  </a:cubicBezTo>
                  <a:cubicBezTo>
                    <a:pt x="617" y="3252"/>
                    <a:pt x="617" y="3252"/>
                    <a:pt x="617" y="3252"/>
                  </a:cubicBezTo>
                  <a:cubicBezTo>
                    <a:pt x="617" y="3252"/>
                    <a:pt x="617" y="3252"/>
                    <a:pt x="617" y="3252"/>
                  </a:cubicBezTo>
                  <a:cubicBezTo>
                    <a:pt x="617" y="3252"/>
                    <a:pt x="618" y="3252"/>
                    <a:pt x="618" y="3252"/>
                  </a:cubicBezTo>
                  <a:cubicBezTo>
                    <a:pt x="621" y="3251"/>
                    <a:pt x="624" y="3251"/>
                    <a:pt x="626" y="3251"/>
                  </a:cubicBezTo>
                  <a:cubicBezTo>
                    <a:pt x="626" y="3251"/>
                    <a:pt x="627" y="3251"/>
                    <a:pt x="627" y="3251"/>
                  </a:cubicBezTo>
                  <a:cubicBezTo>
                    <a:pt x="627" y="3251"/>
                    <a:pt x="627" y="3251"/>
                    <a:pt x="627" y="3251"/>
                  </a:cubicBezTo>
                  <a:moveTo>
                    <a:pt x="1075" y="3207"/>
                  </a:moveTo>
                  <a:cubicBezTo>
                    <a:pt x="1075" y="3207"/>
                    <a:pt x="1075" y="3207"/>
                    <a:pt x="1075" y="3207"/>
                  </a:cubicBezTo>
                  <a:cubicBezTo>
                    <a:pt x="1090" y="3198"/>
                    <a:pt x="1105" y="3190"/>
                    <a:pt x="1120" y="3182"/>
                  </a:cubicBezTo>
                  <a:cubicBezTo>
                    <a:pt x="1122" y="3184"/>
                    <a:pt x="1123" y="3187"/>
                    <a:pt x="1124" y="3189"/>
                  </a:cubicBezTo>
                  <a:cubicBezTo>
                    <a:pt x="1124" y="3189"/>
                    <a:pt x="1124" y="3189"/>
                    <a:pt x="1124" y="3189"/>
                  </a:cubicBezTo>
                  <a:cubicBezTo>
                    <a:pt x="1124" y="3189"/>
                    <a:pt x="1124" y="3189"/>
                    <a:pt x="1124" y="3189"/>
                  </a:cubicBezTo>
                  <a:cubicBezTo>
                    <a:pt x="1109" y="3197"/>
                    <a:pt x="1093" y="3205"/>
                    <a:pt x="1078" y="3213"/>
                  </a:cubicBezTo>
                  <a:cubicBezTo>
                    <a:pt x="1077" y="3211"/>
                    <a:pt x="1076" y="3209"/>
                    <a:pt x="1075" y="3207"/>
                  </a:cubicBezTo>
                  <a:cubicBezTo>
                    <a:pt x="1075" y="3207"/>
                    <a:pt x="1075" y="3207"/>
                    <a:pt x="1075" y="3207"/>
                  </a:cubicBezTo>
                  <a:moveTo>
                    <a:pt x="750" y="3159"/>
                  </a:moveTo>
                  <a:cubicBezTo>
                    <a:pt x="750" y="3159"/>
                    <a:pt x="750" y="3159"/>
                    <a:pt x="750" y="3159"/>
                  </a:cubicBezTo>
                  <a:cubicBezTo>
                    <a:pt x="780" y="3154"/>
                    <a:pt x="809" y="3148"/>
                    <a:pt x="838" y="3142"/>
                  </a:cubicBezTo>
                  <a:cubicBezTo>
                    <a:pt x="838" y="3142"/>
                    <a:pt x="838" y="3142"/>
                    <a:pt x="838" y="3142"/>
                  </a:cubicBezTo>
                  <a:cubicBezTo>
                    <a:pt x="838" y="3142"/>
                    <a:pt x="838" y="3142"/>
                    <a:pt x="838" y="3142"/>
                  </a:cubicBezTo>
                  <a:cubicBezTo>
                    <a:pt x="837" y="3143"/>
                    <a:pt x="836" y="3143"/>
                    <a:pt x="836" y="3144"/>
                  </a:cubicBezTo>
                  <a:cubicBezTo>
                    <a:pt x="836" y="3144"/>
                    <a:pt x="835" y="3144"/>
                    <a:pt x="835" y="3144"/>
                  </a:cubicBezTo>
                  <a:cubicBezTo>
                    <a:pt x="811" y="3159"/>
                    <a:pt x="788" y="3167"/>
                    <a:pt x="771" y="3167"/>
                  </a:cubicBezTo>
                  <a:cubicBezTo>
                    <a:pt x="771" y="3167"/>
                    <a:pt x="771" y="3167"/>
                    <a:pt x="771" y="3167"/>
                  </a:cubicBezTo>
                  <a:cubicBezTo>
                    <a:pt x="771" y="3167"/>
                    <a:pt x="771" y="3167"/>
                    <a:pt x="771" y="3167"/>
                  </a:cubicBezTo>
                  <a:cubicBezTo>
                    <a:pt x="771" y="3167"/>
                    <a:pt x="771" y="3167"/>
                    <a:pt x="771" y="3167"/>
                  </a:cubicBezTo>
                  <a:cubicBezTo>
                    <a:pt x="771" y="3167"/>
                    <a:pt x="771" y="3167"/>
                    <a:pt x="771" y="3167"/>
                  </a:cubicBezTo>
                  <a:cubicBezTo>
                    <a:pt x="761" y="3167"/>
                    <a:pt x="754" y="3165"/>
                    <a:pt x="750" y="3159"/>
                  </a:cubicBezTo>
                  <a:cubicBezTo>
                    <a:pt x="750" y="3159"/>
                    <a:pt x="750" y="3159"/>
                    <a:pt x="750" y="3159"/>
                  </a:cubicBezTo>
                  <a:cubicBezTo>
                    <a:pt x="750" y="3159"/>
                    <a:pt x="750" y="3159"/>
                    <a:pt x="750" y="3159"/>
                  </a:cubicBezTo>
                  <a:moveTo>
                    <a:pt x="445" y="3186"/>
                  </a:moveTo>
                  <a:cubicBezTo>
                    <a:pt x="445" y="3186"/>
                    <a:pt x="445" y="3186"/>
                    <a:pt x="445" y="3186"/>
                  </a:cubicBezTo>
                  <a:cubicBezTo>
                    <a:pt x="508" y="3171"/>
                    <a:pt x="574" y="3156"/>
                    <a:pt x="639" y="3142"/>
                  </a:cubicBezTo>
                  <a:cubicBezTo>
                    <a:pt x="639" y="3143"/>
                    <a:pt x="640" y="3145"/>
                    <a:pt x="641" y="3147"/>
                  </a:cubicBezTo>
                  <a:cubicBezTo>
                    <a:pt x="641" y="3147"/>
                    <a:pt x="641" y="3147"/>
                    <a:pt x="641" y="3147"/>
                  </a:cubicBezTo>
                  <a:cubicBezTo>
                    <a:pt x="641" y="3147"/>
                    <a:pt x="641" y="3147"/>
                    <a:pt x="641" y="3147"/>
                  </a:cubicBezTo>
                  <a:cubicBezTo>
                    <a:pt x="636" y="3150"/>
                    <a:pt x="632" y="3154"/>
                    <a:pt x="627" y="3156"/>
                  </a:cubicBezTo>
                  <a:cubicBezTo>
                    <a:pt x="579" y="3168"/>
                    <a:pt x="530" y="3178"/>
                    <a:pt x="483" y="3192"/>
                  </a:cubicBezTo>
                  <a:cubicBezTo>
                    <a:pt x="483" y="3192"/>
                    <a:pt x="483" y="3192"/>
                    <a:pt x="483" y="3192"/>
                  </a:cubicBezTo>
                  <a:cubicBezTo>
                    <a:pt x="483" y="3192"/>
                    <a:pt x="483" y="3193"/>
                    <a:pt x="482" y="3193"/>
                  </a:cubicBezTo>
                  <a:cubicBezTo>
                    <a:pt x="476" y="3194"/>
                    <a:pt x="471" y="3195"/>
                    <a:pt x="467" y="3195"/>
                  </a:cubicBezTo>
                  <a:cubicBezTo>
                    <a:pt x="467" y="3195"/>
                    <a:pt x="467" y="3195"/>
                    <a:pt x="466" y="3195"/>
                  </a:cubicBezTo>
                  <a:cubicBezTo>
                    <a:pt x="466" y="3195"/>
                    <a:pt x="466" y="3195"/>
                    <a:pt x="466" y="3195"/>
                  </a:cubicBezTo>
                  <a:cubicBezTo>
                    <a:pt x="466" y="3195"/>
                    <a:pt x="466" y="3195"/>
                    <a:pt x="466" y="3195"/>
                  </a:cubicBezTo>
                  <a:cubicBezTo>
                    <a:pt x="466" y="3195"/>
                    <a:pt x="466" y="3195"/>
                    <a:pt x="466" y="3195"/>
                  </a:cubicBezTo>
                  <a:cubicBezTo>
                    <a:pt x="458" y="3195"/>
                    <a:pt x="452" y="3192"/>
                    <a:pt x="446" y="3186"/>
                  </a:cubicBezTo>
                  <a:cubicBezTo>
                    <a:pt x="446" y="3186"/>
                    <a:pt x="446" y="3186"/>
                    <a:pt x="446" y="3186"/>
                  </a:cubicBezTo>
                  <a:cubicBezTo>
                    <a:pt x="445" y="3186"/>
                    <a:pt x="445" y="3186"/>
                    <a:pt x="445" y="3186"/>
                  </a:cubicBezTo>
                  <a:cubicBezTo>
                    <a:pt x="445" y="3186"/>
                    <a:pt x="445" y="3186"/>
                    <a:pt x="445" y="3186"/>
                  </a:cubicBezTo>
                  <a:cubicBezTo>
                    <a:pt x="445" y="3186"/>
                    <a:pt x="445" y="3186"/>
                    <a:pt x="445" y="3186"/>
                  </a:cubicBezTo>
                  <a:moveTo>
                    <a:pt x="1169" y="3161"/>
                  </a:moveTo>
                  <a:cubicBezTo>
                    <a:pt x="1169" y="3161"/>
                    <a:pt x="1169" y="3161"/>
                    <a:pt x="1169" y="3161"/>
                  </a:cubicBezTo>
                  <a:cubicBezTo>
                    <a:pt x="1184" y="3155"/>
                    <a:pt x="1201" y="3148"/>
                    <a:pt x="1219" y="3141"/>
                  </a:cubicBezTo>
                  <a:cubicBezTo>
                    <a:pt x="1220" y="3143"/>
                    <a:pt x="1220" y="3145"/>
                    <a:pt x="1221" y="3148"/>
                  </a:cubicBezTo>
                  <a:cubicBezTo>
                    <a:pt x="1221" y="3148"/>
                    <a:pt x="1221" y="3148"/>
                    <a:pt x="1221" y="3148"/>
                  </a:cubicBezTo>
                  <a:cubicBezTo>
                    <a:pt x="1221" y="3148"/>
                    <a:pt x="1221" y="3148"/>
                    <a:pt x="1221" y="3148"/>
                  </a:cubicBezTo>
                  <a:cubicBezTo>
                    <a:pt x="1201" y="3165"/>
                    <a:pt x="1181" y="3182"/>
                    <a:pt x="1161" y="3199"/>
                  </a:cubicBezTo>
                  <a:cubicBezTo>
                    <a:pt x="1159" y="3196"/>
                    <a:pt x="1157" y="3194"/>
                    <a:pt x="1155" y="3191"/>
                  </a:cubicBezTo>
                  <a:cubicBezTo>
                    <a:pt x="1155" y="3191"/>
                    <a:pt x="1155" y="3191"/>
                    <a:pt x="1155" y="3191"/>
                  </a:cubicBezTo>
                  <a:cubicBezTo>
                    <a:pt x="1155" y="3191"/>
                    <a:pt x="1155" y="3191"/>
                    <a:pt x="1155" y="3191"/>
                  </a:cubicBezTo>
                  <a:cubicBezTo>
                    <a:pt x="1161" y="3188"/>
                    <a:pt x="1170" y="3186"/>
                    <a:pt x="1173" y="3181"/>
                  </a:cubicBezTo>
                  <a:cubicBezTo>
                    <a:pt x="1174" y="3180"/>
                    <a:pt x="1174" y="3180"/>
                    <a:pt x="1174" y="3179"/>
                  </a:cubicBezTo>
                  <a:cubicBezTo>
                    <a:pt x="1174" y="3174"/>
                    <a:pt x="1170" y="3167"/>
                    <a:pt x="1169" y="3161"/>
                  </a:cubicBezTo>
                  <a:cubicBezTo>
                    <a:pt x="1169" y="3161"/>
                    <a:pt x="1169" y="3161"/>
                    <a:pt x="1169" y="3161"/>
                  </a:cubicBezTo>
                  <a:moveTo>
                    <a:pt x="622" y="3091"/>
                  </a:moveTo>
                  <a:cubicBezTo>
                    <a:pt x="622" y="3091"/>
                    <a:pt x="622" y="3091"/>
                    <a:pt x="622" y="3091"/>
                  </a:cubicBezTo>
                  <a:cubicBezTo>
                    <a:pt x="622" y="3091"/>
                    <a:pt x="622" y="3091"/>
                    <a:pt x="622" y="3091"/>
                  </a:cubicBezTo>
                  <a:cubicBezTo>
                    <a:pt x="628" y="3091"/>
                    <a:pt x="636" y="3092"/>
                    <a:pt x="643" y="3093"/>
                  </a:cubicBezTo>
                  <a:cubicBezTo>
                    <a:pt x="643" y="3093"/>
                    <a:pt x="643" y="3093"/>
                    <a:pt x="643" y="3093"/>
                  </a:cubicBezTo>
                  <a:cubicBezTo>
                    <a:pt x="643" y="3093"/>
                    <a:pt x="644" y="3093"/>
                    <a:pt x="644" y="3093"/>
                  </a:cubicBezTo>
                  <a:cubicBezTo>
                    <a:pt x="644" y="3093"/>
                    <a:pt x="644" y="3093"/>
                    <a:pt x="644" y="3093"/>
                  </a:cubicBezTo>
                  <a:cubicBezTo>
                    <a:pt x="644" y="3093"/>
                    <a:pt x="645" y="3093"/>
                    <a:pt x="645" y="3093"/>
                  </a:cubicBezTo>
                  <a:cubicBezTo>
                    <a:pt x="645" y="3093"/>
                    <a:pt x="645" y="3093"/>
                    <a:pt x="646" y="3094"/>
                  </a:cubicBezTo>
                  <a:cubicBezTo>
                    <a:pt x="646" y="3094"/>
                    <a:pt x="646" y="3094"/>
                    <a:pt x="646" y="3094"/>
                  </a:cubicBezTo>
                  <a:cubicBezTo>
                    <a:pt x="646" y="3094"/>
                    <a:pt x="646" y="3094"/>
                    <a:pt x="646" y="3094"/>
                  </a:cubicBezTo>
                  <a:cubicBezTo>
                    <a:pt x="646" y="3094"/>
                    <a:pt x="646" y="3094"/>
                    <a:pt x="646" y="3094"/>
                  </a:cubicBezTo>
                  <a:cubicBezTo>
                    <a:pt x="646" y="3094"/>
                    <a:pt x="646" y="3094"/>
                    <a:pt x="646" y="3094"/>
                  </a:cubicBezTo>
                  <a:cubicBezTo>
                    <a:pt x="646" y="3094"/>
                    <a:pt x="646" y="3094"/>
                    <a:pt x="646" y="3094"/>
                  </a:cubicBezTo>
                  <a:cubicBezTo>
                    <a:pt x="646" y="3094"/>
                    <a:pt x="646" y="3094"/>
                    <a:pt x="646" y="3094"/>
                  </a:cubicBezTo>
                  <a:cubicBezTo>
                    <a:pt x="646" y="3094"/>
                    <a:pt x="646" y="3094"/>
                    <a:pt x="646" y="3094"/>
                  </a:cubicBezTo>
                  <a:cubicBezTo>
                    <a:pt x="635" y="3105"/>
                    <a:pt x="624" y="3109"/>
                    <a:pt x="613" y="3109"/>
                  </a:cubicBezTo>
                  <a:cubicBezTo>
                    <a:pt x="613" y="3109"/>
                    <a:pt x="613" y="3109"/>
                    <a:pt x="613" y="3109"/>
                  </a:cubicBezTo>
                  <a:cubicBezTo>
                    <a:pt x="613" y="3109"/>
                    <a:pt x="613" y="3109"/>
                    <a:pt x="613" y="3109"/>
                  </a:cubicBezTo>
                  <a:cubicBezTo>
                    <a:pt x="613" y="3109"/>
                    <a:pt x="613" y="3109"/>
                    <a:pt x="613" y="3109"/>
                  </a:cubicBezTo>
                  <a:cubicBezTo>
                    <a:pt x="613" y="3109"/>
                    <a:pt x="613" y="3109"/>
                    <a:pt x="613" y="3109"/>
                  </a:cubicBezTo>
                  <a:cubicBezTo>
                    <a:pt x="606" y="3109"/>
                    <a:pt x="600" y="3108"/>
                    <a:pt x="593" y="3106"/>
                  </a:cubicBezTo>
                  <a:cubicBezTo>
                    <a:pt x="593" y="3106"/>
                    <a:pt x="593" y="3106"/>
                    <a:pt x="593" y="3106"/>
                  </a:cubicBezTo>
                  <a:cubicBezTo>
                    <a:pt x="593" y="3106"/>
                    <a:pt x="593" y="3106"/>
                    <a:pt x="592" y="3106"/>
                  </a:cubicBezTo>
                  <a:cubicBezTo>
                    <a:pt x="592" y="3106"/>
                    <a:pt x="592" y="3106"/>
                    <a:pt x="592" y="3106"/>
                  </a:cubicBezTo>
                  <a:cubicBezTo>
                    <a:pt x="592" y="3106"/>
                    <a:pt x="592" y="3106"/>
                    <a:pt x="592" y="3106"/>
                  </a:cubicBezTo>
                  <a:cubicBezTo>
                    <a:pt x="592" y="3106"/>
                    <a:pt x="592" y="3106"/>
                    <a:pt x="592" y="3106"/>
                  </a:cubicBezTo>
                  <a:cubicBezTo>
                    <a:pt x="593" y="3106"/>
                    <a:pt x="593" y="3105"/>
                    <a:pt x="593" y="3105"/>
                  </a:cubicBezTo>
                  <a:cubicBezTo>
                    <a:pt x="601" y="3094"/>
                    <a:pt x="610" y="3091"/>
                    <a:pt x="622" y="3091"/>
                  </a:cubicBezTo>
                  <a:cubicBezTo>
                    <a:pt x="622" y="3091"/>
                    <a:pt x="622" y="3091"/>
                    <a:pt x="622" y="3091"/>
                  </a:cubicBezTo>
                  <a:cubicBezTo>
                    <a:pt x="622" y="3091"/>
                    <a:pt x="622" y="3091"/>
                    <a:pt x="622" y="3091"/>
                  </a:cubicBezTo>
                  <a:moveTo>
                    <a:pt x="2716" y="563"/>
                  </a:moveTo>
                  <a:cubicBezTo>
                    <a:pt x="2716" y="563"/>
                    <a:pt x="2716" y="563"/>
                    <a:pt x="2716" y="563"/>
                  </a:cubicBezTo>
                  <a:cubicBezTo>
                    <a:pt x="2716" y="563"/>
                    <a:pt x="2716" y="563"/>
                    <a:pt x="2716" y="563"/>
                  </a:cubicBezTo>
                  <a:cubicBezTo>
                    <a:pt x="2720" y="563"/>
                    <a:pt x="2723" y="565"/>
                    <a:pt x="2726" y="570"/>
                  </a:cubicBezTo>
                  <a:cubicBezTo>
                    <a:pt x="2726" y="570"/>
                    <a:pt x="2726" y="570"/>
                    <a:pt x="2726" y="570"/>
                  </a:cubicBezTo>
                  <a:cubicBezTo>
                    <a:pt x="2726" y="570"/>
                    <a:pt x="2726" y="570"/>
                    <a:pt x="2726" y="570"/>
                  </a:cubicBezTo>
                  <a:cubicBezTo>
                    <a:pt x="2729" y="574"/>
                    <a:pt x="2730" y="578"/>
                    <a:pt x="2730" y="582"/>
                  </a:cubicBezTo>
                  <a:cubicBezTo>
                    <a:pt x="2730" y="587"/>
                    <a:pt x="2728" y="593"/>
                    <a:pt x="2722" y="599"/>
                  </a:cubicBezTo>
                  <a:cubicBezTo>
                    <a:pt x="2694" y="628"/>
                    <a:pt x="2670" y="661"/>
                    <a:pt x="2643" y="692"/>
                  </a:cubicBezTo>
                  <a:cubicBezTo>
                    <a:pt x="2637" y="699"/>
                    <a:pt x="2628" y="704"/>
                    <a:pt x="2621" y="711"/>
                  </a:cubicBezTo>
                  <a:cubicBezTo>
                    <a:pt x="2567" y="768"/>
                    <a:pt x="2514" y="826"/>
                    <a:pt x="2457" y="880"/>
                  </a:cubicBezTo>
                  <a:cubicBezTo>
                    <a:pt x="2423" y="912"/>
                    <a:pt x="2384" y="937"/>
                    <a:pt x="2344" y="969"/>
                  </a:cubicBezTo>
                  <a:cubicBezTo>
                    <a:pt x="2344" y="967"/>
                    <a:pt x="2344" y="966"/>
                    <a:pt x="2344" y="965"/>
                  </a:cubicBezTo>
                  <a:cubicBezTo>
                    <a:pt x="2344" y="931"/>
                    <a:pt x="2367" y="918"/>
                    <a:pt x="2383" y="900"/>
                  </a:cubicBezTo>
                  <a:cubicBezTo>
                    <a:pt x="2406" y="873"/>
                    <a:pt x="2432" y="848"/>
                    <a:pt x="2457" y="822"/>
                  </a:cubicBezTo>
                  <a:cubicBezTo>
                    <a:pt x="2460" y="818"/>
                    <a:pt x="2459" y="810"/>
                    <a:pt x="2461" y="803"/>
                  </a:cubicBezTo>
                  <a:cubicBezTo>
                    <a:pt x="2461" y="803"/>
                    <a:pt x="2461" y="803"/>
                    <a:pt x="2461" y="803"/>
                  </a:cubicBezTo>
                  <a:cubicBezTo>
                    <a:pt x="2461" y="803"/>
                    <a:pt x="2461" y="803"/>
                    <a:pt x="2461" y="803"/>
                  </a:cubicBezTo>
                  <a:cubicBezTo>
                    <a:pt x="2461" y="803"/>
                    <a:pt x="2461" y="803"/>
                    <a:pt x="2461" y="803"/>
                  </a:cubicBezTo>
                  <a:cubicBezTo>
                    <a:pt x="2461" y="803"/>
                    <a:pt x="2461" y="803"/>
                    <a:pt x="2461" y="803"/>
                  </a:cubicBezTo>
                  <a:cubicBezTo>
                    <a:pt x="2461" y="803"/>
                    <a:pt x="2461" y="803"/>
                    <a:pt x="2461" y="803"/>
                  </a:cubicBezTo>
                  <a:cubicBezTo>
                    <a:pt x="2473" y="803"/>
                    <a:pt x="2484" y="798"/>
                    <a:pt x="2489" y="782"/>
                  </a:cubicBezTo>
                  <a:cubicBezTo>
                    <a:pt x="2489" y="781"/>
                    <a:pt x="2489" y="781"/>
                    <a:pt x="2489" y="781"/>
                  </a:cubicBezTo>
                  <a:cubicBezTo>
                    <a:pt x="2489" y="781"/>
                    <a:pt x="2489" y="781"/>
                    <a:pt x="2489" y="781"/>
                  </a:cubicBezTo>
                  <a:cubicBezTo>
                    <a:pt x="2489" y="781"/>
                    <a:pt x="2489" y="781"/>
                    <a:pt x="2489" y="781"/>
                  </a:cubicBezTo>
                  <a:cubicBezTo>
                    <a:pt x="2491" y="773"/>
                    <a:pt x="2500" y="766"/>
                    <a:pt x="2507" y="760"/>
                  </a:cubicBezTo>
                  <a:cubicBezTo>
                    <a:pt x="2518" y="749"/>
                    <a:pt x="2530" y="738"/>
                    <a:pt x="2541" y="727"/>
                  </a:cubicBezTo>
                  <a:cubicBezTo>
                    <a:pt x="2577" y="690"/>
                    <a:pt x="2612" y="653"/>
                    <a:pt x="2648" y="617"/>
                  </a:cubicBezTo>
                  <a:cubicBezTo>
                    <a:pt x="2664" y="600"/>
                    <a:pt x="2682" y="585"/>
                    <a:pt x="2701" y="571"/>
                  </a:cubicBezTo>
                  <a:cubicBezTo>
                    <a:pt x="2701" y="571"/>
                    <a:pt x="2701" y="571"/>
                    <a:pt x="2701" y="571"/>
                  </a:cubicBezTo>
                  <a:cubicBezTo>
                    <a:pt x="2701" y="571"/>
                    <a:pt x="2701" y="571"/>
                    <a:pt x="2701" y="571"/>
                  </a:cubicBezTo>
                  <a:cubicBezTo>
                    <a:pt x="2701" y="571"/>
                    <a:pt x="2701" y="571"/>
                    <a:pt x="2701" y="571"/>
                  </a:cubicBezTo>
                  <a:cubicBezTo>
                    <a:pt x="2702" y="571"/>
                    <a:pt x="2702" y="571"/>
                    <a:pt x="2702" y="570"/>
                  </a:cubicBezTo>
                  <a:cubicBezTo>
                    <a:pt x="2702" y="570"/>
                    <a:pt x="2702" y="570"/>
                    <a:pt x="2702" y="570"/>
                  </a:cubicBezTo>
                  <a:cubicBezTo>
                    <a:pt x="2706" y="567"/>
                    <a:pt x="2711" y="563"/>
                    <a:pt x="2716" y="563"/>
                  </a:cubicBezTo>
                  <a:cubicBezTo>
                    <a:pt x="2716" y="563"/>
                    <a:pt x="2716" y="563"/>
                    <a:pt x="2716" y="563"/>
                  </a:cubicBezTo>
                  <a:cubicBezTo>
                    <a:pt x="2716" y="563"/>
                    <a:pt x="2716" y="563"/>
                    <a:pt x="2716" y="563"/>
                  </a:cubicBezTo>
                  <a:moveTo>
                    <a:pt x="3368" y="0"/>
                  </a:moveTo>
                  <a:cubicBezTo>
                    <a:pt x="3368" y="0"/>
                    <a:pt x="3368" y="0"/>
                    <a:pt x="3368" y="0"/>
                  </a:cubicBezTo>
                  <a:cubicBezTo>
                    <a:pt x="3361" y="0"/>
                    <a:pt x="3355" y="5"/>
                    <a:pt x="3350" y="9"/>
                  </a:cubicBezTo>
                  <a:cubicBezTo>
                    <a:pt x="3350" y="9"/>
                    <a:pt x="3349" y="9"/>
                    <a:pt x="3349" y="9"/>
                  </a:cubicBezTo>
                  <a:cubicBezTo>
                    <a:pt x="3349" y="9"/>
                    <a:pt x="3349" y="9"/>
                    <a:pt x="3349" y="9"/>
                  </a:cubicBezTo>
                  <a:cubicBezTo>
                    <a:pt x="3349" y="9"/>
                    <a:pt x="3349" y="9"/>
                    <a:pt x="3349" y="9"/>
                  </a:cubicBezTo>
                  <a:cubicBezTo>
                    <a:pt x="3349" y="9"/>
                    <a:pt x="3349" y="9"/>
                    <a:pt x="3349" y="9"/>
                  </a:cubicBezTo>
                  <a:cubicBezTo>
                    <a:pt x="3349" y="9"/>
                    <a:pt x="3349" y="9"/>
                    <a:pt x="3348" y="9"/>
                  </a:cubicBezTo>
                  <a:cubicBezTo>
                    <a:pt x="3348" y="9"/>
                    <a:pt x="3348" y="9"/>
                    <a:pt x="3348" y="9"/>
                  </a:cubicBezTo>
                  <a:cubicBezTo>
                    <a:pt x="3348" y="9"/>
                    <a:pt x="3348" y="9"/>
                    <a:pt x="3348" y="10"/>
                  </a:cubicBezTo>
                  <a:cubicBezTo>
                    <a:pt x="3348" y="10"/>
                    <a:pt x="3348" y="10"/>
                    <a:pt x="3348" y="10"/>
                  </a:cubicBezTo>
                  <a:cubicBezTo>
                    <a:pt x="3348" y="10"/>
                    <a:pt x="3348" y="10"/>
                    <a:pt x="3348" y="10"/>
                  </a:cubicBezTo>
                  <a:cubicBezTo>
                    <a:pt x="3320" y="27"/>
                    <a:pt x="3294" y="47"/>
                    <a:pt x="3267" y="64"/>
                  </a:cubicBezTo>
                  <a:cubicBezTo>
                    <a:pt x="3204" y="105"/>
                    <a:pt x="3140" y="143"/>
                    <a:pt x="3078" y="184"/>
                  </a:cubicBezTo>
                  <a:cubicBezTo>
                    <a:pt x="3078" y="184"/>
                    <a:pt x="3078" y="185"/>
                    <a:pt x="3077" y="185"/>
                  </a:cubicBezTo>
                  <a:cubicBezTo>
                    <a:pt x="3077" y="185"/>
                    <a:pt x="3077" y="185"/>
                    <a:pt x="3077" y="185"/>
                  </a:cubicBezTo>
                  <a:cubicBezTo>
                    <a:pt x="3077" y="185"/>
                    <a:pt x="3076" y="186"/>
                    <a:pt x="3075" y="186"/>
                  </a:cubicBezTo>
                  <a:cubicBezTo>
                    <a:pt x="3051" y="202"/>
                    <a:pt x="3039" y="211"/>
                    <a:pt x="3027" y="211"/>
                  </a:cubicBezTo>
                  <a:cubicBezTo>
                    <a:pt x="3027" y="211"/>
                    <a:pt x="3027" y="211"/>
                    <a:pt x="3027" y="211"/>
                  </a:cubicBezTo>
                  <a:cubicBezTo>
                    <a:pt x="3027" y="211"/>
                    <a:pt x="3027" y="211"/>
                    <a:pt x="3027" y="211"/>
                  </a:cubicBezTo>
                  <a:cubicBezTo>
                    <a:pt x="3027" y="211"/>
                    <a:pt x="3027" y="211"/>
                    <a:pt x="3027" y="211"/>
                  </a:cubicBezTo>
                  <a:cubicBezTo>
                    <a:pt x="3015" y="211"/>
                    <a:pt x="3004" y="203"/>
                    <a:pt x="2981" y="187"/>
                  </a:cubicBezTo>
                  <a:cubicBezTo>
                    <a:pt x="2981" y="187"/>
                    <a:pt x="2981" y="187"/>
                    <a:pt x="2981" y="187"/>
                  </a:cubicBezTo>
                  <a:cubicBezTo>
                    <a:pt x="2981" y="187"/>
                    <a:pt x="2980" y="187"/>
                    <a:pt x="2980" y="186"/>
                  </a:cubicBezTo>
                  <a:cubicBezTo>
                    <a:pt x="2980" y="186"/>
                    <a:pt x="2980" y="186"/>
                    <a:pt x="2980" y="186"/>
                  </a:cubicBezTo>
                  <a:cubicBezTo>
                    <a:pt x="2980" y="186"/>
                    <a:pt x="2980" y="186"/>
                    <a:pt x="2980" y="186"/>
                  </a:cubicBezTo>
                  <a:cubicBezTo>
                    <a:pt x="2980" y="186"/>
                    <a:pt x="2979" y="186"/>
                    <a:pt x="2979" y="186"/>
                  </a:cubicBezTo>
                  <a:cubicBezTo>
                    <a:pt x="2979" y="186"/>
                    <a:pt x="2979" y="186"/>
                    <a:pt x="2979" y="186"/>
                  </a:cubicBezTo>
                  <a:cubicBezTo>
                    <a:pt x="2979" y="185"/>
                    <a:pt x="2978" y="185"/>
                    <a:pt x="2978" y="184"/>
                  </a:cubicBezTo>
                  <a:cubicBezTo>
                    <a:pt x="2978" y="184"/>
                    <a:pt x="2978" y="184"/>
                    <a:pt x="2978" y="184"/>
                  </a:cubicBezTo>
                  <a:cubicBezTo>
                    <a:pt x="2978" y="184"/>
                    <a:pt x="2977" y="184"/>
                    <a:pt x="2977" y="184"/>
                  </a:cubicBezTo>
                  <a:cubicBezTo>
                    <a:pt x="2977" y="184"/>
                    <a:pt x="2977" y="184"/>
                    <a:pt x="2977" y="184"/>
                  </a:cubicBezTo>
                  <a:cubicBezTo>
                    <a:pt x="2977" y="184"/>
                    <a:pt x="2977" y="184"/>
                    <a:pt x="2977" y="184"/>
                  </a:cubicBezTo>
                  <a:cubicBezTo>
                    <a:pt x="2977" y="184"/>
                    <a:pt x="2977" y="184"/>
                    <a:pt x="2977" y="184"/>
                  </a:cubicBezTo>
                  <a:cubicBezTo>
                    <a:pt x="2976" y="184"/>
                    <a:pt x="2976" y="183"/>
                    <a:pt x="2976" y="183"/>
                  </a:cubicBezTo>
                  <a:cubicBezTo>
                    <a:pt x="2967" y="177"/>
                    <a:pt x="2961" y="174"/>
                    <a:pt x="2956" y="174"/>
                  </a:cubicBezTo>
                  <a:cubicBezTo>
                    <a:pt x="2956" y="174"/>
                    <a:pt x="2956" y="174"/>
                    <a:pt x="2956" y="174"/>
                  </a:cubicBezTo>
                  <a:cubicBezTo>
                    <a:pt x="2956" y="174"/>
                    <a:pt x="2956" y="174"/>
                    <a:pt x="2956" y="174"/>
                  </a:cubicBezTo>
                  <a:cubicBezTo>
                    <a:pt x="2956" y="174"/>
                    <a:pt x="2956" y="174"/>
                    <a:pt x="2956" y="174"/>
                  </a:cubicBezTo>
                  <a:cubicBezTo>
                    <a:pt x="2949" y="174"/>
                    <a:pt x="2944" y="180"/>
                    <a:pt x="2937" y="194"/>
                  </a:cubicBezTo>
                  <a:cubicBezTo>
                    <a:pt x="2937" y="194"/>
                    <a:pt x="2937" y="195"/>
                    <a:pt x="2937" y="195"/>
                  </a:cubicBezTo>
                  <a:cubicBezTo>
                    <a:pt x="2931" y="206"/>
                    <a:pt x="2927" y="219"/>
                    <a:pt x="2924" y="231"/>
                  </a:cubicBezTo>
                  <a:cubicBezTo>
                    <a:pt x="2924" y="231"/>
                    <a:pt x="2924" y="232"/>
                    <a:pt x="2924" y="232"/>
                  </a:cubicBezTo>
                  <a:cubicBezTo>
                    <a:pt x="2924" y="236"/>
                    <a:pt x="2930" y="241"/>
                    <a:pt x="2933" y="246"/>
                  </a:cubicBezTo>
                  <a:cubicBezTo>
                    <a:pt x="2933" y="246"/>
                    <a:pt x="2933" y="246"/>
                    <a:pt x="2933" y="246"/>
                  </a:cubicBezTo>
                  <a:cubicBezTo>
                    <a:pt x="2916" y="258"/>
                    <a:pt x="2899" y="272"/>
                    <a:pt x="2880" y="283"/>
                  </a:cubicBezTo>
                  <a:cubicBezTo>
                    <a:pt x="2871" y="289"/>
                    <a:pt x="2865" y="296"/>
                    <a:pt x="2865" y="305"/>
                  </a:cubicBezTo>
                  <a:cubicBezTo>
                    <a:pt x="2865" y="307"/>
                    <a:pt x="2865" y="309"/>
                    <a:pt x="2866" y="312"/>
                  </a:cubicBezTo>
                  <a:cubicBezTo>
                    <a:pt x="2867" y="315"/>
                    <a:pt x="2868" y="318"/>
                    <a:pt x="2868" y="321"/>
                  </a:cubicBezTo>
                  <a:cubicBezTo>
                    <a:pt x="2868" y="330"/>
                    <a:pt x="2862" y="336"/>
                    <a:pt x="2856" y="343"/>
                  </a:cubicBezTo>
                  <a:cubicBezTo>
                    <a:pt x="2791" y="418"/>
                    <a:pt x="2727" y="494"/>
                    <a:pt x="2661" y="568"/>
                  </a:cubicBezTo>
                  <a:cubicBezTo>
                    <a:pt x="2602" y="632"/>
                    <a:pt x="2540" y="692"/>
                    <a:pt x="2480" y="754"/>
                  </a:cubicBezTo>
                  <a:cubicBezTo>
                    <a:pt x="2476" y="759"/>
                    <a:pt x="2473" y="766"/>
                    <a:pt x="2470" y="771"/>
                  </a:cubicBezTo>
                  <a:cubicBezTo>
                    <a:pt x="2463" y="774"/>
                    <a:pt x="2457" y="777"/>
                    <a:pt x="2452" y="781"/>
                  </a:cubicBezTo>
                  <a:cubicBezTo>
                    <a:pt x="2424" y="805"/>
                    <a:pt x="2396" y="831"/>
                    <a:pt x="2367" y="854"/>
                  </a:cubicBezTo>
                  <a:cubicBezTo>
                    <a:pt x="2334" y="881"/>
                    <a:pt x="2300" y="905"/>
                    <a:pt x="2266" y="931"/>
                  </a:cubicBezTo>
                  <a:cubicBezTo>
                    <a:pt x="2248" y="944"/>
                    <a:pt x="2239" y="957"/>
                    <a:pt x="2239" y="971"/>
                  </a:cubicBezTo>
                  <a:cubicBezTo>
                    <a:pt x="2239" y="981"/>
                    <a:pt x="2244" y="993"/>
                    <a:pt x="2252" y="1007"/>
                  </a:cubicBezTo>
                  <a:cubicBezTo>
                    <a:pt x="2259" y="1019"/>
                    <a:pt x="2270" y="1031"/>
                    <a:pt x="2270" y="1045"/>
                  </a:cubicBezTo>
                  <a:cubicBezTo>
                    <a:pt x="2270" y="1050"/>
                    <a:pt x="2269" y="1054"/>
                    <a:pt x="2266" y="1060"/>
                  </a:cubicBezTo>
                  <a:cubicBezTo>
                    <a:pt x="2266" y="1060"/>
                    <a:pt x="2266" y="1061"/>
                    <a:pt x="2266" y="1062"/>
                  </a:cubicBezTo>
                  <a:cubicBezTo>
                    <a:pt x="2266" y="1064"/>
                    <a:pt x="2267" y="1067"/>
                    <a:pt x="2267" y="1069"/>
                  </a:cubicBezTo>
                  <a:cubicBezTo>
                    <a:pt x="2269" y="1083"/>
                    <a:pt x="2271" y="1096"/>
                    <a:pt x="2272" y="1110"/>
                  </a:cubicBezTo>
                  <a:cubicBezTo>
                    <a:pt x="2275" y="1155"/>
                    <a:pt x="2277" y="1200"/>
                    <a:pt x="2280" y="1244"/>
                  </a:cubicBezTo>
                  <a:cubicBezTo>
                    <a:pt x="2281" y="1254"/>
                    <a:pt x="2288" y="1262"/>
                    <a:pt x="2290" y="1272"/>
                  </a:cubicBezTo>
                  <a:cubicBezTo>
                    <a:pt x="2293" y="1282"/>
                    <a:pt x="2293" y="1293"/>
                    <a:pt x="2296" y="1304"/>
                  </a:cubicBezTo>
                  <a:cubicBezTo>
                    <a:pt x="2300" y="1321"/>
                    <a:pt x="2297" y="1341"/>
                    <a:pt x="2317" y="1351"/>
                  </a:cubicBezTo>
                  <a:cubicBezTo>
                    <a:pt x="2328" y="1357"/>
                    <a:pt x="2337" y="1366"/>
                    <a:pt x="2348" y="1373"/>
                  </a:cubicBezTo>
                  <a:cubicBezTo>
                    <a:pt x="2348" y="1373"/>
                    <a:pt x="2348" y="1373"/>
                    <a:pt x="2348" y="1373"/>
                  </a:cubicBezTo>
                  <a:cubicBezTo>
                    <a:pt x="2348" y="1373"/>
                    <a:pt x="2348" y="1373"/>
                    <a:pt x="2348" y="1373"/>
                  </a:cubicBezTo>
                  <a:cubicBezTo>
                    <a:pt x="2349" y="1374"/>
                    <a:pt x="2349" y="1374"/>
                    <a:pt x="2349" y="1374"/>
                  </a:cubicBezTo>
                  <a:cubicBezTo>
                    <a:pt x="2365" y="1385"/>
                    <a:pt x="2382" y="1394"/>
                    <a:pt x="2400" y="1394"/>
                  </a:cubicBezTo>
                  <a:cubicBezTo>
                    <a:pt x="2400" y="1394"/>
                    <a:pt x="2400" y="1394"/>
                    <a:pt x="2400" y="1394"/>
                  </a:cubicBezTo>
                  <a:cubicBezTo>
                    <a:pt x="2400" y="1394"/>
                    <a:pt x="2400" y="1394"/>
                    <a:pt x="2400" y="1394"/>
                  </a:cubicBezTo>
                  <a:cubicBezTo>
                    <a:pt x="2400" y="1394"/>
                    <a:pt x="2400" y="1394"/>
                    <a:pt x="2400" y="1394"/>
                  </a:cubicBezTo>
                  <a:cubicBezTo>
                    <a:pt x="2406" y="1394"/>
                    <a:pt x="2413" y="1392"/>
                    <a:pt x="2421" y="1390"/>
                  </a:cubicBezTo>
                  <a:cubicBezTo>
                    <a:pt x="2421" y="1389"/>
                    <a:pt x="2421" y="1389"/>
                    <a:pt x="2421" y="1389"/>
                  </a:cubicBezTo>
                  <a:cubicBezTo>
                    <a:pt x="2421" y="1389"/>
                    <a:pt x="2421" y="1389"/>
                    <a:pt x="2421" y="1389"/>
                  </a:cubicBezTo>
                  <a:cubicBezTo>
                    <a:pt x="2449" y="1378"/>
                    <a:pt x="2479" y="1366"/>
                    <a:pt x="2503" y="1347"/>
                  </a:cubicBezTo>
                  <a:cubicBezTo>
                    <a:pt x="2559" y="1301"/>
                    <a:pt x="2612" y="1252"/>
                    <a:pt x="2666" y="1203"/>
                  </a:cubicBezTo>
                  <a:cubicBezTo>
                    <a:pt x="2690" y="1181"/>
                    <a:pt x="2711" y="1155"/>
                    <a:pt x="2734" y="1130"/>
                  </a:cubicBezTo>
                  <a:cubicBezTo>
                    <a:pt x="2764" y="1098"/>
                    <a:pt x="2793" y="1064"/>
                    <a:pt x="2825" y="1033"/>
                  </a:cubicBezTo>
                  <a:cubicBezTo>
                    <a:pt x="2851" y="1007"/>
                    <a:pt x="2878" y="979"/>
                    <a:pt x="2910" y="962"/>
                  </a:cubicBezTo>
                  <a:cubicBezTo>
                    <a:pt x="2960" y="935"/>
                    <a:pt x="3015" y="916"/>
                    <a:pt x="3067" y="894"/>
                  </a:cubicBezTo>
                  <a:cubicBezTo>
                    <a:pt x="3086" y="887"/>
                    <a:pt x="3104" y="880"/>
                    <a:pt x="3123" y="875"/>
                  </a:cubicBezTo>
                  <a:cubicBezTo>
                    <a:pt x="3150" y="867"/>
                    <a:pt x="3177" y="860"/>
                    <a:pt x="3209" y="852"/>
                  </a:cubicBezTo>
                  <a:cubicBezTo>
                    <a:pt x="3209" y="852"/>
                    <a:pt x="3209" y="852"/>
                    <a:pt x="3209" y="852"/>
                  </a:cubicBezTo>
                  <a:cubicBezTo>
                    <a:pt x="3207" y="858"/>
                    <a:pt x="3207" y="865"/>
                    <a:pt x="3204" y="869"/>
                  </a:cubicBezTo>
                  <a:cubicBezTo>
                    <a:pt x="3183" y="902"/>
                    <a:pt x="3162" y="935"/>
                    <a:pt x="3139" y="966"/>
                  </a:cubicBezTo>
                  <a:cubicBezTo>
                    <a:pt x="3091" y="1033"/>
                    <a:pt x="3044" y="1100"/>
                    <a:pt x="2992" y="1164"/>
                  </a:cubicBezTo>
                  <a:cubicBezTo>
                    <a:pt x="2955" y="1209"/>
                    <a:pt x="2927" y="1260"/>
                    <a:pt x="2897" y="1310"/>
                  </a:cubicBezTo>
                  <a:cubicBezTo>
                    <a:pt x="2893" y="1316"/>
                    <a:pt x="2893" y="1323"/>
                    <a:pt x="2891" y="1330"/>
                  </a:cubicBezTo>
                  <a:cubicBezTo>
                    <a:pt x="2891" y="1330"/>
                    <a:pt x="2891" y="1330"/>
                    <a:pt x="2891" y="1330"/>
                  </a:cubicBezTo>
                  <a:cubicBezTo>
                    <a:pt x="2893" y="1331"/>
                    <a:pt x="2896" y="1333"/>
                    <a:pt x="2898" y="1334"/>
                  </a:cubicBezTo>
                  <a:cubicBezTo>
                    <a:pt x="2931" y="1298"/>
                    <a:pt x="2961" y="1258"/>
                    <a:pt x="2992" y="1220"/>
                  </a:cubicBezTo>
                  <a:cubicBezTo>
                    <a:pt x="3024" y="1181"/>
                    <a:pt x="3060" y="1145"/>
                    <a:pt x="3091" y="1106"/>
                  </a:cubicBezTo>
                  <a:cubicBezTo>
                    <a:pt x="3122" y="1067"/>
                    <a:pt x="3149" y="1026"/>
                    <a:pt x="3178" y="986"/>
                  </a:cubicBezTo>
                  <a:cubicBezTo>
                    <a:pt x="3180" y="987"/>
                    <a:pt x="3182" y="988"/>
                    <a:pt x="3184" y="990"/>
                  </a:cubicBezTo>
                  <a:cubicBezTo>
                    <a:pt x="3184" y="992"/>
                    <a:pt x="3185" y="996"/>
                    <a:pt x="3185" y="999"/>
                  </a:cubicBezTo>
                  <a:cubicBezTo>
                    <a:pt x="3185" y="1000"/>
                    <a:pt x="3184" y="1002"/>
                    <a:pt x="3184" y="1003"/>
                  </a:cubicBezTo>
                  <a:cubicBezTo>
                    <a:pt x="3156" y="1048"/>
                    <a:pt x="3129" y="1093"/>
                    <a:pt x="3099" y="1137"/>
                  </a:cubicBezTo>
                  <a:cubicBezTo>
                    <a:pt x="3080" y="1166"/>
                    <a:pt x="3054" y="1187"/>
                    <a:pt x="3037" y="1220"/>
                  </a:cubicBezTo>
                  <a:cubicBezTo>
                    <a:pt x="3011" y="1270"/>
                    <a:pt x="2972" y="1314"/>
                    <a:pt x="2937" y="1360"/>
                  </a:cubicBezTo>
                  <a:cubicBezTo>
                    <a:pt x="2930" y="1369"/>
                    <a:pt x="2923" y="1377"/>
                    <a:pt x="2923" y="1388"/>
                  </a:cubicBezTo>
                  <a:cubicBezTo>
                    <a:pt x="2923" y="1391"/>
                    <a:pt x="2923" y="1394"/>
                    <a:pt x="2925" y="1398"/>
                  </a:cubicBezTo>
                  <a:cubicBezTo>
                    <a:pt x="2925" y="1400"/>
                    <a:pt x="2926" y="1402"/>
                    <a:pt x="2926" y="1403"/>
                  </a:cubicBezTo>
                  <a:cubicBezTo>
                    <a:pt x="2926" y="1406"/>
                    <a:pt x="2925" y="1408"/>
                    <a:pt x="2924" y="1409"/>
                  </a:cubicBezTo>
                  <a:cubicBezTo>
                    <a:pt x="2902" y="1436"/>
                    <a:pt x="2879" y="1463"/>
                    <a:pt x="2857" y="1490"/>
                  </a:cubicBezTo>
                  <a:cubicBezTo>
                    <a:pt x="2841" y="1510"/>
                    <a:pt x="2825" y="1532"/>
                    <a:pt x="2808" y="1552"/>
                  </a:cubicBezTo>
                  <a:cubicBezTo>
                    <a:pt x="2808" y="1552"/>
                    <a:pt x="2808" y="1553"/>
                    <a:pt x="2808" y="1553"/>
                  </a:cubicBezTo>
                  <a:cubicBezTo>
                    <a:pt x="2808" y="1553"/>
                    <a:pt x="2808" y="1553"/>
                    <a:pt x="2808" y="1553"/>
                  </a:cubicBezTo>
                  <a:cubicBezTo>
                    <a:pt x="2808" y="1553"/>
                    <a:pt x="2808" y="1553"/>
                    <a:pt x="2808" y="1553"/>
                  </a:cubicBezTo>
                  <a:cubicBezTo>
                    <a:pt x="2800" y="1562"/>
                    <a:pt x="2791" y="1570"/>
                    <a:pt x="2779" y="1570"/>
                  </a:cubicBezTo>
                  <a:cubicBezTo>
                    <a:pt x="2779" y="1570"/>
                    <a:pt x="2779" y="1570"/>
                    <a:pt x="2779" y="1570"/>
                  </a:cubicBezTo>
                  <a:cubicBezTo>
                    <a:pt x="2779" y="1570"/>
                    <a:pt x="2779" y="1570"/>
                    <a:pt x="2779" y="1570"/>
                  </a:cubicBezTo>
                  <a:cubicBezTo>
                    <a:pt x="2779" y="1570"/>
                    <a:pt x="2779" y="1570"/>
                    <a:pt x="2779" y="1570"/>
                  </a:cubicBezTo>
                  <a:cubicBezTo>
                    <a:pt x="2776" y="1570"/>
                    <a:pt x="2773" y="1569"/>
                    <a:pt x="2770" y="1569"/>
                  </a:cubicBezTo>
                  <a:cubicBezTo>
                    <a:pt x="2770" y="1569"/>
                    <a:pt x="2770" y="1569"/>
                    <a:pt x="2770" y="1569"/>
                  </a:cubicBezTo>
                  <a:cubicBezTo>
                    <a:pt x="2770" y="1569"/>
                    <a:pt x="2770" y="1569"/>
                    <a:pt x="2770" y="1569"/>
                  </a:cubicBezTo>
                  <a:cubicBezTo>
                    <a:pt x="2740" y="1560"/>
                    <a:pt x="2709" y="1552"/>
                    <a:pt x="2679" y="1545"/>
                  </a:cubicBezTo>
                  <a:cubicBezTo>
                    <a:pt x="2637" y="1534"/>
                    <a:pt x="2594" y="1525"/>
                    <a:pt x="2552" y="1514"/>
                  </a:cubicBezTo>
                  <a:cubicBezTo>
                    <a:pt x="2528" y="1508"/>
                    <a:pt x="2506" y="1495"/>
                    <a:pt x="2482" y="1492"/>
                  </a:cubicBezTo>
                  <a:cubicBezTo>
                    <a:pt x="2482" y="1492"/>
                    <a:pt x="2482" y="1492"/>
                    <a:pt x="2482" y="1492"/>
                  </a:cubicBezTo>
                  <a:cubicBezTo>
                    <a:pt x="2482" y="1492"/>
                    <a:pt x="2482" y="1492"/>
                    <a:pt x="2482" y="1492"/>
                  </a:cubicBezTo>
                  <a:cubicBezTo>
                    <a:pt x="2482" y="1492"/>
                    <a:pt x="2482" y="1492"/>
                    <a:pt x="2482" y="1492"/>
                  </a:cubicBezTo>
                  <a:cubicBezTo>
                    <a:pt x="2478" y="1491"/>
                    <a:pt x="2473" y="1489"/>
                    <a:pt x="2469" y="1488"/>
                  </a:cubicBezTo>
                  <a:cubicBezTo>
                    <a:pt x="2460" y="1483"/>
                    <a:pt x="2450" y="1477"/>
                    <a:pt x="2439" y="1477"/>
                  </a:cubicBezTo>
                  <a:cubicBezTo>
                    <a:pt x="2439" y="1477"/>
                    <a:pt x="2439" y="1477"/>
                    <a:pt x="2439" y="1477"/>
                  </a:cubicBezTo>
                  <a:cubicBezTo>
                    <a:pt x="2439" y="1477"/>
                    <a:pt x="2439" y="1477"/>
                    <a:pt x="2439" y="1477"/>
                  </a:cubicBezTo>
                  <a:cubicBezTo>
                    <a:pt x="2439" y="1477"/>
                    <a:pt x="2439" y="1477"/>
                    <a:pt x="2438" y="1477"/>
                  </a:cubicBezTo>
                  <a:cubicBezTo>
                    <a:pt x="2432" y="1477"/>
                    <a:pt x="2426" y="1479"/>
                    <a:pt x="2419" y="1483"/>
                  </a:cubicBezTo>
                  <a:cubicBezTo>
                    <a:pt x="2419" y="1483"/>
                    <a:pt x="2419" y="1484"/>
                    <a:pt x="2419" y="1484"/>
                  </a:cubicBezTo>
                  <a:cubicBezTo>
                    <a:pt x="2419" y="1484"/>
                    <a:pt x="2419" y="1484"/>
                    <a:pt x="2419" y="1484"/>
                  </a:cubicBezTo>
                  <a:cubicBezTo>
                    <a:pt x="2419" y="1484"/>
                    <a:pt x="2419" y="1484"/>
                    <a:pt x="2419" y="1484"/>
                  </a:cubicBezTo>
                  <a:cubicBezTo>
                    <a:pt x="2418" y="1484"/>
                    <a:pt x="2418" y="1484"/>
                    <a:pt x="2418" y="1484"/>
                  </a:cubicBezTo>
                  <a:cubicBezTo>
                    <a:pt x="2418" y="1484"/>
                    <a:pt x="2418" y="1484"/>
                    <a:pt x="2418" y="1484"/>
                  </a:cubicBezTo>
                  <a:cubicBezTo>
                    <a:pt x="2418" y="1484"/>
                    <a:pt x="2418" y="1484"/>
                    <a:pt x="2418" y="1484"/>
                  </a:cubicBezTo>
                  <a:cubicBezTo>
                    <a:pt x="2422" y="1491"/>
                    <a:pt x="2425" y="1500"/>
                    <a:pt x="2432" y="1506"/>
                  </a:cubicBezTo>
                  <a:cubicBezTo>
                    <a:pt x="2456" y="1531"/>
                    <a:pt x="2485" y="1550"/>
                    <a:pt x="2518" y="1562"/>
                  </a:cubicBezTo>
                  <a:cubicBezTo>
                    <a:pt x="2523" y="1563"/>
                    <a:pt x="2527" y="1571"/>
                    <a:pt x="2528" y="1577"/>
                  </a:cubicBezTo>
                  <a:cubicBezTo>
                    <a:pt x="2528" y="1577"/>
                    <a:pt x="2528" y="1577"/>
                    <a:pt x="2528" y="1577"/>
                  </a:cubicBezTo>
                  <a:cubicBezTo>
                    <a:pt x="2531" y="1586"/>
                    <a:pt x="2531" y="1599"/>
                    <a:pt x="2542" y="1599"/>
                  </a:cubicBezTo>
                  <a:cubicBezTo>
                    <a:pt x="2542" y="1599"/>
                    <a:pt x="2542" y="1599"/>
                    <a:pt x="2542" y="1599"/>
                  </a:cubicBezTo>
                  <a:cubicBezTo>
                    <a:pt x="2542" y="1599"/>
                    <a:pt x="2542" y="1599"/>
                    <a:pt x="2542" y="1599"/>
                  </a:cubicBezTo>
                  <a:cubicBezTo>
                    <a:pt x="2542" y="1599"/>
                    <a:pt x="2542" y="1599"/>
                    <a:pt x="2542" y="1599"/>
                  </a:cubicBezTo>
                  <a:cubicBezTo>
                    <a:pt x="2543" y="1599"/>
                    <a:pt x="2545" y="1598"/>
                    <a:pt x="2546" y="1598"/>
                  </a:cubicBezTo>
                  <a:cubicBezTo>
                    <a:pt x="2549" y="1597"/>
                    <a:pt x="2551" y="1597"/>
                    <a:pt x="2554" y="1597"/>
                  </a:cubicBezTo>
                  <a:cubicBezTo>
                    <a:pt x="2554" y="1597"/>
                    <a:pt x="2554" y="1597"/>
                    <a:pt x="2554" y="1597"/>
                  </a:cubicBezTo>
                  <a:cubicBezTo>
                    <a:pt x="2554" y="1597"/>
                    <a:pt x="2554" y="1597"/>
                    <a:pt x="2554" y="1597"/>
                  </a:cubicBezTo>
                  <a:cubicBezTo>
                    <a:pt x="2554" y="1597"/>
                    <a:pt x="2554" y="1597"/>
                    <a:pt x="2554" y="1597"/>
                  </a:cubicBezTo>
                  <a:cubicBezTo>
                    <a:pt x="2566" y="1597"/>
                    <a:pt x="2575" y="1605"/>
                    <a:pt x="2585" y="1611"/>
                  </a:cubicBezTo>
                  <a:cubicBezTo>
                    <a:pt x="2585" y="1611"/>
                    <a:pt x="2585" y="1611"/>
                    <a:pt x="2585" y="1611"/>
                  </a:cubicBezTo>
                  <a:cubicBezTo>
                    <a:pt x="2585" y="1611"/>
                    <a:pt x="2585" y="1611"/>
                    <a:pt x="2585" y="1611"/>
                  </a:cubicBezTo>
                  <a:cubicBezTo>
                    <a:pt x="2585" y="1611"/>
                    <a:pt x="2586" y="1611"/>
                    <a:pt x="2586" y="1612"/>
                  </a:cubicBezTo>
                  <a:cubicBezTo>
                    <a:pt x="2586" y="1612"/>
                    <a:pt x="2586" y="1612"/>
                    <a:pt x="2586" y="1612"/>
                  </a:cubicBezTo>
                  <a:cubicBezTo>
                    <a:pt x="2586" y="1612"/>
                    <a:pt x="2586" y="1612"/>
                    <a:pt x="2586" y="1612"/>
                  </a:cubicBezTo>
                  <a:cubicBezTo>
                    <a:pt x="2586" y="1612"/>
                    <a:pt x="2587" y="1612"/>
                    <a:pt x="2587" y="1612"/>
                  </a:cubicBezTo>
                  <a:cubicBezTo>
                    <a:pt x="2587" y="1612"/>
                    <a:pt x="2587" y="1612"/>
                    <a:pt x="2587" y="1612"/>
                  </a:cubicBezTo>
                  <a:cubicBezTo>
                    <a:pt x="2587" y="1612"/>
                    <a:pt x="2587" y="1612"/>
                    <a:pt x="2587" y="1612"/>
                  </a:cubicBezTo>
                  <a:cubicBezTo>
                    <a:pt x="2587" y="1612"/>
                    <a:pt x="2587" y="1612"/>
                    <a:pt x="2587" y="1612"/>
                  </a:cubicBezTo>
                  <a:cubicBezTo>
                    <a:pt x="2614" y="1628"/>
                    <a:pt x="2642" y="1643"/>
                    <a:pt x="2670" y="1658"/>
                  </a:cubicBezTo>
                  <a:cubicBezTo>
                    <a:pt x="2684" y="1666"/>
                    <a:pt x="2700" y="1674"/>
                    <a:pt x="2714" y="1683"/>
                  </a:cubicBezTo>
                  <a:cubicBezTo>
                    <a:pt x="2716" y="1685"/>
                    <a:pt x="2717" y="1691"/>
                    <a:pt x="2717" y="1695"/>
                  </a:cubicBezTo>
                  <a:cubicBezTo>
                    <a:pt x="2717" y="1697"/>
                    <a:pt x="2717" y="1698"/>
                    <a:pt x="2716" y="1699"/>
                  </a:cubicBezTo>
                  <a:cubicBezTo>
                    <a:pt x="2699" y="1709"/>
                    <a:pt x="2697" y="1728"/>
                    <a:pt x="2688" y="1742"/>
                  </a:cubicBezTo>
                  <a:cubicBezTo>
                    <a:pt x="2677" y="1760"/>
                    <a:pt x="2661" y="1775"/>
                    <a:pt x="2649" y="1791"/>
                  </a:cubicBezTo>
                  <a:cubicBezTo>
                    <a:pt x="2624" y="1826"/>
                    <a:pt x="2600" y="1861"/>
                    <a:pt x="2575" y="1895"/>
                  </a:cubicBezTo>
                  <a:cubicBezTo>
                    <a:pt x="2568" y="1904"/>
                    <a:pt x="2559" y="1912"/>
                    <a:pt x="2552" y="1921"/>
                  </a:cubicBezTo>
                  <a:cubicBezTo>
                    <a:pt x="2538" y="1937"/>
                    <a:pt x="2524" y="1952"/>
                    <a:pt x="2512" y="1968"/>
                  </a:cubicBezTo>
                  <a:cubicBezTo>
                    <a:pt x="2492" y="1997"/>
                    <a:pt x="2476" y="2030"/>
                    <a:pt x="2453" y="2057"/>
                  </a:cubicBezTo>
                  <a:cubicBezTo>
                    <a:pt x="2403" y="2117"/>
                    <a:pt x="2348" y="2173"/>
                    <a:pt x="2296" y="2233"/>
                  </a:cubicBezTo>
                  <a:cubicBezTo>
                    <a:pt x="2256" y="2280"/>
                    <a:pt x="2219" y="2328"/>
                    <a:pt x="2180" y="2376"/>
                  </a:cubicBezTo>
                  <a:cubicBezTo>
                    <a:pt x="2170" y="2389"/>
                    <a:pt x="2161" y="2403"/>
                    <a:pt x="2150" y="2415"/>
                  </a:cubicBezTo>
                  <a:cubicBezTo>
                    <a:pt x="2128" y="2438"/>
                    <a:pt x="2104" y="2459"/>
                    <a:pt x="2083" y="2482"/>
                  </a:cubicBezTo>
                  <a:cubicBezTo>
                    <a:pt x="2050" y="2518"/>
                    <a:pt x="2019" y="2555"/>
                    <a:pt x="1987" y="2591"/>
                  </a:cubicBezTo>
                  <a:cubicBezTo>
                    <a:pt x="1959" y="2621"/>
                    <a:pt x="1918" y="2627"/>
                    <a:pt x="1883" y="2644"/>
                  </a:cubicBezTo>
                  <a:cubicBezTo>
                    <a:pt x="1840" y="2665"/>
                    <a:pt x="1792" y="2676"/>
                    <a:pt x="1747" y="2692"/>
                  </a:cubicBezTo>
                  <a:cubicBezTo>
                    <a:pt x="1710" y="2706"/>
                    <a:pt x="1674" y="2722"/>
                    <a:pt x="1637" y="2738"/>
                  </a:cubicBezTo>
                  <a:cubicBezTo>
                    <a:pt x="1609" y="2749"/>
                    <a:pt x="1582" y="2762"/>
                    <a:pt x="1553" y="2772"/>
                  </a:cubicBezTo>
                  <a:cubicBezTo>
                    <a:pt x="1522" y="2783"/>
                    <a:pt x="1490" y="2791"/>
                    <a:pt x="1458" y="2802"/>
                  </a:cubicBezTo>
                  <a:cubicBezTo>
                    <a:pt x="1425" y="2813"/>
                    <a:pt x="1393" y="2827"/>
                    <a:pt x="1360" y="2838"/>
                  </a:cubicBezTo>
                  <a:cubicBezTo>
                    <a:pt x="1310" y="2855"/>
                    <a:pt x="1260" y="2869"/>
                    <a:pt x="1210" y="2886"/>
                  </a:cubicBezTo>
                  <a:cubicBezTo>
                    <a:pt x="1151" y="2905"/>
                    <a:pt x="1094" y="2927"/>
                    <a:pt x="1035" y="2947"/>
                  </a:cubicBezTo>
                  <a:cubicBezTo>
                    <a:pt x="1008" y="2956"/>
                    <a:pt x="979" y="2962"/>
                    <a:pt x="951" y="2971"/>
                  </a:cubicBezTo>
                  <a:cubicBezTo>
                    <a:pt x="912" y="2984"/>
                    <a:pt x="873" y="2998"/>
                    <a:pt x="834" y="3010"/>
                  </a:cubicBezTo>
                  <a:cubicBezTo>
                    <a:pt x="811" y="3017"/>
                    <a:pt x="786" y="3020"/>
                    <a:pt x="762" y="3026"/>
                  </a:cubicBezTo>
                  <a:cubicBezTo>
                    <a:pt x="717" y="3038"/>
                    <a:pt x="673" y="3051"/>
                    <a:pt x="628" y="3063"/>
                  </a:cubicBezTo>
                  <a:cubicBezTo>
                    <a:pt x="540" y="3085"/>
                    <a:pt x="452" y="3106"/>
                    <a:pt x="364" y="3130"/>
                  </a:cubicBezTo>
                  <a:cubicBezTo>
                    <a:pt x="301" y="3147"/>
                    <a:pt x="238" y="3168"/>
                    <a:pt x="176" y="3187"/>
                  </a:cubicBezTo>
                  <a:cubicBezTo>
                    <a:pt x="161" y="3191"/>
                    <a:pt x="147" y="3196"/>
                    <a:pt x="134" y="3202"/>
                  </a:cubicBezTo>
                  <a:cubicBezTo>
                    <a:pt x="127" y="3205"/>
                    <a:pt x="122" y="3210"/>
                    <a:pt x="116" y="3214"/>
                  </a:cubicBezTo>
                  <a:cubicBezTo>
                    <a:pt x="116" y="3214"/>
                    <a:pt x="116" y="3214"/>
                    <a:pt x="116" y="3214"/>
                  </a:cubicBezTo>
                  <a:cubicBezTo>
                    <a:pt x="117" y="3216"/>
                    <a:pt x="118" y="3219"/>
                    <a:pt x="119" y="3222"/>
                  </a:cubicBezTo>
                  <a:cubicBezTo>
                    <a:pt x="148" y="3215"/>
                    <a:pt x="177" y="3208"/>
                    <a:pt x="206" y="3201"/>
                  </a:cubicBezTo>
                  <a:cubicBezTo>
                    <a:pt x="206" y="3201"/>
                    <a:pt x="206" y="3201"/>
                    <a:pt x="206" y="3201"/>
                  </a:cubicBezTo>
                  <a:cubicBezTo>
                    <a:pt x="205" y="3199"/>
                    <a:pt x="205" y="3198"/>
                    <a:pt x="205" y="3196"/>
                  </a:cubicBezTo>
                  <a:cubicBezTo>
                    <a:pt x="192" y="3199"/>
                    <a:pt x="180" y="3201"/>
                    <a:pt x="166" y="3204"/>
                  </a:cubicBezTo>
                  <a:cubicBezTo>
                    <a:pt x="166" y="3204"/>
                    <a:pt x="166" y="3204"/>
                    <a:pt x="166" y="3203"/>
                  </a:cubicBezTo>
                  <a:cubicBezTo>
                    <a:pt x="166" y="3203"/>
                    <a:pt x="166" y="3203"/>
                    <a:pt x="167" y="3203"/>
                  </a:cubicBezTo>
                  <a:cubicBezTo>
                    <a:pt x="167" y="3203"/>
                    <a:pt x="167" y="3203"/>
                    <a:pt x="167" y="3203"/>
                  </a:cubicBezTo>
                  <a:cubicBezTo>
                    <a:pt x="167" y="3203"/>
                    <a:pt x="167" y="3202"/>
                    <a:pt x="167" y="3202"/>
                  </a:cubicBezTo>
                  <a:cubicBezTo>
                    <a:pt x="167" y="3202"/>
                    <a:pt x="167" y="3202"/>
                    <a:pt x="167" y="3202"/>
                  </a:cubicBezTo>
                  <a:cubicBezTo>
                    <a:pt x="177" y="3193"/>
                    <a:pt x="187" y="3189"/>
                    <a:pt x="197" y="3189"/>
                  </a:cubicBezTo>
                  <a:cubicBezTo>
                    <a:pt x="197" y="3189"/>
                    <a:pt x="197" y="3189"/>
                    <a:pt x="197" y="3189"/>
                  </a:cubicBezTo>
                  <a:cubicBezTo>
                    <a:pt x="197" y="3189"/>
                    <a:pt x="197" y="3189"/>
                    <a:pt x="197" y="3189"/>
                  </a:cubicBezTo>
                  <a:cubicBezTo>
                    <a:pt x="197" y="3189"/>
                    <a:pt x="197" y="3189"/>
                    <a:pt x="197" y="3189"/>
                  </a:cubicBezTo>
                  <a:cubicBezTo>
                    <a:pt x="203" y="3189"/>
                    <a:pt x="209" y="3190"/>
                    <a:pt x="215" y="3193"/>
                  </a:cubicBezTo>
                  <a:cubicBezTo>
                    <a:pt x="215" y="3193"/>
                    <a:pt x="215" y="3193"/>
                    <a:pt x="215" y="3193"/>
                  </a:cubicBezTo>
                  <a:cubicBezTo>
                    <a:pt x="215" y="3193"/>
                    <a:pt x="215" y="3193"/>
                    <a:pt x="215" y="3193"/>
                  </a:cubicBezTo>
                  <a:cubicBezTo>
                    <a:pt x="215" y="3193"/>
                    <a:pt x="215" y="3193"/>
                    <a:pt x="215" y="3193"/>
                  </a:cubicBezTo>
                  <a:cubicBezTo>
                    <a:pt x="215" y="3193"/>
                    <a:pt x="215" y="3193"/>
                    <a:pt x="215" y="3193"/>
                  </a:cubicBezTo>
                  <a:cubicBezTo>
                    <a:pt x="215" y="3193"/>
                    <a:pt x="215" y="3193"/>
                    <a:pt x="215" y="3193"/>
                  </a:cubicBezTo>
                  <a:cubicBezTo>
                    <a:pt x="215" y="3193"/>
                    <a:pt x="215" y="3193"/>
                    <a:pt x="215" y="3193"/>
                  </a:cubicBezTo>
                  <a:cubicBezTo>
                    <a:pt x="215" y="3193"/>
                    <a:pt x="215" y="3193"/>
                    <a:pt x="215" y="3193"/>
                  </a:cubicBezTo>
                  <a:cubicBezTo>
                    <a:pt x="216" y="3193"/>
                    <a:pt x="216" y="3193"/>
                    <a:pt x="216" y="3193"/>
                  </a:cubicBezTo>
                  <a:cubicBezTo>
                    <a:pt x="216" y="3193"/>
                    <a:pt x="216" y="3193"/>
                    <a:pt x="216" y="3193"/>
                  </a:cubicBezTo>
                  <a:cubicBezTo>
                    <a:pt x="216" y="3193"/>
                    <a:pt x="216" y="3193"/>
                    <a:pt x="216" y="3193"/>
                  </a:cubicBezTo>
                  <a:cubicBezTo>
                    <a:pt x="216" y="3193"/>
                    <a:pt x="217" y="3194"/>
                    <a:pt x="217" y="3194"/>
                  </a:cubicBezTo>
                  <a:cubicBezTo>
                    <a:pt x="217" y="3194"/>
                    <a:pt x="217" y="3194"/>
                    <a:pt x="217" y="3194"/>
                  </a:cubicBezTo>
                  <a:cubicBezTo>
                    <a:pt x="222" y="3195"/>
                    <a:pt x="227" y="3197"/>
                    <a:pt x="233" y="3197"/>
                  </a:cubicBezTo>
                  <a:cubicBezTo>
                    <a:pt x="233" y="3197"/>
                    <a:pt x="233" y="3197"/>
                    <a:pt x="233" y="3197"/>
                  </a:cubicBezTo>
                  <a:cubicBezTo>
                    <a:pt x="233" y="3197"/>
                    <a:pt x="233" y="3197"/>
                    <a:pt x="233" y="3197"/>
                  </a:cubicBezTo>
                  <a:cubicBezTo>
                    <a:pt x="233" y="3197"/>
                    <a:pt x="233" y="3197"/>
                    <a:pt x="233" y="3197"/>
                  </a:cubicBezTo>
                  <a:cubicBezTo>
                    <a:pt x="236" y="3197"/>
                    <a:pt x="240" y="3196"/>
                    <a:pt x="242" y="3195"/>
                  </a:cubicBezTo>
                  <a:cubicBezTo>
                    <a:pt x="242" y="3195"/>
                    <a:pt x="242" y="3195"/>
                    <a:pt x="242" y="3195"/>
                  </a:cubicBezTo>
                  <a:cubicBezTo>
                    <a:pt x="243" y="3195"/>
                    <a:pt x="243" y="3195"/>
                    <a:pt x="243" y="3195"/>
                  </a:cubicBezTo>
                  <a:cubicBezTo>
                    <a:pt x="243" y="3195"/>
                    <a:pt x="243" y="3195"/>
                    <a:pt x="243" y="3195"/>
                  </a:cubicBezTo>
                  <a:cubicBezTo>
                    <a:pt x="243" y="3195"/>
                    <a:pt x="243" y="3195"/>
                    <a:pt x="243" y="3195"/>
                  </a:cubicBezTo>
                  <a:cubicBezTo>
                    <a:pt x="282" y="3183"/>
                    <a:pt x="320" y="3167"/>
                    <a:pt x="359" y="3156"/>
                  </a:cubicBezTo>
                  <a:cubicBezTo>
                    <a:pt x="397" y="3146"/>
                    <a:pt x="436" y="3140"/>
                    <a:pt x="474" y="3132"/>
                  </a:cubicBezTo>
                  <a:cubicBezTo>
                    <a:pt x="485" y="3129"/>
                    <a:pt x="494" y="3124"/>
                    <a:pt x="505" y="3120"/>
                  </a:cubicBezTo>
                  <a:cubicBezTo>
                    <a:pt x="505" y="3120"/>
                    <a:pt x="505" y="3120"/>
                    <a:pt x="505" y="3120"/>
                  </a:cubicBezTo>
                  <a:cubicBezTo>
                    <a:pt x="504" y="3118"/>
                    <a:pt x="503" y="3116"/>
                    <a:pt x="503" y="3114"/>
                  </a:cubicBezTo>
                  <a:cubicBezTo>
                    <a:pt x="487" y="3118"/>
                    <a:pt x="470" y="3121"/>
                    <a:pt x="454" y="3125"/>
                  </a:cubicBezTo>
                  <a:cubicBezTo>
                    <a:pt x="454" y="3123"/>
                    <a:pt x="454" y="3121"/>
                    <a:pt x="453" y="3119"/>
                  </a:cubicBezTo>
                  <a:cubicBezTo>
                    <a:pt x="453" y="3119"/>
                    <a:pt x="453" y="3119"/>
                    <a:pt x="453" y="3119"/>
                  </a:cubicBezTo>
                  <a:cubicBezTo>
                    <a:pt x="564" y="3090"/>
                    <a:pt x="676" y="3061"/>
                    <a:pt x="785" y="3033"/>
                  </a:cubicBezTo>
                  <a:cubicBezTo>
                    <a:pt x="785" y="3033"/>
                    <a:pt x="785" y="3033"/>
                    <a:pt x="785" y="3033"/>
                  </a:cubicBezTo>
                  <a:cubicBezTo>
                    <a:pt x="765" y="3082"/>
                    <a:pt x="711" y="3067"/>
                    <a:pt x="680" y="3084"/>
                  </a:cubicBezTo>
                  <a:cubicBezTo>
                    <a:pt x="680" y="3084"/>
                    <a:pt x="679" y="3084"/>
                    <a:pt x="679" y="3084"/>
                  </a:cubicBezTo>
                  <a:cubicBezTo>
                    <a:pt x="679" y="3084"/>
                    <a:pt x="679" y="3084"/>
                    <a:pt x="679" y="3084"/>
                  </a:cubicBezTo>
                  <a:cubicBezTo>
                    <a:pt x="679" y="3084"/>
                    <a:pt x="679" y="3084"/>
                    <a:pt x="679" y="3084"/>
                  </a:cubicBezTo>
                  <a:cubicBezTo>
                    <a:pt x="679" y="3083"/>
                    <a:pt x="678" y="3083"/>
                    <a:pt x="678" y="3083"/>
                  </a:cubicBezTo>
                  <a:cubicBezTo>
                    <a:pt x="678" y="3083"/>
                    <a:pt x="678" y="3083"/>
                    <a:pt x="678" y="3083"/>
                  </a:cubicBezTo>
                  <a:cubicBezTo>
                    <a:pt x="674" y="3082"/>
                    <a:pt x="671" y="3081"/>
                    <a:pt x="667" y="3080"/>
                  </a:cubicBezTo>
                  <a:cubicBezTo>
                    <a:pt x="667" y="3080"/>
                    <a:pt x="667" y="3080"/>
                    <a:pt x="666" y="3079"/>
                  </a:cubicBezTo>
                  <a:cubicBezTo>
                    <a:pt x="666" y="3079"/>
                    <a:pt x="666" y="3079"/>
                    <a:pt x="665" y="3079"/>
                  </a:cubicBezTo>
                  <a:cubicBezTo>
                    <a:pt x="660" y="3077"/>
                    <a:pt x="656" y="3076"/>
                    <a:pt x="652" y="3076"/>
                  </a:cubicBezTo>
                  <a:cubicBezTo>
                    <a:pt x="652" y="3076"/>
                    <a:pt x="652" y="3076"/>
                    <a:pt x="652" y="3076"/>
                  </a:cubicBezTo>
                  <a:cubicBezTo>
                    <a:pt x="652" y="3076"/>
                    <a:pt x="652" y="3076"/>
                    <a:pt x="652" y="3076"/>
                  </a:cubicBezTo>
                  <a:cubicBezTo>
                    <a:pt x="652" y="3076"/>
                    <a:pt x="652" y="3076"/>
                    <a:pt x="652" y="3076"/>
                  </a:cubicBezTo>
                  <a:cubicBezTo>
                    <a:pt x="651" y="3076"/>
                    <a:pt x="650" y="3076"/>
                    <a:pt x="649" y="3076"/>
                  </a:cubicBezTo>
                  <a:cubicBezTo>
                    <a:pt x="649" y="3076"/>
                    <a:pt x="649" y="3076"/>
                    <a:pt x="649" y="3076"/>
                  </a:cubicBezTo>
                  <a:cubicBezTo>
                    <a:pt x="621" y="3082"/>
                    <a:pt x="594" y="3091"/>
                    <a:pt x="567" y="3099"/>
                  </a:cubicBezTo>
                  <a:cubicBezTo>
                    <a:pt x="567" y="3099"/>
                    <a:pt x="567" y="3099"/>
                    <a:pt x="567" y="3099"/>
                  </a:cubicBezTo>
                  <a:cubicBezTo>
                    <a:pt x="567" y="3100"/>
                    <a:pt x="567" y="3101"/>
                    <a:pt x="567" y="3102"/>
                  </a:cubicBezTo>
                  <a:cubicBezTo>
                    <a:pt x="575" y="3104"/>
                    <a:pt x="583" y="3105"/>
                    <a:pt x="591" y="3106"/>
                  </a:cubicBezTo>
                  <a:cubicBezTo>
                    <a:pt x="585" y="3110"/>
                    <a:pt x="580" y="3117"/>
                    <a:pt x="574" y="3119"/>
                  </a:cubicBezTo>
                  <a:cubicBezTo>
                    <a:pt x="573" y="3119"/>
                    <a:pt x="573" y="3119"/>
                    <a:pt x="573" y="3119"/>
                  </a:cubicBezTo>
                  <a:cubicBezTo>
                    <a:pt x="549" y="3126"/>
                    <a:pt x="524" y="3130"/>
                    <a:pt x="501" y="3139"/>
                  </a:cubicBezTo>
                  <a:cubicBezTo>
                    <a:pt x="470" y="3151"/>
                    <a:pt x="437" y="3159"/>
                    <a:pt x="404" y="3168"/>
                  </a:cubicBezTo>
                  <a:cubicBezTo>
                    <a:pt x="364" y="3178"/>
                    <a:pt x="325" y="3191"/>
                    <a:pt x="286" y="3204"/>
                  </a:cubicBezTo>
                  <a:cubicBezTo>
                    <a:pt x="275" y="3208"/>
                    <a:pt x="262" y="3215"/>
                    <a:pt x="257" y="3224"/>
                  </a:cubicBezTo>
                  <a:cubicBezTo>
                    <a:pt x="249" y="3237"/>
                    <a:pt x="240" y="3245"/>
                    <a:pt x="226" y="3250"/>
                  </a:cubicBezTo>
                  <a:cubicBezTo>
                    <a:pt x="218" y="3253"/>
                    <a:pt x="209" y="3257"/>
                    <a:pt x="209" y="3267"/>
                  </a:cubicBezTo>
                  <a:cubicBezTo>
                    <a:pt x="209" y="3270"/>
                    <a:pt x="210" y="3273"/>
                    <a:pt x="211" y="3276"/>
                  </a:cubicBezTo>
                  <a:cubicBezTo>
                    <a:pt x="331" y="3252"/>
                    <a:pt x="451" y="3229"/>
                    <a:pt x="571" y="3205"/>
                  </a:cubicBezTo>
                  <a:cubicBezTo>
                    <a:pt x="572" y="3208"/>
                    <a:pt x="573" y="3211"/>
                    <a:pt x="574" y="3214"/>
                  </a:cubicBezTo>
                  <a:cubicBezTo>
                    <a:pt x="574" y="3214"/>
                    <a:pt x="574" y="3214"/>
                    <a:pt x="574" y="3214"/>
                  </a:cubicBezTo>
                  <a:cubicBezTo>
                    <a:pt x="555" y="3221"/>
                    <a:pt x="536" y="3229"/>
                    <a:pt x="516" y="3234"/>
                  </a:cubicBezTo>
                  <a:cubicBezTo>
                    <a:pt x="501" y="3239"/>
                    <a:pt x="484" y="3238"/>
                    <a:pt x="468" y="3242"/>
                  </a:cubicBezTo>
                  <a:cubicBezTo>
                    <a:pt x="451" y="3247"/>
                    <a:pt x="434" y="3256"/>
                    <a:pt x="417" y="3261"/>
                  </a:cubicBezTo>
                  <a:cubicBezTo>
                    <a:pt x="381" y="3271"/>
                    <a:pt x="345" y="3279"/>
                    <a:pt x="310" y="3290"/>
                  </a:cubicBezTo>
                  <a:cubicBezTo>
                    <a:pt x="262" y="3305"/>
                    <a:pt x="215" y="3324"/>
                    <a:pt x="167" y="3339"/>
                  </a:cubicBezTo>
                  <a:cubicBezTo>
                    <a:pt x="114" y="3356"/>
                    <a:pt x="61" y="3372"/>
                    <a:pt x="8" y="3388"/>
                  </a:cubicBezTo>
                  <a:cubicBezTo>
                    <a:pt x="5" y="3389"/>
                    <a:pt x="3" y="3392"/>
                    <a:pt x="0" y="3395"/>
                  </a:cubicBezTo>
                  <a:cubicBezTo>
                    <a:pt x="0" y="3395"/>
                    <a:pt x="0" y="3395"/>
                    <a:pt x="0" y="3395"/>
                  </a:cubicBezTo>
                  <a:cubicBezTo>
                    <a:pt x="1" y="3396"/>
                    <a:pt x="1" y="3398"/>
                    <a:pt x="2" y="3400"/>
                  </a:cubicBezTo>
                  <a:cubicBezTo>
                    <a:pt x="79" y="3395"/>
                    <a:pt x="149" y="3367"/>
                    <a:pt x="221" y="3340"/>
                  </a:cubicBezTo>
                  <a:cubicBezTo>
                    <a:pt x="221" y="3340"/>
                    <a:pt x="221" y="3340"/>
                    <a:pt x="221" y="3340"/>
                  </a:cubicBezTo>
                  <a:cubicBezTo>
                    <a:pt x="216" y="3339"/>
                    <a:pt x="212" y="3338"/>
                    <a:pt x="205" y="3337"/>
                  </a:cubicBezTo>
                  <a:cubicBezTo>
                    <a:pt x="205" y="3337"/>
                    <a:pt x="205" y="3337"/>
                    <a:pt x="205" y="3337"/>
                  </a:cubicBezTo>
                  <a:cubicBezTo>
                    <a:pt x="234" y="3326"/>
                    <a:pt x="261" y="3317"/>
                    <a:pt x="287" y="3308"/>
                  </a:cubicBezTo>
                  <a:cubicBezTo>
                    <a:pt x="288" y="3310"/>
                    <a:pt x="289" y="3312"/>
                    <a:pt x="290" y="3313"/>
                  </a:cubicBezTo>
                  <a:cubicBezTo>
                    <a:pt x="290" y="3313"/>
                    <a:pt x="290" y="3313"/>
                    <a:pt x="290" y="3313"/>
                  </a:cubicBezTo>
                  <a:cubicBezTo>
                    <a:pt x="284" y="3318"/>
                    <a:pt x="278" y="3322"/>
                    <a:pt x="269" y="3329"/>
                  </a:cubicBezTo>
                  <a:cubicBezTo>
                    <a:pt x="269" y="3329"/>
                    <a:pt x="269" y="3329"/>
                    <a:pt x="269" y="3329"/>
                  </a:cubicBezTo>
                  <a:cubicBezTo>
                    <a:pt x="278" y="3328"/>
                    <a:pt x="283" y="3329"/>
                    <a:pt x="288" y="3328"/>
                  </a:cubicBezTo>
                  <a:cubicBezTo>
                    <a:pt x="309" y="3323"/>
                    <a:pt x="331" y="3319"/>
                    <a:pt x="353" y="3313"/>
                  </a:cubicBezTo>
                  <a:cubicBezTo>
                    <a:pt x="364" y="3311"/>
                    <a:pt x="376" y="3307"/>
                    <a:pt x="387" y="3303"/>
                  </a:cubicBezTo>
                  <a:cubicBezTo>
                    <a:pt x="392" y="3302"/>
                    <a:pt x="396" y="3300"/>
                    <a:pt x="401" y="3299"/>
                  </a:cubicBezTo>
                  <a:cubicBezTo>
                    <a:pt x="427" y="3294"/>
                    <a:pt x="453" y="3287"/>
                    <a:pt x="480" y="3286"/>
                  </a:cubicBezTo>
                  <a:cubicBezTo>
                    <a:pt x="497" y="3285"/>
                    <a:pt x="509" y="3279"/>
                    <a:pt x="523" y="3273"/>
                  </a:cubicBezTo>
                  <a:cubicBezTo>
                    <a:pt x="523" y="3273"/>
                    <a:pt x="523" y="3273"/>
                    <a:pt x="523" y="3273"/>
                  </a:cubicBezTo>
                  <a:cubicBezTo>
                    <a:pt x="523" y="3273"/>
                    <a:pt x="524" y="3273"/>
                    <a:pt x="524" y="3273"/>
                  </a:cubicBezTo>
                  <a:cubicBezTo>
                    <a:pt x="527" y="3271"/>
                    <a:pt x="530" y="3271"/>
                    <a:pt x="534" y="3271"/>
                  </a:cubicBezTo>
                  <a:cubicBezTo>
                    <a:pt x="534" y="3271"/>
                    <a:pt x="534" y="3271"/>
                    <a:pt x="534" y="3271"/>
                  </a:cubicBezTo>
                  <a:cubicBezTo>
                    <a:pt x="534" y="3271"/>
                    <a:pt x="534" y="3271"/>
                    <a:pt x="534" y="3271"/>
                  </a:cubicBezTo>
                  <a:cubicBezTo>
                    <a:pt x="534" y="3271"/>
                    <a:pt x="534" y="3271"/>
                    <a:pt x="534" y="3271"/>
                  </a:cubicBezTo>
                  <a:cubicBezTo>
                    <a:pt x="536" y="3271"/>
                    <a:pt x="539" y="3271"/>
                    <a:pt x="541" y="3271"/>
                  </a:cubicBezTo>
                  <a:cubicBezTo>
                    <a:pt x="547" y="3272"/>
                    <a:pt x="554" y="3273"/>
                    <a:pt x="561" y="3273"/>
                  </a:cubicBezTo>
                  <a:cubicBezTo>
                    <a:pt x="562" y="3274"/>
                    <a:pt x="562" y="3274"/>
                    <a:pt x="563" y="3274"/>
                  </a:cubicBezTo>
                  <a:cubicBezTo>
                    <a:pt x="563" y="3274"/>
                    <a:pt x="563" y="3274"/>
                    <a:pt x="564" y="3274"/>
                  </a:cubicBezTo>
                  <a:cubicBezTo>
                    <a:pt x="564" y="3274"/>
                    <a:pt x="564" y="3274"/>
                    <a:pt x="564" y="3274"/>
                  </a:cubicBezTo>
                  <a:cubicBezTo>
                    <a:pt x="542" y="3299"/>
                    <a:pt x="507" y="3290"/>
                    <a:pt x="492" y="3314"/>
                  </a:cubicBezTo>
                  <a:cubicBezTo>
                    <a:pt x="492" y="3314"/>
                    <a:pt x="492" y="3314"/>
                    <a:pt x="492" y="3314"/>
                  </a:cubicBezTo>
                  <a:cubicBezTo>
                    <a:pt x="493" y="3316"/>
                    <a:pt x="494" y="3319"/>
                    <a:pt x="495" y="3321"/>
                  </a:cubicBezTo>
                  <a:cubicBezTo>
                    <a:pt x="521" y="3315"/>
                    <a:pt x="548" y="3309"/>
                    <a:pt x="574" y="3302"/>
                  </a:cubicBezTo>
                  <a:cubicBezTo>
                    <a:pt x="574" y="3302"/>
                    <a:pt x="574" y="3302"/>
                    <a:pt x="574" y="3302"/>
                  </a:cubicBezTo>
                  <a:cubicBezTo>
                    <a:pt x="574" y="3300"/>
                    <a:pt x="574" y="3298"/>
                    <a:pt x="574" y="3296"/>
                  </a:cubicBezTo>
                  <a:cubicBezTo>
                    <a:pt x="565" y="3297"/>
                    <a:pt x="556" y="3298"/>
                    <a:pt x="547" y="3298"/>
                  </a:cubicBezTo>
                  <a:cubicBezTo>
                    <a:pt x="547" y="3298"/>
                    <a:pt x="546" y="3297"/>
                    <a:pt x="546" y="3296"/>
                  </a:cubicBezTo>
                  <a:cubicBezTo>
                    <a:pt x="546" y="3296"/>
                    <a:pt x="546" y="3296"/>
                    <a:pt x="546" y="3296"/>
                  </a:cubicBezTo>
                  <a:cubicBezTo>
                    <a:pt x="565" y="3290"/>
                    <a:pt x="584" y="3283"/>
                    <a:pt x="603" y="3277"/>
                  </a:cubicBezTo>
                  <a:cubicBezTo>
                    <a:pt x="604" y="3279"/>
                    <a:pt x="605" y="3281"/>
                    <a:pt x="606" y="3284"/>
                  </a:cubicBezTo>
                  <a:cubicBezTo>
                    <a:pt x="606" y="3284"/>
                    <a:pt x="606" y="3284"/>
                    <a:pt x="606" y="3284"/>
                  </a:cubicBezTo>
                  <a:cubicBezTo>
                    <a:pt x="598" y="3287"/>
                    <a:pt x="590" y="3291"/>
                    <a:pt x="582" y="3295"/>
                  </a:cubicBezTo>
                  <a:cubicBezTo>
                    <a:pt x="582" y="3295"/>
                    <a:pt x="582" y="3295"/>
                    <a:pt x="582" y="3295"/>
                  </a:cubicBezTo>
                  <a:cubicBezTo>
                    <a:pt x="582" y="3297"/>
                    <a:pt x="583" y="3299"/>
                    <a:pt x="584" y="3302"/>
                  </a:cubicBezTo>
                  <a:cubicBezTo>
                    <a:pt x="650" y="3287"/>
                    <a:pt x="715" y="3272"/>
                    <a:pt x="781" y="3258"/>
                  </a:cubicBezTo>
                  <a:cubicBezTo>
                    <a:pt x="847" y="3244"/>
                    <a:pt x="914" y="3231"/>
                    <a:pt x="980" y="3217"/>
                  </a:cubicBezTo>
                  <a:cubicBezTo>
                    <a:pt x="981" y="3220"/>
                    <a:pt x="981" y="3222"/>
                    <a:pt x="982" y="3224"/>
                  </a:cubicBezTo>
                  <a:cubicBezTo>
                    <a:pt x="982" y="3224"/>
                    <a:pt x="982" y="3224"/>
                    <a:pt x="982" y="3224"/>
                  </a:cubicBezTo>
                  <a:cubicBezTo>
                    <a:pt x="920" y="3249"/>
                    <a:pt x="853" y="3263"/>
                    <a:pt x="790" y="3285"/>
                  </a:cubicBezTo>
                  <a:cubicBezTo>
                    <a:pt x="790" y="3285"/>
                    <a:pt x="790" y="3285"/>
                    <a:pt x="790" y="3285"/>
                  </a:cubicBezTo>
                  <a:cubicBezTo>
                    <a:pt x="790" y="3285"/>
                    <a:pt x="790" y="3285"/>
                    <a:pt x="790" y="3285"/>
                  </a:cubicBezTo>
                  <a:cubicBezTo>
                    <a:pt x="790" y="3285"/>
                    <a:pt x="790" y="3285"/>
                    <a:pt x="790" y="3285"/>
                  </a:cubicBezTo>
                  <a:cubicBezTo>
                    <a:pt x="790" y="3285"/>
                    <a:pt x="790" y="3285"/>
                    <a:pt x="790" y="3285"/>
                  </a:cubicBezTo>
                  <a:cubicBezTo>
                    <a:pt x="790" y="3285"/>
                    <a:pt x="791" y="3286"/>
                    <a:pt x="791" y="3286"/>
                  </a:cubicBezTo>
                  <a:cubicBezTo>
                    <a:pt x="791" y="3286"/>
                    <a:pt x="791" y="3286"/>
                    <a:pt x="791" y="3286"/>
                  </a:cubicBezTo>
                  <a:cubicBezTo>
                    <a:pt x="791" y="3286"/>
                    <a:pt x="791" y="3286"/>
                    <a:pt x="791" y="3286"/>
                  </a:cubicBezTo>
                  <a:cubicBezTo>
                    <a:pt x="791" y="3286"/>
                    <a:pt x="791" y="3286"/>
                    <a:pt x="791" y="3286"/>
                  </a:cubicBezTo>
                  <a:cubicBezTo>
                    <a:pt x="795" y="3288"/>
                    <a:pt x="799" y="3289"/>
                    <a:pt x="803" y="3289"/>
                  </a:cubicBezTo>
                  <a:cubicBezTo>
                    <a:pt x="803" y="3289"/>
                    <a:pt x="803" y="3289"/>
                    <a:pt x="803" y="3289"/>
                  </a:cubicBezTo>
                  <a:cubicBezTo>
                    <a:pt x="803" y="3289"/>
                    <a:pt x="803" y="3289"/>
                    <a:pt x="803" y="3289"/>
                  </a:cubicBezTo>
                  <a:cubicBezTo>
                    <a:pt x="803" y="3289"/>
                    <a:pt x="803" y="3289"/>
                    <a:pt x="803" y="3289"/>
                  </a:cubicBezTo>
                  <a:cubicBezTo>
                    <a:pt x="804" y="3289"/>
                    <a:pt x="805" y="3289"/>
                    <a:pt x="806" y="3289"/>
                  </a:cubicBezTo>
                  <a:cubicBezTo>
                    <a:pt x="837" y="3283"/>
                    <a:pt x="867" y="3276"/>
                    <a:pt x="898" y="3269"/>
                  </a:cubicBezTo>
                  <a:cubicBezTo>
                    <a:pt x="916" y="3265"/>
                    <a:pt x="935" y="3261"/>
                    <a:pt x="953" y="3256"/>
                  </a:cubicBezTo>
                  <a:cubicBezTo>
                    <a:pt x="993" y="3244"/>
                    <a:pt x="1033" y="3231"/>
                    <a:pt x="1074" y="3219"/>
                  </a:cubicBezTo>
                  <a:cubicBezTo>
                    <a:pt x="1074" y="3219"/>
                    <a:pt x="1074" y="3219"/>
                    <a:pt x="1074" y="3219"/>
                  </a:cubicBezTo>
                  <a:cubicBezTo>
                    <a:pt x="1074" y="3219"/>
                    <a:pt x="1074" y="3219"/>
                    <a:pt x="1074" y="3219"/>
                  </a:cubicBezTo>
                  <a:cubicBezTo>
                    <a:pt x="1075" y="3218"/>
                    <a:pt x="1077" y="3218"/>
                    <a:pt x="1078" y="3218"/>
                  </a:cubicBezTo>
                  <a:cubicBezTo>
                    <a:pt x="1078" y="3218"/>
                    <a:pt x="1078" y="3218"/>
                    <a:pt x="1078" y="3218"/>
                  </a:cubicBezTo>
                  <a:cubicBezTo>
                    <a:pt x="1078" y="3218"/>
                    <a:pt x="1078" y="3218"/>
                    <a:pt x="1078" y="3218"/>
                  </a:cubicBezTo>
                  <a:cubicBezTo>
                    <a:pt x="1078" y="3218"/>
                    <a:pt x="1078" y="3218"/>
                    <a:pt x="1078" y="3218"/>
                  </a:cubicBezTo>
                  <a:cubicBezTo>
                    <a:pt x="1082" y="3218"/>
                    <a:pt x="1086" y="3220"/>
                    <a:pt x="1091" y="3220"/>
                  </a:cubicBezTo>
                  <a:cubicBezTo>
                    <a:pt x="1091" y="3220"/>
                    <a:pt x="1091" y="3220"/>
                    <a:pt x="1091" y="3221"/>
                  </a:cubicBezTo>
                  <a:cubicBezTo>
                    <a:pt x="1091" y="3221"/>
                    <a:pt x="1091" y="3221"/>
                    <a:pt x="1091" y="3221"/>
                  </a:cubicBezTo>
                  <a:cubicBezTo>
                    <a:pt x="1092" y="3221"/>
                    <a:pt x="1092" y="3221"/>
                    <a:pt x="1092" y="3221"/>
                  </a:cubicBezTo>
                  <a:cubicBezTo>
                    <a:pt x="1093" y="3221"/>
                    <a:pt x="1093" y="3221"/>
                    <a:pt x="1094" y="3221"/>
                  </a:cubicBezTo>
                  <a:cubicBezTo>
                    <a:pt x="1094" y="3221"/>
                    <a:pt x="1094" y="3221"/>
                    <a:pt x="1094" y="3221"/>
                  </a:cubicBezTo>
                  <a:cubicBezTo>
                    <a:pt x="1094" y="3221"/>
                    <a:pt x="1094" y="3221"/>
                    <a:pt x="1094" y="3221"/>
                  </a:cubicBezTo>
                  <a:cubicBezTo>
                    <a:pt x="1094" y="3223"/>
                    <a:pt x="1094" y="3225"/>
                    <a:pt x="1094" y="3227"/>
                  </a:cubicBezTo>
                  <a:cubicBezTo>
                    <a:pt x="1083" y="3231"/>
                    <a:pt x="1072" y="3235"/>
                    <a:pt x="1061" y="3240"/>
                  </a:cubicBezTo>
                  <a:cubicBezTo>
                    <a:pt x="1033" y="3253"/>
                    <a:pt x="1004" y="3260"/>
                    <a:pt x="975" y="3275"/>
                  </a:cubicBezTo>
                  <a:cubicBezTo>
                    <a:pt x="932" y="3299"/>
                    <a:pt x="880" y="3309"/>
                    <a:pt x="832" y="3325"/>
                  </a:cubicBezTo>
                  <a:cubicBezTo>
                    <a:pt x="810" y="3332"/>
                    <a:pt x="788" y="3337"/>
                    <a:pt x="766" y="3343"/>
                  </a:cubicBezTo>
                  <a:cubicBezTo>
                    <a:pt x="721" y="3353"/>
                    <a:pt x="675" y="3363"/>
                    <a:pt x="631" y="3375"/>
                  </a:cubicBezTo>
                  <a:cubicBezTo>
                    <a:pt x="592" y="3386"/>
                    <a:pt x="554" y="3400"/>
                    <a:pt x="516" y="3413"/>
                  </a:cubicBezTo>
                  <a:cubicBezTo>
                    <a:pt x="511" y="3415"/>
                    <a:pt x="506" y="3418"/>
                    <a:pt x="502" y="3420"/>
                  </a:cubicBezTo>
                  <a:cubicBezTo>
                    <a:pt x="502" y="3420"/>
                    <a:pt x="502" y="3420"/>
                    <a:pt x="502" y="3420"/>
                  </a:cubicBezTo>
                  <a:cubicBezTo>
                    <a:pt x="502" y="3422"/>
                    <a:pt x="502" y="3424"/>
                    <a:pt x="503" y="3426"/>
                  </a:cubicBezTo>
                  <a:cubicBezTo>
                    <a:pt x="506" y="3426"/>
                    <a:pt x="509" y="3426"/>
                    <a:pt x="512" y="3426"/>
                  </a:cubicBezTo>
                  <a:cubicBezTo>
                    <a:pt x="514" y="3427"/>
                    <a:pt x="517" y="3427"/>
                    <a:pt x="520" y="3427"/>
                  </a:cubicBezTo>
                  <a:cubicBezTo>
                    <a:pt x="520" y="3427"/>
                    <a:pt x="520" y="3427"/>
                    <a:pt x="520" y="3427"/>
                  </a:cubicBezTo>
                  <a:cubicBezTo>
                    <a:pt x="520" y="3427"/>
                    <a:pt x="520" y="3427"/>
                    <a:pt x="520" y="3427"/>
                  </a:cubicBezTo>
                  <a:cubicBezTo>
                    <a:pt x="520" y="3427"/>
                    <a:pt x="520" y="3427"/>
                    <a:pt x="520" y="3427"/>
                  </a:cubicBezTo>
                  <a:cubicBezTo>
                    <a:pt x="523" y="3427"/>
                    <a:pt x="526" y="3427"/>
                    <a:pt x="528" y="3426"/>
                  </a:cubicBezTo>
                  <a:cubicBezTo>
                    <a:pt x="529" y="3426"/>
                    <a:pt x="529" y="3426"/>
                    <a:pt x="529" y="3426"/>
                  </a:cubicBezTo>
                  <a:cubicBezTo>
                    <a:pt x="529" y="3426"/>
                    <a:pt x="529" y="3426"/>
                    <a:pt x="529" y="3426"/>
                  </a:cubicBezTo>
                  <a:cubicBezTo>
                    <a:pt x="577" y="3415"/>
                    <a:pt x="624" y="3403"/>
                    <a:pt x="671" y="3391"/>
                  </a:cubicBezTo>
                  <a:cubicBezTo>
                    <a:pt x="693" y="3385"/>
                    <a:pt x="715" y="3378"/>
                    <a:pt x="737" y="3372"/>
                  </a:cubicBezTo>
                  <a:cubicBezTo>
                    <a:pt x="773" y="3364"/>
                    <a:pt x="810" y="3356"/>
                    <a:pt x="846" y="3347"/>
                  </a:cubicBezTo>
                  <a:cubicBezTo>
                    <a:pt x="868" y="3341"/>
                    <a:pt x="890" y="3333"/>
                    <a:pt x="912" y="3327"/>
                  </a:cubicBezTo>
                  <a:cubicBezTo>
                    <a:pt x="941" y="3320"/>
                    <a:pt x="971" y="3315"/>
                    <a:pt x="1001" y="3309"/>
                  </a:cubicBezTo>
                  <a:cubicBezTo>
                    <a:pt x="1026" y="3303"/>
                    <a:pt x="1052" y="3296"/>
                    <a:pt x="1078" y="3290"/>
                  </a:cubicBezTo>
                  <a:cubicBezTo>
                    <a:pt x="1078" y="3290"/>
                    <a:pt x="1078" y="3290"/>
                    <a:pt x="1078" y="3290"/>
                  </a:cubicBezTo>
                  <a:cubicBezTo>
                    <a:pt x="1078" y="3290"/>
                    <a:pt x="1078" y="3290"/>
                    <a:pt x="1078" y="3290"/>
                  </a:cubicBezTo>
                  <a:cubicBezTo>
                    <a:pt x="1078" y="3290"/>
                    <a:pt x="1078" y="3290"/>
                    <a:pt x="1078" y="3290"/>
                  </a:cubicBezTo>
                  <a:cubicBezTo>
                    <a:pt x="1079" y="3290"/>
                    <a:pt x="1079" y="3290"/>
                    <a:pt x="1079" y="3290"/>
                  </a:cubicBezTo>
                  <a:cubicBezTo>
                    <a:pt x="1079" y="3290"/>
                    <a:pt x="1079" y="3290"/>
                    <a:pt x="1079" y="3290"/>
                  </a:cubicBezTo>
                  <a:cubicBezTo>
                    <a:pt x="1080" y="3290"/>
                    <a:pt x="1080" y="3290"/>
                    <a:pt x="1080" y="3290"/>
                  </a:cubicBezTo>
                  <a:cubicBezTo>
                    <a:pt x="1080" y="3290"/>
                    <a:pt x="1080" y="3290"/>
                    <a:pt x="1080" y="3290"/>
                  </a:cubicBezTo>
                  <a:cubicBezTo>
                    <a:pt x="1080" y="3290"/>
                    <a:pt x="1080" y="3290"/>
                    <a:pt x="1080" y="3290"/>
                  </a:cubicBezTo>
                  <a:cubicBezTo>
                    <a:pt x="1080" y="3290"/>
                    <a:pt x="1080" y="3290"/>
                    <a:pt x="1081" y="3290"/>
                  </a:cubicBezTo>
                  <a:cubicBezTo>
                    <a:pt x="1082" y="3291"/>
                    <a:pt x="1084" y="3292"/>
                    <a:pt x="1086" y="3293"/>
                  </a:cubicBezTo>
                  <a:cubicBezTo>
                    <a:pt x="1086" y="3293"/>
                    <a:pt x="1086" y="3293"/>
                    <a:pt x="1086" y="3293"/>
                  </a:cubicBezTo>
                  <a:cubicBezTo>
                    <a:pt x="1086" y="3293"/>
                    <a:pt x="1086" y="3293"/>
                    <a:pt x="1086" y="3293"/>
                  </a:cubicBezTo>
                  <a:cubicBezTo>
                    <a:pt x="1086" y="3293"/>
                    <a:pt x="1086" y="3293"/>
                    <a:pt x="1086" y="3293"/>
                  </a:cubicBezTo>
                  <a:cubicBezTo>
                    <a:pt x="1086" y="3293"/>
                    <a:pt x="1086" y="3293"/>
                    <a:pt x="1087" y="3293"/>
                  </a:cubicBezTo>
                  <a:cubicBezTo>
                    <a:pt x="1087" y="3293"/>
                    <a:pt x="1087" y="3293"/>
                    <a:pt x="1087" y="3293"/>
                  </a:cubicBezTo>
                  <a:cubicBezTo>
                    <a:pt x="1087" y="3293"/>
                    <a:pt x="1087" y="3293"/>
                    <a:pt x="1087" y="3293"/>
                  </a:cubicBezTo>
                  <a:cubicBezTo>
                    <a:pt x="1087" y="3293"/>
                    <a:pt x="1087" y="3293"/>
                    <a:pt x="1087" y="3293"/>
                  </a:cubicBezTo>
                  <a:cubicBezTo>
                    <a:pt x="1087" y="3293"/>
                    <a:pt x="1087" y="3294"/>
                    <a:pt x="1087" y="3294"/>
                  </a:cubicBezTo>
                  <a:cubicBezTo>
                    <a:pt x="1087" y="3294"/>
                    <a:pt x="1087" y="3294"/>
                    <a:pt x="1087" y="3294"/>
                  </a:cubicBezTo>
                  <a:cubicBezTo>
                    <a:pt x="1065" y="3305"/>
                    <a:pt x="1045" y="3315"/>
                    <a:pt x="1026" y="3325"/>
                  </a:cubicBezTo>
                  <a:cubicBezTo>
                    <a:pt x="1026" y="3325"/>
                    <a:pt x="1026" y="3325"/>
                    <a:pt x="1026" y="3325"/>
                  </a:cubicBezTo>
                  <a:cubicBezTo>
                    <a:pt x="1026" y="3327"/>
                    <a:pt x="1027" y="3329"/>
                    <a:pt x="1028" y="3331"/>
                  </a:cubicBezTo>
                  <a:cubicBezTo>
                    <a:pt x="1030" y="3331"/>
                    <a:pt x="1032" y="3331"/>
                    <a:pt x="1035" y="3332"/>
                  </a:cubicBezTo>
                  <a:cubicBezTo>
                    <a:pt x="1037" y="3332"/>
                    <a:pt x="1039" y="3332"/>
                    <a:pt x="1041" y="3332"/>
                  </a:cubicBezTo>
                  <a:cubicBezTo>
                    <a:pt x="1041" y="3332"/>
                    <a:pt x="1041" y="3332"/>
                    <a:pt x="1041" y="3332"/>
                  </a:cubicBezTo>
                  <a:cubicBezTo>
                    <a:pt x="1041" y="3332"/>
                    <a:pt x="1041" y="3332"/>
                    <a:pt x="1041" y="3332"/>
                  </a:cubicBezTo>
                  <a:cubicBezTo>
                    <a:pt x="1041" y="3332"/>
                    <a:pt x="1041" y="3332"/>
                    <a:pt x="1041" y="3332"/>
                  </a:cubicBezTo>
                  <a:cubicBezTo>
                    <a:pt x="1044" y="3332"/>
                    <a:pt x="1046" y="3332"/>
                    <a:pt x="1048" y="3331"/>
                  </a:cubicBezTo>
                  <a:cubicBezTo>
                    <a:pt x="1048" y="3331"/>
                    <a:pt x="1048" y="3331"/>
                    <a:pt x="1049" y="3331"/>
                  </a:cubicBezTo>
                  <a:cubicBezTo>
                    <a:pt x="1049" y="3331"/>
                    <a:pt x="1049" y="3331"/>
                    <a:pt x="1049" y="3331"/>
                  </a:cubicBezTo>
                  <a:cubicBezTo>
                    <a:pt x="1072" y="3326"/>
                    <a:pt x="1095" y="3320"/>
                    <a:pt x="1118" y="3313"/>
                  </a:cubicBezTo>
                  <a:cubicBezTo>
                    <a:pt x="1147" y="3305"/>
                    <a:pt x="1176" y="3297"/>
                    <a:pt x="1204" y="3287"/>
                  </a:cubicBezTo>
                  <a:cubicBezTo>
                    <a:pt x="1239" y="3276"/>
                    <a:pt x="1272" y="3262"/>
                    <a:pt x="1306" y="3250"/>
                  </a:cubicBezTo>
                  <a:cubicBezTo>
                    <a:pt x="1314" y="3247"/>
                    <a:pt x="1325" y="3250"/>
                    <a:pt x="1331" y="3246"/>
                  </a:cubicBezTo>
                  <a:cubicBezTo>
                    <a:pt x="1331" y="3246"/>
                    <a:pt x="1331" y="3246"/>
                    <a:pt x="1331" y="3246"/>
                  </a:cubicBezTo>
                  <a:cubicBezTo>
                    <a:pt x="1331" y="3246"/>
                    <a:pt x="1331" y="3246"/>
                    <a:pt x="1331" y="3246"/>
                  </a:cubicBezTo>
                  <a:cubicBezTo>
                    <a:pt x="1339" y="3240"/>
                    <a:pt x="1347" y="3235"/>
                    <a:pt x="1356" y="3235"/>
                  </a:cubicBezTo>
                  <a:cubicBezTo>
                    <a:pt x="1356" y="3235"/>
                    <a:pt x="1356" y="3235"/>
                    <a:pt x="1356" y="3235"/>
                  </a:cubicBezTo>
                  <a:cubicBezTo>
                    <a:pt x="1356" y="3235"/>
                    <a:pt x="1356" y="3235"/>
                    <a:pt x="1356" y="3235"/>
                  </a:cubicBezTo>
                  <a:cubicBezTo>
                    <a:pt x="1356" y="3235"/>
                    <a:pt x="1356" y="3235"/>
                    <a:pt x="1356" y="3235"/>
                  </a:cubicBezTo>
                  <a:cubicBezTo>
                    <a:pt x="1360" y="3235"/>
                    <a:pt x="1364" y="3236"/>
                    <a:pt x="1369" y="3238"/>
                  </a:cubicBezTo>
                  <a:cubicBezTo>
                    <a:pt x="1369" y="3238"/>
                    <a:pt x="1369" y="3238"/>
                    <a:pt x="1369" y="3238"/>
                  </a:cubicBezTo>
                  <a:cubicBezTo>
                    <a:pt x="1369" y="3238"/>
                    <a:pt x="1369" y="3238"/>
                    <a:pt x="1369" y="3238"/>
                  </a:cubicBezTo>
                  <a:cubicBezTo>
                    <a:pt x="1370" y="3239"/>
                    <a:pt x="1372" y="3239"/>
                    <a:pt x="1375" y="3239"/>
                  </a:cubicBezTo>
                  <a:cubicBezTo>
                    <a:pt x="1375" y="3239"/>
                    <a:pt x="1375" y="3239"/>
                    <a:pt x="1375" y="3239"/>
                  </a:cubicBezTo>
                  <a:cubicBezTo>
                    <a:pt x="1375" y="3239"/>
                    <a:pt x="1375" y="3239"/>
                    <a:pt x="1375" y="3239"/>
                  </a:cubicBezTo>
                  <a:cubicBezTo>
                    <a:pt x="1375" y="3239"/>
                    <a:pt x="1375" y="3239"/>
                    <a:pt x="1375" y="3239"/>
                  </a:cubicBezTo>
                  <a:cubicBezTo>
                    <a:pt x="1379" y="3239"/>
                    <a:pt x="1384" y="3238"/>
                    <a:pt x="1388" y="3237"/>
                  </a:cubicBezTo>
                  <a:cubicBezTo>
                    <a:pt x="1452" y="3215"/>
                    <a:pt x="1516" y="3194"/>
                    <a:pt x="1579" y="3172"/>
                  </a:cubicBezTo>
                  <a:cubicBezTo>
                    <a:pt x="1615" y="3159"/>
                    <a:pt x="1650" y="3144"/>
                    <a:pt x="1686" y="3130"/>
                  </a:cubicBezTo>
                  <a:cubicBezTo>
                    <a:pt x="1713" y="3119"/>
                    <a:pt x="1741" y="3111"/>
                    <a:pt x="1768" y="3099"/>
                  </a:cubicBezTo>
                  <a:cubicBezTo>
                    <a:pt x="1768" y="3099"/>
                    <a:pt x="1768" y="3099"/>
                    <a:pt x="1768" y="3099"/>
                  </a:cubicBezTo>
                  <a:cubicBezTo>
                    <a:pt x="1768" y="3099"/>
                    <a:pt x="1768" y="3099"/>
                    <a:pt x="1769" y="3099"/>
                  </a:cubicBezTo>
                  <a:cubicBezTo>
                    <a:pt x="1769" y="3099"/>
                    <a:pt x="1769" y="3099"/>
                    <a:pt x="1769" y="3098"/>
                  </a:cubicBezTo>
                  <a:cubicBezTo>
                    <a:pt x="1769" y="3098"/>
                    <a:pt x="1769" y="3098"/>
                    <a:pt x="1769" y="3098"/>
                  </a:cubicBezTo>
                  <a:cubicBezTo>
                    <a:pt x="1795" y="3087"/>
                    <a:pt x="1820" y="3077"/>
                    <a:pt x="1849" y="3077"/>
                  </a:cubicBezTo>
                  <a:cubicBezTo>
                    <a:pt x="1849" y="3077"/>
                    <a:pt x="1849" y="3077"/>
                    <a:pt x="1849" y="3077"/>
                  </a:cubicBezTo>
                  <a:cubicBezTo>
                    <a:pt x="1849" y="3077"/>
                    <a:pt x="1849" y="3077"/>
                    <a:pt x="1849" y="3077"/>
                  </a:cubicBezTo>
                  <a:cubicBezTo>
                    <a:pt x="1849" y="3077"/>
                    <a:pt x="1849" y="3077"/>
                    <a:pt x="1849" y="3077"/>
                  </a:cubicBezTo>
                  <a:cubicBezTo>
                    <a:pt x="1851" y="3077"/>
                    <a:pt x="1853" y="3077"/>
                    <a:pt x="1855" y="3077"/>
                  </a:cubicBezTo>
                  <a:cubicBezTo>
                    <a:pt x="1855" y="3077"/>
                    <a:pt x="1855" y="3077"/>
                    <a:pt x="1855" y="3077"/>
                  </a:cubicBezTo>
                  <a:cubicBezTo>
                    <a:pt x="1855" y="3077"/>
                    <a:pt x="1855" y="3077"/>
                    <a:pt x="1855" y="3077"/>
                  </a:cubicBezTo>
                  <a:cubicBezTo>
                    <a:pt x="1856" y="3077"/>
                    <a:pt x="1857" y="3077"/>
                    <a:pt x="1858" y="3077"/>
                  </a:cubicBezTo>
                  <a:cubicBezTo>
                    <a:pt x="1858" y="3077"/>
                    <a:pt x="1858" y="3077"/>
                    <a:pt x="1858" y="3077"/>
                  </a:cubicBezTo>
                  <a:cubicBezTo>
                    <a:pt x="1858" y="3077"/>
                    <a:pt x="1858" y="3077"/>
                    <a:pt x="1858" y="3077"/>
                  </a:cubicBezTo>
                  <a:cubicBezTo>
                    <a:pt x="1858" y="3077"/>
                    <a:pt x="1858" y="3077"/>
                    <a:pt x="1858" y="3077"/>
                  </a:cubicBezTo>
                  <a:cubicBezTo>
                    <a:pt x="1869" y="3077"/>
                    <a:pt x="1881" y="3074"/>
                    <a:pt x="1892" y="3072"/>
                  </a:cubicBezTo>
                  <a:cubicBezTo>
                    <a:pt x="1892" y="3072"/>
                    <a:pt x="1892" y="3072"/>
                    <a:pt x="1892" y="3072"/>
                  </a:cubicBezTo>
                  <a:cubicBezTo>
                    <a:pt x="1892" y="3072"/>
                    <a:pt x="1893" y="3072"/>
                    <a:pt x="1893" y="3071"/>
                  </a:cubicBezTo>
                  <a:cubicBezTo>
                    <a:pt x="1894" y="3071"/>
                    <a:pt x="1894" y="3071"/>
                    <a:pt x="1895" y="3071"/>
                  </a:cubicBezTo>
                  <a:cubicBezTo>
                    <a:pt x="1895" y="3071"/>
                    <a:pt x="1895" y="3071"/>
                    <a:pt x="1896" y="3071"/>
                  </a:cubicBezTo>
                  <a:cubicBezTo>
                    <a:pt x="1896" y="3071"/>
                    <a:pt x="1896" y="3071"/>
                    <a:pt x="1896" y="3071"/>
                  </a:cubicBezTo>
                  <a:cubicBezTo>
                    <a:pt x="1896" y="3071"/>
                    <a:pt x="1896" y="3071"/>
                    <a:pt x="1896" y="3071"/>
                  </a:cubicBezTo>
                  <a:cubicBezTo>
                    <a:pt x="1896" y="3071"/>
                    <a:pt x="1896" y="3071"/>
                    <a:pt x="1896" y="3071"/>
                  </a:cubicBezTo>
                  <a:cubicBezTo>
                    <a:pt x="1896" y="3071"/>
                    <a:pt x="1896" y="3071"/>
                    <a:pt x="1896" y="3071"/>
                  </a:cubicBezTo>
                  <a:cubicBezTo>
                    <a:pt x="1897" y="3071"/>
                    <a:pt x="1897" y="3071"/>
                    <a:pt x="1897" y="3071"/>
                  </a:cubicBezTo>
                  <a:cubicBezTo>
                    <a:pt x="1897" y="3071"/>
                    <a:pt x="1897" y="3071"/>
                    <a:pt x="1897" y="3071"/>
                  </a:cubicBezTo>
                  <a:cubicBezTo>
                    <a:pt x="1897" y="3071"/>
                    <a:pt x="1898" y="3071"/>
                    <a:pt x="1898" y="3070"/>
                  </a:cubicBezTo>
                  <a:cubicBezTo>
                    <a:pt x="1898" y="3070"/>
                    <a:pt x="1898" y="3070"/>
                    <a:pt x="1898" y="3070"/>
                  </a:cubicBezTo>
                  <a:cubicBezTo>
                    <a:pt x="1898" y="3070"/>
                    <a:pt x="1898" y="3070"/>
                    <a:pt x="1899" y="3070"/>
                  </a:cubicBezTo>
                  <a:cubicBezTo>
                    <a:pt x="1900" y="3070"/>
                    <a:pt x="1902" y="3069"/>
                    <a:pt x="1904" y="3069"/>
                  </a:cubicBezTo>
                  <a:cubicBezTo>
                    <a:pt x="1904" y="3069"/>
                    <a:pt x="1904" y="3069"/>
                    <a:pt x="1904" y="3069"/>
                  </a:cubicBezTo>
                  <a:cubicBezTo>
                    <a:pt x="1904" y="3069"/>
                    <a:pt x="1904" y="3069"/>
                    <a:pt x="1904" y="3069"/>
                  </a:cubicBezTo>
                  <a:cubicBezTo>
                    <a:pt x="1909" y="3067"/>
                    <a:pt x="1914" y="3065"/>
                    <a:pt x="1920" y="3065"/>
                  </a:cubicBezTo>
                  <a:cubicBezTo>
                    <a:pt x="1920" y="3065"/>
                    <a:pt x="1920" y="3065"/>
                    <a:pt x="1920" y="3065"/>
                  </a:cubicBezTo>
                  <a:cubicBezTo>
                    <a:pt x="1920" y="3065"/>
                    <a:pt x="1920" y="3065"/>
                    <a:pt x="1920" y="3065"/>
                  </a:cubicBezTo>
                  <a:cubicBezTo>
                    <a:pt x="1920" y="3065"/>
                    <a:pt x="1920" y="3065"/>
                    <a:pt x="1920" y="3065"/>
                  </a:cubicBezTo>
                  <a:cubicBezTo>
                    <a:pt x="1920" y="3065"/>
                    <a:pt x="1920" y="3065"/>
                    <a:pt x="1920" y="3065"/>
                  </a:cubicBezTo>
                  <a:cubicBezTo>
                    <a:pt x="1921" y="3065"/>
                    <a:pt x="1921" y="3065"/>
                    <a:pt x="1921" y="3065"/>
                  </a:cubicBezTo>
                  <a:cubicBezTo>
                    <a:pt x="1921" y="3065"/>
                    <a:pt x="1921" y="3065"/>
                    <a:pt x="1921" y="3065"/>
                  </a:cubicBezTo>
                  <a:cubicBezTo>
                    <a:pt x="1921" y="3065"/>
                    <a:pt x="1921" y="3065"/>
                    <a:pt x="1921" y="3065"/>
                  </a:cubicBezTo>
                  <a:cubicBezTo>
                    <a:pt x="1921" y="3065"/>
                    <a:pt x="1921" y="3065"/>
                    <a:pt x="1922" y="3065"/>
                  </a:cubicBezTo>
                  <a:cubicBezTo>
                    <a:pt x="1940" y="3065"/>
                    <a:pt x="1955" y="3058"/>
                    <a:pt x="1966" y="3043"/>
                  </a:cubicBezTo>
                  <a:cubicBezTo>
                    <a:pt x="1967" y="3043"/>
                    <a:pt x="1967" y="3042"/>
                    <a:pt x="1967" y="3042"/>
                  </a:cubicBezTo>
                  <a:cubicBezTo>
                    <a:pt x="1967" y="3042"/>
                    <a:pt x="1967" y="3042"/>
                    <a:pt x="1967" y="3042"/>
                  </a:cubicBezTo>
                  <a:cubicBezTo>
                    <a:pt x="1967" y="3042"/>
                    <a:pt x="1967" y="3042"/>
                    <a:pt x="1967" y="3042"/>
                  </a:cubicBezTo>
                  <a:cubicBezTo>
                    <a:pt x="1967" y="3042"/>
                    <a:pt x="1967" y="3042"/>
                    <a:pt x="1967" y="3042"/>
                  </a:cubicBezTo>
                  <a:cubicBezTo>
                    <a:pt x="1967" y="3042"/>
                    <a:pt x="1967" y="3042"/>
                    <a:pt x="1968" y="3041"/>
                  </a:cubicBezTo>
                  <a:cubicBezTo>
                    <a:pt x="1968" y="3041"/>
                    <a:pt x="1968" y="3041"/>
                    <a:pt x="1968" y="3041"/>
                  </a:cubicBezTo>
                  <a:cubicBezTo>
                    <a:pt x="1974" y="3032"/>
                    <a:pt x="1982" y="3024"/>
                    <a:pt x="1994" y="3024"/>
                  </a:cubicBezTo>
                  <a:cubicBezTo>
                    <a:pt x="1994" y="3024"/>
                    <a:pt x="1994" y="3024"/>
                    <a:pt x="1994" y="3024"/>
                  </a:cubicBezTo>
                  <a:cubicBezTo>
                    <a:pt x="1994" y="3024"/>
                    <a:pt x="1994" y="3024"/>
                    <a:pt x="1994" y="3024"/>
                  </a:cubicBezTo>
                  <a:cubicBezTo>
                    <a:pt x="1994" y="3024"/>
                    <a:pt x="1994" y="3024"/>
                    <a:pt x="1994" y="3024"/>
                  </a:cubicBezTo>
                  <a:cubicBezTo>
                    <a:pt x="1996" y="3024"/>
                    <a:pt x="1998" y="3024"/>
                    <a:pt x="2000" y="3025"/>
                  </a:cubicBezTo>
                  <a:cubicBezTo>
                    <a:pt x="2000" y="3025"/>
                    <a:pt x="2000" y="3025"/>
                    <a:pt x="2000" y="3025"/>
                  </a:cubicBezTo>
                  <a:cubicBezTo>
                    <a:pt x="2000" y="3025"/>
                    <a:pt x="2000" y="3025"/>
                    <a:pt x="2000" y="3025"/>
                  </a:cubicBezTo>
                  <a:cubicBezTo>
                    <a:pt x="2002" y="3025"/>
                    <a:pt x="2003" y="3025"/>
                    <a:pt x="2005" y="3025"/>
                  </a:cubicBezTo>
                  <a:cubicBezTo>
                    <a:pt x="2005" y="3025"/>
                    <a:pt x="2005" y="3025"/>
                    <a:pt x="2005" y="3025"/>
                  </a:cubicBezTo>
                  <a:cubicBezTo>
                    <a:pt x="2005" y="3025"/>
                    <a:pt x="2005" y="3025"/>
                    <a:pt x="2005" y="3025"/>
                  </a:cubicBezTo>
                  <a:cubicBezTo>
                    <a:pt x="2005" y="3025"/>
                    <a:pt x="2005" y="3025"/>
                    <a:pt x="2005" y="3025"/>
                  </a:cubicBezTo>
                  <a:cubicBezTo>
                    <a:pt x="2011" y="3025"/>
                    <a:pt x="2018" y="3023"/>
                    <a:pt x="2023" y="3020"/>
                  </a:cubicBezTo>
                  <a:cubicBezTo>
                    <a:pt x="2023" y="3020"/>
                    <a:pt x="2023" y="3020"/>
                    <a:pt x="2023" y="3020"/>
                  </a:cubicBezTo>
                  <a:cubicBezTo>
                    <a:pt x="2024" y="3020"/>
                    <a:pt x="2024" y="3020"/>
                    <a:pt x="2024" y="3020"/>
                  </a:cubicBezTo>
                  <a:cubicBezTo>
                    <a:pt x="2024" y="3020"/>
                    <a:pt x="2024" y="3020"/>
                    <a:pt x="2024" y="3020"/>
                  </a:cubicBezTo>
                  <a:cubicBezTo>
                    <a:pt x="2024" y="3020"/>
                    <a:pt x="2024" y="3020"/>
                    <a:pt x="2024" y="3020"/>
                  </a:cubicBezTo>
                  <a:cubicBezTo>
                    <a:pt x="2056" y="2998"/>
                    <a:pt x="2090" y="2977"/>
                    <a:pt x="2119" y="2951"/>
                  </a:cubicBezTo>
                  <a:cubicBezTo>
                    <a:pt x="2157" y="2917"/>
                    <a:pt x="2192" y="2878"/>
                    <a:pt x="2228" y="2841"/>
                  </a:cubicBezTo>
                  <a:cubicBezTo>
                    <a:pt x="2274" y="2793"/>
                    <a:pt x="2321" y="2745"/>
                    <a:pt x="2365" y="2695"/>
                  </a:cubicBezTo>
                  <a:cubicBezTo>
                    <a:pt x="2408" y="2647"/>
                    <a:pt x="2449" y="2597"/>
                    <a:pt x="2489" y="2547"/>
                  </a:cubicBezTo>
                  <a:cubicBezTo>
                    <a:pt x="2521" y="2508"/>
                    <a:pt x="2553" y="2468"/>
                    <a:pt x="2581" y="2425"/>
                  </a:cubicBezTo>
                  <a:cubicBezTo>
                    <a:pt x="2591" y="2410"/>
                    <a:pt x="2600" y="2395"/>
                    <a:pt x="2615" y="2384"/>
                  </a:cubicBezTo>
                  <a:cubicBezTo>
                    <a:pt x="2621" y="2379"/>
                    <a:pt x="2625" y="2371"/>
                    <a:pt x="2629" y="2364"/>
                  </a:cubicBezTo>
                  <a:cubicBezTo>
                    <a:pt x="2634" y="2356"/>
                    <a:pt x="2639" y="2349"/>
                    <a:pt x="2644" y="2341"/>
                  </a:cubicBezTo>
                  <a:cubicBezTo>
                    <a:pt x="2647" y="2337"/>
                    <a:pt x="2652" y="2334"/>
                    <a:pt x="2654" y="2330"/>
                  </a:cubicBezTo>
                  <a:cubicBezTo>
                    <a:pt x="2665" y="2308"/>
                    <a:pt x="2674" y="2285"/>
                    <a:pt x="2687" y="2265"/>
                  </a:cubicBezTo>
                  <a:cubicBezTo>
                    <a:pt x="2724" y="2206"/>
                    <a:pt x="2762" y="2149"/>
                    <a:pt x="2800" y="2091"/>
                  </a:cubicBezTo>
                  <a:cubicBezTo>
                    <a:pt x="2844" y="2025"/>
                    <a:pt x="2888" y="1960"/>
                    <a:pt x="2931" y="1894"/>
                  </a:cubicBezTo>
                  <a:cubicBezTo>
                    <a:pt x="2948" y="1867"/>
                    <a:pt x="2963" y="1856"/>
                    <a:pt x="2989" y="1856"/>
                  </a:cubicBezTo>
                  <a:cubicBezTo>
                    <a:pt x="2989" y="1856"/>
                    <a:pt x="2989" y="1856"/>
                    <a:pt x="2989" y="1856"/>
                  </a:cubicBezTo>
                  <a:cubicBezTo>
                    <a:pt x="2989" y="1856"/>
                    <a:pt x="2989" y="1856"/>
                    <a:pt x="2989" y="1856"/>
                  </a:cubicBezTo>
                  <a:cubicBezTo>
                    <a:pt x="2989" y="1856"/>
                    <a:pt x="2989" y="1856"/>
                    <a:pt x="2989" y="1856"/>
                  </a:cubicBezTo>
                  <a:cubicBezTo>
                    <a:pt x="2993" y="1856"/>
                    <a:pt x="2997" y="1857"/>
                    <a:pt x="3002" y="1857"/>
                  </a:cubicBezTo>
                  <a:cubicBezTo>
                    <a:pt x="3003" y="1857"/>
                    <a:pt x="3003" y="1857"/>
                    <a:pt x="3004" y="1857"/>
                  </a:cubicBezTo>
                  <a:cubicBezTo>
                    <a:pt x="3005" y="1858"/>
                    <a:pt x="3006" y="1858"/>
                    <a:pt x="3008" y="1858"/>
                  </a:cubicBezTo>
                  <a:cubicBezTo>
                    <a:pt x="3012" y="1859"/>
                    <a:pt x="3017" y="1859"/>
                    <a:pt x="3022" y="1859"/>
                  </a:cubicBezTo>
                  <a:cubicBezTo>
                    <a:pt x="3022" y="1859"/>
                    <a:pt x="3022" y="1859"/>
                    <a:pt x="3022" y="1859"/>
                  </a:cubicBezTo>
                  <a:cubicBezTo>
                    <a:pt x="3022" y="1859"/>
                    <a:pt x="3022" y="1859"/>
                    <a:pt x="3022" y="1859"/>
                  </a:cubicBezTo>
                  <a:cubicBezTo>
                    <a:pt x="3022" y="1859"/>
                    <a:pt x="3022" y="1859"/>
                    <a:pt x="3022" y="1859"/>
                  </a:cubicBezTo>
                  <a:cubicBezTo>
                    <a:pt x="3026" y="1859"/>
                    <a:pt x="3030" y="1859"/>
                    <a:pt x="3033" y="1857"/>
                  </a:cubicBezTo>
                  <a:cubicBezTo>
                    <a:pt x="3043" y="1853"/>
                    <a:pt x="3059" y="1844"/>
                    <a:pt x="3059" y="1836"/>
                  </a:cubicBezTo>
                  <a:cubicBezTo>
                    <a:pt x="3060" y="1830"/>
                    <a:pt x="3060" y="1824"/>
                    <a:pt x="3060" y="1818"/>
                  </a:cubicBezTo>
                  <a:cubicBezTo>
                    <a:pt x="3060" y="1798"/>
                    <a:pt x="3058" y="1778"/>
                    <a:pt x="3055" y="1758"/>
                  </a:cubicBezTo>
                  <a:cubicBezTo>
                    <a:pt x="3054" y="1749"/>
                    <a:pt x="3043" y="1741"/>
                    <a:pt x="3043" y="1733"/>
                  </a:cubicBezTo>
                  <a:cubicBezTo>
                    <a:pt x="3043" y="1732"/>
                    <a:pt x="3043" y="1731"/>
                    <a:pt x="3043" y="1730"/>
                  </a:cubicBezTo>
                  <a:cubicBezTo>
                    <a:pt x="3043" y="1701"/>
                    <a:pt x="3048" y="1673"/>
                    <a:pt x="3064" y="1648"/>
                  </a:cubicBezTo>
                  <a:cubicBezTo>
                    <a:pt x="3101" y="1593"/>
                    <a:pt x="3138" y="1539"/>
                    <a:pt x="3173" y="1484"/>
                  </a:cubicBezTo>
                  <a:cubicBezTo>
                    <a:pt x="3189" y="1458"/>
                    <a:pt x="3201" y="1430"/>
                    <a:pt x="3217" y="1405"/>
                  </a:cubicBezTo>
                  <a:cubicBezTo>
                    <a:pt x="3251" y="1355"/>
                    <a:pt x="3286" y="1307"/>
                    <a:pt x="3320" y="1258"/>
                  </a:cubicBezTo>
                  <a:cubicBezTo>
                    <a:pt x="3337" y="1233"/>
                    <a:pt x="3353" y="1207"/>
                    <a:pt x="3368" y="1180"/>
                  </a:cubicBezTo>
                  <a:cubicBezTo>
                    <a:pt x="3380" y="1160"/>
                    <a:pt x="3388" y="1137"/>
                    <a:pt x="3400" y="1118"/>
                  </a:cubicBezTo>
                  <a:cubicBezTo>
                    <a:pt x="3422" y="1085"/>
                    <a:pt x="3446" y="1053"/>
                    <a:pt x="3469" y="1021"/>
                  </a:cubicBezTo>
                  <a:cubicBezTo>
                    <a:pt x="3490" y="992"/>
                    <a:pt x="3517" y="968"/>
                    <a:pt x="3544" y="944"/>
                  </a:cubicBezTo>
                  <a:cubicBezTo>
                    <a:pt x="3565" y="926"/>
                    <a:pt x="3605" y="924"/>
                    <a:pt x="3605" y="885"/>
                  </a:cubicBezTo>
                  <a:cubicBezTo>
                    <a:pt x="3605" y="880"/>
                    <a:pt x="3605" y="876"/>
                    <a:pt x="3604" y="870"/>
                  </a:cubicBezTo>
                  <a:cubicBezTo>
                    <a:pt x="3603" y="865"/>
                    <a:pt x="3603" y="859"/>
                    <a:pt x="3603" y="853"/>
                  </a:cubicBezTo>
                  <a:cubicBezTo>
                    <a:pt x="3603" y="849"/>
                    <a:pt x="3603" y="845"/>
                    <a:pt x="3603" y="842"/>
                  </a:cubicBezTo>
                  <a:cubicBezTo>
                    <a:pt x="3603" y="830"/>
                    <a:pt x="3602" y="819"/>
                    <a:pt x="3596" y="808"/>
                  </a:cubicBezTo>
                  <a:cubicBezTo>
                    <a:pt x="3587" y="792"/>
                    <a:pt x="3577" y="777"/>
                    <a:pt x="3566" y="763"/>
                  </a:cubicBezTo>
                  <a:cubicBezTo>
                    <a:pt x="3535" y="721"/>
                    <a:pt x="3493" y="695"/>
                    <a:pt x="3444" y="679"/>
                  </a:cubicBezTo>
                  <a:cubicBezTo>
                    <a:pt x="3420" y="671"/>
                    <a:pt x="3395" y="662"/>
                    <a:pt x="3383" y="635"/>
                  </a:cubicBezTo>
                  <a:cubicBezTo>
                    <a:pt x="3382" y="631"/>
                    <a:pt x="3375" y="627"/>
                    <a:pt x="3371" y="627"/>
                  </a:cubicBezTo>
                  <a:cubicBezTo>
                    <a:pt x="3371" y="627"/>
                    <a:pt x="3371" y="627"/>
                    <a:pt x="3371" y="627"/>
                  </a:cubicBezTo>
                  <a:cubicBezTo>
                    <a:pt x="3371" y="627"/>
                    <a:pt x="3371" y="627"/>
                    <a:pt x="3371" y="627"/>
                  </a:cubicBezTo>
                  <a:cubicBezTo>
                    <a:pt x="3370" y="627"/>
                    <a:pt x="3370" y="627"/>
                    <a:pt x="3369" y="627"/>
                  </a:cubicBezTo>
                  <a:cubicBezTo>
                    <a:pt x="3368" y="627"/>
                    <a:pt x="3367" y="627"/>
                    <a:pt x="3366" y="627"/>
                  </a:cubicBezTo>
                  <a:cubicBezTo>
                    <a:pt x="3357" y="627"/>
                    <a:pt x="3348" y="626"/>
                    <a:pt x="3339" y="626"/>
                  </a:cubicBezTo>
                  <a:cubicBezTo>
                    <a:pt x="3339" y="626"/>
                    <a:pt x="3339" y="626"/>
                    <a:pt x="3339" y="626"/>
                  </a:cubicBezTo>
                  <a:cubicBezTo>
                    <a:pt x="3339" y="626"/>
                    <a:pt x="3339" y="626"/>
                    <a:pt x="3339" y="626"/>
                  </a:cubicBezTo>
                  <a:cubicBezTo>
                    <a:pt x="3339" y="626"/>
                    <a:pt x="3339" y="626"/>
                    <a:pt x="3339" y="626"/>
                  </a:cubicBezTo>
                  <a:cubicBezTo>
                    <a:pt x="3332" y="626"/>
                    <a:pt x="3324" y="626"/>
                    <a:pt x="3317" y="627"/>
                  </a:cubicBezTo>
                  <a:cubicBezTo>
                    <a:pt x="3317" y="627"/>
                    <a:pt x="3317" y="628"/>
                    <a:pt x="3317" y="628"/>
                  </a:cubicBezTo>
                  <a:cubicBezTo>
                    <a:pt x="3316" y="628"/>
                    <a:pt x="3316" y="628"/>
                    <a:pt x="3315" y="628"/>
                  </a:cubicBezTo>
                  <a:cubicBezTo>
                    <a:pt x="3315" y="628"/>
                    <a:pt x="3315" y="628"/>
                    <a:pt x="3315" y="628"/>
                  </a:cubicBezTo>
                  <a:cubicBezTo>
                    <a:pt x="3277" y="635"/>
                    <a:pt x="3239" y="645"/>
                    <a:pt x="3201" y="655"/>
                  </a:cubicBezTo>
                  <a:cubicBezTo>
                    <a:pt x="3197" y="656"/>
                    <a:pt x="3193" y="658"/>
                    <a:pt x="3188" y="659"/>
                  </a:cubicBezTo>
                  <a:cubicBezTo>
                    <a:pt x="3165" y="666"/>
                    <a:pt x="3141" y="673"/>
                    <a:pt x="3118" y="679"/>
                  </a:cubicBezTo>
                  <a:cubicBezTo>
                    <a:pt x="3118" y="679"/>
                    <a:pt x="3118" y="679"/>
                    <a:pt x="3118" y="679"/>
                  </a:cubicBezTo>
                  <a:cubicBezTo>
                    <a:pt x="3118" y="679"/>
                    <a:pt x="3117" y="679"/>
                    <a:pt x="3117" y="679"/>
                  </a:cubicBezTo>
                  <a:cubicBezTo>
                    <a:pt x="3117" y="679"/>
                    <a:pt x="3117" y="679"/>
                    <a:pt x="3117" y="679"/>
                  </a:cubicBezTo>
                  <a:cubicBezTo>
                    <a:pt x="3117" y="679"/>
                    <a:pt x="3117" y="679"/>
                    <a:pt x="3117" y="679"/>
                  </a:cubicBezTo>
                  <a:cubicBezTo>
                    <a:pt x="3117" y="679"/>
                    <a:pt x="3117" y="679"/>
                    <a:pt x="3117" y="679"/>
                  </a:cubicBezTo>
                  <a:cubicBezTo>
                    <a:pt x="3117" y="679"/>
                    <a:pt x="3116" y="679"/>
                    <a:pt x="3116" y="679"/>
                  </a:cubicBezTo>
                  <a:cubicBezTo>
                    <a:pt x="3116" y="679"/>
                    <a:pt x="3116" y="679"/>
                    <a:pt x="3116" y="679"/>
                  </a:cubicBezTo>
                  <a:cubicBezTo>
                    <a:pt x="3116" y="679"/>
                    <a:pt x="3116" y="679"/>
                    <a:pt x="3116" y="679"/>
                  </a:cubicBezTo>
                  <a:cubicBezTo>
                    <a:pt x="3115" y="679"/>
                    <a:pt x="3115" y="679"/>
                    <a:pt x="3115" y="679"/>
                  </a:cubicBezTo>
                  <a:cubicBezTo>
                    <a:pt x="3115" y="679"/>
                    <a:pt x="3115" y="679"/>
                    <a:pt x="3115" y="679"/>
                  </a:cubicBezTo>
                  <a:cubicBezTo>
                    <a:pt x="3115" y="679"/>
                    <a:pt x="3114" y="679"/>
                    <a:pt x="3114" y="679"/>
                  </a:cubicBezTo>
                  <a:cubicBezTo>
                    <a:pt x="3114" y="679"/>
                    <a:pt x="3114" y="679"/>
                    <a:pt x="3114" y="679"/>
                  </a:cubicBezTo>
                  <a:cubicBezTo>
                    <a:pt x="3112" y="678"/>
                    <a:pt x="3109" y="676"/>
                    <a:pt x="3106" y="674"/>
                  </a:cubicBezTo>
                  <a:cubicBezTo>
                    <a:pt x="3105" y="674"/>
                    <a:pt x="3105" y="674"/>
                    <a:pt x="3105" y="674"/>
                  </a:cubicBezTo>
                  <a:cubicBezTo>
                    <a:pt x="3105" y="674"/>
                    <a:pt x="3105" y="674"/>
                    <a:pt x="3105" y="674"/>
                  </a:cubicBezTo>
                  <a:cubicBezTo>
                    <a:pt x="3105" y="674"/>
                    <a:pt x="3105" y="674"/>
                    <a:pt x="3105" y="674"/>
                  </a:cubicBezTo>
                  <a:cubicBezTo>
                    <a:pt x="3105" y="674"/>
                    <a:pt x="3105" y="674"/>
                    <a:pt x="3105" y="674"/>
                  </a:cubicBezTo>
                  <a:cubicBezTo>
                    <a:pt x="3105" y="674"/>
                    <a:pt x="3105" y="674"/>
                    <a:pt x="3105" y="674"/>
                  </a:cubicBezTo>
                  <a:cubicBezTo>
                    <a:pt x="3105" y="674"/>
                    <a:pt x="3105" y="674"/>
                    <a:pt x="3105" y="674"/>
                  </a:cubicBezTo>
                  <a:cubicBezTo>
                    <a:pt x="3129" y="660"/>
                    <a:pt x="3151" y="647"/>
                    <a:pt x="3172" y="635"/>
                  </a:cubicBezTo>
                  <a:cubicBezTo>
                    <a:pt x="3172" y="635"/>
                    <a:pt x="3172" y="635"/>
                    <a:pt x="3172" y="635"/>
                  </a:cubicBezTo>
                  <a:cubicBezTo>
                    <a:pt x="3172" y="633"/>
                    <a:pt x="3172" y="631"/>
                    <a:pt x="3171" y="629"/>
                  </a:cubicBezTo>
                  <a:cubicBezTo>
                    <a:pt x="3171" y="629"/>
                    <a:pt x="3171" y="629"/>
                    <a:pt x="3171" y="629"/>
                  </a:cubicBezTo>
                  <a:cubicBezTo>
                    <a:pt x="3169" y="629"/>
                    <a:pt x="3166" y="628"/>
                    <a:pt x="3163" y="628"/>
                  </a:cubicBezTo>
                  <a:cubicBezTo>
                    <a:pt x="3161" y="628"/>
                    <a:pt x="3159" y="628"/>
                    <a:pt x="3157" y="628"/>
                  </a:cubicBezTo>
                  <a:cubicBezTo>
                    <a:pt x="3157" y="628"/>
                    <a:pt x="3157" y="628"/>
                    <a:pt x="3157" y="628"/>
                  </a:cubicBezTo>
                  <a:cubicBezTo>
                    <a:pt x="3157" y="628"/>
                    <a:pt x="3157" y="628"/>
                    <a:pt x="3157" y="628"/>
                  </a:cubicBezTo>
                  <a:cubicBezTo>
                    <a:pt x="3157" y="628"/>
                    <a:pt x="3157" y="628"/>
                    <a:pt x="3157" y="628"/>
                  </a:cubicBezTo>
                  <a:cubicBezTo>
                    <a:pt x="3154" y="628"/>
                    <a:pt x="3152" y="628"/>
                    <a:pt x="3149" y="629"/>
                  </a:cubicBezTo>
                  <a:cubicBezTo>
                    <a:pt x="3149" y="629"/>
                    <a:pt x="3149" y="629"/>
                    <a:pt x="3149" y="629"/>
                  </a:cubicBezTo>
                  <a:cubicBezTo>
                    <a:pt x="3127" y="639"/>
                    <a:pt x="3106" y="652"/>
                    <a:pt x="3084" y="663"/>
                  </a:cubicBezTo>
                  <a:cubicBezTo>
                    <a:pt x="3074" y="667"/>
                    <a:pt x="3064" y="671"/>
                    <a:pt x="3053" y="673"/>
                  </a:cubicBezTo>
                  <a:cubicBezTo>
                    <a:pt x="3043" y="676"/>
                    <a:pt x="3033" y="676"/>
                    <a:pt x="3023" y="677"/>
                  </a:cubicBezTo>
                  <a:cubicBezTo>
                    <a:pt x="3023" y="677"/>
                    <a:pt x="3023" y="677"/>
                    <a:pt x="3023" y="677"/>
                  </a:cubicBezTo>
                  <a:cubicBezTo>
                    <a:pt x="3028" y="669"/>
                    <a:pt x="3033" y="661"/>
                    <a:pt x="3039" y="654"/>
                  </a:cubicBezTo>
                  <a:cubicBezTo>
                    <a:pt x="3040" y="652"/>
                    <a:pt x="3044" y="652"/>
                    <a:pt x="3046" y="651"/>
                  </a:cubicBezTo>
                  <a:cubicBezTo>
                    <a:pt x="3060" y="642"/>
                    <a:pt x="3074" y="634"/>
                    <a:pt x="3087" y="625"/>
                  </a:cubicBezTo>
                  <a:cubicBezTo>
                    <a:pt x="3098" y="618"/>
                    <a:pt x="3106" y="608"/>
                    <a:pt x="3116" y="601"/>
                  </a:cubicBezTo>
                  <a:cubicBezTo>
                    <a:pt x="3144" y="583"/>
                    <a:pt x="3172" y="567"/>
                    <a:pt x="3200" y="548"/>
                  </a:cubicBezTo>
                  <a:cubicBezTo>
                    <a:pt x="3233" y="526"/>
                    <a:pt x="3266" y="502"/>
                    <a:pt x="3299" y="480"/>
                  </a:cubicBezTo>
                  <a:cubicBezTo>
                    <a:pt x="3316" y="468"/>
                    <a:pt x="3325" y="450"/>
                    <a:pt x="3325" y="434"/>
                  </a:cubicBezTo>
                  <a:cubicBezTo>
                    <a:pt x="3325" y="428"/>
                    <a:pt x="3324" y="422"/>
                    <a:pt x="3321" y="417"/>
                  </a:cubicBezTo>
                  <a:cubicBezTo>
                    <a:pt x="3321" y="417"/>
                    <a:pt x="3321" y="417"/>
                    <a:pt x="3321" y="417"/>
                  </a:cubicBezTo>
                  <a:cubicBezTo>
                    <a:pt x="3334" y="402"/>
                    <a:pt x="3343" y="385"/>
                    <a:pt x="3357" y="375"/>
                  </a:cubicBezTo>
                  <a:cubicBezTo>
                    <a:pt x="3395" y="346"/>
                    <a:pt x="3437" y="322"/>
                    <a:pt x="3476" y="294"/>
                  </a:cubicBezTo>
                  <a:cubicBezTo>
                    <a:pt x="3494" y="281"/>
                    <a:pt x="3516" y="266"/>
                    <a:pt x="3516" y="243"/>
                  </a:cubicBezTo>
                  <a:cubicBezTo>
                    <a:pt x="3516" y="243"/>
                    <a:pt x="3516" y="243"/>
                    <a:pt x="3516" y="242"/>
                  </a:cubicBezTo>
                  <a:cubicBezTo>
                    <a:pt x="3516" y="242"/>
                    <a:pt x="3516" y="241"/>
                    <a:pt x="3516" y="240"/>
                  </a:cubicBezTo>
                  <a:cubicBezTo>
                    <a:pt x="3516" y="217"/>
                    <a:pt x="3528" y="207"/>
                    <a:pt x="3543" y="194"/>
                  </a:cubicBezTo>
                  <a:cubicBezTo>
                    <a:pt x="3557" y="182"/>
                    <a:pt x="3569" y="168"/>
                    <a:pt x="3581" y="155"/>
                  </a:cubicBezTo>
                  <a:cubicBezTo>
                    <a:pt x="3583" y="152"/>
                    <a:pt x="3583" y="147"/>
                    <a:pt x="3583" y="142"/>
                  </a:cubicBezTo>
                  <a:cubicBezTo>
                    <a:pt x="3583" y="142"/>
                    <a:pt x="3583" y="142"/>
                    <a:pt x="3583" y="142"/>
                  </a:cubicBezTo>
                  <a:cubicBezTo>
                    <a:pt x="3583" y="142"/>
                    <a:pt x="3583" y="142"/>
                    <a:pt x="3583" y="142"/>
                  </a:cubicBezTo>
                  <a:cubicBezTo>
                    <a:pt x="3581" y="142"/>
                    <a:pt x="3579" y="142"/>
                    <a:pt x="3577" y="142"/>
                  </a:cubicBezTo>
                  <a:cubicBezTo>
                    <a:pt x="3576" y="142"/>
                    <a:pt x="3575" y="142"/>
                    <a:pt x="3573" y="142"/>
                  </a:cubicBezTo>
                  <a:cubicBezTo>
                    <a:pt x="3573" y="142"/>
                    <a:pt x="3573" y="142"/>
                    <a:pt x="3573" y="142"/>
                  </a:cubicBezTo>
                  <a:cubicBezTo>
                    <a:pt x="3573" y="142"/>
                    <a:pt x="3573" y="142"/>
                    <a:pt x="3573" y="142"/>
                  </a:cubicBezTo>
                  <a:cubicBezTo>
                    <a:pt x="3573" y="142"/>
                    <a:pt x="3573" y="142"/>
                    <a:pt x="3573" y="142"/>
                  </a:cubicBezTo>
                  <a:cubicBezTo>
                    <a:pt x="3572" y="142"/>
                    <a:pt x="3570" y="142"/>
                    <a:pt x="3569" y="143"/>
                  </a:cubicBezTo>
                  <a:cubicBezTo>
                    <a:pt x="3569" y="143"/>
                    <a:pt x="3569" y="143"/>
                    <a:pt x="3569" y="143"/>
                  </a:cubicBezTo>
                  <a:cubicBezTo>
                    <a:pt x="3555" y="150"/>
                    <a:pt x="3543" y="159"/>
                    <a:pt x="3530" y="166"/>
                  </a:cubicBezTo>
                  <a:cubicBezTo>
                    <a:pt x="3479" y="197"/>
                    <a:pt x="3428" y="228"/>
                    <a:pt x="3377" y="259"/>
                  </a:cubicBezTo>
                  <a:cubicBezTo>
                    <a:pt x="3377" y="259"/>
                    <a:pt x="3377" y="259"/>
                    <a:pt x="3377" y="259"/>
                  </a:cubicBezTo>
                  <a:cubicBezTo>
                    <a:pt x="3377" y="259"/>
                    <a:pt x="3377" y="259"/>
                    <a:pt x="3377" y="259"/>
                  </a:cubicBezTo>
                  <a:cubicBezTo>
                    <a:pt x="3377" y="259"/>
                    <a:pt x="3377" y="259"/>
                    <a:pt x="3377" y="259"/>
                  </a:cubicBezTo>
                  <a:cubicBezTo>
                    <a:pt x="3377" y="259"/>
                    <a:pt x="3377" y="259"/>
                    <a:pt x="3377" y="259"/>
                  </a:cubicBezTo>
                  <a:cubicBezTo>
                    <a:pt x="3377" y="259"/>
                    <a:pt x="3377" y="259"/>
                    <a:pt x="3377" y="259"/>
                  </a:cubicBezTo>
                  <a:cubicBezTo>
                    <a:pt x="3377" y="259"/>
                    <a:pt x="3377" y="259"/>
                    <a:pt x="3377" y="259"/>
                  </a:cubicBezTo>
                  <a:cubicBezTo>
                    <a:pt x="3377" y="259"/>
                    <a:pt x="3377" y="259"/>
                    <a:pt x="3377" y="259"/>
                  </a:cubicBezTo>
                  <a:cubicBezTo>
                    <a:pt x="3377" y="259"/>
                    <a:pt x="3377" y="259"/>
                    <a:pt x="3377" y="259"/>
                  </a:cubicBezTo>
                  <a:cubicBezTo>
                    <a:pt x="3377" y="259"/>
                    <a:pt x="3377" y="259"/>
                    <a:pt x="3377" y="259"/>
                  </a:cubicBezTo>
                  <a:cubicBezTo>
                    <a:pt x="3374" y="261"/>
                    <a:pt x="3370" y="261"/>
                    <a:pt x="3366" y="261"/>
                  </a:cubicBezTo>
                  <a:cubicBezTo>
                    <a:pt x="3365" y="261"/>
                    <a:pt x="3365" y="261"/>
                    <a:pt x="3364" y="261"/>
                  </a:cubicBezTo>
                  <a:cubicBezTo>
                    <a:pt x="3364" y="261"/>
                    <a:pt x="3364" y="261"/>
                    <a:pt x="3364" y="261"/>
                  </a:cubicBezTo>
                  <a:cubicBezTo>
                    <a:pt x="3364" y="261"/>
                    <a:pt x="3364" y="261"/>
                    <a:pt x="3364" y="261"/>
                  </a:cubicBezTo>
                  <a:cubicBezTo>
                    <a:pt x="3364" y="261"/>
                    <a:pt x="3364" y="261"/>
                    <a:pt x="3363" y="261"/>
                  </a:cubicBezTo>
                  <a:cubicBezTo>
                    <a:pt x="3363" y="261"/>
                    <a:pt x="3363" y="261"/>
                    <a:pt x="3363" y="261"/>
                  </a:cubicBezTo>
                  <a:cubicBezTo>
                    <a:pt x="3363" y="261"/>
                    <a:pt x="3363" y="261"/>
                    <a:pt x="3363" y="261"/>
                  </a:cubicBezTo>
                  <a:cubicBezTo>
                    <a:pt x="3363" y="261"/>
                    <a:pt x="3363" y="261"/>
                    <a:pt x="3363" y="261"/>
                  </a:cubicBezTo>
                  <a:cubicBezTo>
                    <a:pt x="3363" y="261"/>
                    <a:pt x="3363" y="261"/>
                    <a:pt x="3363" y="261"/>
                  </a:cubicBezTo>
                  <a:cubicBezTo>
                    <a:pt x="3361" y="261"/>
                    <a:pt x="3360" y="261"/>
                    <a:pt x="3358" y="261"/>
                  </a:cubicBezTo>
                  <a:cubicBezTo>
                    <a:pt x="3358" y="261"/>
                    <a:pt x="3358" y="261"/>
                    <a:pt x="3358" y="261"/>
                  </a:cubicBezTo>
                  <a:cubicBezTo>
                    <a:pt x="3357" y="259"/>
                    <a:pt x="3357" y="257"/>
                    <a:pt x="3356" y="255"/>
                  </a:cubicBezTo>
                  <a:cubicBezTo>
                    <a:pt x="3356" y="255"/>
                    <a:pt x="3356" y="255"/>
                    <a:pt x="3356" y="255"/>
                  </a:cubicBezTo>
                  <a:cubicBezTo>
                    <a:pt x="3370" y="244"/>
                    <a:pt x="3384" y="233"/>
                    <a:pt x="3397" y="222"/>
                  </a:cubicBezTo>
                  <a:cubicBezTo>
                    <a:pt x="3406" y="213"/>
                    <a:pt x="3419" y="205"/>
                    <a:pt x="3422" y="194"/>
                  </a:cubicBezTo>
                  <a:cubicBezTo>
                    <a:pt x="3425" y="180"/>
                    <a:pt x="3432" y="173"/>
                    <a:pt x="3442" y="167"/>
                  </a:cubicBezTo>
                  <a:cubicBezTo>
                    <a:pt x="3454" y="160"/>
                    <a:pt x="3464" y="152"/>
                    <a:pt x="3477" y="143"/>
                  </a:cubicBezTo>
                  <a:cubicBezTo>
                    <a:pt x="3477" y="143"/>
                    <a:pt x="3477" y="143"/>
                    <a:pt x="3477" y="143"/>
                  </a:cubicBezTo>
                  <a:cubicBezTo>
                    <a:pt x="3468" y="136"/>
                    <a:pt x="3463" y="132"/>
                    <a:pt x="3457" y="128"/>
                  </a:cubicBezTo>
                  <a:cubicBezTo>
                    <a:pt x="3457" y="128"/>
                    <a:pt x="3457" y="128"/>
                    <a:pt x="3457" y="128"/>
                  </a:cubicBezTo>
                  <a:cubicBezTo>
                    <a:pt x="3484" y="96"/>
                    <a:pt x="3511" y="65"/>
                    <a:pt x="3537" y="34"/>
                  </a:cubicBezTo>
                  <a:cubicBezTo>
                    <a:pt x="3537" y="34"/>
                    <a:pt x="3537" y="34"/>
                    <a:pt x="3537" y="34"/>
                  </a:cubicBezTo>
                  <a:cubicBezTo>
                    <a:pt x="3536" y="32"/>
                    <a:pt x="3535" y="30"/>
                    <a:pt x="3533" y="28"/>
                  </a:cubicBezTo>
                  <a:cubicBezTo>
                    <a:pt x="3515" y="38"/>
                    <a:pt x="3497" y="48"/>
                    <a:pt x="3479" y="58"/>
                  </a:cubicBezTo>
                  <a:cubicBezTo>
                    <a:pt x="3479" y="58"/>
                    <a:pt x="3479" y="58"/>
                    <a:pt x="3479" y="58"/>
                  </a:cubicBezTo>
                  <a:cubicBezTo>
                    <a:pt x="3479" y="58"/>
                    <a:pt x="3479" y="58"/>
                    <a:pt x="3479" y="58"/>
                  </a:cubicBezTo>
                  <a:cubicBezTo>
                    <a:pt x="3478" y="58"/>
                    <a:pt x="3478" y="58"/>
                    <a:pt x="3478" y="58"/>
                  </a:cubicBezTo>
                  <a:cubicBezTo>
                    <a:pt x="3478" y="58"/>
                    <a:pt x="3478" y="58"/>
                    <a:pt x="3478" y="59"/>
                  </a:cubicBezTo>
                  <a:cubicBezTo>
                    <a:pt x="3478" y="59"/>
                    <a:pt x="3478" y="59"/>
                    <a:pt x="3478" y="59"/>
                  </a:cubicBezTo>
                  <a:cubicBezTo>
                    <a:pt x="3477" y="59"/>
                    <a:pt x="3477" y="59"/>
                    <a:pt x="3477" y="59"/>
                  </a:cubicBezTo>
                  <a:cubicBezTo>
                    <a:pt x="3477" y="59"/>
                    <a:pt x="3477" y="59"/>
                    <a:pt x="3476" y="59"/>
                  </a:cubicBezTo>
                  <a:cubicBezTo>
                    <a:pt x="3476" y="60"/>
                    <a:pt x="3476" y="60"/>
                    <a:pt x="3476" y="60"/>
                  </a:cubicBezTo>
                  <a:cubicBezTo>
                    <a:pt x="3475" y="60"/>
                    <a:pt x="3475" y="60"/>
                    <a:pt x="3474" y="60"/>
                  </a:cubicBezTo>
                  <a:cubicBezTo>
                    <a:pt x="3450" y="74"/>
                    <a:pt x="3430" y="95"/>
                    <a:pt x="3399" y="95"/>
                  </a:cubicBezTo>
                  <a:cubicBezTo>
                    <a:pt x="3399" y="95"/>
                    <a:pt x="3399" y="95"/>
                    <a:pt x="3399" y="95"/>
                  </a:cubicBezTo>
                  <a:cubicBezTo>
                    <a:pt x="3399" y="95"/>
                    <a:pt x="3399" y="95"/>
                    <a:pt x="3399" y="95"/>
                  </a:cubicBezTo>
                  <a:cubicBezTo>
                    <a:pt x="3399" y="95"/>
                    <a:pt x="3399" y="95"/>
                    <a:pt x="3399" y="95"/>
                  </a:cubicBezTo>
                  <a:cubicBezTo>
                    <a:pt x="3398" y="95"/>
                    <a:pt x="3397" y="95"/>
                    <a:pt x="3396" y="95"/>
                  </a:cubicBezTo>
                  <a:cubicBezTo>
                    <a:pt x="3396" y="95"/>
                    <a:pt x="3396" y="95"/>
                    <a:pt x="3396" y="95"/>
                  </a:cubicBezTo>
                  <a:cubicBezTo>
                    <a:pt x="3396" y="95"/>
                    <a:pt x="3396" y="95"/>
                    <a:pt x="3396" y="95"/>
                  </a:cubicBezTo>
                  <a:cubicBezTo>
                    <a:pt x="3398" y="83"/>
                    <a:pt x="3392" y="80"/>
                    <a:pt x="3386" y="80"/>
                  </a:cubicBezTo>
                  <a:cubicBezTo>
                    <a:pt x="3386" y="80"/>
                    <a:pt x="3386" y="80"/>
                    <a:pt x="3386" y="80"/>
                  </a:cubicBezTo>
                  <a:cubicBezTo>
                    <a:pt x="3386" y="80"/>
                    <a:pt x="3386" y="80"/>
                    <a:pt x="3386" y="80"/>
                  </a:cubicBezTo>
                  <a:cubicBezTo>
                    <a:pt x="3386" y="80"/>
                    <a:pt x="3386" y="80"/>
                    <a:pt x="3386" y="80"/>
                  </a:cubicBezTo>
                  <a:cubicBezTo>
                    <a:pt x="3383" y="80"/>
                    <a:pt x="3380" y="81"/>
                    <a:pt x="3377" y="82"/>
                  </a:cubicBezTo>
                  <a:cubicBezTo>
                    <a:pt x="3377" y="82"/>
                    <a:pt x="3377" y="82"/>
                    <a:pt x="3377" y="82"/>
                  </a:cubicBezTo>
                  <a:cubicBezTo>
                    <a:pt x="3377" y="82"/>
                    <a:pt x="3377" y="82"/>
                    <a:pt x="3377" y="82"/>
                  </a:cubicBezTo>
                  <a:cubicBezTo>
                    <a:pt x="3377" y="82"/>
                    <a:pt x="3377" y="82"/>
                    <a:pt x="3377" y="82"/>
                  </a:cubicBezTo>
                  <a:cubicBezTo>
                    <a:pt x="3354" y="93"/>
                    <a:pt x="3333" y="107"/>
                    <a:pt x="3311" y="119"/>
                  </a:cubicBezTo>
                  <a:cubicBezTo>
                    <a:pt x="3311" y="119"/>
                    <a:pt x="3311" y="119"/>
                    <a:pt x="3311" y="119"/>
                  </a:cubicBezTo>
                  <a:cubicBezTo>
                    <a:pt x="3308" y="121"/>
                    <a:pt x="3303" y="122"/>
                    <a:pt x="3299" y="122"/>
                  </a:cubicBezTo>
                  <a:cubicBezTo>
                    <a:pt x="3299" y="122"/>
                    <a:pt x="3299" y="122"/>
                    <a:pt x="3299" y="122"/>
                  </a:cubicBezTo>
                  <a:cubicBezTo>
                    <a:pt x="3299" y="122"/>
                    <a:pt x="3299" y="122"/>
                    <a:pt x="3299" y="122"/>
                  </a:cubicBezTo>
                  <a:cubicBezTo>
                    <a:pt x="3299" y="122"/>
                    <a:pt x="3299" y="122"/>
                    <a:pt x="3298" y="122"/>
                  </a:cubicBezTo>
                  <a:cubicBezTo>
                    <a:pt x="3296" y="122"/>
                    <a:pt x="3294" y="122"/>
                    <a:pt x="3293" y="121"/>
                  </a:cubicBezTo>
                  <a:cubicBezTo>
                    <a:pt x="3293" y="121"/>
                    <a:pt x="3293" y="121"/>
                    <a:pt x="3293" y="121"/>
                  </a:cubicBezTo>
                  <a:cubicBezTo>
                    <a:pt x="3293" y="121"/>
                    <a:pt x="3293" y="121"/>
                    <a:pt x="3293" y="121"/>
                  </a:cubicBezTo>
                  <a:cubicBezTo>
                    <a:pt x="3293" y="121"/>
                    <a:pt x="3293" y="121"/>
                    <a:pt x="3293" y="121"/>
                  </a:cubicBezTo>
                  <a:cubicBezTo>
                    <a:pt x="3293" y="121"/>
                    <a:pt x="3293" y="121"/>
                    <a:pt x="3293" y="121"/>
                  </a:cubicBezTo>
                  <a:cubicBezTo>
                    <a:pt x="3288" y="114"/>
                    <a:pt x="3283" y="111"/>
                    <a:pt x="3278" y="111"/>
                  </a:cubicBezTo>
                  <a:cubicBezTo>
                    <a:pt x="3278" y="111"/>
                    <a:pt x="3278" y="111"/>
                    <a:pt x="3278" y="111"/>
                  </a:cubicBezTo>
                  <a:cubicBezTo>
                    <a:pt x="3278" y="111"/>
                    <a:pt x="3278" y="111"/>
                    <a:pt x="3278" y="111"/>
                  </a:cubicBezTo>
                  <a:cubicBezTo>
                    <a:pt x="3278" y="111"/>
                    <a:pt x="3278" y="111"/>
                    <a:pt x="3278" y="111"/>
                  </a:cubicBezTo>
                  <a:cubicBezTo>
                    <a:pt x="3271" y="111"/>
                    <a:pt x="3265" y="116"/>
                    <a:pt x="3258" y="121"/>
                  </a:cubicBezTo>
                  <a:cubicBezTo>
                    <a:pt x="3258" y="121"/>
                    <a:pt x="3258" y="121"/>
                    <a:pt x="3258" y="121"/>
                  </a:cubicBezTo>
                  <a:cubicBezTo>
                    <a:pt x="3245" y="130"/>
                    <a:pt x="3230" y="139"/>
                    <a:pt x="3216" y="147"/>
                  </a:cubicBezTo>
                  <a:cubicBezTo>
                    <a:pt x="3216" y="147"/>
                    <a:pt x="3216" y="147"/>
                    <a:pt x="3215" y="147"/>
                  </a:cubicBezTo>
                  <a:cubicBezTo>
                    <a:pt x="3214" y="147"/>
                    <a:pt x="3213" y="148"/>
                    <a:pt x="3212" y="148"/>
                  </a:cubicBezTo>
                  <a:cubicBezTo>
                    <a:pt x="3212" y="148"/>
                    <a:pt x="3212" y="148"/>
                    <a:pt x="3212" y="148"/>
                  </a:cubicBezTo>
                  <a:cubicBezTo>
                    <a:pt x="3212" y="148"/>
                    <a:pt x="3212" y="148"/>
                    <a:pt x="3212" y="148"/>
                  </a:cubicBezTo>
                  <a:cubicBezTo>
                    <a:pt x="3212" y="148"/>
                    <a:pt x="3212" y="148"/>
                    <a:pt x="3212" y="148"/>
                  </a:cubicBezTo>
                  <a:cubicBezTo>
                    <a:pt x="3211" y="148"/>
                    <a:pt x="3209" y="147"/>
                    <a:pt x="3208" y="147"/>
                  </a:cubicBezTo>
                  <a:cubicBezTo>
                    <a:pt x="3208" y="147"/>
                    <a:pt x="3208" y="147"/>
                    <a:pt x="3208" y="147"/>
                  </a:cubicBezTo>
                  <a:cubicBezTo>
                    <a:pt x="3208" y="147"/>
                    <a:pt x="3208" y="147"/>
                    <a:pt x="3208" y="147"/>
                  </a:cubicBezTo>
                  <a:cubicBezTo>
                    <a:pt x="3208" y="147"/>
                    <a:pt x="3208" y="147"/>
                    <a:pt x="3208" y="147"/>
                  </a:cubicBezTo>
                  <a:cubicBezTo>
                    <a:pt x="3208" y="147"/>
                    <a:pt x="3207" y="147"/>
                    <a:pt x="3207" y="147"/>
                  </a:cubicBezTo>
                  <a:cubicBezTo>
                    <a:pt x="3206" y="147"/>
                    <a:pt x="3205" y="147"/>
                    <a:pt x="3205" y="147"/>
                  </a:cubicBezTo>
                  <a:cubicBezTo>
                    <a:pt x="3205" y="147"/>
                    <a:pt x="3205" y="147"/>
                    <a:pt x="3204" y="147"/>
                  </a:cubicBezTo>
                  <a:cubicBezTo>
                    <a:pt x="3204" y="147"/>
                    <a:pt x="3204" y="147"/>
                    <a:pt x="3204" y="147"/>
                  </a:cubicBezTo>
                  <a:cubicBezTo>
                    <a:pt x="3204" y="147"/>
                    <a:pt x="3204" y="147"/>
                    <a:pt x="3204" y="147"/>
                  </a:cubicBezTo>
                  <a:cubicBezTo>
                    <a:pt x="3204" y="147"/>
                    <a:pt x="3204" y="147"/>
                    <a:pt x="3204" y="147"/>
                  </a:cubicBezTo>
                  <a:cubicBezTo>
                    <a:pt x="3204" y="146"/>
                    <a:pt x="3204" y="146"/>
                    <a:pt x="3204" y="145"/>
                  </a:cubicBezTo>
                  <a:cubicBezTo>
                    <a:pt x="3204" y="144"/>
                    <a:pt x="3204" y="142"/>
                    <a:pt x="3204" y="141"/>
                  </a:cubicBezTo>
                  <a:cubicBezTo>
                    <a:pt x="3204" y="139"/>
                    <a:pt x="3204" y="136"/>
                    <a:pt x="3206" y="135"/>
                  </a:cubicBezTo>
                  <a:cubicBezTo>
                    <a:pt x="3211" y="129"/>
                    <a:pt x="3218" y="125"/>
                    <a:pt x="3224" y="120"/>
                  </a:cubicBezTo>
                  <a:cubicBezTo>
                    <a:pt x="3278" y="85"/>
                    <a:pt x="3331" y="50"/>
                    <a:pt x="3385" y="14"/>
                  </a:cubicBezTo>
                  <a:cubicBezTo>
                    <a:pt x="3389" y="12"/>
                    <a:pt x="3392" y="7"/>
                    <a:pt x="3395" y="3"/>
                  </a:cubicBezTo>
                  <a:cubicBezTo>
                    <a:pt x="3395" y="3"/>
                    <a:pt x="3395" y="3"/>
                    <a:pt x="3395" y="3"/>
                  </a:cubicBezTo>
                  <a:cubicBezTo>
                    <a:pt x="3395" y="3"/>
                    <a:pt x="3395" y="3"/>
                    <a:pt x="3395" y="3"/>
                  </a:cubicBezTo>
                  <a:cubicBezTo>
                    <a:pt x="3395" y="3"/>
                    <a:pt x="3395" y="3"/>
                    <a:pt x="3395" y="3"/>
                  </a:cubicBezTo>
                  <a:cubicBezTo>
                    <a:pt x="3394" y="3"/>
                    <a:pt x="3394" y="3"/>
                    <a:pt x="3393" y="3"/>
                  </a:cubicBezTo>
                  <a:cubicBezTo>
                    <a:pt x="3393" y="3"/>
                    <a:pt x="3393" y="3"/>
                    <a:pt x="3393" y="3"/>
                  </a:cubicBezTo>
                  <a:cubicBezTo>
                    <a:pt x="3393" y="3"/>
                    <a:pt x="3393" y="3"/>
                    <a:pt x="3393" y="3"/>
                  </a:cubicBezTo>
                  <a:cubicBezTo>
                    <a:pt x="3393" y="3"/>
                    <a:pt x="3393" y="3"/>
                    <a:pt x="3393" y="3"/>
                  </a:cubicBezTo>
                  <a:cubicBezTo>
                    <a:pt x="3392" y="3"/>
                    <a:pt x="3391" y="3"/>
                    <a:pt x="3391" y="3"/>
                  </a:cubicBezTo>
                  <a:cubicBezTo>
                    <a:pt x="3389" y="3"/>
                    <a:pt x="3387" y="4"/>
                    <a:pt x="3386" y="4"/>
                  </a:cubicBezTo>
                  <a:cubicBezTo>
                    <a:pt x="3384" y="5"/>
                    <a:pt x="3382" y="6"/>
                    <a:pt x="3381" y="6"/>
                  </a:cubicBezTo>
                  <a:cubicBezTo>
                    <a:pt x="3381" y="6"/>
                    <a:pt x="3381" y="6"/>
                    <a:pt x="3381" y="6"/>
                  </a:cubicBezTo>
                  <a:cubicBezTo>
                    <a:pt x="3381" y="6"/>
                    <a:pt x="3381" y="6"/>
                    <a:pt x="3381" y="6"/>
                  </a:cubicBezTo>
                  <a:cubicBezTo>
                    <a:pt x="3381" y="6"/>
                    <a:pt x="3381" y="6"/>
                    <a:pt x="3381" y="6"/>
                  </a:cubicBezTo>
                  <a:cubicBezTo>
                    <a:pt x="3377" y="1"/>
                    <a:pt x="3372" y="0"/>
                    <a:pt x="3368" y="0"/>
                  </a:cubicBezTo>
                  <a:cubicBezTo>
                    <a:pt x="3368" y="0"/>
                    <a:pt x="3368" y="0"/>
                    <a:pt x="3368" y="0"/>
                  </a:cubicBezTo>
                  <a:cubicBezTo>
                    <a:pt x="3368" y="0"/>
                    <a:pt x="3368" y="0"/>
                    <a:pt x="33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xmlns="" id="{F62A3544-6660-477B-B58F-288E1F791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89213" y="7294563"/>
              <a:ext cx="182563" cy="96838"/>
            </a:xfrm>
            <a:custGeom>
              <a:avLst/>
              <a:gdLst>
                <a:gd name="T0" fmla="*/ 85 w 85"/>
                <a:gd name="T1" fmla="*/ 0 h 45"/>
                <a:gd name="T2" fmla="*/ 59 w 85"/>
                <a:gd name="T3" fmla="*/ 6 h 45"/>
                <a:gd name="T4" fmla="*/ 0 w 85"/>
                <a:gd name="T5" fmla="*/ 43 h 45"/>
                <a:gd name="T6" fmla="*/ 7 w 85"/>
                <a:gd name="T7" fmla="*/ 44 h 45"/>
                <a:gd name="T8" fmla="*/ 7 w 85"/>
                <a:gd name="T9" fmla="*/ 44 h 45"/>
                <a:gd name="T10" fmla="*/ 7 w 85"/>
                <a:gd name="T11" fmla="*/ 44 h 45"/>
                <a:gd name="T12" fmla="*/ 14 w 85"/>
                <a:gd name="T13" fmla="*/ 45 h 45"/>
                <a:gd name="T14" fmla="*/ 15 w 85"/>
                <a:gd name="T15" fmla="*/ 45 h 45"/>
                <a:gd name="T16" fmla="*/ 15 w 85"/>
                <a:gd name="T17" fmla="*/ 45 h 45"/>
                <a:gd name="T18" fmla="*/ 16 w 85"/>
                <a:gd name="T19" fmla="*/ 45 h 45"/>
                <a:gd name="T20" fmla="*/ 16 w 85"/>
                <a:gd name="T21" fmla="*/ 45 h 45"/>
                <a:gd name="T22" fmla="*/ 16 w 85"/>
                <a:gd name="T23" fmla="*/ 45 h 45"/>
                <a:gd name="T24" fmla="*/ 16 w 85"/>
                <a:gd name="T25" fmla="*/ 45 h 45"/>
                <a:gd name="T26" fmla="*/ 16 w 85"/>
                <a:gd name="T27" fmla="*/ 45 h 45"/>
                <a:gd name="T28" fmla="*/ 16 w 85"/>
                <a:gd name="T29" fmla="*/ 45 h 45"/>
                <a:gd name="T30" fmla="*/ 16 w 85"/>
                <a:gd name="T31" fmla="*/ 45 h 45"/>
                <a:gd name="T32" fmla="*/ 16 w 85"/>
                <a:gd name="T33" fmla="*/ 45 h 45"/>
                <a:gd name="T34" fmla="*/ 16 w 85"/>
                <a:gd name="T35" fmla="*/ 45 h 45"/>
                <a:gd name="T36" fmla="*/ 16 w 85"/>
                <a:gd name="T37" fmla="*/ 45 h 45"/>
                <a:gd name="T38" fmla="*/ 16 w 85"/>
                <a:gd name="T39" fmla="*/ 45 h 45"/>
                <a:gd name="T40" fmla="*/ 16 w 85"/>
                <a:gd name="T41" fmla="*/ 45 h 45"/>
                <a:gd name="T42" fmla="*/ 85 w 85"/>
                <a:gd name="T4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5" h="45">
                  <a:moveTo>
                    <a:pt x="85" y="0"/>
                  </a:moveTo>
                  <a:cubicBezTo>
                    <a:pt x="75" y="1"/>
                    <a:pt x="67" y="5"/>
                    <a:pt x="59" y="6"/>
                  </a:cubicBezTo>
                  <a:cubicBezTo>
                    <a:pt x="44" y="6"/>
                    <a:pt x="8" y="28"/>
                    <a:pt x="0" y="43"/>
                  </a:cubicBezTo>
                  <a:cubicBezTo>
                    <a:pt x="3" y="43"/>
                    <a:pt x="5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9" y="44"/>
                    <a:pt x="12" y="45"/>
                    <a:pt x="14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39" y="30"/>
                    <a:pt x="62" y="15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xmlns="" id="{3EC6D7BD-9825-4ECB-96AB-0517E9A79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43188" y="7386638"/>
              <a:ext cx="68263" cy="31750"/>
            </a:xfrm>
            <a:custGeom>
              <a:avLst/>
              <a:gdLst>
                <a:gd name="T0" fmla="*/ 25 w 32"/>
                <a:gd name="T1" fmla="*/ 0 h 15"/>
                <a:gd name="T2" fmla="*/ 0 w 32"/>
                <a:gd name="T3" fmla="*/ 7 h 15"/>
                <a:gd name="T4" fmla="*/ 0 w 32"/>
                <a:gd name="T5" fmla="*/ 7 h 15"/>
                <a:gd name="T6" fmla="*/ 0 w 32"/>
                <a:gd name="T7" fmla="*/ 7 h 15"/>
                <a:gd name="T8" fmla="*/ 0 w 32"/>
                <a:gd name="T9" fmla="*/ 7 h 15"/>
                <a:gd name="T10" fmla="*/ 1 w 32"/>
                <a:gd name="T11" fmla="*/ 7 h 15"/>
                <a:gd name="T12" fmla="*/ 18 w 32"/>
                <a:gd name="T13" fmla="*/ 15 h 15"/>
                <a:gd name="T14" fmla="*/ 32 w 32"/>
                <a:gd name="T15" fmla="*/ 1 h 15"/>
                <a:gd name="T16" fmla="*/ 32 w 32"/>
                <a:gd name="T17" fmla="*/ 1 h 15"/>
                <a:gd name="T18" fmla="*/ 25 w 32"/>
                <a:gd name="T19" fmla="*/ 0 h 15"/>
                <a:gd name="T20" fmla="*/ 25 w 32"/>
                <a:gd name="T21" fmla="*/ 0 h 15"/>
                <a:gd name="T22" fmla="*/ 25 w 32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15">
                  <a:moveTo>
                    <a:pt x="25" y="0"/>
                  </a:moveTo>
                  <a:cubicBezTo>
                    <a:pt x="18" y="2"/>
                    <a:pt x="11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8" y="13"/>
                    <a:pt x="14" y="15"/>
                    <a:pt x="18" y="15"/>
                  </a:cubicBezTo>
                  <a:cubicBezTo>
                    <a:pt x="25" y="15"/>
                    <a:pt x="29" y="1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0" y="1"/>
                    <a:pt x="28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24CEF2D8-ED7B-4F27-A216-52EB5883873E}"/>
              </a:ext>
            </a:extLst>
          </p:cNvPr>
          <p:cNvGrpSpPr/>
          <p:nvPr/>
        </p:nvGrpSpPr>
        <p:grpSpPr>
          <a:xfrm rot="15949644">
            <a:off x="6808940" y="3690595"/>
            <a:ext cx="1162543" cy="471568"/>
            <a:chOff x="3094038" y="5143500"/>
            <a:chExt cx="2143126" cy="682626"/>
          </a:xfrm>
          <a:solidFill>
            <a:srgbClr val="C00000"/>
          </a:solidFill>
        </p:grpSpPr>
        <p:sp>
          <p:nvSpPr>
            <p:cNvPr id="55" name="Freeform 190">
              <a:extLst>
                <a:ext uri="{FF2B5EF4-FFF2-40B4-BE49-F238E27FC236}">
                  <a16:creationId xmlns:a16="http://schemas.microsoft.com/office/drawing/2014/main" xmlns="" id="{E079FE20-349A-4801-AC43-A0E24142D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589" y="5583238"/>
              <a:ext cx="17463" cy="7938"/>
            </a:xfrm>
            <a:custGeom>
              <a:avLst/>
              <a:gdLst>
                <a:gd name="T0" fmla="*/ 26 w 32"/>
                <a:gd name="T1" fmla="*/ 15 h 15"/>
                <a:gd name="T2" fmla="*/ 0 w 32"/>
                <a:gd name="T3" fmla="*/ 6 h 15"/>
                <a:gd name="T4" fmla="*/ 23 w 32"/>
                <a:gd name="T5" fmla="*/ 0 h 15"/>
                <a:gd name="T6" fmla="*/ 26 w 3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5">
                  <a:moveTo>
                    <a:pt x="26" y="15"/>
                  </a:moveTo>
                  <a:cubicBezTo>
                    <a:pt x="22" y="13"/>
                    <a:pt x="3" y="1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ubicBezTo>
                    <a:pt x="19" y="6"/>
                    <a:pt x="32" y="7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1">
              <a:extLst>
                <a:ext uri="{FF2B5EF4-FFF2-40B4-BE49-F238E27FC236}">
                  <a16:creationId xmlns:a16="http://schemas.microsoft.com/office/drawing/2014/main" xmlns="" id="{BE087497-DC51-4FAB-AEF2-FA26BCDA6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426" y="5464176"/>
              <a:ext cx="39688" cy="28575"/>
            </a:xfrm>
            <a:custGeom>
              <a:avLst/>
              <a:gdLst>
                <a:gd name="T0" fmla="*/ 56 w 73"/>
                <a:gd name="T1" fmla="*/ 55 h 55"/>
                <a:gd name="T2" fmla="*/ 8 w 73"/>
                <a:gd name="T3" fmla="*/ 48 h 55"/>
                <a:gd name="T4" fmla="*/ 15 w 73"/>
                <a:gd name="T5" fmla="*/ 34 h 55"/>
                <a:gd name="T6" fmla="*/ 0 w 73"/>
                <a:gd name="T7" fmla="*/ 8 h 55"/>
                <a:gd name="T8" fmla="*/ 73 w 73"/>
                <a:gd name="T9" fmla="*/ 15 h 55"/>
                <a:gd name="T10" fmla="*/ 62 w 73"/>
                <a:gd name="T11" fmla="*/ 40 h 55"/>
                <a:gd name="T12" fmla="*/ 65 w 73"/>
                <a:gd name="T13" fmla="*/ 43 h 55"/>
                <a:gd name="T14" fmla="*/ 56 w 73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5">
                  <a:moveTo>
                    <a:pt x="56" y="55"/>
                  </a:moveTo>
                  <a:cubicBezTo>
                    <a:pt x="40" y="52"/>
                    <a:pt x="22" y="53"/>
                    <a:pt x="8" y="48"/>
                  </a:cubicBezTo>
                  <a:cubicBezTo>
                    <a:pt x="11" y="45"/>
                    <a:pt x="12" y="38"/>
                    <a:pt x="15" y="34"/>
                  </a:cubicBezTo>
                  <a:cubicBezTo>
                    <a:pt x="9" y="27"/>
                    <a:pt x="6" y="18"/>
                    <a:pt x="0" y="8"/>
                  </a:cubicBezTo>
                  <a:cubicBezTo>
                    <a:pt x="26" y="0"/>
                    <a:pt x="48" y="13"/>
                    <a:pt x="73" y="15"/>
                  </a:cubicBezTo>
                  <a:cubicBezTo>
                    <a:pt x="73" y="27"/>
                    <a:pt x="66" y="32"/>
                    <a:pt x="62" y="40"/>
                  </a:cubicBezTo>
                  <a:cubicBezTo>
                    <a:pt x="63" y="42"/>
                    <a:pt x="65" y="41"/>
                    <a:pt x="65" y="43"/>
                  </a:cubicBezTo>
                  <a:cubicBezTo>
                    <a:pt x="64" y="48"/>
                    <a:pt x="60" y="52"/>
                    <a:pt x="5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92">
              <a:extLst>
                <a:ext uri="{FF2B5EF4-FFF2-40B4-BE49-F238E27FC236}">
                  <a16:creationId xmlns:a16="http://schemas.microsoft.com/office/drawing/2014/main" xmlns="" id="{86A1CC11-173A-4AFF-913F-9B683A34F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5414" y="5734051"/>
              <a:ext cx="4763" cy="3175"/>
            </a:xfrm>
            <a:custGeom>
              <a:avLst/>
              <a:gdLst>
                <a:gd name="T0" fmla="*/ 9 w 9"/>
                <a:gd name="T1" fmla="*/ 1 h 6"/>
                <a:gd name="T2" fmla="*/ 0 w 9"/>
                <a:gd name="T3" fmla="*/ 4 h 6"/>
                <a:gd name="T4" fmla="*/ 9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1"/>
                  </a:moveTo>
                  <a:cubicBezTo>
                    <a:pt x="9" y="5"/>
                    <a:pt x="2" y="6"/>
                    <a:pt x="0" y="4"/>
                  </a:cubicBezTo>
                  <a:cubicBezTo>
                    <a:pt x="0" y="0"/>
                    <a:pt x="5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3">
              <a:extLst>
                <a:ext uri="{FF2B5EF4-FFF2-40B4-BE49-F238E27FC236}">
                  <a16:creationId xmlns:a16="http://schemas.microsoft.com/office/drawing/2014/main" xmlns="" id="{85F07743-1F1A-41FC-BD0B-09123C192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2239" y="5438776"/>
              <a:ext cx="6350" cy="4763"/>
            </a:xfrm>
            <a:custGeom>
              <a:avLst/>
              <a:gdLst>
                <a:gd name="T0" fmla="*/ 12 w 12"/>
                <a:gd name="T1" fmla="*/ 3 h 10"/>
                <a:gd name="T2" fmla="*/ 0 w 12"/>
                <a:gd name="T3" fmla="*/ 4 h 10"/>
                <a:gd name="T4" fmla="*/ 12 w 12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12" y="3"/>
                  </a:moveTo>
                  <a:cubicBezTo>
                    <a:pt x="11" y="10"/>
                    <a:pt x="5" y="2"/>
                    <a:pt x="0" y="4"/>
                  </a:cubicBezTo>
                  <a:cubicBezTo>
                    <a:pt x="1" y="1"/>
                    <a:pt x="9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94">
              <a:extLst>
                <a:ext uri="{FF2B5EF4-FFF2-40B4-BE49-F238E27FC236}">
                  <a16:creationId xmlns:a16="http://schemas.microsoft.com/office/drawing/2014/main" xmlns="" id="{1DC45FE8-41B8-42AE-AA90-2B86C04F5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301" y="5735638"/>
              <a:ext cx="6350" cy="3175"/>
            </a:xfrm>
            <a:custGeom>
              <a:avLst/>
              <a:gdLst>
                <a:gd name="T0" fmla="*/ 12 w 12"/>
                <a:gd name="T1" fmla="*/ 3 h 7"/>
                <a:gd name="T2" fmla="*/ 1 w 12"/>
                <a:gd name="T3" fmla="*/ 6 h 7"/>
                <a:gd name="T4" fmla="*/ 12 w 12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3"/>
                  </a:moveTo>
                  <a:cubicBezTo>
                    <a:pt x="9" y="6"/>
                    <a:pt x="6" y="7"/>
                    <a:pt x="1" y="6"/>
                  </a:cubicBezTo>
                  <a:cubicBezTo>
                    <a:pt x="0" y="0"/>
                    <a:pt x="9" y="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95">
              <a:extLst>
                <a:ext uri="{FF2B5EF4-FFF2-40B4-BE49-F238E27FC236}">
                  <a16:creationId xmlns:a16="http://schemas.microsoft.com/office/drawing/2014/main" xmlns="" id="{742157E8-4188-4B99-9D33-CA3782FD7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776" y="5653088"/>
              <a:ext cx="12700" cy="6350"/>
            </a:xfrm>
            <a:custGeom>
              <a:avLst/>
              <a:gdLst>
                <a:gd name="T0" fmla="*/ 25 w 25"/>
                <a:gd name="T1" fmla="*/ 0 h 11"/>
                <a:gd name="T2" fmla="*/ 0 w 25"/>
                <a:gd name="T3" fmla="*/ 8 h 11"/>
                <a:gd name="T4" fmla="*/ 25 w 2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1">
                  <a:moveTo>
                    <a:pt x="25" y="0"/>
                  </a:moveTo>
                  <a:cubicBezTo>
                    <a:pt x="20" y="6"/>
                    <a:pt x="9" y="11"/>
                    <a:pt x="0" y="8"/>
                  </a:cubicBezTo>
                  <a:cubicBezTo>
                    <a:pt x="3" y="0"/>
                    <a:pt x="14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6">
              <a:extLst>
                <a:ext uri="{FF2B5EF4-FFF2-40B4-BE49-F238E27FC236}">
                  <a16:creationId xmlns:a16="http://schemas.microsoft.com/office/drawing/2014/main" xmlns="" id="{DE917003-8A3E-4278-A308-41C0AEBDB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364" y="5661026"/>
              <a:ext cx="4763" cy="3175"/>
            </a:xfrm>
            <a:custGeom>
              <a:avLst/>
              <a:gdLst>
                <a:gd name="T0" fmla="*/ 9 w 9"/>
                <a:gd name="T1" fmla="*/ 2 h 5"/>
                <a:gd name="T2" fmla="*/ 0 w 9"/>
                <a:gd name="T3" fmla="*/ 5 h 5"/>
                <a:gd name="T4" fmla="*/ 9 w 9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9" y="5"/>
                    <a:pt x="4" y="4"/>
                    <a:pt x="0" y="5"/>
                  </a:cubicBezTo>
                  <a:cubicBezTo>
                    <a:pt x="2" y="0"/>
                    <a:pt x="3" y="1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97">
              <a:extLst>
                <a:ext uri="{FF2B5EF4-FFF2-40B4-BE49-F238E27FC236}">
                  <a16:creationId xmlns:a16="http://schemas.microsoft.com/office/drawing/2014/main" xmlns="" id="{E11CEC17-6750-4CDD-8927-7ED99DC8F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426" y="5676901"/>
              <a:ext cx="7938" cy="4763"/>
            </a:xfrm>
            <a:custGeom>
              <a:avLst/>
              <a:gdLst>
                <a:gd name="T0" fmla="*/ 14 w 14"/>
                <a:gd name="T1" fmla="*/ 3 h 8"/>
                <a:gd name="T2" fmla="*/ 0 w 14"/>
                <a:gd name="T3" fmla="*/ 6 h 8"/>
                <a:gd name="T4" fmla="*/ 14 w 14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8">
                  <a:moveTo>
                    <a:pt x="14" y="3"/>
                  </a:moveTo>
                  <a:cubicBezTo>
                    <a:pt x="11" y="6"/>
                    <a:pt x="5" y="8"/>
                    <a:pt x="0" y="6"/>
                  </a:cubicBezTo>
                  <a:cubicBezTo>
                    <a:pt x="1" y="1"/>
                    <a:pt x="10" y="0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98">
              <a:extLst>
                <a:ext uri="{FF2B5EF4-FFF2-40B4-BE49-F238E27FC236}">
                  <a16:creationId xmlns:a16="http://schemas.microsoft.com/office/drawing/2014/main" xmlns="" id="{D6ED2A46-4382-41DE-BA22-8E267DCA5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3189" y="5737226"/>
              <a:ext cx="3175" cy="3175"/>
            </a:xfrm>
            <a:custGeom>
              <a:avLst/>
              <a:gdLst>
                <a:gd name="T0" fmla="*/ 6 w 7"/>
                <a:gd name="T1" fmla="*/ 2 h 7"/>
                <a:gd name="T2" fmla="*/ 5 w 7"/>
                <a:gd name="T3" fmla="*/ 6 h 7"/>
                <a:gd name="T4" fmla="*/ 1 w 7"/>
                <a:gd name="T5" fmla="*/ 0 h 7"/>
                <a:gd name="T6" fmla="*/ 6 w 7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6" y="2"/>
                  </a:moveTo>
                  <a:cubicBezTo>
                    <a:pt x="7" y="4"/>
                    <a:pt x="5" y="4"/>
                    <a:pt x="5" y="6"/>
                  </a:cubicBezTo>
                  <a:cubicBezTo>
                    <a:pt x="1" y="7"/>
                    <a:pt x="0" y="4"/>
                    <a:pt x="1" y="0"/>
                  </a:cubicBezTo>
                  <a:cubicBezTo>
                    <a:pt x="4" y="0"/>
                    <a:pt x="4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99">
              <a:extLst>
                <a:ext uri="{FF2B5EF4-FFF2-40B4-BE49-F238E27FC236}">
                  <a16:creationId xmlns:a16="http://schemas.microsoft.com/office/drawing/2014/main" xmlns="" id="{244D13BC-5AF5-4D00-A17E-6E9785451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901" y="5641976"/>
              <a:ext cx="12700" cy="9525"/>
            </a:xfrm>
            <a:custGeom>
              <a:avLst/>
              <a:gdLst>
                <a:gd name="T0" fmla="*/ 24 w 24"/>
                <a:gd name="T1" fmla="*/ 0 h 16"/>
                <a:gd name="T2" fmla="*/ 11 w 24"/>
                <a:gd name="T3" fmla="*/ 3 h 16"/>
                <a:gd name="T4" fmla="*/ 23 w 24"/>
                <a:gd name="T5" fmla="*/ 6 h 16"/>
                <a:gd name="T6" fmla="*/ 8 w 24"/>
                <a:gd name="T7" fmla="*/ 9 h 16"/>
                <a:gd name="T8" fmla="*/ 8 w 24"/>
                <a:gd name="T9" fmla="*/ 3 h 16"/>
                <a:gd name="T10" fmla="*/ 0 w 24"/>
                <a:gd name="T11" fmla="*/ 5 h 16"/>
                <a:gd name="T12" fmla="*/ 24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22" y="3"/>
                    <a:pt x="16" y="4"/>
                    <a:pt x="11" y="3"/>
                  </a:cubicBezTo>
                  <a:cubicBezTo>
                    <a:pt x="10" y="9"/>
                    <a:pt x="19" y="5"/>
                    <a:pt x="23" y="6"/>
                  </a:cubicBezTo>
                  <a:cubicBezTo>
                    <a:pt x="21" y="16"/>
                    <a:pt x="11" y="7"/>
                    <a:pt x="8" y="9"/>
                  </a:cubicBezTo>
                  <a:cubicBezTo>
                    <a:pt x="8" y="7"/>
                    <a:pt x="8" y="5"/>
                    <a:pt x="8" y="3"/>
                  </a:cubicBezTo>
                  <a:cubicBezTo>
                    <a:pt x="3" y="3"/>
                    <a:pt x="4" y="9"/>
                    <a:pt x="0" y="5"/>
                  </a:cubicBezTo>
                  <a:cubicBezTo>
                    <a:pt x="5" y="0"/>
                    <a:pt x="20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00">
              <a:extLst>
                <a:ext uri="{FF2B5EF4-FFF2-40B4-BE49-F238E27FC236}">
                  <a16:creationId xmlns:a16="http://schemas.microsoft.com/office/drawing/2014/main" xmlns="" id="{83C84DA8-5128-462E-9541-201430163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901" y="5656263"/>
              <a:ext cx="12700" cy="3175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4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21" y="6"/>
                    <a:pt x="4" y="5"/>
                    <a:pt x="0" y="4"/>
                  </a:cubicBezTo>
                  <a:cubicBezTo>
                    <a:pt x="5" y="1"/>
                    <a:pt x="11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01">
              <a:extLst>
                <a:ext uri="{FF2B5EF4-FFF2-40B4-BE49-F238E27FC236}">
                  <a16:creationId xmlns:a16="http://schemas.microsoft.com/office/drawing/2014/main" xmlns="" id="{33F2E314-EA37-4F62-9519-215A50AF6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1" y="5584826"/>
              <a:ext cx="6350" cy="1588"/>
            </a:xfrm>
            <a:custGeom>
              <a:avLst/>
              <a:gdLst>
                <a:gd name="T0" fmla="*/ 10 w 12"/>
                <a:gd name="T1" fmla="*/ 0 h 4"/>
                <a:gd name="T2" fmla="*/ 3 w 12"/>
                <a:gd name="T3" fmla="*/ 0 h 4"/>
                <a:gd name="T4" fmla="*/ 10 w 1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4">
                  <a:moveTo>
                    <a:pt x="10" y="0"/>
                  </a:moveTo>
                  <a:cubicBezTo>
                    <a:pt x="12" y="4"/>
                    <a:pt x="0" y="4"/>
                    <a:pt x="3" y="0"/>
                  </a:cubicBezTo>
                  <a:cubicBezTo>
                    <a:pt x="5" y="0"/>
                    <a:pt x="8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02">
              <a:extLst>
                <a:ext uri="{FF2B5EF4-FFF2-40B4-BE49-F238E27FC236}">
                  <a16:creationId xmlns:a16="http://schemas.microsoft.com/office/drawing/2014/main" xmlns="" id="{62B72045-5231-42B3-9416-C49FCCDD8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964" y="5537201"/>
              <a:ext cx="15875" cy="7938"/>
            </a:xfrm>
            <a:custGeom>
              <a:avLst/>
              <a:gdLst>
                <a:gd name="T0" fmla="*/ 32 w 32"/>
                <a:gd name="T1" fmla="*/ 2 h 13"/>
                <a:gd name="T2" fmla="*/ 0 w 32"/>
                <a:gd name="T3" fmla="*/ 10 h 13"/>
                <a:gd name="T4" fmla="*/ 32 w 32"/>
                <a:gd name="T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3">
                  <a:moveTo>
                    <a:pt x="32" y="2"/>
                  </a:moveTo>
                  <a:cubicBezTo>
                    <a:pt x="26" y="13"/>
                    <a:pt x="9" y="6"/>
                    <a:pt x="0" y="10"/>
                  </a:cubicBezTo>
                  <a:cubicBezTo>
                    <a:pt x="7" y="2"/>
                    <a:pt x="23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03">
              <a:extLst>
                <a:ext uri="{FF2B5EF4-FFF2-40B4-BE49-F238E27FC236}">
                  <a16:creationId xmlns:a16="http://schemas.microsoft.com/office/drawing/2014/main" xmlns="" id="{5AA28010-2B6F-4B8B-8DAF-A703E89CE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489" y="5651501"/>
              <a:ext cx="6350" cy="3175"/>
            </a:xfrm>
            <a:custGeom>
              <a:avLst/>
              <a:gdLst>
                <a:gd name="T0" fmla="*/ 11 w 11"/>
                <a:gd name="T1" fmla="*/ 3 h 6"/>
                <a:gd name="T2" fmla="*/ 0 w 11"/>
                <a:gd name="T3" fmla="*/ 6 h 6"/>
                <a:gd name="T4" fmla="*/ 11 w 11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3"/>
                  </a:moveTo>
                  <a:cubicBezTo>
                    <a:pt x="9" y="5"/>
                    <a:pt x="5" y="6"/>
                    <a:pt x="0" y="6"/>
                  </a:cubicBezTo>
                  <a:cubicBezTo>
                    <a:pt x="3" y="3"/>
                    <a:pt x="7" y="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04">
              <a:extLst>
                <a:ext uri="{FF2B5EF4-FFF2-40B4-BE49-F238E27FC236}">
                  <a16:creationId xmlns:a16="http://schemas.microsoft.com/office/drawing/2014/main" xmlns="" id="{7C6ABEB9-260A-43DC-A8F8-CFA952C5A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201" y="5680076"/>
              <a:ext cx="20638" cy="9525"/>
            </a:xfrm>
            <a:custGeom>
              <a:avLst/>
              <a:gdLst>
                <a:gd name="T0" fmla="*/ 0 w 36"/>
                <a:gd name="T1" fmla="*/ 12 h 16"/>
                <a:gd name="T2" fmla="*/ 26 w 36"/>
                <a:gd name="T3" fmla="*/ 0 h 16"/>
                <a:gd name="T4" fmla="*/ 0 w 36"/>
                <a:gd name="T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6">
                  <a:moveTo>
                    <a:pt x="0" y="12"/>
                  </a:moveTo>
                  <a:cubicBezTo>
                    <a:pt x="6" y="5"/>
                    <a:pt x="16" y="3"/>
                    <a:pt x="26" y="0"/>
                  </a:cubicBezTo>
                  <a:cubicBezTo>
                    <a:pt x="36" y="16"/>
                    <a:pt x="8" y="5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0" name="Group 406">
              <a:extLst>
                <a:ext uri="{FF2B5EF4-FFF2-40B4-BE49-F238E27FC236}">
                  <a16:creationId xmlns:a16="http://schemas.microsoft.com/office/drawing/2014/main" xmlns="" id="{3D6A80D6-7788-42BA-8DC9-A94B0B9CDC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46451" y="5310188"/>
              <a:ext cx="1824038" cy="515938"/>
              <a:chOff x="2108" y="3345"/>
              <a:chExt cx="1149" cy="325"/>
            </a:xfrm>
            <a:grpFill/>
          </p:grpSpPr>
          <p:sp>
            <p:nvSpPr>
              <p:cNvPr id="184" name="Freeform 206">
                <a:extLst>
                  <a:ext uri="{FF2B5EF4-FFF2-40B4-BE49-F238E27FC236}">
                    <a16:creationId xmlns:a16="http://schemas.microsoft.com/office/drawing/2014/main" xmlns="" id="{31212F1B-EA07-4935-8C6E-96068720E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3" y="3615"/>
                <a:ext cx="4" cy="3"/>
              </a:xfrm>
              <a:custGeom>
                <a:avLst/>
                <a:gdLst>
                  <a:gd name="T0" fmla="*/ 13 w 13"/>
                  <a:gd name="T1" fmla="*/ 3 h 9"/>
                  <a:gd name="T2" fmla="*/ 13 w 13"/>
                  <a:gd name="T3" fmla="*/ 7 h 9"/>
                  <a:gd name="T4" fmla="*/ 1 w 13"/>
                  <a:gd name="T5" fmla="*/ 3 h 9"/>
                  <a:gd name="T6" fmla="*/ 13 w 13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13" y="3"/>
                    </a:moveTo>
                    <a:cubicBezTo>
                      <a:pt x="13" y="4"/>
                      <a:pt x="13" y="6"/>
                      <a:pt x="13" y="7"/>
                    </a:cubicBezTo>
                    <a:cubicBezTo>
                      <a:pt x="8" y="7"/>
                      <a:pt x="0" y="9"/>
                      <a:pt x="1" y="3"/>
                    </a:cubicBezTo>
                    <a:cubicBezTo>
                      <a:pt x="4" y="0"/>
                      <a:pt x="10" y="2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07">
                <a:extLst>
                  <a:ext uri="{FF2B5EF4-FFF2-40B4-BE49-F238E27FC236}">
                    <a16:creationId xmlns:a16="http://schemas.microsoft.com/office/drawing/2014/main" xmlns="" id="{E4370C2C-E23B-4DD9-A66D-94D63E6B8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2" y="3574"/>
                <a:ext cx="5" cy="3"/>
              </a:xfrm>
              <a:custGeom>
                <a:avLst/>
                <a:gdLst>
                  <a:gd name="T0" fmla="*/ 14 w 14"/>
                  <a:gd name="T1" fmla="*/ 0 h 8"/>
                  <a:gd name="T2" fmla="*/ 0 w 14"/>
                  <a:gd name="T3" fmla="*/ 6 h 8"/>
                  <a:gd name="T4" fmla="*/ 14 w 14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">
                    <a:moveTo>
                      <a:pt x="14" y="0"/>
                    </a:moveTo>
                    <a:cubicBezTo>
                      <a:pt x="13" y="6"/>
                      <a:pt x="6" y="8"/>
                      <a:pt x="0" y="6"/>
                    </a:cubicBezTo>
                    <a:cubicBezTo>
                      <a:pt x="1" y="0"/>
                      <a:pt x="7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08">
                <a:extLst>
                  <a:ext uri="{FF2B5EF4-FFF2-40B4-BE49-F238E27FC236}">
                    <a16:creationId xmlns:a16="http://schemas.microsoft.com/office/drawing/2014/main" xmlns="" id="{B19B3520-D78B-4AFF-8529-EE1EADFE8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" y="3565"/>
                <a:ext cx="10" cy="3"/>
              </a:xfrm>
              <a:custGeom>
                <a:avLst/>
                <a:gdLst>
                  <a:gd name="T0" fmla="*/ 30 w 30"/>
                  <a:gd name="T1" fmla="*/ 3 h 9"/>
                  <a:gd name="T2" fmla="*/ 0 w 30"/>
                  <a:gd name="T3" fmla="*/ 8 h 9"/>
                  <a:gd name="T4" fmla="*/ 30 w 30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9">
                    <a:moveTo>
                      <a:pt x="30" y="3"/>
                    </a:moveTo>
                    <a:cubicBezTo>
                      <a:pt x="24" y="9"/>
                      <a:pt x="11" y="7"/>
                      <a:pt x="0" y="8"/>
                    </a:cubicBezTo>
                    <a:cubicBezTo>
                      <a:pt x="6" y="0"/>
                      <a:pt x="17" y="8"/>
                      <a:pt x="3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09">
                <a:extLst>
                  <a:ext uri="{FF2B5EF4-FFF2-40B4-BE49-F238E27FC236}">
                    <a16:creationId xmlns:a16="http://schemas.microsoft.com/office/drawing/2014/main" xmlns="" id="{D9E0D0CF-009C-4E2B-8519-44F95CA1A3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2" y="3555"/>
                <a:ext cx="3" cy="2"/>
              </a:xfrm>
              <a:custGeom>
                <a:avLst/>
                <a:gdLst>
                  <a:gd name="T0" fmla="*/ 10 w 10"/>
                  <a:gd name="T1" fmla="*/ 3 h 6"/>
                  <a:gd name="T2" fmla="*/ 1 w 10"/>
                  <a:gd name="T3" fmla="*/ 6 h 6"/>
                  <a:gd name="T4" fmla="*/ 10 w 10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3"/>
                    </a:moveTo>
                    <a:cubicBezTo>
                      <a:pt x="9" y="5"/>
                      <a:pt x="5" y="6"/>
                      <a:pt x="1" y="6"/>
                    </a:cubicBezTo>
                    <a:cubicBezTo>
                      <a:pt x="0" y="0"/>
                      <a:pt x="8" y="1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10">
                <a:extLst>
                  <a:ext uri="{FF2B5EF4-FFF2-40B4-BE49-F238E27FC236}">
                    <a16:creationId xmlns:a16="http://schemas.microsoft.com/office/drawing/2014/main" xmlns="" id="{011A1651-954F-4A46-B780-975A175FE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" y="3522"/>
                <a:ext cx="8" cy="5"/>
              </a:xfrm>
              <a:custGeom>
                <a:avLst/>
                <a:gdLst>
                  <a:gd name="T0" fmla="*/ 23 w 23"/>
                  <a:gd name="T1" fmla="*/ 5 h 13"/>
                  <a:gd name="T2" fmla="*/ 0 w 23"/>
                  <a:gd name="T3" fmla="*/ 4 h 13"/>
                  <a:gd name="T4" fmla="*/ 20 w 23"/>
                  <a:gd name="T5" fmla="*/ 1 h 13"/>
                  <a:gd name="T6" fmla="*/ 23 w 23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3">
                    <a:moveTo>
                      <a:pt x="23" y="5"/>
                    </a:moveTo>
                    <a:cubicBezTo>
                      <a:pt x="20" y="13"/>
                      <a:pt x="4" y="8"/>
                      <a:pt x="0" y="4"/>
                    </a:cubicBezTo>
                    <a:cubicBezTo>
                      <a:pt x="9" y="5"/>
                      <a:pt x="12" y="0"/>
                      <a:pt x="20" y="1"/>
                    </a:cubicBezTo>
                    <a:cubicBezTo>
                      <a:pt x="18" y="4"/>
                      <a:pt x="16" y="6"/>
                      <a:pt x="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11">
                <a:extLst>
                  <a:ext uri="{FF2B5EF4-FFF2-40B4-BE49-F238E27FC236}">
                    <a16:creationId xmlns:a16="http://schemas.microsoft.com/office/drawing/2014/main" xmlns="" id="{8329ED95-7AD4-492E-AB91-1283A9C10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8" y="3473"/>
                <a:ext cx="4" cy="2"/>
              </a:xfrm>
              <a:custGeom>
                <a:avLst/>
                <a:gdLst>
                  <a:gd name="T0" fmla="*/ 11 w 11"/>
                  <a:gd name="T1" fmla="*/ 3 h 6"/>
                  <a:gd name="T2" fmla="*/ 2 w 11"/>
                  <a:gd name="T3" fmla="*/ 6 h 6"/>
                  <a:gd name="T4" fmla="*/ 0 w 11"/>
                  <a:gd name="T5" fmla="*/ 3 h 6"/>
                  <a:gd name="T6" fmla="*/ 11 w 11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11" y="3"/>
                    </a:moveTo>
                    <a:cubicBezTo>
                      <a:pt x="9" y="5"/>
                      <a:pt x="4" y="4"/>
                      <a:pt x="2" y="6"/>
                    </a:cubicBezTo>
                    <a:cubicBezTo>
                      <a:pt x="2" y="4"/>
                      <a:pt x="1" y="3"/>
                      <a:pt x="0" y="3"/>
                    </a:cubicBezTo>
                    <a:cubicBezTo>
                      <a:pt x="1" y="0"/>
                      <a:pt x="9" y="1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12">
                <a:extLst>
                  <a:ext uri="{FF2B5EF4-FFF2-40B4-BE49-F238E27FC236}">
                    <a16:creationId xmlns:a16="http://schemas.microsoft.com/office/drawing/2014/main" xmlns="" id="{73EA62D5-B6C8-4ACF-A8A0-CD5025533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" y="3477"/>
                <a:ext cx="5" cy="1"/>
              </a:xfrm>
              <a:custGeom>
                <a:avLst/>
                <a:gdLst>
                  <a:gd name="T0" fmla="*/ 10 w 12"/>
                  <a:gd name="T1" fmla="*/ 0 h 5"/>
                  <a:gd name="T2" fmla="*/ 3 w 12"/>
                  <a:gd name="T3" fmla="*/ 0 h 5"/>
                  <a:gd name="T4" fmla="*/ 10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0" y="0"/>
                    </a:moveTo>
                    <a:cubicBezTo>
                      <a:pt x="12" y="5"/>
                      <a:pt x="0" y="5"/>
                      <a:pt x="3" y="0"/>
                    </a:cubicBezTo>
                    <a:cubicBezTo>
                      <a:pt x="5" y="0"/>
                      <a:pt x="8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213">
                <a:extLst>
                  <a:ext uri="{FF2B5EF4-FFF2-40B4-BE49-F238E27FC236}">
                    <a16:creationId xmlns:a16="http://schemas.microsoft.com/office/drawing/2014/main" xmlns="" id="{B2DD4F22-F330-4875-A1AE-38DE2B978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1" y="3456"/>
                <a:ext cx="8" cy="2"/>
              </a:xfrm>
              <a:custGeom>
                <a:avLst/>
                <a:gdLst>
                  <a:gd name="T0" fmla="*/ 24 w 24"/>
                  <a:gd name="T1" fmla="*/ 0 h 6"/>
                  <a:gd name="T2" fmla="*/ 0 w 24"/>
                  <a:gd name="T3" fmla="*/ 0 h 6"/>
                  <a:gd name="T4" fmla="*/ 24 w 2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6">
                    <a:moveTo>
                      <a:pt x="24" y="0"/>
                    </a:moveTo>
                    <a:cubicBezTo>
                      <a:pt x="22" y="4"/>
                      <a:pt x="3" y="6"/>
                      <a:pt x="0" y="0"/>
                    </a:cubicBezTo>
                    <a:cubicBezTo>
                      <a:pt x="9" y="1"/>
                      <a:pt x="15" y="2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14">
                <a:extLst>
                  <a:ext uri="{FF2B5EF4-FFF2-40B4-BE49-F238E27FC236}">
                    <a16:creationId xmlns:a16="http://schemas.microsoft.com/office/drawing/2014/main" xmlns="" id="{9D3B345F-F461-406A-BC00-F15156E56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3448"/>
                <a:ext cx="8" cy="6"/>
              </a:xfrm>
              <a:custGeom>
                <a:avLst/>
                <a:gdLst>
                  <a:gd name="T0" fmla="*/ 22 w 22"/>
                  <a:gd name="T1" fmla="*/ 8 h 18"/>
                  <a:gd name="T2" fmla="*/ 0 w 22"/>
                  <a:gd name="T3" fmla="*/ 11 h 18"/>
                  <a:gd name="T4" fmla="*/ 19 w 22"/>
                  <a:gd name="T5" fmla="*/ 2 h 18"/>
                  <a:gd name="T6" fmla="*/ 22 w 22"/>
                  <a:gd name="T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8">
                    <a:moveTo>
                      <a:pt x="22" y="8"/>
                    </a:moveTo>
                    <a:cubicBezTo>
                      <a:pt x="17" y="16"/>
                      <a:pt x="8" y="18"/>
                      <a:pt x="0" y="11"/>
                    </a:cubicBezTo>
                    <a:cubicBezTo>
                      <a:pt x="7" y="8"/>
                      <a:pt x="9" y="0"/>
                      <a:pt x="19" y="2"/>
                    </a:cubicBezTo>
                    <a:cubicBezTo>
                      <a:pt x="21" y="3"/>
                      <a:pt x="19" y="7"/>
                      <a:pt x="2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15">
                <a:extLst>
                  <a:ext uri="{FF2B5EF4-FFF2-40B4-BE49-F238E27FC236}">
                    <a16:creationId xmlns:a16="http://schemas.microsoft.com/office/drawing/2014/main" xmlns="" id="{A5537877-89B4-4B9B-94B5-33B73ACD3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3550"/>
                <a:ext cx="12" cy="2"/>
              </a:xfrm>
              <a:custGeom>
                <a:avLst/>
                <a:gdLst>
                  <a:gd name="T0" fmla="*/ 35 w 35"/>
                  <a:gd name="T1" fmla="*/ 1 h 6"/>
                  <a:gd name="T2" fmla="*/ 35 w 35"/>
                  <a:gd name="T3" fmla="*/ 6 h 6"/>
                  <a:gd name="T4" fmla="*/ 0 w 35"/>
                  <a:gd name="T5" fmla="*/ 6 h 6"/>
                  <a:gd name="T6" fmla="*/ 35 w 35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6">
                    <a:moveTo>
                      <a:pt x="35" y="1"/>
                    </a:moveTo>
                    <a:cubicBezTo>
                      <a:pt x="35" y="3"/>
                      <a:pt x="35" y="4"/>
                      <a:pt x="35" y="6"/>
                    </a:cubicBezTo>
                    <a:cubicBezTo>
                      <a:pt x="25" y="6"/>
                      <a:pt x="9" y="5"/>
                      <a:pt x="0" y="6"/>
                    </a:cubicBezTo>
                    <a:cubicBezTo>
                      <a:pt x="10" y="2"/>
                      <a:pt x="25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216">
                <a:extLst>
                  <a:ext uri="{FF2B5EF4-FFF2-40B4-BE49-F238E27FC236}">
                    <a16:creationId xmlns:a16="http://schemas.microsoft.com/office/drawing/2014/main" xmlns="" id="{0BB2B87F-5307-4A2C-B635-2DECA53FE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3" y="3481"/>
                <a:ext cx="4" cy="3"/>
              </a:xfrm>
              <a:custGeom>
                <a:avLst/>
                <a:gdLst>
                  <a:gd name="T0" fmla="*/ 12 w 12"/>
                  <a:gd name="T1" fmla="*/ 3 h 8"/>
                  <a:gd name="T2" fmla="*/ 0 w 12"/>
                  <a:gd name="T3" fmla="*/ 6 h 8"/>
                  <a:gd name="T4" fmla="*/ 12 w 12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2" y="3"/>
                    </a:moveTo>
                    <a:cubicBezTo>
                      <a:pt x="11" y="8"/>
                      <a:pt x="4" y="6"/>
                      <a:pt x="0" y="6"/>
                    </a:cubicBezTo>
                    <a:cubicBezTo>
                      <a:pt x="2" y="0"/>
                      <a:pt x="7" y="7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217">
                <a:extLst>
                  <a:ext uri="{FF2B5EF4-FFF2-40B4-BE49-F238E27FC236}">
                    <a16:creationId xmlns:a16="http://schemas.microsoft.com/office/drawing/2014/main" xmlns="" id="{D7FC0D4C-99E1-4723-BFB4-AA7C16B62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9" y="3545"/>
                <a:ext cx="7" cy="3"/>
              </a:xfrm>
              <a:custGeom>
                <a:avLst/>
                <a:gdLst>
                  <a:gd name="T0" fmla="*/ 21 w 21"/>
                  <a:gd name="T1" fmla="*/ 2 h 8"/>
                  <a:gd name="T2" fmla="*/ 0 w 21"/>
                  <a:gd name="T3" fmla="*/ 6 h 8"/>
                  <a:gd name="T4" fmla="*/ 21 w 21"/>
                  <a:gd name="T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">
                    <a:moveTo>
                      <a:pt x="21" y="2"/>
                    </a:moveTo>
                    <a:cubicBezTo>
                      <a:pt x="19" y="8"/>
                      <a:pt x="6" y="8"/>
                      <a:pt x="0" y="6"/>
                    </a:cubicBezTo>
                    <a:cubicBezTo>
                      <a:pt x="6" y="4"/>
                      <a:pt x="15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218">
                <a:extLst>
                  <a:ext uri="{FF2B5EF4-FFF2-40B4-BE49-F238E27FC236}">
                    <a16:creationId xmlns:a16="http://schemas.microsoft.com/office/drawing/2014/main" xmlns="" id="{90553F35-20AB-43CB-AF3A-71AEEA8E8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8" y="3473"/>
                <a:ext cx="6" cy="3"/>
              </a:xfrm>
              <a:custGeom>
                <a:avLst/>
                <a:gdLst>
                  <a:gd name="T0" fmla="*/ 16 w 16"/>
                  <a:gd name="T1" fmla="*/ 1 h 7"/>
                  <a:gd name="T2" fmla="*/ 0 w 16"/>
                  <a:gd name="T3" fmla="*/ 3 h 7"/>
                  <a:gd name="T4" fmla="*/ 16 w 16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16" y="1"/>
                    </a:moveTo>
                    <a:cubicBezTo>
                      <a:pt x="16" y="7"/>
                      <a:pt x="2" y="4"/>
                      <a:pt x="0" y="3"/>
                    </a:cubicBezTo>
                    <a:cubicBezTo>
                      <a:pt x="6" y="0"/>
                      <a:pt x="11" y="4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219">
                <a:extLst>
                  <a:ext uri="{FF2B5EF4-FFF2-40B4-BE49-F238E27FC236}">
                    <a16:creationId xmlns:a16="http://schemas.microsoft.com/office/drawing/2014/main" xmlns="" id="{04285476-3DA9-4A5B-91D9-741C33AD2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1" y="3509"/>
                <a:ext cx="6" cy="2"/>
              </a:xfrm>
              <a:custGeom>
                <a:avLst/>
                <a:gdLst>
                  <a:gd name="T0" fmla="*/ 0 w 18"/>
                  <a:gd name="T1" fmla="*/ 3 h 8"/>
                  <a:gd name="T2" fmla="*/ 18 w 18"/>
                  <a:gd name="T3" fmla="*/ 4 h 8"/>
                  <a:gd name="T4" fmla="*/ 0 w 18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0" y="3"/>
                    </a:moveTo>
                    <a:cubicBezTo>
                      <a:pt x="4" y="0"/>
                      <a:pt x="12" y="5"/>
                      <a:pt x="18" y="4"/>
                    </a:cubicBezTo>
                    <a:cubicBezTo>
                      <a:pt x="14" y="8"/>
                      <a:pt x="5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220">
                <a:extLst>
                  <a:ext uri="{FF2B5EF4-FFF2-40B4-BE49-F238E27FC236}">
                    <a16:creationId xmlns:a16="http://schemas.microsoft.com/office/drawing/2014/main" xmlns="" id="{83DD59E1-EB77-4E2A-8F0F-B78CF6FB6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3" y="3514"/>
                <a:ext cx="4" cy="2"/>
              </a:xfrm>
              <a:custGeom>
                <a:avLst/>
                <a:gdLst>
                  <a:gd name="T0" fmla="*/ 12 w 12"/>
                  <a:gd name="T1" fmla="*/ 2 h 6"/>
                  <a:gd name="T2" fmla="*/ 2 w 12"/>
                  <a:gd name="T3" fmla="*/ 1 h 6"/>
                  <a:gd name="T4" fmla="*/ 12 w 12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12" y="2"/>
                    </a:moveTo>
                    <a:cubicBezTo>
                      <a:pt x="12" y="4"/>
                      <a:pt x="0" y="6"/>
                      <a:pt x="2" y="1"/>
                    </a:cubicBezTo>
                    <a:cubicBezTo>
                      <a:pt x="4" y="3"/>
                      <a:pt x="8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21">
                <a:extLst>
                  <a:ext uri="{FF2B5EF4-FFF2-40B4-BE49-F238E27FC236}">
                    <a16:creationId xmlns:a16="http://schemas.microsoft.com/office/drawing/2014/main" xmlns="" id="{55BBDB98-47F4-4C31-A105-01056EAA1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4" y="3446"/>
                <a:ext cx="5" cy="1"/>
              </a:xfrm>
              <a:custGeom>
                <a:avLst/>
                <a:gdLst>
                  <a:gd name="T0" fmla="*/ 15 w 15"/>
                  <a:gd name="T1" fmla="*/ 0 h 4"/>
                  <a:gd name="T2" fmla="*/ 0 w 15"/>
                  <a:gd name="T3" fmla="*/ 3 h 4"/>
                  <a:gd name="T4" fmla="*/ 15 w 1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4">
                    <a:moveTo>
                      <a:pt x="15" y="0"/>
                    </a:moveTo>
                    <a:cubicBezTo>
                      <a:pt x="13" y="4"/>
                      <a:pt x="6" y="3"/>
                      <a:pt x="0" y="3"/>
                    </a:cubicBezTo>
                    <a:cubicBezTo>
                      <a:pt x="3" y="1"/>
                      <a:pt x="9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22">
                <a:extLst>
                  <a:ext uri="{FF2B5EF4-FFF2-40B4-BE49-F238E27FC236}">
                    <a16:creationId xmlns:a16="http://schemas.microsoft.com/office/drawing/2014/main" xmlns="" id="{4542E9F5-E593-4780-B46D-A9C956E62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3" y="3607"/>
                <a:ext cx="5" cy="2"/>
              </a:xfrm>
              <a:custGeom>
                <a:avLst/>
                <a:gdLst>
                  <a:gd name="T0" fmla="*/ 16 w 16"/>
                  <a:gd name="T1" fmla="*/ 1 h 5"/>
                  <a:gd name="T2" fmla="*/ 0 w 16"/>
                  <a:gd name="T3" fmla="*/ 4 h 5"/>
                  <a:gd name="T4" fmla="*/ 16 w 16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16" y="1"/>
                    </a:moveTo>
                    <a:cubicBezTo>
                      <a:pt x="14" y="5"/>
                      <a:pt x="6" y="3"/>
                      <a:pt x="0" y="4"/>
                    </a:cubicBezTo>
                    <a:cubicBezTo>
                      <a:pt x="2" y="0"/>
                      <a:pt x="9" y="2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23">
                <a:extLst>
                  <a:ext uri="{FF2B5EF4-FFF2-40B4-BE49-F238E27FC236}">
                    <a16:creationId xmlns:a16="http://schemas.microsoft.com/office/drawing/2014/main" xmlns="" id="{1AA02B64-2368-4341-A009-F4C075F85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619"/>
                <a:ext cx="5" cy="3"/>
              </a:xfrm>
              <a:custGeom>
                <a:avLst/>
                <a:gdLst>
                  <a:gd name="T0" fmla="*/ 16 w 16"/>
                  <a:gd name="T1" fmla="*/ 4 h 10"/>
                  <a:gd name="T2" fmla="*/ 3 w 16"/>
                  <a:gd name="T3" fmla="*/ 9 h 10"/>
                  <a:gd name="T4" fmla="*/ 16 w 16"/>
                  <a:gd name="T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0">
                    <a:moveTo>
                      <a:pt x="16" y="4"/>
                    </a:moveTo>
                    <a:cubicBezTo>
                      <a:pt x="16" y="10"/>
                      <a:pt x="8" y="8"/>
                      <a:pt x="3" y="9"/>
                    </a:cubicBezTo>
                    <a:cubicBezTo>
                      <a:pt x="0" y="0"/>
                      <a:pt x="13" y="2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24">
                <a:extLst>
                  <a:ext uri="{FF2B5EF4-FFF2-40B4-BE49-F238E27FC236}">
                    <a16:creationId xmlns:a16="http://schemas.microsoft.com/office/drawing/2014/main" xmlns="" id="{88E0ED3E-B493-47D6-9BC9-D33CCCFD1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5" y="3623"/>
                <a:ext cx="8" cy="3"/>
              </a:xfrm>
              <a:custGeom>
                <a:avLst/>
                <a:gdLst>
                  <a:gd name="T0" fmla="*/ 25 w 25"/>
                  <a:gd name="T1" fmla="*/ 5 h 9"/>
                  <a:gd name="T2" fmla="*/ 23 w 25"/>
                  <a:gd name="T3" fmla="*/ 8 h 9"/>
                  <a:gd name="T4" fmla="*/ 0 w 25"/>
                  <a:gd name="T5" fmla="*/ 3 h 9"/>
                  <a:gd name="T6" fmla="*/ 25 w 25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9">
                    <a:moveTo>
                      <a:pt x="25" y="5"/>
                    </a:moveTo>
                    <a:cubicBezTo>
                      <a:pt x="25" y="6"/>
                      <a:pt x="25" y="7"/>
                      <a:pt x="23" y="8"/>
                    </a:cubicBezTo>
                    <a:cubicBezTo>
                      <a:pt x="18" y="9"/>
                      <a:pt x="7" y="4"/>
                      <a:pt x="0" y="3"/>
                    </a:cubicBezTo>
                    <a:cubicBezTo>
                      <a:pt x="6" y="0"/>
                      <a:pt x="20" y="1"/>
                      <a:pt x="2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25">
                <a:extLst>
                  <a:ext uri="{FF2B5EF4-FFF2-40B4-BE49-F238E27FC236}">
                    <a16:creationId xmlns:a16="http://schemas.microsoft.com/office/drawing/2014/main" xmlns="" id="{927637FA-222B-430C-BDFB-23E24E64A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6" y="3444"/>
                <a:ext cx="12" cy="5"/>
              </a:xfrm>
              <a:custGeom>
                <a:avLst/>
                <a:gdLst>
                  <a:gd name="T0" fmla="*/ 34 w 34"/>
                  <a:gd name="T1" fmla="*/ 7 h 14"/>
                  <a:gd name="T2" fmla="*/ 0 w 34"/>
                  <a:gd name="T3" fmla="*/ 10 h 14"/>
                  <a:gd name="T4" fmla="*/ 34 w 34"/>
                  <a:gd name="T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4">
                    <a:moveTo>
                      <a:pt x="34" y="7"/>
                    </a:moveTo>
                    <a:cubicBezTo>
                      <a:pt x="28" y="14"/>
                      <a:pt x="13" y="8"/>
                      <a:pt x="0" y="10"/>
                    </a:cubicBezTo>
                    <a:cubicBezTo>
                      <a:pt x="6" y="0"/>
                      <a:pt x="24" y="11"/>
                      <a:pt x="3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26">
                <a:extLst>
                  <a:ext uri="{FF2B5EF4-FFF2-40B4-BE49-F238E27FC236}">
                    <a16:creationId xmlns:a16="http://schemas.microsoft.com/office/drawing/2014/main" xmlns="" id="{D13A2128-C96E-4C28-80CC-0EB5ED09F1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3" y="3642"/>
                <a:ext cx="4" cy="3"/>
              </a:xfrm>
              <a:custGeom>
                <a:avLst/>
                <a:gdLst>
                  <a:gd name="T0" fmla="*/ 13 w 13"/>
                  <a:gd name="T1" fmla="*/ 2 h 9"/>
                  <a:gd name="T2" fmla="*/ 0 w 13"/>
                  <a:gd name="T3" fmla="*/ 3 h 9"/>
                  <a:gd name="T4" fmla="*/ 13 w 13"/>
                  <a:gd name="T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13" y="2"/>
                    </a:moveTo>
                    <a:cubicBezTo>
                      <a:pt x="11" y="9"/>
                      <a:pt x="4" y="6"/>
                      <a:pt x="0" y="3"/>
                    </a:cubicBezTo>
                    <a:cubicBezTo>
                      <a:pt x="1" y="0"/>
                      <a:pt x="9" y="3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27">
                <a:extLst>
                  <a:ext uri="{FF2B5EF4-FFF2-40B4-BE49-F238E27FC236}">
                    <a16:creationId xmlns:a16="http://schemas.microsoft.com/office/drawing/2014/main" xmlns="" id="{3EED78D5-375E-40A0-BAAD-51694B394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8" y="3604"/>
                <a:ext cx="9" cy="3"/>
              </a:xfrm>
              <a:custGeom>
                <a:avLst/>
                <a:gdLst>
                  <a:gd name="T0" fmla="*/ 24 w 24"/>
                  <a:gd name="T1" fmla="*/ 3 h 8"/>
                  <a:gd name="T2" fmla="*/ 0 w 24"/>
                  <a:gd name="T3" fmla="*/ 3 h 8"/>
                  <a:gd name="T4" fmla="*/ 24 w 24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">
                    <a:moveTo>
                      <a:pt x="24" y="3"/>
                    </a:moveTo>
                    <a:cubicBezTo>
                      <a:pt x="19" y="8"/>
                      <a:pt x="6" y="5"/>
                      <a:pt x="0" y="3"/>
                    </a:cubicBezTo>
                    <a:cubicBezTo>
                      <a:pt x="8" y="0"/>
                      <a:pt x="14" y="2"/>
                      <a:pt x="2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28">
                <a:extLst>
                  <a:ext uri="{FF2B5EF4-FFF2-40B4-BE49-F238E27FC236}">
                    <a16:creationId xmlns:a16="http://schemas.microsoft.com/office/drawing/2014/main" xmlns="" id="{81222D2D-31F1-45A6-B8C3-EB235F181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9" y="3459"/>
                <a:ext cx="4" cy="2"/>
              </a:xfrm>
              <a:custGeom>
                <a:avLst/>
                <a:gdLst>
                  <a:gd name="T0" fmla="*/ 10 w 10"/>
                  <a:gd name="T1" fmla="*/ 3 h 6"/>
                  <a:gd name="T2" fmla="*/ 0 w 10"/>
                  <a:gd name="T3" fmla="*/ 3 h 6"/>
                  <a:gd name="T4" fmla="*/ 10 w 10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3"/>
                    </a:moveTo>
                    <a:cubicBezTo>
                      <a:pt x="9" y="6"/>
                      <a:pt x="1" y="5"/>
                      <a:pt x="0" y="3"/>
                    </a:cubicBezTo>
                    <a:cubicBezTo>
                      <a:pt x="1" y="0"/>
                      <a:pt x="9" y="2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29">
                <a:extLst>
                  <a:ext uri="{FF2B5EF4-FFF2-40B4-BE49-F238E27FC236}">
                    <a16:creationId xmlns:a16="http://schemas.microsoft.com/office/drawing/2014/main" xmlns="" id="{940693B5-9064-41EE-8210-0818CB1145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3" y="3619"/>
                <a:ext cx="7" cy="5"/>
              </a:xfrm>
              <a:custGeom>
                <a:avLst/>
                <a:gdLst>
                  <a:gd name="T0" fmla="*/ 20 w 21"/>
                  <a:gd name="T1" fmla="*/ 13 h 13"/>
                  <a:gd name="T2" fmla="*/ 0 w 21"/>
                  <a:gd name="T3" fmla="*/ 11 h 13"/>
                  <a:gd name="T4" fmla="*/ 20 w 21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3">
                    <a:moveTo>
                      <a:pt x="20" y="13"/>
                    </a:moveTo>
                    <a:cubicBezTo>
                      <a:pt x="12" y="13"/>
                      <a:pt x="8" y="10"/>
                      <a:pt x="0" y="11"/>
                    </a:cubicBezTo>
                    <a:cubicBezTo>
                      <a:pt x="3" y="7"/>
                      <a:pt x="21" y="0"/>
                      <a:pt x="2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30">
                <a:extLst>
                  <a:ext uri="{FF2B5EF4-FFF2-40B4-BE49-F238E27FC236}">
                    <a16:creationId xmlns:a16="http://schemas.microsoft.com/office/drawing/2014/main" xmlns="" id="{0FCFED25-3E77-4375-94EA-B6270DFDD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4" y="3644"/>
                <a:ext cx="5" cy="3"/>
              </a:xfrm>
              <a:custGeom>
                <a:avLst/>
                <a:gdLst>
                  <a:gd name="T0" fmla="*/ 13 w 14"/>
                  <a:gd name="T1" fmla="*/ 8 h 9"/>
                  <a:gd name="T2" fmla="*/ 1 w 14"/>
                  <a:gd name="T3" fmla="*/ 9 h 9"/>
                  <a:gd name="T4" fmla="*/ 6 w 14"/>
                  <a:gd name="T5" fmla="*/ 0 h 9"/>
                  <a:gd name="T6" fmla="*/ 13 w 14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3" y="8"/>
                    </a:moveTo>
                    <a:cubicBezTo>
                      <a:pt x="7" y="9"/>
                      <a:pt x="7" y="8"/>
                      <a:pt x="1" y="9"/>
                    </a:cubicBezTo>
                    <a:cubicBezTo>
                      <a:pt x="0" y="4"/>
                      <a:pt x="2" y="2"/>
                      <a:pt x="6" y="0"/>
                    </a:cubicBezTo>
                    <a:cubicBezTo>
                      <a:pt x="9" y="2"/>
                      <a:pt x="14" y="2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31">
                <a:extLst>
                  <a:ext uri="{FF2B5EF4-FFF2-40B4-BE49-F238E27FC236}">
                    <a16:creationId xmlns:a16="http://schemas.microsoft.com/office/drawing/2014/main" xmlns="" id="{B619A8EC-2534-44EE-8FCC-EA64A1D11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9" y="3599"/>
                <a:ext cx="8" cy="3"/>
              </a:xfrm>
              <a:custGeom>
                <a:avLst/>
                <a:gdLst>
                  <a:gd name="T0" fmla="*/ 24 w 24"/>
                  <a:gd name="T1" fmla="*/ 1 h 9"/>
                  <a:gd name="T2" fmla="*/ 0 w 24"/>
                  <a:gd name="T3" fmla="*/ 4 h 9"/>
                  <a:gd name="T4" fmla="*/ 24 w 24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9">
                    <a:moveTo>
                      <a:pt x="24" y="1"/>
                    </a:moveTo>
                    <a:cubicBezTo>
                      <a:pt x="21" y="9"/>
                      <a:pt x="7" y="4"/>
                      <a:pt x="0" y="4"/>
                    </a:cubicBezTo>
                    <a:cubicBezTo>
                      <a:pt x="7" y="0"/>
                      <a:pt x="18" y="2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32">
                <a:extLst>
                  <a:ext uri="{FF2B5EF4-FFF2-40B4-BE49-F238E27FC236}">
                    <a16:creationId xmlns:a16="http://schemas.microsoft.com/office/drawing/2014/main" xmlns="" id="{5AAC2D6E-7CA9-437F-ACEC-4AC423E34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9" y="3641"/>
                <a:ext cx="6" cy="3"/>
              </a:xfrm>
              <a:custGeom>
                <a:avLst/>
                <a:gdLst>
                  <a:gd name="T0" fmla="*/ 19 w 19"/>
                  <a:gd name="T1" fmla="*/ 2 h 10"/>
                  <a:gd name="T2" fmla="*/ 0 w 19"/>
                  <a:gd name="T3" fmla="*/ 8 h 10"/>
                  <a:gd name="T4" fmla="*/ 19 w 19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19" y="2"/>
                    </a:moveTo>
                    <a:cubicBezTo>
                      <a:pt x="16" y="10"/>
                      <a:pt x="9" y="10"/>
                      <a:pt x="0" y="8"/>
                    </a:cubicBezTo>
                    <a:cubicBezTo>
                      <a:pt x="2" y="0"/>
                      <a:pt x="10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33">
                <a:extLst>
                  <a:ext uri="{FF2B5EF4-FFF2-40B4-BE49-F238E27FC236}">
                    <a16:creationId xmlns:a16="http://schemas.microsoft.com/office/drawing/2014/main" xmlns="" id="{16243B96-E1B1-4D39-A0E5-F7E7244549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9" y="3601"/>
                <a:ext cx="4" cy="3"/>
              </a:xfrm>
              <a:custGeom>
                <a:avLst/>
                <a:gdLst>
                  <a:gd name="T0" fmla="*/ 9 w 11"/>
                  <a:gd name="T1" fmla="*/ 4 h 9"/>
                  <a:gd name="T2" fmla="*/ 0 w 11"/>
                  <a:gd name="T3" fmla="*/ 7 h 9"/>
                  <a:gd name="T4" fmla="*/ 9 w 11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9" y="4"/>
                    </a:moveTo>
                    <a:cubicBezTo>
                      <a:pt x="11" y="9"/>
                      <a:pt x="3" y="6"/>
                      <a:pt x="0" y="7"/>
                    </a:cubicBezTo>
                    <a:cubicBezTo>
                      <a:pt x="0" y="0"/>
                      <a:pt x="4" y="5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34">
                <a:extLst>
                  <a:ext uri="{FF2B5EF4-FFF2-40B4-BE49-F238E27FC236}">
                    <a16:creationId xmlns:a16="http://schemas.microsoft.com/office/drawing/2014/main" xmlns="" id="{0E846C67-1C56-468C-B3B1-FFCB3ECF6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6" y="3447"/>
                <a:ext cx="11" cy="3"/>
              </a:xfrm>
              <a:custGeom>
                <a:avLst/>
                <a:gdLst>
                  <a:gd name="T0" fmla="*/ 34 w 34"/>
                  <a:gd name="T1" fmla="*/ 3 h 10"/>
                  <a:gd name="T2" fmla="*/ 0 w 34"/>
                  <a:gd name="T3" fmla="*/ 2 h 10"/>
                  <a:gd name="T4" fmla="*/ 34 w 34"/>
                  <a:gd name="T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0">
                    <a:moveTo>
                      <a:pt x="34" y="3"/>
                    </a:moveTo>
                    <a:cubicBezTo>
                      <a:pt x="24" y="8"/>
                      <a:pt x="9" y="10"/>
                      <a:pt x="0" y="2"/>
                    </a:cubicBezTo>
                    <a:cubicBezTo>
                      <a:pt x="11" y="0"/>
                      <a:pt x="23" y="0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35">
                <a:extLst>
                  <a:ext uri="{FF2B5EF4-FFF2-40B4-BE49-F238E27FC236}">
                    <a16:creationId xmlns:a16="http://schemas.microsoft.com/office/drawing/2014/main" xmlns="" id="{1D256383-9B81-4947-8A81-0E559F3F3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3" y="3464"/>
                <a:ext cx="4" cy="3"/>
              </a:xfrm>
              <a:custGeom>
                <a:avLst/>
                <a:gdLst>
                  <a:gd name="T0" fmla="*/ 12 w 12"/>
                  <a:gd name="T1" fmla="*/ 0 h 8"/>
                  <a:gd name="T2" fmla="*/ 0 w 12"/>
                  <a:gd name="T3" fmla="*/ 0 h 8"/>
                  <a:gd name="T4" fmla="*/ 12 w 1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2" y="0"/>
                    </a:moveTo>
                    <a:cubicBezTo>
                      <a:pt x="12" y="6"/>
                      <a:pt x="0" y="8"/>
                      <a:pt x="0" y="0"/>
                    </a:cubicBezTo>
                    <a:cubicBezTo>
                      <a:pt x="4" y="0"/>
                      <a:pt x="8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236">
                <a:extLst>
                  <a:ext uri="{FF2B5EF4-FFF2-40B4-BE49-F238E27FC236}">
                    <a16:creationId xmlns:a16="http://schemas.microsoft.com/office/drawing/2014/main" xmlns="" id="{D5311291-DE05-45BE-896D-96429127F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6" y="3597"/>
                <a:ext cx="10" cy="4"/>
              </a:xfrm>
              <a:custGeom>
                <a:avLst/>
                <a:gdLst>
                  <a:gd name="T0" fmla="*/ 30 w 30"/>
                  <a:gd name="T1" fmla="*/ 6 h 11"/>
                  <a:gd name="T2" fmla="*/ 0 w 30"/>
                  <a:gd name="T3" fmla="*/ 7 h 11"/>
                  <a:gd name="T4" fmla="*/ 15 w 30"/>
                  <a:gd name="T5" fmla="*/ 0 h 11"/>
                  <a:gd name="T6" fmla="*/ 30 w 30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1">
                    <a:moveTo>
                      <a:pt x="30" y="6"/>
                    </a:moveTo>
                    <a:cubicBezTo>
                      <a:pt x="26" y="11"/>
                      <a:pt x="11" y="9"/>
                      <a:pt x="0" y="7"/>
                    </a:cubicBezTo>
                    <a:cubicBezTo>
                      <a:pt x="4" y="4"/>
                      <a:pt x="15" y="7"/>
                      <a:pt x="15" y="0"/>
                    </a:cubicBezTo>
                    <a:cubicBezTo>
                      <a:pt x="16" y="6"/>
                      <a:pt x="25" y="4"/>
                      <a:pt x="3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37">
                <a:extLst>
                  <a:ext uri="{FF2B5EF4-FFF2-40B4-BE49-F238E27FC236}">
                    <a16:creationId xmlns:a16="http://schemas.microsoft.com/office/drawing/2014/main" xmlns="" id="{DA2D636D-AA6E-4E73-9FFE-A5AD811F3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0" y="3642"/>
                <a:ext cx="4" cy="2"/>
              </a:xfrm>
              <a:custGeom>
                <a:avLst/>
                <a:gdLst>
                  <a:gd name="T0" fmla="*/ 13 w 13"/>
                  <a:gd name="T1" fmla="*/ 0 h 7"/>
                  <a:gd name="T2" fmla="*/ 0 w 13"/>
                  <a:gd name="T3" fmla="*/ 3 h 7"/>
                  <a:gd name="T4" fmla="*/ 13 w 1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7">
                    <a:moveTo>
                      <a:pt x="13" y="0"/>
                    </a:moveTo>
                    <a:cubicBezTo>
                      <a:pt x="11" y="7"/>
                      <a:pt x="7" y="3"/>
                      <a:pt x="0" y="3"/>
                    </a:cubicBezTo>
                    <a:cubicBezTo>
                      <a:pt x="3" y="1"/>
                      <a:pt x="8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38">
                <a:extLst>
                  <a:ext uri="{FF2B5EF4-FFF2-40B4-BE49-F238E27FC236}">
                    <a16:creationId xmlns:a16="http://schemas.microsoft.com/office/drawing/2014/main" xmlns="" id="{988E4F84-3CB6-4BEC-91CB-C897E45BF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0" y="3606"/>
                <a:ext cx="3" cy="3"/>
              </a:xfrm>
              <a:custGeom>
                <a:avLst/>
                <a:gdLst>
                  <a:gd name="T0" fmla="*/ 11 w 11"/>
                  <a:gd name="T1" fmla="*/ 3 h 8"/>
                  <a:gd name="T2" fmla="*/ 0 w 11"/>
                  <a:gd name="T3" fmla="*/ 7 h 8"/>
                  <a:gd name="T4" fmla="*/ 11 w 11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1" y="3"/>
                    </a:moveTo>
                    <a:cubicBezTo>
                      <a:pt x="10" y="7"/>
                      <a:pt x="6" y="8"/>
                      <a:pt x="0" y="7"/>
                    </a:cubicBezTo>
                    <a:cubicBezTo>
                      <a:pt x="2" y="4"/>
                      <a:pt x="8" y="0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39">
                <a:extLst>
                  <a:ext uri="{FF2B5EF4-FFF2-40B4-BE49-F238E27FC236}">
                    <a16:creationId xmlns:a16="http://schemas.microsoft.com/office/drawing/2014/main" xmlns="" id="{901995D1-810A-4D21-89A3-47CE4B16B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5" y="3628"/>
                <a:ext cx="5" cy="3"/>
              </a:xfrm>
              <a:custGeom>
                <a:avLst/>
                <a:gdLst>
                  <a:gd name="T0" fmla="*/ 14 w 14"/>
                  <a:gd name="T1" fmla="*/ 4 h 9"/>
                  <a:gd name="T2" fmla="*/ 0 w 14"/>
                  <a:gd name="T3" fmla="*/ 7 h 9"/>
                  <a:gd name="T4" fmla="*/ 14 w 14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9">
                    <a:moveTo>
                      <a:pt x="14" y="4"/>
                    </a:moveTo>
                    <a:cubicBezTo>
                      <a:pt x="10" y="9"/>
                      <a:pt x="5" y="4"/>
                      <a:pt x="0" y="7"/>
                    </a:cubicBezTo>
                    <a:cubicBezTo>
                      <a:pt x="2" y="0"/>
                      <a:pt x="6" y="5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40">
                <a:extLst>
                  <a:ext uri="{FF2B5EF4-FFF2-40B4-BE49-F238E27FC236}">
                    <a16:creationId xmlns:a16="http://schemas.microsoft.com/office/drawing/2014/main" xmlns="" id="{229552CF-A2D4-4380-A900-267B379F45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0" y="3610"/>
                <a:ext cx="7" cy="4"/>
              </a:xfrm>
              <a:custGeom>
                <a:avLst/>
                <a:gdLst>
                  <a:gd name="T0" fmla="*/ 20 w 20"/>
                  <a:gd name="T1" fmla="*/ 1 h 10"/>
                  <a:gd name="T2" fmla="*/ 17 w 20"/>
                  <a:gd name="T3" fmla="*/ 10 h 10"/>
                  <a:gd name="T4" fmla="*/ 0 w 20"/>
                  <a:gd name="T5" fmla="*/ 3 h 10"/>
                  <a:gd name="T6" fmla="*/ 20 w 20"/>
                  <a:gd name="T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1"/>
                    </a:moveTo>
                    <a:cubicBezTo>
                      <a:pt x="17" y="5"/>
                      <a:pt x="18" y="6"/>
                      <a:pt x="17" y="10"/>
                    </a:cubicBezTo>
                    <a:cubicBezTo>
                      <a:pt x="10" y="9"/>
                      <a:pt x="2" y="9"/>
                      <a:pt x="0" y="3"/>
                    </a:cubicBezTo>
                    <a:cubicBezTo>
                      <a:pt x="8" y="3"/>
                      <a:pt x="12" y="0"/>
                      <a:pt x="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41">
                <a:extLst>
                  <a:ext uri="{FF2B5EF4-FFF2-40B4-BE49-F238E27FC236}">
                    <a16:creationId xmlns:a16="http://schemas.microsoft.com/office/drawing/2014/main" xmlns="" id="{02B2A8C5-345A-4C23-97D9-DA004B5D4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9" y="3628"/>
                <a:ext cx="7" cy="1"/>
              </a:xfrm>
              <a:custGeom>
                <a:avLst/>
                <a:gdLst>
                  <a:gd name="T0" fmla="*/ 16 w 20"/>
                  <a:gd name="T1" fmla="*/ 1 h 4"/>
                  <a:gd name="T2" fmla="*/ 4 w 20"/>
                  <a:gd name="T3" fmla="*/ 3 h 4"/>
                  <a:gd name="T4" fmla="*/ 16 w 20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4">
                    <a:moveTo>
                      <a:pt x="16" y="1"/>
                    </a:moveTo>
                    <a:cubicBezTo>
                      <a:pt x="20" y="4"/>
                      <a:pt x="7" y="3"/>
                      <a:pt x="4" y="3"/>
                    </a:cubicBezTo>
                    <a:cubicBezTo>
                      <a:pt x="0" y="0"/>
                      <a:pt x="13" y="2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42">
                <a:extLst>
                  <a:ext uri="{FF2B5EF4-FFF2-40B4-BE49-F238E27FC236}">
                    <a16:creationId xmlns:a16="http://schemas.microsoft.com/office/drawing/2014/main" xmlns="" id="{A4EB0125-9894-42A8-932D-0EB6AD2DF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8" y="3626"/>
                <a:ext cx="7" cy="2"/>
              </a:xfrm>
              <a:custGeom>
                <a:avLst/>
                <a:gdLst>
                  <a:gd name="T0" fmla="*/ 19 w 19"/>
                  <a:gd name="T1" fmla="*/ 0 h 6"/>
                  <a:gd name="T2" fmla="*/ 0 w 19"/>
                  <a:gd name="T3" fmla="*/ 0 h 6"/>
                  <a:gd name="T4" fmla="*/ 19 w 19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19" y="0"/>
                    </a:moveTo>
                    <a:cubicBezTo>
                      <a:pt x="16" y="5"/>
                      <a:pt x="2" y="6"/>
                      <a:pt x="0" y="0"/>
                    </a:cubicBezTo>
                    <a:cubicBezTo>
                      <a:pt x="6" y="0"/>
                      <a:pt x="1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43">
                <a:extLst>
                  <a:ext uri="{FF2B5EF4-FFF2-40B4-BE49-F238E27FC236}">
                    <a16:creationId xmlns:a16="http://schemas.microsoft.com/office/drawing/2014/main" xmlns="" id="{8A72D66D-EB46-4FC0-BDCE-C9684619D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3616"/>
                <a:ext cx="5" cy="2"/>
              </a:xfrm>
              <a:custGeom>
                <a:avLst/>
                <a:gdLst>
                  <a:gd name="T0" fmla="*/ 13 w 13"/>
                  <a:gd name="T1" fmla="*/ 3 h 6"/>
                  <a:gd name="T2" fmla="*/ 0 w 13"/>
                  <a:gd name="T3" fmla="*/ 4 h 6"/>
                  <a:gd name="T4" fmla="*/ 13 w 13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3" y="3"/>
                    </a:moveTo>
                    <a:cubicBezTo>
                      <a:pt x="11" y="6"/>
                      <a:pt x="4" y="3"/>
                      <a:pt x="0" y="4"/>
                    </a:cubicBezTo>
                    <a:cubicBezTo>
                      <a:pt x="2" y="0"/>
                      <a:pt x="9" y="1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44">
                <a:extLst>
                  <a:ext uri="{FF2B5EF4-FFF2-40B4-BE49-F238E27FC236}">
                    <a16:creationId xmlns:a16="http://schemas.microsoft.com/office/drawing/2014/main" xmlns="" id="{6B70694A-EDA6-4601-ACC7-B248D1063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4" y="3643"/>
                <a:ext cx="7" cy="2"/>
              </a:xfrm>
              <a:custGeom>
                <a:avLst/>
                <a:gdLst>
                  <a:gd name="T0" fmla="*/ 21 w 21"/>
                  <a:gd name="T1" fmla="*/ 0 h 7"/>
                  <a:gd name="T2" fmla="*/ 0 w 21"/>
                  <a:gd name="T3" fmla="*/ 0 h 7"/>
                  <a:gd name="T4" fmla="*/ 21 w 21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cubicBezTo>
                      <a:pt x="19" y="6"/>
                      <a:pt x="1" y="7"/>
                      <a:pt x="0" y="0"/>
                    </a:cubicBezTo>
                    <a:cubicBezTo>
                      <a:pt x="7" y="0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45">
                <a:extLst>
                  <a:ext uri="{FF2B5EF4-FFF2-40B4-BE49-F238E27FC236}">
                    <a16:creationId xmlns:a16="http://schemas.microsoft.com/office/drawing/2014/main" xmlns="" id="{3ADC9BAA-E41B-483C-B7B2-D615F91966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3457"/>
                <a:ext cx="6" cy="2"/>
              </a:xfrm>
              <a:custGeom>
                <a:avLst/>
                <a:gdLst>
                  <a:gd name="T0" fmla="*/ 20 w 20"/>
                  <a:gd name="T1" fmla="*/ 2 h 6"/>
                  <a:gd name="T2" fmla="*/ 0 w 20"/>
                  <a:gd name="T3" fmla="*/ 4 h 6"/>
                  <a:gd name="T4" fmla="*/ 20 w 20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6">
                    <a:moveTo>
                      <a:pt x="20" y="2"/>
                    </a:moveTo>
                    <a:cubicBezTo>
                      <a:pt x="20" y="4"/>
                      <a:pt x="4" y="6"/>
                      <a:pt x="0" y="4"/>
                    </a:cubicBezTo>
                    <a:cubicBezTo>
                      <a:pt x="4" y="0"/>
                      <a:pt x="14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46">
                <a:extLst>
                  <a:ext uri="{FF2B5EF4-FFF2-40B4-BE49-F238E27FC236}">
                    <a16:creationId xmlns:a16="http://schemas.microsoft.com/office/drawing/2014/main" xmlns="" id="{D962E801-60FE-49E6-A36F-B3F6AFD8C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" y="3612"/>
                <a:ext cx="42" cy="6"/>
              </a:xfrm>
              <a:custGeom>
                <a:avLst/>
                <a:gdLst>
                  <a:gd name="T0" fmla="*/ 124 w 124"/>
                  <a:gd name="T1" fmla="*/ 11 h 17"/>
                  <a:gd name="T2" fmla="*/ 122 w 124"/>
                  <a:gd name="T3" fmla="*/ 12 h 17"/>
                  <a:gd name="T4" fmla="*/ 0 w 124"/>
                  <a:gd name="T5" fmla="*/ 8 h 17"/>
                  <a:gd name="T6" fmla="*/ 21 w 124"/>
                  <a:gd name="T7" fmla="*/ 1 h 17"/>
                  <a:gd name="T8" fmla="*/ 119 w 124"/>
                  <a:gd name="T9" fmla="*/ 3 h 17"/>
                  <a:gd name="T10" fmla="*/ 101 w 124"/>
                  <a:gd name="T11" fmla="*/ 8 h 17"/>
                  <a:gd name="T12" fmla="*/ 124 w 124"/>
                  <a:gd name="T13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7">
                    <a:moveTo>
                      <a:pt x="124" y="11"/>
                    </a:moveTo>
                    <a:cubicBezTo>
                      <a:pt x="124" y="14"/>
                      <a:pt x="122" y="14"/>
                      <a:pt x="122" y="12"/>
                    </a:cubicBezTo>
                    <a:cubicBezTo>
                      <a:pt x="85" y="8"/>
                      <a:pt x="36" y="17"/>
                      <a:pt x="0" y="8"/>
                    </a:cubicBezTo>
                    <a:cubicBezTo>
                      <a:pt x="5" y="1"/>
                      <a:pt x="13" y="1"/>
                      <a:pt x="21" y="1"/>
                    </a:cubicBezTo>
                    <a:cubicBezTo>
                      <a:pt x="45" y="0"/>
                      <a:pt x="88" y="4"/>
                      <a:pt x="119" y="3"/>
                    </a:cubicBezTo>
                    <a:cubicBezTo>
                      <a:pt x="117" y="9"/>
                      <a:pt x="106" y="5"/>
                      <a:pt x="101" y="8"/>
                    </a:cubicBezTo>
                    <a:cubicBezTo>
                      <a:pt x="109" y="11"/>
                      <a:pt x="116" y="9"/>
                      <a:pt x="12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47">
                <a:extLst>
                  <a:ext uri="{FF2B5EF4-FFF2-40B4-BE49-F238E27FC236}">
                    <a16:creationId xmlns:a16="http://schemas.microsoft.com/office/drawing/2014/main" xmlns="" id="{02341AC6-4874-4E3C-B308-E8D923C9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7" y="3639"/>
                <a:ext cx="3" cy="2"/>
              </a:xfrm>
              <a:custGeom>
                <a:avLst/>
                <a:gdLst>
                  <a:gd name="T0" fmla="*/ 10 w 10"/>
                  <a:gd name="T1" fmla="*/ 2 h 5"/>
                  <a:gd name="T2" fmla="*/ 1 w 10"/>
                  <a:gd name="T3" fmla="*/ 5 h 5"/>
                  <a:gd name="T4" fmla="*/ 10 w 10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10" y="2"/>
                    </a:moveTo>
                    <a:cubicBezTo>
                      <a:pt x="9" y="5"/>
                      <a:pt x="5" y="5"/>
                      <a:pt x="1" y="5"/>
                    </a:cubicBezTo>
                    <a:cubicBezTo>
                      <a:pt x="0" y="0"/>
                      <a:pt x="7" y="3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48">
                <a:extLst>
                  <a:ext uri="{FF2B5EF4-FFF2-40B4-BE49-F238E27FC236}">
                    <a16:creationId xmlns:a16="http://schemas.microsoft.com/office/drawing/2014/main" xmlns="" id="{D0A69DDD-583F-46D7-901E-230DCFB7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3" y="3442"/>
                <a:ext cx="3" cy="3"/>
              </a:xfrm>
              <a:custGeom>
                <a:avLst/>
                <a:gdLst>
                  <a:gd name="T0" fmla="*/ 8 w 9"/>
                  <a:gd name="T1" fmla="*/ 2 h 7"/>
                  <a:gd name="T2" fmla="*/ 0 w 9"/>
                  <a:gd name="T3" fmla="*/ 5 h 7"/>
                  <a:gd name="T4" fmla="*/ 8 w 9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8" y="2"/>
                    </a:moveTo>
                    <a:cubicBezTo>
                      <a:pt x="9" y="7"/>
                      <a:pt x="3" y="5"/>
                      <a:pt x="0" y="5"/>
                    </a:cubicBezTo>
                    <a:cubicBezTo>
                      <a:pt x="2" y="2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49">
                <a:extLst>
                  <a:ext uri="{FF2B5EF4-FFF2-40B4-BE49-F238E27FC236}">
                    <a16:creationId xmlns:a16="http://schemas.microsoft.com/office/drawing/2014/main" xmlns="" id="{5A7E3C3A-0113-44D6-8DB0-02C4B888DF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3420"/>
                <a:ext cx="3" cy="3"/>
              </a:xfrm>
              <a:custGeom>
                <a:avLst/>
                <a:gdLst>
                  <a:gd name="T0" fmla="*/ 8 w 8"/>
                  <a:gd name="T1" fmla="*/ 2 h 9"/>
                  <a:gd name="T2" fmla="*/ 0 w 8"/>
                  <a:gd name="T3" fmla="*/ 2 h 9"/>
                  <a:gd name="T4" fmla="*/ 8 w 8"/>
                  <a:gd name="T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8" y="2"/>
                    </a:moveTo>
                    <a:cubicBezTo>
                      <a:pt x="8" y="7"/>
                      <a:pt x="0" y="9"/>
                      <a:pt x="0" y="2"/>
                    </a:cubicBezTo>
                    <a:cubicBezTo>
                      <a:pt x="2" y="0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50">
                <a:extLst>
                  <a:ext uri="{FF2B5EF4-FFF2-40B4-BE49-F238E27FC236}">
                    <a16:creationId xmlns:a16="http://schemas.microsoft.com/office/drawing/2014/main" xmlns="" id="{F83DE350-A8B1-46A4-90F8-5369BAC5D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0" y="3643"/>
                <a:ext cx="6" cy="3"/>
              </a:xfrm>
              <a:custGeom>
                <a:avLst/>
                <a:gdLst>
                  <a:gd name="T0" fmla="*/ 20 w 20"/>
                  <a:gd name="T1" fmla="*/ 5 h 8"/>
                  <a:gd name="T2" fmla="*/ 0 w 20"/>
                  <a:gd name="T3" fmla="*/ 6 h 8"/>
                  <a:gd name="T4" fmla="*/ 20 w 20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20" y="5"/>
                    </a:moveTo>
                    <a:cubicBezTo>
                      <a:pt x="16" y="8"/>
                      <a:pt x="6" y="5"/>
                      <a:pt x="0" y="6"/>
                    </a:cubicBezTo>
                    <a:cubicBezTo>
                      <a:pt x="4" y="0"/>
                      <a:pt x="13" y="5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51">
                <a:extLst>
                  <a:ext uri="{FF2B5EF4-FFF2-40B4-BE49-F238E27FC236}">
                    <a16:creationId xmlns:a16="http://schemas.microsoft.com/office/drawing/2014/main" xmlns="" id="{3A854466-AFA5-4A9D-98AB-7C7597FC0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3449"/>
                <a:ext cx="30" cy="5"/>
              </a:xfrm>
              <a:custGeom>
                <a:avLst/>
                <a:gdLst>
                  <a:gd name="T0" fmla="*/ 84 w 87"/>
                  <a:gd name="T1" fmla="*/ 9 h 15"/>
                  <a:gd name="T2" fmla="*/ 71 w 87"/>
                  <a:gd name="T3" fmla="*/ 12 h 15"/>
                  <a:gd name="T4" fmla="*/ 83 w 87"/>
                  <a:gd name="T5" fmla="*/ 15 h 15"/>
                  <a:gd name="T6" fmla="*/ 0 w 87"/>
                  <a:gd name="T7" fmla="*/ 9 h 15"/>
                  <a:gd name="T8" fmla="*/ 49 w 87"/>
                  <a:gd name="T9" fmla="*/ 7 h 15"/>
                  <a:gd name="T10" fmla="*/ 50 w 87"/>
                  <a:gd name="T11" fmla="*/ 2 h 15"/>
                  <a:gd name="T12" fmla="*/ 55 w 87"/>
                  <a:gd name="T13" fmla="*/ 4 h 15"/>
                  <a:gd name="T14" fmla="*/ 52 w 87"/>
                  <a:gd name="T15" fmla="*/ 7 h 15"/>
                  <a:gd name="T16" fmla="*/ 84 w 87"/>
                  <a:gd name="T1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5">
                    <a:moveTo>
                      <a:pt x="84" y="9"/>
                    </a:moveTo>
                    <a:cubicBezTo>
                      <a:pt x="87" y="12"/>
                      <a:pt x="74" y="11"/>
                      <a:pt x="71" y="12"/>
                    </a:cubicBezTo>
                    <a:cubicBezTo>
                      <a:pt x="73" y="15"/>
                      <a:pt x="79" y="14"/>
                      <a:pt x="83" y="15"/>
                    </a:cubicBezTo>
                    <a:cubicBezTo>
                      <a:pt x="59" y="12"/>
                      <a:pt x="26" y="14"/>
                      <a:pt x="0" y="9"/>
                    </a:cubicBezTo>
                    <a:cubicBezTo>
                      <a:pt x="12" y="0"/>
                      <a:pt x="28" y="9"/>
                      <a:pt x="49" y="7"/>
                    </a:cubicBezTo>
                    <a:cubicBezTo>
                      <a:pt x="54" y="6"/>
                      <a:pt x="42" y="1"/>
                      <a:pt x="50" y="2"/>
                    </a:cubicBezTo>
                    <a:cubicBezTo>
                      <a:pt x="50" y="4"/>
                      <a:pt x="53" y="3"/>
                      <a:pt x="55" y="4"/>
                    </a:cubicBezTo>
                    <a:cubicBezTo>
                      <a:pt x="54" y="5"/>
                      <a:pt x="52" y="5"/>
                      <a:pt x="52" y="7"/>
                    </a:cubicBezTo>
                    <a:cubicBezTo>
                      <a:pt x="58" y="12"/>
                      <a:pt x="71" y="8"/>
                      <a:pt x="8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52">
                <a:extLst>
                  <a:ext uri="{FF2B5EF4-FFF2-40B4-BE49-F238E27FC236}">
                    <a16:creationId xmlns:a16="http://schemas.microsoft.com/office/drawing/2014/main" xmlns="" id="{F19A3281-36C9-4566-BA8C-6FB0FE5FC3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8" y="3440"/>
                <a:ext cx="7" cy="3"/>
              </a:xfrm>
              <a:custGeom>
                <a:avLst/>
                <a:gdLst>
                  <a:gd name="T0" fmla="*/ 21 w 21"/>
                  <a:gd name="T1" fmla="*/ 5 h 9"/>
                  <a:gd name="T2" fmla="*/ 0 w 21"/>
                  <a:gd name="T3" fmla="*/ 3 h 9"/>
                  <a:gd name="T4" fmla="*/ 21 w 21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9">
                    <a:moveTo>
                      <a:pt x="21" y="5"/>
                    </a:moveTo>
                    <a:cubicBezTo>
                      <a:pt x="15" y="9"/>
                      <a:pt x="7" y="3"/>
                      <a:pt x="0" y="3"/>
                    </a:cubicBezTo>
                    <a:cubicBezTo>
                      <a:pt x="5" y="0"/>
                      <a:pt x="15" y="4"/>
                      <a:pt x="2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53">
                <a:extLst>
                  <a:ext uri="{FF2B5EF4-FFF2-40B4-BE49-F238E27FC236}">
                    <a16:creationId xmlns:a16="http://schemas.microsoft.com/office/drawing/2014/main" xmlns="" id="{6F26EF19-057D-4D70-90F3-F0AD41F012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3446"/>
                <a:ext cx="4" cy="2"/>
              </a:xfrm>
              <a:custGeom>
                <a:avLst/>
                <a:gdLst>
                  <a:gd name="T0" fmla="*/ 13 w 13"/>
                  <a:gd name="T1" fmla="*/ 3 h 6"/>
                  <a:gd name="T2" fmla="*/ 1 w 13"/>
                  <a:gd name="T3" fmla="*/ 6 h 6"/>
                  <a:gd name="T4" fmla="*/ 13 w 13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3" y="3"/>
                    </a:moveTo>
                    <a:cubicBezTo>
                      <a:pt x="10" y="6"/>
                      <a:pt x="6" y="6"/>
                      <a:pt x="1" y="6"/>
                    </a:cubicBezTo>
                    <a:cubicBezTo>
                      <a:pt x="0" y="0"/>
                      <a:pt x="9" y="4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54">
                <a:extLst>
                  <a:ext uri="{FF2B5EF4-FFF2-40B4-BE49-F238E27FC236}">
                    <a16:creationId xmlns:a16="http://schemas.microsoft.com/office/drawing/2014/main" xmlns="" id="{842F516A-7EFB-45FB-AF67-C2949E4B91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3" y="3430"/>
                <a:ext cx="8" cy="4"/>
              </a:xfrm>
              <a:custGeom>
                <a:avLst/>
                <a:gdLst>
                  <a:gd name="T0" fmla="*/ 23 w 23"/>
                  <a:gd name="T1" fmla="*/ 8 h 13"/>
                  <a:gd name="T2" fmla="*/ 16 w 23"/>
                  <a:gd name="T3" fmla="*/ 13 h 13"/>
                  <a:gd name="T4" fmla="*/ 0 w 23"/>
                  <a:gd name="T5" fmla="*/ 7 h 13"/>
                  <a:gd name="T6" fmla="*/ 23 w 23"/>
                  <a:gd name="T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3">
                    <a:moveTo>
                      <a:pt x="23" y="8"/>
                    </a:moveTo>
                    <a:cubicBezTo>
                      <a:pt x="22" y="12"/>
                      <a:pt x="22" y="11"/>
                      <a:pt x="16" y="13"/>
                    </a:cubicBezTo>
                    <a:cubicBezTo>
                      <a:pt x="12" y="9"/>
                      <a:pt x="6" y="8"/>
                      <a:pt x="0" y="7"/>
                    </a:cubicBezTo>
                    <a:cubicBezTo>
                      <a:pt x="4" y="0"/>
                      <a:pt x="15" y="9"/>
                      <a:pt x="2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55">
                <a:extLst>
                  <a:ext uri="{FF2B5EF4-FFF2-40B4-BE49-F238E27FC236}">
                    <a16:creationId xmlns:a16="http://schemas.microsoft.com/office/drawing/2014/main" xmlns="" id="{DF060E82-C3F1-42EF-BC4C-B695DF6A9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5" y="3456"/>
                <a:ext cx="3" cy="2"/>
              </a:xfrm>
              <a:custGeom>
                <a:avLst/>
                <a:gdLst>
                  <a:gd name="T0" fmla="*/ 11 w 11"/>
                  <a:gd name="T1" fmla="*/ 3 h 6"/>
                  <a:gd name="T2" fmla="*/ 0 w 11"/>
                  <a:gd name="T3" fmla="*/ 4 h 6"/>
                  <a:gd name="T4" fmla="*/ 11 w 11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11" y="3"/>
                    </a:moveTo>
                    <a:cubicBezTo>
                      <a:pt x="10" y="6"/>
                      <a:pt x="3" y="3"/>
                      <a:pt x="0" y="4"/>
                    </a:cubicBezTo>
                    <a:cubicBezTo>
                      <a:pt x="2" y="0"/>
                      <a:pt x="7" y="1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56">
                <a:extLst>
                  <a:ext uri="{FF2B5EF4-FFF2-40B4-BE49-F238E27FC236}">
                    <a16:creationId xmlns:a16="http://schemas.microsoft.com/office/drawing/2014/main" xmlns="" id="{6CE22767-4C81-4E75-B7B2-1B6F34FAB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3" y="3649"/>
                <a:ext cx="4" cy="3"/>
              </a:xfrm>
              <a:custGeom>
                <a:avLst/>
                <a:gdLst>
                  <a:gd name="T0" fmla="*/ 10 w 10"/>
                  <a:gd name="T1" fmla="*/ 3 h 9"/>
                  <a:gd name="T2" fmla="*/ 9 w 10"/>
                  <a:gd name="T3" fmla="*/ 9 h 9"/>
                  <a:gd name="T4" fmla="*/ 0 w 10"/>
                  <a:gd name="T5" fmla="*/ 7 h 9"/>
                  <a:gd name="T6" fmla="*/ 10 w 10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10" y="3"/>
                    </a:moveTo>
                    <a:cubicBezTo>
                      <a:pt x="9" y="4"/>
                      <a:pt x="9" y="6"/>
                      <a:pt x="9" y="9"/>
                    </a:cubicBezTo>
                    <a:cubicBezTo>
                      <a:pt x="5" y="9"/>
                      <a:pt x="2" y="9"/>
                      <a:pt x="0" y="7"/>
                    </a:cubicBezTo>
                    <a:cubicBezTo>
                      <a:pt x="0" y="1"/>
                      <a:pt x="6" y="0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57">
                <a:extLst>
                  <a:ext uri="{FF2B5EF4-FFF2-40B4-BE49-F238E27FC236}">
                    <a16:creationId xmlns:a16="http://schemas.microsoft.com/office/drawing/2014/main" xmlns="" id="{454DF47F-2D56-4EC1-8669-10115F2DB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7" y="3663"/>
                <a:ext cx="4" cy="2"/>
              </a:xfrm>
              <a:custGeom>
                <a:avLst/>
                <a:gdLst>
                  <a:gd name="T0" fmla="*/ 10 w 11"/>
                  <a:gd name="T1" fmla="*/ 2 h 6"/>
                  <a:gd name="T2" fmla="*/ 9 w 11"/>
                  <a:gd name="T3" fmla="*/ 6 h 6"/>
                  <a:gd name="T4" fmla="*/ 0 w 11"/>
                  <a:gd name="T5" fmla="*/ 3 h 6"/>
                  <a:gd name="T6" fmla="*/ 10 w 11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10" y="2"/>
                    </a:moveTo>
                    <a:cubicBezTo>
                      <a:pt x="11" y="4"/>
                      <a:pt x="9" y="4"/>
                      <a:pt x="9" y="6"/>
                    </a:cubicBezTo>
                    <a:cubicBezTo>
                      <a:pt x="5" y="6"/>
                      <a:pt x="3" y="4"/>
                      <a:pt x="0" y="3"/>
                    </a:cubicBezTo>
                    <a:cubicBezTo>
                      <a:pt x="1" y="0"/>
                      <a:pt x="7" y="3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58">
                <a:extLst>
                  <a:ext uri="{FF2B5EF4-FFF2-40B4-BE49-F238E27FC236}">
                    <a16:creationId xmlns:a16="http://schemas.microsoft.com/office/drawing/2014/main" xmlns="" id="{04AC36FE-9DC3-4271-9F61-711FDB782A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3" y="3647"/>
                <a:ext cx="10" cy="2"/>
              </a:xfrm>
              <a:custGeom>
                <a:avLst/>
                <a:gdLst>
                  <a:gd name="T0" fmla="*/ 31 w 31"/>
                  <a:gd name="T1" fmla="*/ 1 h 6"/>
                  <a:gd name="T2" fmla="*/ 0 w 31"/>
                  <a:gd name="T3" fmla="*/ 4 h 6"/>
                  <a:gd name="T4" fmla="*/ 31 w 31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6">
                    <a:moveTo>
                      <a:pt x="31" y="1"/>
                    </a:moveTo>
                    <a:cubicBezTo>
                      <a:pt x="24" y="6"/>
                      <a:pt x="11" y="4"/>
                      <a:pt x="0" y="4"/>
                    </a:cubicBezTo>
                    <a:cubicBezTo>
                      <a:pt x="10" y="0"/>
                      <a:pt x="22" y="0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59">
                <a:extLst>
                  <a:ext uri="{FF2B5EF4-FFF2-40B4-BE49-F238E27FC236}">
                    <a16:creationId xmlns:a16="http://schemas.microsoft.com/office/drawing/2014/main" xmlns="" id="{CB9A77A4-E044-4D32-AE25-A61EA00C0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6" y="3653"/>
                <a:ext cx="13" cy="3"/>
              </a:xfrm>
              <a:custGeom>
                <a:avLst/>
                <a:gdLst>
                  <a:gd name="T0" fmla="*/ 39 w 39"/>
                  <a:gd name="T1" fmla="*/ 2 h 9"/>
                  <a:gd name="T2" fmla="*/ 0 w 39"/>
                  <a:gd name="T3" fmla="*/ 2 h 9"/>
                  <a:gd name="T4" fmla="*/ 39 w 39"/>
                  <a:gd name="T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9">
                    <a:moveTo>
                      <a:pt x="39" y="2"/>
                    </a:moveTo>
                    <a:cubicBezTo>
                      <a:pt x="27" y="9"/>
                      <a:pt x="10" y="9"/>
                      <a:pt x="0" y="2"/>
                    </a:cubicBezTo>
                    <a:cubicBezTo>
                      <a:pt x="16" y="2"/>
                      <a:pt x="25" y="0"/>
                      <a:pt x="3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60">
                <a:extLst>
                  <a:ext uri="{FF2B5EF4-FFF2-40B4-BE49-F238E27FC236}">
                    <a16:creationId xmlns:a16="http://schemas.microsoft.com/office/drawing/2014/main" xmlns="" id="{8EE1BDAA-AE6C-48FF-8F09-A1BC26E8E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3" y="3658"/>
                <a:ext cx="4" cy="2"/>
              </a:xfrm>
              <a:custGeom>
                <a:avLst/>
                <a:gdLst>
                  <a:gd name="T0" fmla="*/ 9 w 10"/>
                  <a:gd name="T1" fmla="*/ 1 h 6"/>
                  <a:gd name="T2" fmla="*/ 0 w 10"/>
                  <a:gd name="T3" fmla="*/ 4 h 6"/>
                  <a:gd name="T4" fmla="*/ 9 w 10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9" y="1"/>
                    </a:moveTo>
                    <a:cubicBezTo>
                      <a:pt x="10" y="6"/>
                      <a:pt x="3" y="3"/>
                      <a:pt x="0" y="4"/>
                    </a:cubicBezTo>
                    <a:cubicBezTo>
                      <a:pt x="0" y="0"/>
                      <a:pt x="5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61">
                <a:extLst>
                  <a:ext uri="{FF2B5EF4-FFF2-40B4-BE49-F238E27FC236}">
                    <a16:creationId xmlns:a16="http://schemas.microsoft.com/office/drawing/2014/main" xmlns="" id="{DEBA8E95-4B03-422C-9005-AEF91B6BC7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3" y="3408"/>
                <a:ext cx="5" cy="3"/>
              </a:xfrm>
              <a:custGeom>
                <a:avLst/>
                <a:gdLst>
                  <a:gd name="T0" fmla="*/ 16 w 16"/>
                  <a:gd name="T1" fmla="*/ 4 h 8"/>
                  <a:gd name="T2" fmla="*/ 0 w 16"/>
                  <a:gd name="T3" fmla="*/ 4 h 8"/>
                  <a:gd name="T4" fmla="*/ 16 w 16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8"/>
                      <a:pt x="6" y="6"/>
                      <a:pt x="0" y="4"/>
                    </a:cubicBezTo>
                    <a:cubicBezTo>
                      <a:pt x="4" y="0"/>
                      <a:pt x="11" y="5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62">
                <a:extLst>
                  <a:ext uri="{FF2B5EF4-FFF2-40B4-BE49-F238E27FC236}">
                    <a16:creationId xmlns:a16="http://schemas.microsoft.com/office/drawing/2014/main" xmlns="" id="{C64E7FE8-B265-4203-9A11-6A9D7209D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3402"/>
                <a:ext cx="4" cy="2"/>
              </a:xfrm>
              <a:custGeom>
                <a:avLst/>
                <a:gdLst>
                  <a:gd name="T0" fmla="*/ 9 w 9"/>
                  <a:gd name="T1" fmla="*/ 0 h 5"/>
                  <a:gd name="T2" fmla="*/ 0 w 9"/>
                  <a:gd name="T3" fmla="*/ 3 h 5"/>
                  <a:gd name="T4" fmla="*/ 9 w 9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cubicBezTo>
                      <a:pt x="8" y="3"/>
                      <a:pt x="3" y="5"/>
                      <a:pt x="0" y="3"/>
                    </a:cubicBezTo>
                    <a:cubicBezTo>
                      <a:pt x="2" y="1"/>
                      <a:pt x="5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63">
                <a:extLst>
                  <a:ext uri="{FF2B5EF4-FFF2-40B4-BE49-F238E27FC236}">
                    <a16:creationId xmlns:a16="http://schemas.microsoft.com/office/drawing/2014/main" xmlns="" id="{DF3F580B-E17E-4D9A-B713-25B146BFA1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1" y="3404"/>
                <a:ext cx="5" cy="1"/>
              </a:xfrm>
              <a:custGeom>
                <a:avLst/>
                <a:gdLst>
                  <a:gd name="T0" fmla="*/ 16 w 17"/>
                  <a:gd name="T1" fmla="*/ 0 h 5"/>
                  <a:gd name="T2" fmla="*/ 4 w 17"/>
                  <a:gd name="T3" fmla="*/ 5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16" y="0"/>
                    </a:moveTo>
                    <a:cubicBezTo>
                      <a:pt x="17" y="0"/>
                      <a:pt x="3" y="5"/>
                      <a:pt x="4" y="5"/>
                    </a:cubicBezTo>
                    <a:cubicBezTo>
                      <a:pt x="0" y="0"/>
                      <a:pt x="10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264">
                <a:extLst>
                  <a:ext uri="{FF2B5EF4-FFF2-40B4-BE49-F238E27FC236}">
                    <a16:creationId xmlns:a16="http://schemas.microsoft.com/office/drawing/2014/main" xmlns="" id="{8C91EB55-7448-42CA-A655-B3D46CB10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1" y="3663"/>
                <a:ext cx="7" cy="3"/>
              </a:xfrm>
              <a:custGeom>
                <a:avLst/>
                <a:gdLst>
                  <a:gd name="T0" fmla="*/ 22 w 22"/>
                  <a:gd name="T1" fmla="*/ 3 h 9"/>
                  <a:gd name="T2" fmla="*/ 0 w 22"/>
                  <a:gd name="T3" fmla="*/ 4 h 9"/>
                  <a:gd name="T4" fmla="*/ 22 w 22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9">
                    <a:moveTo>
                      <a:pt x="22" y="3"/>
                    </a:moveTo>
                    <a:cubicBezTo>
                      <a:pt x="18" y="9"/>
                      <a:pt x="8" y="0"/>
                      <a:pt x="0" y="4"/>
                    </a:cubicBezTo>
                    <a:cubicBezTo>
                      <a:pt x="3" y="0"/>
                      <a:pt x="17" y="1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265">
                <a:extLst>
                  <a:ext uri="{FF2B5EF4-FFF2-40B4-BE49-F238E27FC236}">
                    <a16:creationId xmlns:a16="http://schemas.microsoft.com/office/drawing/2014/main" xmlns="" id="{E734ABE5-BE9E-4EA0-A856-CCBF65A8E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3662"/>
                <a:ext cx="5" cy="3"/>
              </a:xfrm>
              <a:custGeom>
                <a:avLst/>
                <a:gdLst>
                  <a:gd name="T0" fmla="*/ 14 w 14"/>
                  <a:gd name="T1" fmla="*/ 5 h 9"/>
                  <a:gd name="T2" fmla="*/ 7 w 14"/>
                  <a:gd name="T3" fmla="*/ 9 h 9"/>
                  <a:gd name="T4" fmla="*/ 1 w 14"/>
                  <a:gd name="T5" fmla="*/ 2 h 9"/>
                  <a:gd name="T6" fmla="*/ 14 w 14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4" y="5"/>
                    </a:moveTo>
                    <a:cubicBezTo>
                      <a:pt x="13" y="8"/>
                      <a:pt x="10" y="9"/>
                      <a:pt x="7" y="9"/>
                    </a:cubicBezTo>
                    <a:cubicBezTo>
                      <a:pt x="9" y="3"/>
                      <a:pt x="0" y="7"/>
                      <a:pt x="1" y="2"/>
                    </a:cubicBezTo>
                    <a:cubicBezTo>
                      <a:pt x="7" y="0"/>
                      <a:pt x="9" y="4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66">
                <a:extLst>
                  <a:ext uri="{FF2B5EF4-FFF2-40B4-BE49-F238E27FC236}">
                    <a16:creationId xmlns:a16="http://schemas.microsoft.com/office/drawing/2014/main" xmlns="" id="{B25121C8-5F23-4689-B4F8-E57DDC2B9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6" y="3398"/>
                <a:ext cx="4" cy="3"/>
              </a:xfrm>
              <a:custGeom>
                <a:avLst/>
                <a:gdLst>
                  <a:gd name="T0" fmla="*/ 13 w 13"/>
                  <a:gd name="T1" fmla="*/ 4 h 9"/>
                  <a:gd name="T2" fmla="*/ 0 w 13"/>
                  <a:gd name="T3" fmla="*/ 4 h 9"/>
                  <a:gd name="T4" fmla="*/ 13 w 13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13" y="4"/>
                    </a:moveTo>
                    <a:cubicBezTo>
                      <a:pt x="12" y="9"/>
                      <a:pt x="1" y="7"/>
                      <a:pt x="0" y="4"/>
                    </a:cubicBezTo>
                    <a:cubicBezTo>
                      <a:pt x="3" y="0"/>
                      <a:pt x="9" y="4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67">
                <a:extLst>
                  <a:ext uri="{FF2B5EF4-FFF2-40B4-BE49-F238E27FC236}">
                    <a16:creationId xmlns:a16="http://schemas.microsoft.com/office/drawing/2014/main" xmlns="" id="{413B5911-A762-4F01-A49B-099B1F8A45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8" y="3398"/>
                <a:ext cx="10" cy="3"/>
              </a:xfrm>
              <a:custGeom>
                <a:avLst/>
                <a:gdLst>
                  <a:gd name="T0" fmla="*/ 29 w 29"/>
                  <a:gd name="T1" fmla="*/ 5 h 11"/>
                  <a:gd name="T2" fmla="*/ 0 w 29"/>
                  <a:gd name="T3" fmla="*/ 6 h 11"/>
                  <a:gd name="T4" fmla="*/ 5 w 29"/>
                  <a:gd name="T5" fmla="*/ 0 h 11"/>
                  <a:gd name="T6" fmla="*/ 29 w 29"/>
                  <a:gd name="T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1">
                    <a:moveTo>
                      <a:pt x="29" y="5"/>
                    </a:moveTo>
                    <a:cubicBezTo>
                      <a:pt x="22" y="11"/>
                      <a:pt x="10" y="6"/>
                      <a:pt x="0" y="6"/>
                    </a:cubicBezTo>
                    <a:cubicBezTo>
                      <a:pt x="2" y="5"/>
                      <a:pt x="4" y="3"/>
                      <a:pt x="5" y="0"/>
                    </a:cubicBezTo>
                    <a:cubicBezTo>
                      <a:pt x="12" y="3"/>
                      <a:pt x="20" y="5"/>
                      <a:pt x="2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68">
                <a:extLst>
                  <a:ext uri="{FF2B5EF4-FFF2-40B4-BE49-F238E27FC236}">
                    <a16:creationId xmlns:a16="http://schemas.microsoft.com/office/drawing/2014/main" xmlns="" id="{87D93422-31C5-4A36-9C44-20C5A6EE8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4" y="3389"/>
                <a:ext cx="12" cy="8"/>
              </a:xfrm>
              <a:custGeom>
                <a:avLst/>
                <a:gdLst>
                  <a:gd name="T0" fmla="*/ 37 w 38"/>
                  <a:gd name="T1" fmla="*/ 10 h 23"/>
                  <a:gd name="T2" fmla="*/ 36 w 38"/>
                  <a:gd name="T3" fmla="*/ 18 h 23"/>
                  <a:gd name="T4" fmla="*/ 0 w 38"/>
                  <a:gd name="T5" fmla="*/ 18 h 23"/>
                  <a:gd name="T6" fmla="*/ 37 w 38"/>
                  <a:gd name="T7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3">
                    <a:moveTo>
                      <a:pt x="37" y="10"/>
                    </a:moveTo>
                    <a:cubicBezTo>
                      <a:pt x="38" y="16"/>
                      <a:pt x="33" y="13"/>
                      <a:pt x="36" y="18"/>
                    </a:cubicBezTo>
                    <a:cubicBezTo>
                      <a:pt x="22" y="23"/>
                      <a:pt x="13" y="13"/>
                      <a:pt x="0" y="18"/>
                    </a:cubicBezTo>
                    <a:cubicBezTo>
                      <a:pt x="3" y="0"/>
                      <a:pt x="24" y="10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69">
                <a:extLst>
                  <a:ext uri="{FF2B5EF4-FFF2-40B4-BE49-F238E27FC236}">
                    <a16:creationId xmlns:a16="http://schemas.microsoft.com/office/drawing/2014/main" xmlns="" id="{EFC2BED4-7EAE-46EF-A7BC-C24953E9D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2" y="3666"/>
                <a:ext cx="7" cy="4"/>
              </a:xfrm>
              <a:custGeom>
                <a:avLst/>
                <a:gdLst>
                  <a:gd name="T0" fmla="*/ 22 w 22"/>
                  <a:gd name="T1" fmla="*/ 4 h 11"/>
                  <a:gd name="T2" fmla="*/ 0 w 22"/>
                  <a:gd name="T3" fmla="*/ 6 h 11"/>
                  <a:gd name="T4" fmla="*/ 22 w 22"/>
                  <a:gd name="T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1">
                    <a:moveTo>
                      <a:pt x="22" y="4"/>
                    </a:moveTo>
                    <a:cubicBezTo>
                      <a:pt x="17" y="11"/>
                      <a:pt x="7" y="4"/>
                      <a:pt x="0" y="6"/>
                    </a:cubicBezTo>
                    <a:cubicBezTo>
                      <a:pt x="2" y="0"/>
                      <a:pt x="14" y="3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70">
                <a:extLst>
                  <a:ext uri="{FF2B5EF4-FFF2-40B4-BE49-F238E27FC236}">
                    <a16:creationId xmlns:a16="http://schemas.microsoft.com/office/drawing/2014/main" xmlns="" id="{45C25847-9EFD-4E3B-9855-F50B928CB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2" y="3402"/>
                <a:ext cx="6" cy="4"/>
              </a:xfrm>
              <a:custGeom>
                <a:avLst/>
                <a:gdLst>
                  <a:gd name="T0" fmla="*/ 16 w 16"/>
                  <a:gd name="T1" fmla="*/ 7 h 12"/>
                  <a:gd name="T2" fmla="*/ 0 w 16"/>
                  <a:gd name="T3" fmla="*/ 3 h 12"/>
                  <a:gd name="T4" fmla="*/ 9 w 16"/>
                  <a:gd name="T5" fmla="*/ 1 h 12"/>
                  <a:gd name="T6" fmla="*/ 16 w 16"/>
                  <a:gd name="T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2">
                    <a:moveTo>
                      <a:pt x="16" y="7"/>
                    </a:moveTo>
                    <a:cubicBezTo>
                      <a:pt x="13" y="12"/>
                      <a:pt x="5" y="3"/>
                      <a:pt x="0" y="3"/>
                    </a:cubicBezTo>
                    <a:cubicBezTo>
                      <a:pt x="2" y="0"/>
                      <a:pt x="5" y="4"/>
                      <a:pt x="9" y="1"/>
                    </a:cubicBezTo>
                    <a:cubicBezTo>
                      <a:pt x="10" y="4"/>
                      <a:pt x="14" y="5"/>
                      <a:pt x="1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71">
                <a:extLst>
                  <a:ext uri="{FF2B5EF4-FFF2-40B4-BE49-F238E27FC236}">
                    <a16:creationId xmlns:a16="http://schemas.microsoft.com/office/drawing/2014/main" xmlns="" id="{C03CFF06-60B9-42C0-9FA0-0478A5AEE5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6" y="3395"/>
                <a:ext cx="10" cy="6"/>
              </a:xfrm>
              <a:custGeom>
                <a:avLst/>
                <a:gdLst>
                  <a:gd name="T0" fmla="*/ 29 w 31"/>
                  <a:gd name="T1" fmla="*/ 9 h 18"/>
                  <a:gd name="T2" fmla="*/ 16 w 31"/>
                  <a:gd name="T3" fmla="*/ 18 h 18"/>
                  <a:gd name="T4" fmla="*/ 4 w 31"/>
                  <a:gd name="T5" fmla="*/ 16 h 18"/>
                  <a:gd name="T6" fmla="*/ 3 w 31"/>
                  <a:gd name="T7" fmla="*/ 12 h 18"/>
                  <a:gd name="T8" fmla="*/ 10 w 31"/>
                  <a:gd name="T9" fmla="*/ 10 h 18"/>
                  <a:gd name="T10" fmla="*/ 0 w 31"/>
                  <a:gd name="T11" fmla="*/ 0 h 18"/>
                  <a:gd name="T12" fmla="*/ 29 w 31"/>
                  <a:gd name="T1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8">
                    <a:moveTo>
                      <a:pt x="29" y="9"/>
                    </a:moveTo>
                    <a:cubicBezTo>
                      <a:pt x="31" y="18"/>
                      <a:pt x="15" y="9"/>
                      <a:pt x="16" y="18"/>
                    </a:cubicBezTo>
                    <a:cubicBezTo>
                      <a:pt x="11" y="17"/>
                      <a:pt x="10" y="13"/>
                      <a:pt x="4" y="16"/>
                    </a:cubicBezTo>
                    <a:cubicBezTo>
                      <a:pt x="6" y="14"/>
                      <a:pt x="6" y="13"/>
                      <a:pt x="3" y="12"/>
                    </a:cubicBezTo>
                    <a:cubicBezTo>
                      <a:pt x="4" y="9"/>
                      <a:pt x="8" y="8"/>
                      <a:pt x="10" y="10"/>
                    </a:cubicBezTo>
                    <a:cubicBezTo>
                      <a:pt x="10" y="4"/>
                      <a:pt x="0" y="6"/>
                      <a:pt x="0" y="0"/>
                    </a:cubicBezTo>
                    <a:cubicBezTo>
                      <a:pt x="13" y="0"/>
                      <a:pt x="21" y="5"/>
                      <a:pt x="2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272">
                <a:extLst>
                  <a:ext uri="{FF2B5EF4-FFF2-40B4-BE49-F238E27FC236}">
                    <a16:creationId xmlns:a16="http://schemas.microsoft.com/office/drawing/2014/main" xmlns="" id="{AC44770A-CB99-426A-934E-91A3A616D1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3" y="3395"/>
                <a:ext cx="9" cy="8"/>
              </a:xfrm>
              <a:custGeom>
                <a:avLst/>
                <a:gdLst>
                  <a:gd name="T0" fmla="*/ 26 w 26"/>
                  <a:gd name="T1" fmla="*/ 18 h 23"/>
                  <a:gd name="T2" fmla="*/ 0 w 26"/>
                  <a:gd name="T3" fmla="*/ 10 h 23"/>
                  <a:gd name="T4" fmla="*/ 25 w 26"/>
                  <a:gd name="T5" fmla="*/ 10 h 23"/>
                  <a:gd name="T6" fmla="*/ 21 w 26"/>
                  <a:gd name="T7" fmla="*/ 13 h 23"/>
                  <a:gd name="T8" fmla="*/ 26 w 26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6" y="18"/>
                    </a:moveTo>
                    <a:cubicBezTo>
                      <a:pt x="21" y="23"/>
                      <a:pt x="9" y="10"/>
                      <a:pt x="0" y="10"/>
                    </a:cubicBezTo>
                    <a:cubicBezTo>
                      <a:pt x="2" y="0"/>
                      <a:pt x="21" y="5"/>
                      <a:pt x="25" y="10"/>
                    </a:cubicBezTo>
                    <a:cubicBezTo>
                      <a:pt x="24" y="12"/>
                      <a:pt x="22" y="13"/>
                      <a:pt x="21" y="13"/>
                    </a:cubicBezTo>
                    <a:cubicBezTo>
                      <a:pt x="21" y="16"/>
                      <a:pt x="24" y="16"/>
                      <a:pt x="2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73">
                <a:extLst>
                  <a:ext uri="{FF2B5EF4-FFF2-40B4-BE49-F238E27FC236}">
                    <a16:creationId xmlns:a16="http://schemas.microsoft.com/office/drawing/2014/main" xmlns="" id="{4E4874AC-013E-4F3D-A9C6-6D0F625FA8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8" y="3396"/>
                <a:ext cx="10" cy="5"/>
              </a:xfrm>
              <a:custGeom>
                <a:avLst/>
                <a:gdLst>
                  <a:gd name="T0" fmla="*/ 29 w 29"/>
                  <a:gd name="T1" fmla="*/ 8 h 14"/>
                  <a:gd name="T2" fmla="*/ 0 w 29"/>
                  <a:gd name="T3" fmla="*/ 8 h 14"/>
                  <a:gd name="T4" fmla="*/ 29 w 29"/>
                  <a:gd name="T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4">
                    <a:moveTo>
                      <a:pt x="29" y="8"/>
                    </a:moveTo>
                    <a:cubicBezTo>
                      <a:pt x="23" y="14"/>
                      <a:pt x="10" y="3"/>
                      <a:pt x="0" y="8"/>
                    </a:cubicBezTo>
                    <a:cubicBezTo>
                      <a:pt x="6" y="0"/>
                      <a:pt x="21" y="9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274">
                <a:extLst>
                  <a:ext uri="{FF2B5EF4-FFF2-40B4-BE49-F238E27FC236}">
                    <a16:creationId xmlns:a16="http://schemas.microsoft.com/office/drawing/2014/main" xmlns="" id="{AE6C96F8-E794-49B2-9530-9EACA4859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7" y="3394"/>
                <a:ext cx="3" cy="2"/>
              </a:xfrm>
              <a:custGeom>
                <a:avLst/>
                <a:gdLst>
                  <a:gd name="T0" fmla="*/ 10 w 10"/>
                  <a:gd name="T1" fmla="*/ 1 h 6"/>
                  <a:gd name="T2" fmla="*/ 7 w 10"/>
                  <a:gd name="T3" fmla="*/ 6 h 6"/>
                  <a:gd name="T4" fmla="*/ 1 w 10"/>
                  <a:gd name="T5" fmla="*/ 0 h 6"/>
                  <a:gd name="T6" fmla="*/ 10 w 10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10" y="1"/>
                    </a:moveTo>
                    <a:cubicBezTo>
                      <a:pt x="9" y="3"/>
                      <a:pt x="6" y="3"/>
                      <a:pt x="7" y="6"/>
                    </a:cubicBezTo>
                    <a:cubicBezTo>
                      <a:pt x="3" y="5"/>
                      <a:pt x="0" y="5"/>
                      <a:pt x="1" y="0"/>
                    </a:cubicBezTo>
                    <a:cubicBezTo>
                      <a:pt x="4" y="0"/>
                      <a:pt x="8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75">
                <a:extLst>
                  <a:ext uri="{FF2B5EF4-FFF2-40B4-BE49-F238E27FC236}">
                    <a16:creationId xmlns:a16="http://schemas.microsoft.com/office/drawing/2014/main" xmlns="" id="{FD7269B1-4D58-450A-BE27-827C0F294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5" y="3390"/>
                <a:ext cx="3" cy="3"/>
              </a:xfrm>
              <a:custGeom>
                <a:avLst/>
                <a:gdLst>
                  <a:gd name="T0" fmla="*/ 9 w 9"/>
                  <a:gd name="T1" fmla="*/ 5 h 9"/>
                  <a:gd name="T2" fmla="*/ 0 w 9"/>
                  <a:gd name="T3" fmla="*/ 5 h 9"/>
                  <a:gd name="T4" fmla="*/ 6 w 9"/>
                  <a:gd name="T5" fmla="*/ 0 h 9"/>
                  <a:gd name="T6" fmla="*/ 9 w 9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5"/>
                    </a:moveTo>
                    <a:cubicBezTo>
                      <a:pt x="7" y="9"/>
                      <a:pt x="4" y="2"/>
                      <a:pt x="0" y="5"/>
                    </a:cubicBezTo>
                    <a:cubicBezTo>
                      <a:pt x="1" y="2"/>
                      <a:pt x="2" y="0"/>
                      <a:pt x="6" y="0"/>
                    </a:cubicBezTo>
                    <a:cubicBezTo>
                      <a:pt x="6" y="3"/>
                      <a:pt x="7" y="4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76">
                <a:extLst>
                  <a:ext uri="{FF2B5EF4-FFF2-40B4-BE49-F238E27FC236}">
                    <a16:creationId xmlns:a16="http://schemas.microsoft.com/office/drawing/2014/main" xmlns="" id="{00E4C359-8361-42B6-AD14-9C9F8AB9C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0" y="3399"/>
                <a:ext cx="5" cy="3"/>
              </a:xfrm>
              <a:custGeom>
                <a:avLst/>
                <a:gdLst>
                  <a:gd name="T0" fmla="*/ 13 w 13"/>
                  <a:gd name="T1" fmla="*/ 2 h 8"/>
                  <a:gd name="T2" fmla="*/ 0 w 13"/>
                  <a:gd name="T3" fmla="*/ 1 h 8"/>
                  <a:gd name="T4" fmla="*/ 13 w 13"/>
                  <a:gd name="T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8">
                    <a:moveTo>
                      <a:pt x="13" y="2"/>
                    </a:moveTo>
                    <a:cubicBezTo>
                      <a:pt x="11" y="7"/>
                      <a:pt x="0" y="8"/>
                      <a:pt x="0" y="1"/>
                    </a:cubicBezTo>
                    <a:cubicBezTo>
                      <a:pt x="4" y="1"/>
                      <a:pt x="10" y="0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77">
                <a:extLst>
                  <a:ext uri="{FF2B5EF4-FFF2-40B4-BE49-F238E27FC236}">
                    <a16:creationId xmlns:a16="http://schemas.microsoft.com/office/drawing/2014/main" xmlns="" id="{53BE534B-CA44-45B3-9A6F-261244A8B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3" y="3394"/>
                <a:ext cx="5" cy="5"/>
              </a:xfrm>
              <a:custGeom>
                <a:avLst/>
                <a:gdLst>
                  <a:gd name="T0" fmla="*/ 15 w 15"/>
                  <a:gd name="T1" fmla="*/ 4 h 14"/>
                  <a:gd name="T2" fmla="*/ 13 w 15"/>
                  <a:gd name="T3" fmla="*/ 10 h 14"/>
                  <a:gd name="T4" fmla="*/ 0 w 15"/>
                  <a:gd name="T5" fmla="*/ 6 h 14"/>
                  <a:gd name="T6" fmla="*/ 15 w 15"/>
                  <a:gd name="T7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4"/>
                    </a:moveTo>
                    <a:cubicBezTo>
                      <a:pt x="13" y="6"/>
                      <a:pt x="13" y="8"/>
                      <a:pt x="13" y="10"/>
                    </a:cubicBezTo>
                    <a:cubicBezTo>
                      <a:pt x="10" y="7"/>
                      <a:pt x="0" y="14"/>
                      <a:pt x="0" y="6"/>
                    </a:cubicBezTo>
                    <a:cubicBezTo>
                      <a:pt x="5" y="6"/>
                      <a:pt x="9" y="0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78">
                <a:extLst>
                  <a:ext uri="{FF2B5EF4-FFF2-40B4-BE49-F238E27FC236}">
                    <a16:creationId xmlns:a16="http://schemas.microsoft.com/office/drawing/2014/main" xmlns="" id="{D26E5BF6-F539-4A51-B412-F3E48BB8C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" y="3400"/>
                <a:ext cx="3" cy="3"/>
              </a:xfrm>
              <a:custGeom>
                <a:avLst/>
                <a:gdLst>
                  <a:gd name="T0" fmla="*/ 9 w 9"/>
                  <a:gd name="T1" fmla="*/ 4 h 9"/>
                  <a:gd name="T2" fmla="*/ 0 w 9"/>
                  <a:gd name="T3" fmla="*/ 4 h 9"/>
                  <a:gd name="T4" fmla="*/ 9 w 9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9">
                    <a:moveTo>
                      <a:pt x="9" y="4"/>
                    </a:moveTo>
                    <a:cubicBezTo>
                      <a:pt x="8" y="9"/>
                      <a:pt x="2" y="6"/>
                      <a:pt x="0" y="4"/>
                    </a:cubicBezTo>
                    <a:cubicBezTo>
                      <a:pt x="1" y="0"/>
                      <a:pt x="6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79">
                <a:extLst>
                  <a:ext uri="{FF2B5EF4-FFF2-40B4-BE49-F238E27FC236}">
                    <a16:creationId xmlns:a16="http://schemas.microsoft.com/office/drawing/2014/main" xmlns="" id="{D0F9E425-771E-4768-9878-D6EABEB95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4" y="3387"/>
                <a:ext cx="5" cy="3"/>
              </a:xfrm>
              <a:custGeom>
                <a:avLst/>
                <a:gdLst>
                  <a:gd name="T0" fmla="*/ 13 w 13"/>
                  <a:gd name="T1" fmla="*/ 5 h 8"/>
                  <a:gd name="T2" fmla="*/ 2 w 13"/>
                  <a:gd name="T3" fmla="*/ 2 h 8"/>
                  <a:gd name="T4" fmla="*/ 13 w 13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8">
                    <a:moveTo>
                      <a:pt x="13" y="5"/>
                    </a:moveTo>
                    <a:cubicBezTo>
                      <a:pt x="12" y="8"/>
                      <a:pt x="0" y="8"/>
                      <a:pt x="2" y="2"/>
                    </a:cubicBezTo>
                    <a:cubicBezTo>
                      <a:pt x="4" y="4"/>
                      <a:pt x="11" y="0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80">
                <a:extLst>
                  <a:ext uri="{FF2B5EF4-FFF2-40B4-BE49-F238E27FC236}">
                    <a16:creationId xmlns:a16="http://schemas.microsoft.com/office/drawing/2014/main" xmlns="" id="{1CA53674-DDC4-405F-BE25-11D1947D23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3392"/>
                <a:ext cx="5" cy="5"/>
              </a:xfrm>
              <a:custGeom>
                <a:avLst/>
                <a:gdLst>
                  <a:gd name="T0" fmla="*/ 13 w 14"/>
                  <a:gd name="T1" fmla="*/ 6 h 12"/>
                  <a:gd name="T2" fmla="*/ 0 w 14"/>
                  <a:gd name="T3" fmla="*/ 6 h 12"/>
                  <a:gd name="T4" fmla="*/ 13 w 14"/>
                  <a:gd name="T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13" y="6"/>
                    </a:moveTo>
                    <a:cubicBezTo>
                      <a:pt x="14" y="12"/>
                      <a:pt x="4" y="5"/>
                      <a:pt x="0" y="6"/>
                    </a:cubicBezTo>
                    <a:cubicBezTo>
                      <a:pt x="2" y="0"/>
                      <a:pt x="7" y="8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81">
                <a:extLst>
                  <a:ext uri="{FF2B5EF4-FFF2-40B4-BE49-F238E27FC236}">
                    <a16:creationId xmlns:a16="http://schemas.microsoft.com/office/drawing/2014/main" xmlns="" id="{161A659C-783E-4A50-99C0-1F5CA6430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0" y="3389"/>
                <a:ext cx="6" cy="4"/>
              </a:xfrm>
              <a:custGeom>
                <a:avLst/>
                <a:gdLst>
                  <a:gd name="T0" fmla="*/ 20 w 20"/>
                  <a:gd name="T1" fmla="*/ 5 h 11"/>
                  <a:gd name="T2" fmla="*/ 0 w 20"/>
                  <a:gd name="T3" fmla="*/ 3 h 11"/>
                  <a:gd name="T4" fmla="*/ 17 w 20"/>
                  <a:gd name="T5" fmla="*/ 0 h 11"/>
                  <a:gd name="T6" fmla="*/ 14 w 20"/>
                  <a:gd name="T7" fmla="*/ 2 h 11"/>
                  <a:gd name="T8" fmla="*/ 20 w 20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20" y="5"/>
                    </a:moveTo>
                    <a:cubicBezTo>
                      <a:pt x="17" y="11"/>
                      <a:pt x="6" y="4"/>
                      <a:pt x="0" y="3"/>
                    </a:cubicBezTo>
                    <a:cubicBezTo>
                      <a:pt x="4" y="1"/>
                      <a:pt x="12" y="1"/>
                      <a:pt x="17" y="0"/>
                    </a:cubicBezTo>
                    <a:cubicBezTo>
                      <a:pt x="17" y="2"/>
                      <a:pt x="16" y="1"/>
                      <a:pt x="14" y="2"/>
                    </a:cubicBezTo>
                    <a:cubicBezTo>
                      <a:pt x="15" y="4"/>
                      <a:pt x="17" y="5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82">
                <a:extLst>
                  <a:ext uri="{FF2B5EF4-FFF2-40B4-BE49-F238E27FC236}">
                    <a16:creationId xmlns:a16="http://schemas.microsoft.com/office/drawing/2014/main" xmlns="" id="{20BC9DB4-753B-4F64-B02D-13488492D3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3657"/>
                <a:ext cx="11" cy="4"/>
              </a:xfrm>
              <a:custGeom>
                <a:avLst/>
                <a:gdLst>
                  <a:gd name="T0" fmla="*/ 34 w 34"/>
                  <a:gd name="T1" fmla="*/ 7 h 12"/>
                  <a:gd name="T2" fmla="*/ 5 w 34"/>
                  <a:gd name="T3" fmla="*/ 6 h 12"/>
                  <a:gd name="T4" fmla="*/ 34 w 34"/>
                  <a:gd name="T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2">
                    <a:moveTo>
                      <a:pt x="34" y="7"/>
                    </a:moveTo>
                    <a:cubicBezTo>
                      <a:pt x="25" y="12"/>
                      <a:pt x="14" y="6"/>
                      <a:pt x="5" y="6"/>
                    </a:cubicBezTo>
                    <a:cubicBezTo>
                      <a:pt x="0" y="5"/>
                      <a:pt x="31" y="0"/>
                      <a:pt x="3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83">
                <a:extLst>
                  <a:ext uri="{FF2B5EF4-FFF2-40B4-BE49-F238E27FC236}">
                    <a16:creationId xmlns:a16="http://schemas.microsoft.com/office/drawing/2014/main" xmlns="" id="{4E5D1D39-E00E-4437-B84D-780C3166F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3654"/>
                <a:ext cx="6" cy="3"/>
              </a:xfrm>
              <a:custGeom>
                <a:avLst/>
                <a:gdLst>
                  <a:gd name="T0" fmla="*/ 18 w 18"/>
                  <a:gd name="T1" fmla="*/ 1 h 11"/>
                  <a:gd name="T2" fmla="*/ 3 w 18"/>
                  <a:gd name="T3" fmla="*/ 0 h 11"/>
                  <a:gd name="T4" fmla="*/ 18 w 18"/>
                  <a:gd name="T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1"/>
                    </a:moveTo>
                    <a:cubicBezTo>
                      <a:pt x="16" y="11"/>
                      <a:pt x="0" y="8"/>
                      <a:pt x="3" y="0"/>
                    </a:cubicBezTo>
                    <a:cubicBezTo>
                      <a:pt x="8" y="0"/>
                      <a:pt x="12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84">
                <a:extLst>
                  <a:ext uri="{FF2B5EF4-FFF2-40B4-BE49-F238E27FC236}">
                    <a16:creationId xmlns:a16="http://schemas.microsoft.com/office/drawing/2014/main" xmlns="" id="{34561A78-580B-477E-A8E8-95AAF2E873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0" y="3653"/>
                <a:ext cx="10" cy="4"/>
              </a:xfrm>
              <a:custGeom>
                <a:avLst/>
                <a:gdLst>
                  <a:gd name="T0" fmla="*/ 29 w 29"/>
                  <a:gd name="T1" fmla="*/ 7 h 13"/>
                  <a:gd name="T2" fmla="*/ 1 w 29"/>
                  <a:gd name="T3" fmla="*/ 10 h 13"/>
                  <a:gd name="T4" fmla="*/ 5 w 29"/>
                  <a:gd name="T5" fmla="*/ 1 h 13"/>
                  <a:gd name="T6" fmla="*/ 29 w 29"/>
                  <a:gd name="T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3">
                    <a:moveTo>
                      <a:pt x="29" y="7"/>
                    </a:moveTo>
                    <a:cubicBezTo>
                      <a:pt x="24" y="11"/>
                      <a:pt x="9" y="13"/>
                      <a:pt x="1" y="10"/>
                    </a:cubicBezTo>
                    <a:cubicBezTo>
                      <a:pt x="0" y="4"/>
                      <a:pt x="4" y="5"/>
                      <a:pt x="5" y="1"/>
                    </a:cubicBezTo>
                    <a:cubicBezTo>
                      <a:pt x="16" y="0"/>
                      <a:pt x="22" y="4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85">
                <a:extLst>
                  <a:ext uri="{FF2B5EF4-FFF2-40B4-BE49-F238E27FC236}">
                    <a16:creationId xmlns:a16="http://schemas.microsoft.com/office/drawing/2014/main" xmlns="" id="{0A2D3DA4-B761-4178-8A88-79EDDBCF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3" y="3651"/>
                <a:ext cx="3" cy="2"/>
              </a:xfrm>
              <a:custGeom>
                <a:avLst/>
                <a:gdLst>
                  <a:gd name="T0" fmla="*/ 9 w 9"/>
                  <a:gd name="T1" fmla="*/ 3 h 8"/>
                  <a:gd name="T2" fmla="*/ 0 w 9"/>
                  <a:gd name="T3" fmla="*/ 4 h 8"/>
                  <a:gd name="T4" fmla="*/ 1 w 9"/>
                  <a:gd name="T5" fmla="*/ 0 h 8"/>
                  <a:gd name="T6" fmla="*/ 9 w 9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9" y="3"/>
                    </a:moveTo>
                    <a:cubicBezTo>
                      <a:pt x="8" y="8"/>
                      <a:pt x="3" y="5"/>
                      <a:pt x="0" y="4"/>
                    </a:cubicBezTo>
                    <a:cubicBezTo>
                      <a:pt x="1" y="3"/>
                      <a:pt x="2" y="2"/>
                      <a:pt x="1" y="0"/>
                    </a:cubicBezTo>
                    <a:cubicBezTo>
                      <a:pt x="3" y="1"/>
                      <a:pt x="4" y="4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86">
                <a:extLst>
                  <a:ext uri="{FF2B5EF4-FFF2-40B4-BE49-F238E27FC236}">
                    <a16:creationId xmlns:a16="http://schemas.microsoft.com/office/drawing/2014/main" xmlns="" id="{4DE87F12-FD90-474E-9DB2-12091609D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" y="3651"/>
                <a:ext cx="3" cy="4"/>
              </a:xfrm>
              <a:custGeom>
                <a:avLst/>
                <a:gdLst>
                  <a:gd name="T0" fmla="*/ 9 w 9"/>
                  <a:gd name="T1" fmla="*/ 9 h 13"/>
                  <a:gd name="T2" fmla="*/ 1 w 9"/>
                  <a:gd name="T3" fmla="*/ 8 h 13"/>
                  <a:gd name="T4" fmla="*/ 5 w 9"/>
                  <a:gd name="T5" fmla="*/ 5 h 13"/>
                  <a:gd name="T6" fmla="*/ 5 w 9"/>
                  <a:gd name="T7" fmla="*/ 0 h 13"/>
                  <a:gd name="T8" fmla="*/ 9 w 9"/>
                  <a:gd name="T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9" y="9"/>
                    </a:moveTo>
                    <a:cubicBezTo>
                      <a:pt x="8" y="13"/>
                      <a:pt x="2" y="9"/>
                      <a:pt x="1" y="8"/>
                    </a:cubicBezTo>
                    <a:cubicBezTo>
                      <a:pt x="0" y="4"/>
                      <a:pt x="3" y="5"/>
                      <a:pt x="5" y="5"/>
                    </a:cubicBezTo>
                    <a:cubicBezTo>
                      <a:pt x="3" y="3"/>
                      <a:pt x="4" y="2"/>
                      <a:pt x="5" y="0"/>
                    </a:cubicBezTo>
                    <a:cubicBezTo>
                      <a:pt x="9" y="1"/>
                      <a:pt x="4" y="10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87">
                <a:extLst>
                  <a:ext uri="{FF2B5EF4-FFF2-40B4-BE49-F238E27FC236}">
                    <a16:creationId xmlns:a16="http://schemas.microsoft.com/office/drawing/2014/main" xmlns="" id="{4FFDF44F-58B3-4656-BD67-3BEC774ED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6" y="3385"/>
                <a:ext cx="5" cy="1"/>
              </a:xfrm>
              <a:custGeom>
                <a:avLst/>
                <a:gdLst>
                  <a:gd name="T0" fmla="*/ 12 w 12"/>
                  <a:gd name="T1" fmla="*/ 0 h 4"/>
                  <a:gd name="T2" fmla="*/ 0 w 12"/>
                  <a:gd name="T3" fmla="*/ 3 h 4"/>
                  <a:gd name="T4" fmla="*/ 12 w 1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cubicBezTo>
                      <a:pt x="10" y="4"/>
                      <a:pt x="5" y="3"/>
                      <a:pt x="0" y="3"/>
                    </a:cubicBezTo>
                    <a:cubicBezTo>
                      <a:pt x="1" y="0"/>
                      <a:pt x="7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88">
                <a:extLst>
                  <a:ext uri="{FF2B5EF4-FFF2-40B4-BE49-F238E27FC236}">
                    <a16:creationId xmlns:a16="http://schemas.microsoft.com/office/drawing/2014/main" xmlns="" id="{493752F0-AF07-43F1-BDF8-CBB3A6E445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3653"/>
                <a:ext cx="6" cy="4"/>
              </a:xfrm>
              <a:custGeom>
                <a:avLst/>
                <a:gdLst>
                  <a:gd name="T0" fmla="*/ 18 w 18"/>
                  <a:gd name="T1" fmla="*/ 5 h 12"/>
                  <a:gd name="T2" fmla="*/ 0 w 18"/>
                  <a:gd name="T3" fmla="*/ 7 h 12"/>
                  <a:gd name="T4" fmla="*/ 18 w 18"/>
                  <a:gd name="T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2">
                    <a:moveTo>
                      <a:pt x="18" y="5"/>
                    </a:moveTo>
                    <a:cubicBezTo>
                      <a:pt x="17" y="12"/>
                      <a:pt x="5" y="6"/>
                      <a:pt x="0" y="7"/>
                    </a:cubicBezTo>
                    <a:cubicBezTo>
                      <a:pt x="4" y="0"/>
                      <a:pt x="11" y="4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89">
                <a:extLst>
                  <a:ext uri="{FF2B5EF4-FFF2-40B4-BE49-F238E27FC236}">
                    <a16:creationId xmlns:a16="http://schemas.microsoft.com/office/drawing/2014/main" xmlns="" id="{D9763DCF-6888-4C6D-BA01-10FF384D3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9" y="3654"/>
                <a:ext cx="8" cy="3"/>
              </a:xfrm>
              <a:custGeom>
                <a:avLst/>
                <a:gdLst>
                  <a:gd name="T0" fmla="*/ 24 w 24"/>
                  <a:gd name="T1" fmla="*/ 4 h 11"/>
                  <a:gd name="T2" fmla="*/ 0 w 24"/>
                  <a:gd name="T3" fmla="*/ 6 h 11"/>
                  <a:gd name="T4" fmla="*/ 24 w 24"/>
                  <a:gd name="T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1">
                    <a:moveTo>
                      <a:pt x="24" y="4"/>
                    </a:moveTo>
                    <a:cubicBezTo>
                      <a:pt x="19" y="11"/>
                      <a:pt x="7" y="7"/>
                      <a:pt x="0" y="6"/>
                    </a:cubicBezTo>
                    <a:cubicBezTo>
                      <a:pt x="4" y="0"/>
                      <a:pt x="17" y="4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90">
                <a:extLst>
                  <a:ext uri="{FF2B5EF4-FFF2-40B4-BE49-F238E27FC236}">
                    <a16:creationId xmlns:a16="http://schemas.microsoft.com/office/drawing/2014/main" xmlns="" id="{CE62D212-E32C-438A-909E-1863A71296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" y="3651"/>
                <a:ext cx="9" cy="3"/>
              </a:xfrm>
              <a:custGeom>
                <a:avLst/>
                <a:gdLst>
                  <a:gd name="T0" fmla="*/ 26 w 26"/>
                  <a:gd name="T1" fmla="*/ 6 h 9"/>
                  <a:gd name="T2" fmla="*/ 0 w 26"/>
                  <a:gd name="T3" fmla="*/ 4 h 9"/>
                  <a:gd name="T4" fmla="*/ 17 w 26"/>
                  <a:gd name="T5" fmla="*/ 0 h 9"/>
                  <a:gd name="T6" fmla="*/ 26 w 26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9">
                    <a:moveTo>
                      <a:pt x="26" y="6"/>
                    </a:moveTo>
                    <a:cubicBezTo>
                      <a:pt x="22" y="9"/>
                      <a:pt x="6" y="8"/>
                      <a:pt x="0" y="4"/>
                    </a:cubicBezTo>
                    <a:cubicBezTo>
                      <a:pt x="5" y="2"/>
                      <a:pt x="13" y="5"/>
                      <a:pt x="17" y="0"/>
                    </a:cubicBezTo>
                    <a:cubicBezTo>
                      <a:pt x="21" y="0"/>
                      <a:pt x="19" y="7"/>
                      <a:pt x="2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91">
                <a:extLst>
                  <a:ext uri="{FF2B5EF4-FFF2-40B4-BE49-F238E27FC236}">
                    <a16:creationId xmlns:a16="http://schemas.microsoft.com/office/drawing/2014/main" xmlns="" id="{DEE9FC6A-F623-4580-995E-E667EC300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3384"/>
                <a:ext cx="3" cy="3"/>
              </a:xfrm>
              <a:custGeom>
                <a:avLst/>
                <a:gdLst>
                  <a:gd name="T0" fmla="*/ 10 w 10"/>
                  <a:gd name="T1" fmla="*/ 2 h 9"/>
                  <a:gd name="T2" fmla="*/ 0 w 10"/>
                  <a:gd name="T3" fmla="*/ 1 h 9"/>
                  <a:gd name="T4" fmla="*/ 10 w 10"/>
                  <a:gd name="T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9">
                    <a:moveTo>
                      <a:pt x="10" y="2"/>
                    </a:moveTo>
                    <a:cubicBezTo>
                      <a:pt x="10" y="9"/>
                      <a:pt x="0" y="7"/>
                      <a:pt x="0" y="1"/>
                    </a:cubicBezTo>
                    <a:cubicBezTo>
                      <a:pt x="4" y="1"/>
                      <a:pt x="8" y="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92">
                <a:extLst>
                  <a:ext uri="{FF2B5EF4-FFF2-40B4-BE49-F238E27FC236}">
                    <a16:creationId xmlns:a16="http://schemas.microsoft.com/office/drawing/2014/main" xmlns="" id="{B6F891F5-A579-4696-8A8E-9261ABFC3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3652"/>
                <a:ext cx="4" cy="2"/>
              </a:xfrm>
              <a:custGeom>
                <a:avLst/>
                <a:gdLst>
                  <a:gd name="T0" fmla="*/ 12 w 12"/>
                  <a:gd name="T1" fmla="*/ 4 h 8"/>
                  <a:gd name="T2" fmla="*/ 0 w 12"/>
                  <a:gd name="T3" fmla="*/ 4 h 8"/>
                  <a:gd name="T4" fmla="*/ 12 w 12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cubicBezTo>
                      <a:pt x="9" y="8"/>
                      <a:pt x="4" y="3"/>
                      <a:pt x="0" y="4"/>
                    </a:cubicBezTo>
                    <a:cubicBezTo>
                      <a:pt x="3" y="0"/>
                      <a:pt x="8" y="5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293">
                <a:extLst>
                  <a:ext uri="{FF2B5EF4-FFF2-40B4-BE49-F238E27FC236}">
                    <a16:creationId xmlns:a16="http://schemas.microsoft.com/office/drawing/2014/main" xmlns="" id="{0DBA1BEB-1EE8-49B0-8B7B-03438D6B99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6" y="3653"/>
                <a:ext cx="9" cy="4"/>
              </a:xfrm>
              <a:custGeom>
                <a:avLst/>
                <a:gdLst>
                  <a:gd name="T0" fmla="*/ 25 w 25"/>
                  <a:gd name="T1" fmla="*/ 2 h 10"/>
                  <a:gd name="T2" fmla="*/ 0 w 25"/>
                  <a:gd name="T3" fmla="*/ 5 h 10"/>
                  <a:gd name="T4" fmla="*/ 25 w 25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0">
                    <a:moveTo>
                      <a:pt x="25" y="2"/>
                    </a:moveTo>
                    <a:cubicBezTo>
                      <a:pt x="24" y="10"/>
                      <a:pt x="6" y="6"/>
                      <a:pt x="0" y="5"/>
                    </a:cubicBezTo>
                    <a:cubicBezTo>
                      <a:pt x="7" y="0"/>
                      <a:pt x="16" y="6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94">
                <a:extLst>
                  <a:ext uri="{FF2B5EF4-FFF2-40B4-BE49-F238E27FC236}">
                    <a16:creationId xmlns:a16="http://schemas.microsoft.com/office/drawing/2014/main" xmlns="" id="{8592C01B-E9E4-4928-9949-4D2A860095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" y="3651"/>
                <a:ext cx="6" cy="3"/>
              </a:xfrm>
              <a:custGeom>
                <a:avLst/>
                <a:gdLst>
                  <a:gd name="T0" fmla="*/ 18 w 18"/>
                  <a:gd name="T1" fmla="*/ 6 h 11"/>
                  <a:gd name="T2" fmla="*/ 0 w 18"/>
                  <a:gd name="T3" fmla="*/ 6 h 11"/>
                  <a:gd name="T4" fmla="*/ 7 w 18"/>
                  <a:gd name="T5" fmla="*/ 0 h 11"/>
                  <a:gd name="T6" fmla="*/ 18 w 18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1">
                    <a:moveTo>
                      <a:pt x="18" y="6"/>
                    </a:moveTo>
                    <a:cubicBezTo>
                      <a:pt x="13" y="10"/>
                      <a:pt x="4" y="11"/>
                      <a:pt x="0" y="6"/>
                    </a:cubicBezTo>
                    <a:cubicBezTo>
                      <a:pt x="0" y="2"/>
                      <a:pt x="6" y="3"/>
                      <a:pt x="7" y="0"/>
                    </a:cubicBezTo>
                    <a:cubicBezTo>
                      <a:pt x="13" y="0"/>
                      <a:pt x="11" y="6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95">
                <a:extLst>
                  <a:ext uri="{FF2B5EF4-FFF2-40B4-BE49-F238E27FC236}">
                    <a16:creationId xmlns:a16="http://schemas.microsoft.com/office/drawing/2014/main" xmlns="" id="{FF91AC16-2255-4D35-9794-F1413D34A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9" y="3653"/>
                <a:ext cx="12" cy="2"/>
              </a:xfrm>
              <a:custGeom>
                <a:avLst/>
                <a:gdLst>
                  <a:gd name="T0" fmla="*/ 36 w 36"/>
                  <a:gd name="T1" fmla="*/ 5 h 7"/>
                  <a:gd name="T2" fmla="*/ 0 w 36"/>
                  <a:gd name="T3" fmla="*/ 6 h 7"/>
                  <a:gd name="T4" fmla="*/ 36 w 36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7">
                    <a:moveTo>
                      <a:pt x="36" y="5"/>
                    </a:moveTo>
                    <a:cubicBezTo>
                      <a:pt x="25" y="7"/>
                      <a:pt x="11" y="6"/>
                      <a:pt x="0" y="6"/>
                    </a:cubicBezTo>
                    <a:cubicBezTo>
                      <a:pt x="9" y="0"/>
                      <a:pt x="25" y="1"/>
                      <a:pt x="3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296">
                <a:extLst>
                  <a:ext uri="{FF2B5EF4-FFF2-40B4-BE49-F238E27FC236}">
                    <a16:creationId xmlns:a16="http://schemas.microsoft.com/office/drawing/2014/main" xmlns="" id="{E95EA8C2-58D1-40B3-B2F1-26DF2E3E99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5" y="3379"/>
                <a:ext cx="16" cy="8"/>
              </a:xfrm>
              <a:custGeom>
                <a:avLst/>
                <a:gdLst>
                  <a:gd name="T0" fmla="*/ 48 w 48"/>
                  <a:gd name="T1" fmla="*/ 13 h 24"/>
                  <a:gd name="T2" fmla="*/ 45 w 48"/>
                  <a:gd name="T3" fmla="*/ 20 h 24"/>
                  <a:gd name="T4" fmla="*/ 9 w 48"/>
                  <a:gd name="T5" fmla="*/ 10 h 24"/>
                  <a:gd name="T6" fmla="*/ 0 w 48"/>
                  <a:gd name="T7" fmla="*/ 2 h 24"/>
                  <a:gd name="T8" fmla="*/ 19 w 48"/>
                  <a:gd name="T9" fmla="*/ 7 h 24"/>
                  <a:gd name="T10" fmla="*/ 43 w 48"/>
                  <a:gd name="T11" fmla="*/ 7 h 24"/>
                  <a:gd name="T12" fmla="*/ 48 w 48"/>
                  <a:gd name="T13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24">
                    <a:moveTo>
                      <a:pt x="48" y="13"/>
                    </a:moveTo>
                    <a:cubicBezTo>
                      <a:pt x="48" y="17"/>
                      <a:pt x="45" y="17"/>
                      <a:pt x="45" y="20"/>
                    </a:cubicBezTo>
                    <a:cubicBezTo>
                      <a:pt x="30" y="24"/>
                      <a:pt x="24" y="10"/>
                      <a:pt x="9" y="10"/>
                    </a:cubicBezTo>
                    <a:cubicBezTo>
                      <a:pt x="11" y="3"/>
                      <a:pt x="3" y="5"/>
                      <a:pt x="0" y="2"/>
                    </a:cubicBezTo>
                    <a:cubicBezTo>
                      <a:pt x="5" y="0"/>
                      <a:pt x="17" y="3"/>
                      <a:pt x="19" y="7"/>
                    </a:cubicBezTo>
                    <a:cubicBezTo>
                      <a:pt x="24" y="0"/>
                      <a:pt x="34" y="9"/>
                      <a:pt x="43" y="7"/>
                    </a:cubicBezTo>
                    <a:cubicBezTo>
                      <a:pt x="46" y="8"/>
                      <a:pt x="43" y="14"/>
                      <a:pt x="48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297">
                <a:extLst>
                  <a:ext uri="{FF2B5EF4-FFF2-40B4-BE49-F238E27FC236}">
                    <a16:creationId xmlns:a16="http://schemas.microsoft.com/office/drawing/2014/main" xmlns="" id="{BAC0B924-EC0C-4572-8EC5-DA9E7C054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6" y="3654"/>
                <a:ext cx="5" cy="3"/>
              </a:xfrm>
              <a:custGeom>
                <a:avLst/>
                <a:gdLst>
                  <a:gd name="T0" fmla="*/ 15 w 15"/>
                  <a:gd name="T1" fmla="*/ 1 h 7"/>
                  <a:gd name="T2" fmla="*/ 0 w 15"/>
                  <a:gd name="T3" fmla="*/ 2 h 7"/>
                  <a:gd name="T4" fmla="*/ 15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3" y="7"/>
                      <a:pt x="5" y="1"/>
                      <a:pt x="0" y="2"/>
                    </a:cubicBezTo>
                    <a:cubicBezTo>
                      <a:pt x="4" y="0"/>
                      <a:pt x="11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298">
                <a:extLst>
                  <a:ext uri="{FF2B5EF4-FFF2-40B4-BE49-F238E27FC236}">
                    <a16:creationId xmlns:a16="http://schemas.microsoft.com/office/drawing/2014/main" xmlns="" id="{6D05ABEE-FC8D-43D2-B4CF-F6FA3E22A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" y="3373"/>
                <a:ext cx="5" cy="4"/>
              </a:xfrm>
              <a:custGeom>
                <a:avLst/>
                <a:gdLst>
                  <a:gd name="T0" fmla="*/ 15 w 15"/>
                  <a:gd name="T1" fmla="*/ 8 h 14"/>
                  <a:gd name="T2" fmla="*/ 0 w 15"/>
                  <a:gd name="T3" fmla="*/ 8 h 14"/>
                  <a:gd name="T4" fmla="*/ 11 w 15"/>
                  <a:gd name="T5" fmla="*/ 2 h 14"/>
                  <a:gd name="T6" fmla="*/ 15 w 15"/>
                  <a:gd name="T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8"/>
                    </a:moveTo>
                    <a:cubicBezTo>
                      <a:pt x="13" y="14"/>
                      <a:pt x="4" y="9"/>
                      <a:pt x="0" y="8"/>
                    </a:cubicBezTo>
                    <a:cubicBezTo>
                      <a:pt x="5" y="7"/>
                      <a:pt x="4" y="0"/>
                      <a:pt x="11" y="2"/>
                    </a:cubicBezTo>
                    <a:cubicBezTo>
                      <a:pt x="9" y="6"/>
                      <a:pt x="13" y="6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99">
                <a:extLst>
                  <a:ext uri="{FF2B5EF4-FFF2-40B4-BE49-F238E27FC236}">
                    <a16:creationId xmlns:a16="http://schemas.microsoft.com/office/drawing/2014/main" xmlns="" id="{CA1D9E9F-9070-493D-8B2F-CAA508835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3" y="3649"/>
                <a:ext cx="3" cy="3"/>
              </a:xfrm>
              <a:custGeom>
                <a:avLst/>
                <a:gdLst>
                  <a:gd name="T0" fmla="*/ 9 w 9"/>
                  <a:gd name="T1" fmla="*/ 3 h 8"/>
                  <a:gd name="T2" fmla="*/ 2 w 9"/>
                  <a:gd name="T3" fmla="*/ 2 h 8"/>
                  <a:gd name="T4" fmla="*/ 9 w 9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9" y="3"/>
                    </a:moveTo>
                    <a:cubicBezTo>
                      <a:pt x="9" y="8"/>
                      <a:pt x="0" y="7"/>
                      <a:pt x="2" y="2"/>
                    </a:cubicBezTo>
                    <a:cubicBezTo>
                      <a:pt x="4" y="5"/>
                      <a:pt x="6" y="0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300">
                <a:extLst>
                  <a:ext uri="{FF2B5EF4-FFF2-40B4-BE49-F238E27FC236}">
                    <a16:creationId xmlns:a16="http://schemas.microsoft.com/office/drawing/2014/main" xmlns="" id="{53638D9E-196B-4894-8770-55B07CE60E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0" y="3378"/>
                <a:ext cx="11" cy="5"/>
              </a:xfrm>
              <a:custGeom>
                <a:avLst/>
                <a:gdLst>
                  <a:gd name="T0" fmla="*/ 34 w 34"/>
                  <a:gd name="T1" fmla="*/ 11 h 15"/>
                  <a:gd name="T2" fmla="*/ 34 w 34"/>
                  <a:gd name="T3" fmla="*/ 15 h 15"/>
                  <a:gd name="T4" fmla="*/ 0 w 34"/>
                  <a:gd name="T5" fmla="*/ 6 h 15"/>
                  <a:gd name="T6" fmla="*/ 34 w 34"/>
                  <a:gd name="T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5">
                    <a:moveTo>
                      <a:pt x="34" y="11"/>
                    </a:moveTo>
                    <a:cubicBezTo>
                      <a:pt x="34" y="12"/>
                      <a:pt x="34" y="14"/>
                      <a:pt x="34" y="15"/>
                    </a:cubicBezTo>
                    <a:cubicBezTo>
                      <a:pt x="21" y="15"/>
                      <a:pt x="11" y="10"/>
                      <a:pt x="0" y="6"/>
                    </a:cubicBezTo>
                    <a:cubicBezTo>
                      <a:pt x="11" y="0"/>
                      <a:pt x="21" y="11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301">
                <a:extLst>
                  <a:ext uri="{FF2B5EF4-FFF2-40B4-BE49-F238E27FC236}">
                    <a16:creationId xmlns:a16="http://schemas.microsoft.com/office/drawing/2014/main" xmlns="" id="{51EA2CC5-12DE-4958-90EE-DBDB5B21C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5" y="3653"/>
                <a:ext cx="6" cy="2"/>
              </a:xfrm>
              <a:custGeom>
                <a:avLst/>
                <a:gdLst>
                  <a:gd name="T0" fmla="*/ 19 w 20"/>
                  <a:gd name="T1" fmla="*/ 1 h 6"/>
                  <a:gd name="T2" fmla="*/ 18 w 20"/>
                  <a:gd name="T3" fmla="*/ 5 h 6"/>
                  <a:gd name="T4" fmla="*/ 0 w 20"/>
                  <a:gd name="T5" fmla="*/ 4 h 6"/>
                  <a:gd name="T6" fmla="*/ 19 w 20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6">
                    <a:moveTo>
                      <a:pt x="19" y="1"/>
                    </a:moveTo>
                    <a:cubicBezTo>
                      <a:pt x="20" y="3"/>
                      <a:pt x="18" y="3"/>
                      <a:pt x="18" y="5"/>
                    </a:cubicBezTo>
                    <a:cubicBezTo>
                      <a:pt x="11" y="6"/>
                      <a:pt x="7" y="2"/>
                      <a:pt x="0" y="4"/>
                    </a:cubicBezTo>
                    <a:cubicBezTo>
                      <a:pt x="4" y="0"/>
                      <a:pt x="12" y="0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302">
                <a:extLst>
                  <a:ext uri="{FF2B5EF4-FFF2-40B4-BE49-F238E27FC236}">
                    <a16:creationId xmlns:a16="http://schemas.microsoft.com/office/drawing/2014/main" xmlns="" id="{B2FEEF3D-3979-4E26-A7C6-F48B6D6D9D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3379"/>
                <a:ext cx="24" cy="12"/>
              </a:xfrm>
              <a:custGeom>
                <a:avLst/>
                <a:gdLst>
                  <a:gd name="T0" fmla="*/ 71 w 71"/>
                  <a:gd name="T1" fmla="*/ 31 h 36"/>
                  <a:gd name="T2" fmla="*/ 17 w 71"/>
                  <a:gd name="T3" fmla="*/ 23 h 36"/>
                  <a:gd name="T4" fmla="*/ 25 w 71"/>
                  <a:gd name="T5" fmla="*/ 19 h 36"/>
                  <a:gd name="T6" fmla="*/ 0 w 71"/>
                  <a:gd name="T7" fmla="*/ 1 h 36"/>
                  <a:gd name="T8" fmla="*/ 29 w 71"/>
                  <a:gd name="T9" fmla="*/ 8 h 36"/>
                  <a:gd name="T10" fmla="*/ 28 w 71"/>
                  <a:gd name="T11" fmla="*/ 20 h 36"/>
                  <a:gd name="T12" fmla="*/ 68 w 71"/>
                  <a:gd name="T13" fmla="*/ 26 h 36"/>
                  <a:gd name="T14" fmla="*/ 71 w 71"/>
                  <a:gd name="T15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36">
                    <a:moveTo>
                      <a:pt x="71" y="31"/>
                    </a:moveTo>
                    <a:cubicBezTo>
                      <a:pt x="51" y="36"/>
                      <a:pt x="34" y="26"/>
                      <a:pt x="17" y="23"/>
                    </a:cubicBezTo>
                    <a:cubicBezTo>
                      <a:pt x="18" y="20"/>
                      <a:pt x="24" y="22"/>
                      <a:pt x="25" y="19"/>
                    </a:cubicBezTo>
                    <a:cubicBezTo>
                      <a:pt x="16" y="14"/>
                      <a:pt x="5" y="10"/>
                      <a:pt x="0" y="1"/>
                    </a:cubicBezTo>
                    <a:cubicBezTo>
                      <a:pt x="7" y="0"/>
                      <a:pt x="21" y="5"/>
                      <a:pt x="29" y="8"/>
                    </a:cubicBezTo>
                    <a:cubicBezTo>
                      <a:pt x="29" y="13"/>
                      <a:pt x="30" y="18"/>
                      <a:pt x="28" y="20"/>
                    </a:cubicBezTo>
                    <a:cubicBezTo>
                      <a:pt x="40" y="26"/>
                      <a:pt x="50" y="28"/>
                      <a:pt x="68" y="26"/>
                    </a:cubicBezTo>
                    <a:cubicBezTo>
                      <a:pt x="65" y="29"/>
                      <a:pt x="68" y="29"/>
                      <a:pt x="7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303">
                <a:extLst>
                  <a:ext uri="{FF2B5EF4-FFF2-40B4-BE49-F238E27FC236}">
                    <a16:creationId xmlns:a16="http://schemas.microsoft.com/office/drawing/2014/main" xmlns="" id="{42AF60BD-DEE1-4B6B-A402-28E1C7E23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4" y="3653"/>
                <a:ext cx="4" cy="2"/>
              </a:xfrm>
              <a:custGeom>
                <a:avLst/>
                <a:gdLst>
                  <a:gd name="T0" fmla="*/ 11 w 12"/>
                  <a:gd name="T1" fmla="*/ 3 h 8"/>
                  <a:gd name="T2" fmla="*/ 2 w 12"/>
                  <a:gd name="T3" fmla="*/ 6 h 8"/>
                  <a:gd name="T4" fmla="*/ 11 w 12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1" y="3"/>
                    </a:moveTo>
                    <a:cubicBezTo>
                      <a:pt x="12" y="8"/>
                      <a:pt x="5" y="5"/>
                      <a:pt x="2" y="6"/>
                    </a:cubicBezTo>
                    <a:cubicBezTo>
                      <a:pt x="0" y="0"/>
                      <a:pt x="8" y="3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304">
                <a:extLst>
                  <a:ext uri="{FF2B5EF4-FFF2-40B4-BE49-F238E27FC236}">
                    <a16:creationId xmlns:a16="http://schemas.microsoft.com/office/drawing/2014/main" xmlns="" id="{D3DDDF8B-3152-495F-A428-1C141547D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6" y="3646"/>
                <a:ext cx="4" cy="2"/>
              </a:xfrm>
              <a:custGeom>
                <a:avLst/>
                <a:gdLst>
                  <a:gd name="T0" fmla="*/ 14 w 14"/>
                  <a:gd name="T1" fmla="*/ 2 h 7"/>
                  <a:gd name="T2" fmla="*/ 0 w 14"/>
                  <a:gd name="T3" fmla="*/ 3 h 7"/>
                  <a:gd name="T4" fmla="*/ 14 w 14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7">
                    <a:moveTo>
                      <a:pt x="14" y="2"/>
                    </a:moveTo>
                    <a:cubicBezTo>
                      <a:pt x="13" y="7"/>
                      <a:pt x="7" y="3"/>
                      <a:pt x="0" y="3"/>
                    </a:cubicBezTo>
                    <a:cubicBezTo>
                      <a:pt x="2" y="0"/>
                      <a:pt x="10" y="3"/>
                      <a:pt x="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305">
                <a:extLst>
                  <a:ext uri="{FF2B5EF4-FFF2-40B4-BE49-F238E27FC236}">
                    <a16:creationId xmlns:a16="http://schemas.microsoft.com/office/drawing/2014/main" xmlns="" id="{9276A998-66A9-48EF-8C97-AD1743EEE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" y="3648"/>
                <a:ext cx="3" cy="3"/>
              </a:xfrm>
              <a:custGeom>
                <a:avLst/>
                <a:gdLst>
                  <a:gd name="T0" fmla="*/ 8 w 8"/>
                  <a:gd name="T1" fmla="*/ 5 h 9"/>
                  <a:gd name="T2" fmla="*/ 1 w 8"/>
                  <a:gd name="T3" fmla="*/ 3 h 9"/>
                  <a:gd name="T4" fmla="*/ 8 w 8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8" y="5"/>
                    </a:moveTo>
                    <a:cubicBezTo>
                      <a:pt x="8" y="9"/>
                      <a:pt x="0" y="9"/>
                      <a:pt x="1" y="3"/>
                    </a:cubicBezTo>
                    <a:cubicBezTo>
                      <a:pt x="4" y="0"/>
                      <a:pt x="6" y="3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306">
                <a:extLst>
                  <a:ext uri="{FF2B5EF4-FFF2-40B4-BE49-F238E27FC236}">
                    <a16:creationId xmlns:a16="http://schemas.microsoft.com/office/drawing/2014/main" xmlns="" id="{79B53046-D565-48E7-B10D-61FF90E38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2" y="3383"/>
                <a:ext cx="15" cy="7"/>
              </a:xfrm>
              <a:custGeom>
                <a:avLst/>
                <a:gdLst>
                  <a:gd name="T0" fmla="*/ 42 w 45"/>
                  <a:gd name="T1" fmla="*/ 20 h 20"/>
                  <a:gd name="T2" fmla="*/ 0 w 45"/>
                  <a:gd name="T3" fmla="*/ 11 h 20"/>
                  <a:gd name="T4" fmla="*/ 42 w 45"/>
                  <a:gd name="T5" fmla="*/ 6 h 20"/>
                  <a:gd name="T6" fmla="*/ 42 w 45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0">
                    <a:moveTo>
                      <a:pt x="42" y="20"/>
                    </a:moveTo>
                    <a:cubicBezTo>
                      <a:pt x="29" y="20"/>
                      <a:pt x="10" y="18"/>
                      <a:pt x="0" y="11"/>
                    </a:cubicBezTo>
                    <a:cubicBezTo>
                      <a:pt x="19" y="10"/>
                      <a:pt x="22" y="0"/>
                      <a:pt x="42" y="6"/>
                    </a:cubicBezTo>
                    <a:cubicBezTo>
                      <a:pt x="42" y="12"/>
                      <a:pt x="45" y="15"/>
                      <a:pt x="4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307">
                <a:extLst>
                  <a:ext uri="{FF2B5EF4-FFF2-40B4-BE49-F238E27FC236}">
                    <a16:creationId xmlns:a16="http://schemas.microsoft.com/office/drawing/2014/main" xmlns="" id="{59BBA8C7-FEDE-4D1F-95D9-7CBD5BA64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2" y="3375"/>
                <a:ext cx="16" cy="10"/>
              </a:xfrm>
              <a:custGeom>
                <a:avLst/>
                <a:gdLst>
                  <a:gd name="T0" fmla="*/ 49 w 49"/>
                  <a:gd name="T1" fmla="*/ 26 h 30"/>
                  <a:gd name="T2" fmla="*/ 0 w 49"/>
                  <a:gd name="T3" fmla="*/ 11 h 30"/>
                  <a:gd name="T4" fmla="*/ 49 w 49"/>
                  <a:gd name="T5" fmla="*/ 20 h 30"/>
                  <a:gd name="T6" fmla="*/ 49 w 49"/>
                  <a:gd name="T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30">
                    <a:moveTo>
                      <a:pt x="49" y="26"/>
                    </a:moveTo>
                    <a:cubicBezTo>
                      <a:pt x="29" y="30"/>
                      <a:pt x="15" y="17"/>
                      <a:pt x="0" y="11"/>
                    </a:cubicBezTo>
                    <a:cubicBezTo>
                      <a:pt x="14" y="0"/>
                      <a:pt x="38" y="14"/>
                      <a:pt x="49" y="20"/>
                    </a:cubicBezTo>
                    <a:cubicBezTo>
                      <a:pt x="49" y="22"/>
                      <a:pt x="49" y="24"/>
                      <a:pt x="4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308">
                <a:extLst>
                  <a:ext uri="{FF2B5EF4-FFF2-40B4-BE49-F238E27FC236}">
                    <a16:creationId xmlns:a16="http://schemas.microsoft.com/office/drawing/2014/main" xmlns="" id="{4C21BA08-7E9E-4C83-A3E8-2C215F304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1" y="3652"/>
                <a:ext cx="7" cy="3"/>
              </a:xfrm>
              <a:custGeom>
                <a:avLst/>
                <a:gdLst>
                  <a:gd name="T0" fmla="*/ 22 w 22"/>
                  <a:gd name="T1" fmla="*/ 2 h 9"/>
                  <a:gd name="T2" fmla="*/ 22 w 22"/>
                  <a:gd name="T3" fmla="*/ 6 h 9"/>
                  <a:gd name="T4" fmla="*/ 0 w 22"/>
                  <a:gd name="T5" fmla="*/ 5 h 9"/>
                  <a:gd name="T6" fmla="*/ 22 w 22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9">
                    <a:moveTo>
                      <a:pt x="22" y="2"/>
                    </a:moveTo>
                    <a:cubicBezTo>
                      <a:pt x="22" y="3"/>
                      <a:pt x="22" y="5"/>
                      <a:pt x="22" y="6"/>
                    </a:cubicBezTo>
                    <a:cubicBezTo>
                      <a:pt x="13" y="9"/>
                      <a:pt x="8" y="6"/>
                      <a:pt x="0" y="5"/>
                    </a:cubicBezTo>
                    <a:cubicBezTo>
                      <a:pt x="8" y="4"/>
                      <a:pt x="14" y="0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309">
                <a:extLst>
                  <a:ext uri="{FF2B5EF4-FFF2-40B4-BE49-F238E27FC236}">
                    <a16:creationId xmlns:a16="http://schemas.microsoft.com/office/drawing/2014/main" xmlns="" id="{D0565FFA-54FB-4CBD-A844-23DE49405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0" y="3649"/>
                <a:ext cx="4" cy="3"/>
              </a:xfrm>
              <a:custGeom>
                <a:avLst/>
                <a:gdLst>
                  <a:gd name="T0" fmla="*/ 13 w 13"/>
                  <a:gd name="T1" fmla="*/ 2 h 7"/>
                  <a:gd name="T2" fmla="*/ 4 w 13"/>
                  <a:gd name="T3" fmla="*/ 7 h 7"/>
                  <a:gd name="T4" fmla="*/ 2 w 13"/>
                  <a:gd name="T5" fmla="*/ 1 h 7"/>
                  <a:gd name="T6" fmla="*/ 13 w 13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13" y="2"/>
                    </a:moveTo>
                    <a:cubicBezTo>
                      <a:pt x="12" y="5"/>
                      <a:pt x="9" y="7"/>
                      <a:pt x="4" y="7"/>
                    </a:cubicBezTo>
                    <a:cubicBezTo>
                      <a:pt x="6" y="2"/>
                      <a:pt x="0" y="6"/>
                      <a:pt x="2" y="1"/>
                    </a:cubicBezTo>
                    <a:cubicBezTo>
                      <a:pt x="6" y="1"/>
                      <a:pt x="11" y="0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310">
                <a:extLst>
                  <a:ext uri="{FF2B5EF4-FFF2-40B4-BE49-F238E27FC236}">
                    <a16:creationId xmlns:a16="http://schemas.microsoft.com/office/drawing/2014/main" xmlns="" id="{4AFFA254-5E93-4864-BEA1-B842F21ED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6" y="3646"/>
                <a:ext cx="5" cy="1"/>
              </a:xfrm>
              <a:custGeom>
                <a:avLst/>
                <a:gdLst>
                  <a:gd name="T0" fmla="*/ 14 w 14"/>
                  <a:gd name="T1" fmla="*/ 1 h 5"/>
                  <a:gd name="T2" fmla="*/ 0 w 14"/>
                  <a:gd name="T3" fmla="*/ 4 h 5"/>
                  <a:gd name="T4" fmla="*/ 14 w 1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14" y="1"/>
                    </a:moveTo>
                    <a:cubicBezTo>
                      <a:pt x="13" y="5"/>
                      <a:pt x="5" y="4"/>
                      <a:pt x="0" y="4"/>
                    </a:cubicBezTo>
                    <a:cubicBezTo>
                      <a:pt x="1" y="0"/>
                      <a:pt x="9" y="2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311">
                <a:extLst>
                  <a:ext uri="{FF2B5EF4-FFF2-40B4-BE49-F238E27FC236}">
                    <a16:creationId xmlns:a16="http://schemas.microsoft.com/office/drawing/2014/main" xmlns="" id="{C1CEC6A1-2F3F-4144-8325-D13DCD3C7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2" y="3652"/>
                <a:ext cx="7" cy="2"/>
              </a:xfrm>
              <a:custGeom>
                <a:avLst/>
                <a:gdLst>
                  <a:gd name="T0" fmla="*/ 21 w 21"/>
                  <a:gd name="T1" fmla="*/ 4 h 8"/>
                  <a:gd name="T2" fmla="*/ 0 w 21"/>
                  <a:gd name="T3" fmla="*/ 6 h 8"/>
                  <a:gd name="T4" fmla="*/ 21 w 21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">
                    <a:moveTo>
                      <a:pt x="21" y="4"/>
                    </a:moveTo>
                    <a:cubicBezTo>
                      <a:pt x="17" y="8"/>
                      <a:pt x="7" y="5"/>
                      <a:pt x="0" y="6"/>
                    </a:cubicBezTo>
                    <a:cubicBezTo>
                      <a:pt x="2" y="0"/>
                      <a:pt x="17" y="2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312">
                <a:extLst>
                  <a:ext uri="{FF2B5EF4-FFF2-40B4-BE49-F238E27FC236}">
                    <a16:creationId xmlns:a16="http://schemas.microsoft.com/office/drawing/2014/main" xmlns="" id="{269E4798-7763-427F-9759-BD36C63AC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5" y="3651"/>
                <a:ext cx="4" cy="2"/>
              </a:xfrm>
              <a:custGeom>
                <a:avLst/>
                <a:gdLst>
                  <a:gd name="T0" fmla="*/ 9 w 10"/>
                  <a:gd name="T1" fmla="*/ 1 h 6"/>
                  <a:gd name="T2" fmla="*/ 0 w 10"/>
                  <a:gd name="T3" fmla="*/ 4 h 6"/>
                  <a:gd name="T4" fmla="*/ 9 w 10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9" y="1"/>
                    </a:moveTo>
                    <a:cubicBezTo>
                      <a:pt x="10" y="6"/>
                      <a:pt x="3" y="3"/>
                      <a:pt x="0" y="4"/>
                    </a:cubicBezTo>
                    <a:cubicBezTo>
                      <a:pt x="1" y="1"/>
                      <a:pt x="4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313">
                <a:extLst>
                  <a:ext uri="{FF2B5EF4-FFF2-40B4-BE49-F238E27FC236}">
                    <a16:creationId xmlns:a16="http://schemas.microsoft.com/office/drawing/2014/main" xmlns="" id="{E67D7711-476B-4A82-B471-F47CFE202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" y="3358"/>
                <a:ext cx="4" cy="4"/>
              </a:xfrm>
              <a:custGeom>
                <a:avLst/>
                <a:gdLst>
                  <a:gd name="T0" fmla="*/ 10 w 10"/>
                  <a:gd name="T1" fmla="*/ 11 h 11"/>
                  <a:gd name="T2" fmla="*/ 1 w 10"/>
                  <a:gd name="T3" fmla="*/ 11 h 11"/>
                  <a:gd name="T4" fmla="*/ 4 w 10"/>
                  <a:gd name="T5" fmla="*/ 9 h 11"/>
                  <a:gd name="T6" fmla="*/ 0 w 10"/>
                  <a:gd name="T7" fmla="*/ 0 h 11"/>
                  <a:gd name="T8" fmla="*/ 10 w 10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10" y="11"/>
                    </a:moveTo>
                    <a:cubicBezTo>
                      <a:pt x="7" y="11"/>
                      <a:pt x="4" y="11"/>
                      <a:pt x="1" y="11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5" y="4"/>
                      <a:pt x="0" y="5"/>
                      <a:pt x="0" y="0"/>
                    </a:cubicBezTo>
                    <a:cubicBezTo>
                      <a:pt x="6" y="1"/>
                      <a:pt x="10" y="4"/>
                      <a:pt x="1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314">
                <a:extLst>
                  <a:ext uri="{FF2B5EF4-FFF2-40B4-BE49-F238E27FC236}">
                    <a16:creationId xmlns:a16="http://schemas.microsoft.com/office/drawing/2014/main" xmlns="" id="{42910065-013A-4294-88C3-8CB9B82A9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6" y="3647"/>
                <a:ext cx="9" cy="6"/>
              </a:xfrm>
              <a:custGeom>
                <a:avLst/>
                <a:gdLst>
                  <a:gd name="T0" fmla="*/ 27 w 27"/>
                  <a:gd name="T1" fmla="*/ 15 h 19"/>
                  <a:gd name="T2" fmla="*/ 0 w 27"/>
                  <a:gd name="T3" fmla="*/ 16 h 19"/>
                  <a:gd name="T4" fmla="*/ 1 w 27"/>
                  <a:gd name="T5" fmla="*/ 7 h 19"/>
                  <a:gd name="T6" fmla="*/ 9 w 27"/>
                  <a:gd name="T7" fmla="*/ 0 h 19"/>
                  <a:gd name="T8" fmla="*/ 16 w 27"/>
                  <a:gd name="T9" fmla="*/ 0 h 19"/>
                  <a:gd name="T10" fmla="*/ 15 w 27"/>
                  <a:gd name="T11" fmla="*/ 12 h 19"/>
                  <a:gd name="T12" fmla="*/ 27 w 27"/>
                  <a:gd name="T13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9">
                    <a:moveTo>
                      <a:pt x="27" y="15"/>
                    </a:moveTo>
                    <a:cubicBezTo>
                      <a:pt x="21" y="19"/>
                      <a:pt x="10" y="16"/>
                      <a:pt x="0" y="16"/>
                    </a:cubicBezTo>
                    <a:cubicBezTo>
                      <a:pt x="0" y="13"/>
                      <a:pt x="2" y="12"/>
                      <a:pt x="1" y="7"/>
                    </a:cubicBezTo>
                    <a:cubicBezTo>
                      <a:pt x="11" y="8"/>
                      <a:pt x="7" y="5"/>
                      <a:pt x="9" y="0"/>
                    </a:cubicBezTo>
                    <a:cubicBezTo>
                      <a:pt x="11" y="0"/>
                      <a:pt x="14" y="0"/>
                      <a:pt x="16" y="0"/>
                    </a:cubicBezTo>
                    <a:cubicBezTo>
                      <a:pt x="17" y="5"/>
                      <a:pt x="14" y="7"/>
                      <a:pt x="15" y="12"/>
                    </a:cubicBezTo>
                    <a:cubicBezTo>
                      <a:pt x="16" y="15"/>
                      <a:pt x="22" y="15"/>
                      <a:pt x="2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315">
                <a:extLst>
                  <a:ext uri="{FF2B5EF4-FFF2-40B4-BE49-F238E27FC236}">
                    <a16:creationId xmlns:a16="http://schemas.microsoft.com/office/drawing/2014/main" xmlns="" id="{7F9E5D38-F855-4030-A788-6F987AAAA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5" y="3376"/>
                <a:ext cx="3" cy="2"/>
              </a:xfrm>
              <a:custGeom>
                <a:avLst/>
                <a:gdLst>
                  <a:gd name="T0" fmla="*/ 9 w 9"/>
                  <a:gd name="T1" fmla="*/ 0 h 6"/>
                  <a:gd name="T2" fmla="*/ 1 w 9"/>
                  <a:gd name="T3" fmla="*/ 0 h 6"/>
                  <a:gd name="T4" fmla="*/ 9 w 9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9" y="0"/>
                    </a:moveTo>
                    <a:cubicBezTo>
                      <a:pt x="9" y="5"/>
                      <a:pt x="0" y="6"/>
                      <a:pt x="1" y="0"/>
                    </a:cubicBezTo>
                    <a:cubicBezTo>
                      <a:pt x="4" y="0"/>
                      <a:pt x="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316">
                <a:extLst>
                  <a:ext uri="{FF2B5EF4-FFF2-40B4-BE49-F238E27FC236}">
                    <a16:creationId xmlns:a16="http://schemas.microsoft.com/office/drawing/2014/main" xmlns="" id="{54E27787-144D-43B9-BEF1-17CF51B084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4" y="3637"/>
                <a:ext cx="3" cy="2"/>
              </a:xfrm>
              <a:custGeom>
                <a:avLst/>
                <a:gdLst>
                  <a:gd name="T0" fmla="*/ 8 w 8"/>
                  <a:gd name="T1" fmla="*/ 1 h 5"/>
                  <a:gd name="T2" fmla="*/ 0 w 8"/>
                  <a:gd name="T3" fmla="*/ 5 h 5"/>
                  <a:gd name="T4" fmla="*/ 8 w 8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8" y="1"/>
                    </a:moveTo>
                    <a:cubicBezTo>
                      <a:pt x="8" y="5"/>
                      <a:pt x="4" y="5"/>
                      <a:pt x="0" y="5"/>
                    </a:cubicBezTo>
                    <a:cubicBezTo>
                      <a:pt x="0" y="0"/>
                      <a:pt x="4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317">
                <a:extLst>
                  <a:ext uri="{FF2B5EF4-FFF2-40B4-BE49-F238E27FC236}">
                    <a16:creationId xmlns:a16="http://schemas.microsoft.com/office/drawing/2014/main" xmlns="" id="{D347EE18-5C38-4FD4-B930-1602730F0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7" y="3362"/>
                <a:ext cx="6" cy="3"/>
              </a:xfrm>
              <a:custGeom>
                <a:avLst/>
                <a:gdLst>
                  <a:gd name="T0" fmla="*/ 19 w 19"/>
                  <a:gd name="T1" fmla="*/ 0 h 8"/>
                  <a:gd name="T2" fmla="*/ 0 w 19"/>
                  <a:gd name="T3" fmla="*/ 6 h 8"/>
                  <a:gd name="T4" fmla="*/ 19 w 19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8">
                    <a:moveTo>
                      <a:pt x="19" y="0"/>
                    </a:moveTo>
                    <a:cubicBezTo>
                      <a:pt x="17" y="2"/>
                      <a:pt x="7" y="8"/>
                      <a:pt x="0" y="6"/>
                    </a:cubicBezTo>
                    <a:cubicBezTo>
                      <a:pt x="0" y="6"/>
                      <a:pt x="10" y="2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318">
                <a:extLst>
                  <a:ext uri="{FF2B5EF4-FFF2-40B4-BE49-F238E27FC236}">
                    <a16:creationId xmlns:a16="http://schemas.microsoft.com/office/drawing/2014/main" xmlns="" id="{FAD38B8E-70CB-4871-85B1-B67282A54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8" y="3372"/>
                <a:ext cx="8" cy="5"/>
              </a:xfrm>
              <a:custGeom>
                <a:avLst/>
                <a:gdLst>
                  <a:gd name="T0" fmla="*/ 22 w 22"/>
                  <a:gd name="T1" fmla="*/ 11 h 17"/>
                  <a:gd name="T2" fmla="*/ 0 w 22"/>
                  <a:gd name="T3" fmla="*/ 2 h 17"/>
                  <a:gd name="T4" fmla="*/ 22 w 22"/>
                  <a:gd name="T5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7">
                    <a:moveTo>
                      <a:pt x="22" y="11"/>
                    </a:moveTo>
                    <a:cubicBezTo>
                      <a:pt x="15" y="17"/>
                      <a:pt x="3" y="8"/>
                      <a:pt x="0" y="2"/>
                    </a:cubicBezTo>
                    <a:cubicBezTo>
                      <a:pt x="8" y="0"/>
                      <a:pt x="17" y="5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319">
                <a:extLst>
                  <a:ext uri="{FF2B5EF4-FFF2-40B4-BE49-F238E27FC236}">
                    <a16:creationId xmlns:a16="http://schemas.microsoft.com/office/drawing/2014/main" xmlns="" id="{BE73EBFB-1B3E-4D8C-8D95-9A56003A22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9" y="3361"/>
                <a:ext cx="6" cy="4"/>
              </a:xfrm>
              <a:custGeom>
                <a:avLst/>
                <a:gdLst>
                  <a:gd name="T0" fmla="*/ 16 w 16"/>
                  <a:gd name="T1" fmla="*/ 6 h 10"/>
                  <a:gd name="T2" fmla="*/ 0 w 16"/>
                  <a:gd name="T3" fmla="*/ 5 h 10"/>
                  <a:gd name="T4" fmla="*/ 16 w 16"/>
                  <a:gd name="T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0">
                    <a:moveTo>
                      <a:pt x="16" y="6"/>
                    </a:moveTo>
                    <a:cubicBezTo>
                      <a:pt x="12" y="10"/>
                      <a:pt x="4" y="6"/>
                      <a:pt x="0" y="5"/>
                    </a:cubicBezTo>
                    <a:cubicBezTo>
                      <a:pt x="4" y="0"/>
                      <a:pt x="10" y="7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320">
                <a:extLst>
                  <a:ext uri="{FF2B5EF4-FFF2-40B4-BE49-F238E27FC236}">
                    <a16:creationId xmlns:a16="http://schemas.microsoft.com/office/drawing/2014/main" xmlns="" id="{FCDB6FC7-646D-481A-B1A0-8804EB657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0" y="3649"/>
                <a:ext cx="3" cy="3"/>
              </a:xfrm>
              <a:custGeom>
                <a:avLst/>
                <a:gdLst>
                  <a:gd name="T0" fmla="*/ 10 w 10"/>
                  <a:gd name="T1" fmla="*/ 2 h 8"/>
                  <a:gd name="T2" fmla="*/ 0 w 10"/>
                  <a:gd name="T3" fmla="*/ 4 h 8"/>
                  <a:gd name="T4" fmla="*/ 10 w 10"/>
                  <a:gd name="T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2"/>
                    </a:moveTo>
                    <a:cubicBezTo>
                      <a:pt x="9" y="8"/>
                      <a:pt x="4" y="3"/>
                      <a:pt x="0" y="4"/>
                    </a:cubicBezTo>
                    <a:cubicBezTo>
                      <a:pt x="0" y="0"/>
                      <a:pt x="7" y="3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321">
                <a:extLst>
                  <a:ext uri="{FF2B5EF4-FFF2-40B4-BE49-F238E27FC236}">
                    <a16:creationId xmlns:a16="http://schemas.microsoft.com/office/drawing/2014/main" xmlns="" id="{ECBC2C09-0D42-4311-BD3D-E68660EA5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3357"/>
                <a:ext cx="4" cy="2"/>
              </a:xfrm>
              <a:custGeom>
                <a:avLst/>
                <a:gdLst>
                  <a:gd name="T0" fmla="*/ 12 w 13"/>
                  <a:gd name="T1" fmla="*/ 8 h 8"/>
                  <a:gd name="T2" fmla="*/ 0 w 13"/>
                  <a:gd name="T3" fmla="*/ 4 h 8"/>
                  <a:gd name="T4" fmla="*/ 12 w 13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8">
                    <a:moveTo>
                      <a:pt x="12" y="8"/>
                    </a:moveTo>
                    <a:cubicBezTo>
                      <a:pt x="8" y="7"/>
                      <a:pt x="5" y="5"/>
                      <a:pt x="0" y="4"/>
                    </a:cubicBezTo>
                    <a:cubicBezTo>
                      <a:pt x="3" y="0"/>
                      <a:pt x="13" y="3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322">
                <a:extLst>
                  <a:ext uri="{FF2B5EF4-FFF2-40B4-BE49-F238E27FC236}">
                    <a16:creationId xmlns:a16="http://schemas.microsoft.com/office/drawing/2014/main" xmlns="" id="{54433B62-BABE-4A5C-9CDE-5A80127E6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2" y="3648"/>
                <a:ext cx="5" cy="2"/>
              </a:xfrm>
              <a:custGeom>
                <a:avLst/>
                <a:gdLst>
                  <a:gd name="T0" fmla="*/ 12 w 12"/>
                  <a:gd name="T1" fmla="*/ 4 h 8"/>
                  <a:gd name="T2" fmla="*/ 0 w 12"/>
                  <a:gd name="T3" fmla="*/ 4 h 8"/>
                  <a:gd name="T4" fmla="*/ 12 w 12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cubicBezTo>
                      <a:pt x="7" y="8"/>
                      <a:pt x="5" y="4"/>
                      <a:pt x="0" y="4"/>
                    </a:cubicBezTo>
                    <a:cubicBezTo>
                      <a:pt x="2" y="0"/>
                      <a:pt x="9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323">
                <a:extLst>
                  <a:ext uri="{FF2B5EF4-FFF2-40B4-BE49-F238E27FC236}">
                    <a16:creationId xmlns:a16="http://schemas.microsoft.com/office/drawing/2014/main" xmlns="" id="{62A0412A-6ABA-4876-83CB-E111FE437A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9" y="3371"/>
                <a:ext cx="4" cy="4"/>
              </a:xfrm>
              <a:custGeom>
                <a:avLst/>
                <a:gdLst>
                  <a:gd name="T0" fmla="*/ 13 w 13"/>
                  <a:gd name="T1" fmla="*/ 9 h 12"/>
                  <a:gd name="T2" fmla="*/ 1 w 13"/>
                  <a:gd name="T3" fmla="*/ 10 h 12"/>
                  <a:gd name="T4" fmla="*/ 0 w 13"/>
                  <a:gd name="T5" fmla="*/ 0 h 12"/>
                  <a:gd name="T6" fmla="*/ 9 w 13"/>
                  <a:gd name="T7" fmla="*/ 1 h 12"/>
                  <a:gd name="T8" fmla="*/ 13 w 13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3" y="9"/>
                    </a:moveTo>
                    <a:cubicBezTo>
                      <a:pt x="12" y="12"/>
                      <a:pt x="5" y="9"/>
                      <a:pt x="1" y="10"/>
                    </a:cubicBezTo>
                    <a:cubicBezTo>
                      <a:pt x="8" y="4"/>
                      <a:pt x="2" y="6"/>
                      <a:pt x="0" y="0"/>
                    </a:cubicBezTo>
                    <a:cubicBezTo>
                      <a:pt x="2" y="1"/>
                      <a:pt x="5" y="1"/>
                      <a:pt x="9" y="1"/>
                    </a:cubicBezTo>
                    <a:cubicBezTo>
                      <a:pt x="10" y="4"/>
                      <a:pt x="8" y="7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324">
                <a:extLst>
                  <a:ext uri="{FF2B5EF4-FFF2-40B4-BE49-F238E27FC236}">
                    <a16:creationId xmlns:a16="http://schemas.microsoft.com/office/drawing/2014/main" xmlns="" id="{C62A555D-0AC0-4B5F-A133-F3D6592D0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5" y="3378"/>
                <a:ext cx="11" cy="8"/>
              </a:xfrm>
              <a:custGeom>
                <a:avLst/>
                <a:gdLst>
                  <a:gd name="T0" fmla="*/ 34 w 34"/>
                  <a:gd name="T1" fmla="*/ 13 h 23"/>
                  <a:gd name="T2" fmla="*/ 0 w 34"/>
                  <a:gd name="T3" fmla="*/ 8 h 23"/>
                  <a:gd name="T4" fmla="*/ 34 w 34"/>
                  <a:gd name="T5" fmla="*/ 1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23">
                    <a:moveTo>
                      <a:pt x="34" y="13"/>
                    </a:moveTo>
                    <a:cubicBezTo>
                      <a:pt x="23" y="23"/>
                      <a:pt x="13" y="6"/>
                      <a:pt x="0" y="8"/>
                    </a:cubicBezTo>
                    <a:cubicBezTo>
                      <a:pt x="9" y="0"/>
                      <a:pt x="22" y="13"/>
                      <a:pt x="3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325">
                <a:extLst>
                  <a:ext uri="{FF2B5EF4-FFF2-40B4-BE49-F238E27FC236}">
                    <a16:creationId xmlns:a16="http://schemas.microsoft.com/office/drawing/2014/main" xmlns="" id="{B07955B0-631C-4879-8148-022A92938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5" y="3624"/>
                <a:ext cx="4" cy="2"/>
              </a:xfrm>
              <a:custGeom>
                <a:avLst/>
                <a:gdLst>
                  <a:gd name="T0" fmla="*/ 11 w 11"/>
                  <a:gd name="T1" fmla="*/ 3 h 6"/>
                  <a:gd name="T2" fmla="*/ 0 w 11"/>
                  <a:gd name="T3" fmla="*/ 4 h 6"/>
                  <a:gd name="T4" fmla="*/ 11 w 11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11" y="3"/>
                    </a:moveTo>
                    <a:cubicBezTo>
                      <a:pt x="10" y="6"/>
                      <a:pt x="3" y="3"/>
                      <a:pt x="0" y="4"/>
                    </a:cubicBezTo>
                    <a:cubicBezTo>
                      <a:pt x="2" y="2"/>
                      <a:pt x="8" y="0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326">
                <a:extLst>
                  <a:ext uri="{FF2B5EF4-FFF2-40B4-BE49-F238E27FC236}">
                    <a16:creationId xmlns:a16="http://schemas.microsoft.com/office/drawing/2014/main" xmlns="" id="{78AB03C8-F4AB-44A6-B68D-3E8124AE0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4" y="3381"/>
                <a:ext cx="4" cy="3"/>
              </a:xfrm>
              <a:custGeom>
                <a:avLst/>
                <a:gdLst>
                  <a:gd name="T0" fmla="*/ 10 w 10"/>
                  <a:gd name="T1" fmla="*/ 5 h 10"/>
                  <a:gd name="T2" fmla="*/ 3 w 10"/>
                  <a:gd name="T3" fmla="*/ 0 h 10"/>
                  <a:gd name="T4" fmla="*/ 10 w 10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cubicBezTo>
                      <a:pt x="9" y="10"/>
                      <a:pt x="0" y="7"/>
                      <a:pt x="3" y="0"/>
                    </a:cubicBezTo>
                    <a:cubicBezTo>
                      <a:pt x="6" y="1"/>
                      <a:pt x="4" y="7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327">
                <a:extLst>
                  <a:ext uri="{FF2B5EF4-FFF2-40B4-BE49-F238E27FC236}">
                    <a16:creationId xmlns:a16="http://schemas.microsoft.com/office/drawing/2014/main" xmlns="" id="{AE09ABC6-53E9-4EC0-A091-ACDCDE5B8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4" y="3379"/>
                <a:ext cx="23" cy="7"/>
              </a:xfrm>
              <a:custGeom>
                <a:avLst/>
                <a:gdLst>
                  <a:gd name="T0" fmla="*/ 68 w 68"/>
                  <a:gd name="T1" fmla="*/ 19 h 23"/>
                  <a:gd name="T2" fmla="*/ 38 w 68"/>
                  <a:gd name="T3" fmla="*/ 18 h 23"/>
                  <a:gd name="T4" fmla="*/ 41 w 68"/>
                  <a:gd name="T5" fmla="*/ 15 h 23"/>
                  <a:gd name="T6" fmla="*/ 0 w 68"/>
                  <a:gd name="T7" fmla="*/ 9 h 23"/>
                  <a:gd name="T8" fmla="*/ 15 w 68"/>
                  <a:gd name="T9" fmla="*/ 6 h 23"/>
                  <a:gd name="T10" fmla="*/ 63 w 68"/>
                  <a:gd name="T11" fmla="*/ 12 h 23"/>
                  <a:gd name="T12" fmla="*/ 68 w 68"/>
                  <a:gd name="T13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23">
                    <a:moveTo>
                      <a:pt x="68" y="19"/>
                    </a:moveTo>
                    <a:cubicBezTo>
                      <a:pt x="57" y="23"/>
                      <a:pt x="49" y="19"/>
                      <a:pt x="38" y="18"/>
                    </a:cubicBezTo>
                    <a:cubicBezTo>
                      <a:pt x="39" y="16"/>
                      <a:pt x="41" y="17"/>
                      <a:pt x="41" y="15"/>
                    </a:cubicBezTo>
                    <a:cubicBezTo>
                      <a:pt x="30" y="11"/>
                      <a:pt x="15" y="12"/>
                      <a:pt x="0" y="9"/>
                    </a:cubicBezTo>
                    <a:cubicBezTo>
                      <a:pt x="1" y="0"/>
                      <a:pt x="9" y="6"/>
                      <a:pt x="15" y="6"/>
                    </a:cubicBezTo>
                    <a:cubicBezTo>
                      <a:pt x="30" y="6"/>
                      <a:pt x="49" y="9"/>
                      <a:pt x="63" y="12"/>
                    </a:cubicBezTo>
                    <a:cubicBezTo>
                      <a:pt x="66" y="14"/>
                      <a:pt x="64" y="19"/>
                      <a:pt x="6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328">
                <a:extLst>
                  <a:ext uri="{FF2B5EF4-FFF2-40B4-BE49-F238E27FC236}">
                    <a16:creationId xmlns:a16="http://schemas.microsoft.com/office/drawing/2014/main" xmlns="" id="{CB04A440-F15B-47FE-963E-0BCF7BE676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5" y="3634"/>
                <a:ext cx="15" cy="10"/>
              </a:xfrm>
              <a:custGeom>
                <a:avLst/>
                <a:gdLst>
                  <a:gd name="T0" fmla="*/ 44 w 44"/>
                  <a:gd name="T1" fmla="*/ 21 h 28"/>
                  <a:gd name="T2" fmla="*/ 1 w 44"/>
                  <a:gd name="T3" fmla="*/ 15 h 28"/>
                  <a:gd name="T4" fmla="*/ 4 w 44"/>
                  <a:gd name="T5" fmla="*/ 6 h 28"/>
                  <a:gd name="T6" fmla="*/ 28 w 44"/>
                  <a:gd name="T7" fmla="*/ 7 h 28"/>
                  <a:gd name="T8" fmla="*/ 28 w 44"/>
                  <a:gd name="T9" fmla="*/ 16 h 28"/>
                  <a:gd name="T10" fmla="*/ 44 w 44"/>
                  <a:gd name="T11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28">
                    <a:moveTo>
                      <a:pt x="44" y="21"/>
                    </a:moveTo>
                    <a:cubicBezTo>
                      <a:pt x="33" y="25"/>
                      <a:pt x="9" y="28"/>
                      <a:pt x="1" y="15"/>
                    </a:cubicBezTo>
                    <a:cubicBezTo>
                      <a:pt x="0" y="10"/>
                      <a:pt x="9" y="9"/>
                      <a:pt x="4" y="6"/>
                    </a:cubicBezTo>
                    <a:cubicBezTo>
                      <a:pt x="13" y="0"/>
                      <a:pt x="20" y="3"/>
                      <a:pt x="28" y="7"/>
                    </a:cubicBezTo>
                    <a:cubicBezTo>
                      <a:pt x="28" y="10"/>
                      <a:pt x="28" y="13"/>
                      <a:pt x="28" y="16"/>
                    </a:cubicBezTo>
                    <a:cubicBezTo>
                      <a:pt x="31" y="22"/>
                      <a:pt x="42" y="19"/>
                      <a:pt x="4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329">
                <a:extLst>
                  <a:ext uri="{FF2B5EF4-FFF2-40B4-BE49-F238E27FC236}">
                    <a16:creationId xmlns:a16="http://schemas.microsoft.com/office/drawing/2014/main" xmlns="" id="{17D9B4BB-94AB-4AC1-88B6-EAE0ECEEE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7" y="3365"/>
                <a:ext cx="8" cy="2"/>
              </a:xfrm>
              <a:custGeom>
                <a:avLst/>
                <a:gdLst>
                  <a:gd name="T0" fmla="*/ 23 w 23"/>
                  <a:gd name="T1" fmla="*/ 2 h 8"/>
                  <a:gd name="T2" fmla="*/ 10 w 23"/>
                  <a:gd name="T3" fmla="*/ 3 h 8"/>
                  <a:gd name="T4" fmla="*/ 23 w 23"/>
                  <a:gd name="T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8">
                    <a:moveTo>
                      <a:pt x="23" y="2"/>
                    </a:moveTo>
                    <a:cubicBezTo>
                      <a:pt x="21" y="8"/>
                      <a:pt x="15" y="7"/>
                      <a:pt x="10" y="3"/>
                    </a:cubicBezTo>
                    <a:cubicBezTo>
                      <a:pt x="0" y="2"/>
                      <a:pt x="18" y="0"/>
                      <a:pt x="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330">
                <a:extLst>
                  <a:ext uri="{FF2B5EF4-FFF2-40B4-BE49-F238E27FC236}">
                    <a16:creationId xmlns:a16="http://schemas.microsoft.com/office/drawing/2014/main" xmlns="" id="{1E742195-26CB-479B-B9F2-E881AD7D5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3379"/>
                <a:ext cx="4" cy="3"/>
              </a:xfrm>
              <a:custGeom>
                <a:avLst/>
                <a:gdLst>
                  <a:gd name="T0" fmla="*/ 10 w 10"/>
                  <a:gd name="T1" fmla="*/ 4 h 7"/>
                  <a:gd name="T2" fmla="*/ 3 w 10"/>
                  <a:gd name="T3" fmla="*/ 1 h 7"/>
                  <a:gd name="T4" fmla="*/ 10 w 10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10" y="4"/>
                    </a:moveTo>
                    <a:cubicBezTo>
                      <a:pt x="10" y="7"/>
                      <a:pt x="0" y="7"/>
                      <a:pt x="3" y="1"/>
                    </a:cubicBezTo>
                    <a:cubicBezTo>
                      <a:pt x="8" y="0"/>
                      <a:pt x="8" y="3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331">
                <a:extLst>
                  <a:ext uri="{FF2B5EF4-FFF2-40B4-BE49-F238E27FC236}">
                    <a16:creationId xmlns:a16="http://schemas.microsoft.com/office/drawing/2014/main" xmlns="" id="{9EA65373-2768-4D50-928C-5D11B92D8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9" y="3633"/>
                <a:ext cx="22" cy="12"/>
              </a:xfrm>
              <a:custGeom>
                <a:avLst/>
                <a:gdLst>
                  <a:gd name="T0" fmla="*/ 66 w 66"/>
                  <a:gd name="T1" fmla="*/ 23 h 34"/>
                  <a:gd name="T2" fmla="*/ 66 w 66"/>
                  <a:gd name="T3" fmla="*/ 27 h 34"/>
                  <a:gd name="T4" fmla="*/ 35 w 66"/>
                  <a:gd name="T5" fmla="*/ 27 h 34"/>
                  <a:gd name="T6" fmla="*/ 0 w 66"/>
                  <a:gd name="T7" fmla="*/ 25 h 34"/>
                  <a:gd name="T8" fmla="*/ 18 w 66"/>
                  <a:gd name="T9" fmla="*/ 23 h 34"/>
                  <a:gd name="T10" fmla="*/ 3 w 66"/>
                  <a:gd name="T11" fmla="*/ 12 h 34"/>
                  <a:gd name="T12" fmla="*/ 29 w 66"/>
                  <a:gd name="T13" fmla="*/ 14 h 34"/>
                  <a:gd name="T14" fmla="*/ 24 w 66"/>
                  <a:gd name="T15" fmla="*/ 20 h 34"/>
                  <a:gd name="T16" fmla="*/ 66 w 66"/>
                  <a:gd name="T17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34">
                    <a:moveTo>
                      <a:pt x="66" y="23"/>
                    </a:moveTo>
                    <a:cubicBezTo>
                      <a:pt x="66" y="24"/>
                      <a:pt x="66" y="25"/>
                      <a:pt x="66" y="27"/>
                    </a:cubicBezTo>
                    <a:cubicBezTo>
                      <a:pt x="58" y="33"/>
                      <a:pt x="43" y="31"/>
                      <a:pt x="35" y="27"/>
                    </a:cubicBezTo>
                    <a:cubicBezTo>
                      <a:pt x="25" y="33"/>
                      <a:pt x="7" y="34"/>
                      <a:pt x="0" y="25"/>
                    </a:cubicBezTo>
                    <a:cubicBezTo>
                      <a:pt x="9" y="27"/>
                      <a:pt x="11" y="26"/>
                      <a:pt x="18" y="23"/>
                    </a:cubicBezTo>
                    <a:cubicBezTo>
                      <a:pt x="15" y="18"/>
                      <a:pt x="7" y="17"/>
                      <a:pt x="3" y="12"/>
                    </a:cubicBezTo>
                    <a:cubicBezTo>
                      <a:pt x="8" y="0"/>
                      <a:pt x="22" y="7"/>
                      <a:pt x="29" y="14"/>
                    </a:cubicBezTo>
                    <a:cubicBezTo>
                      <a:pt x="29" y="17"/>
                      <a:pt x="28" y="20"/>
                      <a:pt x="24" y="20"/>
                    </a:cubicBezTo>
                    <a:cubicBezTo>
                      <a:pt x="33" y="29"/>
                      <a:pt x="51" y="21"/>
                      <a:pt x="6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332">
                <a:extLst>
                  <a:ext uri="{FF2B5EF4-FFF2-40B4-BE49-F238E27FC236}">
                    <a16:creationId xmlns:a16="http://schemas.microsoft.com/office/drawing/2014/main" xmlns="" id="{D78FC5DF-1589-4504-855A-4C529E56C4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9" y="3631"/>
                <a:ext cx="5" cy="4"/>
              </a:xfrm>
              <a:custGeom>
                <a:avLst/>
                <a:gdLst>
                  <a:gd name="T0" fmla="*/ 15 w 15"/>
                  <a:gd name="T1" fmla="*/ 5 h 11"/>
                  <a:gd name="T2" fmla="*/ 12 w 15"/>
                  <a:gd name="T3" fmla="*/ 9 h 11"/>
                  <a:gd name="T4" fmla="*/ 1 w 15"/>
                  <a:gd name="T5" fmla="*/ 11 h 11"/>
                  <a:gd name="T6" fmla="*/ 6 w 15"/>
                  <a:gd name="T7" fmla="*/ 2 h 11"/>
                  <a:gd name="T8" fmla="*/ 15 w 15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5" y="5"/>
                    </a:moveTo>
                    <a:cubicBezTo>
                      <a:pt x="14" y="6"/>
                      <a:pt x="12" y="6"/>
                      <a:pt x="12" y="9"/>
                    </a:cubicBezTo>
                    <a:cubicBezTo>
                      <a:pt x="7" y="6"/>
                      <a:pt x="6" y="11"/>
                      <a:pt x="1" y="11"/>
                    </a:cubicBezTo>
                    <a:cubicBezTo>
                      <a:pt x="0" y="5"/>
                      <a:pt x="9" y="9"/>
                      <a:pt x="6" y="2"/>
                    </a:cubicBezTo>
                    <a:cubicBezTo>
                      <a:pt x="12" y="0"/>
                      <a:pt x="10" y="7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333">
                <a:extLst>
                  <a:ext uri="{FF2B5EF4-FFF2-40B4-BE49-F238E27FC236}">
                    <a16:creationId xmlns:a16="http://schemas.microsoft.com/office/drawing/2014/main" xmlns="" id="{0F1C0111-81C0-4B73-8884-63841F833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7" y="3349"/>
                <a:ext cx="4" cy="3"/>
              </a:xfrm>
              <a:custGeom>
                <a:avLst/>
                <a:gdLst>
                  <a:gd name="T0" fmla="*/ 10 w 10"/>
                  <a:gd name="T1" fmla="*/ 5 h 9"/>
                  <a:gd name="T2" fmla="*/ 0 w 10"/>
                  <a:gd name="T3" fmla="*/ 7 h 9"/>
                  <a:gd name="T4" fmla="*/ 10 w 10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9">
                    <a:moveTo>
                      <a:pt x="10" y="5"/>
                    </a:moveTo>
                    <a:cubicBezTo>
                      <a:pt x="9" y="9"/>
                      <a:pt x="3" y="6"/>
                      <a:pt x="0" y="7"/>
                    </a:cubicBezTo>
                    <a:cubicBezTo>
                      <a:pt x="1" y="0"/>
                      <a:pt x="5" y="5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334">
                <a:extLst>
                  <a:ext uri="{FF2B5EF4-FFF2-40B4-BE49-F238E27FC236}">
                    <a16:creationId xmlns:a16="http://schemas.microsoft.com/office/drawing/2014/main" xmlns="" id="{CBC630BC-D02F-4664-8427-2F03482E5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3" y="3347"/>
                <a:ext cx="4" cy="3"/>
              </a:xfrm>
              <a:custGeom>
                <a:avLst/>
                <a:gdLst>
                  <a:gd name="T0" fmla="*/ 12 w 12"/>
                  <a:gd name="T1" fmla="*/ 3 h 8"/>
                  <a:gd name="T2" fmla="*/ 0 w 12"/>
                  <a:gd name="T3" fmla="*/ 5 h 8"/>
                  <a:gd name="T4" fmla="*/ 12 w 12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2" y="3"/>
                    </a:moveTo>
                    <a:cubicBezTo>
                      <a:pt x="10" y="8"/>
                      <a:pt x="4" y="8"/>
                      <a:pt x="0" y="5"/>
                    </a:cubicBezTo>
                    <a:cubicBezTo>
                      <a:pt x="2" y="1"/>
                      <a:pt x="9" y="0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335">
                <a:extLst>
                  <a:ext uri="{FF2B5EF4-FFF2-40B4-BE49-F238E27FC236}">
                    <a16:creationId xmlns:a16="http://schemas.microsoft.com/office/drawing/2014/main" xmlns="" id="{4DD13462-ED9B-4053-850F-2E310738A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" y="3378"/>
                <a:ext cx="18" cy="3"/>
              </a:xfrm>
              <a:custGeom>
                <a:avLst/>
                <a:gdLst>
                  <a:gd name="T0" fmla="*/ 52 w 52"/>
                  <a:gd name="T1" fmla="*/ 6 h 10"/>
                  <a:gd name="T2" fmla="*/ 0 w 52"/>
                  <a:gd name="T3" fmla="*/ 7 h 10"/>
                  <a:gd name="T4" fmla="*/ 37 w 52"/>
                  <a:gd name="T5" fmla="*/ 0 h 10"/>
                  <a:gd name="T6" fmla="*/ 52 w 52"/>
                  <a:gd name="T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10">
                    <a:moveTo>
                      <a:pt x="52" y="6"/>
                    </a:moveTo>
                    <a:cubicBezTo>
                      <a:pt x="31" y="7"/>
                      <a:pt x="17" y="10"/>
                      <a:pt x="0" y="7"/>
                    </a:cubicBezTo>
                    <a:cubicBezTo>
                      <a:pt x="11" y="0"/>
                      <a:pt x="24" y="8"/>
                      <a:pt x="37" y="0"/>
                    </a:cubicBezTo>
                    <a:cubicBezTo>
                      <a:pt x="37" y="7"/>
                      <a:pt x="48" y="3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336">
                <a:extLst>
                  <a:ext uri="{FF2B5EF4-FFF2-40B4-BE49-F238E27FC236}">
                    <a16:creationId xmlns:a16="http://schemas.microsoft.com/office/drawing/2014/main" xmlns="" id="{F2A7DA51-BD7B-47F5-B09C-82B81DF59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7" y="3370"/>
                <a:ext cx="3" cy="2"/>
              </a:xfrm>
              <a:custGeom>
                <a:avLst/>
                <a:gdLst>
                  <a:gd name="T0" fmla="*/ 9 w 9"/>
                  <a:gd name="T1" fmla="*/ 1 h 5"/>
                  <a:gd name="T2" fmla="*/ 9 w 9"/>
                  <a:gd name="T3" fmla="*/ 5 h 5"/>
                  <a:gd name="T4" fmla="*/ 0 w 9"/>
                  <a:gd name="T5" fmla="*/ 5 h 5"/>
                  <a:gd name="T6" fmla="*/ 9 w 9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1"/>
                    </a:moveTo>
                    <a:cubicBezTo>
                      <a:pt x="9" y="2"/>
                      <a:pt x="9" y="4"/>
                      <a:pt x="9" y="5"/>
                    </a:cubicBezTo>
                    <a:cubicBezTo>
                      <a:pt x="6" y="5"/>
                      <a:pt x="3" y="5"/>
                      <a:pt x="0" y="5"/>
                    </a:cubicBezTo>
                    <a:cubicBezTo>
                      <a:pt x="2" y="2"/>
                      <a:pt x="4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337">
                <a:extLst>
                  <a:ext uri="{FF2B5EF4-FFF2-40B4-BE49-F238E27FC236}">
                    <a16:creationId xmlns:a16="http://schemas.microsoft.com/office/drawing/2014/main" xmlns="" id="{52B5C27F-5C0C-49B6-A612-83C94846C2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5" y="3345"/>
                <a:ext cx="2" cy="2"/>
              </a:xfrm>
              <a:custGeom>
                <a:avLst/>
                <a:gdLst>
                  <a:gd name="T0" fmla="*/ 7 w 7"/>
                  <a:gd name="T1" fmla="*/ 2 h 5"/>
                  <a:gd name="T2" fmla="*/ 0 w 7"/>
                  <a:gd name="T3" fmla="*/ 5 h 5"/>
                  <a:gd name="T4" fmla="*/ 7 w 7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cubicBezTo>
                      <a:pt x="6" y="4"/>
                      <a:pt x="4" y="5"/>
                      <a:pt x="0" y="5"/>
                    </a:cubicBezTo>
                    <a:cubicBezTo>
                      <a:pt x="0" y="1"/>
                      <a:pt x="5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338">
                <a:extLst>
                  <a:ext uri="{FF2B5EF4-FFF2-40B4-BE49-F238E27FC236}">
                    <a16:creationId xmlns:a16="http://schemas.microsoft.com/office/drawing/2014/main" xmlns="" id="{5B588B25-BF69-4F4C-A649-1D7FE365D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3632"/>
                <a:ext cx="25" cy="16"/>
              </a:xfrm>
              <a:custGeom>
                <a:avLst/>
                <a:gdLst>
                  <a:gd name="T0" fmla="*/ 73 w 73"/>
                  <a:gd name="T1" fmla="*/ 34 h 46"/>
                  <a:gd name="T2" fmla="*/ 42 w 73"/>
                  <a:gd name="T3" fmla="*/ 28 h 46"/>
                  <a:gd name="T4" fmla="*/ 16 w 73"/>
                  <a:gd name="T5" fmla="*/ 18 h 46"/>
                  <a:gd name="T6" fmla="*/ 0 w 73"/>
                  <a:gd name="T7" fmla="*/ 9 h 46"/>
                  <a:gd name="T8" fmla="*/ 28 w 73"/>
                  <a:gd name="T9" fmla="*/ 3 h 46"/>
                  <a:gd name="T10" fmla="*/ 36 w 73"/>
                  <a:gd name="T11" fmla="*/ 11 h 46"/>
                  <a:gd name="T12" fmla="*/ 31 w 73"/>
                  <a:gd name="T13" fmla="*/ 14 h 46"/>
                  <a:gd name="T14" fmla="*/ 42 w 73"/>
                  <a:gd name="T15" fmla="*/ 17 h 46"/>
                  <a:gd name="T16" fmla="*/ 40 w 73"/>
                  <a:gd name="T17" fmla="*/ 23 h 46"/>
                  <a:gd name="T18" fmla="*/ 73 w 73"/>
                  <a:gd name="T1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46">
                    <a:moveTo>
                      <a:pt x="73" y="34"/>
                    </a:moveTo>
                    <a:cubicBezTo>
                      <a:pt x="65" y="46"/>
                      <a:pt x="44" y="39"/>
                      <a:pt x="42" y="28"/>
                    </a:cubicBezTo>
                    <a:cubicBezTo>
                      <a:pt x="29" y="29"/>
                      <a:pt x="16" y="30"/>
                      <a:pt x="16" y="18"/>
                    </a:cubicBezTo>
                    <a:cubicBezTo>
                      <a:pt x="13" y="10"/>
                      <a:pt x="2" y="17"/>
                      <a:pt x="0" y="9"/>
                    </a:cubicBezTo>
                    <a:cubicBezTo>
                      <a:pt x="13" y="11"/>
                      <a:pt x="14" y="0"/>
                      <a:pt x="28" y="3"/>
                    </a:cubicBezTo>
                    <a:cubicBezTo>
                      <a:pt x="29" y="7"/>
                      <a:pt x="30" y="12"/>
                      <a:pt x="36" y="11"/>
                    </a:cubicBezTo>
                    <a:cubicBezTo>
                      <a:pt x="35" y="12"/>
                      <a:pt x="33" y="13"/>
                      <a:pt x="31" y="14"/>
                    </a:cubicBezTo>
                    <a:cubicBezTo>
                      <a:pt x="34" y="16"/>
                      <a:pt x="38" y="16"/>
                      <a:pt x="42" y="17"/>
                    </a:cubicBezTo>
                    <a:cubicBezTo>
                      <a:pt x="42" y="19"/>
                      <a:pt x="40" y="20"/>
                      <a:pt x="40" y="23"/>
                    </a:cubicBezTo>
                    <a:cubicBezTo>
                      <a:pt x="55" y="18"/>
                      <a:pt x="61" y="31"/>
                      <a:pt x="7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339">
                <a:extLst>
                  <a:ext uri="{FF2B5EF4-FFF2-40B4-BE49-F238E27FC236}">
                    <a16:creationId xmlns:a16="http://schemas.microsoft.com/office/drawing/2014/main" xmlns="" id="{1BBF8ED7-725C-49C0-87B4-F1F6825CB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9" y="3390"/>
                <a:ext cx="6" cy="3"/>
              </a:xfrm>
              <a:custGeom>
                <a:avLst/>
                <a:gdLst>
                  <a:gd name="T0" fmla="*/ 14 w 15"/>
                  <a:gd name="T1" fmla="*/ 5 h 10"/>
                  <a:gd name="T2" fmla="*/ 6 w 15"/>
                  <a:gd name="T3" fmla="*/ 9 h 10"/>
                  <a:gd name="T4" fmla="*/ 1 w 15"/>
                  <a:gd name="T5" fmla="*/ 2 h 10"/>
                  <a:gd name="T6" fmla="*/ 14 w 15"/>
                  <a:gd name="T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4" y="5"/>
                    </a:moveTo>
                    <a:cubicBezTo>
                      <a:pt x="15" y="10"/>
                      <a:pt x="6" y="5"/>
                      <a:pt x="6" y="9"/>
                    </a:cubicBezTo>
                    <a:cubicBezTo>
                      <a:pt x="4" y="6"/>
                      <a:pt x="0" y="7"/>
                      <a:pt x="1" y="2"/>
                    </a:cubicBezTo>
                    <a:cubicBezTo>
                      <a:pt x="8" y="0"/>
                      <a:pt x="8" y="5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340">
                <a:extLst>
                  <a:ext uri="{FF2B5EF4-FFF2-40B4-BE49-F238E27FC236}">
                    <a16:creationId xmlns:a16="http://schemas.microsoft.com/office/drawing/2014/main" xmlns="" id="{6D370C0C-10C2-498B-A097-BCBAC4BC7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1" y="3372"/>
                <a:ext cx="3" cy="3"/>
              </a:xfrm>
              <a:custGeom>
                <a:avLst/>
                <a:gdLst>
                  <a:gd name="T0" fmla="*/ 9 w 9"/>
                  <a:gd name="T1" fmla="*/ 6 h 11"/>
                  <a:gd name="T2" fmla="*/ 2 w 9"/>
                  <a:gd name="T3" fmla="*/ 11 h 11"/>
                  <a:gd name="T4" fmla="*/ 4 w 9"/>
                  <a:gd name="T5" fmla="*/ 6 h 11"/>
                  <a:gd name="T6" fmla="*/ 0 w 9"/>
                  <a:gd name="T7" fmla="*/ 5 h 11"/>
                  <a:gd name="T8" fmla="*/ 9 w 9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cubicBezTo>
                      <a:pt x="8" y="9"/>
                      <a:pt x="6" y="11"/>
                      <a:pt x="2" y="11"/>
                    </a:cubicBezTo>
                    <a:cubicBezTo>
                      <a:pt x="1" y="7"/>
                      <a:pt x="4" y="9"/>
                      <a:pt x="4" y="6"/>
                    </a:cubicBezTo>
                    <a:cubicBezTo>
                      <a:pt x="4" y="4"/>
                      <a:pt x="2" y="5"/>
                      <a:pt x="0" y="5"/>
                    </a:cubicBezTo>
                    <a:cubicBezTo>
                      <a:pt x="2" y="0"/>
                      <a:pt x="7" y="5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341">
                <a:extLst>
                  <a:ext uri="{FF2B5EF4-FFF2-40B4-BE49-F238E27FC236}">
                    <a16:creationId xmlns:a16="http://schemas.microsoft.com/office/drawing/2014/main" xmlns="" id="{A6237199-7C03-458A-8D01-E2FBA476D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5" y="3382"/>
                <a:ext cx="9" cy="2"/>
              </a:xfrm>
              <a:custGeom>
                <a:avLst/>
                <a:gdLst>
                  <a:gd name="T0" fmla="*/ 27 w 27"/>
                  <a:gd name="T1" fmla="*/ 1 h 8"/>
                  <a:gd name="T2" fmla="*/ 0 w 27"/>
                  <a:gd name="T3" fmla="*/ 3 h 8"/>
                  <a:gd name="T4" fmla="*/ 27 w 27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8">
                    <a:moveTo>
                      <a:pt x="27" y="1"/>
                    </a:moveTo>
                    <a:cubicBezTo>
                      <a:pt x="23" y="8"/>
                      <a:pt x="7" y="3"/>
                      <a:pt x="0" y="3"/>
                    </a:cubicBezTo>
                    <a:cubicBezTo>
                      <a:pt x="11" y="0"/>
                      <a:pt x="16" y="0"/>
                      <a:pt x="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342">
                <a:extLst>
                  <a:ext uri="{FF2B5EF4-FFF2-40B4-BE49-F238E27FC236}">
                    <a16:creationId xmlns:a16="http://schemas.microsoft.com/office/drawing/2014/main" xmlns="" id="{D1D0BEA2-18E8-4619-9B40-AF1E13B29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" y="3618"/>
                <a:ext cx="4" cy="4"/>
              </a:xfrm>
              <a:custGeom>
                <a:avLst/>
                <a:gdLst>
                  <a:gd name="T0" fmla="*/ 12 w 12"/>
                  <a:gd name="T1" fmla="*/ 6 h 11"/>
                  <a:gd name="T2" fmla="*/ 0 w 12"/>
                  <a:gd name="T3" fmla="*/ 6 h 11"/>
                  <a:gd name="T4" fmla="*/ 12 w 12"/>
                  <a:gd name="T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1">
                    <a:moveTo>
                      <a:pt x="12" y="6"/>
                    </a:moveTo>
                    <a:cubicBezTo>
                      <a:pt x="9" y="11"/>
                      <a:pt x="4" y="5"/>
                      <a:pt x="0" y="6"/>
                    </a:cubicBezTo>
                    <a:cubicBezTo>
                      <a:pt x="1" y="0"/>
                      <a:pt x="8" y="5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343">
                <a:extLst>
                  <a:ext uri="{FF2B5EF4-FFF2-40B4-BE49-F238E27FC236}">
                    <a16:creationId xmlns:a16="http://schemas.microsoft.com/office/drawing/2014/main" xmlns="" id="{3EAD7BFA-DE60-485A-96AD-6D131A123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5" y="3361"/>
                <a:ext cx="4" cy="2"/>
              </a:xfrm>
              <a:custGeom>
                <a:avLst/>
                <a:gdLst>
                  <a:gd name="T0" fmla="*/ 14 w 14"/>
                  <a:gd name="T1" fmla="*/ 0 h 4"/>
                  <a:gd name="T2" fmla="*/ 0 w 14"/>
                  <a:gd name="T3" fmla="*/ 3 h 4"/>
                  <a:gd name="T4" fmla="*/ 14 w 1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4">
                    <a:moveTo>
                      <a:pt x="14" y="0"/>
                    </a:moveTo>
                    <a:cubicBezTo>
                      <a:pt x="10" y="4"/>
                      <a:pt x="7" y="4"/>
                      <a:pt x="0" y="3"/>
                    </a:cubicBezTo>
                    <a:cubicBezTo>
                      <a:pt x="3" y="1"/>
                      <a:pt x="9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344">
                <a:extLst>
                  <a:ext uri="{FF2B5EF4-FFF2-40B4-BE49-F238E27FC236}">
                    <a16:creationId xmlns:a16="http://schemas.microsoft.com/office/drawing/2014/main" xmlns="" id="{780DF0B9-9604-4FB0-8830-380C9BC7E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" y="3374"/>
                <a:ext cx="3" cy="3"/>
              </a:xfrm>
              <a:custGeom>
                <a:avLst/>
                <a:gdLst>
                  <a:gd name="T0" fmla="*/ 11 w 11"/>
                  <a:gd name="T1" fmla="*/ 0 h 8"/>
                  <a:gd name="T2" fmla="*/ 6 w 11"/>
                  <a:gd name="T3" fmla="*/ 3 h 8"/>
                  <a:gd name="T4" fmla="*/ 8 w 11"/>
                  <a:gd name="T5" fmla="*/ 7 h 8"/>
                  <a:gd name="T6" fmla="*/ 0 w 11"/>
                  <a:gd name="T7" fmla="*/ 6 h 8"/>
                  <a:gd name="T8" fmla="*/ 11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0"/>
                    </a:moveTo>
                    <a:cubicBezTo>
                      <a:pt x="9" y="1"/>
                      <a:pt x="8" y="2"/>
                      <a:pt x="6" y="3"/>
                    </a:cubicBezTo>
                    <a:cubicBezTo>
                      <a:pt x="7" y="4"/>
                      <a:pt x="8" y="5"/>
                      <a:pt x="8" y="7"/>
                    </a:cubicBezTo>
                    <a:cubicBezTo>
                      <a:pt x="3" y="8"/>
                      <a:pt x="4" y="5"/>
                      <a:pt x="0" y="6"/>
                    </a:cubicBezTo>
                    <a:cubicBezTo>
                      <a:pt x="3" y="3"/>
                      <a:pt x="5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345">
                <a:extLst>
                  <a:ext uri="{FF2B5EF4-FFF2-40B4-BE49-F238E27FC236}">
                    <a16:creationId xmlns:a16="http://schemas.microsoft.com/office/drawing/2014/main" xmlns="" id="{F2538BF1-5A19-43F2-B17E-EF83E3E84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5" y="3633"/>
                <a:ext cx="4" cy="3"/>
              </a:xfrm>
              <a:custGeom>
                <a:avLst/>
                <a:gdLst>
                  <a:gd name="T0" fmla="*/ 10 w 10"/>
                  <a:gd name="T1" fmla="*/ 4 h 8"/>
                  <a:gd name="T2" fmla="*/ 0 w 10"/>
                  <a:gd name="T3" fmla="*/ 6 h 8"/>
                  <a:gd name="T4" fmla="*/ 9 w 10"/>
                  <a:gd name="T5" fmla="*/ 0 h 8"/>
                  <a:gd name="T6" fmla="*/ 7 w 10"/>
                  <a:gd name="T7" fmla="*/ 3 h 8"/>
                  <a:gd name="T8" fmla="*/ 10 w 10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10" y="4"/>
                    </a:moveTo>
                    <a:cubicBezTo>
                      <a:pt x="9" y="8"/>
                      <a:pt x="3" y="5"/>
                      <a:pt x="0" y="6"/>
                    </a:cubicBezTo>
                    <a:cubicBezTo>
                      <a:pt x="2" y="3"/>
                      <a:pt x="5" y="2"/>
                      <a:pt x="9" y="0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7" y="4"/>
                      <a:pt x="9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46">
                <a:extLst>
                  <a:ext uri="{FF2B5EF4-FFF2-40B4-BE49-F238E27FC236}">
                    <a16:creationId xmlns:a16="http://schemas.microsoft.com/office/drawing/2014/main" xmlns="" id="{2B6C5EF9-B6A5-4D4B-854F-16560FB434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4" y="3371"/>
                <a:ext cx="4" cy="3"/>
              </a:xfrm>
              <a:custGeom>
                <a:avLst/>
                <a:gdLst>
                  <a:gd name="T0" fmla="*/ 10 w 11"/>
                  <a:gd name="T1" fmla="*/ 2 h 9"/>
                  <a:gd name="T2" fmla="*/ 9 w 11"/>
                  <a:gd name="T3" fmla="*/ 9 h 9"/>
                  <a:gd name="T4" fmla="*/ 0 w 11"/>
                  <a:gd name="T5" fmla="*/ 3 h 9"/>
                  <a:gd name="T6" fmla="*/ 10 w 11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10" y="2"/>
                    </a:moveTo>
                    <a:cubicBezTo>
                      <a:pt x="11" y="5"/>
                      <a:pt x="10" y="7"/>
                      <a:pt x="9" y="9"/>
                    </a:cubicBezTo>
                    <a:cubicBezTo>
                      <a:pt x="4" y="9"/>
                      <a:pt x="4" y="4"/>
                      <a:pt x="0" y="3"/>
                    </a:cubicBezTo>
                    <a:cubicBezTo>
                      <a:pt x="3" y="0"/>
                      <a:pt x="6" y="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347">
                <a:extLst>
                  <a:ext uri="{FF2B5EF4-FFF2-40B4-BE49-F238E27FC236}">
                    <a16:creationId xmlns:a16="http://schemas.microsoft.com/office/drawing/2014/main" xmlns="" id="{8084604B-9ACD-4E9D-B54B-007E791A4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2" y="3367"/>
                <a:ext cx="4" cy="3"/>
              </a:xfrm>
              <a:custGeom>
                <a:avLst/>
                <a:gdLst>
                  <a:gd name="T0" fmla="*/ 12 w 12"/>
                  <a:gd name="T1" fmla="*/ 4 h 9"/>
                  <a:gd name="T2" fmla="*/ 0 w 12"/>
                  <a:gd name="T3" fmla="*/ 7 h 9"/>
                  <a:gd name="T4" fmla="*/ 12 w 12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4"/>
                    </a:moveTo>
                    <a:cubicBezTo>
                      <a:pt x="10" y="9"/>
                      <a:pt x="7" y="7"/>
                      <a:pt x="0" y="7"/>
                    </a:cubicBezTo>
                    <a:cubicBezTo>
                      <a:pt x="0" y="0"/>
                      <a:pt x="9" y="0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348">
                <a:extLst>
                  <a:ext uri="{FF2B5EF4-FFF2-40B4-BE49-F238E27FC236}">
                    <a16:creationId xmlns:a16="http://schemas.microsoft.com/office/drawing/2014/main" xmlns="" id="{4B5E5C9D-7C1D-43E6-9434-A700BADF13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9" y="3379"/>
                <a:ext cx="5" cy="2"/>
              </a:xfrm>
              <a:custGeom>
                <a:avLst/>
                <a:gdLst>
                  <a:gd name="T0" fmla="*/ 13 w 13"/>
                  <a:gd name="T1" fmla="*/ 2 h 6"/>
                  <a:gd name="T2" fmla="*/ 0 w 13"/>
                  <a:gd name="T3" fmla="*/ 5 h 6"/>
                  <a:gd name="T4" fmla="*/ 13 w 13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3" y="2"/>
                    </a:moveTo>
                    <a:cubicBezTo>
                      <a:pt x="11" y="5"/>
                      <a:pt x="6" y="6"/>
                      <a:pt x="0" y="5"/>
                    </a:cubicBezTo>
                    <a:cubicBezTo>
                      <a:pt x="0" y="0"/>
                      <a:pt x="8" y="3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349">
                <a:extLst>
                  <a:ext uri="{FF2B5EF4-FFF2-40B4-BE49-F238E27FC236}">
                    <a16:creationId xmlns:a16="http://schemas.microsoft.com/office/drawing/2014/main" xmlns="" id="{258E12EC-81E0-4EDB-A101-C5509AA1E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3351"/>
                <a:ext cx="6" cy="3"/>
              </a:xfrm>
              <a:custGeom>
                <a:avLst/>
                <a:gdLst>
                  <a:gd name="T0" fmla="*/ 18 w 18"/>
                  <a:gd name="T1" fmla="*/ 2 h 7"/>
                  <a:gd name="T2" fmla="*/ 0 w 18"/>
                  <a:gd name="T3" fmla="*/ 6 h 7"/>
                  <a:gd name="T4" fmla="*/ 18 w 18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7">
                    <a:moveTo>
                      <a:pt x="18" y="2"/>
                    </a:moveTo>
                    <a:cubicBezTo>
                      <a:pt x="15" y="7"/>
                      <a:pt x="4" y="3"/>
                      <a:pt x="0" y="6"/>
                    </a:cubicBezTo>
                    <a:cubicBezTo>
                      <a:pt x="1" y="0"/>
                      <a:pt x="11" y="2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350">
                <a:extLst>
                  <a:ext uri="{FF2B5EF4-FFF2-40B4-BE49-F238E27FC236}">
                    <a16:creationId xmlns:a16="http://schemas.microsoft.com/office/drawing/2014/main" xmlns="" id="{C900EB37-66CF-4506-B8A5-E14705258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1" y="3626"/>
                <a:ext cx="12" cy="5"/>
              </a:xfrm>
              <a:custGeom>
                <a:avLst/>
                <a:gdLst>
                  <a:gd name="T0" fmla="*/ 35 w 35"/>
                  <a:gd name="T1" fmla="*/ 6 h 13"/>
                  <a:gd name="T2" fmla="*/ 0 w 35"/>
                  <a:gd name="T3" fmla="*/ 12 h 13"/>
                  <a:gd name="T4" fmla="*/ 35 w 35"/>
                  <a:gd name="T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24" y="12"/>
                      <a:pt x="17" y="13"/>
                      <a:pt x="0" y="12"/>
                    </a:cubicBezTo>
                    <a:cubicBezTo>
                      <a:pt x="9" y="5"/>
                      <a:pt x="23" y="0"/>
                      <a:pt x="3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351">
                <a:extLst>
                  <a:ext uri="{FF2B5EF4-FFF2-40B4-BE49-F238E27FC236}">
                    <a16:creationId xmlns:a16="http://schemas.microsoft.com/office/drawing/2014/main" xmlns="" id="{A7DE9CF2-E72B-4225-80F3-630DB5119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9" y="3348"/>
                <a:ext cx="3" cy="2"/>
              </a:xfrm>
              <a:custGeom>
                <a:avLst/>
                <a:gdLst>
                  <a:gd name="T0" fmla="*/ 11 w 11"/>
                  <a:gd name="T1" fmla="*/ 2 h 6"/>
                  <a:gd name="T2" fmla="*/ 0 w 11"/>
                  <a:gd name="T3" fmla="*/ 5 h 6"/>
                  <a:gd name="T4" fmla="*/ 11 w 11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11" y="2"/>
                    </a:moveTo>
                    <a:cubicBezTo>
                      <a:pt x="11" y="6"/>
                      <a:pt x="5" y="5"/>
                      <a:pt x="0" y="5"/>
                    </a:cubicBezTo>
                    <a:cubicBezTo>
                      <a:pt x="0" y="0"/>
                      <a:pt x="10" y="1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352">
                <a:extLst>
                  <a:ext uri="{FF2B5EF4-FFF2-40B4-BE49-F238E27FC236}">
                    <a16:creationId xmlns:a16="http://schemas.microsoft.com/office/drawing/2014/main" xmlns="" id="{08B3EF92-A590-46F9-B5A4-C754F2BE4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3358"/>
                <a:ext cx="3" cy="4"/>
              </a:xfrm>
              <a:custGeom>
                <a:avLst/>
                <a:gdLst>
                  <a:gd name="T0" fmla="*/ 5 w 9"/>
                  <a:gd name="T1" fmla="*/ 11 h 11"/>
                  <a:gd name="T2" fmla="*/ 0 w 9"/>
                  <a:gd name="T3" fmla="*/ 6 h 11"/>
                  <a:gd name="T4" fmla="*/ 5 w 9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1">
                    <a:moveTo>
                      <a:pt x="5" y="11"/>
                    </a:moveTo>
                    <a:cubicBezTo>
                      <a:pt x="2" y="10"/>
                      <a:pt x="4" y="6"/>
                      <a:pt x="0" y="6"/>
                    </a:cubicBezTo>
                    <a:cubicBezTo>
                      <a:pt x="3" y="0"/>
                      <a:pt x="9" y="6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353">
                <a:extLst>
                  <a:ext uri="{FF2B5EF4-FFF2-40B4-BE49-F238E27FC236}">
                    <a16:creationId xmlns:a16="http://schemas.microsoft.com/office/drawing/2014/main" xmlns="" id="{52BB45C5-8E51-41BF-8A6D-B99202547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4" y="3623"/>
                <a:ext cx="8" cy="4"/>
              </a:xfrm>
              <a:custGeom>
                <a:avLst/>
                <a:gdLst>
                  <a:gd name="T0" fmla="*/ 22 w 23"/>
                  <a:gd name="T1" fmla="*/ 12 h 12"/>
                  <a:gd name="T2" fmla="*/ 0 w 23"/>
                  <a:gd name="T3" fmla="*/ 11 h 12"/>
                  <a:gd name="T4" fmla="*/ 0 w 23"/>
                  <a:gd name="T5" fmla="*/ 3 h 12"/>
                  <a:gd name="T6" fmla="*/ 10 w 23"/>
                  <a:gd name="T7" fmla="*/ 2 h 12"/>
                  <a:gd name="T8" fmla="*/ 19 w 23"/>
                  <a:gd name="T9" fmla="*/ 6 h 12"/>
                  <a:gd name="T10" fmla="*/ 22 w 23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2">
                    <a:moveTo>
                      <a:pt x="22" y="12"/>
                    </a:moveTo>
                    <a:cubicBezTo>
                      <a:pt x="15" y="9"/>
                      <a:pt x="7" y="12"/>
                      <a:pt x="0" y="11"/>
                    </a:cubicBezTo>
                    <a:cubicBezTo>
                      <a:pt x="0" y="6"/>
                      <a:pt x="6" y="5"/>
                      <a:pt x="0" y="3"/>
                    </a:cubicBezTo>
                    <a:cubicBezTo>
                      <a:pt x="1" y="0"/>
                      <a:pt x="7" y="2"/>
                      <a:pt x="10" y="2"/>
                    </a:cubicBezTo>
                    <a:cubicBezTo>
                      <a:pt x="9" y="8"/>
                      <a:pt x="18" y="12"/>
                      <a:pt x="19" y="6"/>
                    </a:cubicBezTo>
                    <a:cubicBezTo>
                      <a:pt x="22" y="6"/>
                      <a:pt x="23" y="9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54">
                <a:extLst>
                  <a:ext uri="{FF2B5EF4-FFF2-40B4-BE49-F238E27FC236}">
                    <a16:creationId xmlns:a16="http://schemas.microsoft.com/office/drawing/2014/main" xmlns="" id="{EF08664A-D00E-43AE-8A42-67E29D2B30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1" y="3362"/>
                <a:ext cx="4" cy="2"/>
              </a:xfrm>
              <a:custGeom>
                <a:avLst/>
                <a:gdLst>
                  <a:gd name="T0" fmla="*/ 11 w 12"/>
                  <a:gd name="T1" fmla="*/ 0 h 6"/>
                  <a:gd name="T2" fmla="*/ 0 w 12"/>
                  <a:gd name="T3" fmla="*/ 3 h 6"/>
                  <a:gd name="T4" fmla="*/ 11 w 12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11" y="0"/>
                    </a:moveTo>
                    <a:cubicBezTo>
                      <a:pt x="12" y="6"/>
                      <a:pt x="3" y="5"/>
                      <a:pt x="0" y="3"/>
                    </a:cubicBezTo>
                    <a:cubicBezTo>
                      <a:pt x="2" y="1"/>
                      <a:pt x="7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55">
                <a:extLst>
                  <a:ext uri="{FF2B5EF4-FFF2-40B4-BE49-F238E27FC236}">
                    <a16:creationId xmlns:a16="http://schemas.microsoft.com/office/drawing/2014/main" xmlns="" id="{1F73D89A-F659-4011-AD0A-5504691D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1" y="3376"/>
                <a:ext cx="4" cy="4"/>
              </a:xfrm>
              <a:custGeom>
                <a:avLst/>
                <a:gdLst>
                  <a:gd name="T0" fmla="*/ 11 w 11"/>
                  <a:gd name="T1" fmla="*/ 3 h 13"/>
                  <a:gd name="T2" fmla="*/ 11 w 11"/>
                  <a:gd name="T3" fmla="*/ 8 h 13"/>
                  <a:gd name="T4" fmla="*/ 0 w 11"/>
                  <a:gd name="T5" fmla="*/ 9 h 13"/>
                  <a:gd name="T6" fmla="*/ 0 w 11"/>
                  <a:gd name="T7" fmla="*/ 5 h 13"/>
                  <a:gd name="T8" fmla="*/ 11 w 11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11" y="3"/>
                    </a:moveTo>
                    <a:cubicBezTo>
                      <a:pt x="11" y="5"/>
                      <a:pt x="11" y="6"/>
                      <a:pt x="11" y="8"/>
                    </a:cubicBezTo>
                    <a:cubicBezTo>
                      <a:pt x="4" y="5"/>
                      <a:pt x="4" y="13"/>
                      <a:pt x="0" y="9"/>
                    </a:cubicBezTo>
                    <a:cubicBezTo>
                      <a:pt x="0" y="8"/>
                      <a:pt x="0" y="6"/>
                      <a:pt x="0" y="5"/>
                    </a:cubicBezTo>
                    <a:cubicBezTo>
                      <a:pt x="6" y="6"/>
                      <a:pt x="7" y="0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56">
                <a:extLst>
                  <a:ext uri="{FF2B5EF4-FFF2-40B4-BE49-F238E27FC236}">
                    <a16:creationId xmlns:a16="http://schemas.microsoft.com/office/drawing/2014/main" xmlns="" id="{E32B3FFF-0227-448B-83E2-458BE1E95B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9" y="3393"/>
                <a:ext cx="3" cy="1"/>
              </a:xfrm>
              <a:custGeom>
                <a:avLst/>
                <a:gdLst>
                  <a:gd name="T0" fmla="*/ 9 w 9"/>
                  <a:gd name="T1" fmla="*/ 0 h 5"/>
                  <a:gd name="T2" fmla="*/ 0 w 9"/>
                  <a:gd name="T3" fmla="*/ 2 h 5"/>
                  <a:gd name="T4" fmla="*/ 9 w 9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cubicBezTo>
                      <a:pt x="8" y="5"/>
                      <a:pt x="3" y="4"/>
                      <a:pt x="0" y="2"/>
                    </a:cubicBezTo>
                    <a:cubicBezTo>
                      <a:pt x="2" y="0"/>
                      <a:pt x="5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57">
                <a:extLst>
                  <a:ext uri="{FF2B5EF4-FFF2-40B4-BE49-F238E27FC236}">
                    <a16:creationId xmlns:a16="http://schemas.microsoft.com/office/drawing/2014/main" xmlns="" id="{B253E22E-AB8D-459F-B09D-BCF0936611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3639"/>
                <a:ext cx="17" cy="10"/>
              </a:xfrm>
              <a:custGeom>
                <a:avLst/>
                <a:gdLst>
                  <a:gd name="T0" fmla="*/ 51 w 51"/>
                  <a:gd name="T1" fmla="*/ 17 h 30"/>
                  <a:gd name="T2" fmla="*/ 0 w 51"/>
                  <a:gd name="T3" fmla="*/ 20 h 30"/>
                  <a:gd name="T4" fmla="*/ 18 w 51"/>
                  <a:gd name="T5" fmla="*/ 15 h 30"/>
                  <a:gd name="T6" fmla="*/ 8 w 51"/>
                  <a:gd name="T7" fmla="*/ 9 h 30"/>
                  <a:gd name="T8" fmla="*/ 30 w 51"/>
                  <a:gd name="T9" fmla="*/ 5 h 30"/>
                  <a:gd name="T10" fmla="*/ 33 w 51"/>
                  <a:gd name="T11" fmla="*/ 18 h 30"/>
                  <a:gd name="T12" fmla="*/ 51 w 51"/>
                  <a:gd name="T13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0">
                    <a:moveTo>
                      <a:pt x="51" y="17"/>
                    </a:moveTo>
                    <a:cubicBezTo>
                      <a:pt x="41" y="30"/>
                      <a:pt x="13" y="29"/>
                      <a:pt x="0" y="20"/>
                    </a:cubicBezTo>
                    <a:cubicBezTo>
                      <a:pt x="8" y="20"/>
                      <a:pt x="16" y="20"/>
                      <a:pt x="18" y="15"/>
                    </a:cubicBezTo>
                    <a:cubicBezTo>
                      <a:pt x="18" y="10"/>
                      <a:pt x="9" y="14"/>
                      <a:pt x="8" y="9"/>
                    </a:cubicBezTo>
                    <a:cubicBezTo>
                      <a:pt x="11" y="0"/>
                      <a:pt x="20" y="6"/>
                      <a:pt x="30" y="5"/>
                    </a:cubicBezTo>
                    <a:cubicBezTo>
                      <a:pt x="29" y="12"/>
                      <a:pt x="34" y="12"/>
                      <a:pt x="33" y="18"/>
                    </a:cubicBezTo>
                    <a:cubicBezTo>
                      <a:pt x="41" y="20"/>
                      <a:pt x="44" y="16"/>
                      <a:pt x="5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58">
                <a:extLst>
                  <a:ext uri="{FF2B5EF4-FFF2-40B4-BE49-F238E27FC236}">
                    <a16:creationId xmlns:a16="http://schemas.microsoft.com/office/drawing/2014/main" xmlns="" id="{9892E483-9689-4EB2-AC4A-EAEFE5C4A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2" y="3623"/>
                <a:ext cx="9" cy="10"/>
              </a:xfrm>
              <a:custGeom>
                <a:avLst/>
                <a:gdLst>
                  <a:gd name="T0" fmla="*/ 26 w 28"/>
                  <a:gd name="T1" fmla="*/ 17 h 31"/>
                  <a:gd name="T2" fmla="*/ 17 w 28"/>
                  <a:gd name="T3" fmla="*/ 20 h 31"/>
                  <a:gd name="T4" fmla="*/ 19 w 28"/>
                  <a:gd name="T5" fmla="*/ 29 h 31"/>
                  <a:gd name="T6" fmla="*/ 4 w 28"/>
                  <a:gd name="T7" fmla="*/ 31 h 31"/>
                  <a:gd name="T8" fmla="*/ 4 w 28"/>
                  <a:gd name="T9" fmla="*/ 23 h 31"/>
                  <a:gd name="T10" fmla="*/ 10 w 28"/>
                  <a:gd name="T11" fmla="*/ 22 h 31"/>
                  <a:gd name="T12" fmla="*/ 0 w 28"/>
                  <a:gd name="T13" fmla="*/ 16 h 31"/>
                  <a:gd name="T14" fmla="*/ 26 w 28"/>
                  <a:gd name="T15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31">
                    <a:moveTo>
                      <a:pt x="26" y="17"/>
                    </a:moveTo>
                    <a:cubicBezTo>
                      <a:pt x="23" y="18"/>
                      <a:pt x="22" y="21"/>
                      <a:pt x="17" y="20"/>
                    </a:cubicBezTo>
                    <a:cubicBezTo>
                      <a:pt x="16" y="27"/>
                      <a:pt x="17" y="24"/>
                      <a:pt x="19" y="29"/>
                    </a:cubicBezTo>
                    <a:cubicBezTo>
                      <a:pt x="12" y="27"/>
                      <a:pt x="9" y="28"/>
                      <a:pt x="4" y="31"/>
                    </a:cubicBezTo>
                    <a:cubicBezTo>
                      <a:pt x="8" y="27"/>
                      <a:pt x="6" y="28"/>
                      <a:pt x="4" y="23"/>
                    </a:cubicBezTo>
                    <a:cubicBezTo>
                      <a:pt x="5" y="22"/>
                      <a:pt x="7" y="22"/>
                      <a:pt x="10" y="22"/>
                    </a:cubicBezTo>
                    <a:cubicBezTo>
                      <a:pt x="7" y="19"/>
                      <a:pt x="4" y="17"/>
                      <a:pt x="0" y="16"/>
                    </a:cubicBezTo>
                    <a:cubicBezTo>
                      <a:pt x="0" y="1"/>
                      <a:pt x="28" y="0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59">
                <a:extLst>
                  <a:ext uri="{FF2B5EF4-FFF2-40B4-BE49-F238E27FC236}">
                    <a16:creationId xmlns:a16="http://schemas.microsoft.com/office/drawing/2014/main" xmlns="" id="{136C8C5C-2F02-47F4-956A-19F5C07C36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" y="3351"/>
                <a:ext cx="6" cy="3"/>
              </a:xfrm>
              <a:custGeom>
                <a:avLst/>
                <a:gdLst>
                  <a:gd name="T0" fmla="*/ 18 w 18"/>
                  <a:gd name="T1" fmla="*/ 3 h 9"/>
                  <a:gd name="T2" fmla="*/ 16 w 18"/>
                  <a:gd name="T3" fmla="*/ 8 h 9"/>
                  <a:gd name="T4" fmla="*/ 0 w 18"/>
                  <a:gd name="T5" fmla="*/ 6 h 9"/>
                  <a:gd name="T6" fmla="*/ 18 w 18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9">
                    <a:moveTo>
                      <a:pt x="18" y="3"/>
                    </a:moveTo>
                    <a:cubicBezTo>
                      <a:pt x="17" y="5"/>
                      <a:pt x="16" y="6"/>
                      <a:pt x="16" y="8"/>
                    </a:cubicBezTo>
                    <a:cubicBezTo>
                      <a:pt x="10" y="4"/>
                      <a:pt x="6" y="9"/>
                      <a:pt x="0" y="6"/>
                    </a:cubicBezTo>
                    <a:cubicBezTo>
                      <a:pt x="4" y="1"/>
                      <a:pt x="11" y="0"/>
                      <a:pt x="1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60">
                <a:extLst>
                  <a:ext uri="{FF2B5EF4-FFF2-40B4-BE49-F238E27FC236}">
                    <a16:creationId xmlns:a16="http://schemas.microsoft.com/office/drawing/2014/main" xmlns="" id="{90615684-005E-4515-A7E6-6ACE237401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1" y="3349"/>
                <a:ext cx="3" cy="2"/>
              </a:xfrm>
              <a:custGeom>
                <a:avLst/>
                <a:gdLst>
                  <a:gd name="T0" fmla="*/ 10 w 10"/>
                  <a:gd name="T1" fmla="*/ 1 h 6"/>
                  <a:gd name="T2" fmla="*/ 0 w 10"/>
                  <a:gd name="T3" fmla="*/ 4 h 6"/>
                  <a:gd name="T4" fmla="*/ 10 w 10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1"/>
                    </a:moveTo>
                    <a:cubicBezTo>
                      <a:pt x="8" y="6"/>
                      <a:pt x="4" y="6"/>
                      <a:pt x="0" y="4"/>
                    </a:cubicBezTo>
                    <a:cubicBezTo>
                      <a:pt x="3" y="2"/>
                      <a:pt x="6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61">
                <a:extLst>
                  <a:ext uri="{FF2B5EF4-FFF2-40B4-BE49-F238E27FC236}">
                    <a16:creationId xmlns:a16="http://schemas.microsoft.com/office/drawing/2014/main" xmlns="" id="{CB3B8614-9845-4656-ACDD-15C8929B04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" y="3377"/>
                <a:ext cx="3" cy="2"/>
              </a:xfrm>
              <a:custGeom>
                <a:avLst/>
                <a:gdLst>
                  <a:gd name="T0" fmla="*/ 10 w 11"/>
                  <a:gd name="T1" fmla="*/ 0 h 5"/>
                  <a:gd name="T2" fmla="*/ 0 w 11"/>
                  <a:gd name="T3" fmla="*/ 3 h 5"/>
                  <a:gd name="T4" fmla="*/ 10 w 1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10" y="0"/>
                    </a:moveTo>
                    <a:cubicBezTo>
                      <a:pt x="11" y="5"/>
                      <a:pt x="3" y="1"/>
                      <a:pt x="0" y="3"/>
                    </a:cubicBezTo>
                    <a:cubicBezTo>
                      <a:pt x="2" y="0"/>
                      <a:pt x="6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62">
                <a:extLst>
                  <a:ext uri="{FF2B5EF4-FFF2-40B4-BE49-F238E27FC236}">
                    <a16:creationId xmlns:a16="http://schemas.microsoft.com/office/drawing/2014/main" xmlns="" id="{381FF51B-C1A7-42CB-BF51-115924E48C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5" y="3626"/>
                <a:ext cx="3" cy="2"/>
              </a:xfrm>
              <a:custGeom>
                <a:avLst/>
                <a:gdLst>
                  <a:gd name="T0" fmla="*/ 10 w 10"/>
                  <a:gd name="T1" fmla="*/ 0 h 5"/>
                  <a:gd name="T2" fmla="*/ 0 w 10"/>
                  <a:gd name="T3" fmla="*/ 3 h 5"/>
                  <a:gd name="T4" fmla="*/ 10 w 10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cubicBezTo>
                      <a:pt x="10" y="5"/>
                      <a:pt x="2" y="5"/>
                      <a:pt x="0" y="3"/>
                    </a:cubicBezTo>
                    <a:cubicBezTo>
                      <a:pt x="2" y="0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63">
                <a:extLst>
                  <a:ext uri="{FF2B5EF4-FFF2-40B4-BE49-F238E27FC236}">
                    <a16:creationId xmlns:a16="http://schemas.microsoft.com/office/drawing/2014/main" xmlns="" id="{E3D89495-87CC-4681-A6B5-1B18E545A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0" y="3351"/>
                <a:ext cx="5" cy="3"/>
              </a:xfrm>
              <a:custGeom>
                <a:avLst/>
                <a:gdLst>
                  <a:gd name="T0" fmla="*/ 13 w 13"/>
                  <a:gd name="T1" fmla="*/ 3 h 10"/>
                  <a:gd name="T2" fmla="*/ 0 w 13"/>
                  <a:gd name="T3" fmla="*/ 7 h 10"/>
                  <a:gd name="T4" fmla="*/ 13 w 13"/>
                  <a:gd name="T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13" y="3"/>
                    </a:moveTo>
                    <a:cubicBezTo>
                      <a:pt x="12" y="10"/>
                      <a:pt x="6" y="4"/>
                      <a:pt x="0" y="7"/>
                    </a:cubicBezTo>
                    <a:cubicBezTo>
                      <a:pt x="2" y="0"/>
                      <a:pt x="7" y="5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364">
                <a:extLst>
                  <a:ext uri="{FF2B5EF4-FFF2-40B4-BE49-F238E27FC236}">
                    <a16:creationId xmlns:a16="http://schemas.microsoft.com/office/drawing/2014/main" xmlns="" id="{CF7DC316-BF09-44A4-9FCC-8B3A79860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3356"/>
                <a:ext cx="72" cy="20"/>
              </a:xfrm>
              <a:custGeom>
                <a:avLst/>
                <a:gdLst>
                  <a:gd name="T0" fmla="*/ 213 w 214"/>
                  <a:gd name="T1" fmla="*/ 0 h 60"/>
                  <a:gd name="T2" fmla="*/ 212 w 214"/>
                  <a:gd name="T3" fmla="*/ 7 h 60"/>
                  <a:gd name="T4" fmla="*/ 178 w 214"/>
                  <a:gd name="T5" fmla="*/ 15 h 60"/>
                  <a:gd name="T6" fmla="*/ 144 w 214"/>
                  <a:gd name="T7" fmla="*/ 19 h 60"/>
                  <a:gd name="T8" fmla="*/ 164 w 214"/>
                  <a:gd name="T9" fmla="*/ 22 h 60"/>
                  <a:gd name="T10" fmla="*/ 111 w 214"/>
                  <a:gd name="T11" fmla="*/ 24 h 60"/>
                  <a:gd name="T12" fmla="*/ 109 w 214"/>
                  <a:gd name="T13" fmla="*/ 29 h 60"/>
                  <a:gd name="T14" fmla="*/ 93 w 214"/>
                  <a:gd name="T15" fmla="*/ 28 h 60"/>
                  <a:gd name="T16" fmla="*/ 86 w 214"/>
                  <a:gd name="T17" fmla="*/ 35 h 60"/>
                  <a:gd name="T18" fmla="*/ 71 w 214"/>
                  <a:gd name="T19" fmla="*/ 34 h 60"/>
                  <a:gd name="T20" fmla="*/ 19 w 214"/>
                  <a:gd name="T21" fmla="*/ 50 h 60"/>
                  <a:gd name="T22" fmla="*/ 40 w 214"/>
                  <a:gd name="T23" fmla="*/ 53 h 60"/>
                  <a:gd name="T24" fmla="*/ 12 w 214"/>
                  <a:gd name="T25" fmla="*/ 59 h 60"/>
                  <a:gd name="T26" fmla="*/ 0 w 214"/>
                  <a:gd name="T27" fmla="*/ 52 h 60"/>
                  <a:gd name="T28" fmla="*/ 19 w 214"/>
                  <a:gd name="T29" fmla="*/ 49 h 60"/>
                  <a:gd name="T30" fmla="*/ 20 w 214"/>
                  <a:gd name="T31" fmla="*/ 40 h 60"/>
                  <a:gd name="T32" fmla="*/ 43 w 214"/>
                  <a:gd name="T33" fmla="*/ 35 h 60"/>
                  <a:gd name="T34" fmla="*/ 55 w 214"/>
                  <a:gd name="T35" fmla="*/ 35 h 60"/>
                  <a:gd name="T36" fmla="*/ 148 w 214"/>
                  <a:gd name="T37" fmla="*/ 10 h 60"/>
                  <a:gd name="T38" fmla="*/ 185 w 214"/>
                  <a:gd name="T39" fmla="*/ 3 h 60"/>
                  <a:gd name="T40" fmla="*/ 213 w 214"/>
                  <a:gd name="T4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4" h="60">
                    <a:moveTo>
                      <a:pt x="213" y="0"/>
                    </a:moveTo>
                    <a:cubicBezTo>
                      <a:pt x="214" y="3"/>
                      <a:pt x="213" y="5"/>
                      <a:pt x="212" y="7"/>
                    </a:cubicBezTo>
                    <a:cubicBezTo>
                      <a:pt x="198" y="6"/>
                      <a:pt x="183" y="5"/>
                      <a:pt x="178" y="15"/>
                    </a:cubicBezTo>
                    <a:cubicBezTo>
                      <a:pt x="164" y="14"/>
                      <a:pt x="153" y="15"/>
                      <a:pt x="144" y="19"/>
                    </a:cubicBezTo>
                    <a:cubicBezTo>
                      <a:pt x="147" y="23"/>
                      <a:pt x="160" y="18"/>
                      <a:pt x="164" y="22"/>
                    </a:cubicBezTo>
                    <a:cubicBezTo>
                      <a:pt x="151" y="32"/>
                      <a:pt x="128" y="21"/>
                      <a:pt x="111" y="24"/>
                    </a:cubicBezTo>
                    <a:cubicBezTo>
                      <a:pt x="107" y="25"/>
                      <a:pt x="113" y="27"/>
                      <a:pt x="109" y="29"/>
                    </a:cubicBezTo>
                    <a:cubicBezTo>
                      <a:pt x="104" y="26"/>
                      <a:pt x="97" y="34"/>
                      <a:pt x="93" y="28"/>
                    </a:cubicBezTo>
                    <a:cubicBezTo>
                      <a:pt x="89" y="28"/>
                      <a:pt x="89" y="34"/>
                      <a:pt x="86" y="35"/>
                    </a:cubicBezTo>
                    <a:cubicBezTo>
                      <a:pt x="78" y="34"/>
                      <a:pt x="74" y="39"/>
                      <a:pt x="71" y="34"/>
                    </a:cubicBezTo>
                    <a:cubicBezTo>
                      <a:pt x="60" y="46"/>
                      <a:pt x="36" y="41"/>
                      <a:pt x="19" y="50"/>
                    </a:cubicBezTo>
                    <a:cubicBezTo>
                      <a:pt x="25" y="55"/>
                      <a:pt x="37" y="47"/>
                      <a:pt x="40" y="53"/>
                    </a:cubicBezTo>
                    <a:cubicBezTo>
                      <a:pt x="33" y="60"/>
                      <a:pt x="17" y="50"/>
                      <a:pt x="12" y="59"/>
                    </a:cubicBezTo>
                    <a:cubicBezTo>
                      <a:pt x="12" y="54"/>
                      <a:pt x="7" y="52"/>
                      <a:pt x="0" y="52"/>
                    </a:cubicBezTo>
                    <a:cubicBezTo>
                      <a:pt x="4" y="45"/>
                      <a:pt x="11" y="55"/>
                      <a:pt x="19" y="49"/>
                    </a:cubicBezTo>
                    <a:cubicBezTo>
                      <a:pt x="16" y="43"/>
                      <a:pt x="19" y="44"/>
                      <a:pt x="20" y="40"/>
                    </a:cubicBezTo>
                    <a:cubicBezTo>
                      <a:pt x="29" y="43"/>
                      <a:pt x="38" y="42"/>
                      <a:pt x="43" y="35"/>
                    </a:cubicBezTo>
                    <a:cubicBezTo>
                      <a:pt x="47" y="35"/>
                      <a:pt x="51" y="35"/>
                      <a:pt x="55" y="35"/>
                    </a:cubicBezTo>
                    <a:cubicBezTo>
                      <a:pt x="80" y="24"/>
                      <a:pt x="120" y="23"/>
                      <a:pt x="148" y="10"/>
                    </a:cubicBezTo>
                    <a:cubicBezTo>
                      <a:pt x="162" y="9"/>
                      <a:pt x="177" y="10"/>
                      <a:pt x="185" y="3"/>
                    </a:cubicBezTo>
                    <a:cubicBezTo>
                      <a:pt x="195" y="7"/>
                      <a:pt x="203" y="0"/>
                      <a:pt x="2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365">
                <a:extLst>
                  <a:ext uri="{FF2B5EF4-FFF2-40B4-BE49-F238E27FC236}">
                    <a16:creationId xmlns:a16="http://schemas.microsoft.com/office/drawing/2014/main" xmlns="" id="{96F28B9F-7E19-4258-B684-D0FCDF757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4" y="3365"/>
                <a:ext cx="11" cy="2"/>
              </a:xfrm>
              <a:custGeom>
                <a:avLst/>
                <a:gdLst>
                  <a:gd name="T0" fmla="*/ 30 w 30"/>
                  <a:gd name="T1" fmla="*/ 1 h 7"/>
                  <a:gd name="T2" fmla="*/ 28 w 30"/>
                  <a:gd name="T3" fmla="*/ 5 h 7"/>
                  <a:gd name="T4" fmla="*/ 0 w 30"/>
                  <a:gd name="T5" fmla="*/ 7 h 7"/>
                  <a:gd name="T6" fmla="*/ 30 w 30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7">
                    <a:moveTo>
                      <a:pt x="30" y="1"/>
                    </a:moveTo>
                    <a:cubicBezTo>
                      <a:pt x="30" y="3"/>
                      <a:pt x="28" y="4"/>
                      <a:pt x="28" y="5"/>
                    </a:cubicBezTo>
                    <a:cubicBezTo>
                      <a:pt x="16" y="4"/>
                      <a:pt x="12" y="4"/>
                      <a:pt x="0" y="7"/>
                    </a:cubicBezTo>
                    <a:cubicBezTo>
                      <a:pt x="5" y="0"/>
                      <a:pt x="19" y="2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366">
                <a:extLst>
                  <a:ext uri="{FF2B5EF4-FFF2-40B4-BE49-F238E27FC236}">
                    <a16:creationId xmlns:a16="http://schemas.microsoft.com/office/drawing/2014/main" xmlns="" id="{B8F1ABD3-34B6-41D9-AB44-C4A265F7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0" y="3359"/>
                <a:ext cx="4" cy="3"/>
              </a:xfrm>
              <a:custGeom>
                <a:avLst/>
                <a:gdLst>
                  <a:gd name="T0" fmla="*/ 12 w 12"/>
                  <a:gd name="T1" fmla="*/ 5 h 9"/>
                  <a:gd name="T2" fmla="*/ 0 w 12"/>
                  <a:gd name="T3" fmla="*/ 8 h 9"/>
                  <a:gd name="T4" fmla="*/ 12 w 12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cubicBezTo>
                      <a:pt x="12" y="9"/>
                      <a:pt x="5" y="7"/>
                      <a:pt x="0" y="8"/>
                    </a:cubicBezTo>
                    <a:cubicBezTo>
                      <a:pt x="2" y="3"/>
                      <a:pt x="9" y="0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67">
                <a:extLst>
                  <a:ext uri="{FF2B5EF4-FFF2-40B4-BE49-F238E27FC236}">
                    <a16:creationId xmlns:a16="http://schemas.microsoft.com/office/drawing/2014/main" xmlns="" id="{93FCAA30-1328-48CF-A47B-835ECCB0C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4" y="3369"/>
                <a:ext cx="8" cy="3"/>
              </a:xfrm>
              <a:custGeom>
                <a:avLst/>
                <a:gdLst>
                  <a:gd name="T0" fmla="*/ 22 w 22"/>
                  <a:gd name="T1" fmla="*/ 4 h 10"/>
                  <a:gd name="T2" fmla="*/ 2 w 22"/>
                  <a:gd name="T3" fmla="*/ 10 h 10"/>
                  <a:gd name="T4" fmla="*/ 0 w 22"/>
                  <a:gd name="T5" fmla="*/ 4 h 10"/>
                  <a:gd name="T6" fmla="*/ 22 w 22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0">
                    <a:moveTo>
                      <a:pt x="22" y="4"/>
                    </a:moveTo>
                    <a:cubicBezTo>
                      <a:pt x="17" y="8"/>
                      <a:pt x="11" y="10"/>
                      <a:pt x="2" y="10"/>
                    </a:cubicBezTo>
                    <a:cubicBezTo>
                      <a:pt x="1" y="7"/>
                      <a:pt x="2" y="4"/>
                      <a:pt x="0" y="4"/>
                    </a:cubicBezTo>
                    <a:cubicBezTo>
                      <a:pt x="6" y="0"/>
                      <a:pt x="18" y="5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68">
                <a:extLst>
                  <a:ext uri="{FF2B5EF4-FFF2-40B4-BE49-F238E27FC236}">
                    <a16:creationId xmlns:a16="http://schemas.microsoft.com/office/drawing/2014/main" xmlns="" id="{AD685548-8A0D-4EC2-9BF4-2FC828B305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4" y="3377"/>
                <a:ext cx="5" cy="3"/>
              </a:xfrm>
              <a:custGeom>
                <a:avLst/>
                <a:gdLst>
                  <a:gd name="T0" fmla="*/ 10 w 13"/>
                  <a:gd name="T1" fmla="*/ 8 h 8"/>
                  <a:gd name="T2" fmla="*/ 0 w 13"/>
                  <a:gd name="T3" fmla="*/ 4 h 8"/>
                  <a:gd name="T4" fmla="*/ 10 w 13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8">
                    <a:moveTo>
                      <a:pt x="10" y="8"/>
                    </a:moveTo>
                    <a:cubicBezTo>
                      <a:pt x="5" y="8"/>
                      <a:pt x="5" y="4"/>
                      <a:pt x="0" y="4"/>
                    </a:cubicBezTo>
                    <a:cubicBezTo>
                      <a:pt x="2" y="0"/>
                      <a:pt x="13" y="1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69">
                <a:extLst>
                  <a:ext uri="{FF2B5EF4-FFF2-40B4-BE49-F238E27FC236}">
                    <a16:creationId xmlns:a16="http://schemas.microsoft.com/office/drawing/2014/main" xmlns="" id="{0B4E0BBE-4305-4315-90F0-D67CE808E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" y="3646"/>
                <a:ext cx="4" cy="3"/>
              </a:xfrm>
              <a:custGeom>
                <a:avLst/>
                <a:gdLst>
                  <a:gd name="T0" fmla="*/ 13 w 13"/>
                  <a:gd name="T1" fmla="*/ 1 h 7"/>
                  <a:gd name="T2" fmla="*/ 0 w 13"/>
                  <a:gd name="T3" fmla="*/ 4 h 7"/>
                  <a:gd name="T4" fmla="*/ 13 w 13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7">
                    <a:moveTo>
                      <a:pt x="13" y="1"/>
                    </a:moveTo>
                    <a:cubicBezTo>
                      <a:pt x="12" y="5"/>
                      <a:pt x="4" y="7"/>
                      <a:pt x="0" y="4"/>
                    </a:cubicBezTo>
                    <a:cubicBezTo>
                      <a:pt x="1" y="0"/>
                      <a:pt x="8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70">
                <a:extLst>
                  <a:ext uri="{FF2B5EF4-FFF2-40B4-BE49-F238E27FC236}">
                    <a16:creationId xmlns:a16="http://schemas.microsoft.com/office/drawing/2014/main" xmlns="" id="{2AB7550A-10A7-4D88-91BA-8B49C0527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3" y="3356"/>
                <a:ext cx="5" cy="2"/>
              </a:xfrm>
              <a:custGeom>
                <a:avLst/>
                <a:gdLst>
                  <a:gd name="T0" fmla="*/ 14 w 14"/>
                  <a:gd name="T1" fmla="*/ 1 h 5"/>
                  <a:gd name="T2" fmla="*/ 0 w 14"/>
                  <a:gd name="T3" fmla="*/ 4 h 5"/>
                  <a:gd name="T4" fmla="*/ 14 w 1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14" y="1"/>
                    </a:moveTo>
                    <a:cubicBezTo>
                      <a:pt x="12" y="5"/>
                      <a:pt x="6" y="4"/>
                      <a:pt x="0" y="4"/>
                    </a:cubicBezTo>
                    <a:cubicBezTo>
                      <a:pt x="2" y="1"/>
                      <a:pt x="9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71">
                <a:extLst>
                  <a:ext uri="{FF2B5EF4-FFF2-40B4-BE49-F238E27FC236}">
                    <a16:creationId xmlns:a16="http://schemas.microsoft.com/office/drawing/2014/main" xmlns="" id="{C480B2FE-6B80-466C-83A4-779BC83AF0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2" y="3619"/>
                <a:ext cx="6" cy="4"/>
              </a:xfrm>
              <a:custGeom>
                <a:avLst/>
                <a:gdLst>
                  <a:gd name="T0" fmla="*/ 19 w 19"/>
                  <a:gd name="T1" fmla="*/ 2 h 12"/>
                  <a:gd name="T2" fmla="*/ 17 w 19"/>
                  <a:gd name="T3" fmla="*/ 12 h 12"/>
                  <a:gd name="T4" fmla="*/ 3 w 19"/>
                  <a:gd name="T5" fmla="*/ 12 h 12"/>
                  <a:gd name="T6" fmla="*/ 11 w 19"/>
                  <a:gd name="T7" fmla="*/ 9 h 12"/>
                  <a:gd name="T8" fmla="*/ 0 w 19"/>
                  <a:gd name="T9" fmla="*/ 5 h 12"/>
                  <a:gd name="T10" fmla="*/ 19 w 19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2">
                    <a:moveTo>
                      <a:pt x="19" y="2"/>
                    </a:moveTo>
                    <a:cubicBezTo>
                      <a:pt x="16" y="6"/>
                      <a:pt x="14" y="8"/>
                      <a:pt x="17" y="12"/>
                    </a:cubicBezTo>
                    <a:cubicBezTo>
                      <a:pt x="12" y="12"/>
                      <a:pt x="7" y="12"/>
                      <a:pt x="3" y="12"/>
                    </a:cubicBezTo>
                    <a:cubicBezTo>
                      <a:pt x="3" y="8"/>
                      <a:pt x="7" y="9"/>
                      <a:pt x="11" y="9"/>
                    </a:cubicBezTo>
                    <a:cubicBezTo>
                      <a:pt x="10" y="5"/>
                      <a:pt x="6" y="4"/>
                      <a:pt x="0" y="5"/>
                    </a:cubicBezTo>
                    <a:cubicBezTo>
                      <a:pt x="3" y="0"/>
                      <a:pt x="15" y="1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72">
                <a:extLst>
                  <a:ext uri="{FF2B5EF4-FFF2-40B4-BE49-F238E27FC236}">
                    <a16:creationId xmlns:a16="http://schemas.microsoft.com/office/drawing/2014/main" xmlns="" id="{F22A7BDE-A51A-41DA-9BC9-B112FFF89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8" y="3374"/>
                <a:ext cx="4" cy="1"/>
              </a:xfrm>
              <a:custGeom>
                <a:avLst/>
                <a:gdLst>
                  <a:gd name="T0" fmla="*/ 10 w 12"/>
                  <a:gd name="T1" fmla="*/ 0 h 5"/>
                  <a:gd name="T2" fmla="*/ 2 w 12"/>
                  <a:gd name="T3" fmla="*/ 0 h 5"/>
                  <a:gd name="T4" fmla="*/ 10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0" y="0"/>
                    </a:moveTo>
                    <a:cubicBezTo>
                      <a:pt x="12" y="5"/>
                      <a:pt x="0" y="5"/>
                      <a:pt x="2" y="0"/>
                    </a:cubicBezTo>
                    <a:cubicBezTo>
                      <a:pt x="5" y="0"/>
                      <a:pt x="7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73">
                <a:extLst>
                  <a:ext uri="{FF2B5EF4-FFF2-40B4-BE49-F238E27FC236}">
                    <a16:creationId xmlns:a16="http://schemas.microsoft.com/office/drawing/2014/main" xmlns="" id="{D50033A1-BCF4-4BD1-83CA-436347F19F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3" y="3618"/>
                <a:ext cx="34" cy="9"/>
              </a:xfrm>
              <a:custGeom>
                <a:avLst/>
                <a:gdLst>
                  <a:gd name="T0" fmla="*/ 102 w 102"/>
                  <a:gd name="T1" fmla="*/ 3 h 27"/>
                  <a:gd name="T2" fmla="*/ 92 w 102"/>
                  <a:gd name="T3" fmla="*/ 17 h 27"/>
                  <a:gd name="T4" fmla="*/ 46 w 102"/>
                  <a:gd name="T5" fmla="*/ 11 h 27"/>
                  <a:gd name="T6" fmla="*/ 0 w 102"/>
                  <a:gd name="T7" fmla="*/ 6 h 27"/>
                  <a:gd name="T8" fmla="*/ 102 w 102"/>
                  <a:gd name="T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27">
                    <a:moveTo>
                      <a:pt x="102" y="3"/>
                    </a:moveTo>
                    <a:cubicBezTo>
                      <a:pt x="101" y="10"/>
                      <a:pt x="92" y="9"/>
                      <a:pt x="92" y="17"/>
                    </a:cubicBezTo>
                    <a:cubicBezTo>
                      <a:pt x="81" y="15"/>
                      <a:pt x="59" y="15"/>
                      <a:pt x="46" y="11"/>
                    </a:cubicBezTo>
                    <a:cubicBezTo>
                      <a:pt x="34" y="11"/>
                      <a:pt x="1" y="27"/>
                      <a:pt x="0" y="6"/>
                    </a:cubicBezTo>
                    <a:cubicBezTo>
                      <a:pt x="34" y="10"/>
                      <a:pt x="69" y="0"/>
                      <a:pt x="10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74">
                <a:extLst>
                  <a:ext uri="{FF2B5EF4-FFF2-40B4-BE49-F238E27FC236}">
                    <a16:creationId xmlns:a16="http://schemas.microsoft.com/office/drawing/2014/main" xmlns="" id="{819178B1-5BCE-4CB9-A3FD-4CECC4F26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3394"/>
                <a:ext cx="6" cy="2"/>
              </a:xfrm>
              <a:custGeom>
                <a:avLst/>
                <a:gdLst>
                  <a:gd name="T0" fmla="*/ 18 w 18"/>
                  <a:gd name="T1" fmla="*/ 1 h 5"/>
                  <a:gd name="T2" fmla="*/ 0 w 18"/>
                  <a:gd name="T3" fmla="*/ 4 h 5"/>
                  <a:gd name="T4" fmla="*/ 18 w 18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18" y="1"/>
                    </a:moveTo>
                    <a:cubicBezTo>
                      <a:pt x="14" y="5"/>
                      <a:pt x="7" y="5"/>
                      <a:pt x="0" y="4"/>
                    </a:cubicBezTo>
                    <a:cubicBezTo>
                      <a:pt x="5" y="2"/>
                      <a:pt x="13" y="0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375">
                <a:extLst>
                  <a:ext uri="{FF2B5EF4-FFF2-40B4-BE49-F238E27FC236}">
                    <a16:creationId xmlns:a16="http://schemas.microsoft.com/office/drawing/2014/main" xmlns="" id="{5F66A30C-4DB0-45B7-AA85-26D66B65D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3374"/>
                <a:ext cx="4" cy="1"/>
              </a:xfrm>
              <a:custGeom>
                <a:avLst/>
                <a:gdLst>
                  <a:gd name="T0" fmla="*/ 10 w 12"/>
                  <a:gd name="T1" fmla="*/ 0 h 5"/>
                  <a:gd name="T2" fmla="*/ 3 w 12"/>
                  <a:gd name="T3" fmla="*/ 0 h 5"/>
                  <a:gd name="T4" fmla="*/ 10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0" y="0"/>
                    </a:moveTo>
                    <a:cubicBezTo>
                      <a:pt x="12" y="5"/>
                      <a:pt x="0" y="5"/>
                      <a:pt x="3" y="0"/>
                    </a:cubicBezTo>
                    <a:cubicBezTo>
                      <a:pt x="5" y="0"/>
                      <a:pt x="8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376">
                <a:extLst>
                  <a:ext uri="{FF2B5EF4-FFF2-40B4-BE49-F238E27FC236}">
                    <a16:creationId xmlns:a16="http://schemas.microsoft.com/office/drawing/2014/main" xmlns="" id="{674F4E14-58CE-4A7B-ACAF-D31CC4BF3A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3648"/>
                <a:ext cx="4" cy="2"/>
              </a:xfrm>
              <a:custGeom>
                <a:avLst/>
                <a:gdLst>
                  <a:gd name="T0" fmla="*/ 9 w 10"/>
                  <a:gd name="T1" fmla="*/ 1 h 7"/>
                  <a:gd name="T2" fmla="*/ 0 w 10"/>
                  <a:gd name="T3" fmla="*/ 3 h 7"/>
                  <a:gd name="T4" fmla="*/ 9 w 10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9" y="1"/>
                    </a:moveTo>
                    <a:cubicBezTo>
                      <a:pt x="10" y="7"/>
                      <a:pt x="1" y="4"/>
                      <a:pt x="0" y="3"/>
                    </a:cubicBezTo>
                    <a:cubicBezTo>
                      <a:pt x="2" y="1"/>
                      <a:pt x="7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377">
                <a:extLst>
                  <a:ext uri="{FF2B5EF4-FFF2-40B4-BE49-F238E27FC236}">
                    <a16:creationId xmlns:a16="http://schemas.microsoft.com/office/drawing/2014/main" xmlns="" id="{F1BBBA69-A2DD-46A7-A1BB-42381AAA5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5" y="3360"/>
                <a:ext cx="2" cy="2"/>
              </a:xfrm>
              <a:custGeom>
                <a:avLst/>
                <a:gdLst>
                  <a:gd name="T0" fmla="*/ 7 w 7"/>
                  <a:gd name="T1" fmla="*/ 0 h 5"/>
                  <a:gd name="T2" fmla="*/ 1 w 7"/>
                  <a:gd name="T3" fmla="*/ 5 h 5"/>
                  <a:gd name="T4" fmla="*/ 7 w 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cubicBezTo>
                      <a:pt x="7" y="4"/>
                      <a:pt x="5" y="5"/>
                      <a:pt x="1" y="5"/>
                    </a:cubicBezTo>
                    <a:cubicBezTo>
                      <a:pt x="0" y="1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378">
                <a:extLst>
                  <a:ext uri="{FF2B5EF4-FFF2-40B4-BE49-F238E27FC236}">
                    <a16:creationId xmlns:a16="http://schemas.microsoft.com/office/drawing/2014/main" xmlns="" id="{8FC07059-AD60-4DDB-A624-266F5BB69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" y="3368"/>
                <a:ext cx="4" cy="3"/>
              </a:xfrm>
              <a:custGeom>
                <a:avLst/>
                <a:gdLst>
                  <a:gd name="T0" fmla="*/ 12 w 12"/>
                  <a:gd name="T1" fmla="*/ 1 h 9"/>
                  <a:gd name="T2" fmla="*/ 12 w 12"/>
                  <a:gd name="T3" fmla="*/ 7 h 9"/>
                  <a:gd name="T4" fmla="*/ 1 w 12"/>
                  <a:gd name="T5" fmla="*/ 3 h 9"/>
                  <a:gd name="T6" fmla="*/ 12 w 12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1"/>
                    </a:moveTo>
                    <a:cubicBezTo>
                      <a:pt x="9" y="4"/>
                      <a:pt x="12" y="3"/>
                      <a:pt x="12" y="7"/>
                    </a:cubicBezTo>
                    <a:cubicBezTo>
                      <a:pt x="7" y="7"/>
                      <a:pt x="0" y="9"/>
                      <a:pt x="1" y="3"/>
                    </a:cubicBezTo>
                    <a:cubicBezTo>
                      <a:pt x="6" y="4"/>
                      <a:pt x="7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379">
                <a:extLst>
                  <a:ext uri="{FF2B5EF4-FFF2-40B4-BE49-F238E27FC236}">
                    <a16:creationId xmlns:a16="http://schemas.microsoft.com/office/drawing/2014/main" xmlns="" id="{E0C64088-4904-46A6-81DF-A3A5A54F8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3647"/>
                <a:ext cx="10" cy="5"/>
              </a:xfrm>
              <a:custGeom>
                <a:avLst/>
                <a:gdLst>
                  <a:gd name="T0" fmla="*/ 31 w 31"/>
                  <a:gd name="T1" fmla="*/ 0 h 14"/>
                  <a:gd name="T2" fmla="*/ 0 w 31"/>
                  <a:gd name="T3" fmla="*/ 6 h 14"/>
                  <a:gd name="T4" fmla="*/ 31 w 31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14">
                    <a:moveTo>
                      <a:pt x="31" y="0"/>
                    </a:moveTo>
                    <a:cubicBezTo>
                      <a:pt x="27" y="14"/>
                      <a:pt x="12" y="7"/>
                      <a:pt x="0" y="6"/>
                    </a:cubicBezTo>
                    <a:cubicBezTo>
                      <a:pt x="7" y="2"/>
                      <a:pt x="19" y="3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380">
                <a:extLst>
                  <a:ext uri="{FF2B5EF4-FFF2-40B4-BE49-F238E27FC236}">
                    <a16:creationId xmlns:a16="http://schemas.microsoft.com/office/drawing/2014/main" xmlns="" id="{F15DD0BE-4895-4217-A4F2-E5241FC40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3374"/>
                <a:ext cx="3" cy="2"/>
              </a:xfrm>
              <a:custGeom>
                <a:avLst/>
                <a:gdLst>
                  <a:gd name="T0" fmla="*/ 11 w 11"/>
                  <a:gd name="T1" fmla="*/ 1 h 6"/>
                  <a:gd name="T2" fmla="*/ 0 w 11"/>
                  <a:gd name="T3" fmla="*/ 4 h 6"/>
                  <a:gd name="T4" fmla="*/ 11 w 11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11" y="1"/>
                    </a:moveTo>
                    <a:cubicBezTo>
                      <a:pt x="9" y="6"/>
                      <a:pt x="6" y="4"/>
                      <a:pt x="0" y="4"/>
                    </a:cubicBezTo>
                    <a:cubicBezTo>
                      <a:pt x="2" y="1"/>
                      <a:pt x="6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381">
                <a:extLst>
                  <a:ext uri="{FF2B5EF4-FFF2-40B4-BE49-F238E27FC236}">
                    <a16:creationId xmlns:a16="http://schemas.microsoft.com/office/drawing/2014/main" xmlns="" id="{14056973-6299-4B30-9324-D95D73FE2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3" y="3379"/>
                <a:ext cx="5" cy="1"/>
              </a:xfrm>
              <a:custGeom>
                <a:avLst/>
                <a:gdLst>
                  <a:gd name="T0" fmla="*/ 14 w 14"/>
                  <a:gd name="T1" fmla="*/ 0 h 5"/>
                  <a:gd name="T2" fmla="*/ 0 w 14"/>
                  <a:gd name="T3" fmla="*/ 0 h 5"/>
                  <a:gd name="T4" fmla="*/ 14 w 1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cubicBezTo>
                      <a:pt x="14" y="4"/>
                      <a:pt x="0" y="5"/>
                      <a:pt x="0" y="0"/>
                    </a:cubicBezTo>
                    <a:cubicBezTo>
                      <a:pt x="7" y="0"/>
                      <a:pt x="9" y="3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382">
                <a:extLst>
                  <a:ext uri="{FF2B5EF4-FFF2-40B4-BE49-F238E27FC236}">
                    <a16:creationId xmlns:a16="http://schemas.microsoft.com/office/drawing/2014/main" xmlns="" id="{79D73A69-D695-4A43-9F8F-A9A2C2484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" y="3613"/>
                <a:ext cx="6" cy="3"/>
              </a:xfrm>
              <a:custGeom>
                <a:avLst/>
                <a:gdLst>
                  <a:gd name="T0" fmla="*/ 18 w 18"/>
                  <a:gd name="T1" fmla="*/ 4 h 11"/>
                  <a:gd name="T2" fmla="*/ 0 w 18"/>
                  <a:gd name="T3" fmla="*/ 4 h 11"/>
                  <a:gd name="T4" fmla="*/ 18 w 18"/>
                  <a:gd name="T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4"/>
                    </a:moveTo>
                    <a:cubicBezTo>
                      <a:pt x="16" y="11"/>
                      <a:pt x="2" y="7"/>
                      <a:pt x="0" y="4"/>
                    </a:cubicBezTo>
                    <a:cubicBezTo>
                      <a:pt x="5" y="0"/>
                      <a:pt x="12" y="6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383">
                <a:extLst>
                  <a:ext uri="{FF2B5EF4-FFF2-40B4-BE49-F238E27FC236}">
                    <a16:creationId xmlns:a16="http://schemas.microsoft.com/office/drawing/2014/main" xmlns="" id="{8F0C5943-2361-4461-94AB-E923CC8DD5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2" y="3587"/>
                <a:ext cx="8" cy="4"/>
              </a:xfrm>
              <a:custGeom>
                <a:avLst/>
                <a:gdLst>
                  <a:gd name="T0" fmla="*/ 25 w 25"/>
                  <a:gd name="T1" fmla="*/ 3 h 11"/>
                  <a:gd name="T2" fmla="*/ 0 w 25"/>
                  <a:gd name="T3" fmla="*/ 3 h 11"/>
                  <a:gd name="T4" fmla="*/ 25 w 25"/>
                  <a:gd name="T5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1">
                    <a:moveTo>
                      <a:pt x="25" y="3"/>
                    </a:moveTo>
                    <a:cubicBezTo>
                      <a:pt x="22" y="11"/>
                      <a:pt x="6" y="6"/>
                      <a:pt x="0" y="3"/>
                    </a:cubicBezTo>
                    <a:cubicBezTo>
                      <a:pt x="5" y="0"/>
                      <a:pt x="20" y="1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384">
                <a:extLst>
                  <a:ext uri="{FF2B5EF4-FFF2-40B4-BE49-F238E27FC236}">
                    <a16:creationId xmlns:a16="http://schemas.microsoft.com/office/drawing/2014/main" xmlns="" id="{981AC2DE-3D8B-4DC2-ACF3-AC03A5CC24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0" y="3619"/>
                <a:ext cx="40" cy="9"/>
              </a:xfrm>
              <a:custGeom>
                <a:avLst/>
                <a:gdLst>
                  <a:gd name="T0" fmla="*/ 0 w 120"/>
                  <a:gd name="T1" fmla="*/ 10 h 29"/>
                  <a:gd name="T2" fmla="*/ 27 w 120"/>
                  <a:gd name="T3" fmla="*/ 7 h 29"/>
                  <a:gd name="T4" fmla="*/ 18 w 120"/>
                  <a:gd name="T5" fmla="*/ 4 h 29"/>
                  <a:gd name="T6" fmla="*/ 31 w 120"/>
                  <a:gd name="T7" fmla="*/ 0 h 29"/>
                  <a:gd name="T8" fmla="*/ 31 w 120"/>
                  <a:gd name="T9" fmla="*/ 7 h 29"/>
                  <a:gd name="T10" fmla="*/ 85 w 120"/>
                  <a:gd name="T11" fmla="*/ 10 h 29"/>
                  <a:gd name="T12" fmla="*/ 86 w 120"/>
                  <a:gd name="T13" fmla="*/ 15 h 29"/>
                  <a:gd name="T14" fmla="*/ 120 w 120"/>
                  <a:gd name="T15" fmla="*/ 10 h 29"/>
                  <a:gd name="T16" fmla="*/ 103 w 120"/>
                  <a:gd name="T17" fmla="*/ 18 h 29"/>
                  <a:gd name="T18" fmla="*/ 58 w 120"/>
                  <a:gd name="T19" fmla="*/ 21 h 29"/>
                  <a:gd name="T20" fmla="*/ 0 w 120"/>
                  <a:gd name="T21" fmla="*/ 1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29">
                    <a:moveTo>
                      <a:pt x="0" y="10"/>
                    </a:moveTo>
                    <a:cubicBezTo>
                      <a:pt x="7" y="7"/>
                      <a:pt x="20" y="10"/>
                      <a:pt x="27" y="7"/>
                    </a:cubicBezTo>
                    <a:cubicBezTo>
                      <a:pt x="26" y="5"/>
                      <a:pt x="22" y="4"/>
                      <a:pt x="18" y="4"/>
                    </a:cubicBezTo>
                    <a:cubicBezTo>
                      <a:pt x="20" y="0"/>
                      <a:pt x="26" y="0"/>
                      <a:pt x="31" y="0"/>
                    </a:cubicBezTo>
                    <a:cubicBezTo>
                      <a:pt x="34" y="3"/>
                      <a:pt x="31" y="2"/>
                      <a:pt x="31" y="7"/>
                    </a:cubicBezTo>
                    <a:cubicBezTo>
                      <a:pt x="50" y="8"/>
                      <a:pt x="67" y="11"/>
                      <a:pt x="85" y="10"/>
                    </a:cubicBezTo>
                    <a:cubicBezTo>
                      <a:pt x="86" y="11"/>
                      <a:pt x="86" y="13"/>
                      <a:pt x="86" y="15"/>
                    </a:cubicBezTo>
                    <a:cubicBezTo>
                      <a:pt x="96" y="9"/>
                      <a:pt x="113" y="7"/>
                      <a:pt x="120" y="10"/>
                    </a:cubicBezTo>
                    <a:cubicBezTo>
                      <a:pt x="117" y="17"/>
                      <a:pt x="108" y="11"/>
                      <a:pt x="103" y="18"/>
                    </a:cubicBezTo>
                    <a:cubicBezTo>
                      <a:pt x="88" y="16"/>
                      <a:pt x="70" y="15"/>
                      <a:pt x="58" y="21"/>
                    </a:cubicBezTo>
                    <a:cubicBezTo>
                      <a:pt x="42" y="12"/>
                      <a:pt x="9" y="29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385">
                <a:extLst>
                  <a:ext uri="{FF2B5EF4-FFF2-40B4-BE49-F238E27FC236}">
                    <a16:creationId xmlns:a16="http://schemas.microsoft.com/office/drawing/2014/main" xmlns="" id="{8FDE7CA8-21C4-41D4-AFC0-2D5DC3308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1" y="3379"/>
                <a:ext cx="5" cy="4"/>
              </a:xfrm>
              <a:custGeom>
                <a:avLst/>
                <a:gdLst>
                  <a:gd name="T0" fmla="*/ 17 w 17"/>
                  <a:gd name="T1" fmla="*/ 11 h 11"/>
                  <a:gd name="T2" fmla="*/ 5 w 17"/>
                  <a:gd name="T3" fmla="*/ 11 h 11"/>
                  <a:gd name="T4" fmla="*/ 0 w 17"/>
                  <a:gd name="T5" fmla="*/ 3 h 11"/>
                  <a:gd name="T6" fmla="*/ 15 w 17"/>
                  <a:gd name="T7" fmla="*/ 0 h 11"/>
                  <a:gd name="T8" fmla="*/ 17 w 17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11"/>
                    </a:moveTo>
                    <a:cubicBezTo>
                      <a:pt x="13" y="11"/>
                      <a:pt x="9" y="11"/>
                      <a:pt x="5" y="11"/>
                    </a:cubicBezTo>
                    <a:cubicBezTo>
                      <a:pt x="3" y="8"/>
                      <a:pt x="6" y="4"/>
                      <a:pt x="0" y="3"/>
                    </a:cubicBezTo>
                    <a:cubicBezTo>
                      <a:pt x="5" y="0"/>
                      <a:pt x="7" y="1"/>
                      <a:pt x="15" y="0"/>
                    </a:cubicBezTo>
                    <a:cubicBezTo>
                      <a:pt x="14" y="6"/>
                      <a:pt x="17" y="6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386">
                <a:extLst>
                  <a:ext uri="{FF2B5EF4-FFF2-40B4-BE49-F238E27FC236}">
                    <a16:creationId xmlns:a16="http://schemas.microsoft.com/office/drawing/2014/main" xmlns="" id="{04D8D1A5-6249-4103-A69E-478556B92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3376"/>
                <a:ext cx="3" cy="3"/>
              </a:xfrm>
              <a:custGeom>
                <a:avLst/>
                <a:gdLst>
                  <a:gd name="T0" fmla="*/ 6 w 8"/>
                  <a:gd name="T1" fmla="*/ 0 h 9"/>
                  <a:gd name="T2" fmla="*/ 3 w 8"/>
                  <a:gd name="T3" fmla="*/ 8 h 9"/>
                  <a:gd name="T4" fmla="*/ 4 w 8"/>
                  <a:gd name="T5" fmla="*/ 6 h 9"/>
                  <a:gd name="T6" fmla="*/ 0 w 8"/>
                  <a:gd name="T7" fmla="*/ 5 h 9"/>
                  <a:gd name="T8" fmla="*/ 6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6" y="0"/>
                    </a:moveTo>
                    <a:cubicBezTo>
                      <a:pt x="5" y="3"/>
                      <a:pt x="8" y="9"/>
                      <a:pt x="3" y="8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4"/>
                      <a:pt x="1" y="5"/>
                      <a:pt x="0" y="5"/>
                    </a:cubicBezTo>
                    <a:cubicBezTo>
                      <a:pt x="1" y="2"/>
                      <a:pt x="2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387">
                <a:extLst>
                  <a:ext uri="{FF2B5EF4-FFF2-40B4-BE49-F238E27FC236}">
                    <a16:creationId xmlns:a16="http://schemas.microsoft.com/office/drawing/2014/main" xmlns="" id="{24E192C3-D134-4865-93FB-3B269EB11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7" y="3604"/>
                <a:ext cx="8" cy="3"/>
              </a:xfrm>
              <a:custGeom>
                <a:avLst/>
                <a:gdLst>
                  <a:gd name="T0" fmla="*/ 23 w 23"/>
                  <a:gd name="T1" fmla="*/ 2 h 10"/>
                  <a:gd name="T2" fmla="*/ 0 w 23"/>
                  <a:gd name="T3" fmla="*/ 5 h 10"/>
                  <a:gd name="T4" fmla="*/ 23 w 23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0">
                    <a:moveTo>
                      <a:pt x="23" y="2"/>
                    </a:moveTo>
                    <a:cubicBezTo>
                      <a:pt x="17" y="10"/>
                      <a:pt x="12" y="4"/>
                      <a:pt x="0" y="5"/>
                    </a:cubicBezTo>
                    <a:cubicBezTo>
                      <a:pt x="7" y="0"/>
                      <a:pt x="15" y="0"/>
                      <a:pt x="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388">
                <a:extLst>
                  <a:ext uri="{FF2B5EF4-FFF2-40B4-BE49-F238E27FC236}">
                    <a16:creationId xmlns:a16="http://schemas.microsoft.com/office/drawing/2014/main" xmlns="" id="{C6A50F4F-1F25-4CD8-8582-B62638761D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3607"/>
                <a:ext cx="5" cy="3"/>
              </a:xfrm>
              <a:custGeom>
                <a:avLst/>
                <a:gdLst>
                  <a:gd name="T0" fmla="*/ 10 w 13"/>
                  <a:gd name="T1" fmla="*/ 9 h 9"/>
                  <a:gd name="T2" fmla="*/ 0 w 13"/>
                  <a:gd name="T3" fmla="*/ 8 h 9"/>
                  <a:gd name="T4" fmla="*/ 9 w 13"/>
                  <a:gd name="T5" fmla="*/ 0 h 9"/>
                  <a:gd name="T6" fmla="*/ 10 w 13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10" y="9"/>
                    </a:moveTo>
                    <a:cubicBezTo>
                      <a:pt x="7" y="9"/>
                      <a:pt x="5" y="7"/>
                      <a:pt x="0" y="8"/>
                    </a:cubicBezTo>
                    <a:cubicBezTo>
                      <a:pt x="1" y="3"/>
                      <a:pt x="8" y="5"/>
                      <a:pt x="9" y="0"/>
                    </a:cubicBezTo>
                    <a:cubicBezTo>
                      <a:pt x="11" y="2"/>
                      <a:pt x="13" y="7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389">
                <a:extLst>
                  <a:ext uri="{FF2B5EF4-FFF2-40B4-BE49-F238E27FC236}">
                    <a16:creationId xmlns:a16="http://schemas.microsoft.com/office/drawing/2014/main" xmlns="" id="{51A084EB-C29D-4B68-978C-A73F333810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3" y="3580"/>
                <a:ext cx="28" cy="7"/>
              </a:xfrm>
              <a:custGeom>
                <a:avLst/>
                <a:gdLst>
                  <a:gd name="T0" fmla="*/ 85 w 85"/>
                  <a:gd name="T1" fmla="*/ 7 h 19"/>
                  <a:gd name="T2" fmla="*/ 28 w 85"/>
                  <a:gd name="T3" fmla="*/ 11 h 19"/>
                  <a:gd name="T4" fmla="*/ 27 w 85"/>
                  <a:gd name="T5" fmla="*/ 16 h 19"/>
                  <a:gd name="T6" fmla="*/ 18 w 85"/>
                  <a:gd name="T7" fmla="*/ 17 h 19"/>
                  <a:gd name="T8" fmla="*/ 24 w 85"/>
                  <a:gd name="T9" fmla="*/ 13 h 19"/>
                  <a:gd name="T10" fmla="*/ 18 w 85"/>
                  <a:gd name="T11" fmla="*/ 7 h 19"/>
                  <a:gd name="T12" fmla="*/ 0 w 85"/>
                  <a:gd name="T13" fmla="*/ 7 h 19"/>
                  <a:gd name="T14" fmla="*/ 27 w 85"/>
                  <a:gd name="T15" fmla="*/ 0 h 19"/>
                  <a:gd name="T16" fmla="*/ 27 w 85"/>
                  <a:gd name="T17" fmla="*/ 4 h 19"/>
                  <a:gd name="T18" fmla="*/ 68 w 85"/>
                  <a:gd name="T19" fmla="*/ 1 h 19"/>
                  <a:gd name="T20" fmla="*/ 65 w 85"/>
                  <a:gd name="T21" fmla="*/ 6 h 19"/>
                  <a:gd name="T22" fmla="*/ 85 w 85"/>
                  <a:gd name="T23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5" h="19">
                    <a:moveTo>
                      <a:pt x="85" y="7"/>
                    </a:moveTo>
                    <a:cubicBezTo>
                      <a:pt x="71" y="16"/>
                      <a:pt x="49" y="10"/>
                      <a:pt x="28" y="11"/>
                    </a:cubicBezTo>
                    <a:cubicBezTo>
                      <a:pt x="27" y="11"/>
                      <a:pt x="23" y="16"/>
                      <a:pt x="27" y="16"/>
                    </a:cubicBezTo>
                    <a:cubicBezTo>
                      <a:pt x="27" y="19"/>
                      <a:pt x="21" y="17"/>
                      <a:pt x="18" y="17"/>
                    </a:cubicBezTo>
                    <a:cubicBezTo>
                      <a:pt x="18" y="14"/>
                      <a:pt x="25" y="17"/>
                      <a:pt x="24" y="13"/>
                    </a:cubicBezTo>
                    <a:cubicBezTo>
                      <a:pt x="23" y="10"/>
                      <a:pt x="15" y="14"/>
                      <a:pt x="18" y="7"/>
                    </a:cubicBezTo>
                    <a:cubicBezTo>
                      <a:pt x="9" y="7"/>
                      <a:pt x="6" y="12"/>
                      <a:pt x="0" y="7"/>
                    </a:cubicBezTo>
                    <a:cubicBezTo>
                      <a:pt x="8" y="3"/>
                      <a:pt x="19" y="3"/>
                      <a:pt x="27" y="0"/>
                    </a:cubicBezTo>
                    <a:cubicBezTo>
                      <a:pt x="27" y="1"/>
                      <a:pt x="27" y="3"/>
                      <a:pt x="27" y="4"/>
                    </a:cubicBezTo>
                    <a:cubicBezTo>
                      <a:pt x="44" y="0"/>
                      <a:pt x="51" y="3"/>
                      <a:pt x="68" y="1"/>
                    </a:cubicBezTo>
                    <a:cubicBezTo>
                      <a:pt x="68" y="3"/>
                      <a:pt x="66" y="3"/>
                      <a:pt x="65" y="6"/>
                    </a:cubicBezTo>
                    <a:cubicBezTo>
                      <a:pt x="71" y="9"/>
                      <a:pt x="78" y="9"/>
                      <a:pt x="8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390">
                <a:extLst>
                  <a:ext uri="{FF2B5EF4-FFF2-40B4-BE49-F238E27FC236}">
                    <a16:creationId xmlns:a16="http://schemas.microsoft.com/office/drawing/2014/main" xmlns="" id="{24D9803E-90FB-485D-8660-3F5867ECE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3616"/>
                <a:ext cx="13" cy="5"/>
              </a:xfrm>
              <a:custGeom>
                <a:avLst/>
                <a:gdLst>
                  <a:gd name="T0" fmla="*/ 40 w 40"/>
                  <a:gd name="T1" fmla="*/ 7 h 17"/>
                  <a:gd name="T2" fmla="*/ 37 w 40"/>
                  <a:gd name="T3" fmla="*/ 15 h 17"/>
                  <a:gd name="T4" fmla="*/ 3 w 40"/>
                  <a:gd name="T5" fmla="*/ 13 h 17"/>
                  <a:gd name="T6" fmla="*/ 0 w 40"/>
                  <a:gd name="T7" fmla="*/ 9 h 17"/>
                  <a:gd name="T8" fmla="*/ 40 w 40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7">
                    <a:moveTo>
                      <a:pt x="40" y="7"/>
                    </a:moveTo>
                    <a:cubicBezTo>
                      <a:pt x="38" y="9"/>
                      <a:pt x="38" y="13"/>
                      <a:pt x="37" y="15"/>
                    </a:cubicBezTo>
                    <a:cubicBezTo>
                      <a:pt x="22" y="17"/>
                      <a:pt x="15" y="9"/>
                      <a:pt x="3" y="13"/>
                    </a:cubicBezTo>
                    <a:cubicBezTo>
                      <a:pt x="3" y="10"/>
                      <a:pt x="3" y="9"/>
                      <a:pt x="0" y="9"/>
                    </a:cubicBezTo>
                    <a:cubicBezTo>
                      <a:pt x="10" y="0"/>
                      <a:pt x="31" y="7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391">
                <a:extLst>
                  <a:ext uri="{FF2B5EF4-FFF2-40B4-BE49-F238E27FC236}">
                    <a16:creationId xmlns:a16="http://schemas.microsoft.com/office/drawing/2014/main" xmlns="" id="{3D5A8766-01DF-4A5F-B8B5-E0E93D77F6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3613"/>
                <a:ext cx="5" cy="3"/>
              </a:xfrm>
              <a:custGeom>
                <a:avLst/>
                <a:gdLst>
                  <a:gd name="T0" fmla="*/ 16 w 16"/>
                  <a:gd name="T1" fmla="*/ 4 h 10"/>
                  <a:gd name="T2" fmla="*/ 0 w 16"/>
                  <a:gd name="T3" fmla="*/ 6 h 10"/>
                  <a:gd name="T4" fmla="*/ 16 w 16"/>
                  <a:gd name="T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0">
                    <a:moveTo>
                      <a:pt x="16" y="4"/>
                    </a:moveTo>
                    <a:cubicBezTo>
                      <a:pt x="15" y="10"/>
                      <a:pt x="6" y="4"/>
                      <a:pt x="0" y="6"/>
                    </a:cubicBezTo>
                    <a:cubicBezTo>
                      <a:pt x="3" y="0"/>
                      <a:pt x="10" y="5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92">
                <a:extLst>
                  <a:ext uri="{FF2B5EF4-FFF2-40B4-BE49-F238E27FC236}">
                    <a16:creationId xmlns:a16="http://schemas.microsoft.com/office/drawing/2014/main" xmlns="" id="{C61C92E9-4244-48E0-8641-4CA3E14C0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" y="3625"/>
                <a:ext cx="11" cy="3"/>
              </a:xfrm>
              <a:custGeom>
                <a:avLst/>
                <a:gdLst>
                  <a:gd name="T0" fmla="*/ 32 w 32"/>
                  <a:gd name="T1" fmla="*/ 4 h 8"/>
                  <a:gd name="T2" fmla="*/ 30 w 32"/>
                  <a:gd name="T3" fmla="*/ 8 h 8"/>
                  <a:gd name="T4" fmla="*/ 0 w 32"/>
                  <a:gd name="T5" fmla="*/ 5 h 8"/>
                  <a:gd name="T6" fmla="*/ 32 w 32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8">
                    <a:moveTo>
                      <a:pt x="32" y="4"/>
                    </a:moveTo>
                    <a:cubicBezTo>
                      <a:pt x="32" y="6"/>
                      <a:pt x="30" y="6"/>
                      <a:pt x="30" y="8"/>
                    </a:cubicBezTo>
                    <a:cubicBezTo>
                      <a:pt x="21" y="6"/>
                      <a:pt x="9" y="8"/>
                      <a:pt x="0" y="5"/>
                    </a:cubicBezTo>
                    <a:cubicBezTo>
                      <a:pt x="7" y="4"/>
                      <a:pt x="21" y="0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393">
                <a:extLst>
                  <a:ext uri="{FF2B5EF4-FFF2-40B4-BE49-F238E27FC236}">
                    <a16:creationId xmlns:a16="http://schemas.microsoft.com/office/drawing/2014/main" xmlns="" id="{F125A6E9-6A02-46F3-A2D5-99AF02894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9" y="3614"/>
                <a:ext cx="8" cy="4"/>
              </a:xfrm>
              <a:custGeom>
                <a:avLst/>
                <a:gdLst>
                  <a:gd name="T0" fmla="*/ 24 w 24"/>
                  <a:gd name="T1" fmla="*/ 2 h 12"/>
                  <a:gd name="T2" fmla="*/ 0 w 24"/>
                  <a:gd name="T3" fmla="*/ 4 h 12"/>
                  <a:gd name="T4" fmla="*/ 24 w 24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2">
                    <a:moveTo>
                      <a:pt x="24" y="2"/>
                    </a:moveTo>
                    <a:cubicBezTo>
                      <a:pt x="20" y="12"/>
                      <a:pt x="9" y="2"/>
                      <a:pt x="0" y="4"/>
                    </a:cubicBezTo>
                    <a:cubicBezTo>
                      <a:pt x="4" y="0"/>
                      <a:pt x="15" y="0"/>
                      <a:pt x="2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94">
                <a:extLst>
                  <a:ext uri="{FF2B5EF4-FFF2-40B4-BE49-F238E27FC236}">
                    <a16:creationId xmlns:a16="http://schemas.microsoft.com/office/drawing/2014/main" xmlns="" id="{719BFCF8-12A1-4CB1-BCCC-5FCB9AF07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" y="3592"/>
                <a:ext cx="9" cy="3"/>
              </a:xfrm>
              <a:custGeom>
                <a:avLst/>
                <a:gdLst>
                  <a:gd name="T0" fmla="*/ 25 w 25"/>
                  <a:gd name="T1" fmla="*/ 1 h 9"/>
                  <a:gd name="T2" fmla="*/ 0 w 25"/>
                  <a:gd name="T3" fmla="*/ 1 h 9"/>
                  <a:gd name="T4" fmla="*/ 25 w 25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9">
                    <a:moveTo>
                      <a:pt x="25" y="1"/>
                    </a:moveTo>
                    <a:cubicBezTo>
                      <a:pt x="19" y="5"/>
                      <a:pt x="3" y="9"/>
                      <a:pt x="0" y="1"/>
                    </a:cubicBezTo>
                    <a:cubicBezTo>
                      <a:pt x="5" y="2"/>
                      <a:pt x="16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95">
                <a:extLst>
                  <a:ext uri="{FF2B5EF4-FFF2-40B4-BE49-F238E27FC236}">
                    <a16:creationId xmlns:a16="http://schemas.microsoft.com/office/drawing/2014/main" xmlns="" id="{E0173A9D-4054-4905-9321-98C724EE3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" y="3612"/>
                <a:ext cx="18" cy="5"/>
              </a:xfrm>
              <a:custGeom>
                <a:avLst/>
                <a:gdLst>
                  <a:gd name="T0" fmla="*/ 54 w 54"/>
                  <a:gd name="T1" fmla="*/ 10 h 17"/>
                  <a:gd name="T2" fmla="*/ 52 w 54"/>
                  <a:gd name="T3" fmla="*/ 15 h 17"/>
                  <a:gd name="T4" fmla="*/ 0 w 54"/>
                  <a:gd name="T5" fmla="*/ 10 h 17"/>
                  <a:gd name="T6" fmla="*/ 54 w 54"/>
                  <a:gd name="T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7">
                    <a:moveTo>
                      <a:pt x="54" y="10"/>
                    </a:moveTo>
                    <a:cubicBezTo>
                      <a:pt x="54" y="13"/>
                      <a:pt x="52" y="13"/>
                      <a:pt x="52" y="15"/>
                    </a:cubicBezTo>
                    <a:cubicBezTo>
                      <a:pt x="31" y="12"/>
                      <a:pt x="18" y="17"/>
                      <a:pt x="0" y="10"/>
                    </a:cubicBezTo>
                    <a:cubicBezTo>
                      <a:pt x="18" y="0"/>
                      <a:pt x="32" y="7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96">
                <a:extLst>
                  <a:ext uri="{FF2B5EF4-FFF2-40B4-BE49-F238E27FC236}">
                    <a16:creationId xmlns:a16="http://schemas.microsoft.com/office/drawing/2014/main" xmlns="" id="{423C1792-50A3-4626-A1CC-A3E3816791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0" y="3629"/>
                <a:ext cx="7" cy="2"/>
              </a:xfrm>
              <a:custGeom>
                <a:avLst/>
                <a:gdLst>
                  <a:gd name="T0" fmla="*/ 20 w 21"/>
                  <a:gd name="T1" fmla="*/ 2 h 8"/>
                  <a:gd name="T2" fmla="*/ 17 w 21"/>
                  <a:gd name="T3" fmla="*/ 8 h 8"/>
                  <a:gd name="T4" fmla="*/ 0 w 21"/>
                  <a:gd name="T5" fmla="*/ 4 h 8"/>
                  <a:gd name="T6" fmla="*/ 20 w 21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8">
                    <a:moveTo>
                      <a:pt x="20" y="2"/>
                    </a:moveTo>
                    <a:cubicBezTo>
                      <a:pt x="21" y="6"/>
                      <a:pt x="17" y="5"/>
                      <a:pt x="17" y="8"/>
                    </a:cubicBezTo>
                    <a:cubicBezTo>
                      <a:pt x="10" y="8"/>
                      <a:pt x="5" y="6"/>
                      <a:pt x="0" y="4"/>
                    </a:cubicBezTo>
                    <a:cubicBezTo>
                      <a:pt x="3" y="0"/>
                      <a:pt x="15" y="0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97">
                <a:extLst>
                  <a:ext uri="{FF2B5EF4-FFF2-40B4-BE49-F238E27FC236}">
                    <a16:creationId xmlns:a16="http://schemas.microsoft.com/office/drawing/2014/main" xmlns="" id="{F5E3B6C2-DC82-40BF-B954-67A338F24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4" y="3589"/>
                <a:ext cx="12" cy="4"/>
              </a:xfrm>
              <a:custGeom>
                <a:avLst/>
                <a:gdLst>
                  <a:gd name="T0" fmla="*/ 35 w 36"/>
                  <a:gd name="T1" fmla="*/ 5 h 14"/>
                  <a:gd name="T2" fmla="*/ 32 w 36"/>
                  <a:gd name="T3" fmla="*/ 14 h 14"/>
                  <a:gd name="T4" fmla="*/ 3 w 36"/>
                  <a:gd name="T5" fmla="*/ 13 h 14"/>
                  <a:gd name="T6" fmla="*/ 35 w 36"/>
                  <a:gd name="T7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4">
                    <a:moveTo>
                      <a:pt x="35" y="5"/>
                    </a:moveTo>
                    <a:cubicBezTo>
                      <a:pt x="36" y="10"/>
                      <a:pt x="31" y="9"/>
                      <a:pt x="32" y="14"/>
                    </a:cubicBezTo>
                    <a:cubicBezTo>
                      <a:pt x="23" y="12"/>
                      <a:pt x="13" y="12"/>
                      <a:pt x="3" y="13"/>
                    </a:cubicBezTo>
                    <a:cubicBezTo>
                      <a:pt x="0" y="0"/>
                      <a:pt x="21" y="7"/>
                      <a:pt x="3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98">
                <a:extLst>
                  <a:ext uri="{FF2B5EF4-FFF2-40B4-BE49-F238E27FC236}">
                    <a16:creationId xmlns:a16="http://schemas.microsoft.com/office/drawing/2014/main" xmlns="" id="{C37317FB-490F-4272-9B43-E4ABEA9FC0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3623"/>
                <a:ext cx="9" cy="5"/>
              </a:xfrm>
              <a:custGeom>
                <a:avLst/>
                <a:gdLst>
                  <a:gd name="T0" fmla="*/ 12 w 25"/>
                  <a:gd name="T1" fmla="*/ 4 h 14"/>
                  <a:gd name="T2" fmla="*/ 7 w 25"/>
                  <a:gd name="T3" fmla="*/ 5 h 14"/>
                  <a:gd name="T4" fmla="*/ 25 w 25"/>
                  <a:gd name="T5" fmla="*/ 10 h 14"/>
                  <a:gd name="T6" fmla="*/ 0 w 25"/>
                  <a:gd name="T7" fmla="*/ 8 h 14"/>
                  <a:gd name="T8" fmla="*/ 4 w 25"/>
                  <a:gd name="T9" fmla="*/ 1 h 14"/>
                  <a:gd name="T10" fmla="*/ 12 w 25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4">
                    <a:moveTo>
                      <a:pt x="12" y="4"/>
                    </a:moveTo>
                    <a:cubicBezTo>
                      <a:pt x="12" y="5"/>
                      <a:pt x="9" y="5"/>
                      <a:pt x="7" y="5"/>
                    </a:cubicBezTo>
                    <a:cubicBezTo>
                      <a:pt x="12" y="7"/>
                      <a:pt x="19" y="8"/>
                      <a:pt x="25" y="10"/>
                    </a:cubicBezTo>
                    <a:cubicBezTo>
                      <a:pt x="18" y="14"/>
                      <a:pt x="7" y="9"/>
                      <a:pt x="0" y="8"/>
                    </a:cubicBezTo>
                    <a:cubicBezTo>
                      <a:pt x="1" y="2"/>
                      <a:pt x="8" y="9"/>
                      <a:pt x="4" y="1"/>
                    </a:cubicBezTo>
                    <a:cubicBezTo>
                      <a:pt x="9" y="0"/>
                      <a:pt x="7" y="5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99">
                <a:extLst>
                  <a:ext uri="{FF2B5EF4-FFF2-40B4-BE49-F238E27FC236}">
                    <a16:creationId xmlns:a16="http://schemas.microsoft.com/office/drawing/2014/main" xmlns="" id="{914ED204-DFB2-47FB-88A2-B0C566FA2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3584"/>
                <a:ext cx="5" cy="4"/>
              </a:xfrm>
              <a:custGeom>
                <a:avLst/>
                <a:gdLst>
                  <a:gd name="T0" fmla="*/ 13 w 13"/>
                  <a:gd name="T1" fmla="*/ 3 h 10"/>
                  <a:gd name="T2" fmla="*/ 0 w 13"/>
                  <a:gd name="T3" fmla="*/ 5 h 10"/>
                  <a:gd name="T4" fmla="*/ 13 w 13"/>
                  <a:gd name="T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13" y="3"/>
                    </a:moveTo>
                    <a:cubicBezTo>
                      <a:pt x="13" y="10"/>
                      <a:pt x="3" y="5"/>
                      <a:pt x="0" y="5"/>
                    </a:cubicBezTo>
                    <a:cubicBezTo>
                      <a:pt x="1" y="0"/>
                      <a:pt x="10" y="2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400">
                <a:extLst>
                  <a:ext uri="{FF2B5EF4-FFF2-40B4-BE49-F238E27FC236}">
                    <a16:creationId xmlns:a16="http://schemas.microsoft.com/office/drawing/2014/main" xmlns="" id="{FF21C051-FD79-4064-BE59-01F4E6D5B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3" y="3425"/>
                <a:ext cx="7" cy="2"/>
              </a:xfrm>
              <a:custGeom>
                <a:avLst/>
                <a:gdLst>
                  <a:gd name="T0" fmla="*/ 19 w 19"/>
                  <a:gd name="T1" fmla="*/ 2 h 7"/>
                  <a:gd name="T2" fmla="*/ 0 w 19"/>
                  <a:gd name="T3" fmla="*/ 5 h 7"/>
                  <a:gd name="T4" fmla="*/ 19 w 19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7">
                    <a:moveTo>
                      <a:pt x="19" y="2"/>
                    </a:moveTo>
                    <a:cubicBezTo>
                      <a:pt x="17" y="7"/>
                      <a:pt x="7" y="5"/>
                      <a:pt x="0" y="5"/>
                    </a:cubicBezTo>
                    <a:cubicBezTo>
                      <a:pt x="3" y="0"/>
                      <a:pt x="13" y="3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401">
                <a:extLst>
                  <a:ext uri="{FF2B5EF4-FFF2-40B4-BE49-F238E27FC236}">
                    <a16:creationId xmlns:a16="http://schemas.microsoft.com/office/drawing/2014/main" xmlns="" id="{44FE60E6-5618-4B15-9634-836F01D7D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3" y="3617"/>
                <a:ext cx="7" cy="4"/>
              </a:xfrm>
              <a:custGeom>
                <a:avLst/>
                <a:gdLst>
                  <a:gd name="T0" fmla="*/ 19 w 20"/>
                  <a:gd name="T1" fmla="*/ 2 h 11"/>
                  <a:gd name="T2" fmla="*/ 18 w 20"/>
                  <a:gd name="T3" fmla="*/ 4 h 11"/>
                  <a:gd name="T4" fmla="*/ 13 w 20"/>
                  <a:gd name="T5" fmla="*/ 10 h 11"/>
                  <a:gd name="T6" fmla="*/ 0 w 20"/>
                  <a:gd name="T7" fmla="*/ 7 h 11"/>
                  <a:gd name="T8" fmla="*/ 19 w 20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9" y="2"/>
                    </a:moveTo>
                    <a:cubicBezTo>
                      <a:pt x="20" y="4"/>
                      <a:pt x="19" y="4"/>
                      <a:pt x="18" y="4"/>
                    </a:cubicBezTo>
                    <a:cubicBezTo>
                      <a:pt x="13" y="2"/>
                      <a:pt x="16" y="9"/>
                      <a:pt x="13" y="10"/>
                    </a:cubicBezTo>
                    <a:cubicBezTo>
                      <a:pt x="12" y="6"/>
                      <a:pt x="2" y="11"/>
                      <a:pt x="0" y="7"/>
                    </a:cubicBezTo>
                    <a:cubicBezTo>
                      <a:pt x="1" y="0"/>
                      <a:pt x="13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402">
                <a:extLst>
                  <a:ext uri="{FF2B5EF4-FFF2-40B4-BE49-F238E27FC236}">
                    <a16:creationId xmlns:a16="http://schemas.microsoft.com/office/drawing/2014/main" xmlns="" id="{83EE35B8-EB53-4757-9F58-928214429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8" y="3593"/>
                <a:ext cx="20" cy="4"/>
              </a:xfrm>
              <a:custGeom>
                <a:avLst/>
                <a:gdLst>
                  <a:gd name="T0" fmla="*/ 57 w 57"/>
                  <a:gd name="T1" fmla="*/ 2 h 12"/>
                  <a:gd name="T2" fmla="*/ 0 w 57"/>
                  <a:gd name="T3" fmla="*/ 6 h 12"/>
                  <a:gd name="T4" fmla="*/ 57 w 57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12">
                    <a:moveTo>
                      <a:pt x="57" y="2"/>
                    </a:moveTo>
                    <a:cubicBezTo>
                      <a:pt x="40" y="7"/>
                      <a:pt x="12" y="12"/>
                      <a:pt x="0" y="6"/>
                    </a:cubicBezTo>
                    <a:cubicBezTo>
                      <a:pt x="13" y="0"/>
                      <a:pt x="36" y="3"/>
                      <a:pt x="5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403">
                <a:extLst>
                  <a:ext uri="{FF2B5EF4-FFF2-40B4-BE49-F238E27FC236}">
                    <a16:creationId xmlns:a16="http://schemas.microsoft.com/office/drawing/2014/main" xmlns="" id="{AAF4BB4A-0E47-4EA1-9E68-4F3034148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3644"/>
                <a:ext cx="3" cy="2"/>
              </a:xfrm>
              <a:custGeom>
                <a:avLst/>
                <a:gdLst>
                  <a:gd name="T0" fmla="*/ 7 w 7"/>
                  <a:gd name="T1" fmla="*/ 2 h 5"/>
                  <a:gd name="T2" fmla="*/ 0 w 7"/>
                  <a:gd name="T3" fmla="*/ 5 h 5"/>
                  <a:gd name="T4" fmla="*/ 7 w 7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cubicBezTo>
                      <a:pt x="7" y="5"/>
                      <a:pt x="4" y="5"/>
                      <a:pt x="0" y="5"/>
                    </a:cubicBezTo>
                    <a:cubicBezTo>
                      <a:pt x="0" y="1"/>
                      <a:pt x="6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404">
                <a:extLst>
                  <a:ext uri="{FF2B5EF4-FFF2-40B4-BE49-F238E27FC236}">
                    <a16:creationId xmlns:a16="http://schemas.microsoft.com/office/drawing/2014/main" xmlns="" id="{7C93992F-A26D-4C88-A4FD-5C317876E5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" y="3622"/>
                <a:ext cx="6" cy="3"/>
              </a:xfrm>
              <a:custGeom>
                <a:avLst/>
                <a:gdLst>
                  <a:gd name="T0" fmla="*/ 17 w 17"/>
                  <a:gd name="T1" fmla="*/ 4 h 9"/>
                  <a:gd name="T2" fmla="*/ 0 w 17"/>
                  <a:gd name="T3" fmla="*/ 5 h 9"/>
                  <a:gd name="T4" fmla="*/ 17 w 17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9">
                    <a:moveTo>
                      <a:pt x="17" y="4"/>
                    </a:moveTo>
                    <a:cubicBezTo>
                      <a:pt x="17" y="6"/>
                      <a:pt x="5" y="9"/>
                      <a:pt x="0" y="5"/>
                    </a:cubicBezTo>
                    <a:cubicBezTo>
                      <a:pt x="3" y="0"/>
                      <a:pt x="9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405">
                <a:extLst>
                  <a:ext uri="{FF2B5EF4-FFF2-40B4-BE49-F238E27FC236}">
                    <a16:creationId xmlns:a16="http://schemas.microsoft.com/office/drawing/2014/main" xmlns="" id="{144FE5AD-8750-4019-ABA3-0616018E0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" y="3625"/>
                <a:ext cx="5" cy="4"/>
              </a:xfrm>
              <a:custGeom>
                <a:avLst/>
                <a:gdLst>
                  <a:gd name="T0" fmla="*/ 12 w 13"/>
                  <a:gd name="T1" fmla="*/ 5 h 12"/>
                  <a:gd name="T2" fmla="*/ 0 w 13"/>
                  <a:gd name="T3" fmla="*/ 6 h 12"/>
                  <a:gd name="T4" fmla="*/ 12 w 13"/>
                  <a:gd name="T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2">
                    <a:moveTo>
                      <a:pt x="12" y="5"/>
                    </a:moveTo>
                    <a:cubicBezTo>
                      <a:pt x="13" y="12"/>
                      <a:pt x="2" y="9"/>
                      <a:pt x="0" y="6"/>
                    </a:cubicBezTo>
                    <a:cubicBezTo>
                      <a:pt x="4" y="3"/>
                      <a:pt x="8" y="0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407">
              <a:extLst>
                <a:ext uri="{FF2B5EF4-FFF2-40B4-BE49-F238E27FC236}">
                  <a16:creationId xmlns:a16="http://schemas.microsoft.com/office/drawing/2014/main" xmlns="" id="{72FF30F8-89EE-4B92-8D7D-C03F8F332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401" y="5761038"/>
              <a:ext cx="44450" cy="9525"/>
            </a:xfrm>
            <a:custGeom>
              <a:avLst/>
              <a:gdLst>
                <a:gd name="T0" fmla="*/ 83 w 83"/>
                <a:gd name="T1" fmla="*/ 2 h 17"/>
                <a:gd name="T2" fmla="*/ 83 w 83"/>
                <a:gd name="T3" fmla="*/ 6 h 17"/>
                <a:gd name="T4" fmla="*/ 19 w 83"/>
                <a:gd name="T5" fmla="*/ 17 h 17"/>
                <a:gd name="T6" fmla="*/ 0 w 83"/>
                <a:gd name="T7" fmla="*/ 9 h 17"/>
                <a:gd name="T8" fmla="*/ 44 w 83"/>
                <a:gd name="T9" fmla="*/ 0 h 17"/>
                <a:gd name="T10" fmla="*/ 83 w 83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7">
                  <a:moveTo>
                    <a:pt x="83" y="2"/>
                  </a:moveTo>
                  <a:cubicBezTo>
                    <a:pt x="83" y="3"/>
                    <a:pt x="83" y="5"/>
                    <a:pt x="83" y="6"/>
                  </a:cubicBezTo>
                  <a:cubicBezTo>
                    <a:pt x="62" y="15"/>
                    <a:pt x="35" y="3"/>
                    <a:pt x="19" y="17"/>
                  </a:cubicBezTo>
                  <a:cubicBezTo>
                    <a:pt x="10" y="17"/>
                    <a:pt x="5" y="14"/>
                    <a:pt x="0" y="9"/>
                  </a:cubicBezTo>
                  <a:cubicBezTo>
                    <a:pt x="9" y="2"/>
                    <a:pt x="31" y="7"/>
                    <a:pt x="44" y="0"/>
                  </a:cubicBezTo>
                  <a:cubicBezTo>
                    <a:pt x="54" y="8"/>
                    <a:pt x="68" y="1"/>
                    <a:pt x="8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08">
              <a:extLst>
                <a:ext uri="{FF2B5EF4-FFF2-40B4-BE49-F238E27FC236}">
                  <a16:creationId xmlns:a16="http://schemas.microsoft.com/office/drawing/2014/main" xmlns="" id="{E66F2C66-6404-471A-8240-6A50094D5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5976" y="5695951"/>
              <a:ext cx="15875" cy="4763"/>
            </a:xfrm>
            <a:custGeom>
              <a:avLst/>
              <a:gdLst>
                <a:gd name="T0" fmla="*/ 30 w 30"/>
                <a:gd name="T1" fmla="*/ 2 h 9"/>
                <a:gd name="T2" fmla="*/ 0 w 30"/>
                <a:gd name="T3" fmla="*/ 5 h 9"/>
                <a:gd name="T4" fmla="*/ 30 w 30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9">
                  <a:moveTo>
                    <a:pt x="30" y="2"/>
                  </a:moveTo>
                  <a:cubicBezTo>
                    <a:pt x="22" y="9"/>
                    <a:pt x="11" y="6"/>
                    <a:pt x="0" y="5"/>
                  </a:cubicBezTo>
                  <a:cubicBezTo>
                    <a:pt x="8" y="2"/>
                    <a:pt x="20" y="0"/>
                    <a:pt x="3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09">
              <a:extLst>
                <a:ext uri="{FF2B5EF4-FFF2-40B4-BE49-F238E27FC236}">
                  <a16:creationId xmlns:a16="http://schemas.microsoft.com/office/drawing/2014/main" xmlns="" id="{77EC538A-3B19-4D3F-8362-6F4439970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4226" y="5743576"/>
              <a:ext cx="39688" cy="15875"/>
            </a:xfrm>
            <a:custGeom>
              <a:avLst/>
              <a:gdLst>
                <a:gd name="T0" fmla="*/ 73 w 73"/>
                <a:gd name="T1" fmla="*/ 2 h 28"/>
                <a:gd name="T2" fmla="*/ 40 w 73"/>
                <a:gd name="T3" fmla="*/ 14 h 28"/>
                <a:gd name="T4" fmla="*/ 68 w 73"/>
                <a:gd name="T5" fmla="*/ 17 h 28"/>
                <a:gd name="T6" fmla="*/ 59 w 73"/>
                <a:gd name="T7" fmla="*/ 27 h 28"/>
                <a:gd name="T8" fmla="*/ 46 w 73"/>
                <a:gd name="T9" fmla="*/ 20 h 28"/>
                <a:gd name="T10" fmla="*/ 0 w 73"/>
                <a:gd name="T11" fmla="*/ 11 h 28"/>
                <a:gd name="T12" fmla="*/ 73 w 73"/>
                <a:gd name="T1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28">
                  <a:moveTo>
                    <a:pt x="73" y="2"/>
                  </a:moveTo>
                  <a:cubicBezTo>
                    <a:pt x="71" y="12"/>
                    <a:pt x="49" y="11"/>
                    <a:pt x="40" y="14"/>
                  </a:cubicBezTo>
                  <a:cubicBezTo>
                    <a:pt x="50" y="18"/>
                    <a:pt x="59" y="16"/>
                    <a:pt x="68" y="17"/>
                  </a:cubicBezTo>
                  <a:cubicBezTo>
                    <a:pt x="68" y="21"/>
                    <a:pt x="64" y="27"/>
                    <a:pt x="59" y="27"/>
                  </a:cubicBezTo>
                  <a:cubicBezTo>
                    <a:pt x="54" y="28"/>
                    <a:pt x="53" y="22"/>
                    <a:pt x="46" y="20"/>
                  </a:cubicBezTo>
                  <a:cubicBezTo>
                    <a:pt x="32" y="15"/>
                    <a:pt x="7" y="24"/>
                    <a:pt x="0" y="11"/>
                  </a:cubicBezTo>
                  <a:cubicBezTo>
                    <a:pt x="27" y="8"/>
                    <a:pt x="47" y="0"/>
                    <a:pt x="7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10">
              <a:extLst>
                <a:ext uri="{FF2B5EF4-FFF2-40B4-BE49-F238E27FC236}">
                  <a16:creationId xmlns:a16="http://schemas.microsoft.com/office/drawing/2014/main" xmlns="" id="{0624904D-0975-47B4-89AA-6B502D371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451" y="5699126"/>
              <a:ext cx="12700" cy="4763"/>
            </a:xfrm>
            <a:custGeom>
              <a:avLst/>
              <a:gdLst>
                <a:gd name="T0" fmla="*/ 23 w 23"/>
                <a:gd name="T1" fmla="*/ 4 h 10"/>
                <a:gd name="T2" fmla="*/ 0 w 23"/>
                <a:gd name="T3" fmla="*/ 7 h 10"/>
                <a:gd name="T4" fmla="*/ 23 w 23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0">
                  <a:moveTo>
                    <a:pt x="23" y="4"/>
                  </a:moveTo>
                  <a:cubicBezTo>
                    <a:pt x="20" y="10"/>
                    <a:pt x="3" y="4"/>
                    <a:pt x="0" y="7"/>
                  </a:cubicBezTo>
                  <a:cubicBezTo>
                    <a:pt x="0" y="0"/>
                    <a:pt x="17" y="3"/>
                    <a:pt x="2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11">
              <a:extLst>
                <a:ext uri="{FF2B5EF4-FFF2-40B4-BE49-F238E27FC236}">
                  <a16:creationId xmlns:a16="http://schemas.microsoft.com/office/drawing/2014/main" xmlns="" id="{BC47EFF8-8564-4C51-A532-D238EF23C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451" y="5738813"/>
              <a:ext cx="6350" cy="4763"/>
            </a:xfrm>
            <a:custGeom>
              <a:avLst/>
              <a:gdLst>
                <a:gd name="T0" fmla="*/ 11 w 11"/>
                <a:gd name="T1" fmla="*/ 2 h 9"/>
                <a:gd name="T2" fmla="*/ 1 w 11"/>
                <a:gd name="T3" fmla="*/ 5 h 9"/>
                <a:gd name="T4" fmla="*/ 11 w 11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11" y="2"/>
                  </a:moveTo>
                  <a:cubicBezTo>
                    <a:pt x="11" y="5"/>
                    <a:pt x="4" y="9"/>
                    <a:pt x="1" y="5"/>
                  </a:cubicBezTo>
                  <a:cubicBezTo>
                    <a:pt x="0" y="0"/>
                    <a:pt x="8" y="3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12">
              <a:extLst>
                <a:ext uri="{FF2B5EF4-FFF2-40B4-BE49-F238E27FC236}">
                  <a16:creationId xmlns:a16="http://schemas.microsoft.com/office/drawing/2014/main" xmlns="" id="{53476171-496C-4394-81AD-E2EC50483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451" y="5694363"/>
              <a:ext cx="6350" cy="1588"/>
            </a:xfrm>
            <a:custGeom>
              <a:avLst/>
              <a:gdLst>
                <a:gd name="T0" fmla="*/ 9 w 12"/>
                <a:gd name="T1" fmla="*/ 0 h 4"/>
                <a:gd name="T2" fmla="*/ 2 w 12"/>
                <a:gd name="T3" fmla="*/ 0 h 4"/>
                <a:gd name="T4" fmla="*/ 9 w 1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4">
                  <a:moveTo>
                    <a:pt x="9" y="0"/>
                  </a:moveTo>
                  <a:cubicBezTo>
                    <a:pt x="12" y="4"/>
                    <a:pt x="0" y="4"/>
                    <a:pt x="2" y="0"/>
                  </a:cubicBezTo>
                  <a:cubicBezTo>
                    <a:pt x="5" y="0"/>
                    <a:pt x="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13">
              <a:extLst>
                <a:ext uri="{FF2B5EF4-FFF2-40B4-BE49-F238E27FC236}">
                  <a16:creationId xmlns:a16="http://schemas.microsoft.com/office/drawing/2014/main" xmlns="" id="{5EE1F88C-CB06-4267-9476-3EC2C91AF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0101" y="5727701"/>
              <a:ext cx="6350" cy="4763"/>
            </a:xfrm>
            <a:custGeom>
              <a:avLst/>
              <a:gdLst>
                <a:gd name="T0" fmla="*/ 14 w 14"/>
                <a:gd name="T1" fmla="*/ 5 h 9"/>
                <a:gd name="T2" fmla="*/ 11 w 14"/>
                <a:gd name="T3" fmla="*/ 9 h 9"/>
                <a:gd name="T4" fmla="*/ 0 w 14"/>
                <a:gd name="T5" fmla="*/ 5 h 9"/>
                <a:gd name="T6" fmla="*/ 14 w 14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9">
                  <a:moveTo>
                    <a:pt x="14" y="5"/>
                  </a:moveTo>
                  <a:cubicBezTo>
                    <a:pt x="14" y="8"/>
                    <a:pt x="11" y="7"/>
                    <a:pt x="11" y="9"/>
                  </a:cubicBezTo>
                  <a:cubicBezTo>
                    <a:pt x="6" y="8"/>
                    <a:pt x="4" y="5"/>
                    <a:pt x="0" y="5"/>
                  </a:cubicBezTo>
                  <a:cubicBezTo>
                    <a:pt x="1" y="0"/>
                    <a:pt x="10" y="4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14">
              <a:extLst>
                <a:ext uri="{FF2B5EF4-FFF2-40B4-BE49-F238E27FC236}">
                  <a16:creationId xmlns:a16="http://schemas.microsoft.com/office/drawing/2014/main" xmlns="" id="{5D332E85-CFED-439E-BE59-DDD5C7BB4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6926" y="5400676"/>
              <a:ext cx="4763" cy="3175"/>
            </a:xfrm>
            <a:custGeom>
              <a:avLst/>
              <a:gdLst>
                <a:gd name="T0" fmla="*/ 9 w 9"/>
                <a:gd name="T1" fmla="*/ 2 h 7"/>
                <a:gd name="T2" fmla="*/ 0 w 9"/>
                <a:gd name="T3" fmla="*/ 4 h 7"/>
                <a:gd name="T4" fmla="*/ 9 w 9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9" y="2"/>
                  </a:moveTo>
                  <a:cubicBezTo>
                    <a:pt x="8" y="7"/>
                    <a:pt x="6" y="2"/>
                    <a:pt x="0" y="4"/>
                  </a:cubicBezTo>
                  <a:cubicBezTo>
                    <a:pt x="0" y="0"/>
                    <a:pt x="7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15">
              <a:extLst>
                <a:ext uri="{FF2B5EF4-FFF2-40B4-BE49-F238E27FC236}">
                  <a16:creationId xmlns:a16="http://schemas.microsoft.com/office/drawing/2014/main" xmlns="" id="{D108542B-53F6-452A-838B-CAA0CE659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6" y="5784851"/>
              <a:ext cx="4763" cy="3175"/>
            </a:xfrm>
            <a:custGeom>
              <a:avLst/>
              <a:gdLst>
                <a:gd name="T0" fmla="*/ 7 w 7"/>
                <a:gd name="T1" fmla="*/ 2 h 6"/>
                <a:gd name="T2" fmla="*/ 0 w 7"/>
                <a:gd name="T3" fmla="*/ 4 h 6"/>
                <a:gd name="T4" fmla="*/ 7 w 7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2"/>
                  </a:moveTo>
                  <a:cubicBezTo>
                    <a:pt x="7" y="6"/>
                    <a:pt x="2" y="6"/>
                    <a:pt x="0" y="4"/>
                  </a:cubicBezTo>
                  <a:cubicBezTo>
                    <a:pt x="1" y="1"/>
                    <a:pt x="5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16">
              <a:extLst>
                <a:ext uri="{FF2B5EF4-FFF2-40B4-BE49-F238E27FC236}">
                  <a16:creationId xmlns:a16="http://schemas.microsoft.com/office/drawing/2014/main" xmlns="" id="{ACAD9E5D-7A2F-4141-AAC2-734E47625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2638" y="5754688"/>
              <a:ext cx="11113" cy="6350"/>
            </a:xfrm>
            <a:custGeom>
              <a:avLst/>
              <a:gdLst>
                <a:gd name="T0" fmla="*/ 20 w 20"/>
                <a:gd name="T1" fmla="*/ 5 h 12"/>
                <a:gd name="T2" fmla="*/ 0 w 20"/>
                <a:gd name="T3" fmla="*/ 3 h 12"/>
                <a:gd name="T4" fmla="*/ 6 w 20"/>
                <a:gd name="T5" fmla="*/ 0 h 12"/>
                <a:gd name="T6" fmla="*/ 20 w 20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2">
                  <a:moveTo>
                    <a:pt x="20" y="5"/>
                  </a:moveTo>
                  <a:cubicBezTo>
                    <a:pt x="17" y="9"/>
                    <a:pt x="0" y="12"/>
                    <a:pt x="0" y="3"/>
                  </a:cubicBezTo>
                  <a:cubicBezTo>
                    <a:pt x="3" y="3"/>
                    <a:pt x="5" y="3"/>
                    <a:pt x="6" y="0"/>
                  </a:cubicBezTo>
                  <a:cubicBezTo>
                    <a:pt x="11" y="3"/>
                    <a:pt x="16" y="5"/>
                    <a:pt x="2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17">
              <a:extLst>
                <a:ext uri="{FF2B5EF4-FFF2-40B4-BE49-F238E27FC236}">
                  <a16:creationId xmlns:a16="http://schemas.microsoft.com/office/drawing/2014/main" xmlns="" id="{E13A770D-B3E0-4D5C-A2D3-BC3A9F708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6763" y="5719763"/>
              <a:ext cx="23813" cy="9525"/>
            </a:xfrm>
            <a:custGeom>
              <a:avLst/>
              <a:gdLst>
                <a:gd name="T0" fmla="*/ 43 w 43"/>
                <a:gd name="T1" fmla="*/ 4 h 17"/>
                <a:gd name="T2" fmla="*/ 38 w 43"/>
                <a:gd name="T3" fmla="*/ 16 h 17"/>
                <a:gd name="T4" fmla="*/ 0 w 43"/>
                <a:gd name="T5" fmla="*/ 13 h 17"/>
                <a:gd name="T6" fmla="*/ 43 w 43"/>
                <a:gd name="T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7">
                  <a:moveTo>
                    <a:pt x="43" y="4"/>
                  </a:moveTo>
                  <a:cubicBezTo>
                    <a:pt x="42" y="9"/>
                    <a:pt x="40" y="13"/>
                    <a:pt x="38" y="16"/>
                  </a:cubicBezTo>
                  <a:cubicBezTo>
                    <a:pt x="27" y="10"/>
                    <a:pt x="12" y="17"/>
                    <a:pt x="0" y="13"/>
                  </a:cubicBezTo>
                  <a:cubicBezTo>
                    <a:pt x="8" y="0"/>
                    <a:pt x="25" y="6"/>
                    <a:pt x="4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18">
              <a:extLst>
                <a:ext uri="{FF2B5EF4-FFF2-40B4-BE49-F238E27FC236}">
                  <a16:creationId xmlns:a16="http://schemas.microsoft.com/office/drawing/2014/main" xmlns="" id="{20582F79-5E96-451D-8C18-B1040B9B3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526" y="5380038"/>
              <a:ext cx="15875" cy="4763"/>
            </a:xfrm>
            <a:custGeom>
              <a:avLst/>
              <a:gdLst>
                <a:gd name="T0" fmla="*/ 29 w 29"/>
                <a:gd name="T1" fmla="*/ 1 h 7"/>
                <a:gd name="T2" fmla="*/ 26 w 29"/>
                <a:gd name="T3" fmla="*/ 4 h 7"/>
                <a:gd name="T4" fmla="*/ 11 w 29"/>
                <a:gd name="T5" fmla="*/ 4 h 7"/>
                <a:gd name="T6" fmla="*/ 29 w 29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7">
                  <a:moveTo>
                    <a:pt x="29" y="1"/>
                  </a:moveTo>
                  <a:cubicBezTo>
                    <a:pt x="28" y="2"/>
                    <a:pt x="26" y="2"/>
                    <a:pt x="26" y="4"/>
                  </a:cubicBezTo>
                  <a:cubicBezTo>
                    <a:pt x="15" y="3"/>
                    <a:pt x="0" y="7"/>
                    <a:pt x="11" y="4"/>
                  </a:cubicBezTo>
                  <a:cubicBezTo>
                    <a:pt x="14" y="3"/>
                    <a:pt x="20" y="0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19">
              <a:extLst>
                <a:ext uri="{FF2B5EF4-FFF2-40B4-BE49-F238E27FC236}">
                  <a16:creationId xmlns:a16="http://schemas.microsoft.com/office/drawing/2014/main" xmlns="" id="{EAAF4520-6074-4CAA-9495-F9F196000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9463" y="5397501"/>
              <a:ext cx="6350" cy="3175"/>
            </a:xfrm>
            <a:custGeom>
              <a:avLst/>
              <a:gdLst>
                <a:gd name="T0" fmla="*/ 9 w 11"/>
                <a:gd name="T1" fmla="*/ 0 h 6"/>
                <a:gd name="T2" fmla="*/ 2 w 11"/>
                <a:gd name="T3" fmla="*/ 0 h 6"/>
                <a:gd name="T4" fmla="*/ 9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11" y="6"/>
                    <a:pt x="0" y="6"/>
                    <a:pt x="2" y="0"/>
                  </a:cubicBezTo>
                  <a:cubicBezTo>
                    <a:pt x="4" y="0"/>
                    <a:pt x="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20">
              <a:extLst>
                <a:ext uri="{FF2B5EF4-FFF2-40B4-BE49-F238E27FC236}">
                  <a16:creationId xmlns:a16="http://schemas.microsoft.com/office/drawing/2014/main" xmlns="" id="{B0E059CD-674A-4C0D-B719-6E54B09A3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9463" y="5730876"/>
              <a:ext cx="6350" cy="4763"/>
            </a:xfrm>
            <a:custGeom>
              <a:avLst/>
              <a:gdLst>
                <a:gd name="T0" fmla="*/ 9 w 11"/>
                <a:gd name="T1" fmla="*/ 8 h 10"/>
                <a:gd name="T2" fmla="*/ 0 w 11"/>
                <a:gd name="T3" fmla="*/ 10 h 10"/>
                <a:gd name="T4" fmla="*/ 9 w 11"/>
                <a:gd name="T5" fmla="*/ 0 h 10"/>
                <a:gd name="T6" fmla="*/ 9 w 11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9" y="8"/>
                  </a:moveTo>
                  <a:cubicBezTo>
                    <a:pt x="6" y="9"/>
                    <a:pt x="3" y="10"/>
                    <a:pt x="0" y="10"/>
                  </a:cubicBezTo>
                  <a:cubicBezTo>
                    <a:pt x="1" y="6"/>
                    <a:pt x="2" y="0"/>
                    <a:pt x="9" y="0"/>
                  </a:cubicBezTo>
                  <a:cubicBezTo>
                    <a:pt x="11" y="3"/>
                    <a:pt x="8" y="3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21">
              <a:extLst>
                <a:ext uri="{FF2B5EF4-FFF2-40B4-BE49-F238E27FC236}">
                  <a16:creationId xmlns:a16="http://schemas.microsoft.com/office/drawing/2014/main" xmlns="" id="{2BBBFFA0-DA21-4A43-9502-1163921E7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701" y="5746751"/>
              <a:ext cx="7938" cy="7938"/>
            </a:xfrm>
            <a:custGeom>
              <a:avLst/>
              <a:gdLst>
                <a:gd name="T0" fmla="*/ 16 w 16"/>
                <a:gd name="T1" fmla="*/ 5 h 15"/>
                <a:gd name="T2" fmla="*/ 15 w 16"/>
                <a:gd name="T3" fmla="*/ 10 h 15"/>
                <a:gd name="T4" fmla="*/ 0 w 16"/>
                <a:gd name="T5" fmla="*/ 5 h 15"/>
                <a:gd name="T6" fmla="*/ 16 w 16"/>
                <a:gd name="T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6" y="5"/>
                  </a:moveTo>
                  <a:cubicBezTo>
                    <a:pt x="15" y="6"/>
                    <a:pt x="15" y="8"/>
                    <a:pt x="15" y="10"/>
                  </a:cubicBezTo>
                  <a:cubicBezTo>
                    <a:pt x="9" y="3"/>
                    <a:pt x="2" y="15"/>
                    <a:pt x="0" y="5"/>
                  </a:cubicBezTo>
                  <a:cubicBezTo>
                    <a:pt x="9" y="6"/>
                    <a:pt x="11" y="0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22">
              <a:extLst>
                <a:ext uri="{FF2B5EF4-FFF2-40B4-BE49-F238E27FC236}">
                  <a16:creationId xmlns:a16="http://schemas.microsoft.com/office/drawing/2014/main" xmlns="" id="{4D3D1274-5EA4-40E6-B86F-6441FE30E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938" y="5767388"/>
              <a:ext cx="4763" cy="4763"/>
            </a:xfrm>
            <a:custGeom>
              <a:avLst/>
              <a:gdLst>
                <a:gd name="T0" fmla="*/ 10 w 10"/>
                <a:gd name="T1" fmla="*/ 2 h 8"/>
                <a:gd name="T2" fmla="*/ 0 w 10"/>
                <a:gd name="T3" fmla="*/ 2 h 8"/>
                <a:gd name="T4" fmla="*/ 10 w 10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2"/>
                  </a:moveTo>
                  <a:cubicBezTo>
                    <a:pt x="10" y="7"/>
                    <a:pt x="0" y="8"/>
                    <a:pt x="0" y="2"/>
                  </a:cubicBezTo>
                  <a:cubicBezTo>
                    <a:pt x="4" y="0"/>
                    <a:pt x="6" y="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23">
              <a:extLst>
                <a:ext uri="{FF2B5EF4-FFF2-40B4-BE49-F238E27FC236}">
                  <a16:creationId xmlns:a16="http://schemas.microsoft.com/office/drawing/2014/main" xmlns="" id="{3AB48894-DDB4-4903-A4A4-5F287A76C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938" y="5780088"/>
              <a:ext cx="4763" cy="3175"/>
            </a:xfrm>
            <a:custGeom>
              <a:avLst/>
              <a:gdLst>
                <a:gd name="T0" fmla="*/ 9 w 9"/>
                <a:gd name="T1" fmla="*/ 2 h 7"/>
                <a:gd name="T2" fmla="*/ 9 w 9"/>
                <a:gd name="T3" fmla="*/ 6 h 7"/>
                <a:gd name="T4" fmla="*/ 0 w 9"/>
                <a:gd name="T5" fmla="*/ 2 h 7"/>
                <a:gd name="T6" fmla="*/ 9 w 9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2"/>
                  </a:moveTo>
                  <a:cubicBezTo>
                    <a:pt x="9" y="3"/>
                    <a:pt x="9" y="5"/>
                    <a:pt x="9" y="6"/>
                  </a:cubicBezTo>
                  <a:cubicBezTo>
                    <a:pt x="5" y="7"/>
                    <a:pt x="0" y="7"/>
                    <a:pt x="0" y="2"/>
                  </a:cubicBezTo>
                  <a:cubicBezTo>
                    <a:pt x="2" y="0"/>
                    <a:pt x="7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24">
              <a:extLst>
                <a:ext uri="{FF2B5EF4-FFF2-40B4-BE49-F238E27FC236}">
                  <a16:creationId xmlns:a16="http://schemas.microsoft.com/office/drawing/2014/main" xmlns="" id="{5351EE12-C885-4F84-AB50-8AAA31240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5391151"/>
              <a:ext cx="15875" cy="3175"/>
            </a:xfrm>
            <a:custGeom>
              <a:avLst/>
              <a:gdLst>
                <a:gd name="T0" fmla="*/ 29 w 29"/>
                <a:gd name="T1" fmla="*/ 0 h 6"/>
                <a:gd name="T2" fmla="*/ 0 w 29"/>
                <a:gd name="T3" fmla="*/ 4 h 6"/>
                <a:gd name="T4" fmla="*/ 29 w 2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">
                  <a:moveTo>
                    <a:pt x="29" y="0"/>
                  </a:moveTo>
                  <a:cubicBezTo>
                    <a:pt x="25" y="6"/>
                    <a:pt x="8" y="6"/>
                    <a:pt x="0" y="4"/>
                  </a:cubicBezTo>
                  <a:cubicBezTo>
                    <a:pt x="9" y="0"/>
                    <a:pt x="18" y="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25">
              <a:extLst>
                <a:ext uri="{FF2B5EF4-FFF2-40B4-BE49-F238E27FC236}">
                  <a16:creationId xmlns:a16="http://schemas.microsoft.com/office/drawing/2014/main" xmlns="" id="{B8EA4943-7BBE-4520-8EFE-88A3139B4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001" y="5643563"/>
              <a:ext cx="6350" cy="3175"/>
            </a:xfrm>
            <a:custGeom>
              <a:avLst/>
              <a:gdLst>
                <a:gd name="T0" fmla="*/ 12 w 12"/>
                <a:gd name="T1" fmla="*/ 3 h 6"/>
                <a:gd name="T2" fmla="*/ 2 w 12"/>
                <a:gd name="T3" fmla="*/ 1 h 6"/>
                <a:gd name="T4" fmla="*/ 12 w 12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3"/>
                  </a:moveTo>
                  <a:cubicBezTo>
                    <a:pt x="12" y="5"/>
                    <a:pt x="0" y="6"/>
                    <a:pt x="2" y="1"/>
                  </a:cubicBezTo>
                  <a:cubicBezTo>
                    <a:pt x="4" y="3"/>
                    <a:pt x="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26">
              <a:extLst>
                <a:ext uri="{FF2B5EF4-FFF2-40B4-BE49-F238E27FC236}">
                  <a16:creationId xmlns:a16="http://schemas.microsoft.com/office/drawing/2014/main" xmlns="" id="{4E45B1CF-554B-4C47-8117-637E82038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413" y="5729288"/>
              <a:ext cx="6350" cy="6350"/>
            </a:xfrm>
            <a:custGeom>
              <a:avLst/>
              <a:gdLst>
                <a:gd name="T0" fmla="*/ 10 w 13"/>
                <a:gd name="T1" fmla="*/ 11 h 11"/>
                <a:gd name="T2" fmla="*/ 0 w 13"/>
                <a:gd name="T3" fmla="*/ 7 h 11"/>
                <a:gd name="T4" fmla="*/ 10 w 13"/>
                <a:gd name="T5" fmla="*/ 1 h 11"/>
                <a:gd name="T6" fmla="*/ 10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0" y="11"/>
                  </a:moveTo>
                  <a:cubicBezTo>
                    <a:pt x="6" y="11"/>
                    <a:pt x="4" y="8"/>
                    <a:pt x="0" y="7"/>
                  </a:cubicBezTo>
                  <a:cubicBezTo>
                    <a:pt x="2" y="4"/>
                    <a:pt x="4" y="0"/>
                    <a:pt x="10" y="1"/>
                  </a:cubicBezTo>
                  <a:cubicBezTo>
                    <a:pt x="11" y="4"/>
                    <a:pt x="13" y="9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27">
              <a:extLst>
                <a:ext uri="{FF2B5EF4-FFF2-40B4-BE49-F238E27FC236}">
                  <a16:creationId xmlns:a16="http://schemas.microsoft.com/office/drawing/2014/main" xmlns="" id="{7589964C-F96C-4AF1-8F1E-C20D8B5E5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8826" y="5737226"/>
              <a:ext cx="4763" cy="3175"/>
            </a:xfrm>
            <a:custGeom>
              <a:avLst/>
              <a:gdLst>
                <a:gd name="T0" fmla="*/ 10 w 11"/>
                <a:gd name="T1" fmla="*/ 2 h 6"/>
                <a:gd name="T2" fmla="*/ 0 w 11"/>
                <a:gd name="T3" fmla="*/ 1 h 6"/>
                <a:gd name="T4" fmla="*/ 10 w 11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0" y="2"/>
                  </a:moveTo>
                  <a:cubicBezTo>
                    <a:pt x="11" y="6"/>
                    <a:pt x="0" y="5"/>
                    <a:pt x="0" y="1"/>
                  </a:cubicBezTo>
                  <a:cubicBezTo>
                    <a:pt x="4" y="1"/>
                    <a:pt x="9" y="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28">
              <a:extLst>
                <a:ext uri="{FF2B5EF4-FFF2-40B4-BE49-F238E27FC236}">
                  <a16:creationId xmlns:a16="http://schemas.microsoft.com/office/drawing/2014/main" xmlns="" id="{CD5DBEAE-9905-4064-94A9-CFC84C548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5764213"/>
              <a:ext cx="7938" cy="3175"/>
            </a:xfrm>
            <a:custGeom>
              <a:avLst/>
              <a:gdLst>
                <a:gd name="T0" fmla="*/ 14 w 14"/>
                <a:gd name="T1" fmla="*/ 3 h 7"/>
                <a:gd name="T2" fmla="*/ 0 w 14"/>
                <a:gd name="T3" fmla="*/ 4 h 7"/>
                <a:gd name="T4" fmla="*/ 14 w 14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7">
                  <a:moveTo>
                    <a:pt x="14" y="3"/>
                  </a:moveTo>
                  <a:cubicBezTo>
                    <a:pt x="13" y="7"/>
                    <a:pt x="3" y="7"/>
                    <a:pt x="0" y="4"/>
                  </a:cubicBezTo>
                  <a:cubicBezTo>
                    <a:pt x="4" y="0"/>
                    <a:pt x="7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29">
              <a:extLst>
                <a:ext uri="{FF2B5EF4-FFF2-40B4-BE49-F238E27FC236}">
                  <a16:creationId xmlns:a16="http://schemas.microsoft.com/office/drawing/2014/main" xmlns="" id="{D1BFC456-EC7D-4638-B18A-E416AF38F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888" y="5767388"/>
              <a:ext cx="7938" cy="7938"/>
            </a:xfrm>
            <a:custGeom>
              <a:avLst/>
              <a:gdLst>
                <a:gd name="T0" fmla="*/ 15 w 16"/>
                <a:gd name="T1" fmla="*/ 3 h 12"/>
                <a:gd name="T2" fmla="*/ 12 w 16"/>
                <a:gd name="T3" fmla="*/ 12 h 12"/>
                <a:gd name="T4" fmla="*/ 0 w 16"/>
                <a:gd name="T5" fmla="*/ 2 h 12"/>
                <a:gd name="T6" fmla="*/ 15 w 16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3"/>
                  </a:moveTo>
                  <a:cubicBezTo>
                    <a:pt x="16" y="8"/>
                    <a:pt x="13" y="9"/>
                    <a:pt x="12" y="12"/>
                  </a:cubicBezTo>
                  <a:cubicBezTo>
                    <a:pt x="9" y="8"/>
                    <a:pt x="3" y="7"/>
                    <a:pt x="0" y="2"/>
                  </a:cubicBezTo>
                  <a:cubicBezTo>
                    <a:pt x="7" y="1"/>
                    <a:pt x="10" y="0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30">
              <a:extLst>
                <a:ext uri="{FF2B5EF4-FFF2-40B4-BE49-F238E27FC236}">
                  <a16:creationId xmlns:a16="http://schemas.microsoft.com/office/drawing/2014/main" xmlns="" id="{EFE92FAE-AD6E-4CCA-84E0-B356D317A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9776" y="5386388"/>
              <a:ext cx="12700" cy="6350"/>
            </a:xfrm>
            <a:custGeom>
              <a:avLst/>
              <a:gdLst>
                <a:gd name="T0" fmla="*/ 24 w 24"/>
                <a:gd name="T1" fmla="*/ 2 h 11"/>
                <a:gd name="T2" fmla="*/ 0 w 24"/>
                <a:gd name="T3" fmla="*/ 6 h 11"/>
                <a:gd name="T4" fmla="*/ 24 w 24"/>
                <a:gd name="T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1">
                  <a:moveTo>
                    <a:pt x="24" y="2"/>
                  </a:moveTo>
                  <a:cubicBezTo>
                    <a:pt x="19" y="6"/>
                    <a:pt x="5" y="11"/>
                    <a:pt x="0" y="6"/>
                  </a:cubicBezTo>
                  <a:cubicBezTo>
                    <a:pt x="3" y="0"/>
                    <a:pt x="18" y="6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31">
              <a:extLst>
                <a:ext uri="{FF2B5EF4-FFF2-40B4-BE49-F238E27FC236}">
                  <a16:creationId xmlns:a16="http://schemas.microsoft.com/office/drawing/2014/main" xmlns="" id="{C0230B39-3149-4802-867E-5D16DA0A1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26" y="5530851"/>
              <a:ext cx="3175" cy="3175"/>
            </a:xfrm>
            <a:custGeom>
              <a:avLst/>
              <a:gdLst>
                <a:gd name="T0" fmla="*/ 8 w 8"/>
                <a:gd name="T1" fmla="*/ 0 h 5"/>
                <a:gd name="T2" fmla="*/ 6 w 8"/>
                <a:gd name="T3" fmla="*/ 5 h 5"/>
                <a:gd name="T4" fmla="*/ 0 w 8"/>
                <a:gd name="T5" fmla="*/ 0 h 5"/>
                <a:gd name="T6" fmla="*/ 8 w 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8" y="3"/>
                    <a:pt x="6" y="3"/>
                    <a:pt x="6" y="5"/>
                  </a:cubicBezTo>
                  <a:cubicBezTo>
                    <a:pt x="3" y="4"/>
                    <a:pt x="0" y="4"/>
                    <a:pt x="0" y="0"/>
                  </a:cubicBezTo>
                  <a:cubicBezTo>
                    <a:pt x="3" y="0"/>
                    <a:pt x="5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32">
              <a:extLst>
                <a:ext uri="{FF2B5EF4-FFF2-40B4-BE49-F238E27FC236}">
                  <a16:creationId xmlns:a16="http://schemas.microsoft.com/office/drawing/2014/main" xmlns="" id="{8FD32648-609E-4E41-9E5A-FAD73337E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9776" y="5527676"/>
              <a:ext cx="3175" cy="4763"/>
            </a:xfrm>
            <a:custGeom>
              <a:avLst/>
              <a:gdLst>
                <a:gd name="T0" fmla="*/ 7 w 7"/>
                <a:gd name="T1" fmla="*/ 6 h 10"/>
                <a:gd name="T2" fmla="*/ 1 w 7"/>
                <a:gd name="T3" fmla="*/ 1 h 10"/>
                <a:gd name="T4" fmla="*/ 7 w 7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0">
                  <a:moveTo>
                    <a:pt x="7" y="6"/>
                  </a:moveTo>
                  <a:cubicBezTo>
                    <a:pt x="5" y="10"/>
                    <a:pt x="0" y="5"/>
                    <a:pt x="1" y="1"/>
                  </a:cubicBezTo>
                  <a:cubicBezTo>
                    <a:pt x="6" y="0"/>
                    <a:pt x="4" y="5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33">
              <a:extLst>
                <a:ext uri="{FF2B5EF4-FFF2-40B4-BE49-F238E27FC236}">
                  <a16:creationId xmlns:a16="http://schemas.microsoft.com/office/drawing/2014/main" xmlns="" id="{FE8892D9-6489-4EF1-B721-F6532FC3D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6601" y="5730876"/>
              <a:ext cx="6350" cy="4763"/>
            </a:xfrm>
            <a:custGeom>
              <a:avLst/>
              <a:gdLst>
                <a:gd name="T0" fmla="*/ 13 w 13"/>
                <a:gd name="T1" fmla="*/ 4 h 10"/>
                <a:gd name="T2" fmla="*/ 0 w 13"/>
                <a:gd name="T3" fmla="*/ 5 h 10"/>
                <a:gd name="T4" fmla="*/ 13 w 13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13" y="4"/>
                  </a:moveTo>
                  <a:cubicBezTo>
                    <a:pt x="12" y="10"/>
                    <a:pt x="3" y="8"/>
                    <a:pt x="0" y="5"/>
                  </a:cubicBezTo>
                  <a:cubicBezTo>
                    <a:pt x="0" y="0"/>
                    <a:pt x="11" y="2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34">
              <a:extLst>
                <a:ext uri="{FF2B5EF4-FFF2-40B4-BE49-F238E27FC236}">
                  <a16:creationId xmlns:a16="http://schemas.microsoft.com/office/drawing/2014/main" xmlns="" id="{44443187-F20D-4EDF-94FC-582E6CD06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426" y="5527676"/>
              <a:ext cx="6350" cy="4763"/>
            </a:xfrm>
            <a:custGeom>
              <a:avLst/>
              <a:gdLst>
                <a:gd name="T0" fmla="*/ 12 w 12"/>
                <a:gd name="T1" fmla="*/ 6 h 10"/>
                <a:gd name="T2" fmla="*/ 0 w 12"/>
                <a:gd name="T3" fmla="*/ 7 h 10"/>
                <a:gd name="T4" fmla="*/ 9 w 12"/>
                <a:gd name="T5" fmla="*/ 0 h 10"/>
                <a:gd name="T6" fmla="*/ 12 w 12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6"/>
                  </a:moveTo>
                  <a:cubicBezTo>
                    <a:pt x="11" y="10"/>
                    <a:pt x="2" y="9"/>
                    <a:pt x="0" y="7"/>
                  </a:cubicBezTo>
                  <a:cubicBezTo>
                    <a:pt x="3" y="3"/>
                    <a:pt x="0" y="0"/>
                    <a:pt x="9" y="0"/>
                  </a:cubicBezTo>
                  <a:cubicBezTo>
                    <a:pt x="9" y="3"/>
                    <a:pt x="7" y="7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35">
              <a:extLst>
                <a:ext uri="{FF2B5EF4-FFF2-40B4-BE49-F238E27FC236}">
                  <a16:creationId xmlns:a16="http://schemas.microsoft.com/office/drawing/2014/main" xmlns="" id="{2517A523-90C5-4918-AF5E-A329DADC7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1" y="5770563"/>
              <a:ext cx="7938" cy="1588"/>
            </a:xfrm>
            <a:custGeom>
              <a:avLst/>
              <a:gdLst>
                <a:gd name="T0" fmla="*/ 15 w 15"/>
                <a:gd name="T1" fmla="*/ 0 h 5"/>
                <a:gd name="T2" fmla="*/ 0 w 15"/>
                <a:gd name="T3" fmla="*/ 3 h 5"/>
                <a:gd name="T4" fmla="*/ 15 w 1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cubicBezTo>
                    <a:pt x="14" y="5"/>
                    <a:pt x="5" y="2"/>
                    <a:pt x="0" y="3"/>
                  </a:cubicBezTo>
                  <a:cubicBezTo>
                    <a:pt x="4" y="1"/>
                    <a:pt x="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36">
              <a:extLst>
                <a:ext uri="{FF2B5EF4-FFF2-40B4-BE49-F238E27FC236}">
                  <a16:creationId xmlns:a16="http://schemas.microsoft.com/office/drawing/2014/main" xmlns="" id="{F80ACFF9-515E-4BAF-8C79-BAFED5B1B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5783263"/>
              <a:ext cx="9525" cy="3175"/>
            </a:xfrm>
            <a:custGeom>
              <a:avLst/>
              <a:gdLst>
                <a:gd name="T0" fmla="*/ 18 w 18"/>
                <a:gd name="T1" fmla="*/ 1 h 7"/>
                <a:gd name="T2" fmla="*/ 0 w 18"/>
                <a:gd name="T3" fmla="*/ 4 h 7"/>
                <a:gd name="T4" fmla="*/ 18 w 18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7">
                  <a:moveTo>
                    <a:pt x="18" y="1"/>
                  </a:moveTo>
                  <a:cubicBezTo>
                    <a:pt x="13" y="3"/>
                    <a:pt x="5" y="7"/>
                    <a:pt x="0" y="4"/>
                  </a:cubicBezTo>
                  <a:cubicBezTo>
                    <a:pt x="3" y="0"/>
                    <a:pt x="12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37">
              <a:extLst>
                <a:ext uri="{FF2B5EF4-FFF2-40B4-BE49-F238E27FC236}">
                  <a16:creationId xmlns:a16="http://schemas.microsoft.com/office/drawing/2014/main" xmlns="" id="{AE0A75C8-FF80-4B4C-909A-15508A4F1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5446713"/>
              <a:ext cx="4763" cy="3175"/>
            </a:xfrm>
            <a:custGeom>
              <a:avLst/>
              <a:gdLst>
                <a:gd name="T0" fmla="*/ 9 w 9"/>
                <a:gd name="T1" fmla="*/ 1 h 8"/>
                <a:gd name="T2" fmla="*/ 7 w 9"/>
                <a:gd name="T3" fmla="*/ 8 h 8"/>
                <a:gd name="T4" fmla="*/ 0 w 9"/>
                <a:gd name="T5" fmla="*/ 7 h 8"/>
                <a:gd name="T6" fmla="*/ 9 w 9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9" y="1"/>
                  </a:moveTo>
                  <a:cubicBezTo>
                    <a:pt x="9" y="4"/>
                    <a:pt x="8" y="6"/>
                    <a:pt x="7" y="8"/>
                  </a:cubicBezTo>
                  <a:cubicBezTo>
                    <a:pt x="5" y="7"/>
                    <a:pt x="3" y="6"/>
                    <a:pt x="0" y="7"/>
                  </a:cubicBezTo>
                  <a:cubicBezTo>
                    <a:pt x="2" y="4"/>
                    <a:pt x="3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38">
              <a:extLst>
                <a:ext uri="{FF2B5EF4-FFF2-40B4-BE49-F238E27FC236}">
                  <a16:creationId xmlns:a16="http://schemas.microsoft.com/office/drawing/2014/main" xmlns="" id="{E7D26B58-421F-4D32-A93B-A3E7B058B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901" y="5508626"/>
              <a:ext cx="9525" cy="6350"/>
            </a:xfrm>
            <a:custGeom>
              <a:avLst/>
              <a:gdLst>
                <a:gd name="T0" fmla="*/ 17 w 17"/>
                <a:gd name="T1" fmla="*/ 3 h 13"/>
                <a:gd name="T2" fmla="*/ 0 w 17"/>
                <a:gd name="T3" fmla="*/ 11 h 13"/>
                <a:gd name="T4" fmla="*/ 17 w 17"/>
                <a:gd name="T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3">
                  <a:moveTo>
                    <a:pt x="17" y="3"/>
                  </a:moveTo>
                  <a:cubicBezTo>
                    <a:pt x="10" y="5"/>
                    <a:pt x="10" y="13"/>
                    <a:pt x="0" y="11"/>
                  </a:cubicBezTo>
                  <a:cubicBezTo>
                    <a:pt x="0" y="2"/>
                    <a:pt x="10" y="0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39">
              <a:extLst>
                <a:ext uri="{FF2B5EF4-FFF2-40B4-BE49-F238E27FC236}">
                  <a16:creationId xmlns:a16="http://schemas.microsoft.com/office/drawing/2014/main" xmlns="" id="{54AF6807-FAC0-44A3-B866-137FCFEA0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901" y="5619751"/>
              <a:ext cx="6350" cy="3175"/>
            </a:xfrm>
            <a:custGeom>
              <a:avLst/>
              <a:gdLst>
                <a:gd name="T0" fmla="*/ 11 w 11"/>
                <a:gd name="T1" fmla="*/ 3 h 6"/>
                <a:gd name="T2" fmla="*/ 3 w 11"/>
                <a:gd name="T3" fmla="*/ 0 h 6"/>
                <a:gd name="T4" fmla="*/ 11 w 11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3"/>
                  </a:moveTo>
                  <a:cubicBezTo>
                    <a:pt x="10" y="6"/>
                    <a:pt x="0" y="6"/>
                    <a:pt x="3" y="0"/>
                  </a:cubicBezTo>
                  <a:cubicBezTo>
                    <a:pt x="7" y="0"/>
                    <a:pt x="8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40">
              <a:extLst>
                <a:ext uri="{FF2B5EF4-FFF2-40B4-BE49-F238E27FC236}">
                  <a16:creationId xmlns:a16="http://schemas.microsoft.com/office/drawing/2014/main" xmlns="" id="{1728371E-A616-49DA-9C94-3B893BB8E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2788" y="5724526"/>
              <a:ext cx="15875" cy="6350"/>
            </a:xfrm>
            <a:custGeom>
              <a:avLst/>
              <a:gdLst>
                <a:gd name="T0" fmla="*/ 30 w 30"/>
                <a:gd name="T1" fmla="*/ 4 h 13"/>
                <a:gd name="T2" fmla="*/ 0 w 30"/>
                <a:gd name="T3" fmla="*/ 2 h 13"/>
                <a:gd name="T4" fmla="*/ 30 w 30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3">
                  <a:moveTo>
                    <a:pt x="30" y="4"/>
                  </a:moveTo>
                  <a:cubicBezTo>
                    <a:pt x="28" y="13"/>
                    <a:pt x="5" y="8"/>
                    <a:pt x="0" y="2"/>
                  </a:cubicBezTo>
                  <a:cubicBezTo>
                    <a:pt x="7" y="0"/>
                    <a:pt x="21" y="2"/>
                    <a:pt x="3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41">
              <a:extLst>
                <a:ext uri="{FF2B5EF4-FFF2-40B4-BE49-F238E27FC236}">
                  <a16:creationId xmlns:a16="http://schemas.microsoft.com/office/drawing/2014/main" xmlns="" id="{06FA8465-5AAA-4E07-8AC7-343133DB0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963" y="5591176"/>
              <a:ext cx="11113" cy="4763"/>
            </a:xfrm>
            <a:custGeom>
              <a:avLst/>
              <a:gdLst>
                <a:gd name="T0" fmla="*/ 22 w 22"/>
                <a:gd name="T1" fmla="*/ 6 h 11"/>
                <a:gd name="T2" fmla="*/ 0 w 22"/>
                <a:gd name="T3" fmla="*/ 9 h 11"/>
                <a:gd name="T4" fmla="*/ 22 w 22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22" y="6"/>
                  </a:moveTo>
                  <a:cubicBezTo>
                    <a:pt x="19" y="11"/>
                    <a:pt x="7" y="4"/>
                    <a:pt x="0" y="9"/>
                  </a:cubicBezTo>
                  <a:cubicBezTo>
                    <a:pt x="3" y="0"/>
                    <a:pt x="16" y="7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42">
              <a:extLst>
                <a:ext uri="{FF2B5EF4-FFF2-40B4-BE49-F238E27FC236}">
                  <a16:creationId xmlns:a16="http://schemas.microsoft.com/office/drawing/2014/main" xmlns="" id="{553A6A21-C39E-44F6-B5AD-8FA36FD25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963" y="5424488"/>
              <a:ext cx="4763" cy="4763"/>
            </a:xfrm>
            <a:custGeom>
              <a:avLst/>
              <a:gdLst>
                <a:gd name="T0" fmla="*/ 10 w 10"/>
                <a:gd name="T1" fmla="*/ 3 h 9"/>
                <a:gd name="T2" fmla="*/ 0 w 10"/>
                <a:gd name="T3" fmla="*/ 5 h 9"/>
                <a:gd name="T4" fmla="*/ 10 w 10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10" y="3"/>
                  </a:moveTo>
                  <a:cubicBezTo>
                    <a:pt x="8" y="9"/>
                    <a:pt x="5" y="3"/>
                    <a:pt x="0" y="5"/>
                  </a:cubicBezTo>
                  <a:cubicBezTo>
                    <a:pt x="2" y="2"/>
                    <a:pt x="7" y="0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43">
              <a:extLst>
                <a:ext uri="{FF2B5EF4-FFF2-40B4-BE49-F238E27FC236}">
                  <a16:creationId xmlns:a16="http://schemas.microsoft.com/office/drawing/2014/main" xmlns="" id="{23051DA1-7515-4E91-930F-C011D0668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963" y="5735638"/>
              <a:ext cx="3175" cy="3175"/>
            </a:xfrm>
            <a:custGeom>
              <a:avLst/>
              <a:gdLst>
                <a:gd name="T0" fmla="*/ 6 w 6"/>
                <a:gd name="T1" fmla="*/ 2 h 7"/>
                <a:gd name="T2" fmla="*/ 0 w 6"/>
                <a:gd name="T3" fmla="*/ 6 h 7"/>
                <a:gd name="T4" fmla="*/ 0 w 6"/>
                <a:gd name="T5" fmla="*/ 0 h 7"/>
                <a:gd name="T6" fmla="*/ 6 w 6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2"/>
                  </a:moveTo>
                  <a:cubicBezTo>
                    <a:pt x="6" y="6"/>
                    <a:pt x="4" y="7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3" y="0"/>
                    <a:pt x="4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44">
              <a:extLst>
                <a:ext uri="{FF2B5EF4-FFF2-40B4-BE49-F238E27FC236}">
                  <a16:creationId xmlns:a16="http://schemas.microsoft.com/office/drawing/2014/main" xmlns="" id="{67139A66-2C9C-4124-AA18-0BEA729C4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676" y="5453063"/>
              <a:ext cx="15875" cy="11113"/>
            </a:xfrm>
            <a:custGeom>
              <a:avLst/>
              <a:gdLst>
                <a:gd name="T0" fmla="*/ 29 w 29"/>
                <a:gd name="T1" fmla="*/ 2 h 21"/>
                <a:gd name="T2" fmla="*/ 24 w 29"/>
                <a:gd name="T3" fmla="*/ 9 h 21"/>
                <a:gd name="T4" fmla="*/ 19 w 29"/>
                <a:gd name="T5" fmla="*/ 5 h 21"/>
                <a:gd name="T6" fmla="*/ 15 w 29"/>
                <a:gd name="T7" fmla="*/ 6 h 21"/>
                <a:gd name="T8" fmla="*/ 22 w 29"/>
                <a:gd name="T9" fmla="*/ 16 h 21"/>
                <a:gd name="T10" fmla="*/ 3 w 29"/>
                <a:gd name="T11" fmla="*/ 15 h 21"/>
                <a:gd name="T12" fmla="*/ 13 w 29"/>
                <a:gd name="T13" fmla="*/ 10 h 21"/>
                <a:gd name="T14" fmla="*/ 0 w 29"/>
                <a:gd name="T15" fmla="*/ 6 h 21"/>
                <a:gd name="T16" fmla="*/ 29 w 29"/>
                <a:gd name="T1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1">
                  <a:moveTo>
                    <a:pt x="29" y="2"/>
                  </a:moveTo>
                  <a:cubicBezTo>
                    <a:pt x="29" y="5"/>
                    <a:pt x="26" y="7"/>
                    <a:pt x="24" y="9"/>
                  </a:cubicBezTo>
                  <a:cubicBezTo>
                    <a:pt x="20" y="9"/>
                    <a:pt x="22" y="5"/>
                    <a:pt x="19" y="5"/>
                  </a:cubicBezTo>
                  <a:cubicBezTo>
                    <a:pt x="18" y="5"/>
                    <a:pt x="17" y="6"/>
                    <a:pt x="15" y="6"/>
                  </a:cubicBezTo>
                  <a:cubicBezTo>
                    <a:pt x="14" y="13"/>
                    <a:pt x="23" y="10"/>
                    <a:pt x="22" y="16"/>
                  </a:cubicBezTo>
                  <a:cubicBezTo>
                    <a:pt x="17" y="21"/>
                    <a:pt x="10" y="16"/>
                    <a:pt x="3" y="15"/>
                  </a:cubicBezTo>
                  <a:cubicBezTo>
                    <a:pt x="5" y="12"/>
                    <a:pt x="8" y="10"/>
                    <a:pt x="13" y="10"/>
                  </a:cubicBezTo>
                  <a:cubicBezTo>
                    <a:pt x="11" y="7"/>
                    <a:pt x="5" y="7"/>
                    <a:pt x="0" y="6"/>
                  </a:cubicBezTo>
                  <a:cubicBezTo>
                    <a:pt x="8" y="4"/>
                    <a:pt x="19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45">
              <a:extLst>
                <a:ext uri="{FF2B5EF4-FFF2-40B4-BE49-F238E27FC236}">
                  <a16:creationId xmlns:a16="http://schemas.microsoft.com/office/drawing/2014/main" xmlns="" id="{4C6E027D-29B3-4A46-BA0F-B9AC013C1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1201" y="5595938"/>
              <a:ext cx="6350" cy="6350"/>
            </a:xfrm>
            <a:custGeom>
              <a:avLst/>
              <a:gdLst>
                <a:gd name="T0" fmla="*/ 13 w 13"/>
                <a:gd name="T1" fmla="*/ 10 h 11"/>
                <a:gd name="T2" fmla="*/ 0 w 13"/>
                <a:gd name="T3" fmla="*/ 4 h 11"/>
                <a:gd name="T4" fmla="*/ 12 w 13"/>
                <a:gd name="T5" fmla="*/ 3 h 11"/>
                <a:gd name="T6" fmla="*/ 13 w 13"/>
                <a:gd name="T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3" y="10"/>
                  </a:moveTo>
                  <a:cubicBezTo>
                    <a:pt x="6" y="11"/>
                    <a:pt x="1" y="9"/>
                    <a:pt x="0" y="4"/>
                  </a:cubicBezTo>
                  <a:cubicBezTo>
                    <a:pt x="6" y="6"/>
                    <a:pt x="8" y="0"/>
                    <a:pt x="12" y="3"/>
                  </a:cubicBezTo>
                  <a:cubicBezTo>
                    <a:pt x="13" y="5"/>
                    <a:pt x="13" y="7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46">
              <a:extLst>
                <a:ext uri="{FF2B5EF4-FFF2-40B4-BE49-F238E27FC236}">
                  <a16:creationId xmlns:a16="http://schemas.microsoft.com/office/drawing/2014/main" xmlns="" id="{3D5AE51C-2E29-4B2F-9567-1CBC4BF50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2788" y="5689601"/>
              <a:ext cx="4763" cy="4763"/>
            </a:xfrm>
            <a:custGeom>
              <a:avLst/>
              <a:gdLst>
                <a:gd name="T0" fmla="*/ 8 w 9"/>
                <a:gd name="T1" fmla="*/ 2 h 7"/>
                <a:gd name="T2" fmla="*/ 0 w 9"/>
                <a:gd name="T3" fmla="*/ 5 h 7"/>
                <a:gd name="T4" fmla="*/ 8 w 9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8" y="2"/>
                  </a:moveTo>
                  <a:cubicBezTo>
                    <a:pt x="9" y="7"/>
                    <a:pt x="3" y="5"/>
                    <a:pt x="0" y="5"/>
                  </a:cubicBezTo>
                  <a:cubicBezTo>
                    <a:pt x="0" y="1"/>
                    <a:pt x="5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47">
              <a:extLst>
                <a:ext uri="{FF2B5EF4-FFF2-40B4-BE49-F238E27FC236}">
                  <a16:creationId xmlns:a16="http://schemas.microsoft.com/office/drawing/2014/main" xmlns="" id="{A44F80C7-47A8-41AB-89EF-DADC0E1FD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4851" y="5443538"/>
              <a:ext cx="9525" cy="7938"/>
            </a:xfrm>
            <a:custGeom>
              <a:avLst/>
              <a:gdLst>
                <a:gd name="T0" fmla="*/ 16 w 16"/>
                <a:gd name="T1" fmla="*/ 11 h 15"/>
                <a:gd name="T2" fmla="*/ 0 w 16"/>
                <a:gd name="T3" fmla="*/ 13 h 15"/>
                <a:gd name="T4" fmla="*/ 16 w 16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5">
                  <a:moveTo>
                    <a:pt x="16" y="11"/>
                  </a:moveTo>
                  <a:cubicBezTo>
                    <a:pt x="11" y="15"/>
                    <a:pt x="7" y="12"/>
                    <a:pt x="0" y="13"/>
                  </a:cubicBezTo>
                  <a:cubicBezTo>
                    <a:pt x="0" y="0"/>
                    <a:pt x="11" y="11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48">
              <a:extLst>
                <a:ext uri="{FF2B5EF4-FFF2-40B4-BE49-F238E27FC236}">
                  <a16:creationId xmlns:a16="http://schemas.microsoft.com/office/drawing/2014/main" xmlns="" id="{C4D610E8-DB9A-44F5-B8A0-D6AF189C8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026" y="5540376"/>
              <a:ext cx="4763" cy="3175"/>
            </a:xfrm>
            <a:custGeom>
              <a:avLst/>
              <a:gdLst>
                <a:gd name="T0" fmla="*/ 9 w 9"/>
                <a:gd name="T1" fmla="*/ 2 h 5"/>
                <a:gd name="T2" fmla="*/ 0 w 9"/>
                <a:gd name="T3" fmla="*/ 4 h 5"/>
                <a:gd name="T4" fmla="*/ 9 w 9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9" y="5"/>
                    <a:pt x="3" y="3"/>
                    <a:pt x="0" y="4"/>
                  </a:cubicBezTo>
                  <a:cubicBezTo>
                    <a:pt x="0" y="0"/>
                    <a:pt x="7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49">
              <a:extLst>
                <a:ext uri="{FF2B5EF4-FFF2-40B4-BE49-F238E27FC236}">
                  <a16:creationId xmlns:a16="http://schemas.microsoft.com/office/drawing/2014/main" xmlns="" id="{52270381-8B3E-4664-BEAB-F94B1C053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5545138"/>
              <a:ext cx="6350" cy="3175"/>
            </a:xfrm>
            <a:custGeom>
              <a:avLst/>
              <a:gdLst>
                <a:gd name="T0" fmla="*/ 9 w 9"/>
                <a:gd name="T1" fmla="*/ 3 h 6"/>
                <a:gd name="T2" fmla="*/ 0 w 9"/>
                <a:gd name="T3" fmla="*/ 5 h 6"/>
                <a:gd name="T4" fmla="*/ 9 w 9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7" y="5"/>
                    <a:pt x="1" y="6"/>
                    <a:pt x="0" y="5"/>
                  </a:cubicBezTo>
                  <a:cubicBezTo>
                    <a:pt x="0" y="0"/>
                    <a:pt x="7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50">
              <a:extLst>
                <a:ext uri="{FF2B5EF4-FFF2-40B4-BE49-F238E27FC236}">
                  <a16:creationId xmlns:a16="http://schemas.microsoft.com/office/drawing/2014/main" xmlns="" id="{DACEAD77-9723-4D21-9C3F-EFD8498E4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0088" y="5602288"/>
              <a:ext cx="6350" cy="3175"/>
            </a:xfrm>
            <a:custGeom>
              <a:avLst/>
              <a:gdLst>
                <a:gd name="T0" fmla="*/ 1 w 12"/>
                <a:gd name="T1" fmla="*/ 1 h 7"/>
                <a:gd name="T2" fmla="*/ 12 w 12"/>
                <a:gd name="T3" fmla="*/ 2 h 7"/>
                <a:gd name="T4" fmla="*/ 1 w 12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" y="1"/>
                  </a:moveTo>
                  <a:cubicBezTo>
                    <a:pt x="5" y="1"/>
                    <a:pt x="10" y="0"/>
                    <a:pt x="12" y="2"/>
                  </a:cubicBezTo>
                  <a:cubicBezTo>
                    <a:pt x="12" y="7"/>
                    <a:pt x="0" y="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51">
              <a:extLst>
                <a:ext uri="{FF2B5EF4-FFF2-40B4-BE49-F238E27FC236}">
                  <a16:creationId xmlns:a16="http://schemas.microsoft.com/office/drawing/2014/main" xmlns="" id="{8EFAEB60-B31C-4A1E-99C2-AE2F64378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0088" y="5534026"/>
              <a:ext cx="6350" cy="4763"/>
            </a:xfrm>
            <a:custGeom>
              <a:avLst/>
              <a:gdLst>
                <a:gd name="T0" fmla="*/ 12 w 12"/>
                <a:gd name="T1" fmla="*/ 4 h 8"/>
                <a:gd name="T2" fmla="*/ 11 w 12"/>
                <a:gd name="T3" fmla="*/ 8 h 8"/>
                <a:gd name="T4" fmla="*/ 0 w 12"/>
                <a:gd name="T5" fmla="*/ 8 h 8"/>
                <a:gd name="T6" fmla="*/ 12 w 12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12" y="4"/>
                  </a:moveTo>
                  <a:cubicBezTo>
                    <a:pt x="11" y="5"/>
                    <a:pt x="11" y="6"/>
                    <a:pt x="11" y="8"/>
                  </a:cubicBezTo>
                  <a:cubicBezTo>
                    <a:pt x="7" y="8"/>
                    <a:pt x="4" y="8"/>
                    <a:pt x="0" y="8"/>
                  </a:cubicBezTo>
                  <a:cubicBezTo>
                    <a:pt x="4" y="6"/>
                    <a:pt x="6" y="0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52">
              <a:extLst>
                <a:ext uri="{FF2B5EF4-FFF2-40B4-BE49-F238E27FC236}">
                  <a16:creationId xmlns:a16="http://schemas.microsoft.com/office/drawing/2014/main" xmlns="" id="{DFA292A5-7640-4CEB-94B2-B80CF5898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8501" y="5597526"/>
              <a:ext cx="6350" cy="6350"/>
            </a:xfrm>
            <a:custGeom>
              <a:avLst/>
              <a:gdLst>
                <a:gd name="T0" fmla="*/ 0 w 12"/>
                <a:gd name="T1" fmla="*/ 7 h 11"/>
                <a:gd name="T2" fmla="*/ 12 w 12"/>
                <a:gd name="T3" fmla="*/ 7 h 11"/>
                <a:gd name="T4" fmla="*/ 0 w 12"/>
                <a:gd name="T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7"/>
                  </a:moveTo>
                  <a:cubicBezTo>
                    <a:pt x="1" y="4"/>
                    <a:pt x="12" y="0"/>
                    <a:pt x="12" y="7"/>
                  </a:cubicBezTo>
                  <a:cubicBezTo>
                    <a:pt x="7" y="4"/>
                    <a:pt x="5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53">
              <a:extLst>
                <a:ext uri="{FF2B5EF4-FFF2-40B4-BE49-F238E27FC236}">
                  <a16:creationId xmlns:a16="http://schemas.microsoft.com/office/drawing/2014/main" xmlns="" id="{FFA9A378-5CA6-40C5-92FB-371AF3CCC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5326" y="5556251"/>
              <a:ext cx="7938" cy="3175"/>
            </a:xfrm>
            <a:custGeom>
              <a:avLst/>
              <a:gdLst>
                <a:gd name="T0" fmla="*/ 12 w 14"/>
                <a:gd name="T1" fmla="*/ 0 h 5"/>
                <a:gd name="T2" fmla="*/ 1 w 14"/>
                <a:gd name="T3" fmla="*/ 0 h 5"/>
                <a:gd name="T4" fmla="*/ 12 w 1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12" y="0"/>
                  </a:moveTo>
                  <a:cubicBezTo>
                    <a:pt x="14" y="5"/>
                    <a:pt x="0" y="5"/>
                    <a:pt x="1" y="0"/>
                  </a:cubicBezTo>
                  <a:cubicBezTo>
                    <a:pt x="5" y="0"/>
                    <a:pt x="8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54">
              <a:extLst>
                <a:ext uri="{FF2B5EF4-FFF2-40B4-BE49-F238E27FC236}">
                  <a16:creationId xmlns:a16="http://schemas.microsoft.com/office/drawing/2014/main" xmlns="" id="{CFFA40FC-D62E-4D40-BE1B-AB2429CFC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3738" y="5540376"/>
              <a:ext cx="7938" cy="3175"/>
            </a:xfrm>
            <a:custGeom>
              <a:avLst/>
              <a:gdLst>
                <a:gd name="T0" fmla="*/ 13 w 13"/>
                <a:gd name="T1" fmla="*/ 4 h 7"/>
                <a:gd name="T2" fmla="*/ 0 w 13"/>
                <a:gd name="T3" fmla="*/ 4 h 7"/>
                <a:gd name="T4" fmla="*/ 13 w 13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13" y="4"/>
                  </a:moveTo>
                  <a:cubicBezTo>
                    <a:pt x="12" y="7"/>
                    <a:pt x="2" y="6"/>
                    <a:pt x="0" y="4"/>
                  </a:cubicBezTo>
                  <a:cubicBezTo>
                    <a:pt x="3" y="0"/>
                    <a:pt x="9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55">
              <a:extLst>
                <a:ext uri="{FF2B5EF4-FFF2-40B4-BE49-F238E27FC236}">
                  <a16:creationId xmlns:a16="http://schemas.microsoft.com/office/drawing/2014/main" xmlns="" id="{82273643-69D6-477D-AD82-8A05B13D3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801" y="5591176"/>
              <a:ext cx="15875" cy="4763"/>
            </a:xfrm>
            <a:custGeom>
              <a:avLst/>
              <a:gdLst>
                <a:gd name="T0" fmla="*/ 29 w 29"/>
                <a:gd name="T1" fmla="*/ 2 h 8"/>
                <a:gd name="T2" fmla="*/ 29 w 29"/>
                <a:gd name="T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8">
                  <a:moveTo>
                    <a:pt x="29" y="2"/>
                  </a:moveTo>
                  <a:cubicBezTo>
                    <a:pt x="25" y="8"/>
                    <a:pt x="0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56">
              <a:extLst>
                <a:ext uri="{FF2B5EF4-FFF2-40B4-BE49-F238E27FC236}">
                  <a16:creationId xmlns:a16="http://schemas.microsoft.com/office/drawing/2014/main" xmlns="" id="{778D8D7F-56B7-46C3-980B-711D954EE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151" y="5557838"/>
              <a:ext cx="3175" cy="3175"/>
            </a:xfrm>
            <a:custGeom>
              <a:avLst/>
              <a:gdLst>
                <a:gd name="T0" fmla="*/ 7 w 7"/>
                <a:gd name="T1" fmla="*/ 2 h 7"/>
                <a:gd name="T2" fmla="*/ 1 w 7"/>
                <a:gd name="T3" fmla="*/ 7 h 7"/>
                <a:gd name="T4" fmla="*/ 7 w 7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7" y="2"/>
                  </a:moveTo>
                  <a:cubicBezTo>
                    <a:pt x="7" y="6"/>
                    <a:pt x="5" y="7"/>
                    <a:pt x="1" y="7"/>
                  </a:cubicBezTo>
                  <a:cubicBezTo>
                    <a:pt x="0" y="2"/>
                    <a:pt x="5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57">
              <a:extLst>
                <a:ext uri="{FF2B5EF4-FFF2-40B4-BE49-F238E27FC236}">
                  <a16:creationId xmlns:a16="http://schemas.microsoft.com/office/drawing/2014/main" xmlns="" id="{CFF9A24D-19AD-4797-83D6-230479654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863" y="5591176"/>
              <a:ext cx="9525" cy="4763"/>
            </a:xfrm>
            <a:custGeom>
              <a:avLst/>
              <a:gdLst>
                <a:gd name="T0" fmla="*/ 20 w 20"/>
                <a:gd name="T1" fmla="*/ 3 h 9"/>
                <a:gd name="T2" fmla="*/ 20 w 20"/>
                <a:gd name="T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9">
                  <a:moveTo>
                    <a:pt x="20" y="3"/>
                  </a:moveTo>
                  <a:cubicBezTo>
                    <a:pt x="14" y="9"/>
                    <a:pt x="0" y="0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58">
              <a:extLst>
                <a:ext uri="{FF2B5EF4-FFF2-40B4-BE49-F238E27FC236}">
                  <a16:creationId xmlns:a16="http://schemas.microsoft.com/office/drawing/2014/main" xmlns="" id="{4799603F-EDFE-4BD2-A183-15FB26627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101" y="5526088"/>
              <a:ext cx="6350" cy="6350"/>
            </a:xfrm>
            <a:custGeom>
              <a:avLst/>
              <a:gdLst>
                <a:gd name="T0" fmla="*/ 11 w 11"/>
                <a:gd name="T1" fmla="*/ 4 h 10"/>
                <a:gd name="T2" fmla="*/ 3 w 11"/>
                <a:gd name="T3" fmla="*/ 1 h 10"/>
                <a:gd name="T4" fmla="*/ 11 w 11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4"/>
                  </a:moveTo>
                  <a:cubicBezTo>
                    <a:pt x="11" y="10"/>
                    <a:pt x="0" y="7"/>
                    <a:pt x="3" y="1"/>
                  </a:cubicBezTo>
                  <a:cubicBezTo>
                    <a:pt x="8" y="0"/>
                    <a:pt x="6" y="5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59">
              <a:extLst>
                <a:ext uri="{FF2B5EF4-FFF2-40B4-BE49-F238E27FC236}">
                  <a16:creationId xmlns:a16="http://schemas.microsoft.com/office/drawing/2014/main" xmlns="" id="{822EBB17-52A8-4439-9F0C-0C3B71E80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6751" y="5591176"/>
              <a:ext cx="12700" cy="4763"/>
            </a:xfrm>
            <a:custGeom>
              <a:avLst/>
              <a:gdLst>
                <a:gd name="T0" fmla="*/ 24 w 24"/>
                <a:gd name="T1" fmla="*/ 6 h 11"/>
                <a:gd name="T2" fmla="*/ 0 w 24"/>
                <a:gd name="T3" fmla="*/ 1 h 11"/>
                <a:gd name="T4" fmla="*/ 24 w 24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1">
                  <a:moveTo>
                    <a:pt x="24" y="6"/>
                  </a:moveTo>
                  <a:cubicBezTo>
                    <a:pt x="16" y="1"/>
                    <a:pt x="3" y="11"/>
                    <a:pt x="0" y="1"/>
                  </a:cubicBezTo>
                  <a:cubicBezTo>
                    <a:pt x="8" y="3"/>
                    <a:pt x="21" y="0"/>
                    <a:pt x="2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60">
              <a:extLst>
                <a:ext uri="{FF2B5EF4-FFF2-40B4-BE49-F238E27FC236}">
                  <a16:creationId xmlns:a16="http://schemas.microsoft.com/office/drawing/2014/main" xmlns="" id="{D81A8F8A-4A77-46D4-BEC6-C8195778C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6" y="5562601"/>
              <a:ext cx="6350" cy="4763"/>
            </a:xfrm>
            <a:custGeom>
              <a:avLst/>
              <a:gdLst>
                <a:gd name="T0" fmla="*/ 13 w 13"/>
                <a:gd name="T1" fmla="*/ 1 h 9"/>
                <a:gd name="T2" fmla="*/ 4 w 13"/>
                <a:gd name="T3" fmla="*/ 8 h 9"/>
                <a:gd name="T4" fmla="*/ 0 w 13"/>
                <a:gd name="T5" fmla="*/ 2 h 9"/>
                <a:gd name="T6" fmla="*/ 13 w 13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13" y="1"/>
                  </a:moveTo>
                  <a:cubicBezTo>
                    <a:pt x="9" y="3"/>
                    <a:pt x="7" y="5"/>
                    <a:pt x="4" y="8"/>
                  </a:cubicBezTo>
                  <a:cubicBezTo>
                    <a:pt x="0" y="9"/>
                    <a:pt x="0" y="5"/>
                    <a:pt x="0" y="2"/>
                  </a:cubicBezTo>
                  <a:cubicBezTo>
                    <a:pt x="5" y="3"/>
                    <a:pt x="7" y="0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61">
              <a:extLst>
                <a:ext uri="{FF2B5EF4-FFF2-40B4-BE49-F238E27FC236}">
                  <a16:creationId xmlns:a16="http://schemas.microsoft.com/office/drawing/2014/main" xmlns="" id="{140458EE-319F-4E65-A98D-ED78CB04F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401" y="5470526"/>
              <a:ext cx="4763" cy="4763"/>
            </a:xfrm>
            <a:custGeom>
              <a:avLst/>
              <a:gdLst>
                <a:gd name="T0" fmla="*/ 9 w 9"/>
                <a:gd name="T1" fmla="*/ 5 h 8"/>
                <a:gd name="T2" fmla="*/ 0 w 9"/>
                <a:gd name="T3" fmla="*/ 5 h 8"/>
                <a:gd name="T4" fmla="*/ 9 w 9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9" y="5"/>
                  </a:moveTo>
                  <a:cubicBezTo>
                    <a:pt x="6" y="8"/>
                    <a:pt x="3" y="7"/>
                    <a:pt x="0" y="5"/>
                  </a:cubicBezTo>
                  <a:cubicBezTo>
                    <a:pt x="2" y="0"/>
                    <a:pt x="7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62">
              <a:extLst>
                <a:ext uri="{FF2B5EF4-FFF2-40B4-BE49-F238E27FC236}">
                  <a16:creationId xmlns:a16="http://schemas.microsoft.com/office/drawing/2014/main" xmlns="" id="{3E889AEC-6BC9-4315-8E5E-D4CB508F54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876" y="5473701"/>
              <a:ext cx="7938" cy="6350"/>
            </a:xfrm>
            <a:custGeom>
              <a:avLst/>
              <a:gdLst>
                <a:gd name="T0" fmla="*/ 13 w 13"/>
                <a:gd name="T1" fmla="*/ 4 h 10"/>
                <a:gd name="T2" fmla="*/ 1 w 13"/>
                <a:gd name="T3" fmla="*/ 8 h 10"/>
                <a:gd name="T4" fmla="*/ 13 w 13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13" y="4"/>
                  </a:moveTo>
                  <a:cubicBezTo>
                    <a:pt x="13" y="9"/>
                    <a:pt x="3" y="10"/>
                    <a:pt x="1" y="8"/>
                  </a:cubicBezTo>
                  <a:cubicBezTo>
                    <a:pt x="0" y="2"/>
                    <a:pt x="9" y="0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63">
              <a:extLst>
                <a:ext uri="{FF2B5EF4-FFF2-40B4-BE49-F238E27FC236}">
                  <a16:creationId xmlns:a16="http://schemas.microsoft.com/office/drawing/2014/main" xmlns="" id="{C0CF695C-9413-4892-9C9E-61A4FCE89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1" y="5586413"/>
              <a:ext cx="17463" cy="7938"/>
            </a:xfrm>
            <a:custGeom>
              <a:avLst/>
              <a:gdLst>
                <a:gd name="T0" fmla="*/ 31 w 31"/>
                <a:gd name="T1" fmla="*/ 6 h 15"/>
                <a:gd name="T2" fmla="*/ 31 w 31"/>
                <a:gd name="T3" fmla="*/ 11 h 15"/>
                <a:gd name="T4" fmla="*/ 0 w 31"/>
                <a:gd name="T5" fmla="*/ 11 h 15"/>
                <a:gd name="T6" fmla="*/ 31 w 31"/>
                <a:gd name="T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6"/>
                  </a:moveTo>
                  <a:cubicBezTo>
                    <a:pt x="31" y="8"/>
                    <a:pt x="31" y="9"/>
                    <a:pt x="31" y="11"/>
                  </a:cubicBezTo>
                  <a:cubicBezTo>
                    <a:pt x="19" y="15"/>
                    <a:pt x="11" y="7"/>
                    <a:pt x="0" y="11"/>
                  </a:cubicBezTo>
                  <a:cubicBezTo>
                    <a:pt x="4" y="0"/>
                    <a:pt x="24" y="12"/>
                    <a:pt x="3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64">
              <a:extLst>
                <a:ext uri="{FF2B5EF4-FFF2-40B4-BE49-F238E27FC236}">
                  <a16:creationId xmlns:a16="http://schemas.microsoft.com/office/drawing/2014/main" xmlns="" id="{A4DD420C-C940-4B55-A599-E29DB6AEE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701" y="5562601"/>
              <a:ext cx="7938" cy="4763"/>
            </a:xfrm>
            <a:custGeom>
              <a:avLst/>
              <a:gdLst>
                <a:gd name="T0" fmla="*/ 14 w 14"/>
                <a:gd name="T1" fmla="*/ 1 h 10"/>
                <a:gd name="T2" fmla="*/ 14 w 14"/>
                <a:gd name="T3" fmla="*/ 8 h 10"/>
                <a:gd name="T4" fmla="*/ 0 w 14"/>
                <a:gd name="T5" fmla="*/ 8 h 10"/>
                <a:gd name="T6" fmla="*/ 14 w 14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4" y="1"/>
                  </a:moveTo>
                  <a:cubicBezTo>
                    <a:pt x="14" y="3"/>
                    <a:pt x="14" y="6"/>
                    <a:pt x="14" y="8"/>
                  </a:cubicBezTo>
                  <a:cubicBezTo>
                    <a:pt x="8" y="10"/>
                    <a:pt x="7" y="8"/>
                    <a:pt x="0" y="8"/>
                  </a:cubicBezTo>
                  <a:cubicBezTo>
                    <a:pt x="2" y="3"/>
                    <a:pt x="6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65">
              <a:extLst>
                <a:ext uri="{FF2B5EF4-FFF2-40B4-BE49-F238E27FC236}">
                  <a16:creationId xmlns:a16="http://schemas.microsoft.com/office/drawing/2014/main" xmlns="" id="{644115C3-7922-464F-B96C-1816BA3EB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588" y="5575301"/>
              <a:ext cx="14288" cy="7938"/>
            </a:xfrm>
            <a:custGeom>
              <a:avLst/>
              <a:gdLst>
                <a:gd name="T0" fmla="*/ 25 w 25"/>
                <a:gd name="T1" fmla="*/ 10 h 14"/>
                <a:gd name="T2" fmla="*/ 0 w 25"/>
                <a:gd name="T3" fmla="*/ 5 h 14"/>
                <a:gd name="T4" fmla="*/ 15 w 25"/>
                <a:gd name="T5" fmla="*/ 2 h 14"/>
                <a:gd name="T6" fmla="*/ 25 w 25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4">
                  <a:moveTo>
                    <a:pt x="25" y="10"/>
                  </a:moveTo>
                  <a:cubicBezTo>
                    <a:pt x="17" y="14"/>
                    <a:pt x="7" y="7"/>
                    <a:pt x="0" y="5"/>
                  </a:cubicBezTo>
                  <a:cubicBezTo>
                    <a:pt x="1" y="0"/>
                    <a:pt x="10" y="3"/>
                    <a:pt x="15" y="2"/>
                  </a:cubicBezTo>
                  <a:cubicBezTo>
                    <a:pt x="15" y="7"/>
                    <a:pt x="20" y="8"/>
                    <a:pt x="2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66">
              <a:extLst>
                <a:ext uri="{FF2B5EF4-FFF2-40B4-BE49-F238E27FC236}">
                  <a16:creationId xmlns:a16="http://schemas.microsoft.com/office/drawing/2014/main" xmlns="" id="{2FC58DD2-CB70-4E8A-BAF1-C06F62072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938" y="5497513"/>
              <a:ext cx="6350" cy="4763"/>
            </a:xfrm>
            <a:custGeom>
              <a:avLst/>
              <a:gdLst>
                <a:gd name="T0" fmla="*/ 11 w 11"/>
                <a:gd name="T1" fmla="*/ 2 h 9"/>
                <a:gd name="T2" fmla="*/ 11 w 11"/>
                <a:gd name="T3" fmla="*/ 8 h 9"/>
                <a:gd name="T4" fmla="*/ 0 w 11"/>
                <a:gd name="T5" fmla="*/ 3 h 9"/>
                <a:gd name="T6" fmla="*/ 11 w 11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11" y="2"/>
                  </a:moveTo>
                  <a:cubicBezTo>
                    <a:pt x="11" y="4"/>
                    <a:pt x="11" y="6"/>
                    <a:pt x="11" y="8"/>
                  </a:cubicBezTo>
                  <a:cubicBezTo>
                    <a:pt x="5" y="9"/>
                    <a:pt x="4" y="4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67">
              <a:extLst>
                <a:ext uri="{FF2B5EF4-FFF2-40B4-BE49-F238E27FC236}">
                  <a16:creationId xmlns:a16="http://schemas.microsoft.com/office/drawing/2014/main" xmlns="" id="{F7FCE168-4CD0-4458-91CD-80BC917FD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001" y="5543551"/>
              <a:ext cx="7938" cy="6350"/>
            </a:xfrm>
            <a:custGeom>
              <a:avLst/>
              <a:gdLst>
                <a:gd name="T0" fmla="*/ 13 w 15"/>
                <a:gd name="T1" fmla="*/ 3 h 13"/>
                <a:gd name="T2" fmla="*/ 15 w 15"/>
                <a:gd name="T3" fmla="*/ 7 h 13"/>
                <a:gd name="T4" fmla="*/ 0 w 15"/>
                <a:gd name="T5" fmla="*/ 9 h 13"/>
                <a:gd name="T6" fmla="*/ 4 w 15"/>
                <a:gd name="T7" fmla="*/ 1 h 13"/>
                <a:gd name="T8" fmla="*/ 13 w 15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13" y="3"/>
                  </a:moveTo>
                  <a:cubicBezTo>
                    <a:pt x="15" y="3"/>
                    <a:pt x="14" y="5"/>
                    <a:pt x="15" y="7"/>
                  </a:cubicBezTo>
                  <a:cubicBezTo>
                    <a:pt x="8" y="6"/>
                    <a:pt x="5" y="13"/>
                    <a:pt x="0" y="9"/>
                  </a:cubicBezTo>
                  <a:cubicBezTo>
                    <a:pt x="0" y="4"/>
                    <a:pt x="4" y="5"/>
                    <a:pt x="4" y="1"/>
                  </a:cubicBezTo>
                  <a:cubicBezTo>
                    <a:pt x="8" y="0"/>
                    <a:pt x="12" y="6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68">
              <a:extLst>
                <a:ext uri="{FF2B5EF4-FFF2-40B4-BE49-F238E27FC236}">
                  <a16:creationId xmlns:a16="http://schemas.microsoft.com/office/drawing/2014/main" xmlns="" id="{4128ABBA-6522-4E3A-8D02-5B24FEE10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001" y="5459413"/>
              <a:ext cx="4763" cy="4763"/>
            </a:xfrm>
            <a:custGeom>
              <a:avLst/>
              <a:gdLst>
                <a:gd name="T0" fmla="*/ 9 w 9"/>
                <a:gd name="T1" fmla="*/ 5 h 10"/>
                <a:gd name="T2" fmla="*/ 0 w 9"/>
                <a:gd name="T3" fmla="*/ 5 h 10"/>
                <a:gd name="T4" fmla="*/ 9 w 9"/>
                <a:gd name="T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6" y="10"/>
                    <a:pt x="5" y="5"/>
                    <a:pt x="0" y="5"/>
                  </a:cubicBezTo>
                  <a:cubicBezTo>
                    <a:pt x="1" y="0"/>
                    <a:pt x="6" y="4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69">
              <a:extLst>
                <a:ext uri="{FF2B5EF4-FFF2-40B4-BE49-F238E27FC236}">
                  <a16:creationId xmlns:a16="http://schemas.microsoft.com/office/drawing/2014/main" xmlns="" id="{946F1DA0-2DCA-4B72-ACCD-8DC8D2494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6" y="5551488"/>
              <a:ext cx="3175" cy="1588"/>
            </a:xfrm>
            <a:custGeom>
              <a:avLst/>
              <a:gdLst>
                <a:gd name="T0" fmla="*/ 7 w 7"/>
                <a:gd name="T1" fmla="*/ 2 h 5"/>
                <a:gd name="T2" fmla="*/ 0 w 7"/>
                <a:gd name="T3" fmla="*/ 5 h 5"/>
                <a:gd name="T4" fmla="*/ 7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7" y="5"/>
                    <a:pt x="4" y="5"/>
                    <a:pt x="0" y="5"/>
                  </a:cubicBezTo>
                  <a:cubicBezTo>
                    <a:pt x="0" y="0"/>
                    <a:pt x="5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70">
              <a:extLst>
                <a:ext uri="{FF2B5EF4-FFF2-40B4-BE49-F238E27FC236}">
                  <a16:creationId xmlns:a16="http://schemas.microsoft.com/office/drawing/2014/main" xmlns="" id="{5AE485B4-B987-4A2F-AE44-931C6BC6C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0238" y="5564188"/>
              <a:ext cx="4763" cy="3175"/>
            </a:xfrm>
            <a:custGeom>
              <a:avLst/>
              <a:gdLst>
                <a:gd name="T0" fmla="*/ 10 w 10"/>
                <a:gd name="T1" fmla="*/ 2 h 6"/>
                <a:gd name="T2" fmla="*/ 0 w 10"/>
                <a:gd name="T3" fmla="*/ 3 h 6"/>
                <a:gd name="T4" fmla="*/ 10 w 10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10" y="2"/>
                  </a:moveTo>
                  <a:cubicBezTo>
                    <a:pt x="8" y="4"/>
                    <a:pt x="3" y="6"/>
                    <a:pt x="0" y="3"/>
                  </a:cubicBezTo>
                  <a:cubicBezTo>
                    <a:pt x="1" y="0"/>
                    <a:pt x="7" y="3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71">
              <a:extLst>
                <a:ext uri="{FF2B5EF4-FFF2-40B4-BE49-F238E27FC236}">
                  <a16:creationId xmlns:a16="http://schemas.microsoft.com/office/drawing/2014/main" xmlns="" id="{42DA9FD8-0AE9-4714-A64F-754CB475B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476" y="5588001"/>
              <a:ext cx="7938" cy="4763"/>
            </a:xfrm>
            <a:custGeom>
              <a:avLst/>
              <a:gdLst>
                <a:gd name="T0" fmla="*/ 15 w 15"/>
                <a:gd name="T1" fmla="*/ 3 h 8"/>
                <a:gd name="T2" fmla="*/ 13 w 15"/>
                <a:gd name="T3" fmla="*/ 8 h 8"/>
                <a:gd name="T4" fmla="*/ 0 w 15"/>
                <a:gd name="T5" fmla="*/ 5 h 8"/>
                <a:gd name="T6" fmla="*/ 15 w 15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5" y="3"/>
                  </a:moveTo>
                  <a:cubicBezTo>
                    <a:pt x="15" y="6"/>
                    <a:pt x="13" y="6"/>
                    <a:pt x="13" y="8"/>
                  </a:cubicBezTo>
                  <a:cubicBezTo>
                    <a:pt x="7" y="8"/>
                    <a:pt x="7" y="3"/>
                    <a:pt x="0" y="5"/>
                  </a:cubicBezTo>
                  <a:cubicBezTo>
                    <a:pt x="4" y="0"/>
                    <a:pt x="8" y="0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72">
              <a:extLst>
                <a:ext uri="{FF2B5EF4-FFF2-40B4-BE49-F238E27FC236}">
                  <a16:creationId xmlns:a16="http://schemas.microsoft.com/office/drawing/2014/main" xmlns="" id="{E9C01A55-60FA-4111-93BD-7952D521E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3888" y="5468938"/>
              <a:ext cx="6350" cy="4763"/>
            </a:xfrm>
            <a:custGeom>
              <a:avLst/>
              <a:gdLst>
                <a:gd name="T0" fmla="*/ 13 w 13"/>
                <a:gd name="T1" fmla="*/ 4 h 7"/>
                <a:gd name="T2" fmla="*/ 0 w 13"/>
                <a:gd name="T3" fmla="*/ 4 h 7"/>
                <a:gd name="T4" fmla="*/ 13 w 13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13" y="4"/>
                  </a:moveTo>
                  <a:cubicBezTo>
                    <a:pt x="11" y="7"/>
                    <a:pt x="3" y="4"/>
                    <a:pt x="0" y="4"/>
                  </a:cubicBezTo>
                  <a:cubicBezTo>
                    <a:pt x="2" y="0"/>
                    <a:pt x="10" y="3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73">
              <a:extLst>
                <a:ext uri="{FF2B5EF4-FFF2-40B4-BE49-F238E27FC236}">
                  <a16:creationId xmlns:a16="http://schemas.microsoft.com/office/drawing/2014/main" xmlns="" id="{D4E64F2C-F5FC-45F3-B83C-D9992EFD0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3888" y="5495926"/>
              <a:ext cx="6350" cy="3175"/>
            </a:xfrm>
            <a:custGeom>
              <a:avLst/>
              <a:gdLst>
                <a:gd name="T0" fmla="*/ 12 w 13"/>
                <a:gd name="T1" fmla="*/ 7 h 7"/>
                <a:gd name="T2" fmla="*/ 0 w 13"/>
                <a:gd name="T3" fmla="*/ 7 h 7"/>
                <a:gd name="T4" fmla="*/ 12 w 13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12" y="7"/>
                  </a:moveTo>
                  <a:cubicBezTo>
                    <a:pt x="8" y="7"/>
                    <a:pt x="4" y="7"/>
                    <a:pt x="0" y="7"/>
                  </a:cubicBezTo>
                  <a:cubicBezTo>
                    <a:pt x="0" y="2"/>
                    <a:pt x="13" y="0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74">
              <a:extLst>
                <a:ext uri="{FF2B5EF4-FFF2-40B4-BE49-F238E27FC236}">
                  <a16:creationId xmlns:a16="http://schemas.microsoft.com/office/drawing/2014/main" xmlns="" id="{5267A926-6B9A-4E38-AE77-53B34651D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7538" y="5570538"/>
              <a:ext cx="12700" cy="4763"/>
            </a:xfrm>
            <a:custGeom>
              <a:avLst/>
              <a:gdLst>
                <a:gd name="T0" fmla="*/ 24 w 24"/>
                <a:gd name="T1" fmla="*/ 0 h 11"/>
                <a:gd name="T2" fmla="*/ 0 w 24"/>
                <a:gd name="T3" fmla="*/ 4 h 11"/>
                <a:gd name="T4" fmla="*/ 24 w 24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1">
                  <a:moveTo>
                    <a:pt x="24" y="0"/>
                  </a:moveTo>
                  <a:cubicBezTo>
                    <a:pt x="16" y="4"/>
                    <a:pt x="10" y="11"/>
                    <a:pt x="0" y="4"/>
                  </a:cubicBezTo>
                  <a:cubicBezTo>
                    <a:pt x="8" y="3"/>
                    <a:pt x="1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75">
              <a:extLst>
                <a:ext uri="{FF2B5EF4-FFF2-40B4-BE49-F238E27FC236}">
                  <a16:creationId xmlns:a16="http://schemas.microsoft.com/office/drawing/2014/main" xmlns="" id="{CE48D841-6300-4B9C-A405-8A4847B26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126" y="5573713"/>
              <a:ext cx="9525" cy="7938"/>
            </a:xfrm>
            <a:custGeom>
              <a:avLst/>
              <a:gdLst>
                <a:gd name="T0" fmla="*/ 18 w 18"/>
                <a:gd name="T1" fmla="*/ 8 h 15"/>
                <a:gd name="T2" fmla="*/ 12 w 18"/>
                <a:gd name="T3" fmla="*/ 14 h 15"/>
                <a:gd name="T4" fmla="*/ 0 w 18"/>
                <a:gd name="T5" fmla="*/ 7 h 15"/>
                <a:gd name="T6" fmla="*/ 18 w 18"/>
                <a:gd name="T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18" y="8"/>
                  </a:moveTo>
                  <a:cubicBezTo>
                    <a:pt x="17" y="11"/>
                    <a:pt x="15" y="13"/>
                    <a:pt x="12" y="14"/>
                  </a:cubicBezTo>
                  <a:cubicBezTo>
                    <a:pt x="5" y="15"/>
                    <a:pt x="4" y="9"/>
                    <a:pt x="0" y="7"/>
                  </a:cubicBezTo>
                  <a:cubicBezTo>
                    <a:pt x="4" y="0"/>
                    <a:pt x="14" y="6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76">
              <a:extLst>
                <a:ext uri="{FF2B5EF4-FFF2-40B4-BE49-F238E27FC236}">
                  <a16:creationId xmlns:a16="http://schemas.microsoft.com/office/drawing/2014/main" xmlns="" id="{A3643B1E-2FCE-4B1E-8CDB-B9B37E884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2776" y="5588001"/>
              <a:ext cx="7938" cy="4763"/>
            </a:xfrm>
            <a:custGeom>
              <a:avLst/>
              <a:gdLst>
                <a:gd name="T0" fmla="*/ 14 w 14"/>
                <a:gd name="T1" fmla="*/ 4 h 9"/>
                <a:gd name="T2" fmla="*/ 0 w 14"/>
                <a:gd name="T3" fmla="*/ 4 h 9"/>
                <a:gd name="T4" fmla="*/ 11 w 14"/>
                <a:gd name="T5" fmla="*/ 0 h 9"/>
                <a:gd name="T6" fmla="*/ 14 w 14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9">
                  <a:moveTo>
                    <a:pt x="14" y="4"/>
                  </a:moveTo>
                  <a:cubicBezTo>
                    <a:pt x="11" y="9"/>
                    <a:pt x="6" y="2"/>
                    <a:pt x="0" y="4"/>
                  </a:cubicBezTo>
                  <a:cubicBezTo>
                    <a:pt x="2" y="1"/>
                    <a:pt x="6" y="0"/>
                    <a:pt x="11" y="0"/>
                  </a:cubicBezTo>
                  <a:cubicBezTo>
                    <a:pt x="12" y="1"/>
                    <a:pt x="12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477">
              <a:extLst>
                <a:ext uri="{FF2B5EF4-FFF2-40B4-BE49-F238E27FC236}">
                  <a16:creationId xmlns:a16="http://schemas.microsoft.com/office/drawing/2014/main" xmlns="" id="{AD4C7C38-7E1E-409A-99AB-6CF650E4E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013" y="5468938"/>
              <a:ext cx="7938" cy="6350"/>
            </a:xfrm>
            <a:custGeom>
              <a:avLst/>
              <a:gdLst>
                <a:gd name="T0" fmla="*/ 14 w 14"/>
                <a:gd name="T1" fmla="*/ 5 h 11"/>
                <a:gd name="T2" fmla="*/ 0 w 14"/>
                <a:gd name="T3" fmla="*/ 8 h 11"/>
                <a:gd name="T4" fmla="*/ 14 w 14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cubicBezTo>
                    <a:pt x="14" y="11"/>
                    <a:pt x="4" y="6"/>
                    <a:pt x="0" y="8"/>
                  </a:cubicBezTo>
                  <a:cubicBezTo>
                    <a:pt x="0" y="0"/>
                    <a:pt x="10" y="4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478">
              <a:extLst>
                <a:ext uri="{FF2B5EF4-FFF2-40B4-BE49-F238E27FC236}">
                  <a16:creationId xmlns:a16="http://schemas.microsoft.com/office/drawing/2014/main" xmlns="" id="{0D3B1434-EC82-4023-9706-20E985C9E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013" y="5459413"/>
              <a:ext cx="4763" cy="3175"/>
            </a:xfrm>
            <a:custGeom>
              <a:avLst/>
              <a:gdLst>
                <a:gd name="T0" fmla="*/ 9 w 9"/>
                <a:gd name="T1" fmla="*/ 0 h 6"/>
                <a:gd name="T2" fmla="*/ 9 w 9"/>
                <a:gd name="T3" fmla="*/ 4 h 6"/>
                <a:gd name="T4" fmla="*/ 0 w 9"/>
                <a:gd name="T5" fmla="*/ 4 h 6"/>
                <a:gd name="T6" fmla="*/ 2 w 9"/>
                <a:gd name="T7" fmla="*/ 0 h 6"/>
                <a:gd name="T8" fmla="*/ 9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cubicBezTo>
                    <a:pt x="9" y="1"/>
                    <a:pt x="9" y="3"/>
                    <a:pt x="9" y="4"/>
                  </a:cubicBezTo>
                  <a:cubicBezTo>
                    <a:pt x="7" y="6"/>
                    <a:pt x="2" y="6"/>
                    <a:pt x="0" y="4"/>
                  </a:cubicBezTo>
                  <a:cubicBezTo>
                    <a:pt x="1" y="3"/>
                    <a:pt x="2" y="2"/>
                    <a:pt x="2" y="0"/>
                  </a:cubicBezTo>
                  <a:cubicBezTo>
                    <a:pt x="4" y="0"/>
                    <a:pt x="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479">
              <a:extLst>
                <a:ext uri="{FF2B5EF4-FFF2-40B4-BE49-F238E27FC236}">
                  <a16:creationId xmlns:a16="http://schemas.microsoft.com/office/drawing/2014/main" xmlns="" id="{4F877F81-FC16-47F1-B58E-639DF97EB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1663" y="5475288"/>
              <a:ext cx="11113" cy="6350"/>
            </a:xfrm>
            <a:custGeom>
              <a:avLst/>
              <a:gdLst>
                <a:gd name="T0" fmla="*/ 21 w 22"/>
                <a:gd name="T1" fmla="*/ 4 h 14"/>
                <a:gd name="T2" fmla="*/ 20 w 22"/>
                <a:gd name="T3" fmla="*/ 6 h 14"/>
                <a:gd name="T4" fmla="*/ 20 w 22"/>
                <a:gd name="T5" fmla="*/ 11 h 14"/>
                <a:gd name="T6" fmla="*/ 0 w 22"/>
                <a:gd name="T7" fmla="*/ 6 h 14"/>
                <a:gd name="T8" fmla="*/ 12 w 22"/>
                <a:gd name="T9" fmla="*/ 1 h 14"/>
                <a:gd name="T10" fmla="*/ 21 w 22"/>
                <a:gd name="T1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2" y="5"/>
                    <a:pt x="21" y="5"/>
                    <a:pt x="20" y="6"/>
                  </a:cubicBezTo>
                  <a:cubicBezTo>
                    <a:pt x="17" y="4"/>
                    <a:pt x="17" y="13"/>
                    <a:pt x="20" y="11"/>
                  </a:cubicBezTo>
                  <a:cubicBezTo>
                    <a:pt x="16" y="14"/>
                    <a:pt x="4" y="11"/>
                    <a:pt x="0" y="6"/>
                  </a:cubicBezTo>
                  <a:cubicBezTo>
                    <a:pt x="5" y="6"/>
                    <a:pt x="15" y="11"/>
                    <a:pt x="12" y="1"/>
                  </a:cubicBezTo>
                  <a:cubicBezTo>
                    <a:pt x="17" y="0"/>
                    <a:pt x="19" y="3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480">
              <a:extLst>
                <a:ext uri="{FF2B5EF4-FFF2-40B4-BE49-F238E27FC236}">
                  <a16:creationId xmlns:a16="http://schemas.microsoft.com/office/drawing/2014/main" xmlns="" id="{D955FA53-C1DF-4930-BF3E-8E1B48725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0551" y="5491163"/>
              <a:ext cx="22225" cy="12700"/>
            </a:xfrm>
            <a:custGeom>
              <a:avLst/>
              <a:gdLst>
                <a:gd name="T0" fmla="*/ 42 w 42"/>
                <a:gd name="T1" fmla="*/ 9 h 23"/>
                <a:gd name="T2" fmla="*/ 42 w 42"/>
                <a:gd name="T3" fmla="*/ 13 h 23"/>
                <a:gd name="T4" fmla="*/ 18 w 42"/>
                <a:gd name="T5" fmla="*/ 12 h 23"/>
                <a:gd name="T6" fmla="*/ 17 w 42"/>
                <a:gd name="T7" fmla="*/ 18 h 23"/>
                <a:gd name="T8" fmla="*/ 0 w 42"/>
                <a:gd name="T9" fmla="*/ 3 h 23"/>
                <a:gd name="T10" fmla="*/ 14 w 42"/>
                <a:gd name="T11" fmla="*/ 10 h 23"/>
                <a:gd name="T12" fmla="*/ 42 w 42"/>
                <a:gd name="T1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3">
                  <a:moveTo>
                    <a:pt x="42" y="9"/>
                  </a:moveTo>
                  <a:cubicBezTo>
                    <a:pt x="41" y="10"/>
                    <a:pt x="39" y="13"/>
                    <a:pt x="42" y="13"/>
                  </a:cubicBezTo>
                  <a:cubicBezTo>
                    <a:pt x="34" y="23"/>
                    <a:pt x="25" y="15"/>
                    <a:pt x="18" y="12"/>
                  </a:cubicBezTo>
                  <a:cubicBezTo>
                    <a:pt x="16" y="12"/>
                    <a:pt x="17" y="15"/>
                    <a:pt x="17" y="18"/>
                  </a:cubicBezTo>
                  <a:cubicBezTo>
                    <a:pt x="6" y="18"/>
                    <a:pt x="7" y="6"/>
                    <a:pt x="0" y="3"/>
                  </a:cubicBezTo>
                  <a:cubicBezTo>
                    <a:pt x="6" y="0"/>
                    <a:pt x="13" y="3"/>
                    <a:pt x="14" y="10"/>
                  </a:cubicBezTo>
                  <a:cubicBezTo>
                    <a:pt x="23" y="10"/>
                    <a:pt x="35" y="11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481">
              <a:extLst>
                <a:ext uri="{FF2B5EF4-FFF2-40B4-BE49-F238E27FC236}">
                  <a16:creationId xmlns:a16="http://schemas.microsoft.com/office/drawing/2014/main" xmlns="" id="{65A584FC-6526-4312-AA7E-F9921280F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51" y="5575301"/>
              <a:ext cx="9525" cy="4763"/>
            </a:xfrm>
            <a:custGeom>
              <a:avLst/>
              <a:gdLst>
                <a:gd name="T0" fmla="*/ 16 w 18"/>
                <a:gd name="T1" fmla="*/ 8 h 8"/>
                <a:gd name="T2" fmla="*/ 0 w 18"/>
                <a:gd name="T3" fmla="*/ 5 h 8"/>
                <a:gd name="T4" fmla="*/ 15 w 18"/>
                <a:gd name="T5" fmla="*/ 0 h 8"/>
                <a:gd name="T6" fmla="*/ 16 w 1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16" y="8"/>
                  </a:moveTo>
                  <a:cubicBezTo>
                    <a:pt x="9" y="8"/>
                    <a:pt x="3" y="8"/>
                    <a:pt x="0" y="5"/>
                  </a:cubicBezTo>
                  <a:cubicBezTo>
                    <a:pt x="5" y="4"/>
                    <a:pt x="8" y="0"/>
                    <a:pt x="15" y="0"/>
                  </a:cubicBezTo>
                  <a:cubicBezTo>
                    <a:pt x="14" y="4"/>
                    <a:pt x="18" y="4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482">
              <a:extLst>
                <a:ext uri="{FF2B5EF4-FFF2-40B4-BE49-F238E27FC236}">
                  <a16:creationId xmlns:a16="http://schemas.microsoft.com/office/drawing/2014/main" xmlns="" id="{E2966406-AE31-4A2A-8608-054369AD8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1663" y="5487988"/>
              <a:ext cx="6350" cy="1588"/>
            </a:xfrm>
            <a:custGeom>
              <a:avLst/>
              <a:gdLst>
                <a:gd name="T0" fmla="*/ 13 w 13"/>
                <a:gd name="T1" fmla="*/ 1 h 5"/>
                <a:gd name="T2" fmla="*/ 0 w 13"/>
                <a:gd name="T3" fmla="*/ 2 h 5"/>
                <a:gd name="T4" fmla="*/ 13 w 13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5">
                  <a:moveTo>
                    <a:pt x="13" y="1"/>
                  </a:moveTo>
                  <a:cubicBezTo>
                    <a:pt x="12" y="4"/>
                    <a:pt x="3" y="5"/>
                    <a:pt x="0" y="2"/>
                  </a:cubicBezTo>
                  <a:cubicBezTo>
                    <a:pt x="5" y="0"/>
                    <a:pt x="10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483">
              <a:extLst>
                <a:ext uri="{FF2B5EF4-FFF2-40B4-BE49-F238E27FC236}">
                  <a16:creationId xmlns:a16="http://schemas.microsoft.com/office/drawing/2014/main" xmlns="" id="{6B1DBBF3-E323-4206-B6A5-74F93AB41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5491163"/>
              <a:ext cx="7938" cy="4763"/>
            </a:xfrm>
            <a:custGeom>
              <a:avLst/>
              <a:gdLst>
                <a:gd name="T0" fmla="*/ 14 w 14"/>
                <a:gd name="T1" fmla="*/ 3 h 8"/>
                <a:gd name="T2" fmla="*/ 1 w 14"/>
                <a:gd name="T3" fmla="*/ 6 h 8"/>
                <a:gd name="T4" fmla="*/ 14 w 14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8">
                  <a:moveTo>
                    <a:pt x="14" y="3"/>
                  </a:moveTo>
                  <a:cubicBezTo>
                    <a:pt x="12" y="8"/>
                    <a:pt x="7" y="4"/>
                    <a:pt x="1" y="6"/>
                  </a:cubicBezTo>
                  <a:cubicBezTo>
                    <a:pt x="0" y="0"/>
                    <a:pt x="10" y="4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484">
              <a:extLst>
                <a:ext uri="{FF2B5EF4-FFF2-40B4-BE49-F238E27FC236}">
                  <a16:creationId xmlns:a16="http://schemas.microsoft.com/office/drawing/2014/main" xmlns="" id="{2A610C8F-B1AB-440A-9190-16F41C567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3726" y="5459413"/>
              <a:ext cx="4763" cy="4763"/>
            </a:xfrm>
            <a:custGeom>
              <a:avLst/>
              <a:gdLst>
                <a:gd name="T0" fmla="*/ 9 w 9"/>
                <a:gd name="T1" fmla="*/ 4 h 9"/>
                <a:gd name="T2" fmla="*/ 0 w 9"/>
                <a:gd name="T3" fmla="*/ 5 h 9"/>
                <a:gd name="T4" fmla="*/ 9 w 9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7" y="9"/>
                    <a:pt x="5" y="4"/>
                    <a:pt x="0" y="5"/>
                  </a:cubicBezTo>
                  <a:cubicBezTo>
                    <a:pt x="1" y="0"/>
                    <a:pt x="5" y="3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485">
              <a:extLst>
                <a:ext uri="{FF2B5EF4-FFF2-40B4-BE49-F238E27FC236}">
                  <a16:creationId xmlns:a16="http://schemas.microsoft.com/office/drawing/2014/main" xmlns="" id="{345F6795-B794-44A2-92D0-FAF7E04C0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2138" y="5468938"/>
              <a:ext cx="4763" cy="4763"/>
            </a:xfrm>
            <a:custGeom>
              <a:avLst/>
              <a:gdLst>
                <a:gd name="T0" fmla="*/ 11 w 11"/>
                <a:gd name="T1" fmla="*/ 2 h 7"/>
                <a:gd name="T2" fmla="*/ 2 w 11"/>
                <a:gd name="T3" fmla="*/ 7 h 7"/>
                <a:gd name="T4" fmla="*/ 11 w 11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2"/>
                  </a:moveTo>
                  <a:cubicBezTo>
                    <a:pt x="8" y="4"/>
                    <a:pt x="5" y="6"/>
                    <a:pt x="2" y="7"/>
                  </a:cubicBezTo>
                  <a:cubicBezTo>
                    <a:pt x="0" y="0"/>
                    <a:pt x="7" y="3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486">
              <a:extLst>
                <a:ext uri="{FF2B5EF4-FFF2-40B4-BE49-F238E27FC236}">
                  <a16:creationId xmlns:a16="http://schemas.microsoft.com/office/drawing/2014/main" xmlns="" id="{184E0659-8A94-40A6-8ED4-B17D3E2C0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7376" y="5564188"/>
              <a:ext cx="7938" cy="4763"/>
            </a:xfrm>
            <a:custGeom>
              <a:avLst/>
              <a:gdLst>
                <a:gd name="T0" fmla="*/ 13 w 15"/>
                <a:gd name="T1" fmla="*/ 8 h 10"/>
                <a:gd name="T2" fmla="*/ 5 w 15"/>
                <a:gd name="T3" fmla="*/ 8 h 10"/>
                <a:gd name="T4" fmla="*/ 13 w 15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0">
                  <a:moveTo>
                    <a:pt x="13" y="8"/>
                  </a:moveTo>
                  <a:cubicBezTo>
                    <a:pt x="9" y="10"/>
                    <a:pt x="7" y="4"/>
                    <a:pt x="5" y="8"/>
                  </a:cubicBezTo>
                  <a:cubicBezTo>
                    <a:pt x="0" y="5"/>
                    <a:pt x="15" y="0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487">
              <a:extLst>
                <a:ext uri="{FF2B5EF4-FFF2-40B4-BE49-F238E27FC236}">
                  <a16:creationId xmlns:a16="http://schemas.microsoft.com/office/drawing/2014/main" xmlns="" id="{FB60CCE7-D7F0-4DE6-8513-1FF936696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788" y="5541963"/>
              <a:ext cx="6350" cy="4763"/>
            </a:xfrm>
            <a:custGeom>
              <a:avLst/>
              <a:gdLst>
                <a:gd name="T0" fmla="*/ 9 w 12"/>
                <a:gd name="T1" fmla="*/ 4 h 8"/>
                <a:gd name="T2" fmla="*/ 0 w 12"/>
                <a:gd name="T3" fmla="*/ 6 h 8"/>
                <a:gd name="T4" fmla="*/ 9 w 12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9" y="4"/>
                  </a:moveTo>
                  <a:cubicBezTo>
                    <a:pt x="12" y="5"/>
                    <a:pt x="1" y="8"/>
                    <a:pt x="0" y="6"/>
                  </a:cubicBezTo>
                  <a:cubicBezTo>
                    <a:pt x="1" y="0"/>
                    <a:pt x="4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488">
              <a:extLst>
                <a:ext uri="{FF2B5EF4-FFF2-40B4-BE49-F238E27FC236}">
                  <a16:creationId xmlns:a16="http://schemas.microsoft.com/office/drawing/2014/main" xmlns="" id="{1FFD454A-F02F-4842-A3BC-58CB1704C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851" y="5453063"/>
              <a:ext cx="6350" cy="3175"/>
            </a:xfrm>
            <a:custGeom>
              <a:avLst/>
              <a:gdLst>
                <a:gd name="T0" fmla="*/ 11 w 11"/>
                <a:gd name="T1" fmla="*/ 1 h 7"/>
                <a:gd name="T2" fmla="*/ 0 w 11"/>
                <a:gd name="T3" fmla="*/ 4 h 7"/>
                <a:gd name="T4" fmla="*/ 11 w 11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1"/>
                  </a:moveTo>
                  <a:cubicBezTo>
                    <a:pt x="10" y="4"/>
                    <a:pt x="3" y="7"/>
                    <a:pt x="0" y="4"/>
                  </a:cubicBezTo>
                  <a:cubicBezTo>
                    <a:pt x="1" y="0"/>
                    <a:pt x="7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489">
              <a:extLst>
                <a:ext uri="{FF2B5EF4-FFF2-40B4-BE49-F238E27FC236}">
                  <a16:creationId xmlns:a16="http://schemas.microsoft.com/office/drawing/2014/main" xmlns="" id="{15B2D55B-5323-49AC-BDB8-FD1026D88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913" y="5492751"/>
              <a:ext cx="12700" cy="7938"/>
            </a:xfrm>
            <a:custGeom>
              <a:avLst/>
              <a:gdLst>
                <a:gd name="T0" fmla="*/ 23 w 23"/>
                <a:gd name="T1" fmla="*/ 6 h 15"/>
                <a:gd name="T2" fmla="*/ 11 w 23"/>
                <a:gd name="T3" fmla="*/ 15 h 15"/>
                <a:gd name="T4" fmla="*/ 5 w 23"/>
                <a:gd name="T5" fmla="*/ 9 h 15"/>
                <a:gd name="T6" fmla="*/ 10 w 23"/>
                <a:gd name="T7" fmla="*/ 8 h 15"/>
                <a:gd name="T8" fmla="*/ 1 w 23"/>
                <a:gd name="T9" fmla="*/ 0 h 15"/>
                <a:gd name="T10" fmla="*/ 23 w 23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5">
                  <a:moveTo>
                    <a:pt x="23" y="6"/>
                  </a:moveTo>
                  <a:cubicBezTo>
                    <a:pt x="19" y="9"/>
                    <a:pt x="12" y="9"/>
                    <a:pt x="11" y="15"/>
                  </a:cubicBezTo>
                  <a:cubicBezTo>
                    <a:pt x="7" y="15"/>
                    <a:pt x="5" y="13"/>
                    <a:pt x="5" y="9"/>
                  </a:cubicBezTo>
                  <a:cubicBezTo>
                    <a:pt x="7" y="9"/>
                    <a:pt x="9" y="9"/>
                    <a:pt x="10" y="8"/>
                  </a:cubicBezTo>
                  <a:cubicBezTo>
                    <a:pt x="8" y="3"/>
                    <a:pt x="0" y="7"/>
                    <a:pt x="1" y="0"/>
                  </a:cubicBezTo>
                  <a:cubicBezTo>
                    <a:pt x="5" y="3"/>
                    <a:pt x="16" y="2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490">
              <a:extLst>
                <a:ext uri="{FF2B5EF4-FFF2-40B4-BE49-F238E27FC236}">
                  <a16:creationId xmlns:a16="http://schemas.microsoft.com/office/drawing/2014/main" xmlns="" id="{0770DD4D-C946-462E-9E98-7D76CC70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1501" y="5457826"/>
              <a:ext cx="9525" cy="4763"/>
            </a:xfrm>
            <a:custGeom>
              <a:avLst/>
              <a:gdLst>
                <a:gd name="T0" fmla="*/ 19 w 19"/>
                <a:gd name="T1" fmla="*/ 4 h 10"/>
                <a:gd name="T2" fmla="*/ 0 w 19"/>
                <a:gd name="T3" fmla="*/ 4 h 10"/>
                <a:gd name="T4" fmla="*/ 19 w 19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0">
                  <a:moveTo>
                    <a:pt x="19" y="4"/>
                  </a:moveTo>
                  <a:cubicBezTo>
                    <a:pt x="16" y="9"/>
                    <a:pt x="4" y="10"/>
                    <a:pt x="0" y="4"/>
                  </a:cubicBezTo>
                  <a:cubicBezTo>
                    <a:pt x="7" y="5"/>
                    <a:pt x="13" y="0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491">
              <a:extLst>
                <a:ext uri="{FF2B5EF4-FFF2-40B4-BE49-F238E27FC236}">
                  <a16:creationId xmlns:a16="http://schemas.microsoft.com/office/drawing/2014/main" xmlns="" id="{0EDDDE33-8FF2-4AA1-83EA-1C5BFC631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4038" y="5487988"/>
              <a:ext cx="7938" cy="11113"/>
            </a:xfrm>
            <a:custGeom>
              <a:avLst/>
              <a:gdLst>
                <a:gd name="T0" fmla="*/ 16 w 16"/>
                <a:gd name="T1" fmla="*/ 9 h 21"/>
                <a:gd name="T2" fmla="*/ 16 w 16"/>
                <a:gd name="T3" fmla="*/ 14 h 21"/>
                <a:gd name="T4" fmla="*/ 13 w 16"/>
                <a:gd name="T5" fmla="*/ 15 h 21"/>
                <a:gd name="T6" fmla="*/ 6 w 16"/>
                <a:gd name="T7" fmla="*/ 14 h 21"/>
                <a:gd name="T8" fmla="*/ 9 w 16"/>
                <a:gd name="T9" fmla="*/ 18 h 21"/>
                <a:gd name="T10" fmla="*/ 7 w 16"/>
                <a:gd name="T11" fmla="*/ 21 h 21"/>
                <a:gd name="T12" fmla="*/ 0 w 16"/>
                <a:gd name="T13" fmla="*/ 12 h 21"/>
                <a:gd name="T14" fmla="*/ 9 w 16"/>
                <a:gd name="T15" fmla="*/ 9 h 21"/>
                <a:gd name="T16" fmla="*/ 4 w 16"/>
                <a:gd name="T17" fmla="*/ 2 h 21"/>
                <a:gd name="T18" fmla="*/ 12 w 16"/>
                <a:gd name="T19" fmla="*/ 0 h 21"/>
                <a:gd name="T20" fmla="*/ 16 w 16"/>
                <a:gd name="T21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21">
                  <a:moveTo>
                    <a:pt x="16" y="9"/>
                  </a:moveTo>
                  <a:cubicBezTo>
                    <a:pt x="16" y="11"/>
                    <a:pt x="16" y="12"/>
                    <a:pt x="16" y="14"/>
                  </a:cubicBezTo>
                  <a:cubicBezTo>
                    <a:pt x="15" y="13"/>
                    <a:pt x="14" y="14"/>
                    <a:pt x="13" y="15"/>
                  </a:cubicBezTo>
                  <a:cubicBezTo>
                    <a:pt x="11" y="12"/>
                    <a:pt x="10" y="12"/>
                    <a:pt x="6" y="14"/>
                  </a:cubicBezTo>
                  <a:cubicBezTo>
                    <a:pt x="7" y="15"/>
                    <a:pt x="9" y="15"/>
                    <a:pt x="9" y="18"/>
                  </a:cubicBezTo>
                  <a:cubicBezTo>
                    <a:pt x="7" y="18"/>
                    <a:pt x="8" y="20"/>
                    <a:pt x="7" y="21"/>
                  </a:cubicBezTo>
                  <a:cubicBezTo>
                    <a:pt x="3" y="20"/>
                    <a:pt x="0" y="18"/>
                    <a:pt x="0" y="12"/>
                  </a:cubicBezTo>
                  <a:cubicBezTo>
                    <a:pt x="4" y="9"/>
                    <a:pt x="6" y="11"/>
                    <a:pt x="9" y="9"/>
                  </a:cubicBezTo>
                  <a:cubicBezTo>
                    <a:pt x="8" y="7"/>
                    <a:pt x="3" y="7"/>
                    <a:pt x="4" y="2"/>
                  </a:cubicBezTo>
                  <a:cubicBezTo>
                    <a:pt x="9" y="3"/>
                    <a:pt x="8" y="0"/>
                    <a:pt x="12" y="0"/>
                  </a:cubicBezTo>
                  <a:cubicBezTo>
                    <a:pt x="15" y="1"/>
                    <a:pt x="11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492">
              <a:extLst>
                <a:ext uri="{FF2B5EF4-FFF2-40B4-BE49-F238E27FC236}">
                  <a16:creationId xmlns:a16="http://schemas.microsoft.com/office/drawing/2014/main" xmlns="" id="{E34451F6-8ABC-4548-9633-770245B285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5326" y="5359401"/>
              <a:ext cx="2001838" cy="460375"/>
            </a:xfrm>
            <a:custGeom>
              <a:avLst/>
              <a:gdLst>
                <a:gd name="T0" fmla="*/ 3698 w 3749"/>
                <a:gd name="T1" fmla="*/ 342 h 862"/>
                <a:gd name="T2" fmla="*/ 3578 w 3749"/>
                <a:gd name="T3" fmla="*/ 391 h 862"/>
                <a:gd name="T4" fmla="*/ 3661 w 3749"/>
                <a:gd name="T5" fmla="*/ 453 h 862"/>
                <a:gd name="T6" fmla="*/ 3641 w 3749"/>
                <a:gd name="T7" fmla="*/ 487 h 862"/>
                <a:gd name="T8" fmla="*/ 3549 w 3749"/>
                <a:gd name="T9" fmla="*/ 634 h 862"/>
                <a:gd name="T10" fmla="*/ 3328 w 3749"/>
                <a:gd name="T11" fmla="*/ 683 h 862"/>
                <a:gd name="T12" fmla="*/ 3265 w 3749"/>
                <a:gd name="T13" fmla="*/ 747 h 862"/>
                <a:gd name="T14" fmla="*/ 2954 w 3749"/>
                <a:gd name="T15" fmla="*/ 842 h 862"/>
                <a:gd name="T16" fmla="*/ 1677 w 3749"/>
                <a:gd name="T17" fmla="*/ 809 h 862"/>
                <a:gd name="T18" fmla="*/ 1246 w 3749"/>
                <a:gd name="T19" fmla="*/ 775 h 862"/>
                <a:gd name="T20" fmla="*/ 784 w 3749"/>
                <a:gd name="T21" fmla="*/ 722 h 862"/>
                <a:gd name="T22" fmla="*/ 664 w 3749"/>
                <a:gd name="T23" fmla="*/ 729 h 862"/>
                <a:gd name="T24" fmla="*/ 400 w 3749"/>
                <a:gd name="T25" fmla="*/ 683 h 862"/>
                <a:gd name="T26" fmla="*/ 202 w 3749"/>
                <a:gd name="T27" fmla="*/ 664 h 862"/>
                <a:gd name="T28" fmla="*/ 258 w 3749"/>
                <a:gd name="T29" fmla="*/ 600 h 862"/>
                <a:gd name="T30" fmla="*/ 138 w 3749"/>
                <a:gd name="T31" fmla="*/ 541 h 862"/>
                <a:gd name="T32" fmla="*/ 34 w 3749"/>
                <a:gd name="T33" fmla="*/ 468 h 862"/>
                <a:gd name="T34" fmla="*/ 30 w 3749"/>
                <a:gd name="T35" fmla="*/ 376 h 862"/>
                <a:gd name="T36" fmla="*/ 153 w 3749"/>
                <a:gd name="T37" fmla="*/ 308 h 862"/>
                <a:gd name="T38" fmla="*/ 89 w 3749"/>
                <a:gd name="T39" fmla="*/ 226 h 862"/>
                <a:gd name="T40" fmla="*/ 104 w 3749"/>
                <a:gd name="T41" fmla="*/ 172 h 862"/>
                <a:gd name="T42" fmla="*/ 203 w 3749"/>
                <a:gd name="T43" fmla="*/ 81 h 862"/>
                <a:gd name="T44" fmla="*/ 326 w 3749"/>
                <a:gd name="T45" fmla="*/ 31 h 862"/>
                <a:gd name="T46" fmla="*/ 526 w 3749"/>
                <a:gd name="T47" fmla="*/ 92 h 862"/>
                <a:gd name="T48" fmla="*/ 707 w 3749"/>
                <a:gd name="T49" fmla="*/ 46 h 862"/>
                <a:gd name="T50" fmla="*/ 922 w 3749"/>
                <a:gd name="T51" fmla="*/ 49 h 862"/>
                <a:gd name="T52" fmla="*/ 1088 w 3749"/>
                <a:gd name="T53" fmla="*/ 22 h 862"/>
                <a:gd name="T54" fmla="*/ 1241 w 3749"/>
                <a:gd name="T55" fmla="*/ 26 h 862"/>
                <a:gd name="T56" fmla="*/ 1511 w 3749"/>
                <a:gd name="T57" fmla="*/ 41 h 862"/>
                <a:gd name="T58" fmla="*/ 1615 w 3749"/>
                <a:gd name="T59" fmla="*/ 32 h 862"/>
                <a:gd name="T60" fmla="*/ 1857 w 3749"/>
                <a:gd name="T61" fmla="*/ 35 h 862"/>
                <a:gd name="T62" fmla="*/ 2181 w 3749"/>
                <a:gd name="T63" fmla="*/ 63 h 862"/>
                <a:gd name="T64" fmla="*/ 2754 w 3749"/>
                <a:gd name="T65" fmla="*/ 84 h 862"/>
                <a:gd name="T66" fmla="*/ 3160 w 3749"/>
                <a:gd name="T67" fmla="*/ 192 h 862"/>
                <a:gd name="T68" fmla="*/ 3200 w 3749"/>
                <a:gd name="T69" fmla="*/ 228 h 862"/>
                <a:gd name="T70" fmla="*/ 3368 w 3749"/>
                <a:gd name="T71" fmla="*/ 264 h 862"/>
                <a:gd name="T72" fmla="*/ 3420 w 3749"/>
                <a:gd name="T73" fmla="*/ 237 h 862"/>
                <a:gd name="T74" fmla="*/ 3494 w 3749"/>
                <a:gd name="T75" fmla="*/ 241 h 862"/>
                <a:gd name="T76" fmla="*/ 3569 w 3749"/>
                <a:gd name="T77" fmla="*/ 318 h 862"/>
                <a:gd name="T78" fmla="*/ 3526 w 3749"/>
                <a:gd name="T79" fmla="*/ 486 h 862"/>
                <a:gd name="T80" fmla="*/ 3491 w 3749"/>
                <a:gd name="T81" fmla="*/ 296 h 862"/>
                <a:gd name="T82" fmla="*/ 3387 w 3749"/>
                <a:gd name="T83" fmla="*/ 301 h 862"/>
                <a:gd name="T84" fmla="*/ 3335 w 3749"/>
                <a:gd name="T85" fmla="*/ 671 h 862"/>
                <a:gd name="T86" fmla="*/ 3271 w 3749"/>
                <a:gd name="T87" fmla="*/ 746 h 862"/>
                <a:gd name="T88" fmla="*/ 3145 w 3749"/>
                <a:gd name="T89" fmla="*/ 247 h 862"/>
                <a:gd name="T90" fmla="*/ 2172 w 3749"/>
                <a:gd name="T91" fmla="*/ 87 h 862"/>
                <a:gd name="T92" fmla="*/ 2121 w 3749"/>
                <a:gd name="T93" fmla="*/ 102 h 862"/>
                <a:gd name="T94" fmla="*/ 1809 w 3749"/>
                <a:gd name="T95" fmla="*/ 57 h 862"/>
                <a:gd name="T96" fmla="*/ 1613 w 3749"/>
                <a:gd name="T97" fmla="*/ 81 h 862"/>
                <a:gd name="T98" fmla="*/ 1358 w 3749"/>
                <a:gd name="T99" fmla="*/ 66 h 862"/>
                <a:gd name="T100" fmla="*/ 1097 w 3749"/>
                <a:gd name="T101" fmla="*/ 737 h 862"/>
                <a:gd name="T102" fmla="*/ 959 w 3749"/>
                <a:gd name="T103" fmla="*/ 754 h 862"/>
                <a:gd name="T104" fmla="*/ 875 w 3749"/>
                <a:gd name="T105" fmla="*/ 41 h 862"/>
                <a:gd name="T106" fmla="*/ 746 w 3749"/>
                <a:gd name="T107" fmla="*/ 717 h 862"/>
                <a:gd name="T108" fmla="*/ 605 w 3749"/>
                <a:gd name="T109" fmla="*/ 77 h 862"/>
                <a:gd name="T110" fmla="*/ 510 w 3749"/>
                <a:gd name="T111" fmla="*/ 197 h 862"/>
                <a:gd name="T112" fmla="*/ 322 w 3749"/>
                <a:gd name="T113" fmla="*/ 127 h 862"/>
                <a:gd name="T114" fmla="*/ 386 w 3749"/>
                <a:gd name="T115" fmla="*/ 77 h 862"/>
                <a:gd name="T116" fmla="*/ 317 w 3749"/>
                <a:gd name="T117" fmla="*/ 194 h 862"/>
                <a:gd name="T118" fmla="*/ 289 w 3749"/>
                <a:gd name="T119" fmla="*/ 135 h 862"/>
                <a:gd name="T120" fmla="*/ 240 w 3749"/>
                <a:gd name="T121" fmla="*/ 212 h 862"/>
                <a:gd name="T122" fmla="*/ 206 w 3749"/>
                <a:gd name="T123" fmla="*/ 103 h 862"/>
                <a:gd name="T124" fmla="*/ 99 w 3749"/>
                <a:gd name="T125" fmla="*/ 49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49" h="862">
                  <a:moveTo>
                    <a:pt x="3528" y="241"/>
                  </a:moveTo>
                  <a:cubicBezTo>
                    <a:pt x="3527" y="245"/>
                    <a:pt x="3533" y="247"/>
                    <a:pt x="3534" y="244"/>
                  </a:cubicBezTo>
                  <a:cubicBezTo>
                    <a:pt x="3536" y="255"/>
                    <a:pt x="3549" y="254"/>
                    <a:pt x="3556" y="259"/>
                  </a:cubicBezTo>
                  <a:cubicBezTo>
                    <a:pt x="3554" y="269"/>
                    <a:pt x="3560" y="271"/>
                    <a:pt x="3563" y="275"/>
                  </a:cubicBezTo>
                  <a:cubicBezTo>
                    <a:pt x="3553" y="274"/>
                    <a:pt x="3551" y="276"/>
                    <a:pt x="3546" y="281"/>
                  </a:cubicBezTo>
                  <a:cubicBezTo>
                    <a:pt x="3540" y="282"/>
                    <a:pt x="3541" y="277"/>
                    <a:pt x="3534" y="278"/>
                  </a:cubicBezTo>
                  <a:cubicBezTo>
                    <a:pt x="3535" y="284"/>
                    <a:pt x="3542" y="284"/>
                    <a:pt x="3546" y="287"/>
                  </a:cubicBezTo>
                  <a:cubicBezTo>
                    <a:pt x="3544" y="292"/>
                    <a:pt x="3545" y="292"/>
                    <a:pt x="3546" y="298"/>
                  </a:cubicBezTo>
                  <a:cubicBezTo>
                    <a:pt x="3553" y="302"/>
                    <a:pt x="3562" y="298"/>
                    <a:pt x="3563" y="310"/>
                  </a:cubicBezTo>
                  <a:cubicBezTo>
                    <a:pt x="3588" y="312"/>
                    <a:pt x="3610" y="306"/>
                    <a:pt x="3630" y="304"/>
                  </a:cubicBezTo>
                  <a:cubicBezTo>
                    <a:pt x="3631" y="292"/>
                    <a:pt x="3618" y="303"/>
                    <a:pt x="3618" y="290"/>
                  </a:cubicBezTo>
                  <a:cubicBezTo>
                    <a:pt x="3640" y="295"/>
                    <a:pt x="3638" y="277"/>
                    <a:pt x="3652" y="278"/>
                  </a:cubicBezTo>
                  <a:cubicBezTo>
                    <a:pt x="3653" y="285"/>
                    <a:pt x="3647" y="277"/>
                    <a:pt x="3645" y="281"/>
                  </a:cubicBezTo>
                  <a:cubicBezTo>
                    <a:pt x="3650" y="296"/>
                    <a:pt x="3672" y="284"/>
                    <a:pt x="3678" y="277"/>
                  </a:cubicBezTo>
                  <a:cubicBezTo>
                    <a:pt x="3675" y="275"/>
                    <a:pt x="3673" y="277"/>
                    <a:pt x="3669" y="274"/>
                  </a:cubicBezTo>
                  <a:cubicBezTo>
                    <a:pt x="3671" y="270"/>
                    <a:pt x="3674" y="268"/>
                    <a:pt x="3679" y="268"/>
                  </a:cubicBezTo>
                  <a:cubicBezTo>
                    <a:pt x="3675" y="267"/>
                    <a:pt x="3678" y="263"/>
                    <a:pt x="3676" y="262"/>
                  </a:cubicBezTo>
                  <a:cubicBezTo>
                    <a:pt x="3679" y="257"/>
                    <a:pt x="3690" y="260"/>
                    <a:pt x="3695" y="258"/>
                  </a:cubicBezTo>
                  <a:cubicBezTo>
                    <a:pt x="3693" y="261"/>
                    <a:pt x="3697" y="263"/>
                    <a:pt x="3693" y="265"/>
                  </a:cubicBezTo>
                  <a:cubicBezTo>
                    <a:pt x="3693" y="268"/>
                    <a:pt x="3699" y="265"/>
                    <a:pt x="3700" y="268"/>
                  </a:cubicBezTo>
                  <a:cubicBezTo>
                    <a:pt x="3698" y="276"/>
                    <a:pt x="3700" y="277"/>
                    <a:pt x="3701" y="284"/>
                  </a:cubicBezTo>
                  <a:cubicBezTo>
                    <a:pt x="3710" y="284"/>
                    <a:pt x="3716" y="285"/>
                    <a:pt x="3718" y="290"/>
                  </a:cubicBezTo>
                  <a:cubicBezTo>
                    <a:pt x="3716" y="295"/>
                    <a:pt x="3714" y="299"/>
                    <a:pt x="3715" y="307"/>
                  </a:cubicBezTo>
                  <a:cubicBezTo>
                    <a:pt x="3706" y="308"/>
                    <a:pt x="3702" y="314"/>
                    <a:pt x="3694" y="317"/>
                  </a:cubicBezTo>
                  <a:cubicBezTo>
                    <a:pt x="3695" y="322"/>
                    <a:pt x="3693" y="324"/>
                    <a:pt x="3693" y="327"/>
                  </a:cubicBezTo>
                  <a:cubicBezTo>
                    <a:pt x="3690" y="328"/>
                    <a:pt x="3685" y="326"/>
                    <a:pt x="3685" y="329"/>
                  </a:cubicBezTo>
                  <a:cubicBezTo>
                    <a:pt x="3683" y="334"/>
                    <a:pt x="3692" y="340"/>
                    <a:pt x="3698" y="342"/>
                  </a:cubicBezTo>
                  <a:cubicBezTo>
                    <a:pt x="3701" y="351"/>
                    <a:pt x="3700" y="365"/>
                    <a:pt x="3712" y="364"/>
                  </a:cubicBezTo>
                  <a:cubicBezTo>
                    <a:pt x="3711" y="369"/>
                    <a:pt x="3707" y="371"/>
                    <a:pt x="3704" y="373"/>
                  </a:cubicBezTo>
                  <a:cubicBezTo>
                    <a:pt x="3700" y="373"/>
                    <a:pt x="3700" y="368"/>
                    <a:pt x="3697" y="366"/>
                  </a:cubicBezTo>
                  <a:cubicBezTo>
                    <a:pt x="3651" y="371"/>
                    <a:pt x="3613" y="355"/>
                    <a:pt x="3572" y="364"/>
                  </a:cubicBezTo>
                  <a:cubicBezTo>
                    <a:pt x="3576" y="356"/>
                    <a:pt x="3591" y="366"/>
                    <a:pt x="3592" y="355"/>
                  </a:cubicBezTo>
                  <a:cubicBezTo>
                    <a:pt x="3611" y="361"/>
                    <a:pt x="3625" y="355"/>
                    <a:pt x="3641" y="351"/>
                  </a:cubicBezTo>
                  <a:cubicBezTo>
                    <a:pt x="3640" y="349"/>
                    <a:pt x="3637" y="350"/>
                    <a:pt x="3635" y="350"/>
                  </a:cubicBezTo>
                  <a:cubicBezTo>
                    <a:pt x="3645" y="343"/>
                    <a:pt x="3653" y="350"/>
                    <a:pt x="3658" y="344"/>
                  </a:cubicBezTo>
                  <a:cubicBezTo>
                    <a:pt x="3657" y="345"/>
                    <a:pt x="3656" y="337"/>
                    <a:pt x="3663" y="338"/>
                  </a:cubicBezTo>
                  <a:cubicBezTo>
                    <a:pt x="3662" y="334"/>
                    <a:pt x="3661" y="332"/>
                    <a:pt x="3660" y="329"/>
                  </a:cubicBezTo>
                  <a:cubicBezTo>
                    <a:pt x="3623" y="329"/>
                    <a:pt x="3603" y="328"/>
                    <a:pt x="3571" y="330"/>
                  </a:cubicBezTo>
                  <a:cubicBezTo>
                    <a:pt x="3568" y="331"/>
                    <a:pt x="3568" y="334"/>
                    <a:pt x="3566" y="336"/>
                  </a:cubicBezTo>
                  <a:cubicBezTo>
                    <a:pt x="3569" y="343"/>
                    <a:pt x="3584" y="334"/>
                    <a:pt x="3590" y="339"/>
                  </a:cubicBezTo>
                  <a:cubicBezTo>
                    <a:pt x="3587" y="345"/>
                    <a:pt x="3577" y="343"/>
                    <a:pt x="3568" y="344"/>
                  </a:cubicBezTo>
                  <a:cubicBezTo>
                    <a:pt x="3571" y="350"/>
                    <a:pt x="3586" y="345"/>
                    <a:pt x="3593" y="347"/>
                  </a:cubicBezTo>
                  <a:cubicBezTo>
                    <a:pt x="3589" y="353"/>
                    <a:pt x="3575" y="350"/>
                    <a:pt x="3565" y="351"/>
                  </a:cubicBezTo>
                  <a:cubicBezTo>
                    <a:pt x="3566" y="358"/>
                    <a:pt x="3569" y="361"/>
                    <a:pt x="3568" y="370"/>
                  </a:cubicBezTo>
                  <a:cubicBezTo>
                    <a:pt x="3565" y="370"/>
                    <a:pt x="3564" y="371"/>
                    <a:pt x="3562" y="372"/>
                  </a:cubicBezTo>
                  <a:cubicBezTo>
                    <a:pt x="3566" y="375"/>
                    <a:pt x="3573" y="378"/>
                    <a:pt x="3569" y="385"/>
                  </a:cubicBezTo>
                  <a:cubicBezTo>
                    <a:pt x="3545" y="375"/>
                    <a:pt x="3507" y="386"/>
                    <a:pt x="3488" y="372"/>
                  </a:cubicBezTo>
                  <a:cubicBezTo>
                    <a:pt x="3476" y="373"/>
                    <a:pt x="3475" y="371"/>
                    <a:pt x="3466" y="369"/>
                  </a:cubicBezTo>
                  <a:cubicBezTo>
                    <a:pt x="3461" y="368"/>
                    <a:pt x="3463" y="373"/>
                    <a:pt x="3458" y="372"/>
                  </a:cubicBezTo>
                  <a:cubicBezTo>
                    <a:pt x="3464" y="379"/>
                    <a:pt x="3454" y="383"/>
                    <a:pt x="3458" y="391"/>
                  </a:cubicBezTo>
                  <a:cubicBezTo>
                    <a:pt x="3482" y="395"/>
                    <a:pt x="3525" y="385"/>
                    <a:pt x="3544" y="406"/>
                  </a:cubicBezTo>
                  <a:cubicBezTo>
                    <a:pt x="3554" y="406"/>
                    <a:pt x="3563" y="404"/>
                    <a:pt x="3568" y="398"/>
                  </a:cubicBezTo>
                  <a:cubicBezTo>
                    <a:pt x="3567" y="391"/>
                    <a:pt x="3552" y="398"/>
                    <a:pt x="3550" y="391"/>
                  </a:cubicBezTo>
                  <a:cubicBezTo>
                    <a:pt x="3558" y="391"/>
                    <a:pt x="3568" y="393"/>
                    <a:pt x="3578" y="391"/>
                  </a:cubicBezTo>
                  <a:cubicBezTo>
                    <a:pt x="3578" y="415"/>
                    <a:pt x="3559" y="410"/>
                    <a:pt x="3540" y="407"/>
                  </a:cubicBezTo>
                  <a:cubicBezTo>
                    <a:pt x="3535" y="409"/>
                    <a:pt x="3539" y="410"/>
                    <a:pt x="3538" y="415"/>
                  </a:cubicBezTo>
                  <a:cubicBezTo>
                    <a:pt x="3530" y="412"/>
                    <a:pt x="3513" y="417"/>
                    <a:pt x="3497" y="412"/>
                  </a:cubicBezTo>
                  <a:cubicBezTo>
                    <a:pt x="3489" y="409"/>
                    <a:pt x="3485" y="403"/>
                    <a:pt x="3476" y="403"/>
                  </a:cubicBezTo>
                  <a:cubicBezTo>
                    <a:pt x="3470" y="408"/>
                    <a:pt x="3475" y="421"/>
                    <a:pt x="3486" y="421"/>
                  </a:cubicBezTo>
                  <a:cubicBezTo>
                    <a:pt x="3484" y="426"/>
                    <a:pt x="3481" y="422"/>
                    <a:pt x="3475" y="424"/>
                  </a:cubicBezTo>
                  <a:cubicBezTo>
                    <a:pt x="3476" y="427"/>
                    <a:pt x="3474" y="428"/>
                    <a:pt x="3476" y="433"/>
                  </a:cubicBezTo>
                  <a:cubicBezTo>
                    <a:pt x="3493" y="435"/>
                    <a:pt x="3515" y="436"/>
                    <a:pt x="3528" y="437"/>
                  </a:cubicBezTo>
                  <a:cubicBezTo>
                    <a:pt x="3527" y="444"/>
                    <a:pt x="3534" y="444"/>
                    <a:pt x="3540" y="444"/>
                  </a:cubicBezTo>
                  <a:cubicBezTo>
                    <a:pt x="3534" y="424"/>
                    <a:pt x="3499" y="443"/>
                    <a:pt x="3491" y="425"/>
                  </a:cubicBezTo>
                  <a:cubicBezTo>
                    <a:pt x="3501" y="426"/>
                    <a:pt x="3505" y="427"/>
                    <a:pt x="3512" y="422"/>
                  </a:cubicBezTo>
                  <a:cubicBezTo>
                    <a:pt x="3512" y="422"/>
                    <a:pt x="3510" y="425"/>
                    <a:pt x="3510" y="425"/>
                  </a:cubicBezTo>
                  <a:cubicBezTo>
                    <a:pt x="3529" y="430"/>
                    <a:pt x="3547" y="422"/>
                    <a:pt x="3568" y="428"/>
                  </a:cubicBezTo>
                  <a:cubicBezTo>
                    <a:pt x="3573" y="431"/>
                    <a:pt x="3559" y="428"/>
                    <a:pt x="3559" y="431"/>
                  </a:cubicBezTo>
                  <a:cubicBezTo>
                    <a:pt x="3565" y="434"/>
                    <a:pt x="3570" y="438"/>
                    <a:pt x="3574" y="443"/>
                  </a:cubicBezTo>
                  <a:cubicBezTo>
                    <a:pt x="3571" y="445"/>
                    <a:pt x="3567" y="450"/>
                    <a:pt x="3562" y="446"/>
                  </a:cubicBezTo>
                  <a:cubicBezTo>
                    <a:pt x="3567" y="451"/>
                    <a:pt x="3564" y="457"/>
                    <a:pt x="3566" y="464"/>
                  </a:cubicBezTo>
                  <a:cubicBezTo>
                    <a:pt x="3571" y="464"/>
                    <a:pt x="3570" y="459"/>
                    <a:pt x="3575" y="461"/>
                  </a:cubicBezTo>
                  <a:cubicBezTo>
                    <a:pt x="3577" y="463"/>
                    <a:pt x="3576" y="463"/>
                    <a:pt x="3575" y="465"/>
                  </a:cubicBezTo>
                  <a:cubicBezTo>
                    <a:pt x="3585" y="462"/>
                    <a:pt x="3599" y="457"/>
                    <a:pt x="3614" y="462"/>
                  </a:cubicBezTo>
                  <a:cubicBezTo>
                    <a:pt x="3606" y="469"/>
                    <a:pt x="3584" y="461"/>
                    <a:pt x="3578" y="470"/>
                  </a:cubicBezTo>
                  <a:cubicBezTo>
                    <a:pt x="3574" y="467"/>
                    <a:pt x="3568" y="466"/>
                    <a:pt x="3563" y="470"/>
                  </a:cubicBezTo>
                  <a:cubicBezTo>
                    <a:pt x="3566" y="473"/>
                    <a:pt x="3566" y="474"/>
                    <a:pt x="3563" y="477"/>
                  </a:cubicBezTo>
                  <a:cubicBezTo>
                    <a:pt x="3593" y="479"/>
                    <a:pt x="3624" y="472"/>
                    <a:pt x="3660" y="468"/>
                  </a:cubicBezTo>
                  <a:cubicBezTo>
                    <a:pt x="3661" y="464"/>
                    <a:pt x="3656" y="465"/>
                    <a:pt x="3657" y="461"/>
                  </a:cubicBezTo>
                  <a:cubicBezTo>
                    <a:pt x="3642" y="464"/>
                    <a:pt x="3631" y="462"/>
                    <a:pt x="3615" y="464"/>
                  </a:cubicBezTo>
                  <a:cubicBezTo>
                    <a:pt x="3620" y="452"/>
                    <a:pt x="3641" y="455"/>
                    <a:pt x="3661" y="453"/>
                  </a:cubicBezTo>
                  <a:cubicBezTo>
                    <a:pt x="3688" y="451"/>
                    <a:pt x="3703" y="443"/>
                    <a:pt x="3721" y="450"/>
                  </a:cubicBezTo>
                  <a:cubicBezTo>
                    <a:pt x="3736" y="468"/>
                    <a:pt x="3713" y="489"/>
                    <a:pt x="3725" y="511"/>
                  </a:cubicBezTo>
                  <a:cubicBezTo>
                    <a:pt x="3706" y="527"/>
                    <a:pt x="3736" y="542"/>
                    <a:pt x="3743" y="554"/>
                  </a:cubicBezTo>
                  <a:cubicBezTo>
                    <a:pt x="3742" y="559"/>
                    <a:pt x="3739" y="561"/>
                    <a:pt x="3737" y="565"/>
                  </a:cubicBezTo>
                  <a:cubicBezTo>
                    <a:pt x="3741" y="567"/>
                    <a:pt x="3742" y="572"/>
                    <a:pt x="3749" y="572"/>
                  </a:cubicBezTo>
                  <a:cubicBezTo>
                    <a:pt x="3747" y="577"/>
                    <a:pt x="3743" y="579"/>
                    <a:pt x="3740" y="582"/>
                  </a:cubicBezTo>
                  <a:cubicBezTo>
                    <a:pt x="3720" y="579"/>
                    <a:pt x="3701" y="592"/>
                    <a:pt x="3685" y="588"/>
                  </a:cubicBezTo>
                  <a:cubicBezTo>
                    <a:pt x="3692" y="585"/>
                    <a:pt x="3701" y="586"/>
                    <a:pt x="3707" y="578"/>
                  </a:cubicBezTo>
                  <a:cubicBezTo>
                    <a:pt x="3700" y="575"/>
                    <a:pt x="3688" y="574"/>
                    <a:pt x="3679" y="576"/>
                  </a:cubicBezTo>
                  <a:cubicBezTo>
                    <a:pt x="3677" y="578"/>
                    <a:pt x="3685" y="583"/>
                    <a:pt x="3684" y="588"/>
                  </a:cubicBezTo>
                  <a:cubicBezTo>
                    <a:pt x="3660" y="589"/>
                    <a:pt x="3644" y="596"/>
                    <a:pt x="3627" y="581"/>
                  </a:cubicBezTo>
                  <a:cubicBezTo>
                    <a:pt x="3641" y="581"/>
                    <a:pt x="3645" y="576"/>
                    <a:pt x="3655" y="579"/>
                  </a:cubicBezTo>
                  <a:cubicBezTo>
                    <a:pt x="3656" y="583"/>
                    <a:pt x="3653" y="583"/>
                    <a:pt x="3654" y="587"/>
                  </a:cubicBezTo>
                  <a:cubicBezTo>
                    <a:pt x="3661" y="587"/>
                    <a:pt x="3665" y="585"/>
                    <a:pt x="3669" y="582"/>
                  </a:cubicBezTo>
                  <a:cubicBezTo>
                    <a:pt x="3663" y="578"/>
                    <a:pt x="3671" y="575"/>
                    <a:pt x="3667" y="571"/>
                  </a:cubicBezTo>
                  <a:cubicBezTo>
                    <a:pt x="3674" y="566"/>
                    <a:pt x="3682" y="563"/>
                    <a:pt x="3688" y="559"/>
                  </a:cubicBezTo>
                  <a:cubicBezTo>
                    <a:pt x="3681" y="553"/>
                    <a:pt x="3699" y="544"/>
                    <a:pt x="3687" y="542"/>
                  </a:cubicBezTo>
                  <a:cubicBezTo>
                    <a:pt x="3686" y="538"/>
                    <a:pt x="3692" y="541"/>
                    <a:pt x="3693" y="538"/>
                  </a:cubicBezTo>
                  <a:cubicBezTo>
                    <a:pt x="3687" y="538"/>
                    <a:pt x="3675" y="537"/>
                    <a:pt x="3670" y="535"/>
                  </a:cubicBezTo>
                  <a:cubicBezTo>
                    <a:pt x="3673" y="528"/>
                    <a:pt x="3685" y="531"/>
                    <a:pt x="3691" y="528"/>
                  </a:cubicBezTo>
                  <a:cubicBezTo>
                    <a:pt x="3688" y="523"/>
                    <a:pt x="3682" y="522"/>
                    <a:pt x="3675" y="522"/>
                  </a:cubicBezTo>
                  <a:cubicBezTo>
                    <a:pt x="3680" y="517"/>
                    <a:pt x="3704" y="517"/>
                    <a:pt x="3710" y="508"/>
                  </a:cubicBezTo>
                  <a:cubicBezTo>
                    <a:pt x="3703" y="502"/>
                    <a:pt x="3688" y="515"/>
                    <a:pt x="3684" y="507"/>
                  </a:cubicBezTo>
                  <a:cubicBezTo>
                    <a:pt x="3683" y="501"/>
                    <a:pt x="3689" y="507"/>
                    <a:pt x="3693" y="504"/>
                  </a:cubicBezTo>
                  <a:cubicBezTo>
                    <a:pt x="3671" y="494"/>
                    <a:pt x="3637" y="503"/>
                    <a:pt x="3617" y="508"/>
                  </a:cubicBezTo>
                  <a:cubicBezTo>
                    <a:pt x="3627" y="496"/>
                    <a:pt x="3651" y="498"/>
                    <a:pt x="3669" y="493"/>
                  </a:cubicBezTo>
                  <a:cubicBezTo>
                    <a:pt x="3663" y="486"/>
                    <a:pt x="3652" y="482"/>
                    <a:pt x="3641" y="487"/>
                  </a:cubicBezTo>
                  <a:cubicBezTo>
                    <a:pt x="3641" y="492"/>
                    <a:pt x="3647" y="490"/>
                    <a:pt x="3651" y="490"/>
                  </a:cubicBezTo>
                  <a:cubicBezTo>
                    <a:pt x="3648" y="497"/>
                    <a:pt x="3629" y="496"/>
                    <a:pt x="3624" y="492"/>
                  </a:cubicBezTo>
                  <a:cubicBezTo>
                    <a:pt x="3608" y="503"/>
                    <a:pt x="3577" y="500"/>
                    <a:pt x="3555" y="505"/>
                  </a:cubicBezTo>
                  <a:cubicBezTo>
                    <a:pt x="3554" y="508"/>
                    <a:pt x="3557" y="508"/>
                    <a:pt x="3559" y="508"/>
                  </a:cubicBezTo>
                  <a:cubicBezTo>
                    <a:pt x="3554" y="513"/>
                    <a:pt x="3542" y="507"/>
                    <a:pt x="3540" y="517"/>
                  </a:cubicBezTo>
                  <a:cubicBezTo>
                    <a:pt x="3535" y="513"/>
                    <a:pt x="3521" y="510"/>
                    <a:pt x="3516" y="516"/>
                  </a:cubicBezTo>
                  <a:cubicBezTo>
                    <a:pt x="3523" y="522"/>
                    <a:pt x="3542" y="517"/>
                    <a:pt x="3550" y="522"/>
                  </a:cubicBezTo>
                  <a:cubicBezTo>
                    <a:pt x="3548" y="524"/>
                    <a:pt x="3542" y="523"/>
                    <a:pt x="3540" y="526"/>
                  </a:cubicBezTo>
                  <a:cubicBezTo>
                    <a:pt x="3552" y="530"/>
                    <a:pt x="3562" y="523"/>
                    <a:pt x="3577" y="530"/>
                  </a:cubicBezTo>
                  <a:cubicBezTo>
                    <a:pt x="3569" y="535"/>
                    <a:pt x="3584" y="531"/>
                    <a:pt x="3584" y="536"/>
                  </a:cubicBezTo>
                  <a:cubicBezTo>
                    <a:pt x="3577" y="541"/>
                    <a:pt x="3577" y="551"/>
                    <a:pt x="3581" y="559"/>
                  </a:cubicBezTo>
                  <a:cubicBezTo>
                    <a:pt x="3566" y="560"/>
                    <a:pt x="3566" y="572"/>
                    <a:pt x="3563" y="584"/>
                  </a:cubicBezTo>
                  <a:cubicBezTo>
                    <a:pt x="3569" y="583"/>
                    <a:pt x="3571" y="579"/>
                    <a:pt x="3578" y="579"/>
                  </a:cubicBezTo>
                  <a:cubicBezTo>
                    <a:pt x="3577" y="581"/>
                    <a:pt x="3577" y="585"/>
                    <a:pt x="3577" y="588"/>
                  </a:cubicBezTo>
                  <a:cubicBezTo>
                    <a:pt x="3585" y="588"/>
                    <a:pt x="3598" y="589"/>
                    <a:pt x="3595" y="581"/>
                  </a:cubicBezTo>
                  <a:cubicBezTo>
                    <a:pt x="3611" y="578"/>
                    <a:pt x="3625" y="572"/>
                    <a:pt x="3641" y="569"/>
                  </a:cubicBezTo>
                  <a:cubicBezTo>
                    <a:pt x="3640" y="573"/>
                    <a:pt x="3633" y="571"/>
                    <a:pt x="3635" y="578"/>
                  </a:cubicBezTo>
                  <a:cubicBezTo>
                    <a:pt x="3620" y="575"/>
                    <a:pt x="3610" y="578"/>
                    <a:pt x="3609" y="588"/>
                  </a:cubicBezTo>
                  <a:cubicBezTo>
                    <a:pt x="3587" y="591"/>
                    <a:pt x="3569" y="588"/>
                    <a:pt x="3552" y="597"/>
                  </a:cubicBezTo>
                  <a:cubicBezTo>
                    <a:pt x="3557" y="603"/>
                    <a:pt x="3573" y="590"/>
                    <a:pt x="3580" y="597"/>
                  </a:cubicBezTo>
                  <a:cubicBezTo>
                    <a:pt x="3581" y="594"/>
                    <a:pt x="3594" y="589"/>
                    <a:pt x="3595" y="597"/>
                  </a:cubicBezTo>
                  <a:cubicBezTo>
                    <a:pt x="3575" y="603"/>
                    <a:pt x="3564" y="601"/>
                    <a:pt x="3543" y="603"/>
                  </a:cubicBezTo>
                  <a:cubicBezTo>
                    <a:pt x="3551" y="607"/>
                    <a:pt x="3542" y="606"/>
                    <a:pt x="3541" y="612"/>
                  </a:cubicBezTo>
                  <a:cubicBezTo>
                    <a:pt x="3547" y="613"/>
                    <a:pt x="3566" y="606"/>
                    <a:pt x="3578" y="612"/>
                  </a:cubicBezTo>
                  <a:cubicBezTo>
                    <a:pt x="3580" y="616"/>
                    <a:pt x="3571" y="616"/>
                    <a:pt x="3577" y="618"/>
                  </a:cubicBezTo>
                  <a:cubicBezTo>
                    <a:pt x="3561" y="621"/>
                    <a:pt x="3547" y="625"/>
                    <a:pt x="3537" y="633"/>
                  </a:cubicBezTo>
                  <a:cubicBezTo>
                    <a:pt x="3538" y="636"/>
                    <a:pt x="3545" y="633"/>
                    <a:pt x="3549" y="634"/>
                  </a:cubicBezTo>
                  <a:cubicBezTo>
                    <a:pt x="3550" y="636"/>
                    <a:pt x="3550" y="638"/>
                    <a:pt x="3549" y="640"/>
                  </a:cubicBezTo>
                  <a:cubicBezTo>
                    <a:pt x="3556" y="642"/>
                    <a:pt x="3563" y="639"/>
                    <a:pt x="3572" y="639"/>
                  </a:cubicBezTo>
                  <a:cubicBezTo>
                    <a:pt x="3574" y="641"/>
                    <a:pt x="3577" y="642"/>
                    <a:pt x="3575" y="648"/>
                  </a:cubicBezTo>
                  <a:cubicBezTo>
                    <a:pt x="3553" y="647"/>
                    <a:pt x="3537" y="646"/>
                    <a:pt x="3513" y="649"/>
                  </a:cubicBezTo>
                  <a:cubicBezTo>
                    <a:pt x="3519" y="643"/>
                    <a:pt x="3527" y="648"/>
                    <a:pt x="3534" y="642"/>
                  </a:cubicBezTo>
                  <a:cubicBezTo>
                    <a:pt x="3530" y="636"/>
                    <a:pt x="3528" y="641"/>
                    <a:pt x="3523" y="642"/>
                  </a:cubicBezTo>
                  <a:cubicBezTo>
                    <a:pt x="3514" y="643"/>
                    <a:pt x="3503" y="640"/>
                    <a:pt x="3494" y="640"/>
                  </a:cubicBezTo>
                  <a:cubicBezTo>
                    <a:pt x="3489" y="640"/>
                    <a:pt x="3479" y="642"/>
                    <a:pt x="3469" y="642"/>
                  </a:cubicBezTo>
                  <a:cubicBezTo>
                    <a:pt x="3495" y="647"/>
                    <a:pt x="3536" y="658"/>
                    <a:pt x="3563" y="659"/>
                  </a:cubicBezTo>
                  <a:cubicBezTo>
                    <a:pt x="3561" y="665"/>
                    <a:pt x="3548" y="660"/>
                    <a:pt x="3547" y="667"/>
                  </a:cubicBezTo>
                  <a:cubicBezTo>
                    <a:pt x="3526" y="662"/>
                    <a:pt x="3502" y="660"/>
                    <a:pt x="3488" y="670"/>
                  </a:cubicBezTo>
                  <a:cubicBezTo>
                    <a:pt x="3487" y="664"/>
                    <a:pt x="3494" y="666"/>
                    <a:pt x="3498" y="665"/>
                  </a:cubicBezTo>
                  <a:cubicBezTo>
                    <a:pt x="3488" y="662"/>
                    <a:pt x="3477" y="665"/>
                    <a:pt x="3470" y="654"/>
                  </a:cubicBezTo>
                  <a:cubicBezTo>
                    <a:pt x="3442" y="654"/>
                    <a:pt x="3411" y="654"/>
                    <a:pt x="3391" y="658"/>
                  </a:cubicBezTo>
                  <a:cubicBezTo>
                    <a:pt x="3386" y="658"/>
                    <a:pt x="3391" y="657"/>
                    <a:pt x="3390" y="654"/>
                  </a:cubicBezTo>
                  <a:cubicBezTo>
                    <a:pt x="3369" y="656"/>
                    <a:pt x="3348" y="655"/>
                    <a:pt x="3331" y="655"/>
                  </a:cubicBezTo>
                  <a:cubicBezTo>
                    <a:pt x="3333" y="658"/>
                    <a:pt x="3337" y="658"/>
                    <a:pt x="3338" y="661"/>
                  </a:cubicBezTo>
                  <a:cubicBezTo>
                    <a:pt x="3333" y="663"/>
                    <a:pt x="3326" y="664"/>
                    <a:pt x="3319" y="664"/>
                  </a:cubicBezTo>
                  <a:cubicBezTo>
                    <a:pt x="3320" y="668"/>
                    <a:pt x="3328" y="664"/>
                    <a:pt x="3328" y="670"/>
                  </a:cubicBezTo>
                  <a:cubicBezTo>
                    <a:pt x="3322" y="668"/>
                    <a:pt x="3319" y="668"/>
                    <a:pt x="3314" y="670"/>
                  </a:cubicBezTo>
                  <a:cubicBezTo>
                    <a:pt x="3321" y="674"/>
                    <a:pt x="3325" y="671"/>
                    <a:pt x="3334" y="671"/>
                  </a:cubicBezTo>
                  <a:cubicBezTo>
                    <a:pt x="3334" y="668"/>
                    <a:pt x="3327" y="672"/>
                    <a:pt x="3329" y="667"/>
                  </a:cubicBezTo>
                  <a:cubicBezTo>
                    <a:pt x="3337" y="666"/>
                    <a:pt x="3355" y="667"/>
                    <a:pt x="3368" y="667"/>
                  </a:cubicBezTo>
                  <a:cubicBezTo>
                    <a:pt x="3368" y="670"/>
                    <a:pt x="3367" y="671"/>
                    <a:pt x="3366" y="673"/>
                  </a:cubicBezTo>
                  <a:cubicBezTo>
                    <a:pt x="3371" y="676"/>
                    <a:pt x="3380" y="675"/>
                    <a:pt x="3386" y="677"/>
                  </a:cubicBezTo>
                  <a:cubicBezTo>
                    <a:pt x="3362" y="687"/>
                    <a:pt x="3348" y="675"/>
                    <a:pt x="3325" y="680"/>
                  </a:cubicBezTo>
                  <a:cubicBezTo>
                    <a:pt x="3325" y="682"/>
                    <a:pt x="3326" y="683"/>
                    <a:pt x="3328" y="683"/>
                  </a:cubicBezTo>
                  <a:cubicBezTo>
                    <a:pt x="3303" y="685"/>
                    <a:pt x="3277" y="689"/>
                    <a:pt x="3258" y="686"/>
                  </a:cubicBezTo>
                  <a:cubicBezTo>
                    <a:pt x="3243" y="703"/>
                    <a:pt x="3191" y="696"/>
                    <a:pt x="3169" y="707"/>
                  </a:cubicBezTo>
                  <a:cubicBezTo>
                    <a:pt x="3190" y="721"/>
                    <a:pt x="3230" y="716"/>
                    <a:pt x="3265" y="722"/>
                  </a:cubicBezTo>
                  <a:cubicBezTo>
                    <a:pt x="3264" y="729"/>
                    <a:pt x="3252" y="725"/>
                    <a:pt x="3245" y="726"/>
                  </a:cubicBezTo>
                  <a:cubicBezTo>
                    <a:pt x="3264" y="733"/>
                    <a:pt x="3299" y="724"/>
                    <a:pt x="3332" y="728"/>
                  </a:cubicBezTo>
                  <a:cubicBezTo>
                    <a:pt x="3343" y="729"/>
                    <a:pt x="3352" y="733"/>
                    <a:pt x="3362" y="729"/>
                  </a:cubicBezTo>
                  <a:cubicBezTo>
                    <a:pt x="3364" y="729"/>
                    <a:pt x="3363" y="725"/>
                    <a:pt x="3363" y="723"/>
                  </a:cubicBezTo>
                  <a:cubicBezTo>
                    <a:pt x="3372" y="734"/>
                    <a:pt x="3391" y="725"/>
                    <a:pt x="3411" y="729"/>
                  </a:cubicBezTo>
                  <a:cubicBezTo>
                    <a:pt x="3410" y="720"/>
                    <a:pt x="3408" y="727"/>
                    <a:pt x="3406" y="719"/>
                  </a:cubicBezTo>
                  <a:cubicBezTo>
                    <a:pt x="3412" y="716"/>
                    <a:pt x="3431" y="719"/>
                    <a:pt x="3439" y="711"/>
                  </a:cubicBezTo>
                  <a:cubicBezTo>
                    <a:pt x="3467" y="717"/>
                    <a:pt x="3502" y="706"/>
                    <a:pt x="3531" y="704"/>
                  </a:cubicBezTo>
                  <a:cubicBezTo>
                    <a:pt x="3534" y="698"/>
                    <a:pt x="3543" y="692"/>
                    <a:pt x="3550" y="695"/>
                  </a:cubicBezTo>
                  <a:cubicBezTo>
                    <a:pt x="3553" y="703"/>
                    <a:pt x="3554" y="707"/>
                    <a:pt x="3549" y="714"/>
                  </a:cubicBezTo>
                  <a:cubicBezTo>
                    <a:pt x="3552" y="714"/>
                    <a:pt x="3553" y="712"/>
                    <a:pt x="3558" y="713"/>
                  </a:cubicBezTo>
                  <a:cubicBezTo>
                    <a:pt x="3553" y="719"/>
                    <a:pt x="3568" y="716"/>
                    <a:pt x="3569" y="720"/>
                  </a:cubicBezTo>
                  <a:cubicBezTo>
                    <a:pt x="3558" y="730"/>
                    <a:pt x="3548" y="714"/>
                    <a:pt x="3537" y="719"/>
                  </a:cubicBezTo>
                  <a:cubicBezTo>
                    <a:pt x="3540" y="716"/>
                    <a:pt x="3536" y="714"/>
                    <a:pt x="3538" y="711"/>
                  </a:cubicBezTo>
                  <a:cubicBezTo>
                    <a:pt x="3528" y="712"/>
                    <a:pt x="3537" y="714"/>
                    <a:pt x="3534" y="719"/>
                  </a:cubicBezTo>
                  <a:cubicBezTo>
                    <a:pt x="3516" y="722"/>
                    <a:pt x="3499" y="716"/>
                    <a:pt x="3480" y="719"/>
                  </a:cubicBezTo>
                  <a:cubicBezTo>
                    <a:pt x="3474" y="733"/>
                    <a:pt x="3451" y="719"/>
                    <a:pt x="3445" y="729"/>
                  </a:cubicBezTo>
                  <a:cubicBezTo>
                    <a:pt x="3435" y="729"/>
                    <a:pt x="3431" y="731"/>
                    <a:pt x="3423" y="728"/>
                  </a:cubicBezTo>
                  <a:cubicBezTo>
                    <a:pt x="3419" y="729"/>
                    <a:pt x="3417" y="732"/>
                    <a:pt x="3412" y="732"/>
                  </a:cubicBezTo>
                  <a:cubicBezTo>
                    <a:pt x="3427" y="737"/>
                    <a:pt x="3440" y="732"/>
                    <a:pt x="3460" y="737"/>
                  </a:cubicBezTo>
                  <a:cubicBezTo>
                    <a:pt x="3415" y="748"/>
                    <a:pt x="3385" y="733"/>
                    <a:pt x="3340" y="744"/>
                  </a:cubicBezTo>
                  <a:cubicBezTo>
                    <a:pt x="3353" y="747"/>
                    <a:pt x="3362" y="750"/>
                    <a:pt x="3375" y="747"/>
                  </a:cubicBezTo>
                  <a:cubicBezTo>
                    <a:pt x="3370" y="754"/>
                    <a:pt x="3346" y="750"/>
                    <a:pt x="3346" y="757"/>
                  </a:cubicBezTo>
                  <a:cubicBezTo>
                    <a:pt x="3324" y="754"/>
                    <a:pt x="3282" y="760"/>
                    <a:pt x="3265" y="747"/>
                  </a:cubicBezTo>
                  <a:cubicBezTo>
                    <a:pt x="3262" y="747"/>
                    <a:pt x="3263" y="753"/>
                    <a:pt x="3259" y="753"/>
                  </a:cubicBezTo>
                  <a:cubicBezTo>
                    <a:pt x="3240" y="754"/>
                    <a:pt x="3223" y="754"/>
                    <a:pt x="3205" y="750"/>
                  </a:cubicBezTo>
                  <a:cubicBezTo>
                    <a:pt x="3193" y="761"/>
                    <a:pt x="3170" y="753"/>
                    <a:pt x="3151" y="754"/>
                  </a:cubicBezTo>
                  <a:cubicBezTo>
                    <a:pt x="3155" y="759"/>
                    <a:pt x="3160" y="755"/>
                    <a:pt x="3165" y="759"/>
                  </a:cubicBezTo>
                  <a:cubicBezTo>
                    <a:pt x="3161" y="765"/>
                    <a:pt x="3159" y="764"/>
                    <a:pt x="3150" y="763"/>
                  </a:cubicBezTo>
                  <a:cubicBezTo>
                    <a:pt x="3145" y="765"/>
                    <a:pt x="3153" y="766"/>
                    <a:pt x="3151" y="769"/>
                  </a:cubicBezTo>
                  <a:cubicBezTo>
                    <a:pt x="3162" y="768"/>
                    <a:pt x="3167" y="768"/>
                    <a:pt x="3176" y="771"/>
                  </a:cubicBezTo>
                  <a:cubicBezTo>
                    <a:pt x="3141" y="783"/>
                    <a:pt x="3092" y="772"/>
                    <a:pt x="3058" y="780"/>
                  </a:cubicBezTo>
                  <a:cubicBezTo>
                    <a:pt x="3060" y="782"/>
                    <a:pt x="3063" y="779"/>
                    <a:pt x="3067" y="783"/>
                  </a:cubicBezTo>
                  <a:cubicBezTo>
                    <a:pt x="3061" y="786"/>
                    <a:pt x="3050" y="785"/>
                    <a:pt x="3043" y="787"/>
                  </a:cubicBezTo>
                  <a:cubicBezTo>
                    <a:pt x="3049" y="787"/>
                    <a:pt x="3073" y="790"/>
                    <a:pt x="3079" y="781"/>
                  </a:cubicBezTo>
                  <a:cubicBezTo>
                    <a:pt x="3085" y="783"/>
                    <a:pt x="3078" y="784"/>
                    <a:pt x="3077" y="787"/>
                  </a:cubicBezTo>
                  <a:cubicBezTo>
                    <a:pt x="3145" y="781"/>
                    <a:pt x="3199" y="778"/>
                    <a:pt x="3259" y="781"/>
                  </a:cubicBezTo>
                  <a:cubicBezTo>
                    <a:pt x="3258" y="790"/>
                    <a:pt x="3235" y="778"/>
                    <a:pt x="3236" y="789"/>
                  </a:cubicBezTo>
                  <a:cubicBezTo>
                    <a:pt x="3189" y="793"/>
                    <a:pt x="3132" y="800"/>
                    <a:pt x="3085" y="796"/>
                  </a:cubicBezTo>
                  <a:cubicBezTo>
                    <a:pt x="3084" y="795"/>
                    <a:pt x="3083" y="794"/>
                    <a:pt x="3083" y="791"/>
                  </a:cubicBezTo>
                  <a:cubicBezTo>
                    <a:pt x="3058" y="797"/>
                    <a:pt x="3034" y="796"/>
                    <a:pt x="3007" y="803"/>
                  </a:cubicBezTo>
                  <a:cubicBezTo>
                    <a:pt x="3011" y="815"/>
                    <a:pt x="3041" y="797"/>
                    <a:pt x="3044" y="809"/>
                  </a:cubicBezTo>
                  <a:cubicBezTo>
                    <a:pt x="3023" y="806"/>
                    <a:pt x="2987" y="813"/>
                    <a:pt x="2964" y="814"/>
                  </a:cubicBezTo>
                  <a:cubicBezTo>
                    <a:pt x="2965" y="817"/>
                    <a:pt x="2968" y="817"/>
                    <a:pt x="2972" y="817"/>
                  </a:cubicBezTo>
                  <a:cubicBezTo>
                    <a:pt x="2963" y="819"/>
                    <a:pt x="2956" y="823"/>
                    <a:pt x="2945" y="824"/>
                  </a:cubicBezTo>
                  <a:cubicBezTo>
                    <a:pt x="2951" y="826"/>
                    <a:pt x="2960" y="824"/>
                    <a:pt x="2967" y="827"/>
                  </a:cubicBezTo>
                  <a:cubicBezTo>
                    <a:pt x="2945" y="834"/>
                    <a:pt x="2914" y="830"/>
                    <a:pt x="2886" y="833"/>
                  </a:cubicBezTo>
                  <a:cubicBezTo>
                    <a:pt x="2886" y="835"/>
                    <a:pt x="2888" y="835"/>
                    <a:pt x="2889" y="837"/>
                  </a:cubicBezTo>
                  <a:cubicBezTo>
                    <a:pt x="2919" y="830"/>
                    <a:pt x="2938" y="842"/>
                    <a:pt x="2970" y="837"/>
                  </a:cubicBezTo>
                  <a:cubicBezTo>
                    <a:pt x="2969" y="841"/>
                    <a:pt x="2967" y="842"/>
                    <a:pt x="2966" y="845"/>
                  </a:cubicBezTo>
                  <a:cubicBezTo>
                    <a:pt x="2960" y="845"/>
                    <a:pt x="2958" y="843"/>
                    <a:pt x="2954" y="842"/>
                  </a:cubicBezTo>
                  <a:cubicBezTo>
                    <a:pt x="2920" y="842"/>
                    <a:pt x="2876" y="843"/>
                    <a:pt x="2835" y="845"/>
                  </a:cubicBezTo>
                  <a:cubicBezTo>
                    <a:pt x="2827" y="851"/>
                    <a:pt x="2818" y="849"/>
                    <a:pt x="2806" y="846"/>
                  </a:cubicBezTo>
                  <a:cubicBezTo>
                    <a:pt x="2784" y="854"/>
                    <a:pt x="2750" y="845"/>
                    <a:pt x="2729" y="855"/>
                  </a:cubicBezTo>
                  <a:cubicBezTo>
                    <a:pt x="2725" y="855"/>
                    <a:pt x="2727" y="854"/>
                    <a:pt x="2727" y="852"/>
                  </a:cubicBezTo>
                  <a:cubicBezTo>
                    <a:pt x="2715" y="859"/>
                    <a:pt x="2700" y="848"/>
                    <a:pt x="2690" y="857"/>
                  </a:cubicBezTo>
                  <a:cubicBezTo>
                    <a:pt x="2638" y="854"/>
                    <a:pt x="2585" y="850"/>
                    <a:pt x="2546" y="861"/>
                  </a:cubicBezTo>
                  <a:cubicBezTo>
                    <a:pt x="2537" y="851"/>
                    <a:pt x="2515" y="857"/>
                    <a:pt x="2497" y="857"/>
                  </a:cubicBezTo>
                  <a:cubicBezTo>
                    <a:pt x="2490" y="857"/>
                    <a:pt x="2484" y="853"/>
                    <a:pt x="2478" y="854"/>
                  </a:cubicBezTo>
                  <a:cubicBezTo>
                    <a:pt x="2470" y="854"/>
                    <a:pt x="2463" y="860"/>
                    <a:pt x="2456" y="860"/>
                  </a:cubicBezTo>
                  <a:cubicBezTo>
                    <a:pt x="2448" y="860"/>
                    <a:pt x="2441" y="853"/>
                    <a:pt x="2433" y="852"/>
                  </a:cubicBezTo>
                  <a:cubicBezTo>
                    <a:pt x="2422" y="851"/>
                    <a:pt x="2412" y="862"/>
                    <a:pt x="2404" y="851"/>
                  </a:cubicBezTo>
                  <a:cubicBezTo>
                    <a:pt x="2340" y="857"/>
                    <a:pt x="2251" y="837"/>
                    <a:pt x="2177" y="836"/>
                  </a:cubicBezTo>
                  <a:cubicBezTo>
                    <a:pt x="2155" y="827"/>
                    <a:pt x="2128" y="829"/>
                    <a:pt x="2106" y="824"/>
                  </a:cubicBezTo>
                  <a:cubicBezTo>
                    <a:pt x="2107" y="826"/>
                    <a:pt x="2109" y="827"/>
                    <a:pt x="2113" y="827"/>
                  </a:cubicBezTo>
                  <a:cubicBezTo>
                    <a:pt x="2110" y="834"/>
                    <a:pt x="2095" y="832"/>
                    <a:pt x="2088" y="830"/>
                  </a:cubicBezTo>
                  <a:cubicBezTo>
                    <a:pt x="2086" y="825"/>
                    <a:pt x="2093" y="829"/>
                    <a:pt x="2092" y="826"/>
                  </a:cubicBezTo>
                  <a:cubicBezTo>
                    <a:pt x="2052" y="831"/>
                    <a:pt x="2022" y="810"/>
                    <a:pt x="1983" y="818"/>
                  </a:cubicBezTo>
                  <a:cubicBezTo>
                    <a:pt x="1978" y="813"/>
                    <a:pt x="1964" y="812"/>
                    <a:pt x="1962" y="821"/>
                  </a:cubicBezTo>
                  <a:cubicBezTo>
                    <a:pt x="1934" y="822"/>
                    <a:pt x="1926" y="812"/>
                    <a:pt x="1898" y="818"/>
                  </a:cubicBezTo>
                  <a:cubicBezTo>
                    <a:pt x="1898" y="816"/>
                    <a:pt x="1893" y="817"/>
                    <a:pt x="1895" y="812"/>
                  </a:cubicBezTo>
                  <a:cubicBezTo>
                    <a:pt x="1874" y="807"/>
                    <a:pt x="1841" y="811"/>
                    <a:pt x="1818" y="808"/>
                  </a:cubicBezTo>
                  <a:cubicBezTo>
                    <a:pt x="1814" y="809"/>
                    <a:pt x="1819" y="811"/>
                    <a:pt x="1818" y="814"/>
                  </a:cubicBezTo>
                  <a:cubicBezTo>
                    <a:pt x="1796" y="818"/>
                    <a:pt x="1770" y="814"/>
                    <a:pt x="1748" y="811"/>
                  </a:cubicBezTo>
                  <a:cubicBezTo>
                    <a:pt x="1749" y="809"/>
                    <a:pt x="1752" y="810"/>
                    <a:pt x="1754" y="809"/>
                  </a:cubicBezTo>
                  <a:cubicBezTo>
                    <a:pt x="1731" y="801"/>
                    <a:pt x="1701" y="818"/>
                    <a:pt x="1680" y="808"/>
                  </a:cubicBezTo>
                  <a:cubicBezTo>
                    <a:pt x="1681" y="806"/>
                    <a:pt x="1683" y="807"/>
                    <a:pt x="1683" y="805"/>
                  </a:cubicBezTo>
                  <a:cubicBezTo>
                    <a:pt x="1681" y="801"/>
                    <a:pt x="1674" y="809"/>
                    <a:pt x="1677" y="809"/>
                  </a:cubicBezTo>
                  <a:cubicBezTo>
                    <a:pt x="1669" y="810"/>
                    <a:pt x="1663" y="815"/>
                    <a:pt x="1650" y="814"/>
                  </a:cubicBezTo>
                  <a:cubicBezTo>
                    <a:pt x="1648" y="814"/>
                    <a:pt x="1649" y="817"/>
                    <a:pt x="1649" y="820"/>
                  </a:cubicBezTo>
                  <a:cubicBezTo>
                    <a:pt x="1643" y="818"/>
                    <a:pt x="1635" y="816"/>
                    <a:pt x="1630" y="818"/>
                  </a:cubicBezTo>
                  <a:cubicBezTo>
                    <a:pt x="1630" y="815"/>
                    <a:pt x="1629" y="814"/>
                    <a:pt x="1628" y="812"/>
                  </a:cubicBezTo>
                  <a:cubicBezTo>
                    <a:pt x="1620" y="812"/>
                    <a:pt x="1614" y="812"/>
                    <a:pt x="1609" y="815"/>
                  </a:cubicBezTo>
                  <a:cubicBezTo>
                    <a:pt x="1612" y="819"/>
                    <a:pt x="1616" y="814"/>
                    <a:pt x="1619" y="817"/>
                  </a:cubicBezTo>
                  <a:cubicBezTo>
                    <a:pt x="1607" y="829"/>
                    <a:pt x="1580" y="819"/>
                    <a:pt x="1566" y="818"/>
                  </a:cubicBezTo>
                  <a:cubicBezTo>
                    <a:pt x="1570" y="813"/>
                    <a:pt x="1562" y="811"/>
                    <a:pt x="1557" y="809"/>
                  </a:cubicBezTo>
                  <a:cubicBezTo>
                    <a:pt x="1553" y="811"/>
                    <a:pt x="1559" y="813"/>
                    <a:pt x="1557" y="817"/>
                  </a:cubicBezTo>
                  <a:cubicBezTo>
                    <a:pt x="1550" y="816"/>
                    <a:pt x="1541" y="818"/>
                    <a:pt x="1539" y="808"/>
                  </a:cubicBezTo>
                  <a:cubicBezTo>
                    <a:pt x="1522" y="816"/>
                    <a:pt x="1508" y="798"/>
                    <a:pt x="1498" y="812"/>
                  </a:cubicBezTo>
                  <a:cubicBezTo>
                    <a:pt x="1481" y="808"/>
                    <a:pt x="1474" y="809"/>
                    <a:pt x="1456" y="808"/>
                  </a:cubicBezTo>
                  <a:cubicBezTo>
                    <a:pt x="1456" y="804"/>
                    <a:pt x="1456" y="801"/>
                    <a:pt x="1458" y="799"/>
                  </a:cubicBezTo>
                  <a:cubicBezTo>
                    <a:pt x="1466" y="798"/>
                    <a:pt x="1482" y="805"/>
                    <a:pt x="1484" y="796"/>
                  </a:cubicBezTo>
                  <a:cubicBezTo>
                    <a:pt x="1493" y="797"/>
                    <a:pt x="1499" y="802"/>
                    <a:pt x="1510" y="802"/>
                  </a:cubicBezTo>
                  <a:cubicBezTo>
                    <a:pt x="1509" y="796"/>
                    <a:pt x="1506" y="796"/>
                    <a:pt x="1501" y="797"/>
                  </a:cubicBezTo>
                  <a:cubicBezTo>
                    <a:pt x="1500" y="794"/>
                    <a:pt x="1500" y="790"/>
                    <a:pt x="1495" y="787"/>
                  </a:cubicBezTo>
                  <a:cubicBezTo>
                    <a:pt x="1486" y="797"/>
                    <a:pt x="1460" y="793"/>
                    <a:pt x="1444" y="799"/>
                  </a:cubicBezTo>
                  <a:cubicBezTo>
                    <a:pt x="1444" y="806"/>
                    <a:pt x="1426" y="807"/>
                    <a:pt x="1418" y="803"/>
                  </a:cubicBezTo>
                  <a:cubicBezTo>
                    <a:pt x="1418" y="798"/>
                    <a:pt x="1427" y="801"/>
                    <a:pt x="1433" y="800"/>
                  </a:cubicBezTo>
                  <a:cubicBezTo>
                    <a:pt x="1421" y="764"/>
                    <a:pt x="1355" y="801"/>
                    <a:pt x="1323" y="787"/>
                  </a:cubicBezTo>
                  <a:cubicBezTo>
                    <a:pt x="1324" y="786"/>
                    <a:pt x="1324" y="785"/>
                    <a:pt x="1324" y="783"/>
                  </a:cubicBezTo>
                  <a:cubicBezTo>
                    <a:pt x="1314" y="778"/>
                    <a:pt x="1296" y="780"/>
                    <a:pt x="1284" y="777"/>
                  </a:cubicBezTo>
                  <a:cubicBezTo>
                    <a:pt x="1284" y="767"/>
                    <a:pt x="1305" y="776"/>
                    <a:pt x="1311" y="769"/>
                  </a:cubicBezTo>
                  <a:cubicBezTo>
                    <a:pt x="1298" y="762"/>
                    <a:pt x="1281" y="772"/>
                    <a:pt x="1268" y="763"/>
                  </a:cubicBezTo>
                  <a:cubicBezTo>
                    <a:pt x="1267" y="752"/>
                    <a:pt x="1247" y="756"/>
                    <a:pt x="1237" y="759"/>
                  </a:cubicBezTo>
                  <a:cubicBezTo>
                    <a:pt x="1238" y="766"/>
                    <a:pt x="1237" y="776"/>
                    <a:pt x="1246" y="775"/>
                  </a:cubicBezTo>
                  <a:cubicBezTo>
                    <a:pt x="1237" y="778"/>
                    <a:pt x="1225" y="780"/>
                    <a:pt x="1217" y="780"/>
                  </a:cubicBezTo>
                  <a:cubicBezTo>
                    <a:pt x="1201" y="778"/>
                    <a:pt x="1182" y="757"/>
                    <a:pt x="1164" y="775"/>
                  </a:cubicBezTo>
                  <a:cubicBezTo>
                    <a:pt x="1139" y="772"/>
                    <a:pt x="1111" y="783"/>
                    <a:pt x="1088" y="769"/>
                  </a:cubicBezTo>
                  <a:cubicBezTo>
                    <a:pt x="1077" y="777"/>
                    <a:pt x="1040" y="785"/>
                    <a:pt x="1031" y="768"/>
                  </a:cubicBezTo>
                  <a:cubicBezTo>
                    <a:pt x="1016" y="767"/>
                    <a:pt x="1012" y="775"/>
                    <a:pt x="998" y="775"/>
                  </a:cubicBezTo>
                  <a:cubicBezTo>
                    <a:pt x="999" y="778"/>
                    <a:pt x="1003" y="778"/>
                    <a:pt x="1007" y="778"/>
                  </a:cubicBezTo>
                  <a:cubicBezTo>
                    <a:pt x="980" y="781"/>
                    <a:pt x="942" y="794"/>
                    <a:pt x="919" y="775"/>
                  </a:cubicBezTo>
                  <a:cubicBezTo>
                    <a:pt x="919" y="769"/>
                    <a:pt x="918" y="770"/>
                    <a:pt x="921" y="766"/>
                  </a:cubicBezTo>
                  <a:cubicBezTo>
                    <a:pt x="917" y="767"/>
                    <a:pt x="914" y="764"/>
                    <a:pt x="919" y="765"/>
                  </a:cubicBezTo>
                  <a:cubicBezTo>
                    <a:pt x="915" y="763"/>
                    <a:pt x="905" y="761"/>
                    <a:pt x="903" y="765"/>
                  </a:cubicBezTo>
                  <a:cubicBezTo>
                    <a:pt x="902" y="771"/>
                    <a:pt x="909" y="769"/>
                    <a:pt x="911" y="772"/>
                  </a:cubicBezTo>
                  <a:cubicBezTo>
                    <a:pt x="909" y="788"/>
                    <a:pt x="900" y="795"/>
                    <a:pt x="881" y="790"/>
                  </a:cubicBezTo>
                  <a:cubicBezTo>
                    <a:pt x="881" y="785"/>
                    <a:pt x="889" y="788"/>
                    <a:pt x="890" y="784"/>
                  </a:cubicBezTo>
                  <a:cubicBezTo>
                    <a:pt x="887" y="781"/>
                    <a:pt x="881" y="782"/>
                    <a:pt x="879" y="778"/>
                  </a:cubicBezTo>
                  <a:cubicBezTo>
                    <a:pt x="880" y="773"/>
                    <a:pt x="893" y="769"/>
                    <a:pt x="885" y="765"/>
                  </a:cubicBezTo>
                  <a:cubicBezTo>
                    <a:pt x="888" y="762"/>
                    <a:pt x="896" y="764"/>
                    <a:pt x="897" y="760"/>
                  </a:cubicBezTo>
                  <a:cubicBezTo>
                    <a:pt x="897" y="757"/>
                    <a:pt x="890" y="760"/>
                    <a:pt x="887" y="759"/>
                  </a:cubicBezTo>
                  <a:cubicBezTo>
                    <a:pt x="877" y="766"/>
                    <a:pt x="871" y="776"/>
                    <a:pt x="860" y="781"/>
                  </a:cubicBezTo>
                  <a:cubicBezTo>
                    <a:pt x="861" y="778"/>
                    <a:pt x="863" y="777"/>
                    <a:pt x="865" y="775"/>
                  </a:cubicBezTo>
                  <a:cubicBezTo>
                    <a:pt x="858" y="762"/>
                    <a:pt x="833" y="766"/>
                    <a:pt x="820" y="769"/>
                  </a:cubicBezTo>
                  <a:cubicBezTo>
                    <a:pt x="820" y="771"/>
                    <a:pt x="823" y="770"/>
                    <a:pt x="824" y="771"/>
                  </a:cubicBezTo>
                  <a:cubicBezTo>
                    <a:pt x="823" y="776"/>
                    <a:pt x="811" y="780"/>
                    <a:pt x="808" y="775"/>
                  </a:cubicBezTo>
                  <a:cubicBezTo>
                    <a:pt x="809" y="770"/>
                    <a:pt x="813" y="774"/>
                    <a:pt x="816" y="774"/>
                  </a:cubicBezTo>
                  <a:cubicBezTo>
                    <a:pt x="811" y="768"/>
                    <a:pt x="798" y="772"/>
                    <a:pt x="793" y="766"/>
                  </a:cubicBezTo>
                  <a:cubicBezTo>
                    <a:pt x="789" y="751"/>
                    <a:pt x="812" y="747"/>
                    <a:pt x="798" y="740"/>
                  </a:cubicBezTo>
                  <a:cubicBezTo>
                    <a:pt x="799" y="736"/>
                    <a:pt x="802" y="733"/>
                    <a:pt x="804" y="729"/>
                  </a:cubicBezTo>
                  <a:cubicBezTo>
                    <a:pt x="798" y="726"/>
                    <a:pt x="787" y="728"/>
                    <a:pt x="784" y="722"/>
                  </a:cubicBezTo>
                  <a:cubicBezTo>
                    <a:pt x="782" y="727"/>
                    <a:pt x="774" y="727"/>
                    <a:pt x="768" y="728"/>
                  </a:cubicBezTo>
                  <a:cubicBezTo>
                    <a:pt x="778" y="731"/>
                    <a:pt x="788" y="736"/>
                    <a:pt x="793" y="744"/>
                  </a:cubicBezTo>
                  <a:cubicBezTo>
                    <a:pt x="790" y="744"/>
                    <a:pt x="788" y="744"/>
                    <a:pt x="786" y="746"/>
                  </a:cubicBezTo>
                  <a:cubicBezTo>
                    <a:pt x="785" y="750"/>
                    <a:pt x="791" y="749"/>
                    <a:pt x="787" y="753"/>
                  </a:cubicBezTo>
                  <a:cubicBezTo>
                    <a:pt x="777" y="752"/>
                    <a:pt x="779" y="756"/>
                    <a:pt x="773" y="760"/>
                  </a:cubicBezTo>
                  <a:cubicBezTo>
                    <a:pt x="774" y="762"/>
                    <a:pt x="776" y="762"/>
                    <a:pt x="776" y="765"/>
                  </a:cubicBezTo>
                  <a:cubicBezTo>
                    <a:pt x="771" y="769"/>
                    <a:pt x="758" y="766"/>
                    <a:pt x="752" y="769"/>
                  </a:cubicBezTo>
                  <a:cubicBezTo>
                    <a:pt x="751" y="761"/>
                    <a:pt x="737" y="763"/>
                    <a:pt x="741" y="753"/>
                  </a:cubicBezTo>
                  <a:cubicBezTo>
                    <a:pt x="737" y="755"/>
                    <a:pt x="735" y="753"/>
                    <a:pt x="730" y="753"/>
                  </a:cubicBezTo>
                  <a:cubicBezTo>
                    <a:pt x="730" y="759"/>
                    <a:pt x="734" y="762"/>
                    <a:pt x="738" y="765"/>
                  </a:cubicBezTo>
                  <a:cubicBezTo>
                    <a:pt x="734" y="773"/>
                    <a:pt x="720" y="772"/>
                    <a:pt x="713" y="778"/>
                  </a:cubicBezTo>
                  <a:cubicBezTo>
                    <a:pt x="707" y="773"/>
                    <a:pt x="701" y="773"/>
                    <a:pt x="694" y="772"/>
                  </a:cubicBezTo>
                  <a:cubicBezTo>
                    <a:pt x="695" y="769"/>
                    <a:pt x="704" y="773"/>
                    <a:pt x="703" y="768"/>
                  </a:cubicBezTo>
                  <a:cubicBezTo>
                    <a:pt x="696" y="766"/>
                    <a:pt x="689" y="764"/>
                    <a:pt x="682" y="762"/>
                  </a:cubicBezTo>
                  <a:cubicBezTo>
                    <a:pt x="686" y="755"/>
                    <a:pt x="682" y="756"/>
                    <a:pt x="684" y="748"/>
                  </a:cubicBezTo>
                  <a:cubicBezTo>
                    <a:pt x="687" y="746"/>
                    <a:pt x="691" y="746"/>
                    <a:pt x="694" y="744"/>
                  </a:cubicBezTo>
                  <a:cubicBezTo>
                    <a:pt x="690" y="740"/>
                    <a:pt x="693" y="739"/>
                    <a:pt x="691" y="734"/>
                  </a:cubicBezTo>
                  <a:cubicBezTo>
                    <a:pt x="695" y="733"/>
                    <a:pt x="701" y="734"/>
                    <a:pt x="703" y="732"/>
                  </a:cubicBezTo>
                  <a:cubicBezTo>
                    <a:pt x="702" y="729"/>
                    <a:pt x="699" y="727"/>
                    <a:pt x="694" y="728"/>
                  </a:cubicBezTo>
                  <a:cubicBezTo>
                    <a:pt x="695" y="724"/>
                    <a:pt x="699" y="724"/>
                    <a:pt x="697" y="717"/>
                  </a:cubicBezTo>
                  <a:cubicBezTo>
                    <a:pt x="699" y="717"/>
                    <a:pt x="702" y="717"/>
                    <a:pt x="704" y="717"/>
                  </a:cubicBezTo>
                  <a:cubicBezTo>
                    <a:pt x="701" y="708"/>
                    <a:pt x="683" y="710"/>
                    <a:pt x="676" y="713"/>
                  </a:cubicBezTo>
                  <a:cubicBezTo>
                    <a:pt x="680" y="718"/>
                    <a:pt x="688" y="711"/>
                    <a:pt x="691" y="714"/>
                  </a:cubicBezTo>
                  <a:cubicBezTo>
                    <a:pt x="692" y="720"/>
                    <a:pt x="681" y="720"/>
                    <a:pt x="679" y="719"/>
                  </a:cubicBezTo>
                  <a:cubicBezTo>
                    <a:pt x="676" y="722"/>
                    <a:pt x="679" y="723"/>
                    <a:pt x="679" y="726"/>
                  </a:cubicBezTo>
                  <a:cubicBezTo>
                    <a:pt x="671" y="726"/>
                    <a:pt x="668" y="724"/>
                    <a:pt x="661" y="726"/>
                  </a:cubicBezTo>
                  <a:cubicBezTo>
                    <a:pt x="661" y="729"/>
                    <a:pt x="663" y="729"/>
                    <a:pt x="664" y="729"/>
                  </a:cubicBezTo>
                  <a:cubicBezTo>
                    <a:pt x="659" y="733"/>
                    <a:pt x="657" y="731"/>
                    <a:pt x="651" y="732"/>
                  </a:cubicBezTo>
                  <a:cubicBezTo>
                    <a:pt x="645" y="720"/>
                    <a:pt x="630" y="723"/>
                    <a:pt x="612" y="722"/>
                  </a:cubicBezTo>
                  <a:cubicBezTo>
                    <a:pt x="608" y="723"/>
                    <a:pt x="609" y="730"/>
                    <a:pt x="607" y="734"/>
                  </a:cubicBezTo>
                  <a:cubicBezTo>
                    <a:pt x="593" y="735"/>
                    <a:pt x="586" y="739"/>
                    <a:pt x="571" y="735"/>
                  </a:cubicBezTo>
                  <a:cubicBezTo>
                    <a:pt x="566" y="741"/>
                    <a:pt x="570" y="743"/>
                    <a:pt x="572" y="747"/>
                  </a:cubicBezTo>
                  <a:cubicBezTo>
                    <a:pt x="570" y="747"/>
                    <a:pt x="567" y="748"/>
                    <a:pt x="566" y="750"/>
                  </a:cubicBezTo>
                  <a:cubicBezTo>
                    <a:pt x="580" y="754"/>
                    <a:pt x="583" y="769"/>
                    <a:pt x="601" y="769"/>
                  </a:cubicBezTo>
                  <a:cubicBezTo>
                    <a:pt x="593" y="779"/>
                    <a:pt x="571" y="777"/>
                    <a:pt x="559" y="775"/>
                  </a:cubicBezTo>
                  <a:cubicBezTo>
                    <a:pt x="563" y="759"/>
                    <a:pt x="543" y="755"/>
                    <a:pt x="532" y="748"/>
                  </a:cubicBezTo>
                  <a:cubicBezTo>
                    <a:pt x="537" y="747"/>
                    <a:pt x="535" y="738"/>
                    <a:pt x="541" y="738"/>
                  </a:cubicBezTo>
                  <a:cubicBezTo>
                    <a:pt x="542" y="735"/>
                    <a:pt x="540" y="733"/>
                    <a:pt x="537" y="734"/>
                  </a:cubicBezTo>
                  <a:cubicBezTo>
                    <a:pt x="543" y="731"/>
                    <a:pt x="550" y="728"/>
                    <a:pt x="561" y="731"/>
                  </a:cubicBezTo>
                  <a:cubicBezTo>
                    <a:pt x="559" y="727"/>
                    <a:pt x="559" y="726"/>
                    <a:pt x="555" y="728"/>
                  </a:cubicBezTo>
                  <a:cubicBezTo>
                    <a:pt x="558" y="724"/>
                    <a:pt x="565" y="723"/>
                    <a:pt x="572" y="723"/>
                  </a:cubicBezTo>
                  <a:cubicBezTo>
                    <a:pt x="575" y="719"/>
                    <a:pt x="570" y="716"/>
                    <a:pt x="574" y="711"/>
                  </a:cubicBezTo>
                  <a:cubicBezTo>
                    <a:pt x="562" y="702"/>
                    <a:pt x="551" y="709"/>
                    <a:pt x="538" y="705"/>
                  </a:cubicBezTo>
                  <a:cubicBezTo>
                    <a:pt x="539" y="704"/>
                    <a:pt x="541" y="704"/>
                    <a:pt x="541" y="703"/>
                  </a:cubicBezTo>
                  <a:cubicBezTo>
                    <a:pt x="524" y="699"/>
                    <a:pt x="507" y="697"/>
                    <a:pt x="483" y="698"/>
                  </a:cubicBezTo>
                  <a:cubicBezTo>
                    <a:pt x="484" y="700"/>
                    <a:pt x="488" y="699"/>
                    <a:pt x="486" y="704"/>
                  </a:cubicBezTo>
                  <a:cubicBezTo>
                    <a:pt x="463" y="706"/>
                    <a:pt x="433" y="707"/>
                    <a:pt x="403" y="707"/>
                  </a:cubicBezTo>
                  <a:cubicBezTo>
                    <a:pt x="407" y="704"/>
                    <a:pt x="410" y="699"/>
                    <a:pt x="417" y="700"/>
                  </a:cubicBezTo>
                  <a:cubicBezTo>
                    <a:pt x="400" y="701"/>
                    <a:pt x="388" y="694"/>
                    <a:pt x="374" y="701"/>
                  </a:cubicBezTo>
                  <a:cubicBezTo>
                    <a:pt x="375" y="704"/>
                    <a:pt x="376" y="707"/>
                    <a:pt x="381" y="707"/>
                  </a:cubicBezTo>
                  <a:cubicBezTo>
                    <a:pt x="374" y="711"/>
                    <a:pt x="367" y="707"/>
                    <a:pt x="357" y="710"/>
                  </a:cubicBezTo>
                  <a:cubicBezTo>
                    <a:pt x="357" y="708"/>
                    <a:pt x="358" y="704"/>
                    <a:pt x="356" y="704"/>
                  </a:cubicBezTo>
                  <a:cubicBezTo>
                    <a:pt x="362" y="696"/>
                    <a:pt x="376" y="697"/>
                    <a:pt x="381" y="688"/>
                  </a:cubicBezTo>
                  <a:cubicBezTo>
                    <a:pt x="390" y="686"/>
                    <a:pt x="399" y="691"/>
                    <a:pt x="400" y="683"/>
                  </a:cubicBezTo>
                  <a:cubicBezTo>
                    <a:pt x="410" y="691"/>
                    <a:pt x="415" y="681"/>
                    <a:pt x="429" y="682"/>
                  </a:cubicBezTo>
                  <a:cubicBezTo>
                    <a:pt x="424" y="672"/>
                    <a:pt x="414" y="682"/>
                    <a:pt x="406" y="677"/>
                  </a:cubicBezTo>
                  <a:cubicBezTo>
                    <a:pt x="428" y="671"/>
                    <a:pt x="458" y="677"/>
                    <a:pt x="485" y="674"/>
                  </a:cubicBezTo>
                  <a:cubicBezTo>
                    <a:pt x="485" y="679"/>
                    <a:pt x="491" y="678"/>
                    <a:pt x="491" y="683"/>
                  </a:cubicBezTo>
                  <a:cubicBezTo>
                    <a:pt x="506" y="684"/>
                    <a:pt x="509" y="681"/>
                    <a:pt x="523" y="682"/>
                  </a:cubicBezTo>
                  <a:cubicBezTo>
                    <a:pt x="523" y="683"/>
                    <a:pt x="523" y="685"/>
                    <a:pt x="523" y="686"/>
                  </a:cubicBezTo>
                  <a:cubicBezTo>
                    <a:pt x="530" y="685"/>
                    <a:pt x="536" y="685"/>
                    <a:pt x="546" y="685"/>
                  </a:cubicBezTo>
                  <a:cubicBezTo>
                    <a:pt x="541" y="678"/>
                    <a:pt x="533" y="687"/>
                    <a:pt x="525" y="682"/>
                  </a:cubicBezTo>
                  <a:cubicBezTo>
                    <a:pt x="537" y="675"/>
                    <a:pt x="561" y="679"/>
                    <a:pt x="572" y="679"/>
                  </a:cubicBezTo>
                  <a:cubicBezTo>
                    <a:pt x="575" y="678"/>
                    <a:pt x="566" y="671"/>
                    <a:pt x="574" y="674"/>
                  </a:cubicBezTo>
                  <a:cubicBezTo>
                    <a:pt x="572" y="670"/>
                    <a:pt x="558" y="666"/>
                    <a:pt x="547" y="665"/>
                  </a:cubicBezTo>
                  <a:cubicBezTo>
                    <a:pt x="535" y="664"/>
                    <a:pt x="515" y="666"/>
                    <a:pt x="538" y="664"/>
                  </a:cubicBezTo>
                  <a:cubicBezTo>
                    <a:pt x="519" y="651"/>
                    <a:pt x="503" y="665"/>
                    <a:pt x="479" y="665"/>
                  </a:cubicBezTo>
                  <a:cubicBezTo>
                    <a:pt x="478" y="673"/>
                    <a:pt x="485" y="663"/>
                    <a:pt x="483" y="670"/>
                  </a:cubicBezTo>
                  <a:cubicBezTo>
                    <a:pt x="455" y="663"/>
                    <a:pt x="425" y="664"/>
                    <a:pt x="396" y="667"/>
                  </a:cubicBezTo>
                  <a:cubicBezTo>
                    <a:pt x="395" y="669"/>
                    <a:pt x="397" y="670"/>
                    <a:pt x="399" y="670"/>
                  </a:cubicBezTo>
                  <a:cubicBezTo>
                    <a:pt x="392" y="675"/>
                    <a:pt x="376" y="662"/>
                    <a:pt x="374" y="674"/>
                  </a:cubicBezTo>
                  <a:cubicBezTo>
                    <a:pt x="349" y="674"/>
                    <a:pt x="330" y="672"/>
                    <a:pt x="310" y="677"/>
                  </a:cubicBezTo>
                  <a:cubicBezTo>
                    <a:pt x="316" y="679"/>
                    <a:pt x="329" y="678"/>
                    <a:pt x="338" y="680"/>
                  </a:cubicBezTo>
                  <a:cubicBezTo>
                    <a:pt x="325" y="690"/>
                    <a:pt x="296" y="682"/>
                    <a:pt x="283" y="677"/>
                  </a:cubicBezTo>
                  <a:cubicBezTo>
                    <a:pt x="265" y="683"/>
                    <a:pt x="245" y="674"/>
                    <a:pt x="228" y="682"/>
                  </a:cubicBezTo>
                  <a:cubicBezTo>
                    <a:pt x="234" y="684"/>
                    <a:pt x="236" y="683"/>
                    <a:pt x="243" y="682"/>
                  </a:cubicBezTo>
                  <a:cubicBezTo>
                    <a:pt x="246" y="687"/>
                    <a:pt x="243" y="694"/>
                    <a:pt x="243" y="697"/>
                  </a:cubicBezTo>
                  <a:cubicBezTo>
                    <a:pt x="237" y="697"/>
                    <a:pt x="235" y="692"/>
                    <a:pt x="234" y="688"/>
                  </a:cubicBezTo>
                  <a:cubicBezTo>
                    <a:pt x="222" y="684"/>
                    <a:pt x="207" y="684"/>
                    <a:pt x="203" y="673"/>
                  </a:cubicBezTo>
                  <a:cubicBezTo>
                    <a:pt x="199" y="673"/>
                    <a:pt x="195" y="673"/>
                    <a:pt x="191" y="673"/>
                  </a:cubicBezTo>
                  <a:cubicBezTo>
                    <a:pt x="200" y="669"/>
                    <a:pt x="191" y="665"/>
                    <a:pt x="202" y="664"/>
                  </a:cubicBezTo>
                  <a:cubicBezTo>
                    <a:pt x="201" y="669"/>
                    <a:pt x="201" y="667"/>
                    <a:pt x="202" y="671"/>
                  </a:cubicBezTo>
                  <a:cubicBezTo>
                    <a:pt x="221" y="676"/>
                    <a:pt x="228" y="662"/>
                    <a:pt x="240" y="655"/>
                  </a:cubicBezTo>
                  <a:cubicBezTo>
                    <a:pt x="238" y="659"/>
                    <a:pt x="245" y="661"/>
                    <a:pt x="239" y="661"/>
                  </a:cubicBezTo>
                  <a:cubicBezTo>
                    <a:pt x="246" y="667"/>
                    <a:pt x="255" y="660"/>
                    <a:pt x="265" y="659"/>
                  </a:cubicBezTo>
                  <a:cubicBezTo>
                    <a:pt x="266" y="656"/>
                    <a:pt x="260" y="659"/>
                    <a:pt x="258" y="658"/>
                  </a:cubicBezTo>
                  <a:cubicBezTo>
                    <a:pt x="263" y="654"/>
                    <a:pt x="281" y="657"/>
                    <a:pt x="288" y="652"/>
                  </a:cubicBezTo>
                  <a:cubicBezTo>
                    <a:pt x="300" y="664"/>
                    <a:pt x="327" y="641"/>
                    <a:pt x="338" y="655"/>
                  </a:cubicBezTo>
                  <a:cubicBezTo>
                    <a:pt x="340" y="653"/>
                    <a:pt x="341" y="651"/>
                    <a:pt x="345" y="652"/>
                  </a:cubicBezTo>
                  <a:cubicBezTo>
                    <a:pt x="342" y="648"/>
                    <a:pt x="335" y="646"/>
                    <a:pt x="329" y="649"/>
                  </a:cubicBezTo>
                  <a:cubicBezTo>
                    <a:pt x="338" y="639"/>
                    <a:pt x="352" y="650"/>
                    <a:pt x="360" y="652"/>
                  </a:cubicBezTo>
                  <a:cubicBezTo>
                    <a:pt x="362" y="649"/>
                    <a:pt x="363" y="646"/>
                    <a:pt x="369" y="648"/>
                  </a:cubicBezTo>
                  <a:cubicBezTo>
                    <a:pt x="370" y="644"/>
                    <a:pt x="365" y="643"/>
                    <a:pt x="371" y="643"/>
                  </a:cubicBezTo>
                  <a:cubicBezTo>
                    <a:pt x="370" y="641"/>
                    <a:pt x="368" y="642"/>
                    <a:pt x="366" y="642"/>
                  </a:cubicBezTo>
                  <a:cubicBezTo>
                    <a:pt x="370" y="638"/>
                    <a:pt x="374" y="639"/>
                    <a:pt x="374" y="634"/>
                  </a:cubicBezTo>
                  <a:cubicBezTo>
                    <a:pt x="390" y="638"/>
                    <a:pt x="401" y="638"/>
                    <a:pt x="411" y="630"/>
                  </a:cubicBezTo>
                  <a:cubicBezTo>
                    <a:pt x="410" y="627"/>
                    <a:pt x="403" y="629"/>
                    <a:pt x="400" y="628"/>
                  </a:cubicBezTo>
                  <a:cubicBezTo>
                    <a:pt x="396" y="626"/>
                    <a:pt x="406" y="623"/>
                    <a:pt x="399" y="622"/>
                  </a:cubicBezTo>
                  <a:cubicBezTo>
                    <a:pt x="405" y="621"/>
                    <a:pt x="416" y="619"/>
                    <a:pt x="420" y="619"/>
                  </a:cubicBezTo>
                  <a:cubicBezTo>
                    <a:pt x="416" y="610"/>
                    <a:pt x="391" y="625"/>
                    <a:pt x="383" y="615"/>
                  </a:cubicBezTo>
                  <a:cubicBezTo>
                    <a:pt x="391" y="608"/>
                    <a:pt x="400" y="609"/>
                    <a:pt x="417" y="609"/>
                  </a:cubicBezTo>
                  <a:cubicBezTo>
                    <a:pt x="410" y="601"/>
                    <a:pt x="394" y="600"/>
                    <a:pt x="383" y="602"/>
                  </a:cubicBezTo>
                  <a:cubicBezTo>
                    <a:pt x="382" y="599"/>
                    <a:pt x="384" y="599"/>
                    <a:pt x="384" y="596"/>
                  </a:cubicBezTo>
                  <a:cubicBezTo>
                    <a:pt x="382" y="602"/>
                    <a:pt x="376" y="599"/>
                    <a:pt x="372" y="596"/>
                  </a:cubicBezTo>
                  <a:cubicBezTo>
                    <a:pt x="368" y="598"/>
                    <a:pt x="367" y="603"/>
                    <a:pt x="359" y="602"/>
                  </a:cubicBezTo>
                  <a:cubicBezTo>
                    <a:pt x="358" y="596"/>
                    <a:pt x="367" y="600"/>
                    <a:pt x="369" y="597"/>
                  </a:cubicBezTo>
                  <a:cubicBezTo>
                    <a:pt x="332" y="594"/>
                    <a:pt x="289" y="617"/>
                    <a:pt x="264" y="596"/>
                  </a:cubicBezTo>
                  <a:cubicBezTo>
                    <a:pt x="260" y="595"/>
                    <a:pt x="259" y="598"/>
                    <a:pt x="258" y="600"/>
                  </a:cubicBezTo>
                  <a:cubicBezTo>
                    <a:pt x="260" y="602"/>
                    <a:pt x="264" y="603"/>
                    <a:pt x="268" y="603"/>
                  </a:cubicBezTo>
                  <a:cubicBezTo>
                    <a:pt x="267" y="608"/>
                    <a:pt x="262" y="608"/>
                    <a:pt x="258" y="611"/>
                  </a:cubicBezTo>
                  <a:cubicBezTo>
                    <a:pt x="258" y="614"/>
                    <a:pt x="259" y="615"/>
                    <a:pt x="262" y="615"/>
                  </a:cubicBezTo>
                  <a:cubicBezTo>
                    <a:pt x="214" y="629"/>
                    <a:pt x="148" y="610"/>
                    <a:pt x="105" y="600"/>
                  </a:cubicBezTo>
                  <a:cubicBezTo>
                    <a:pt x="112" y="598"/>
                    <a:pt x="130" y="602"/>
                    <a:pt x="135" y="597"/>
                  </a:cubicBezTo>
                  <a:cubicBezTo>
                    <a:pt x="132" y="591"/>
                    <a:pt x="125" y="598"/>
                    <a:pt x="123" y="596"/>
                  </a:cubicBezTo>
                  <a:cubicBezTo>
                    <a:pt x="128" y="589"/>
                    <a:pt x="143" y="593"/>
                    <a:pt x="153" y="588"/>
                  </a:cubicBezTo>
                  <a:cubicBezTo>
                    <a:pt x="154" y="584"/>
                    <a:pt x="149" y="586"/>
                    <a:pt x="147" y="585"/>
                  </a:cubicBezTo>
                  <a:cubicBezTo>
                    <a:pt x="149" y="579"/>
                    <a:pt x="161" y="581"/>
                    <a:pt x="169" y="581"/>
                  </a:cubicBezTo>
                  <a:cubicBezTo>
                    <a:pt x="168" y="584"/>
                    <a:pt x="170" y="585"/>
                    <a:pt x="171" y="587"/>
                  </a:cubicBezTo>
                  <a:cubicBezTo>
                    <a:pt x="177" y="587"/>
                    <a:pt x="184" y="587"/>
                    <a:pt x="191" y="587"/>
                  </a:cubicBezTo>
                  <a:cubicBezTo>
                    <a:pt x="189" y="583"/>
                    <a:pt x="180" y="584"/>
                    <a:pt x="175" y="582"/>
                  </a:cubicBezTo>
                  <a:cubicBezTo>
                    <a:pt x="186" y="577"/>
                    <a:pt x="197" y="584"/>
                    <a:pt x="208" y="585"/>
                  </a:cubicBezTo>
                  <a:cubicBezTo>
                    <a:pt x="225" y="587"/>
                    <a:pt x="249" y="579"/>
                    <a:pt x="261" y="594"/>
                  </a:cubicBezTo>
                  <a:cubicBezTo>
                    <a:pt x="268" y="595"/>
                    <a:pt x="271" y="593"/>
                    <a:pt x="277" y="593"/>
                  </a:cubicBezTo>
                  <a:cubicBezTo>
                    <a:pt x="272" y="591"/>
                    <a:pt x="277" y="586"/>
                    <a:pt x="274" y="584"/>
                  </a:cubicBezTo>
                  <a:cubicBezTo>
                    <a:pt x="265" y="584"/>
                    <a:pt x="259" y="584"/>
                    <a:pt x="254" y="578"/>
                  </a:cubicBezTo>
                  <a:cubicBezTo>
                    <a:pt x="259" y="579"/>
                    <a:pt x="261" y="576"/>
                    <a:pt x="270" y="578"/>
                  </a:cubicBezTo>
                  <a:cubicBezTo>
                    <a:pt x="256" y="570"/>
                    <a:pt x="229" y="578"/>
                    <a:pt x="209" y="578"/>
                  </a:cubicBezTo>
                  <a:cubicBezTo>
                    <a:pt x="171" y="577"/>
                    <a:pt x="133" y="569"/>
                    <a:pt x="95" y="569"/>
                  </a:cubicBezTo>
                  <a:cubicBezTo>
                    <a:pt x="98" y="568"/>
                    <a:pt x="99" y="563"/>
                    <a:pt x="93" y="563"/>
                  </a:cubicBezTo>
                  <a:cubicBezTo>
                    <a:pt x="104" y="554"/>
                    <a:pt x="117" y="563"/>
                    <a:pt x="130" y="557"/>
                  </a:cubicBezTo>
                  <a:cubicBezTo>
                    <a:pt x="131" y="554"/>
                    <a:pt x="128" y="554"/>
                    <a:pt x="129" y="550"/>
                  </a:cubicBezTo>
                  <a:cubicBezTo>
                    <a:pt x="126" y="550"/>
                    <a:pt x="123" y="550"/>
                    <a:pt x="120" y="550"/>
                  </a:cubicBezTo>
                  <a:cubicBezTo>
                    <a:pt x="117" y="547"/>
                    <a:pt x="122" y="545"/>
                    <a:pt x="119" y="542"/>
                  </a:cubicBezTo>
                  <a:cubicBezTo>
                    <a:pt x="114" y="543"/>
                    <a:pt x="117" y="546"/>
                    <a:pt x="111" y="544"/>
                  </a:cubicBezTo>
                  <a:cubicBezTo>
                    <a:pt x="119" y="538"/>
                    <a:pt x="128" y="540"/>
                    <a:pt x="138" y="541"/>
                  </a:cubicBezTo>
                  <a:cubicBezTo>
                    <a:pt x="140" y="540"/>
                    <a:pt x="139" y="537"/>
                    <a:pt x="139" y="535"/>
                  </a:cubicBezTo>
                  <a:cubicBezTo>
                    <a:pt x="146" y="533"/>
                    <a:pt x="150" y="534"/>
                    <a:pt x="156" y="535"/>
                  </a:cubicBezTo>
                  <a:cubicBezTo>
                    <a:pt x="144" y="529"/>
                    <a:pt x="118" y="532"/>
                    <a:pt x="104" y="533"/>
                  </a:cubicBezTo>
                  <a:cubicBezTo>
                    <a:pt x="111" y="539"/>
                    <a:pt x="97" y="543"/>
                    <a:pt x="93" y="541"/>
                  </a:cubicBezTo>
                  <a:cubicBezTo>
                    <a:pt x="92" y="536"/>
                    <a:pt x="98" y="538"/>
                    <a:pt x="99" y="539"/>
                  </a:cubicBezTo>
                  <a:cubicBezTo>
                    <a:pt x="95" y="536"/>
                    <a:pt x="98" y="534"/>
                    <a:pt x="96" y="530"/>
                  </a:cubicBezTo>
                  <a:cubicBezTo>
                    <a:pt x="79" y="526"/>
                    <a:pt x="67" y="534"/>
                    <a:pt x="61" y="519"/>
                  </a:cubicBezTo>
                  <a:cubicBezTo>
                    <a:pt x="64" y="519"/>
                    <a:pt x="65" y="521"/>
                    <a:pt x="70" y="520"/>
                  </a:cubicBezTo>
                  <a:cubicBezTo>
                    <a:pt x="70" y="516"/>
                    <a:pt x="67" y="517"/>
                    <a:pt x="70" y="514"/>
                  </a:cubicBezTo>
                  <a:cubicBezTo>
                    <a:pt x="66" y="511"/>
                    <a:pt x="54" y="516"/>
                    <a:pt x="56" y="507"/>
                  </a:cubicBezTo>
                  <a:cubicBezTo>
                    <a:pt x="65" y="510"/>
                    <a:pt x="67" y="501"/>
                    <a:pt x="71" y="504"/>
                  </a:cubicBezTo>
                  <a:cubicBezTo>
                    <a:pt x="71" y="506"/>
                    <a:pt x="67" y="504"/>
                    <a:pt x="67" y="507"/>
                  </a:cubicBezTo>
                  <a:cubicBezTo>
                    <a:pt x="69" y="511"/>
                    <a:pt x="76" y="510"/>
                    <a:pt x="82" y="510"/>
                  </a:cubicBezTo>
                  <a:cubicBezTo>
                    <a:pt x="78" y="504"/>
                    <a:pt x="86" y="508"/>
                    <a:pt x="87" y="501"/>
                  </a:cubicBezTo>
                  <a:cubicBezTo>
                    <a:pt x="79" y="495"/>
                    <a:pt x="69" y="502"/>
                    <a:pt x="64" y="496"/>
                  </a:cubicBezTo>
                  <a:cubicBezTo>
                    <a:pt x="64" y="493"/>
                    <a:pt x="70" y="496"/>
                    <a:pt x="73" y="495"/>
                  </a:cubicBezTo>
                  <a:cubicBezTo>
                    <a:pt x="70" y="492"/>
                    <a:pt x="65" y="492"/>
                    <a:pt x="65" y="486"/>
                  </a:cubicBezTo>
                  <a:cubicBezTo>
                    <a:pt x="73" y="487"/>
                    <a:pt x="75" y="488"/>
                    <a:pt x="80" y="485"/>
                  </a:cubicBezTo>
                  <a:cubicBezTo>
                    <a:pt x="74" y="482"/>
                    <a:pt x="67" y="482"/>
                    <a:pt x="59" y="482"/>
                  </a:cubicBezTo>
                  <a:cubicBezTo>
                    <a:pt x="61" y="480"/>
                    <a:pt x="60" y="476"/>
                    <a:pt x="64" y="477"/>
                  </a:cubicBezTo>
                  <a:cubicBezTo>
                    <a:pt x="58" y="475"/>
                    <a:pt x="46" y="472"/>
                    <a:pt x="40" y="476"/>
                  </a:cubicBezTo>
                  <a:cubicBezTo>
                    <a:pt x="42" y="480"/>
                    <a:pt x="47" y="477"/>
                    <a:pt x="52" y="477"/>
                  </a:cubicBezTo>
                  <a:cubicBezTo>
                    <a:pt x="50" y="490"/>
                    <a:pt x="42" y="489"/>
                    <a:pt x="30" y="486"/>
                  </a:cubicBezTo>
                  <a:cubicBezTo>
                    <a:pt x="27" y="482"/>
                    <a:pt x="38" y="489"/>
                    <a:pt x="40" y="485"/>
                  </a:cubicBezTo>
                  <a:cubicBezTo>
                    <a:pt x="37" y="479"/>
                    <a:pt x="25" y="483"/>
                    <a:pt x="21" y="479"/>
                  </a:cubicBezTo>
                  <a:cubicBezTo>
                    <a:pt x="22" y="471"/>
                    <a:pt x="35" y="476"/>
                    <a:pt x="39" y="474"/>
                  </a:cubicBezTo>
                  <a:cubicBezTo>
                    <a:pt x="41" y="474"/>
                    <a:pt x="37" y="468"/>
                    <a:pt x="34" y="468"/>
                  </a:cubicBezTo>
                  <a:cubicBezTo>
                    <a:pt x="41" y="467"/>
                    <a:pt x="45" y="463"/>
                    <a:pt x="46" y="456"/>
                  </a:cubicBezTo>
                  <a:cubicBezTo>
                    <a:pt x="49" y="457"/>
                    <a:pt x="47" y="465"/>
                    <a:pt x="46" y="467"/>
                  </a:cubicBezTo>
                  <a:cubicBezTo>
                    <a:pt x="50" y="467"/>
                    <a:pt x="55" y="467"/>
                    <a:pt x="59" y="467"/>
                  </a:cubicBezTo>
                  <a:cubicBezTo>
                    <a:pt x="60" y="464"/>
                    <a:pt x="58" y="464"/>
                    <a:pt x="56" y="464"/>
                  </a:cubicBezTo>
                  <a:cubicBezTo>
                    <a:pt x="60" y="461"/>
                    <a:pt x="69" y="465"/>
                    <a:pt x="74" y="465"/>
                  </a:cubicBezTo>
                  <a:cubicBezTo>
                    <a:pt x="66" y="459"/>
                    <a:pt x="47" y="463"/>
                    <a:pt x="44" y="452"/>
                  </a:cubicBezTo>
                  <a:cubicBezTo>
                    <a:pt x="50" y="452"/>
                    <a:pt x="51" y="453"/>
                    <a:pt x="56" y="456"/>
                  </a:cubicBezTo>
                  <a:cubicBezTo>
                    <a:pt x="61" y="455"/>
                    <a:pt x="55" y="453"/>
                    <a:pt x="56" y="450"/>
                  </a:cubicBezTo>
                  <a:cubicBezTo>
                    <a:pt x="60" y="450"/>
                    <a:pt x="62" y="451"/>
                    <a:pt x="64" y="452"/>
                  </a:cubicBezTo>
                  <a:cubicBezTo>
                    <a:pt x="64" y="446"/>
                    <a:pt x="67" y="438"/>
                    <a:pt x="76" y="437"/>
                  </a:cubicBezTo>
                  <a:cubicBezTo>
                    <a:pt x="76" y="433"/>
                    <a:pt x="68" y="435"/>
                    <a:pt x="65" y="437"/>
                  </a:cubicBezTo>
                  <a:cubicBezTo>
                    <a:pt x="60" y="435"/>
                    <a:pt x="69" y="434"/>
                    <a:pt x="70" y="433"/>
                  </a:cubicBezTo>
                  <a:cubicBezTo>
                    <a:pt x="67" y="428"/>
                    <a:pt x="57" y="432"/>
                    <a:pt x="53" y="428"/>
                  </a:cubicBezTo>
                  <a:cubicBezTo>
                    <a:pt x="54" y="421"/>
                    <a:pt x="61" y="429"/>
                    <a:pt x="64" y="425"/>
                  </a:cubicBezTo>
                  <a:cubicBezTo>
                    <a:pt x="47" y="423"/>
                    <a:pt x="37" y="419"/>
                    <a:pt x="21" y="421"/>
                  </a:cubicBezTo>
                  <a:cubicBezTo>
                    <a:pt x="22" y="418"/>
                    <a:pt x="24" y="417"/>
                    <a:pt x="24" y="412"/>
                  </a:cubicBezTo>
                  <a:cubicBezTo>
                    <a:pt x="39" y="408"/>
                    <a:pt x="53" y="412"/>
                    <a:pt x="62" y="401"/>
                  </a:cubicBezTo>
                  <a:cubicBezTo>
                    <a:pt x="57" y="396"/>
                    <a:pt x="53" y="402"/>
                    <a:pt x="44" y="397"/>
                  </a:cubicBezTo>
                  <a:cubicBezTo>
                    <a:pt x="40" y="398"/>
                    <a:pt x="47" y="402"/>
                    <a:pt x="43" y="404"/>
                  </a:cubicBezTo>
                  <a:cubicBezTo>
                    <a:pt x="28" y="407"/>
                    <a:pt x="15" y="407"/>
                    <a:pt x="0" y="404"/>
                  </a:cubicBezTo>
                  <a:cubicBezTo>
                    <a:pt x="3" y="397"/>
                    <a:pt x="19" y="402"/>
                    <a:pt x="24" y="396"/>
                  </a:cubicBezTo>
                  <a:cubicBezTo>
                    <a:pt x="15" y="392"/>
                    <a:pt x="28" y="393"/>
                    <a:pt x="25" y="385"/>
                  </a:cubicBezTo>
                  <a:cubicBezTo>
                    <a:pt x="24" y="383"/>
                    <a:pt x="19" y="384"/>
                    <a:pt x="16" y="382"/>
                  </a:cubicBezTo>
                  <a:cubicBezTo>
                    <a:pt x="17" y="379"/>
                    <a:pt x="25" y="378"/>
                    <a:pt x="16" y="378"/>
                  </a:cubicBezTo>
                  <a:cubicBezTo>
                    <a:pt x="18" y="376"/>
                    <a:pt x="21" y="375"/>
                    <a:pt x="19" y="370"/>
                  </a:cubicBezTo>
                  <a:cubicBezTo>
                    <a:pt x="25" y="371"/>
                    <a:pt x="29" y="366"/>
                    <a:pt x="34" y="370"/>
                  </a:cubicBezTo>
                  <a:cubicBezTo>
                    <a:pt x="35" y="375"/>
                    <a:pt x="30" y="373"/>
                    <a:pt x="30" y="376"/>
                  </a:cubicBezTo>
                  <a:cubicBezTo>
                    <a:pt x="30" y="378"/>
                    <a:pt x="38" y="376"/>
                    <a:pt x="37" y="372"/>
                  </a:cubicBezTo>
                  <a:cubicBezTo>
                    <a:pt x="40" y="373"/>
                    <a:pt x="46" y="375"/>
                    <a:pt x="49" y="372"/>
                  </a:cubicBezTo>
                  <a:cubicBezTo>
                    <a:pt x="42" y="370"/>
                    <a:pt x="35" y="364"/>
                    <a:pt x="22" y="364"/>
                  </a:cubicBezTo>
                  <a:cubicBezTo>
                    <a:pt x="29" y="361"/>
                    <a:pt x="34" y="358"/>
                    <a:pt x="41" y="355"/>
                  </a:cubicBezTo>
                  <a:cubicBezTo>
                    <a:pt x="39" y="353"/>
                    <a:pt x="37" y="350"/>
                    <a:pt x="31" y="351"/>
                  </a:cubicBezTo>
                  <a:cubicBezTo>
                    <a:pt x="33" y="348"/>
                    <a:pt x="42" y="351"/>
                    <a:pt x="40" y="344"/>
                  </a:cubicBezTo>
                  <a:cubicBezTo>
                    <a:pt x="45" y="345"/>
                    <a:pt x="46" y="352"/>
                    <a:pt x="52" y="348"/>
                  </a:cubicBezTo>
                  <a:cubicBezTo>
                    <a:pt x="51" y="346"/>
                    <a:pt x="50" y="345"/>
                    <a:pt x="47" y="345"/>
                  </a:cubicBezTo>
                  <a:cubicBezTo>
                    <a:pt x="48" y="343"/>
                    <a:pt x="51" y="344"/>
                    <a:pt x="53" y="344"/>
                  </a:cubicBezTo>
                  <a:cubicBezTo>
                    <a:pt x="51" y="335"/>
                    <a:pt x="53" y="338"/>
                    <a:pt x="52" y="332"/>
                  </a:cubicBezTo>
                  <a:cubicBezTo>
                    <a:pt x="57" y="329"/>
                    <a:pt x="60" y="329"/>
                    <a:pt x="65" y="330"/>
                  </a:cubicBezTo>
                  <a:cubicBezTo>
                    <a:pt x="66" y="335"/>
                    <a:pt x="59" y="336"/>
                    <a:pt x="56" y="333"/>
                  </a:cubicBezTo>
                  <a:cubicBezTo>
                    <a:pt x="54" y="336"/>
                    <a:pt x="58" y="338"/>
                    <a:pt x="56" y="344"/>
                  </a:cubicBezTo>
                  <a:cubicBezTo>
                    <a:pt x="61" y="342"/>
                    <a:pt x="68" y="343"/>
                    <a:pt x="73" y="341"/>
                  </a:cubicBezTo>
                  <a:cubicBezTo>
                    <a:pt x="72" y="337"/>
                    <a:pt x="65" y="341"/>
                    <a:pt x="64" y="338"/>
                  </a:cubicBezTo>
                  <a:cubicBezTo>
                    <a:pt x="68" y="334"/>
                    <a:pt x="76" y="335"/>
                    <a:pt x="80" y="332"/>
                  </a:cubicBezTo>
                  <a:cubicBezTo>
                    <a:pt x="80" y="335"/>
                    <a:pt x="83" y="335"/>
                    <a:pt x="84" y="338"/>
                  </a:cubicBezTo>
                  <a:cubicBezTo>
                    <a:pt x="92" y="340"/>
                    <a:pt x="90" y="332"/>
                    <a:pt x="96" y="333"/>
                  </a:cubicBezTo>
                  <a:cubicBezTo>
                    <a:pt x="101" y="332"/>
                    <a:pt x="99" y="336"/>
                    <a:pt x="98" y="338"/>
                  </a:cubicBezTo>
                  <a:cubicBezTo>
                    <a:pt x="103" y="337"/>
                    <a:pt x="101" y="334"/>
                    <a:pt x="107" y="336"/>
                  </a:cubicBezTo>
                  <a:cubicBezTo>
                    <a:pt x="101" y="331"/>
                    <a:pt x="122" y="323"/>
                    <a:pt x="120" y="333"/>
                  </a:cubicBezTo>
                  <a:cubicBezTo>
                    <a:pt x="128" y="333"/>
                    <a:pt x="132" y="335"/>
                    <a:pt x="141" y="330"/>
                  </a:cubicBezTo>
                  <a:cubicBezTo>
                    <a:pt x="128" y="330"/>
                    <a:pt x="121" y="323"/>
                    <a:pt x="110" y="321"/>
                  </a:cubicBezTo>
                  <a:cubicBezTo>
                    <a:pt x="111" y="318"/>
                    <a:pt x="111" y="313"/>
                    <a:pt x="116" y="312"/>
                  </a:cubicBezTo>
                  <a:cubicBezTo>
                    <a:pt x="114" y="323"/>
                    <a:pt x="123" y="317"/>
                    <a:pt x="126" y="315"/>
                  </a:cubicBezTo>
                  <a:cubicBezTo>
                    <a:pt x="125" y="317"/>
                    <a:pt x="123" y="318"/>
                    <a:pt x="123" y="320"/>
                  </a:cubicBezTo>
                  <a:cubicBezTo>
                    <a:pt x="135" y="318"/>
                    <a:pt x="140" y="308"/>
                    <a:pt x="153" y="308"/>
                  </a:cubicBezTo>
                  <a:cubicBezTo>
                    <a:pt x="153" y="302"/>
                    <a:pt x="144" y="303"/>
                    <a:pt x="142" y="307"/>
                  </a:cubicBezTo>
                  <a:cubicBezTo>
                    <a:pt x="137" y="306"/>
                    <a:pt x="143" y="302"/>
                    <a:pt x="138" y="301"/>
                  </a:cubicBezTo>
                  <a:cubicBezTo>
                    <a:pt x="131" y="299"/>
                    <a:pt x="135" y="309"/>
                    <a:pt x="132" y="311"/>
                  </a:cubicBezTo>
                  <a:cubicBezTo>
                    <a:pt x="129" y="311"/>
                    <a:pt x="126" y="311"/>
                    <a:pt x="123" y="311"/>
                  </a:cubicBezTo>
                  <a:cubicBezTo>
                    <a:pt x="135" y="314"/>
                    <a:pt x="114" y="317"/>
                    <a:pt x="116" y="310"/>
                  </a:cubicBezTo>
                  <a:cubicBezTo>
                    <a:pt x="119" y="309"/>
                    <a:pt x="120" y="311"/>
                    <a:pt x="122" y="311"/>
                  </a:cubicBezTo>
                  <a:cubicBezTo>
                    <a:pt x="120" y="302"/>
                    <a:pt x="110" y="301"/>
                    <a:pt x="99" y="302"/>
                  </a:cubicBezTo>
                  <a:cubicBezTo>
                    <a:pt x="97" y="299"/>
                    <a:pt x="99" y="292"/>
                    <a:pt x="92" y="295"/>
                  </a:cubicBezTo>
                  <a:cubicBezTo>
                    <a:pt x="96" y="287"/>
                    <a:pt x="86" y="284"/>
                    <a:pt x="77" y="284"/>
                  </a:cubicBezTo>
                  <a:cubicBezTo>
                    <a:pt x="82" y="279"/>
                    <a:pt x="93" y="281"/>
                    <a:pt x="101" y="278"/>
                  </a:cubicBezTo>
                  <a:cubicBezTo>
                    <a:pt x="101" y="275"/>
                    <a:pt x="96" y="278"/>
                    <a:pt x="93" y="277"/>
                  </a:cubicBezTo>
                  <a:cubicBezTo>
                    <a:pt x="98" y="274"/>
                    <a:pt x="103" y="273"/>
                    <a:pt x="108" y="271"/>
                  </a:cubicBezTo>
                  <a:cubicBezTo>
                    <a:pt x="110" y="267"/>
                    <a:pt x="98" y="267"/>
                    <a:pt x="107" y="265"/>
                  </a:cubicBezTo>
                  <a:cubicBezTo>
                    <a:pt x="106" y="262"/>
                    <a:pt x="99" y="264"/>
                    <a:pt x="96" y="264"/>
                  </a:cubicBezTo>
                  <a:cubicBezTo>
                    <a:pt x="97" y="270"/>
                    <a:pt x="93" y="278"/>
                    <a:pt x="83" y="278"/>
                  </a:cubicBezTo>
                  <a:cubicBezTo>
                    <a:pt x="87" y="274"/>
                    <a:pt x="76" y="275"/>
                    <a:pt x="73" y="274"/>
                  </a:cubicBezTo>
                  <a:cubicBezTo>
                    <a:pt x="75" y="270"/>
                    <a:pt x="76" y="271"/>
                    <a:pt x="74" y="267"/>
                  </a:cubicBezTo>
                  <a:cubicBezTo>
                    <a:pt x="92" y="267"/>
                    <a:pt x="101" y="258"/>
                    <a:pt x="114" y="258"/>
                  </a:cubicBezTo>
                  <a:cubicBezTo>
                    <a:pt x="107" y="254"/>
                    <a:pt x="101" y="257"/>
                    <a:pt x="95" y="252"/>
                  </a:cubicBezTo>
                  <a:cubicBezTo>
                    <a:pt x="90" y="265"/>
                    <a:pt x="59" y="252"/>
                    <a:pt x="65" y="269"/>
                  </a:cubicBezTo>
                  <a:cubicBezTo>
                    <a:pt x="57" y="266"/>
                    <a:pt x="33" y="267"/>
                    <a:pt x="30" y="271"/>
                  </a:cubicBezTo>
                  <a:cubicBezTo>
                    <a:pt x="27" y="273"/>
                    <a:pt x="21" y="263"/>
                    <a:pt x="15" y="268"/>
                  </a:cubicBezTo>
                  <a:cubicBezTo>
                    <a:pt x="17" y="263"/>
                    <a:pt x="34" y="265"/>
                    <a:pt x="28" y="258"/>
                  </a:cubicBezTo>
                  <a:cubicBezTo>
                    <a:pt x="47" y="253"/>
                    <a:pt x="64" y="245"/>
                    <a:pt x="90" y="244"/>
                  </a:cubicBezTo>
                  <a:cubicBezTo>
                    <a:pt x="89" y="242"/>
                    <a:pt x="85" y="242"/>
                    <a:pt x="83" y="240"/>
                  </a:cubicBezTo>
                  <a:cubicBezTo>
                    <a:pt x="89" y="235"/>
                    <a:pt x="82" y="234"/>
                    <a:pt x="80" y="229"/>
                  </a:cubicBezTo>
                  <a:cubicBezTo>
                    <a:pt x="80" y="226"/>
                    <a:pt x="85" y="226"/>
                    <a:pt x="89" y="226"/>
                  </a:cubicBezTo>
                  <a:cubicBezTo>
                    <a:pt x="89" y="223"/>
                    <a:pt x="92" y="222"/>
                    <a:pt x="87" y="221"/>
                  </a:cubicBezTo>
                  <a:cubicBezTo>
                    <a:pt x="92" y="217"/>
                    <a:pt x="101" y="217"/>
                    <a:pt x="107" y="213"/>
                  </a:cubicBezTo>
                  <a:cubicBezTo>
                    <a:pt x="87" y="213"/>
                    <a:pt x="67" y="225"/>
                    <a:pt x="41" y="224"/>
                  </a:cubicBezTo>
                  <a:cubicBezTo>
                    <a:pt x="43" y="227"/>
                    <a:pt x="47" y="227"/>
                    <a:pt x="52" y="226"/>
                  </a:cubicBezTo>
                  <a:cubicBezTo>
                    <a:pt x="55" y="229"/>
                    <a:pt x="39" y="227"/>
                    <a:pt x="46" y="234"/>
                  </a:cubicBezTo>
                  <a:cubicBezTo>
                    <a:pt x="43" y="231"/>
                    <a:pt x="39" y="229"/>
                    <a:pt x="34" y="228"/>
                  </a:cubicBezTo>
                  <a:cubicBezTo>
                    <a:pt x="32" y="223"/>
                    <a:pt x="39" y="227"/>
                    <a:pt x="39" y="224"/>
                  </a:cubicBezTo>
                  <a:cubicBezTo>
                    <a:pt x="34" y="220"/>
                    <a:pt x="24" y="224"/>
                    <a:pt x="21" y="219"/>
                  </a:cubicBezTo>
                  <a:cubicBezTo>
                    <a:pt x="22" y="217"/>
                    <a:pt x="26" y="217"/>
                    <a:pt x="28" y="216"/>
                  </a:cubicBezTo>
                  <a:cubicBezTo>
                    <a:pt x="26" y="214"/>
                    <a:pt x="20" y="214"/>
                    <a:pt x="16" y="213"/>
                  </a:cubicBezTo>
                  <a:cubicBezTo>
                    <a:pt x="24" y="210"/>
                    <a:pt x="31" y="214"/>
                    <a:pt x="39" y="213"/>
                  </a:cubicBezTo>
                  <a:cubicBezTo>
                    <a:pt x="39" y="206"/>
                    <a:pt x="34" y="212"/>
                    <a:pt x="31" y="209"/>
                  </a:cubicBezTo>
                  <a:cubicBezTo>
                    <a:pt x="31" y="207"/>
                    <a:pt x="34" y="207"/>
                    <a:pt x="36" y="207"/>
                  </a:cubicBezTo>
                  <a:cubicBezTo>
                    <a:pt x="35" y="204"/>
                    <a:pt x="30" y="206"/>
                    <a:pt x="31" y="201"/>
                  </a:cubicBezTo>
                  <a:cubicBezTo>
                    <a:pt x="27" y="203"/>
                    <a:pt x="23" y="206"/>
                    <a:pt x="16" y="206"/>
                  </a:cubicBezTo>
                  <a:cubicBezTo>
                    <a:pt x="16" y="199"/>
                    <a:pt x="32" y="197"/>
                    <a:pt x="34" y="201"/>
                  </a:cubicBezTo>
                  <a:cubicBezTo>
                    <a:pt x="42" y="197"/>
                    <a:pt x="45" y="195"/>
                    <a:pt x="56" y="197"/>
                  </a:cubicBezTo>
                  <a:cubicBezTo>
                    <a:pt x="55" y="192"/>
                    <a:pt x="46" y="193"/>
                    <a:pt x="41" y="191"/>
                  </a:cubicBezTo>
                  <a:cubicBezTo>
                    <a:pt x="44" y="186"/>
                    <a:pt x="53" y="185"/>
                    <a:pt x="49" y="178"/>
                  </a:cubicBezTo>
                  <a:cubicBezTo>
                    <a:pt x="53" y="176"/>
                    <a:pt x="62" y="177"/>
                    <a:pt x="65" y="175"/>
                  </a:cubicBezTo>
                  <a:cubicBezTo>
                    <a:pt x="71" y="177"/>
                    <a:pt x="70" y="182"/>
                    <a:pt x="71" y="185"/>
                  </a:cubicBezTo>
                  <a:cubicBezTo>
                    <a:pt x="73" y="185"/>
                    <a:pt x="74" y="185"/>
                    <a:pt x="76" y="185"/>
                  </a:cubicBezTo>
                  <a:cubicBezTo>
                    <a:pt x="80" y="182"/>
                    <a:pt x="77" y="173"/>
                    <a:pt x="80" y="172"/>
                  </a:cubicBezTo>
                  <a:cubicBezTo>
                    <a:pt x="80" y="169"/>
                    <a:pt x="75" y="171"/>
                    <a:pt x="74" y="169"/>
                  </a:cubicBezTo>
                  <a:cubicBezTo>
                    <a:pt x="77" y="167"/>
                    <a:pt x="82" y="168"/>
                    <a:pt x="89" y="167"/>
                  </a:cubicBezTo>
                  <a:cubicBezTo>
                    <a:pt x="90" y="171"/>
                    <a:pt x="86" y="170"/>
                    <a:pt x="86" y="173"/>
                  </a:cubicBezTo>
                  <a:cubicBezTo>
                    <a:pt x="90" y="175"/>
                    <a:pt x="97" y="171"/>
                    <a:pt x="104" y="172"/>
                  </a:cubicBezTo>
                  <a:cubicBezTo>
                    <a:pt x="104" y="168"/>
                    <a:pt x="104" y="166"/>
                    <a:pt x="102" y="164"/>
                  </a:cubicBezTo>
                  <a:cubicBezTo>
                    <a:pt x="93" y="163"/>
                    <a:pt x="87" y="169"/>
                    <a:pt x="83" y="161"/>
                  </a:cubicBezTo>
                  <a:cubicBezTo>
                    <a:pt x="103" y="161"/>
                    <a:pt x="123" y="156"/>
                    <a:pt x="138" y="154"/>
                  </a:cubicBezTo>
                  <a:cubicBezTo>
                    <a:pt x="123" y="153"/>
                    <a:pt x="107" y="151"/>
                    <a:pt x="87" y="148"/>
                  </a:cubicBezTo>
                  <a:cubicBezTo>
                    <a:pt x="95" y="142"/>
                    <a:pt x="107" y="143"/>
                    <a:pt x="116" y="145"/>
                  </a:cubicBezTo>
                  <a:cubicBezTo>
                    <a:pt x="123" y="139"/>
                    <a:pt x="145" y="135"/>
                    <a:pt x="151" y="146"/>
                  </a:cubicBezTo>
                  <a:cubicBezTo>
                    <a:pt x="152" y="150"/>
                    <a:pt x="148" y="149"/>
                    <a:pt x="147" y="151"/>
                  </a:cubicBezTo>
                  <a:cubicBezTo>
                    <a:pt x="152" y="155"/>
                    <a:pt x="155" y="152"/>
                    <a:pt x="160" y="151"/>
                  </a:cubicBezTo>
                  <a:cubicBezTo>
                    <a:pt x="160" y="148"/>
                    <a:pt x="156" y="149"/>
                    <a:pt x="157" y="145"/>
                  </a:cubicBezTo>
                  <a:cubicBezTo>
                    <a:pt x="160" y="145"/>
                    <a:pt x="160" y="147"/>
                    <a:pt x="163" y="146"/>
                  </a:cubicBezTo>
                  <a:cubicBezTo>
                    <a:pt x="163" y="141"/>
                    <a:pt x="152" y="145"/>
                    <a:pt x="150" y="142"/>
                  </a:cubicBezTo>
                  <a:cubicBezTo>
                    <a:pt x="151" y="144"/>
                    <a:pt x="159" y="136"/>
                    <a:pt x="156" y="137"/>
                  </a:cubicBezTo>
                  <a:cubicBezTo>
                    <a:pt x="172" y="129"/>
                    <a:pt x="188" y="136"/>
                    <a:pt x="197" y="130"/>
                  </a:cubicBezTo>
                  <a:cubicBezTo>
                    <a:pt x="198" y="127"/>
                    <a:pt x="194" y="127"/>
                    <a:pt x="196" y="123"/>
                  </a:cubicBezTo>
                  <a:cubicBezTo>
                    <a:pt x="176" y="134"/>
                    <a:pt x="155" y="128"/>
                    <a:pt x="135" y="132"/>
                  </a:cubicBezTo>
                  <a:cubicBezTo>
                    <a:pt x="124" y="133"/>
                    <a:pt x="105" y="144"/>
                    <a:pt x="86" y="143"/>
                  </a:cubicBezTo>
                  <a:cubicBezTo>
                    <a:pt x="84" y="144"/>
                    <a:pt x="87" y="145"/>
                    <a:pt x="86" y="148"/>
                  </a:cubicBezTo>
                  <a:cubicBezTo>
                    <a:pt x="76" y="146"/>
                    <a:pt x="71" y="139"/>
                    <a:pt x="65" y="133"/>
                  </a:cubicBezTo>
                  <a:cubicBezTo>
                    <a:pt x="77" y="127"/>
                    <a:pt x="89" y="127"/>
                    <a:pt x="110" y="127"/>
                  </a:cubicBezTo>
                  <a:cubicBezTo>
                    <a:pt x="109" y="123"/>
                    <a:pt x="103" y="123"/>
                    <a:pt x="99" y="121"/>
                  </a:cubicBezTo>
                  <a:cubicBezTo>
                    <a:pt x="108" y="121"/>
                    <a:pt x="123" y="112"/>
                    <a:pt x="130" y="115"/>
                  </a:cubicBezTo>
                  <a:cubicBezTo>
                    <a:pt x="127" y="109"/>
                    <a:pt x="120" y="114"/>
                    <a:pt x="116" y="109"/>
                  </a:cubicBezTo>
                  <a:cubicBezTo>
                    <a:pt x="121" y="104"/>
                    <a:pt x="132" y="105"/>
                    <a:pt x="142" y="105"/>
                  </a:cubicBezTo>
                  <a:cubicBezTo>
                    <a:pt x="145" y="103"/>
                    <a:pt x="143" y="95"/>
                    <a:pt x="150" y="97"/>
                  </a:cubicBezTo>
                  <a:cubicBezTo>
                    <a:pt x="151" y="91"/>
                    <a:pt x="141" y="96"/>
                    <a:pt x="142" y="90"/>
                  </a:cubicBezTo>
                  <a:cubicBezTo>
                    <a:pt x="153" y="86"/>
                    <a:pt x="173" y="92"/>
                    <a:pt x="176" y="80"/>
                  </a:cubicBezTo>
                  <a:cubicBezTo>
                    <a:pt x="183" y="83"/>
                    <a:pt x="195" y="84"/>
                    <a:pt x="203" y="81"/>
                  </a:cubicBezTo>
                  <a:cubicBezTo>
                    <a:pt x="202" y="80"/>
                    <a:pt x="200" y="80"/>
                    <a:pt x="200" y="77"/>
                  </a:cubicBezTo>
                  <a:cubicBezTo>
                    <a:pt x="203" y="79"/>
                    <a:pt x="204" y="77"/>
                    <a:pt x="208" y="77"/>
                  </a:cubicBezTo>
                  <a:cubicBezTo>
                    <a:pt x="209" y="84"/>
                    <a:pt x="227" y="81"/>
                    <a:pt x="237" y="80"/>
                  </a:cubicBezTo>
                  <a:cubicBezTo>
                    <a:pt x="233" y="74"/>
                    <a:pt x="224" y="84"/>
                    <a:pt x="222" y="77"/>
                  </a:cubicBezTo>
                  <a:cubicBezTo>
                    <a:pt x="227" y="73"/>
                    <a:pt x="233" y="71"/>
                    <a:pt x="240" y="71"/>
                  </a:cubicBezTo>
                  <a:cubicBezTo>
                    <a:pt x="240" y="74"/>
                    <a:pt x="235" y="72"/>
                    <a:pt x="236" y="75"/>
                  </a:cubicBezTo>
                  <a:cubicBezTo>
                    <a:pt x="245" y="82"/>
                    <a:pt x="257" y="76"/>
                    <a:pt x="267" y="75"/>
                  </a:cubicBezTo>
                  <a:cubicBezTo>
                    <a:pt x="266" y="70"/>
                    <a:pt x="261" y="69"/>
                    <a:pt x="261" y="63"/>
                  </a:cubicBezTo>
                  <a:cubicBezTo>
                    <a:pt x="281" y="63"/>
                    <a:pt x="306" y="70"/>
                    <a:pt x="328" y="62"/>
                  </a:cubicBezTo>
                  <a:cubicBezTo>
                    <a:pt x="326" y="57"/>
                    <a:pt x="320" y="65"/>
                    <a:pt x="317" y="60"/>
                  </a:cubicBezTo>
                  <a:cubicBezTo>
                    <a:pt x="338" y="47"/>
                    <a:pt x="361" y="53"/>
                    <a:pt x="390" y="51"/>
                  </a:cubicBezTo>
                  <a:cubicBezTo>
                    <a:pt x="379" y="43"/>
                    <a:pt x="356" y="47"/>
                    <a:pt x="344" y="40"/>
                  </a:cubicBezTo>
                  <a:cubicBezTo>
                    <a:pt x="344" y="38"/>
                    <a:pt x="347" y="39"/>
                    <a:pt x="347" y="37"/>
                  </a:cubicBezTo>
                  <a:cubicBezTo>
                    <a:pt x="345" y="32"/>
                    <a:pt x="341" y="32"/>
                    <a:pt x="337" y="34"/>
                  </a:cubicBezTo>
                  <a:cubicBezTo>
                    <a:pt x="334" y="36"/>
                    <a:pt x="339" y="39"/>
                    <a:pt x="335" y="43"/>
                  </a:cubicBezTo>
                  <a:cubicBezTo>
                    <a:pt x="330" y="42"/>
                    <a:pt x="325" y="43"/>
                    <a:pt x="322" y="46"/>
                  </a:cubicBezTo>
                  <a:cubicBezTo>
                    <a:pt x="324" y="48"/>
                    <a:pt x="333" y="44"/>
                    <a:pt x="340" y="46"/>
                  </a:cubicBezTo>
                  <a:cubicBezTo>
                    <a:pt x="336" y="55"/>
                    <a:pt x="321" y="50"/>
                    <a:pt x="311" y="56"/>
                  </a:cubicBezTo>
                  <a:cubicBezTo>
                    <a:pt x="289" y="43"/>
                    <a:pt x="263" y="64"/>
                    <a:pt x="240" y="68"/>
                  </a:cubicBezTo>
                  <a:cubicBezTo>
                    <a:pt x="228" y="70"/>
                    <a:pt x="216" y="63"/>
                    <a:pt x="211" y="77"/>
                  </a:cubicBezTo>
                  <a:cubicBezTo>
                    <a:pt x="207" y="76"/>
                    <a:pt x="203" y="75"/>
                    <a:pt x="200" y="74"/>
                  </a:cubicBezTo>
                  <a:cubicBezTo>
                    <a:pt x="200" y="70"/>
                    <a:pt x="206" y="72"/>
                    <a:pt x="206" y="68"/>
                  </a:cubicBezTo>
                  <a:cubicBezTo>
                    <a:pt x="205" y="66"/>
                    <a:pt x="200" y="68"/>
                    <a:pt x="197" y="65"/>
                  </a:cubicBezTo>
                  <a:cubicBezTo>
                    <a:pt x="223" y="55"/>
                    <a:pt x="251" y="55"/>
                    <a:pt x="274" y="49"/>
                  </a:cubicBezTo>
                  <a:cubicBezTo>
                    <a:pt x="273" y="43"/>
                    <a:pt x="274" y="42"/>
                    <a:pt x="268" y="40"/>
                  </a:cubicBezTo>
                  <a:cubicBezTo>
                    <a:pt x="292" y="34"/>
                    <a:pt x="306" y="36"/>
                    <a:pt x="332" y="32"/>
                  </a:cubicBezTo>
                  <a:cubicBezTo>
                    <a:pt x="332" y="30"/>
                    <a:pt x="328" y="31"/>
                    <a:pt x="326" y="31"/>
                  </a:cubicBezTo>
                  <a:cubicBezTo>
                    <a:pt x="349" y="16"/>
                    <a:pt x="391" y="30"/>
                    <a:pt x="412" y="11"/>
                  </a:cubicBezTo>
                  <a:cubicBezTo>
                    <a:pt x="418" y="17"/>
                    <a:pt x="437" y="15"/>
                    <a:pt x="440" y="8"/>
                  </a:cubicBezTo>
                  <a:cubicBezTo>
                    <a:pt x="447" y="9"/>
                    <a:pt x="439" y="12"/>
                    <a:pt x="439" y="14"/>
                  </a:cubicBezTo>
                  <a:cubicBezTo>
                    <a:pt x="475" y="18"/>
                    <a:pt x="509" y="6"/>
                    <a:pt x="546" y="17"/>
                  </a:cubicBezTo>
                  <a:cubicBezTo>
                    <a:pt x="529" y="24"/>
                    <a:pt x="502" y="20"/>
                    <a:pt x="482" y="23"/>
                  </a:cubicBezTo>
                  <a:cubicBezTo>
                    <a:pt x="478" y="27"/>
                    <a:pt x="484" y="26"/>
                    <a:pt x="483" y="31"/>
                  </a:cubicBezTo>
                  <a:cubicBezTo>
                    <a:pt x="450" y="31"/>
                    <a:pt x="421" y="37"/>
                    <a:pt x="400" y="50"/>
                  </a:cubicBezTo>
                  <a:cubicBezTo>
                    <a:pt x="403" y="63"/>
                    <a:pt x="421" y="49"/>
                    <a:pt x="429" y="54"/>
                  </a:cubicBezTo>
                  <a:cubicBezTo>
                    <a:pt x="429" y="54"/>
                    <a:pt x="432" y="47"/>
                    <a:pt x="426" y="47"/>
                  </a:cubicBezTo>
                  <a:cubicBezTo>
                    <a:pt x="429" y="44"/>
                    <a:pt x="438" y="47"/>
                    <a:pt x="442" y="44"/>
                  </a:cubicBezTo>
                  <a:cubicBezTo>
                    <a:pt x="441" y="42"/>
                    <a:pt x="440" y="41"/>
                    <a:pt x="437" y="41"/>
                  </a:cubicBezTo>
                  <a:cubicBezTo>
                    <a:pt x="446" y="43"/>
                    <a:pt x="456" y="36"/>
                    <a:pt x="473" y="38"/>
                  </a:cubicBezTo>
                  <a:cubicBezTo>
                    <a:pt x="471" y="46"/>
                    <a:pt x="464" y="41"/>
                    <a:pt x="455" y="43"/>
                  </a:cubicBezTo>
                  <a:cubicBezTo>
                    <a:pt x="454" y="47"/>
                    <a:pt x="460" y="44"/>
                    <a:pt x="458" y="50"/>
                  </a:cubicBezTo>
                  <a:cubicBezTo>
                    <a:pt x="453" y="53"/>
                    <a:pt x="453" y="49"/>
                    <a:pt x="449" y="47"/>
                  </a:cubicBezTo>
                  <a:cubicBezTo>
                    <a:pt x="448" y="53"/>
                    <a:pt x="455" y="49"/>
                    <a:pt x="454" y="54"/>
                  </a:cubicBezTo>
                  <a:cubicBezTo>
                    <a:pt x="448" y="54"/>
                    <a:pt x="438" y="59"/>
                    <a:pt x="434" y="53"/>
                  </a:cubicBezTo>
                  <a:cubicBezTo>
                    <a:pt x="428" y="55"/>
                    <a:pt x="426" y="63"/>
                    <a:pt x="414" y="60"/>
                  </a:cubicBezTo>
                  <a:cubicBezTo>
                    <a:pt x="411" y="62"/>
                    <a:pt x="416" y="66"/>
                    <a:pt x="417" y="69"/>
                  </a:cubicBezTo>
                  <a:cubicBezTo>
                    <a:pt x="447" y="69"/>
                    <a:pt x="463" y="60"/>
                    <a:pt x="494" y="63"/>
                  </a:cubicBezTo>
                  <a:cubicBezTo>
                    <a:pt x="494" y="66"/>
                    <a:pt x="494" y="68"/>
                    <a:pt x="494" y="71"/>
                  </a:cubicBezTo>
                  <a:cubicBezTo>
                    <a:pt x="489" y="71"/>
                    <a:pt x="487" y="73"/>
                    <a:pt x="483" y="74"/>
                  </a:cubicBezTo>
                  <a:cubicBezTo>
                    <a:pt x="484" y="79"/>
                    <a:pt x="489" y="70"/>
                    <a:pt x="488" y="77"/>
                  </a:cubicBezTo>
                  <a:cubicBezTo>
                    <a:pt x="457" y="80"/>
                    <a:pt x="432" y="90"/>
                    <a:pt x="402" y="94"/>
                  </a:cubicBezTo>
                  <a:cubicBezTo>
                    <a:pt x="411" y="98"/>
                    <a:pt x="429" y="94"/>
                    <a:pt x="429" y="92"/>
                  </a:cubicBezTo>
                  <a:cubicBezTo>
                    <a:pt x="451" y="92"/>
                    <a:pt x="498" y="78"/>
                    <a:pt x="532" y="87"/>
                  </a:cubicBezTo>
                  <a:cubicBezTo>
                    <a:pt x="532" y="90"/>
                    <a:pt x="527" y="88"/>
                    <a:pt x="526" y="92"/>
                  </a:cubicBezTo>
                  <a:cubicBezTo>
                    <a:pt x="534" y="90"/>
                    <a:pt x="544" y="96"/>
                    <a:pt x="549" y="97"/>
                  </a:cubicBezTo>
                  <a:cubicBezTo>
                    <a:pt x="552" y="96"/>
                    <a:pt x="551" y="91"/>
                    <a:pt x="553" y="89"/>
                  </a:cubicBezTo>
                  <a:cubicBezTo>
                    <a:pt x="562" y="91"/>
                    <a:pt x="573" y="89"/>
                    <a:pt x="581" y="87"/>
                  </a:cubicBezTo>
                  <a:cubicBezTo>
                    <a:pt x="573" y="86"/>
                    <a:pt x="566" y="86"/>
                    <a:pt x="559" y="86"/>
                  </a:cubicBezTo>
                  <a:cubicBezTo>
                    <a:pt x="564" y="73"/>
                    <a:pt x="580" y="80"/>
                    <a:pt x="592" y="77"/>
                  </a:cubicBezTo>
                  <a:cubicBezTo>
                    <a:pt x="581" y="71"/>
                    <a:pt x="565" y="77"/>
                    <a:pt x="555" y="77"/>
                  </a:cubicBezTo>
                  <a:cubicBezTo>
                    <a:pt x="550" y="77"/>
                    <a:pt x="549" y="73"/>
                    <a:pt x="544" y="72"/>
                  </a:cubicBezTo>
                  <a:cubicBezTo>
                    <a:pt x="537" y="71"/>
                    <a:pt x="525" y="78"/>
                    <a:pt x="518" y="78"/>
                  </a:cubicBezTo>
                  <a:cubicBezTo>
                    <a:pt x="515" y="78"/>
                    <a:pt x="508" y="78"/>
                    <a:pt x="507" y="74"/>
                  </a:cubicBezTo>
                  <a:cubicBezTo>
                    <a:pt x="515" y="76"/>
                    <a:pt x="526" y="74"/>
                    <a:pt x="534" y="72"/>
                  </a:cubicBezTo>
                  <a:cubicBezTo>
                    <a:pt x="520" y="67"/>
                    <a:pt x="512" y="70"/>
                    <a:pt x="500" y="66"/>
                  </a:cubicBezTo>
                  <a:cubicBezTo>
                    <a:pt x="500" y="60"/>
                    <a:pt x="499" y="56"/>
                    <a:pt x="495" y="54"/>
                  </a:cubicBezTo>
                  <a:cubicBezTo>
                    <a:pt x="522" y="47"/>
                    <a:pt x="565" y="38"/>
                    <a:pt x="583" y="50"/>
                  </a:cubicBezTo>
                  <a:cubicBezTo>
                    <a:pt x="583" y="53"/>
                    <a:pt x="578" y="51"/>
                    <a:pt x="575" y="51"/>
                  </a:cubicBezTo>
                  <a:cubicBezTo>
                    <a:pt x="597" y="56"/>
                    <a:pt x="616" y="53"/>
                    <a:pt x="635" y="56"/>
                  </a:cubicBezTo>
                  <a:cubicBezTo>
                    <a:pt x="629" y="61"/>
                    <a:pt x="646" y="61"/>
                    <a:pt x="649" y="59"/>
                  </a:cubicBezTo>
                  <a:cubicBezTo>
                    <a:pt x="654" y="60"/>
                    <a:pt x="651" y="63"/>
                    <a:pt x="651" y="66"/>
                  </a:cubicBezTo>
                  <a:cubicBezTo>
                    <a:pt x="665" y="64"/>
                    <a:pt x="678" y="62"/>
                    <a:pt x="688" y="68"/>
                  </a:cubicBezTo>
                  <a:cubicBezTo>
                    <a:pt x="686" y="74"/>
                    <a:pt x="682" y="71"/>
                    <a:pt x="678" y="72"/>
                  </a:cubicBezTo>
                  <a:cubicBezTo>
                    <a:pt x="680" y="76"/>
                    <a:pt x="683" y="78"/>
                    <a:pt x="688" y="78"/>
                  </a:cubicBezTo>
                  <a:cubicBezTo>
                    <a:pt x="690" y="78"/>
                    <a:pt x="689" y="75"/>
                    <a:pt x="690" y="74"/>
                  </a:cubicBezTo>
                  <a:cubicBezTo>
                    <a:pt x="721" y="73"/>
                    <a:pt x="732" y="75"/>
                    <a:pt x="756" y="80"/>
                  </a:cubicBezTo>
                  <a:cubicBezTo>
                    <a:pt x="754" y="73"/>
                    <a:pt x="746" y="73"/>
                    <a:pt x="738" y="72"/>
                  </a:cubicBezTo>
                  <a:cubicBezTo>
                    <a:pt x="740" y="67"/>
                    <a:pt x="744" y="72"/>
                    <a:pt x="747" y="68"/>
                  </a:cubicBezTo>
                  <a:cubicBezTo>
                    <a:pt x="742" y="66"/>
                    <a:pt x="726" y="66"/>
                    <a:pt x="725" y="56"/>
                  </a:cubicBezTo>
                  <a:cubicBezTo>
                    <a:pt x="717" y="59"/>
                    <a:pt x="714" y="56"/>
                    <a:pt x="707" y="54"/>
                  </a:cubicBezTo>
                  <a:cubicBezTo>
                    <a:pt x="711" y="49"/>
                    <a:pt x="704" y="50"/>
                    <a:pt x="707" y="46"/>
                  </a:cubicBezTo>
                  <a:cubicBezTo>
                    <a:pt x="720" y="48"/>
                    <a:pt x="733" y="45"/>
                    <a:pt x="741" y="46"/>
                  </a:cubicBezTo>
                  <a:cubicBezTo>
                    <a:pt x="737" y="38"/>
                    <a:pt x="724" y="44"/>
                    <a:pt x="713" y="40"/>
                  </a:cubicBezTo>
                  <a:cubicBezTo>
                    <a:pt x="714" y="32"/>
                    <a:pt x="725" y="34"/>
                    <a:pt x="733" y="34"/>
                  </a:cubicBezTo>
                  <a:cubicBezTo>
                    <a:pt x="717" y="26"/>
                    <a:pt x="694" y="37"/>
                    <a:pt x="681" y="28"/>
                  </a:cubicBezTo>
                  <a:cubicBezTo>
                    <a:pt x="709" y="25"/>
                    <a:pt x="729" y="25"/>
                    <a:pt x="761" y="29"/>
                  </a:cubicBezTo>
                  <a:cubicBezTo>
                    <a:pt x="752" y="25"/>
                    <a:pt x="752" y="29"/>
                    <a:pt x="762" y="26"/>
                  </a:cubicBezTo>
                  <a:cubicBezTo>
                    <a:pt x="766" y="25"/>
                    <a:pt x="768" y="20"/>
                    <a:pt x="773" y="20"/>
                  </a:cubicBezTo>
                  <a:cubicBezTo>
                    <a:pt x="784" y="22"/>
                    <a:pt x="805" y="20"/>
                    <a:pt x="813" y="29"/>
                  </a:cubicBezTo>
                  <a:cubicBezTo>
                    <a:pt x="801" y="37"/>
                    <a:pt x="775" y="31"/>
                    <a:pt x="755" y="31"/>
                  </a:cubicBezTo>
                  <a:cubicBezTo>
                    <a:pt x="753" y="34"/>
                    <a:pt x="756" y="41"/>
                    <a:pt x="750" y="43"/>
                  </a:cubicBezTo>
                  <a:cubicBezTo>
                    <a:pt x="757" y="52"/>
                    <a:pt x="776" y="40"/>
                    <a:pt x="784" y="49"/>
                  </a:cubicBezTo>
                  <a:cubicBezTo>
                    <a:pt x="780" y="49"/>
                    <a:pt x="775" y="49"/>
                    <a:pt x="770" y="49"/>
                  </a:cubicBezTo>
                  <a:cubicBezTo>
                    <a:pt x="774" y="59"/>
                    <a:pt x="795" y="47"/>
                    <a:pt x="796" y="54"/>
                  </a:cubicBezTo>
                  <a:cubicBezTo>
                    <a:pt x="800" y="55"/>
                    <a:pt x="802" y="54"/>
                    <a:pt x="801" y="50"/>
                  </a:cubicBezTo>
                  <a:cubicBezTo>
                    <a:pt x="806" y="56"/>
                    <a:pt x="809" y="52"/>
                    <a:pt x="816" y="54"/>
                  </a:cubicBezTo>
                  <a:cubicBezTo>
                    <a:pt x="817" y="49"/>
                    <a:pt x="811" y="50"/>
                    <a:pt x="808" y="49"/>
                  </a:cubicBezTo>
                  <a:cubicBezTo>
                    <a:pt x="808" y="45"/>
                    <a:pt x="813" y="48"/>
                    <a:pt x="816" y="47"/>
                  </a:cubicBezTo>
                  <a:cubicBezTo>
                    <a:pt x="811" y="36"/>
                    <a:pt x="793" y="44"/>
                    <a:pt x="786" y="38"/>
                  </a:cubicBezTo>
                  <a:cubicBezTo>
                    <a:pt x="795" y="35"/>
                    <a:pt x="813" y="36"/>
                    <a:pt x="822" y="44"/>
                  </a:cubicBezTo>
                  <a:cubicBezTo>
                    <a:pt x="826" y="43"/>
                    <a:pt x="821" y="39"/>
                    <a:pt x="822" y="37"/>
                  </a:cubicBezTo>
                  <a:cubicBezTo>
                    <a:pt x="829" y="36"/>
                    <a:pt x="834" y="38"/>
                    <a:pt x="839" y="40"/>
                  </a:cubicBezTo>
                  <a:cubicBezTo>
                    <a:pt x="837" y="43"/>
                    <a:pt x="834" y="38"/>
                    <a:pt x="830" y="41"/>
                  </a:cubicBezTo>
                  <a:cubicBezTo>
                    <a:pt x="841" y="45"/>
                    <a:pt x="851" y="41"/>
                    <a:pt x="863" y="43"/>
                  </a:cubicBezTo>
                  <a:cubicBezTo>
                    <a:pt x="861" y="34"/>
                    <a:pt x="843" y="42"/>
                    <a:pt x="839" y="35"/>
                  </a:cubicBezTo>
                  <a:cubicBezTo>
                    <a:pt x="847" y="28"/>
                    <a:pt x="873" y="36"/>
                    <a:pt x="890" y="35"/>
                  </a:cubicBezTo>
                  <a:cubicBezTo>
                    <a:pt x="889" y="39"/>
                    <a:pt x="894" y="41"/>
                    <a:pt x="891" y="46"/>
                  </a:cubicBezTo>
                  <a:cubicBezTo>
                    <a:pt x="901" y="49"/>
                    <a:pt x="912" y="50"/>
                    <a:pt x="922" y="49"/>
                  </a:cubicBezTo>
                  <a:cubicBezTo>
                    <a:pt x="921" y="45"/>
                    <a:pt x="916" y="45"/>
                    <a:pt x="913" y="43"/>
                  </a:cubicBezTo>
                  <a:cubicBezTo>
                    <a:pt x="915" y="38"/>
                    <a:pt x="924" y="40"/>
                    <a:pt x="924" y="34"/>
                  </a:cubicBezTo>
                  <a:cubicBezTo>
                    <a:pt x="936" y="42"/>
                    <a:pt x="957" y="33"/>
                    <a:pt x="968" y="44"/>
                  </a:cubicBezTo>
                  <a:cubicBezTo>
                    <a:pt x="968" y="47"/>
                    <a:pt x="966" y="47"/>
                    <a:pt x="962" y="47"/>
                  </a:cubicBezTo>
                  <a:cubicBezTo>
                    <a:pt x="963" y="51"/>
                    <a:pt x="965" y="52"/>
                    <a:pt x="967" y="54"/>
                  </a:cubicBezTo>
                  <a:cubicBezTo>
                    <a:pt x="975" y="55"/>
                    <a:pt x="974" y="47"/>
                    <a:pt x="985" y="50"/>
                  </a:cubicBezTo>
                  <a:cubicBezTo>
                    <a:pt x="984" y="48"/>
                    <a:pt x="982" y="49"/>
                    <a:pt x="980" y="49"/>
                  </a:cubicBezTo>
                  <a:cubicBezTo>
                    <a:pt x="982" y="44"/>
                    <a:pt x="990" y="53"/>
                    <a:pt x="988" y="44"/>
                  </a:cubicBezTo>
                  <a:cubicBezTo>
                    <a:pt x="994" y="47"/>
                    <a:pt x="1009" y="52"/>
                    <a:pt x="1011" y="43"/>
                  </a:cubicBezTo>
                  <a:cubicBezTo>
                    <a:pt x="995" y="39"/>
                    <a:pt x="976" y="37"/>
                    <a:pt x="958" y="35"/>
                  </a:cubicBezTo>
                  <a:cubicBezTo>
                    <a:pt x="965" y="24"/>
                    <a:pt x="983" y="33"/>
                    <a:pt x="995" y="29"/>
                  </a:cubicBezTo>
                  <a:cubicBezTo>
                    <a:pt x="991" y="24"/>
                    <a:pt x="980" y="28"/>
                    <a:pt x="974" y="25"/>
                  </a:cubicBezTo>
                  <a:cubicBezTo>
                    <a:pt x="986" y="16"/>
                    <a:pt x="1001" y="35"/>
                    <a:pt x="1019" y="26"/>
                  </a:cubicBezTo>
                  <a:cubicBezTo>
                    <a:pt x="1017" y="22"/>
                    <a:pt x="1009" y="24"/>
                    <a:pt x="1008" y="19"/>
                  </a:cubicBezTo>
                  <a:cubicBezTo>
                    <a:pt x="1015" y="22"/>
                    <a:pt x="1007" y="12"/>
                    <a:pt x="1001" y="14"/>
                  </a:cubicBezTo>
                  <a:cubicBezTo>
                    <a:pt x="1017" y="12"/>
                    <a:pt x="1024" y="22"/>
                    <a:pt x="1040" y="23"/>
                  </a:cubicBezTo>
                  <a:cubicBezTo>
                    <a:pt x="1040" y="27"/>
                    <a:pt x="1035" y="28"/>
                    <a:pt x="1041" y="28"/>
                  </a:cubicBezTo>
                  <a:cubicBezTo>
                    <a:pt x="1042" y="32"/>
                    <a:pt x="1037" y="32"/>
                    <a:pt x="1037" y="35"/>
                  </a:cubicBezTo>
                  <a:cubicBezTo>
                    <a:pt x="1046" y="39"/>
                    <a:pt x="1059" y="38"/>
                    <a:pt x="1072" y="38"/>
                  </a:cubicBezTo>
                  <a:cubicBezTo>
                    <a:pt x="1073" y="35"/>
                    <a:pt x="1065" y="39"/>
                    <a:pt x="1068" y="34"/>
                  </a:cubicBezTo>
                  <a:cubicBezTo>
                    <a:pt x="1081" y="35"/>
                    <a:pt x="1090" y="35"/>
                    <a:pt x="1097" y="32"/>
                  </a:cubicBezTo>
                  <a:cubicBezTo>
                    <a:pt x="1089" y="30"/>
                    <a:pt x="1084" y="24"/>
                    <a:pt x="1075" y="22"/>
                  </a:cubicBezTo>
                  <a:cubicBezTo>
                    <a:pt x="1072" y="23"/>
                    <a:pt x="1080" y="24"/>
                    <a:pt x="1077" y="29"/>
                  </a:cubicBezTo>
                  <a:cubicBezTo>
                    <a:pt x="1066" y="31"/>
                    <a:pt x="1053" y="23"/>
                    <a:pt x="1044" y="19"/>
                  </a:cubicBezTo>
                  <a:cubicBezTo>
                    <a:pt x="1051" y="12"/>
                    <a:pt x="1075" y="32"/>
                    <a:pt x="1080" y="14"/>
                  </a:cubicBezTo>
                  <a:cubicBezTo>
                    <a:pt x="1085" y="15"/>
                    <a:pt x="1087" y="18"/>
                    <a:pt x="1094" y="17"/>
                  </a:cubicBezTo>
                  <a:cubicBezTo>
                    <a:pt x="1095" y="21"/>
                    <a:pt x="1092" y="22"/>
                    <a:pt x="1088" y="22"/>
                  </a:cubicBezTo>
                  <a:cubicBezTo>
                    <a:pt x="1095" y="30"/>
                    <a:pt x="1117" y="23"/>
                    <a:pt x="1117" y="38"/>
                  </a:cubicBezTo>
                  <a:cubicBezTo>
                    <a:pt x="1127" y="34"/>
                    <a:pt x="1136" y="40"/>
                    <a:pt x="1142" y="44"/>
                  </a:cubicBezTo>
                  <a:cubicBezTo>
                    <a:pt x="1142" y="46"/>
                    <a:pt x="1139" y="45"/>
                    <a:pt x="1137" y="46"/>
                  </a:cubicBezTo>
                  <a:cubicBezTo>
                    <a:pt x="1153" y="50"/>
                    <a:pt x="1151" y="46"/>
                    <a:pt x="1166" y="46"/>
                  </a:cubicBezTo>
                  <a:cubicBezTo>
                    <a:pt x="1159" y="41"/>
                    <a:pt x="1161" y="42"/>
                    <a:pt x="1157" y="31"/>
                  </a:cubicBezTo>
                  <a:cubicBezTo>
                    <a:pt x="1155" y="32"/>
                    <a:pt x="1152" y="33"/>
                    <a:pt x="1151" y="35"/>
                  </a:cubicBezTo>
                  <a:cubicBezTo>
                    <a:pt x="1150" y="30"/>
                    <a:pt x="1140" y="25"/>
                    <a:pt x="1136" y="28"/>
                  </a:cubicBezTo>
                  <a:cubicBezTo>
                    <a:pt x="1133" y="27"/>
                    <a:pt x="1137" y="21"/>
                    <a:pt x="1142" y="23"/>
                  </a:cubicBezTo>
                  <a:cubicBezTo>
                    <a:pt x="1124" y="20"/>
                    <a:pt x="1112" y="20"/>
                    <a:pt x="1099" y="11"/>
                  </a:cubicBezTo>
                  <a:cubicBezTo>
                    <a:pt x="1101" y="15"/>
                    <a:pt x="1110" y="8"/>
                    <a:pt x="1106" y="14"/>
                  </a:cubicBezTo>
                  <a:cubicBezTo>
                    <a:pt x="1111" y="15"/>
                    <a:pt x="1111" y="12"/>
                    <a:pt x="1117" y="13"/>
                  </a:cubicBezTo>
                  <a:cubicBezTo>
                    <a:pt x="1117" y="8"/>
                    <a:pt x="1112" y="10"/>
                    <a:pt x="1109" y="8"/>
                  </a:cubicBezTo>
                  <a:cubicBezTo>
                    <a:pt x="1119" y="6"/>
                    <a:pt x="1136" y="15"/>
                    <a:pt x="1146" y="7"/>
                  </a:cubicBezTo>
                  <a:cubicBezTo>
                    <a:pt x="1162" y="12"/>
                    <a:pt x="1202" y="11"/>
                    <a:pt x="1197" y="34"/>
                  </a:cubicBezTo>
                  <a:cubicBezTo>
                    <a:pt x="1203" y="34"/>
                    <a:pt x="1220" y="40"/>
                    <a:pt x="1220" y="28"/>
                  </a:cubicBezTo>
                  <a:cubicBezTo>
                    <a:pt x="1237" y="29"/>
                    <a:pt x="1253" y="28"/>
                    <a:pt x="1266" y="35"/>
                  </a:cubicBezTo>
                  <a:cubicBezTo>
                    <a:pt x="1267" y="38"/>
                    <a:pt x="1265" y="38"/>
                    <a:pt x="1265" y="41"/>
                  </a:cubicBezTo>
                  <a:cubicBezTo>
                    <a:pt x="1285" y="53"/>
                    <a:pt x="1306" y="43"/>
                    <a:pt x="1326" y="51"/>
                  </a:cubicBezTo>
                  <a:cubicBezTo>
                    <a:pt x="1330" y="51"/>
                    <a:pt x="1323" y="49"/>
                    <a:pt x="1323" y="49"/>
                  </a:cubicBezTo>
                  <a:cubicBezTo>
                    <a:pt x="1326" y="44"/>
                    <a:pt x="1330" y="51"/>
                    <a:pt x="1333" y="51"/>
                  </a:cubicBezTo>
                  <a:cubicBezTo>
                    <a:pt x="1337" y="51"/>
                    <a:pt x="1336" y="47"/>
                    <a:pt x="1341" y="47"/>
                  </a:cubicBezTo>
                  <a:cubicBezTo>
                    <a:pt x="1337" y="51"/>
                    <a:pt x="1347" y="50"/>
                    <a:pt x="1351" y="51"/>
                  </a:cubicBezTo>
                  <a:cubicBezTo>
                    <a:pt x="1353" y="43"/>
                    <a:pt x="1338" y="48"/>
                    <a:pt x="1342" y="43"/>
                  </a:cubicBezTo>
                  <a:cubicBezTo>
                    <a:pt x="1325" y="48"/>
                    <a:pt x="1298" y="33"/>
                    <a:pt x="1280" y="35"/>
                  </a:cubicBezTo>
                  <a:cubicBezTo>
                    <a:pt x="1280" y="37"/>
                    <a:pt x="1282" y="36"/>
                    <a:pt x="1283" y="37"/>
                  </a:cubicBezTo>
                  <a:cubicBezTo>
                    <a:pt x="1281" y="41"/>
                    <a:pt x="1276" y="36"/>
                    <a:pt x="1278" y="32"/>
                  </a:cubicBezTo>
                  <a:cubicBezTo>
                    <a:pt x="1264" y="32"/>
                    <a:pt x="1252" y="25"/>
                    <a:pt x="1241" y="26"/>
                  </a:cubicBezTo>
                  <a:cubicBezTo>
                    <a:pt x="1247" y="13"/>
                    <a:pt x="1228" y="14"/>
                    <a:pt x="1220" y="10"/>
                  </a:cubicBezTo>
                  <a:cubicBezTo>
                    <a:pt x="1231" y="7"/>
                    <a:pt x="1246" y="10"/>
                    <a:pt x="1258" y="4"/>
                  </a:cubicBezTo>
                  <a:cubicBezTo>
                    <a:pt x="1259" y="7"/>
                    <a:pt x="1262" y="8"/>
                    <a:pt x="1260" y="13"/>
                  </a:cubicBezTo>
                  <a:cubicBezTo>
                    <a:pt x="1251" y="10"/>
                    <a:pt x="1253" y="18"/>
                    <a:pt x="1246" y="17"/>
                  </a:cubicBezTo>
                  <a:cubicBezTo>
                    <a:pt x="1266" y="23"/>
                    <a:pt x="1288" y="34"/>
                    <a:pt x="1311" y="32"/>
                  </a:cubicBezTo>
                  <a:cubicBezTo>
                    <a:pt x="1312" y="24"/>
                    <a:pt x="1303" y="25"/>
                    <a:pt x="1295" y="25"/>
                  </a:cubicBezTo>
                  <a:cubicBezTo>
                    <a:pt x="1293" y="15"/>
                    <a:pt x="1280" y="17"/>
                    <a:pt x="1277" y="8"/>
                  </a:cubicBezTo>
                  <a:cubicBezTo>
                    <a:pt x="1301" y="4"/>
                    <a:pt x="1310" y="29"/>
                    <a:pt x="1335" y="29"/>
                  </a:cubicBezTo>
                  <a:cubicBezTo>
                    <a:pt x="1329" y="35"/>
                    <a:pt x="1338" y="36"/>
                    <a:pt x="1341" y="41"/>
                  </a:cubicBezTo>
                  <a:cubicBezTo>
                    <a:pt x="1377" y="38"/>
                    <a:pt x="1395" y="49"/>
                    <a:pt x="1425" y="54"/>
                  </a:cubicBezTo>
                  <a:cubicBezTo>
                    <a:pt x="1423" y="52"/>
                    <a:pt x="1420" y="50"/>
                    <a:pt x="1416" y="49"/>
                  </a:cubicBezTo>
                  <a:cubicBezTo>
                    <a:pt x="1428" y="47"/>
                    <a:pt x="1451" y="49"/>
                    <a:pt x="1462" y="50"/>
                  </a:cubicBezTo>
                  <a:cubicBezTo>
                    <a:pt x="1459" y="61"/>
                    <a:pt x="1441" y="56"/>
                    <a:pt x="1434" y="56"/>
                  </a:cubicBezTo>
                  <a:cubicBezTo>
                    <a:pt x="1443" y="60"/>
                    <a:pt x="1456" y="60"/>
                    <a:pt x="1465" y="65"/>
                  </a:cubicBezTo>
                  <a:cubicBezTo>
                    <a:pt x="1466" y="68"/>
                    <a:pt x="1464" y="69"/>
                    <a:pt x="1464" y="71"/>
                  </a:cubicBezTo>
                  <a:cubicBezTo>
                    <a:pt x="1476" y="72"/>
                    <a:pt x="1482" y="70"/>
                    <a:pt x="1493" y="69"/>
                  </a:cubicBezTo>
                  <a:cubicBezTo>
                    <a:pt x="1487" y="68"/>
                    <a:pt x="1482" y="64"/>
                    <a:pt x="1477" y="66"/>
                  </a:cubicBezTo>
                  <a:cubicBezTo>
                    <a:pt x="1475" y="62"/>
                    <a:pt x="1479" y="55"/>
                    <a:pt x="1470" y="56"/>
                  </a:cubicBezTo>
                  <a:cubicBezTo>
                    <a:pt x="1471" y="54"/>
                    <a:pt x="1473" y="53"/>
                    <a:pt x="1476" y="53"/>
                  </a:cubicBezTo>
                  <a:cubicBezTo>
                    <a:pt x="1477" y="48"/>
                    <a:pt x="1474" y="48"/>
                    <a:pt x="1474" y="44"/>
                  </a:cubicBezTo>
                  <a:cubicBezTo>
                    <a:pt x="1471" y="41"/>
                    <a:pt x="1465" y="41"/>
                    <a:pt x="1462" y="38"/>
                  </a:cubicBezTo>
                  <a:cubicBezTo>
                    <a:pt x="1470" y="29"/>
                    <a:pt x="1452" y="27"/>
                    <a:pt x="1447" y="22"/>
                  </a:cubicBezTo>
                  <a:cubicBezTo>
                    <a:pt x="1456" y="24"/>
                    <a:pt x="1457" y="24"/>
                    <a:pt x="1464" y="28"/>
                  </a:cubicBezTo>
                  <a:cubicBezTo>
                    <a:pt x="1471" y="13"/>
                    <a:pt x="1506" y="17"/>
                    <a:pt x="1516" y="35"/>
                  </a:cubicBezTo>
                  <a:cubicBezTo>
                    <a:pt x="1511" y="42"/>
                    <a:pt x="1501" y="34"/>
                    <a:pt x="1496" y="40"/>
                  </a:cubicBezTo>
                  <a:cubicBezTo>
                    <a:pt x="1506" y="43"/>
                    <a:pt x="1522" y="37"/>
                    <a:pt x="1529" y="41"/>
                  </a:cubicBezTo>
                  <a:cubicBezTo>
                    <a:pt x="1527" y="48"/>
                    <a:pt x="1515" y="41"/>
                    <a:pt x="1511" y="41"/>
                  </a:cubicBezTo>
                  <a:cubicBezTo>
                    <a:pt x="1520" y="61"/>
                    <a:pt x="1547" y="44"/>
                    <a:pt x="1560" y="56"/>
                  </a:cubicBezTo>
                  <a:cubicBezTo>
                    <a:pt x="1547" y="56"/>
                    <a:pt x="1532" y="51"/>
                    <a:pt x="1520" y="59"/>
                  </a:cubicBezTo>
                  <a:cubicBezTo>
                    <a:pt x="1537" y="61"/>
                    <a:pt x="1557" y="65"/>
                    <a:pt x="1576" y="63"/>
                  </a:cubicBezTo>
                  <a:cubicBezTo>
                    <a:pt x="1575" y="62"/>
                    <a:pt x="1573" y="62"/>
                    <a:pt x="1573" y="59"/>
                  </a:cubicBezTo>
                  <a:cubicBezTo>
                    <a:pt x="1585" y="59"/>
                    <a:pt x="1594" y="63"/>
                    <a:pt x="1603" y="59"/>
                  </a:cubicBezTo>
                  <a:cubicBezTo>
                    <a:pt x="1613" y="72"/>
                    <a:pt x="1628" y="67"/>
                    <a:pt x="1645" y="69"/>
                  </a:cubicBezTo>
                  <a:cubicBezTo>
                    <a:pt x="1635" y="63"/>
                    <a:pt x="1621" y="60"/>
                    <a:pt x="1610" y="60"/>
                  </a:cubicBezTo>
                  <a:cubicBezTo>
                    <a:pt x="1622" y="49"/>
                    <a:pt x="1660" y="63"/>
                    <a:pt x="1677" y="54"/>
                  </a:cubicBezTo>
                  <a:cubicBezTo>
                    <a:pt x="1670" y="51"/>
                    <a:pt x="1661" y="49"/>
                    <a:pt x="1652" y="47"/>
                  </a:cubicBezTo>
                  <a:cubicBezTo>
                    <a:pt x="1656" y="46"/>
                    <a:pt x="1653" y="39"/>
                    <a:pt x="1659" y="41"/>
                  </a:cubicBezTo>
                  <a:cubicBezTo>
                    <a:pt x="1657" y="35"/>
                    <a:pt x="1645" y="39"/>
                    <a:pt x="1642" y="41"/>
                  </a:cubicBezTo>
                  <a:cubicBezTo>
                    <a:pt x="1640" y="45"/>
                    <a:pt x="1644" y="45"/>
                    <a:pt x="1643" y="49"/>
                  </a:cubicBezTo>
                  <a:cubicBezTo>
                    <a:pt x="1628" y="53"/>
                    <a:pt x="1624" y="51"/>
                    <a:pt x="1610" y="50"/>
                  </a:cubicBezTo>
                  <a:cubicBezTo>
                    <a:pt x="1608" y="39"/>
                    <a:pt x="1600" y="35"/>
                    <a:pt x="1593" y="29"/>
                  </a:cubicBezTo>
                  <a:cubicBezTo>
                    <a:pt x="1590" y="33"/>
                    <a:pt x="1591" y="41"/>
                    <a:pt x="1585" y="41"/>
                  </a:cubicBezTo>
                  <a:cubicBezTo>
                    <a:pt x="1587" y="47"/>
                    <a:pt x="1598" y="45"/>
                    <a:pt x="1606" y="46"/>
                  </a:cubicBezTo>
                  <a:cubicBezTo>
                    <a:pt x="1607" y="54"/>
                    <a:pt x="1595" y="50"/>
                    <a:pt x="1590" y="53"/>
                  </a:cubicBezTo>
                  <a:cubicBezTo>
                    <a:pt x="1590" y="48"/>
                    <a:pt x="1586" y="48"/>
                    <a:pt x="1579" y="47"/>
                  </a:cubicBezTo>
                  <a:cubicBezTo>
                    <a:pt x="1577" y="48"/>
                    <a:pt x="1580" y="49"/>
                    <a:pt x="1579" y="51"/>
                  </a:cubicBezTo>
                  <a:cubicBezTo>
                    <a:pt x="1557" y="51"/>
                    <a:pt x="1541" y="43"/>
                    <a:pt x="1527" y="34"/>
                  </a:cubicBezTo>
                  <a:cubicBezTo>
                    <a:pt x="1543" y="29"/>
                    <a:pt x="1555" y="40"/>
                    <a:pt x="1566" y="32"/>
                  </a:cubicBezTo>
                  <a:cubicBezTo>
                    <a:pt x="1567" y="18"/>
                    <a:pt x="1556" y="22"/>
                    <a:pt x="1559" y="10"/>
                  </a:cubicBezTo>
                  <a:cubicBezTo>
                    <a:pt x="1550" y="12"/>
                    <a:pt x="1545" y="5"/>
                    <a:pt x="1536" y="3"/>
                  </a:cubicBezTo>
                  <a:cubicBezTo>
                    <a:pt x="1544" y="6"/>
                    <a:pt x="1563" y="0"/>
                    <a:pt x="1563" y="8"/>
                  </a:cubicBezTo>
                  <a:cubicBezTo>
                    <a:pt x="1584" y="10"/>
                    <a:pt x="1588" y="6"/>
                    <a:pt x="1606" y="10"/>
                  </a:cubicBezTo>
                  <a:cubicBezTo>
                    <a:pt x="1603" y="15"/>
                    <a:pt x="1597" y="17"/>
                    <a:pt x="1594" y="22"/>
                  </a:cubicBezTo>
                  <a:cubicBezTo>
                    <a:pt x="1597" y="29"/>
                    <a:pt x="1603" y="34"/>
                    <a:pt x="1615" y="32"/>
                  </a:cubicBezTo>
                  <a:cubicBezTo>
                    <a:pt x="1614" y="25"/>
                    <a:pt x="1604" y="27"/>
                    <a:pt x="1599" y="25"/>
                  </a:cubicBezTo>
                  <a:cubicBezTo>
                    <a:pt x="1605" y="20"/>
                    <a:pt x="1621" y="31"/>
                    <a:pt x="1622" y="19"/>
                  </a:cubicBezTo>
                  <a:cubicBezTo>
                    <a:pt x="1621" y="17"/>
                    <a:pt x="1619" y="16"/>
                    <a:pt x="1616" y="16"/>
                  </a:cubicBezTo>
                  <a:cubicBezTo>
                    <a:pt x="1627" y="8"/>
                    <a:pt x="1648" y="18"/>
                    <a:pt x="1658" y="16"/>
                  </a:cubicBezTo>
                  <a:cubicBezTo>
                    <a:pt x="1650" y="24"/>
                    <a:pt x="1662" y="29"/>
                    <a:pt x="1653" y="34"/>
                  </a:cubicBezTo>
                  <a:cubicBezTo>
                    <a:pt x="1660" y="40"/>
                    <a:pt x="1665" y="34"/>
                    <a:pt x="1671" y="31"/>
                  </a:cubicBezTo>
                  <a:cubicBezTo>
                    <a:pt x="1671" y="25"/>
                    <a:pt x="1663" y="27"/>
                    <a:pt x="1664" y="20"/>
                  </a:cubicBezTo>
                  <a:cubicBezTo>
                    <a:pt x="1680" y="19"/>
                    <a:pt x="1685" y="18"/>
                    <a:pt x="1699" y="22"/>
                  </a:cubicBezTo>
                  <a:cubicBezTo>
                    <a:pt x="1708" y="44"/>
                    <a:pt x="1682" y="41"/>
                    <a:pt x="1664" y="40"/>
                  </a:cubicBezTo>
                  <a:cubicBezTo>
                    <a:pt x="1674" y="50"/>
                    <a:pt x="1700" y="49"/>
                    <a:pt x="1716" y="50"/>
                  </a:cubicBezTo>
                  <a:cubicBezTo>
                    <a:pt x="1717" y="44"/>
                    <a:pt x="1711" y="47"/>
                    <a:pt x="1710" y="44"/>
                  </a:cubicBezTo>
                  <a:cubicBezTo>
                    <a:pt x="1715" y="40"/>
                    <a:pt x="1732" y="38"/>
                    <a:pt x="1735" y="49"/>
                  </a:cubicBezTo>
                  <a:cubicBezTo>
                    <a:pt x="1740" y="48"/>
                    <a:pt x="1744" y="46"/>
                    <a:pt x="1750" y="47"/>
                  </a:cubicBezTo>
                  <a:cubicBezTo>
                    <a:pt x="1743" y="44"/>
                    <a:pt x="1733" y="44"/>
                    <a:pt x="1729" y="38"/>
                  </a:cubicBezTo>
                  <a:cubicBezTo>
                    <a:pt x="1737" y="38"/>
                    <a:pt x="1760" y="45"/>
                    <a:pt x="1762" y="38"/>
                  </a:cubicBezTo>
                  <a:cubicBezTo>
                    <a:pt x="1762" y="37"/>
                    <a:pt x="1757" y="36"/>
                    <a:pt x="1756" y="37"/>
                  </a:cubicBezTo>
                  <a:cubicBezTo>
                    <a:pt x="1768" y="28"/>
                    <a:pt x="1777" y="30"/>
                    <a:pt x="1793" y="32"/>
                  </a:cubicBezTo>
                  <a:cubicBezTo>
                    <a:pt x="1793" y="35"/>
                    <a:pt x="1793" y="38"/>
                    <a:pt x="1793" y="41"/>
                  </a:cubicBezTo>
                  <a:cubicBezTo>
                    <a:pt x="1796" y="43"/>
                    <a:pt x="1803" y="42"/>
                    <a:pt x="1806" y="44"/>
                  </a:cubicBezTo>
                  <a:cubicBezTo>
                    <a:pt x="1807" y="50"/>
                    <a:pt x="1800" y="43"/>
                    <a:pt x="1799" y="49"/>
                  </a:cubicBezTo>
                  <a:cubicBezTo>
                    <a:pt x="1802" y="57"/>
                    <a:pt x="1814" y="47"/>
                    <a:pt x="1814" y="57"/>
                  </a:cubicBezTo>
                  <a:cubicBezTo>
                    <a:pt x="1821" y="59"/>
                    <a:pt x="1822" y="53"/>
                    <a:pt x="1827" y="56"/>
                  </a:cubicBezTo>
                  <a:cubicBezTo>
                    <a:pt x="1823" y="51"/>
                    <a:pt x="1815" y="50"/>
                    <a:pt x="1808" y="49"/>
                  </a:cubicBezTo>
                  <a:cubicBezTo>
                    <a:pt x="1810" y="45"/>
                    <a:pt x="1812" y="41"/>
                    <a:pt x="1812" y="35"/>
                  </a:cubicBezTo>
                  <a:cubicBezTo>
                    <a:pt x="1818" y="34"/>
                    <a:pt x="1821" y="35"/>
                    <a:pt x="1828" y="34"/>
                  </a:cubicBezTo>
                  <a:cubicBezTo>
                    <a:pt x="1832" y="33"/>
                    <a:pt x="1826" y="30"/>
                    <a:pt x="1827" y="26"/>
                  </a:cubicBezTo>
                  <a:cubicBezTo>
                    <a:pt x="1844" y="26"/>
                    <a:pt x="1850" y="27"/>
                    <a:pt x="1857" y="35"/>
                  </a:cubicBezTo>
                  <a:cubicBezTo>
                    <a:pt x="1865" y="27"/>
                    <a:pt x="1878" y="33"/>
                    <a:pt x="1885" y="40"/>
                  </a:cubicBezTo>
                  <a:cubicBezTo>
                    <a:pt x="1890" y="36"/>
                    <a:pt x="1896" y="34"/>
                    <a:pt x="1906" y="35"/>
                  </a:cubicBezTo>
                  <a:cubicBezTo>
                    <a:pt x="1911" y="35"/>
                    <a:pt x="1906" y="29"/>
                    <a:pt x="1909" y="29"/>
                  </a:cubicBezTo>
                  <a:cubicBezTo>
                    <a:pt x="1919" y="25"/>
                    <a:pt x="1926" y="35"/>
                    <a:pt x="1935" y="37"/>
                  </a:cubicBezTo>
                  <a:cubicBezTo>
                    <a:pt x="1933" y="39"/>
                    <a:pt x="1930" y="40"/>
                    <a:pt x="1929" y="44"/>
                  </a:cubicBezTo>
                  <a:cubicBezTo>
                    <a:pt x="1930" y="46"/>
                    <a:pt x="1932" y="48"/>
                    <a:pt x="1934" y="49"/>
                  </a:cubicBezTo>
                  <a:cubicBezTo>
                    <a:pt x="1937" y="49"/>
                    <a:pt x="1938" y="46"/>
                    <a:pt x="1941" y="46"/>
                  </a:cubicBezTo>
                  <a:cubicBezTo>
                    <a:pt x="1940" y="42"/>
                    <a:pt x="1934" y="42"/>
                    <a:pt x="1938" y="38"/>
                  </a:cubicBezTo>
                  <a:cubicBezTo>
                    <a:pt x="1944" y="33"/>
                    <a:pt x="1942" y="46"/>
                    <a:pt x="1949" y="46"/>
                  </a:cubicBezTo>
                  <a:cubicBezTo>
                    <a:pt x="1950" y="44"/>
                    <a:pt x="1954" y="38"/>
                    <a:pt x="1947" y="40"/>
                  </a:cubicBezTo>
                  <a:cubicBezTo>
                    <a:pt x="1947" y="35"/>
                    <a:pt x="1957" y="36"/>
                    <a:pt x="1959" y="38"/>
                  </a:cubicBezTo>
                  <a:cubicBezTo>
                    <a:pt x="1959" y="42"/>
                    <a:pt x="1955" y="42"/>
                    <a:pt x="1953" y="44"/>
                  </a:cubicBezTo>
                  <a:cubicBezTo>
                    <a:pt x="1957" y="51"/>
                    <a:pt x="1979" y="37"/>
                    <a:pt x="1983" y="49"/>
                  </a:cubicBezTo>
                  <a:cubicBezTo>
                    <a:pt x="2006" y="34"/>
                    <a:pt x="2028" y="55"/>
                    <a:pt x="2048" y="56"/>
                  </a:cubicBezTo>
                  <a:cubicBezTo>
                    <a:pt x="2044" y="50"/>
                    <a:pt x="2031" y="47"/>
                    <a:pt x="2039" y="38"/>
                  </a:cubicBezTo>
                  <a:cubicBezTo>
                    <a:pt x="2054" y="37"/>
                    <a:pt x="2060" y="46"/>
                    <a:pt x="2072" y="49"/>
                  </a:cubicBezTo>
                  <a:cubicBezTo>
                    <a:pt x="2072" y="52"/>
                    <a:pt x="2067" y="50"/>
                    <a:pt x="2067" y="53"/>
                  </a:cubicBezTo>
                  <a:cubicBezTo>
                    <a:pt x="2067" y="55"/>
                    <a:pt x="2076" y="55"/>
                    <a:pt x="2076" y="53"/>
                  </a:cubicBezTo>
                  <a:cubicBezTo>
                    <a:pt x="2079" y="56"/>
                    <a:pt x="2081" y="56"/>
                    <a:pt x="2079" y="60"/>
                  </a:cubicBezTo>
                  <a:cubicBezTo>
                    <a:pt x="2086" y="60"/>
                    <a:pt x="2091" y="58"/>
                    <a:pt x="2098" y="59"/>
                  </a:cubicBezTo>
                  <a:cubicBezTo>
                    <a:pt x="2102" y="59"/>
                    <a:pt x="2101" y="54"/>
                    <a:pt x="2101" y="50"/>
                  </a:cubicBezTo>
                  <a:cubicBezTo>
                    <a:pt x="2112" y="51"/>
                    <a:pt x="2135" y="44"/>
                    <a:pt x="2137" y="54"/>
                  </a:cubicBezTo>
                  <a:cubicBezTo>
                    <a:pt x="2152" y="55"/>
                    <a:pt x="2170" y="53"/>
                    <a:pt x="2180" y="59"/>
                  </a:cubicBezTo>
                  <a:cubicBezTo>
                    <a:pt x="2189" y="57"/>
                    <a:pt x="2197" y="59"/>
                    <a:pt x="2205" y="62"/>
                  </a:cubicBezTo>
                  <a:cubicBezTo>
                    <a:pt x="2214" y="62"/>
                    <a:pt x="2205" y="64"/>
                    <a:pt x="2201" y="63"/>
                  </a:cubicBezTo>
                  <a:cubicBezTo>
                    <a:pt x="2197" y="64"/>
                    <a:pt x="2195" y="67"/>
                    <a:pt x="2193" y="69"/>
                  </a:cubicBezTo>
                  <a:cubicBezTo>
                    <a:pt x="2188" y="69"/>
                    <a:pt x="2184" y="66"/>
                    <a:pt x="2181" y="63"/>
                  </a:cubicBezTo>
                  <a:cubicBezTo>
                    <a:pt x="2180" y="64"/>
                    <a:pt x="2180" y="65"/>
                    <a:pt x="2178" y="65"/>
                  </a:cubicBezTo>
                  <a:cubicBezTo>
                    <a:pt x="2177" y="70"/>
                    <a:pt x="2183" y="66"/>
                    <a:pt x="2181" y="71"/>
                  </a:cubicBezTo>
                  <a:cubicBezTo>
                    <a:pt x="2205" y="69"/>
                    <a:pt x="2219" y="78"/>
                    <a:pt x="2241" y="78"/>
                  </a:cubicBezTo>
                  <a:cubicBezTo>
                    <a:pt x="2240" y="80"/>
                    <a:pt x="2238" y="81"/>
                    <a:pt x="2238" y="83"/>
                  </a:cubicBezTo>
                  <a:cubicBezTo>
                    <a:pt x="2245" y="89"/>
                    <a:pt x="2259" y="84"/>
                    <a:pt x="2270" y="87"/>
                  </a:cubicBezTo>
                  <a:cubicBezTo>
                    <a:pt x="2266" y="80"/>
                    <a:pt x="2248" y="88"/>
                    <a:pt x="2247" y="78"/>
                  </a:cubicBezTo>
                  <a:cubicBezTo>
                    <a:pt x="2250" y="76"/>
                    <a:pt x="2253" y="76"/>
                    <a:pt x="2257" y="77"/>
                  </a:cubicBezTo>
                  <a:cubicBezTo>
                    <a:pt x="2259" y="71"/>
                    <a:pt x="2254" y="72"/>
                    <a:pt x="2250" y="72"/>
                  </a:cubicBezTo>
                  <a:cubicBezTo>
                    <a:pt x="2254" y="69"/>
                    <a:pt x="2257" y="71"/>
                    <a:pt x="2263" y="71"/>
                  </a:cubicBezTo>
                  <a:cubicBezTo>
                    <a:pt x="2262" y="72"/>
                    <a:pt x="2261" y="73"/>
                    <a:pt x="2261" y="75"/>
                  </a:cubicBezTo>
                  <a:cubicBezTo>
                    <a:pt x="2270" y="75"/>
                    <a:pt x="2285" y="66"/>
                    <a:pt x="2291" y="75"/>
                  </a:cubicBezTo>
                  <a:cubicBezTo>
                    <a:pt x="2334" y="62"/>
                    <a:pt x="2385" y="80"/>
                    <a:pt x="2426" y="75"/>
                  </a:cubicBezTo>
                  <a:cubicBezTo>
                    <a:pt x="2437" y="83"/>
                    <a:pt x="2458" y="78"/>
                    <a:pt x="2472" y="86"/>
                  </a:cubicBezTo>
                  <a:cubicBezTo>
                    <a:pt x="2474" y="84"/>
                    <a:pt x="2471" y="83"/>
                    <a:pt x="2475" y="81"/>
                  </a:cubicBezTo>
                  <a:cubicBezTo>
                    <a:pt x="2481" y="84"/>
                    <a:pt x="2486" y="86"/>
                    <a:pt x="2488" y="78"/>
                  </a:cubicBezTo>
                  <a:cubicBezTo>
                    <a:pt x="2496" y="79"/>
                    <a:pt x="2504" y="79"/>
                    <a:pt x="2512" y="83"/>
                  </a:cubicBezTo>
                  <a:cubicBezTo>
                    <a:pt x="2508" y="87"/>
                    <a:pt x="2502" y="81"/>
                    <a:pt x="2496" y="83"/>
                  </a:cubicBezTo>
                  <a:cubicBezTo>
                    <a:pt x="2501" y="85"/>
                    <a:pt x="2518" y="95"/>
                    <a:pt x="2522" y="83"/>
                  </a:cubicBezTo>
                  <a:cubicBezTo>
                    <a:pt x="2540" y="80"/>
                    <a:pt x="2551" y="90"/>
                    <a:pt x="2565" y="92"/>
                  </a:cubicBezTo>
                  <a:cubicBezTo>
                    <a:pt x="2597" y="95"/>
                    <a:pt x="2634" y="89"/>
                    <a:pt x="2671" y="94"/>
                  </a:cubicBezTo>
                  <a:cubicBezTo>
                    <a:pt x="2695" y="98"/>
                    <a:pt x="2730" y="100"/>
                    <a:pt x="2754" y="97"/>
                  </a:cubicBezTo>
                  <a:cubicBezTo>
                    <a:pt x="2751" y="96"/>
                    <a:pt x="2751" y="93"/>
                    <a:pt x="2748" y="92"/>
                  </a:cubicBezTo>
                  <a:cubicBezTo>
                    <a:pt x="2748" y="88"/>
                    <a:pt x="2753" y="90"/>
                    <a:pt x="2754" y="87"/>
                  </a:cubicBezTo>
                  <a:cubicBezTo>
                    <a:pt x="2752" y="73"/>
                    <a:pt x="2723" y="86"/>
                    <a:pt x="2720" y="74"/>
                  </a:cubicBezTo>
                  <a:cubicBezTo>
                    <a:pt x="2737" y="72"/>
                    <a:pt x="2748" y="74"/>
                    <a:pt x="2761" y="77"/>
                  </a:cubicBezTo>
                  <a:cubicBezTo>
                    <a:pt x="2761" y="81"/>
                    <a:pt x="2753" y="80"/>
                    <a:pt x="2751" y="78"/>
                  </a:cubicBezTo>
                  <a:cubicBezTo>
                    <a:pt x="2749" y="83"/>
                    <a:pt x="2756" y="79"/>
                    <a:pt x="2754" y="84"/>
                  </a:cubicBezTo>
                  <a:cubicBezTo>
                    <a:pt x="2788" y="87"/>
                    <a:pt x="2804" y="92"/>
                    <a:pt x="2829" y="96"/>
                  </a:cubicBezTo>
                  <a:cubicBezTo>
                    <a:pt x="2818" y="76"/>
                    <a:pt x="2789" y="93"/>
                    <a:pt x="2772" y="78"/>
                  </a:cubicBezTo>
                  <a:cubicBezTo>
                    <a:pt x="2769" y="79"/>
                    <a:pt x="2764" y="77"/>
                    <a:pt x="2766" y="81"/>
                  </a:cubicBezTo>
                  <a:cubicBezTo>
                    <a:pt x="2762" y="82"/>
                    <a:pt x="2767" y="74"/>
                    <a:pt x="2763" y="75"/>
                  </a:cubicBezTo>
                  <a:cubicBezTo>
                    <a:pt x="2813" y="79"/>
                    <a:pt x="2859" y="92"/>
                    <a:pt x="2908" y="99"/>
                  </a:cubicBezTo>
                  <a:cubicBezTo>
                    <a:pt x="2885" y="102"/>
                    <a:pt x="2857" y="95"/>
                    <a:pt x="2832" y="94"/>
                  </a:cubicBezTo>
                  <a:cubicBezTo>
                    <a:pt x="2857" y="104"/>
                    <a:pt x="2900" y="110"/>
                    <a:pt x="2930" y="94"/>
                  </a:cubicBezTo>
                  <a:cubicBezTo>
                    <a:pt x="2927" y="90"/>
                    <a:pt x="2914" y="95"/>
                    <a:pt x="2911" y="92"/>
                  </a:cubicBezTo>
                  <a:cubicBezTo>
                    <a:pt x="2917" y="90"/>
                    <a:pt x="2910" y="85"/>
                    <a:pt x="2912" y="84"/>
                  </a:cubicBezTo>
                  <a:cubicBezTo>
                    <a:pt x="2918" y="90"/>
                    <a:pt x="2928" y="88"/>
                    <a:pt x="2935" y="90"/>
                  </a:cubicBezTo>
                  <a:cubicBezTo>
                    <a:pt x="2935" y="95"/>
                    <a:pt x="2931" y="94"/>
                    <a:pt x="2930" y="97"/>
                  </a:cubicBezTo>
                  <a:cubicBezTo>
                    <a:pt x="2946" y="94"/>
                    <a:pt x="2949" y="108"/>
                    <a:pt x="2961" y="103"/>
                  </a:cubicBezTo>
                  <a:cubicBezTo>
                    <a:pt x="2963" y="108"/>
                    <a:pt x="2967" y="112"/>
                    <a:pt x="2963" y="115"/>
                  </a:cubicBezTo>
                  <a:cubicBezTo>
                    <a:pt x="2979" y="116"/>
                    <a:pt x="2989" y="128"/>
                    <a:pt x="3010" y="129"/>
                  </a:cubicBezTo>
                  <a:cubicBezTo>
                    <a:pt x="3011" y="131"/>
                    <a:pt x="3009" y="132"/>
                    <a:pt x="3009" y="135"/>
                  </a:cubicBezTo>
                  <a:cubicBezTo>
                    <a:pt x="3018" y="132"/>
                    <a:pt x="3024" y="139"/>
                    <a:pt x="3028" y="136"/>
                  </a:cubicBezTo>
                  <a:cubicBezTo>
                    <a:pt x="3033" y="139"/>
                    <a:pt x="3022" y="138"/>
                    <a:pt x="3022" y="140"/>
                  </a:cubicBezTo>
                  <a:cubicBezTo>
                    <a:pt x="3035" y="143"/>
                    <a:pt x="3055" y="145"/>
                    <a:pt x="3067" y="154"/>
                  </a:cubicBezTo>
                  <a:cubicBezTo>
                    <a:pt x="3065" y="157"/>
                    <a:pt x="3058" y="155"/>
                    <a:pt x="3055" y="157"/>
                  </a:cubicBezTo>
                  <a:cubicBezTo>
                    <a:pt x="3067" y="166"/>
                    <a:pt x="3095" y="159"/>
                    <a:pt x="3102" y="173"/>
                  </a:cubicBezTo>
                  <a:cubicBezTo>
                    <a:pt x="3107" y="174"/>
                    <a:pt x="3107" y="170"/>
                    <a:pt x="3110" y="173"/>
                  </a:cubicBezTo>
                  <a:cubicBezTo>
                    <a:pt x="3107" y="179"/>
                    <a:pt x="3102" y="174"/>
                    <a:pt x="3095" y="175"/>
                  </a:cubicBezTo>
                  <a:cubicBezTo>
                    <a:pt x="3107" y="178"/>
                    <a:pt x="3126" y="189"/>
                    <a:pt x="3141" y="181"/>
                  </a:cubicBezTo>
                  <a:cubicBezTo>
                    <a:pt x="3141" y="179"/>
                    <a:pt x="3138" y="179"/>
                    <a:pt x="3136" y="179"/>
                  </a:cubicBezTo>
                  <a:cubicBezTo>
                    <a:pt x="3141" y="175"/>
                    <a:pt x="3146" y="177"/>
                    <a:pt x="3153" y="178"/>
                  </a:cubicBezTo>
                  <a:cubicBezTo>
                    <a:pt x="3151" y="179"/>
                    <a:pt x="3152" y="183"/>
                    <a:pt x="3148" y="182"/>
                  </a:cubicBezTo>
                  <a:cubicBezTo>
                    <a:pt x="3149" y="191"/>
                    <a:pt x="3162" y="186"/>
                    <a:pt x="3160" y="192"/>
                  </a:cubicBezTo>
                  <a:cubicBezTo>
                    <a:pt x="3166" y="192"/>
                    <a:pt x="3164" y="190"/>
                    <a:pt x="3163" y="186"/>
                  </a:cubicBezTo>
                  <a:cubicBezTo>
                    <a:pt x="3168" y="186"/>
                    <a:pt x="3176" y="183"/>
                    <a:pt x="3182" y="183"/>
                  </a:cubicBezTo>
                  <a:cubicBezTo>
                    <a:pt x="3190" y="184"/>
                    <a:pt x="3202" y="187"/>
                    <a:pt x="3203" y="192"/>
                  </a:cubicBezTo>
                  <a:cubicBezTo>
                    <a:pt x="3190" y="192"/>
                    <a:pt x="3169" y="187"/>
                    <a:pt x="3166" y="198"/>
                  </a:cubicBezTo>
                  <a:cubicBezTo>
                    <a:pt x="3166" y="200"/>
                    <a:pt x="3169" y="200"/>
                    <a:pt x="3171" y="200"/>
                  </a:cubicBezTo>
                  <a:cubicBezTo>
                    <a:pt x="3170" y="203"/>
                    <a:pt x="3163" y="199"/>
                    <a:pt x="3156" y="200"/>
                  </a:cubicBezTo>
                  <a:cubicBezTo>
                    <a:pt x="3158" y="197"/>
                    <a:pt x="3162" y="197"/>
                    <a:pt x="3165" y="195"/>
                  </a:cubicBezTo>
                  <a:cubicBezTo>
                    <a:pt x="3161" y="191"/>
                    <a:pt x="3152" y="194"/>
                    <a:pt x="3151" y="198"/>
                  </a:cubicBezTo>
                  <a:cubicBezTo>
                    <a:pt x="3137" y="195"/>
                    <a:pt x="3125" y="189"/>
                    <a:pt x="3105" y="191"/>
                  </a:cubicBezTo>
                  <a:cubicBezTo>
                    <a:pt x="3107" y="193"/>
                    <a:pt x="3110" y="194"/>
                    <a:pt x="3107" y="197"/>
                  </a:cubicBezTo>
                  <a:cubicBezTo>
                    <a:pt x="3105" y="196"/>
                    <a:pt x="3106" y="194"/>
                    <a:pt x="3104" y="194"/>
                  </a:cubicBezTo>
                  <a:cubicBezTo>
                    <a:pt x="3083" y="201"/>
                    <a:pt x="3064" y="181"/>
                    <a:pt x="3040" y="185"/>
                  </a:cubicBezTo>
                  <a:cubicBezTo>
                    <a:pt x="3054" y="196"/>
                    <a:pt x="3086" y="196"/>
                    <a:pt x="3099" y="203"/>
                  </a:cubicBezTo>
                  <a:cubicBezTo>
                    <a:pt x="3094" y="203"/>
                    <a:pt x="3089" y="203"/>
                    <a:pt x="3086" y="206"/>
                  </a:cubicBezTo>
                  <a:cubicBezTo>
                    <a:pt x="3092" y="208"/>
                    <a:pt x="3100" y="209"/>
                    <a:pt x="3108" y="209"/>
                  </a:cubicBezTo>
                  <a:cubicBezTo>
                    <a:pt x="3106" y="216"/>
                    <a:pt x="3126" y="212"/>
                    <a:pt x="3129" y="207"/>
                  </a:cubicBezTo>
                  <a:cubicBezTo>
                    <a:pt x="3129" y="209"/>
                    <a:pt x="3129" y="210"/>
                    <a:pt x="3129" y="212"/>
                  </a:cubicBezTo>
                  <a:cubicBezTo>
                    <a:pt x="3144" y="202"/>
                    <a:pt x="3166" y="215"/>
                    <a:pt x="3179" y="216"/>
                  </a:cubicBezTo>
                  <a:cubicBezTo>
                    <a:pt x="3169" y="221"/>
                    <a:pt x="3158" y="217"/>
                    <a:pt x="3145" y="219"/>
                  </a:cubicBezTo>
                  <a:cubicBezTo>
                    <a:pt x="3153" y="223"/>
                    <a:pt x="3167" y="222"/>
                    <a:pt x="3182" y="222"/>
                  </a:cubicBezTo>
                  <a:cubicBezTo>
                    <a:pt x="3182" y="227"/>
                    <a:pt x="3176" y="227"/>
                    <a:pt x="3175" y="232"/>
                  </a:cubicBezTo>
                  <a:cubicBezTo>
                    <a:pt x="3168" y="233"/>
                    <a:pt x="3166" y="230"/>
                    <a:pt x="3159" y="231"/>
                  </a:cubicBezTo>
                  <a:cubicBezTo>
                    <a:pt x="3159" y="236"/>
                    <a:pt x="3167" y="233"/>
                    <a:pt x="3172" y="234"/>
                  </a:cubicBezTo>
                  <a:cubicBezTo>
                    <a:pt x="3173" y="236"/>
                    <a:pt x="3171" y="237"/>
                    <a:pt x="3169" y="237"/>
                  </a:cubicBezTo>
                  <a:cubicBezTo>
                    <a:pt x="3176" y="240"/>
                    <a:pt x="3190" y="241"/>
                    <a:pt x="3199" y="238"/>
                  </a:cubicBezTo>
                  <a:cubicBezTo>
                    <a:pt x="3196" y="233"/>
                    <a:pt x="3197" y="232"/>
                    <a:pt x="3188" y="231"/>
                  </a:cubicBezTo>
                  <a:cubicBezTo>
                    <a:pt x="3189" y="227"/>
                    <a:pt x="3200" y="232"/>
                    <a:pt x="3200" y="228"/>
                  </a:cubicBezTo>
                  <a:cubicBezTo>
                    <a:pt x="3203" y="229"/>
                    <a:pt x="3200" y="231"/>
                    <a:pt x="3200" y="232"/>
                  </a:cubicBezTo>
                  <a:cubicBezTo>
                    <a:pt x="3236" y="238"/>
                    <a:pt x="3278" y="239"/>
                    <a:pt x="3310" y="243"/>
                  </a:cubicBezTo>
                  <a:cubicBezTo>
                    <a:pt x="3311" y="235"/>
                    <a:pt x="3301" y="240"/>
                    <a:pt x="3298" y="237"/>
                  </a:cubicBezTo>
                  <a:cubicBezTo>
                    <a:pt x="3305" y="235"/>
                    <a:pt x="3301" y="228"/>
                    <a:pt x="3307" y="226"/>
                  </a:cubicBezTo>
                  <a:cubicBezTo>
                    <a:pt x="3299" y="222"/>
                    <a:pt x="3288" y="221"/>
                    <a:pt x="3280" y="218"/>
                  </a:cubicBezTo>
                  <a:cubicBezTo>
                    <a:pt x="3279" y="213"/>
                    <a:pt x="3284" y="215"/>
                    <a:pt x="3286" y="215"/>
                  </a:cubicBezTo>
                  <a:cubicBezTo>
                    <a:pt x="3282" y="213"/>
                    <a:pt x="3280" y="209"/>
                    <a:pt x="3274" y="210"/>
                  </a:cubicBezTo>
                  <a:cubicBezTo>
                    <a:pt x="3275" y="209"/>
                    <a:pt x="3276" y="207"/>
                    <a:pt x="3276" y="204"/>
                  </a:cubicBezTo>
                  <a:cubicBezTo>
                    <a:pt x="3264" y="204"/>
                    <a:pt x="3250" y="205"/>
                    <a:pt x="3243" y="200"/>
                  </a:cubicBezTo>
                  <a:cubicBezTo>
                    <a:pt x="3241" y="203"/>
                    <a:pt x="3239" y="206"/>
                    <a:pt x="3233" y="204"/>
                  </a:cubicBezTo>
                  <a:cubicBezTo>
                    <a:pt x="3234" y="207"/>
                    <a:pt x="3237" y="208"/>
                    <a:pt x="3242" y="207"/>
                  </a:cubicBezTo>
                  <a:cubicBezTo>
                    <a:pt x="3236" y="211"/>
                    <a:pt x="3227" y="207"/>
                    <a:pt x="3222" y="206"/>
                  </a:cubicBezTo>
                  <a:cubicBezTo>
                    <a:pt x="3224" y="201"/>
                    <a:pt x="3228" y="208"/>
                    <a:pt x="3230" y="204"/>
                  </a:cubicBezTo>
                  <a:cubicBezTo>
                    <a:pt x="3230" y="200"/>
                    <a:pt x="3220" y="206"/>
                    <a:pt x="3222" y="200"/>
                  </a:cubicBezTo>
                  <a:cubicBezTo>
                    <a:pt x="3245" y="190"/>
                    <a:pt x="3267" y="200"/>
                    <a:pt x="3289" y="203"/>
                  </a:cubicBezTo>
                  <a:cubicBezTo>
                    <a:pt x="3289" y="209"/>
                    <a:pt x="3286" y="205"/>
                    <a:pt x="3282" y="207"/>
                  </a:cubicBezTo>
                  <a:cubicBezTo>
                    <a:pt x="3284" y="211"/>
                    <a:pt x="3295" y="212"/>
                    <a:pt x="3298" y="210"/>
                  </a:cubicBezTo>
                  <a:cubicBezTo>
                    <a:pt x="3296" y="208"/>
                    <a:pt x="3292" y="208"/>
                    <a:pt x="3291" y="206"/>
                  </a:cubicBezTo>
                  <a:cubicBezTo>
                    <a:pt x="3306" y="199"/>
                    <a:pt x="3315" y="208"/>
                    <a:pt x="3326" y="209"/>
                  </a:cubicBezTo>
                  <a:cubicBezTo>
                    <a:pt x="3325" y="210"/>
                    <a:pt x="3325" y="211"/>
                    <a:pt x="3325" y="213"/>
                  </a:cubicBezTo>
                  <a:cubicBezTo>
                    <a:pt x="3342" y="214"/>
                    <a:pt x="3361" y="216"/>
                    <a:pt x="3372" y="216"/>
                  </a:cubicBezTo>
                  <a:cubicBezTo>
                    <a:pt x="3372" y="219"/>
                    <a:pt x="3374" y="219"/>
                    <a:pt x="3374" y="222"/>
                  </a:cubicBezTo>
                  <a:cubicBezTo>
                    <a:pt x="3357" y="223"/>
                    <a:pt x="3344" y="227"/>
                    <a:pt x="3326" y="225"/>
                  </a:cubicBezTo>
                  <a:cubicBezTo>
                    <a:pt x="3328" y="234"/>
                    <a:pt x="3324" y="237"/>
                    <a:pt x="3322" y="244"/>
                  </a:cubicBezTo>
                  <a:cubicBezTo>
                    <a:pt x="3321" y="248"/>
                    <a:pt x="3327" y="246"/>
                    <a:pt x="3328" y="249"/>
                  </a:cubicBezTo>
                  <a:cubicBezTo>
                    <a:pt x="3329" y="253"/>
                    <a:pt x="3325" y="253"/>
                    <a:pt x="3323" y="255"/>
                  </a:cubicBezTo>
                  <a:cubicBezTo>
                    <a:pt x="3338" y="261"/>
                    <a:pt x="3349" y="263"/>
                    <a:pt x="3368" y="264"/>
                  </a:cubicBezTo>
                  <a:cubicBezTo>
                    <a:pt x="3368" y="268"/>
                    <a:pt x="3366" y="269"/>
                    <a:pt x="3365" y="272"/>
                  </a:cubicBezTo>
                  <a:cubicBezTo>
                    <a:pt x="3354" y="271"/>
                    <a:pt x="3354" y="263"/>
                    <a:pt x="3344" y="265"/>
                  </a:cubicBezTo>
                  <a:cubicBezTo>
                    <a:pt x="3342" y="266"/>
                    <a:pt x="3344" y="268"/>
                    <a:pt x="3346" y="268"/>
                  </a:cubicBezTo>
                  <a:cubicBezTo>
                    <a:pt x="3335" y="273"/>
                    <a:pt x="3320" y="259"/>
                    <a:pt x="3310" y="268"/>
                  </a:cubicBezTo>
                  <a:cubicBezTo>
                    <a:pt x="3310" y="274"/>
                    <a:pt x="3322" y="268"/>
                    <a:pt x="3323" y="272"/>
                  </a:cubicBezTo>
                  <a:cubicBezTo>
                    <a:pt x="3322" y="281"/>
                    <a:pt x="3304" y="273"/>
                    <a:pt x="3294" y="275"/>
                  </a:cubicBezTo>
                  <a:cubicBezTo>
                    <a:pt x="3316" y="283"/>
                    <a:pt x="3334" y="279"/>
                    <a:pt x="3360" y="286"/>
                  </a:cubicBezTo>
                  <a:cubicBezTo>
                    <a:pt x="3355" y="280"/>
                    <a:pt x="3364" y="279"/>
                    <a:pt x="3371" y="280"/>
                  </a:cubicBezTo>
                  <a:cubicBezTo>
                    <a:pt x="3374" y="279"/>
                    <a:pt x="3369" y="276"/>
                    <a:pt x="3368" y="275"/>
                  </a:cubicBezTo>
                  <a:cubicBezTo>
                    <a:pt x="3390" y="274"/>
                    <a:pt x="3389" y="271"/>
                    <a:pt x="3418" y="277"/>
                  </a:cubicBezTo>
                  <a:cubicBezTo>
                    <a:pt x="3410" y="268"/>
                    <a:pt x="3396" y="273"/>
                    <a:pt x="3389" y="265"/>
                  </a:cubicBezTo>
                  <a:cubicBezTo>
                    <a:pt x="3385" y="265"/>
                    <a:pt x="3381" y="266"/>
                    <a:pt x="3380" y="268"/>
                  </a:cubicBezTo>
                  <a:cubicBezTo>
                    <a:pt x="3377" y="272"/>
                    <a:pt x="3378" y="263"/>
                    <a:pt x="3383" y="265"/>
                  </a:cubicBezTo>
                  <a:cubicBezTo>
                    <a:pt x="3375" y="260"/>
                    <a:pt x="3363" y="258"/>
                    <a:pt x="3350" y="258"/>
                  </a:cubicBezTo>
                  <a:cubicBezTo>
                    <a:pt x="3353" y="252"/>
                    <a:pt x="3346" y="253"/>
                    <a:pt x="3346" y="247"/>
                  </a:cubicBezTo>
                  <a:cubicBezTo>
                    <a:pt x="3349" y="245"/>
                    <a:pt x="3349" y="247"/>
                    <a:pt x="3353" y="244"/>
                  </a:cubicBezTo>
                  <a:cubicBezTo>
                    <a:pt x="3353" y="247"/>
                    <a:pt x="3353" y="249"/>
                    <a:pt x="3353" y="252"/>
                  </a:cubicBezTo>
                  <a:cubicBezTo>
                    <a:pt x="3372" y="253"/>
                    <a:pt x="3382" y="257"/>
                    <a:pt x="3399" y="256"/>
                  </a:cubicBezTo>
                  <a:cubicBezTo>
                    <a:pt x="3398" y="254"/>
                    <a:pt x="3395" y="255"/>
                    <a:pt x="3393" y="255"/>
                  </a:cubicBezTo>
                  <a:cubicBezTo>
                    <a:pt x="3393" y="251"/>
                    <a:pt x="3399" y="254"/>
                    <a:pt x="3402" y="253"/>
                  </a:cubicBezTo>
                  <a:cubicBezTo>
                    <a:pt x="3405" y="257"/>
                    <a:pt x="3407" y="266"/>
                    <a:pt x="3414" y="262"/>
                  </a:cubicBezTo>
                  <a:cubicBezTo>
                    <a:pt x="3399" y="240"/>
                    <a:pt x="3365" y="253"/>
                    <a:pt x="3350" y="232"/>
                  </a:cubicBezTo>
                  <a:cubicBezTo>
                    <a:pt x="3373" y="226"/>
                    <a:pt x="3396" y="251"/>
                    <a:pt x="3418" y="237"/>
                  </a:cubicBezTo>
                  <a:cubicBezTo>
                    <a:pt x="3415" y="233"/>
                    <a:pt x="3409" y="233"/>
                    <a:pt x="3405" y="235"/>
                  </a:cubicBezTo>
                  <a:cubicBezTo>
                    <a:pt x="3404" y="232"/>
                    <a:pt x="3412" y="232"/>
                    <a:pt x="3408" y="231"/>
                  </a:cubicBezTo>
                  <a:cubicBezTo>
                    <a:pt x="3413" y="229"/>
                    <a:pt x="3422" y="234"/>
                    <a:pt x="3427" y="231"/>
                  </a:cubicBezTo>
                  <a:cubicBezTo>
                    <a:pt x="3428" y="236"/>
                    <a:pt x="3421" y="233"/>
                    <a:pt x="3420" y="237"/>
                  </a:cubicBezTo>
                  <a:cubicBezTo>
                    <a:pt x="3431" y="242"/>
                    <a:pt x="3442" y="237"/>
                    <a:pt x="3451" y="244"/>
                  </a:cubicBezTo>
                  <a:cubicBezTo>
                    <a:pt x="3451" y="246"/>
                    <a:pt x="3448" y="246"/>
                    <a:pt x="3446" y="246"/>
                  </a:cubicBezTo>
                  <a:cubicBezTo>
                    <a:pt x="3453" y="252"/>
                    <a:pt x="3460" y="249"/>
                    <a:pt x="3469" y="247"/>
                  </a:cubicBezTo>
                  <a:cubicBezTo>
                    <a:pt x="3465" y="243"/>
                    <a:pt x="3460" y="242"/>
                    <a:pt x="3454" y="241"/>
                  </a:cubicBezTo>
                  <a:cubicBezTo>
                    <a:pt x="3452" y="239"/>
                    <a:pt x="3452" y="238"/>
                    <a:pt x="3455" y="237"/>
                  </a:cubicBezTo>
                  <a:cubicBezTo>
                    <a:pt x="3450" y="233"/>
                    <a:pt x="3444" y="229"/>
                    <a:pt x="3436" y="228"/>
                  </a:cubicBezTo>
                  <a:cubicBezTo>
                    <a:pt x="3449" y="220"/>
                    <a:pt x="3476" y="232"/>
                    <a:pt x="3494" y="229"/>
                  </a:cubicBezTo>
                  <a:cubicBezTo>
                    <a:pt x="3492" y="235"/>
                    <a:pt x="3481" y="231"/>
                    <a:pt x="3479" y="235"/>
                  </a:cubicBezTo>
                  <a:cubicBezTo>
                    <a:pt x="3494" y="239"/>
                    <a:pt x="3506" y="243"/>
                    <a:pt x="3519" y="243"/>
                  </a:cubicBezTo>
                  <a:cubicBezTo>
                    <a:pt x="3521" y="242"/>
                    <a:pt x="3520" y="240"/>
                    <a:pt x="3522" y="240"/>
                  </a:cubicBezTo>
                  <a:cubicBezTo>
                    <a:pt x="3525" y="234"/>
                    <a:pt x="3512" y="233"/>
                    <a:pt x="3522" y="232"/>
                  </a:cubicBezTo>
                  <a:cubicBezTo>
                    <a:pt x="3521" y="230"/>
                    <a:pt x="3520" y="228"/>
                    <a:pt x="3516" y="228"/>
                  </a:cubicBezTo>
                  <a:cubicBezTo>
                    <a:pt x="3521" y="226"/>
                    <a:pt x="3532" y="223"/>
                    <a:pt x="3538" y="226"/>
                  </a:cubicBezTo>
                  <a:cubicBezTo>
                    <a:pt x="3536" y="231"/>
                    <a:pt x="3539" y="232"/>
                    <a:pt x="3535" y="235"/>
                  </a:cubicBezTo>
                  <a:cubicBezTo>
                    <a:pt x="3544" y="241"/>
                    <a:pt x="3551" y="241"/>
                    <a:pt x="3528" y="241"/>
                  </a:cubicBezTo>
                  <a:close/>
                  <a:moveTo>
                    <a:pt x="755" y="83"/>
                  </a:moveTo>
                  <a:cubicBezTo>
                    <a:pt x="762" y="84"/>
                    <a:pt x="768" y="85"/>
                    <a:pt x="774" y="81"/>
                  </a:cubicBezTo>
                  <a:cubicBezTo>
                    <a:pt x="768" y="81"/>
                    <a:pt x="758" y="76"/>
                    <a:pt x="755" y="83"/>
                  </a:cubicBezTo>
                  <a:close/>
                  <a:moveTo>
                    <a:pt x="3509" y="277"/>
                  </a:moveTo>
                  <a:cubicBezTo>
                    <a:pt x="3504" y="276"/>
                    <a:pt x="3500" y="276"/>
                    <a:pt x="3498" y="272"/>
                  </a:cubicBezTo>
                  <a:cubicBezTo>
                    <a:pt x="3503" y="272"/>
                    <a:pt x="3505" y="273"/>
                    <a:pt x="3509" y="274"/>
                  </a:cubicBezTo>
                  <a:cubicBezTo>
                    <a:pt x="3508" y="267"/>
                    <a:pt x="3501" y="266"/>
                    <a:pt x="3497" y="262"/>
                  </a:cubicBezTo>
                  <a:cubicBezTo>
                    <a:pt x="3504" y="262"/>
                    <a:pt x="3513" y="266"/>
                    <a:pt x="3518" y="264"/>
                  </a:cubicBezTo>
                  <a:cubicBezTo>
                    <a:pt x="3509" y="259"/>
                    <a:pt x="3523" y="258"/>
                    <a:pt x="3523" y="253"/>
                  </a:cubicBezTo>
                  <a:cubicBezTo>
                    <a:pt x="3515" y="252"/>
                    <a:pt x="3509" y="244"/>
                    <a:pt x="3500" y="243"/>
                  </a:cubicBezTo>
                  <a:cubicBezTo>
                    <a:pt x="3495" y="242"/>
                    <a:pt x="3490" y="248"/>
                    <a:pt x="3486" y="243"/>
                  </a:cubicBezTo>
                  <a:cubicBezTo>
                    <a:pt x="3489" y="242"/>
                    <a:pt x="3494" y="245"/>
                    <a:pt x="3494" y="241"/>
                  </a:cubicBezTo>
                  <a:cubicBezTo>
                    <a:pt x="3489" y="241"/>
                    <a:pt x="3479" y="237"/>
                    <a:pt x="3477" y="243"/>
                  </a:cubicBezTo>
                  <a:cubicBezTo>
                    <a:pt x="3479" y="243"/>
                    <a:pt x="3480" y="243"/>
                    <a:pt x="3480" y="244"/>
                  </a:cubicBezTo>
                  <a:cubicBezTo>
                    <a:pt x="3477" y="247"/>
                    <a:pt x="3475" y="243"/>
                    <a:pt x="3473" y="246"/>
                  </a:cubicBezTo>
                  <a:cubicBezTo>
                    <a:pt x="3479" y="248"/>
                    <a:pt x="3469" y="246"/>
                    <a:pt x="3470" y="249"/>
                  </a:cubicBezTo>
                  <a:cubicBezTo>
                    <a:pt x="3474" y="249"/>
                    <a:pt x="3478" y="249"/>
                    <a:pt x="3477" y="253"/>
                  </a:cubicBezTo>
                  <a:cubicBezTo>
                    <a:pt x="3464" y="253"/>
                    <a:pt x="3442" y="261"/>
                    <a:pt x="3433" y="252"/>
                  </a:cubicBezTo>
                  <a:cubicBezTo>
                    <a:pt x="3428" y="254"/>
                    <a:pt x="3425" y="258"/>
                    <a:pt x="3420" y="259"/>
                  </a:cubicBezTo>
                  <a:cubicBezTo>
                    <a:pt x="3420" y="261"/>
                    <a:pt x="3420" y="262"/>
                    <a:pt x="3421" y="264"/>
                  </a:cubicBezTo>
                  <a:cubicBezTo>
                    <a:pt x="3416" y="266"/>
                    <a:pt x="3409" y="266"/>
                    <a:pt x="3403" y="268"/>
                  </a:cubicBezTo>
                  <a:cubicBezTo>
                    <a:pt x="3416" y="274"/>
                    <a:pt x="3435" y="274"/>
                    <a:pt x="3451" y="277"/>
                  </a:cubicBezTo>
                  <a:cubicBezTo>
                    <a:pt x="3448" y="281"/>
                    <a:pt x="3446" y="278"/>
                    <a:pt x="3440" y="278"/>
                  </a:cubicBezTo>
                  <a:cubicBezTo>
                    <a:pt x="3455" y="289"/>
                    <a:pt x="3478" y="285"/>
                    <a:pt x="3492" y="293"/>
                  </a:cubicBezTo>
                  <a:cubicBezTo>
                    <a:pt x="3490" y="300"/>
                    <a:pt x="3499" y="301"/>
                    <a:pt x="3500" y="296"/>
                  </a:cubicBezTo>
                  <a:cubicBezTo>
                    <a:pt x="3497" y="296"/>
                    <a:pt x="3495" y="295"/>
                    <a:pt x="3494" y="293"/>
                  </a:cubicBezTo>
                  <a:cubicBezTo>
                    <a:pt x="3498" y="293"/>
                    <a:pt x="3501" y="292"/>
                    <a:pt x="3503" y="290"/>
                  </a:cubicBezTo>
                  <a:cubicBezTo>
                    <a:pt x="3500" y="290"/>
                    <a:pt x="3502" y="287"/>
                    <a:pt x="3503" y="286"/>
                  </a:cubicBezTo>
                  <a:cubicBezTo>
                    <a:pt x="3495" y="284"/>
                    <a:pt x="3492" y="287"/>
                    <a:pt x="3486" y="284"/>
                  </a:cubicBezTo>
                  <a:cubicBezTo>
                    <a:pt x="3495" y="283"/>
                    <a:pt x="3503" y="281"/>
                    <a:pt x="3509" y="277"/>
                  </a:cubicBezTo>
                  <a:close/>
                  <a:moveTo>
                    <a:pt x="3565" y="486"/>
                  </a:moveTo>
                  <a:cubicBezTo>
                    <a:pt x="3564" y="489"/>
                    <a:pt x="3562" y="493"/>
                    <a:pt x="3562" y="498"/>
                  </a:cubicBezTo>
                  <a:cubicBezTo>
                    <a:pt x="3574" y="502"/>
                    <a:pt x="3584" y="495"/>
                    <a:pt x="3598" y="496"/>
                  </a:cubicBezTo>
                  <a:cubicBezTo>
                    <a:pt x="3602" y="493"/>
                    <a:pt x="3597" y="491"/>
                    <a:pt x="3602" y="489"/>
                  </a:cubicBezTo>
                  <a:cubicBezTo>
                    <a:pt x="3618" y="489"/>
                    <a:pt x="3633" y="486"/>
                    <a:pt x="3645" y="479"/>
                  </a:cubicBezTo>
                  <a:cubicBezTo>
                    <a:pt x="3609" y="478"/>
                    <a:pt x="3592" y="486"/>
                    <a:pt x="3565" y="486"/>
                  </a:cubicBezTo>
                  <a:close/>
                  <a:moveTo>
                    <a:pt x="3575" y="315"/>
                  </a:moveTo>
                  <a:cubicBezTo>
                    <a:pt x="3577" y="316"/>
                    <a:pt x="3579" y="316"/>
                    <a:pt x="3578" y="318"/>
                  </a:cubicBezTo>
                  <a:cubicBezTo>
                    <a:pt x="3574" y="320"/>
                    <a:pt x="3575" y="319"/>
                    <a:pt x="3569" y="318"/>
                  </a:cubicBezTo>
                  <a:cubicBezTo>
                    <a:pt x="3569" y="321"/>
                    <a:pt x="3569" y="324"/>
                    <a:pt x="3569" y="327"/>
                  </a:cubicBezTo>
                  <a:cubicBezTo>
                    <a:pt x="3577" y="327"/>
                    <a:pt x="3584" y="327"/>
                    <a:pt x="3578" y="321"/>
                  </a:cubicBezTo>
                  <a:cubicBezTo>
                    <a:pt x="3591" y="326"/>
                    <a:pt x="3611" y="328"/>
                    <a:pt x="3623" y="321"/>
                  </a:cubicBezTo>
                  <a:cubicBezTo>
                    <a:pt x="3620" y="320"/>
                    <a:pt x="3619" y="317"/>
                    <a:pt x="3617" y="315"/>
                  </a:cubicBezTo>
                  <a:cubicBezTo>
                    <a:pt x="3620" y="313"/>
                    <a:pt x="3625" y="314"/>
                    <a:pt x="3627" y="311"/>
                  </a:cubicBezTo>
                  <a:cubicBezTo>
                    <a:pt x="3607" y="307"/>
                    <a:pt x="3592" y="313"/>
                    <a:pt x="3575" y="315"/>
                  </a:cubicBezTo>
                  <a:close/>
                  <a:moveTo>
                    <a:pt x="3561" y="470"/>
                  </a:moveTo>
                  <a:cubicBezTo>
                    <a:pt x="3545" y="468"/>
                    <a:pt x="3522" y="471"/>
                    <a:pt x="3504" y="471"/>
                  </a:cubicBezTo>
                  <a:cubicBezTo>
                    <a:pt x="3504" y="475"/>
                    <a:pt x="3499" y="474"/>
                    <a:pt x="3501" y="480"/>
                  </a:cubicBezTo>
                  <a:cubicBezTo>
                    <a:pt x="3507" y="481"/>
                    <a:pt x="3510" y="479"/>
                    <a:pt x="3512" y="476"/>
                  </a:cubicBezTo>
                  <a:cubicBezTo>
                    <a:pt x="3526" y="477"/>
                    <a:pt x="3551" y="489"/>
                    <a:pt x="3562" y="476"/>
                  </a:cubicBezTo>
                  <a:cubicBezTo>
                    <a:pt x="3558" y="474"/>
                    <a:pt x="3557" y="472"/>
                    <a:pt x="3561" y="470"/>
                  </a:cubicBezTo>
                  <a:close/>
                  <a:moveTo>
                    <a:pt x="3538" y="324"/>
                  </a:moveTo>
                  <a:cubicBezTo>
                    <a:pt x="3540" y="325"/>
                    <a:pt x="3541" y="326"/>
                    <a:pt x="3541" y="327"/>
                  </a:cubicBezTo>
                  <a:cubicBezTo>
                    <a:pt x="3540" y="328"/>
                    <a:pt x="3538" y="327"/>
                    <a:pt x="3538" y="329"/>
                  </a:cubicBezTo>
                  <a:cubicBezTo>
                    <a:pt x="3540" y="331"/>
                    <a:pt x="3545" y="330"/>
                    <a:pt x="3549" y="330"/>
                  </a:cubicBezTo>
                  <a:cubicBezTo>
                    <a:pt x="3550" y="326"/>
                    <a:pt x="3546" y="326"/>
                    <a:pt x="3546" y="323"/>
                  </a:cubicBezTo>
                  <a:cubicBezTo>
                    <a:pt x="3543" y="323"/>
                    <a:pt x="3542" y="325"/>
                    <a:pt x="3540" y="324"/>
                  </a:cubicBezTo>
                  <a:cubicBezTo>
                    <a:pt x="3540" y="324"/>
                    <a:pt x="3539" y="323"/>
                    <a:pt x="3538" y="324"/>
                  </a:cubicBezTo>
                  <a:close/>
                  <a:moveTo>
                    <a:pt x="3523" y="347"/>
                  </a:moveTo>
                  <a:cubicBezTo>
                    <a:pt x="3530" y="346"/>
                    <a:pt x="3541" y="353"/>
                    <a:pt x="3544" y="347"/>
                  </a:cubicBezTo>
                  <a:cubicBezTo>
                    <a:pt x="3538" y="344"/>
                    <a:pt x="3529" y="342"/>
                    <a:pt x="3523" y="347"/>
                  </a:cubicBezTo>
                  <a:close/>
                  <a:moveTo>
                    <a:pt x="3526" y="486"/>
                  </a:moveTo>
                  <a:cubicBezTo>
                    <a:pt x="3530" y="492"/>
                    <a:pt x="3525" y="493"/>
                    <a:pt x="3523" y="498"/>
                  </a:cubicBezTo>
                  <a:cubicBezTo>
                    <a:pt x="3527" y="498"/>
                    <a:pt x="3531" y="498"/>
                    <a:pt x="3535" y="498"/>
                  </a:cubicBezTo>
                  <a:cubicBezTo>
                    <a:pt x="3535" y="493"/>
                    <a:pt x="3538" y="493"/>
                    <a:pt x="3541" y="489"/>
                  </a:cubicBezTo>
                  <a:cubicBezTo>
                    <a:pt x="3539" y="485"/>
                    <a:pt x="3533" y="486"/>
                    <a:pt x="3526" y="486"/>
                  </a:cubicBezTo>
                  <a:close/>
                  <a:moveTo>
                    <a:pt x="3497" y="318"/>
                  </a:moveTo>
                  <a:cubicBezTo>
                    <a:pt x="3498" y="321"/>
                    <a:pt x="3492" y="325"/>
                    <a:pt x="3497" y="326"/>
                  </a:cubicBezTo>
                  <a:cubicBezTo>
                    <a:pt x="3504" y="321"/>
                    <a:pt x="3511" y="324"/>
                    <a:pt x="3518" y="321"/>
                  </a:cubicBezTo>
                  <a:cubicBezTo>
                    <a:pt x="3512" y="319"/>
                    <a:pt x="3505" y="318"/>
                    <a:pt x="3497" y="318"/>
                  </a:cubicBezTo>
                  <a:close/>
                  <a:moveTo>
                    <a:pt x="3513" y="335"/>
                  </a:moveTo>
                  <a:cubicBezTo>
                    <a:pt x="3508" y="336"/>
                    <a:pt x="3501" y="335"/>
                    <a:pt x="3501" y="342"/>
                  </a:cubicBezTo>
                  <a:cubicBezTo>
                    <a:pt x="3506" y="342"/>
                    <a:pt x="3510" y="342"/>
                    <a:pt x="3515" y="342"/>
                  </a:cubicBezTo>
                  <a:cubicBezTo>
                    <a:pt x="3515" y="339"/>
                    <a:pt x="3514" y="336"/>
                    <a:pt x="3513" y="335"/>
                  </a:cubicBezTo>
                  <a:close/>
                  <a:moveTo>
                    <a:pt x="3463" y="450"/>
                  </a:moveTo>
                  <a:cubicBezTo>
                    <a:pt x="3476" y="452"/>
                    <a:pt x="3493" y="462"/>
                    <a:pt x="3503" y="455"/>
                  </a:cubicBezTo>
                  <a:cubicBezTo>
                    <a:pt x="3486" y="456"/>
                    <a:pt x="3479" y="446"/>
                    <a:pt x="3463" y="450"/>
                  </a:cubicBezTo>
                  <a:close/>
                  <a:moveTo>
                    <a:pt x="3467" y="464"/>
                  </a:moveTo>
                  <a:cubicBezTo>
                    <a:pt x="3469" y="466"/>
                    <a:pt x="3475" y="464"/>
                    <a:pt x="3473" y="470"/>
                  </a:cubicBezTo>
                  <a:cubicBezTo>
                    <a:pt x="3484" y="470"/>
                    <a:pt x="3493" y="471"/>
                    <a:pt x="3503" y="468"/>
                  </a:cubicBezTo>
                  <a:cubicBezTo>
                    <a:pt x="3495" y="464"/>
                    <a:pt x="3475" y="463"/>
                    <a:pt x="3467" y="464"/>
                  </a:cubicBezTo>
                  <a:close/>
                  <a:moveTo>
                    <a:pt x="3482" y="482"/>
                  </a:moveTo>
                  <a:cubicBezTo>
                    <a:pt x="3494" y="485"/>
                    <a:pt x="3492" y="481"/>
                    <a:pt x="3500" y="477"/>
                  </a:cubicBezTo>
                  <a:cubicBezTo>
                    <a:pt x="3492" y="477"/>
                    <a:pt x="3483" y="473"/>
                    <a:pt x="3482" y="482"/>
                  </a:cubicBezTo>
                  <a:close/>
                  <a:moveTo>
                    <a:pt x="3464" y="363"/>
                  </a:moveTo>
                  <a:cubicBezTo>
                    <a:pt x="3469" y="364"/>
                    <a:pt x="3491" y="366"/>
                    <a:pt x="3494" y="361"/>
                  </a:cubicBezTo>
                  <a:cubicBezTo>
                    <a:pt x="3487" y="363"/>
                    <a:pt x="3470" y="353"/>
                    <a:pt x="3464" y="363"/>
                  </a:cubicBezTo>
                  <a:close/>
                  <a:moveTo>
                    <a:pt x="3483" y="572"/>
                  </a:moveTo>
                  <a:cubicBezTo>
                    <a:pt x="3487" y="572"/>
                    <a:pt x="3492" y="573"/>
                    <a:pt x="3492" y="569"/>
                  </a:cubicBezTo>
                  <a:cubicBezTo>
                    <a:pt x="3488" y="569"/>
                    <a:pt x="3484" y="568"/>
                    <a:pt x="3483" y="572"/>
                  </a:cubicBezTo>
                  <a:close/>
                  <a:moveTo>
                    <a:pt x="3451" y="293"/>
                  </a:moveTo>
                  <a:cubicBezTo>
                    <a:pt x="3460" y="299"/>
                    <a:pt x="3477" y="298"/>
                    <a:pt x="3489" y="301"/>
                  </a:cubicBezTo>
                  <a:cubicBezTo>
                    <a:pt x="3489" y="299"/>
                    <a:pt x="3491" y="299"/>
                    <a:pt x="3491" y="296"/>
                  </a:cubicBezTo>
                  <a:cubicBezTo>
                    <a:pt x="3473" y="300"/>
                    <a:pt x="3460" y="284"/>
                    <a:pt x="3451" y="293"/>
                  </a:cubicBezTo>
                  <a:close/>
                  <a:moveTo>
                    <a:pt x="3442" y="308"/>
                  </a:moveTo>
                  <a:cubicBezTo>
                    <a:pt x="3451" y="315"/>
                    <a:pt x="3460" y="307"/>
                    <a:pt x="3476" y="311"/>
                  </a:cubicBezTo>
                  <a:cubicBezTo>
                    <a:pt x="3476" y="309"/>
                    <a:pt x="3478" y="308"/>
                    <a:pt x="3479" y="307"/>
                  </a:cubicBezTo>
                  <a:cubicBezTo>
                    <a:pt x="3467" y="307"/>
                    <a:pt x="3452" y="299"/>
                    <a:pt x="3442" y="308"/>
                  </a:cubicBezTo>
                  <a:close/>
                  <a:moveTo>
                    <a:pt x="3457" y="321"/>
                  </a:moveTo>
                  <a:cubicBezTo>
                    <a:pt x="3457" y="329"/>
                    <a:pt x="3467" y="327"/>
                    <a:pt x="3472" y="324"/>
                  </a:cubicBezTo>
                  <a:cubicBezTo>
                    <a:pt x="3468" y="322"/>
                    <a:pt x="3460" y="324"/>
                    <a:pt x="3457" y="321"/>
                  </a:cubicBezTo>
                  <a:close/>
                  <a:moveTo>
                    <a:pt x="3455" y="642"/>
                  </a:moveTo>
                  <a:cubicBezTo>
                    <a:pt x="3456" y="643"/>
                    <a:pt x="3465" y="645"/>
                    <a:pt x="3466" y="642"/>
                  </a:cubicBezTo>
                  <a:cubicBezTo>
                    <a:pt x="3462" y="643"/>
                    <a:pt x="3457" y="637"/>
                    <a:pt x="3455" y="642"/>
                  </a:cubicBezTo>
                  <a:close/>
                  <a:moveTo>
                    <a:pt x="3443" y="317"/>
                  </a:moveTo>
                  <a:cubicBezTo>
                    <a:pt x="3450" y="314"/>
                    <a:pt x="3459" y="321"/>
                    <a:pt x="3460" y="315"/>
                  </a:cubicBezTo>
                  <a:cubicBezTo>
                    <a:pt x="3458" y="311"/>
                    <a:pt x="3444" y="311"/>
                    <a:pt x="3443" y="317"/>
                  </a:cubicBezTo>
                  <a:close/>
                  <a:moveTo>
                    <a:pt x="3434" y="614"/>
                  </a:moveTo>
                  <a:cubicBezTo>
                    <a:pt x="3441" y="614"/>
                    <a:pt x="3447" y="613"/>
                    <a:pt x="3451" y="611"/>
                  </a:cubicBezTo>
                  <a:cubicBezTo>
                    <a:pt x="3449" y="611"/>
                    <a:pt x="3435" y="608"/>
                    <a:pt x="3434" y="614"/>
                  </a:cubicBezTo>
                  <a:close/>
                  <a:moveTo>
                    <a:pt x="3430" y="286"/>
                  </a:moveTo>
                  <a:cubicBezTo>
                    <a:pt x="3430" y="288"/>
                    <a:pt x="3430" y="290"/>
                    <a:pt x="3430" y="292"/>
                  </a:cubicBezTo>
                  <a:cubicBezTo>
                    <a:pt x="3434" y="292"/>
                    <a:pt x="3438" y="291"/>
                    <a:pt x="3437" y="286"/>
                  </a:cubicBezTo>
                  <a:cubicBezTo>
                    <a:pt x="3435" y="286"/>
                    <a:pt x="3433" y="286"/>
                    <a:pt x="3430" y="286"/>
                  </a:cubicBezTo>
                  <a:close/>
                  <a:moveTo>
                    <a:pt x="3418" y="627"/>
                  </a:moveTo>
                  <a:cubicBezTo>
                    <a:pt x="3419" y="627"/>
                    <a:pt x="3420" y="627"/>
                    <a:pt x="3420" y="628"/>
                  </a:cubicBezTo>
                  <a:cubicBezTo>
                    <a:pt x="3419" y="629"/>
                    <a:pt x="3417" y="628"/>
                    <a:pt x="3417" y="630"/>
                  </a:cubicBezTo>
                  <a:cubicBezTo>
                    <a:pt x="3422" y="631"/>
                    <a:pt x="3425" y="632"/>
                    <a:pt x="3426" y="625"/>
                  </a:cubicBezTo>
                  <a:cubicBezTo>
                    <a:pt x="3423" y="626"/>
                    <a:pt x="3418" y="624"/>
                    <a:pt x="3418" y="627"/>
                  </a:cubicBezTo>
                  <a:close/>
                  <a:moveTo>
                    <a:pt x="3387" y="301"/>
                  </a:moveTo>
                  <a:cubicBezTo>
                    <a:pt x="3394" y="300"/>
                    <a:pt x="3399" y="305"/>
                    <a:pt x="3402" y="299"/>
                  </a:cubicBezTo>
                  <a:cubicBezTo>
                    <a:pt x="3375" y="291"/>
                    <a:pt x="3342" y="297"/>
                    <a:pt x="3319" y="292"/>
                  </a:cubicBezTo>
                  <a:cubicBezTo>
                    <a:pt x="3315" y="291"/>
                    <a:pt x="3305" y="285"/>
                    <a:pt x="3300" y="293"/>
                  </a:cubicBezTo>
                  <a:cubicBezTo>
                    <a:pt x="3306" y="293"/>
                    <a:pt x="3313" y="293"/>
                    <a:pt x="3320" y="293"/>
                  </a:cubicBezTo>
                  <a:cubicBezTo>
                    <a:pt x="3322" y="295"/>
                    <a:pt x="3322" y="298"/>
                    <a:pt x="3322" y="302"/>
                  </a:cubicBezTo>
                  <a:cubicBezTo>
                    <a:pt x="3340" y="297"/>
                    <a:pt x="3349" y="301"/>
                    <a:pt x="3365" y="299"/>
                  </a:cubicBezTo>
                  <a:cubicBezTo>
                    <a:pt x="3365" y="308"/>
                    <a:pt x="3378" y="302"/>
                    <a:pt x="3375" y="310"/>
                  </a:cubicBezTo>
                  <a:cubicBezTo>
                    <a:pt x="3386" y="308"/>
                    <a:pt x="3393" y="312"/>
                    <a:pt x="3400" y="314"/>
                  </a:cubicBezTo>
                  <a:cubicBezTo>
                    <a:pt x="3404" y="305"/>
                    <a:pt x="3412" y="314"/>
                    <a:pt x="3418" y="311"/>
                  </a:cubicBezTo>
                  <a:cubicBezTo>
                    <a:pt x="3418" y="309"/>
                    <a:pt x="3418" y="307"/>
                    <a:pt x="3417" y="307"/>
                  </a:cubicBezTo>
                  <a:cubicBezTo>
                    <a:pt x="3406" y="305"/>
                    <a:pt x="3394" y="310"/>
                    <a:pt x="3387" y="301"/>
                  </a:cubicBezTo>
                  <a:close/>
                  <a:moveTo>
                    <a:pt x="3390" y="630"/>
                  </a:moveTo>
                  <a:cubicBezTo>
                    <a:pt x="3395" y="631"/>
                    <a:pt x="3408" y="633"/>
                    <a:pt x="3412" y="630"/>
                  </a:cubicBezTo>
                  <a:cubicBezTo>
                    <a:pt x="3405" y="628"/>
                    <a:pt x="3401" y="625"/>
                    <a:pt x="3390" y="630"/>
                  </a:cubicBezTo>
                  <a:close/>
                  <a:moveTo>
                    <a:pt x="3394" y="290"/>
                  </a:moveTo>
                  <a:cubicBezTo>
                    <a:pt x="3399" y="290"/>
                    <a:pt x="3405" y="292"/>
                    <a:pt x="3405" y="287"/>
                  </a:cubicBezTo>
                  <a:cubicBezTo>
                    <a:pt x="3401" y="288"/>
                    <a:pt x="3393" y="285"/>
                    <a:pt x="3394" y="290"/>
                  </a:cubicBezTo>
                  <a:close/>
                  <a:moveTo>
                    <a:pt x="3365" y="315"/>
                  </a:moveTo>
                  <a:cubicBezTo>
                    <a:pt x="3378" y="320"/>
                    <a:pt x="3389" y="315"/>
                    <a:pt x="3394" y="315"/>
                  </a:cubicBezTo>
                  <a:cubicBezTo>
                    <a:pt x="3384" y="311"/>
                    <a:pt x="3372" y="311"/>
                    <a:pt x="3365" y="315"/>
                  </a:cubicBezTo>
                  <a:close/>
                  <a:moveTo>
                    <a:pt x="3346" y="314"/>
                  </a:moveTo>
                  <a:cubicBezTo>
                    <a:pt x="3347" y="314"/>
                    <a:pt x="3349" y="314"/>
                    <a:pt x="3351" y="314"/>
                  </a:cubicBezTo>
                  <a:cubicBezTo>
                    <a:pt x="3351" y="308"/>
                    <a:pt x="3361" y="313"/>
                    <a:pt x="3360" y="307"/>
                  </a:cubicBezTo>
                  <a:cubicBezTo>
                    <a:pt x="3355" y="307"/>
                    <a:pt x="3347" y="305"/>
                    <a:pt x="3346" y="310"/>
                  </a:cubicBezTo>
                  <a:cubicBezTo>
                    <a:pt x="3347" y="310"/>
                    <a:pt x="3349" y="311"/>
                    <a:pt x="3350" y="312"/>
                  </a:cubicBezTo>
                  <a:cubicBezTo>
                    <a:pt x="3347" y="313"/>
                    <a:pt x="3345" y="308"/>
                    <a:pt x="3346" y="314"/>
                  </a:cubicBezTo>
                  <a:close/>
                  <a:moveTo>
                    <a:pt x="3335" y="671"/>
                  </a:moveTo>
                  <a:cubicBezTo>
                    <a:pt x="3338" y="673"/>
                    <a:pt x="3350" y="674"/>
                    <a:pt x="3353" y="671"/>
                  </a:cubicBezTo>
                  <a:cubicBezTo>
                    <a:pt x="3348" y="671"/>
                    <a:pt x="3340" y="669"/>
                    <a:pt x="3335" y="671"/>
                  </a:cubicBezTo>
                  <a:close/>
                  <a:moveTo>
                    <a:pt x="3328" y="305"/>
                  </a:moveTo>
                  <a:cubicBezTo>
                    <a:pt x="3325" y="306"/>
                    <a:pt x="3318" y="303"/>
                    <a:pt x="3317" y="307"/>
                  </a:cubicBezTo>
                  <a:cubicBezTo>
                    <a:pt x="3322" y="306"/>
                    <a:pt x="3324" y="309"/>
                    <a:pt x="3326" y="311"/>
                  </a:cubicBezTo>
                  <a:cubicBezTo>
                    <a:pt x="3320" y="311"/>
                    <a:pt x="3315" y="308"/>
                    <a:pt x="3311" y="312"/>
                  </a:cubicBezTo>
                  <a:cubicBezTo>
                    <a:pt x="3320" y="318"/>
                    <a:pt x="3333" y="316"/>
                    <a:pt x="3338" y="311"/>
                  </a:cubicBezTo>
                  <a:cubicBezTo>
                    <a:pt x="3333" y="309"/>
                    <a:pt x="3329" y="313"/>
                    <a:pt x="3328" y="305"/>
                  </a:cubicBezTo>
                  <a:close/>
                  <a:moveTo>
                    <a:pt x="3304" y="744"/>
                  </a:moveTo>
                  <a:cubicBezTo>
                    <a:pt x="3315" y="746"/>
                    <a:pt x="3318" y="748"/>
                    <a:pt x="3328" y="746"/>
                  </a:cubicBezTo>
                  <a:cubicBezTo>
                    <a:pt x="3318" y="744"/>
                    <a:pt x="3311" y="741"/>
                    <a:pt x="3304" y="744"/>
                  </a:cubicBezTo>
                  <a:close/>
                  <a:moveTo>
                    <a:pt x="3271" y="292"/>
                  </a:moveTo>
                  <a:cubicBezTo>
                    <a:pt x="3273" y="287"/>
                    <a:pt x="3269" y="288"/>
                    <a:pt x="3268" y="286"/>
                  </a:cubicBezTo>
                  <a:cubicBezTo>
                    <a:pt x="3252" y="287"/>
                    <a:pt x="3227" y="277"/>
                    <a:pt x="3218" y="286"/>
                  </a:cubicBezTo>
                  <a:cubicBezTo>
                    <a:pt x="3237" y="283"/>
                    <a:pt x="3249" y="288"/>
                    <a:pt x="3270" y="289"/>
                  </a:cubicBezTo>
                  <a:cubicBezTo>
                    <a:pt x="3269" y="292"/>
                    <a:pt x="3265" y="292"/>
                    <a:pt x="3268" y="295"/>
                  </a:cubicBezTo>
                  <a:cubicBezTo>
                    <a:pt x="3284" y="292"/>
                    <a:pt x="3297" y="300"/>
                    <a:pt x="3308" y="296"/>
                  </a:cubicBezTo>
                  <a:cubicBezTo>
                    <a:pt x="3296" y="297"/>
                    <a:pt x="3281" y="285"/>
                    <a:pt x="3271" y="292"/>
                  </a:cubicBezTo>
                  <a:close/>
                  <a:moveTo>
                    <a:pt x="3297" y="267"/>
                  </a:moveTo>
                  <a:cubicBezTo>
                    <a:pt x="3298" y="267"/>
                    <a:pt x="3298" y="268"/>
                    <a:pt x="3298" y="269"/>
                  </a:cubicBezTo>
                  <a:cubicBezTo>
                    <a:pt x="3301" y="271"/>
                    <a:pt x="3307" y="268"/>
                    <a:pt x="3303" y="267"/>
                  </a:cubicBezTo>
                  <a:cubicBezTo>
                    <a:pt x="3302" y="271"/>
                    <a:pt x="3298" y="260"/>
                    <a:pt x="3297" y="267"/>
                  </a:cubicBezTo>
                  <a:close/>
                  <a:moveTo>
                    <a:pt x="3271" y="746"/>
                  </a:moveTo>
                  <a:cubicBezTo>
                    <a:pt x="3273" y="746"/>
                    <a:pt x="3276" y="745"/>
                    <a:pt x="3276" y="747"/>
                  </a:cubicBezTo>
                  <a:cubicBezTo>
                    <a:pt x="3274" y="747"/>
                    <a:pt x="3274" y="750"/>
                    <a:pt x="3276" y="750"/>
                  </a:cubicBezTo>
                  <a:cubicBezTo>
                    <a:pt x="3279" y="746"/>
                    <a:pt x="3288" y="754"/>
                    <a:pt x="3289" y="746"/>
                  </a:cubicBezTo>
                  <a:cubicBezTo>
                    <a:pt x="3279" y="744"/>
                    <a:pt x="3278" y="745"/>
                    <a:pt x="3271" y="746"/>
                  </a:cubicBezTo>
                  <a:close/>
                  <a:moveTo>
                    <a:pt x="3262" y="312"/>
                  </a:moveTo>
                  <a:cubicBezTo>
                    <a:pt x="3269" y="308"/>
                    <a:pt x="3273" y="315"/>
                    <a:pt x="3277" y="310"/>
                  </a:cubicBezTo>
                  <a:cubicBezTo>
                    <a:pt x="3274" y="308"/>
                    <a:pt x="3261" y="306"/>
                    <a:pt x="3262" y="312"/>
                  </a:cubicBezTo>
                  <a:close/>
                  <a:moveTo>
                    <a:pt x="3245" y="295"/>
                  </a:moveTo>
                  <a:cubicBezTo>
                    <a:pt x="3243" y="299"/>
                    <a:pt x="3254" y="298"/>
                    <a:pt x="3254" y="296"/>
                  </a:cubicBezTo>
                  <a:cubicBezTo>
                    <a:pt x="3252" y="294"/>
                    <a:pt x="3248" y="294"/>
                    <a:pt x="3245" y="295"/>
                  </a:cubicBezTo>
                  <a:close/>
                  <a:moveTo>
                    <a:pt x="3171" y="261"/>
                  </a:moveTo>
                  <a:cubicBezTo>
                    <a:pt x="3189" y="265"/>
                    <a:pt x="3201" y="267"/>
                    <a:pt x="3219" y="262"/>
                  </a:cubicBezTo>
                  <a:cubicBezTo>
                    <a:pt x="3201" y="266"/>
                    <a:pt x="3184" y="253"/>
                    <a:pt x="3171" y="261"/>
                  </a:cubicBezTo>
                  <a:close/>
                  <a:moveTo>
                    <a:pt x="3173" y="247"/>
                  </a:moveTo>
                  <a:cubicBezTo>
                    <a:pt x="3178" y="246"/>
                    <a:pt x="3187" y="249"/>
                    <a:pt x="3190" y="246"/>
                  </a:cubicBezTo>
                  <a:cubicBezTo>
                    <a:pt x="3184" y="246"/>
                    <a:pt x="3176" y="241"/>
                    <a:pt x="3173" y="247"/>
                  </a:cubicBezTo>
                  <a:close/>
                  <a:moveTo>
                    <a:pt x="3138" y="240"/>
                  </a:moveTo>
                  <a:cubicBezTo>
                    <a:pt x="3144" y="235"/>
                    <a:pt x="3147" y="238"/>
                    <a:pt x="3156" y="238"/>
                  </a:cubicBezTo>
                  <a:cubicBezTo>
                    <a:pt x="3144" y="231"/>
                    <a:pt x="3124" y="229"/>
                    <a:pt x="3108" y="219"/>
                  </a:cubicBezTo>
                  <a:cubicBezTo>
                    <a:pt x="3119" y="221"/>
                    <a:pt x="3126" y="223"/>
                    <a:pt x="3135" y="218"/>
                  </a:cubicBezTo>
                  <a:cubicBezTo>
                    <a:pt x="3106" y="213"/>
                    <a:pt x="3094" y="210"/>
                    <a:pt x="3061" y="212"/>
                  </a:cubicBezTo>
                  <a:cubicBezTo>
                    <a:pt x="3063" y="227"/>
                    <a:pt x="3085" y="216"/>
                    <a:pt x="3093" y="224"/>
                  </a:cubicBezTo>
                  <a:cubicBezTo>
                    <a:pt x="3091" y="224"/>
                    <a:pt x="3088" y="224"/>
                    <a:pt x="3087" y="226"/>
                  </a:cubicBezTo>
                  <a:cubicBezTo>
                    <a:pt x="3097" y="225"/>
                    <a:pt x="3111" y="224"/>
                    <a:pt x="3116" y="231"/>
                  </a:cubicBezTo>
                  <a:cubicBezTo>
                    <a:pt x="3099" y="230"/>
                    <a:pt x="3091" y="229"/>
                    <a:pt x="3074" y="232"/>
                  </a:cubicBezTo>
                  <a:cubicBezTo>
                    <a:pt x="3074" y="244"/>
                    <a:pt x="3093" y="237"/>
                    <a:pt x="3095" y="246"/>
                  </a:cubicBezTo>
                  <a:cubicBezTo>
                    <a:pt x="3091" y="249"/>
                    <a:pt x="3083" y="242"/>
                    <a:pt x="3079" y="246"/>
                  </a:cubicBezTo>
                  <a:cubicBezTo>
                    <a:pt x="3106" y="250"/>
                    <a:pt x="3141" y="253"/>
                    <a:pt x="3171" y="253"/>
                  </a:cubicBezTo>
                  <a:cubicBezTo>
                    <a:pt x="3165" y="252"/>
                    <a:pt x="3151" y="253"/>
                    <a:pt x="3156" y="246"/>
                  </a:cubicBezTo>
                  <a:cubicBezTo>
                    <a:pt x="3149" y="245"/>
                    <a:pt x="3154" y="250"/>
                    <a:pt x="3151" y="250"/>
                  </a:cubicBezTo>
                  <a:cubicBezTo>
                    <a:pt x="3148" y="250"/>
                    <a:pt x="3146" y="249"/>
                    <a:pt x="3145" y="247"/>
                  </a:cubicBezTo>
                  <a:cubicBezTo>
                    <a:pt x="3147" y="247"/>
                    <a:pt x="3150" y="247"/>
                    <a:pt x="3150" y="246"/>
                  </a:cubicBezTo>
                  <a:cubicBezTo>
                    <a:pt x="3139" y="245"/>
                    <a:pt x="3132" y="243"/>
                    <a:pt x="3125" y="237"/>
                  </a:cubicBezTo>
                  <a:cubicBezTo>
                    <a:pt x="3129" y="237"/>
                    <a:pt x="3127" y="242"/>
                    <a:pt x="3133" y="240"/>
                  </a:cubicBezTo>
                  <a:cubicBezTo>
                    <a:pt x="3136" y="235"/>
                    <a:pt x="3128" y="239"/>
                    <a:pt x="3129" y="235"/>
                  </a:cubicBezTo>
                  <a:cubicBezTo>
                    <a:pt x="3138" y="234"/>
                    <a:pt x="3139" y="238"/>
                    <a:pt x="3138" y="240"/>
                  </a:cubicBezTo>
                  <a:close/>
                  <a:moveTo>
                    <a:pt x="3123" y="737"/>
                  </a:moveTo>
                  <a:cubicBezTo>
                    <a:pt x="3135" y="735"/>
                    <a:pt x="3149" y="736"/>
                    <a:pt x="3157" y="734"/>
                  </a:cubicBezTo>
                  <a:cubicBezTo>
                    <a:pt x="3148" y="732"/>
                    <a:pt x="3132" y="731"/>
                    <a:pt x="3123" y="737"/>
                  </a:cubicBezTo>
                  <a:close/>
                  <a:moveTo>
                    <a:pt x="3087" y="259"/>
                  </a:moveTo>
                  <a:cubicBezTo>
                    <a:pt x="3094" y="260"/>
                    <a:pt x="3104" y="265"/>
                    <a:pt x="3111" y="261"/>
                  </a:cubicBezTo>
                  <a:cubicBezTo>
                    <a:pt x="3104" y="260"/>
                    <a:pt x="3093" y="256"/>
                    <a:pt x="3087" y="259"/>
                  </a:cubicBezTo>
                  <a:close/>
                  <a:moveTo>
                    <a:pt x="3087" y="748"/>
                  </a:moveTo>
                  <a:cubicBezTo>
                    <a:pt x="3091" y="748"/>
                    <a:pt x="3097" y="750"/>
                    <a:pt x="3098" y="747"/>
                  </a:cubicBezTo>
                  <a:cubicBezTo>
                    <a:pt x="3096" y="742"/>
                    <a:pt x="3090" y="746"/>
                    <a:pt x="3087" y="748"/>
                  </a:cubicBezTo>
                  <a:close/>
                  <a:moveTo>
                    <a:pt x="3034" y="158"/>
                  </a:moveTo>
                  <a:cubicBezTo>
                    <a:pt x="3040" y="160"/>
                    <a:pt x="3049" y="163"/>
                    <a:pt x="3053" y="157"/>
                  </a:cubicBezTo>
                  <a:cubicBezTo>
                    <a:pt x="3046" y="157"/>
                    <a:pt x="3039" y="153"/>
                    <a:pt x="3034" y="158"/>
                  </a:cubicBezTo>
                  <a:close/>
                  <a:moveTo>
                    <a:pt x="2776" y="97"/>
                  </a:moveTo>
                  <a:cubicBezTo>
                    <a:pt x="2788" y="105"/>
                    <a:pt x="2827" y="103"/>
                    <a:pt x="2843" y="106"/>
                  </a:cubicBezTo>
                  <a:cubicBezTo>
                    <a:pt x="2843" y="104"/>
                    <a:pt x="2845" y="104"/>
                    <a:pt x="2844" y="102"/>
                  </a:cubicBezTo>
                  <a:cubicBezTo>
                    <a:pt x="2819" y="102"/>
                    <a:pt x="2800" y="95"/>
                    <a:pt x="2776" y="97"/>
                  </a:cubicBezTo>
                  <a:close/>
                  <a:moveTo>
                    <a:pt x="2524" y="89"/>
                  </a:moveTo>
                  <a:cubicBezTo>
                    <a:pt x="2527" y="88"/>
                    <a:pt x="2530" y="89"/>
                    <a:pt x="2531" y="90"/>
                  </a:cubicBezTo>
                  <a:cubicBezTo>
                    <a:pt x="2531" y="86"/>
                    <a:pt x="2524" y="81"/>
                    <a:pt x="2524" y="89"/>
                  </a:cubicBezTo>
                  <a:close/>
                  <a:moveTo>
                    <a:pt x="2158" y="97"/>
                  </a:moveTo>
                  <a:cubicBezTo>
                    <a:pt x="2178" y="90"/>
                    <a:pt x="2202" y="104"/>
                    <a:pt x="2224" y="94"/>
                  </a:cubicBezTo>
                  <a:cubicBezTo>
                    <a:pt x="2205" y="93"/>
                    <a:pt x="2184" y="92"/>
                    <a:pt x="2172" y="87"/>
                  </a:cubicBezTo>
                  <a:cubicBezTo>
                    <a:pt x="2182" y="88"/>
                    <a:pt x="2188" y="86"/>
                    <a:pt x="2192" y="81"/>
                  </a:cubicBezTo>
                  <a:cubicBezTo>
                    <a:pt x="2183" y="78"/>
                    <a:pt x="2178" y="84"/>
                    <a:pt x="2167" y="83"/>
                  </a:cubicBezTo>
                  <a:cubicBezTo>
                    <a:pt x="2163" y="85"/>
                    <a:pt x="2168" y="86"/>
                    <a:pt x="2165" y="87"/>
                  </a:cubicBezTo>
                  <a:cubicBezTo>
                    <a:pt x="2141" y="84"/>
                    <a:pt x="2105" y="97"/>
                    <a:pt x="2098" y="83"/>
                  </a:cubicBezTo>
                  <a:cubicBezTo>
                    <a:pt x="2078" y="85"/>
                    <a:pt x="2060" y="77"/>
                    <a:pt x="2045" y="75"/>
                  </a:cubicBezTo>
                  <a:cubicBezTo>
                    <a:pt x="2055" y="72"/>
                    <a:pt x="2072" y="73"/>
                    <a:pt x="2082" y="74"/>
                  </a:cubicBezTo>
                  <a:cubicBezTo>
                    <a:pt x="2080" y="74"/>
                    <a:pt x="2077" y="73"/>
                    <a:pt x="2076" y="75"/>
                  </a:cubicBezTo>
                  <a:cubicBezTo>
                    <a:pt x="2082" y="78"/>
                    <a:pt x="2094" y="77"/>
                    <a:pt x="2098" y="74"/>
                  </a:cubicBezTo>
                  <a:cubicBezTo>
                    <a:pt x="2082" y="68"/>
                    <a:pt x="2072" y="69"/>
                    <a:pt x="2058" y="66"/>
                  </a:cubicBezTo>
                  <a:cubicBezTo>
                    <a:pt x="2057" y="72"/>
                    <a:pt x="2044" y="72"/>
                    <a:pt x="2039" y="69"/>
                  </a:cubicBezTo>
                  <a:cubicBezTo>
                    <a:pt x="2045" y="63"/>
                    <a:pt x="2046" y="70"/>
                    <a:pt x="2054" y="66"/>
                  </a:cubicBezTo>
                  <a:cubicBezTo>
                    <a:pt x="2052" y="59"/>
                    <a:pt x="2044" y="59"/>
                    <a:pt x="2036" y="57"/>
                  </a:cubicBezTo>
                  <a:cubicBezTo>
                    <a:pt x="2035" y="62"/>
                    <a:pt x="2030" y="64"/>
                    <a:pt x="2030" y="69"/>
                  </a:cubicBezTo>
                  <a:cubicBezTo>
                    <a:pt x="2034" y="69"/>
                    <a:pt x="2036" y="70"/>
                    <a:pt x="2038" y="72"/>
                  </a:cubicBezTo>
                  <a:cubicBezTo>
                    <a:pt x="2018" y="80"/>
                    <a:pt x="1997" y="73"/>
                    <a:pt x="1981" y="68"/>
                  </a:cubicBezTo>
                  <a:cubicBezTo>
                    <a:pt x="1988" y="69"/>
                    <a:pt x="1990" y="65"/>
                    <a:pt x="1993" y="62"/>
                  </a:cubicBezTo>
                  <a:cubicBezTo>
                    <a:pt x="1980" y="61"/>
                    <a:pt x="1970" y="57"/>
                    <a:pt x="1959" y="56"/>
                  </a:cubicBezTo>
                  <a:cubicBezTo>
                    <a:pt x="1955" y="56"/>
                    <a:pt x="1949" y="58"/>
                    <a:pt x="1946" y="57"/>
                  </a:cubicBezTo>
                  <a:cubicBezTo>
                    <a:pt x="1941" y="57"/>
                    <a:pt x="1938" y="52"/>
                    <a:pt x="1934" y="51"/>
                  </a:cubicBezTo>
                  <a:cubicBezTo>
                    <a:pt x="1919" y="50"/>
                    <a:pt x="1906" y="62"/>
                    <a:pt x="1889" y="60"/>
                  </a:cubicBezTo>
                  <a:cubicBezTo>
                    <a:pt x="1903" y="71"/>
                    <a:pt x="1933" y="63"/>
                    <a:pt x="1955" y="69"/>
                  </a:cubicBezTo>
                  <a:cubicBezTo>
                    <a:pt x="1953" y="70"/>
                    <a:pt x="1950" y="69"/>
                    <a:pt x="1950" y="71"/>
                  </a:cubicBezTo>
                  <a:cubicBezTo>
                    <a:pt x="1965" y="75"/>
                    <a:pt x="1974" y="72"/>
                    <a:pt x="1984" y="78"/>
                  </a:cubicBezTo>
                  <a:cubicBezTo>
                    <a:pt x="2020" y="75"/>
                    <a:pt x="2037" y="89"/>
                    <a:pt x="2069" y="90"/>
                  </a:cubicBezTo>
                  <a:cubicBezTo>
                    <a:pt x="2071" y="93"/>
                    <a:pt x="2069" y="92"/>
                    <a:pt x="2069" y="96"/>
                  </a:cubicBezTo>
                  <a:cubicBezTo>
                    <a:pt x="2091" y="100"/>
                    <a:pt x="2104" y="94"/>
                    <a:pt x="2122" y="97"/>
                  </a:cubicBezTo>
                  <a:cubicBezTo>
                    <a:pt x="2122" y="99"/>
                    <a:pt x="2120" y="100"/>
                    <a:pt x="2121" y="102"/>
                  </a:cubicBezTo>
                  <a:cubicBezTo>
                    <a:pt x="2136" y="102"/>
                    <a:pt x="2155" y="102"/>
                    <a:pt x="2171" y="97"/>
                  </a:cubicBezTo>
                  <a:cubicBezTo>
                    <a:pt x="2166" y="96"/>
                    <a:pt x="2159" y="100"/>
                    <a:pt x="2158" y="97"/>
                  </a:cubicBezTo>
                  <a:close/>
                  <a:moveTo>
                    <a:pt x="2161" y="77"/>
                  </a:moveTo>
                  <a:cubicBezTo>
                    <a:pt x="2164" y="79"/>
                    <a:pt x="2171" y="78"/>
                    <a:pt x="2172" y="81"/>
                  </a:cubicBezTo>
                  <a:cubicBezTo>
                    <a:pt x="2173" y="78"/>
                    <a:pt x="2177" y="80"/>
                    <a:pt x="2177" y="77"/>
                  </a:cubicBezTo>
                  <a:cubicBezTo>
                    <a:pt x="2172" y="75"/>
                    <a:pt x="2163" y="72"/>
                    <a:pt x="2161" y="77"/>
                  </a:cubicBezTo>
                  <a:close/>
                  <a:moveTo>
                    <a:pt x="1885" y="56"/>
                  </a:moveTo>
                  <a:cubicBezTo>
                    <a:pt x="1875" y="57"/>
                    <a:pt x="1865" y="51"/>
                    <a:pt x="1854" y="46"/>
                  </a:cubicBezTo>
                  <a:cubicBezTo>
                    <a:pt x="1855" y="51"/>
                    <a:pt x="1846" y="47"/>
                    <a:pt x="1848" y="53"/>
                  </a:cubicBezTo>
                  <a:cubicBezTo>
                    <a:pt x="1855" y="52"/>
                    <a:pt x="1854" y="60"/>
                    <a:pt x="1849" y="60"/>
                  </a:cubicBezTo>
                  <a:cubicBezTo>
                    <a:pt x="1853" y="62"/>
                    <a:pt x="1862" y="68"/>
                    <a:pt x="1866" y="62"/>
                  </a:cubicBezTo>
                  <a:cubicBezTo>
                    <a:pt x="1870" y="70"/>
                    <a:pt x="1880" y="62"/>
                    <a:pt x="1886" y="65"/>
                  </a:cubicBezTo>
                  <a:cubicBezTo>
                    <a:pt x="1884" y="60"/>
                    <a:pt x="1887" y="59"/>
                    <a:pt x="1885" y="56"/>
                  </a:cubicBezTo>
                  <a:close/>
                  <a:moveTo>
                    <a:pt x="1876" y="793"/>
                  </a:moveTo>
                  <a:cubicBezTo>
                    <a:pt x="1876" y="795"/>
                    <a:pt x="1884" y="802"/>
                    <a:pt x="1885" y="794"/>
                  </a:cubicBezTo>
                  <a:cubicBezTo>
                    <a:pt x="1881" y="795"/>
                    <a:pt x="1879" y="788"/>
                    <a:pt x="1876" y="793"/>
                  </a:cubicBezTo>
                  <a:close/>
                  <a:moveTo>
                    <a:pt x="1858" y="72"/>
                  </a:moveTo>
                  <a:cubicBezTo>
                    <a:pt x="1857" y="83"/>
                    <a:pt x="1880" y="81"/>
                    <a:pt x="1868" y="75"/>
                  </a:cubicBezTo>
                  <a:cubicBezTo>
                    <a:pt x="1871" y="75"/>
                    <a:pt x="1873" y="75"/>
                    <a:pt x="1876" y="75"/>
                  </a:cubicBezTo>
                  <a:cubicBezTo>
                    <a:pt x="1875" y="78"/>
                    <a:pt x="1877" y="84"/>
                    <a:pt x="1879" y="80"/>
                  </a:cubicBezTo>
                  <a:cubicBezTo>
                    <a:pt x="1878" y="80"/>
                    <a:pt x="1877" y="79"/>
                    <a:pt x="1877" y="78"/>
                  </a:cubicBezTo>
                  <a:cubicBezTo>
                    <a:pt x="1879" y="78"/>
                    <a:pt x="1882" y="78"/>
                    <a:pt x="1882" y="77"/>
                  </a:cubicBezTo>
                  <a:cubicBezTo>
                    <a:pt x="1873" y="73"/>
                    <a:pt x="1870" y="73"/>
                    <a:pt x="1858" y="72"/>
                  </a:cubicBezTo>
                  <a:close/>
                  <a:moveTo>
                    <a:pt x="1812" y="794"/>
                  </a:moveTo>
                  <a:cubicBezTo>
                    <a:pt x="1817" y="796"/>
                    <a:pt x="1829" y="799"/>
                    <a:pt x="1839" y="794"/>
                  </a:cubicBezTo>
                  <a:cubicBezTo>
                    <a:pt x="1829" y="794"/>
                    <a:pt x="1821" y="792"/>
                    <a:pt x="1812" y="794"/>
                  </a:cubicBezTo>
                  <a:close/>
                  <a:moveTo>
                    <a:pt x="1809" y="57"/>
                  </a:moveTo>
                  <a:cubicBezTo>
                    <a:pt x="1802" y="54"/>
                    <a:pt x="1796" y="58"/>
                    <a:pt x="1790" y="56"/>
                  </a:cubicBezTo>
                  <a:cubicBezTo>
                    <a:pt x="1788" y="58"/>
                    <a:pt x="1788" y="61"/>
                    <a:pt x="1788" y="65"/>
                  </a:cubicBezTo>
                  <a:cubicBezTo>
                    <a:pt x="1795" y="64"/>
                    <a:pt x="1798" y="65"/>
                    <a:pt x="1799" y="69"/>
                  </a:cubicBezTo>
                  <a:cubicBezTo>
                    <a:pt x="1799" y="65"/>
                    <a:pt x="1806" y="63"/>
                    <a:pt x="1809" y="66"/>
                  </a:cubicBezTo>
                  <a:cubicBezTo>
                    <a:pt x="1809" y="58"/>
                    <a:pt x="1800" y="65"/>
                    <a:pt x="1797" y="62"/>
                  </a:cubicBezTo>
                  <a:cubicBezTo>
                    <a:pt x="1801" y="60"/>
                    <a:pt x="1807" y="61"/>
                    <a:pt x="1809" y="57"/>
                  </a:cubicBezTo>
                  <a:close/>
                  <a:moveTo>
                    <a:pt x="1799" y="77"/>
                  </a:moveTo>
                  <a:cubicBezTo>
                    <a:pt x="1802" y="79"/>
                    <a:pt x="1802" y="76"/>
                    <a:pt x="1805" y="78"/>
                  </a:cubicBezTo>
                  <a:cubicBezTo>
                    <a:pt x="1804" y="74"/>
                    <a:pt x="1807" y="74"/>
                    <a:pt x="1808" y="71"/>
                  </a:cubicBezTo>
                  <a:cubicBezTo>
                    <a:pt x="1802" y="70"/>
                    <a:pt x="1800" y="73"/>
                    <a:pt x="1799" y="77"/>
                  </a:cubicBezTo>
                  <a:close/>
                  <a:moveTo>
                    <a:pt x="1782" y="46"/>
                  </a:moveTo>
                  <a:cubicBezTo>
                    <a:pt x="1783" y="48"/>
                    <a:pt x="1794" y="48"/>
                    <a:pt x="1794" y="46"/>
                  </a:cubicBezTo>
                  <a:cubicBezTo>
                    <a:pt x="1789" y="48"/>
                    <a:pt x="1784" y="38"/>
                    <a:pt x="1782" y="46"/>
                  </a:cubicBezTo>
                  <a:close/>
                  <a:moveTo>
                    <a:pt x="1782" y="81"/>
                  </a:moveTo>
                  <a:cubicBezTo>
                    <a:pt x="1784" y="82"/>
                    <a:pt x="1785" y="83"/>
                    <a:pt x="1788" y="83"/>
                  </a:cubicBezTo>
                  <a:cubicBezTo>
                    <a:pt x="1790" y="79"/>
                    <a:pt x="1789" y="78"/>
                    <a:pt x="1793" y="75"/>
                  </a:cubicBezTo>
                  <a:cubicBezTo>
                    <a:pt x="1787" y="75"/>
                    <a:pt x="1786" y="79"/>
                    <a:pt x="1782" y="81"/>
                  </a:cubicBezTo>
                  <a:close/>
                  <a:moveTo>
                    <a:pt x="1702" y="78"/>
                  </a:moveTo>
                  <a:cubicBezTo>
                    <a:pt x="1705" y="78"/>
                    <a:pt x="1706" y="80"/>
                    <a:pt x="1708" y="80"/>
                  </a:cubicBezTo>
                  <a:cubicBezTo>
                    <a:pt x="1708" y="74"/>
                    <a:pt x="1707" y="75"/>
                    <a:pt x="1708" y="71"/>
                  </a:cubicBezTo>
                  <a:cubicBezTo>
                    <a:pt x="1704" y="71"/>
                    <a:pt x="1704" y="75"/>
                    <a:pt x="1702" y="78"/>
                  </a:cubicBezTo>
                  <a:close/>
                  <a:moveTo>
                    <a:pt x="1661" y="78"/>
                  </a:moveTo>
                  <a:cubicBezTo>
                    <a:pt x="1656" y="80"/>
                    <a:pt x="1653" y="77"/>
                    <a:pt x="1645" y="77"/>
                  </a:cubicBezTo>
                  <a:cubicBezTo>
                    <a:pt x="1645" y="78"/>
                    <a:pt x="1645" y="80"/>
                    <a:pt x="1645" y="81"/>
                  </a:cubicBezTo>
                  <a:cubicBezTo>
                    <a:pt x="1654" y="83"/>
                    <a:pt x="1656" y="80"/>
                    <a:pt x="1664" y="84"/>
                  </a:cubicBezTo>
                  <a:cubicBezTo>
                    <a:pt x="1664" y="81"/>
                    <a:pt x="1663" y="79"/>
                    <a:pt x="1661" y="78"/>
                  </a:cubicBezTo>
                  <a:close/>
                  <a:moveTo>
                    <a:pt x="1613" y="81"/>
                  </a:moveTo>
                  <a:cubicBezTo>
                    <a:pt x="1625" y="83"/>
                    <a:pt x="1631" y="80"/>
                    <a:pt x="1639" y="81"/>
                  </a:cubicBezTo>
                  <a:cubicBezTo>
                    <a:pt x="1639" y="80"/>
                    <a:pt x="1639" y="78"/>
                    <a:pt x="1639" y="77"/>
                  </a:cubicBezTo>
                  <a:cubicBezTo>
                    <a:pt x="1626" y="76"/>
                    <a:pt x="1619" y="71"/>
                    <a:pt x="1613" y="81"/>
                  </a:cubicBezTo>
                  <a:close/>
                  <a:moveTo>
                    <a:pt x="1607" y="799"/>
                  </a:moveTo>
                  <a:cubicBezTo>
                    <a:pt x="1607" y="807"/>
                    <a:pt x="1628" y="807"/>
                    <a:pt x="1631" y="802"/>
                  </a:cubicBezTo>
                  <a:cubicBezTo>
                    <a:pt x="1624" y="802"/>
                    <a:pt x="1617" y="800"/>
                    <a:pt x="1607" y="799"/>
                  </a:cubicBezTo>
                  <a:close/>
                  <a:moveTo>
                    <a:pt x="1581" y="806"/>
                  </a:moveTo>
                  <a:cubicBezTo>
                    <a:pt x="1585" y="812"/>
                    <a:pt x="1581" y="812"/>
                    <a:pt x="1582" y="817"/>
                  </a:cubicBezTo>
                  <a:cubicBezTo>
                    <a:pt x="1593" y="815"/>
                    <a:pt x="1597" y="820"/>
                    <a:pt x="1606" y="820"/>
                  </a:cubicBezTo>
                  <a:cubicBezTo>
                    <a:pt x="1606" y="818"/>
                    <a:pt x="1606" y="817"/>
                    <a:pt x="1606" y="815"/>
                  </a:cubicBezTo>
                  <a:cubicBezTo>
                    <a:pt x="1595" y="815"/>
                    <a:pt x="1592" y="806"/>
                    <a:pt x="1581" y="806"/>
                  </a:cubicBezTo>
                  <a:close/>
                  <a:moveTo>
                    <a:pt x="1564" y="77"/>
                  </a:moveTo>
                  <a:cubicBezTo>
                    <a:pt x="1558" y="76"/>
                    <a:pt x="1566" y="81"/>
                    <a:pt x="1559" y="80"/>
                  </a:cubicBezTo>
                  <a:cubicBezTo>
                    <a:pt x="1562" y="72"/>
                    <a:pt x="1548" y="78"/>
                    <a:pt x="1545" y="81"/>
                  </a:cubicBezTo>
                  <a:cubicBezTo>
                    <a:pt x="1552" y="85"/>
                    <a:pt x="1558" y="81"/>
                    <a:pt x="1566" y="81"/>
                  </a:cubicBezTo>
                  <a:cubicBezTo>
                    <a:pt x="1566" y="80"/>
                    <a:pt x="1566" y="79"/>
                    <a:pt x="1566" y="78"/>
                  </a:cubicBezTo>
                  <a:cubicBezTo>
                    <a:pt x="1565" y="78"/>
                    <a:pt x="1564" y="78"/>
                    <a:pt x="1564" y="77"/>
                  </a:cubicBezTo>
                  <a:close/>
                  <a:moveTo>
                    <a:pt x="1489" y="54"/>
                  </a:moveTo>
                  <a:cubicBezTo>
                    <a:pt x="1485" y="53"/>
                    <a:pt x="1480" y="53"/>
                    <a:pt x="1477" y="56"/>
                  </a:cubicBezTo>
                  <a:cubicBezTo>
                    <a:pt x="1480" y="58"/>
                    <a:pt x="1486" y="57"/>
                    <a:pt x="1484" y="63"/>
                  </a:cubicBezTo>
                  <a:cubicBezTo>
                    <a:pt x="1487" y="62"/>
                    <a:pt x="1493" y="65"/>
                    <a:pt x="1493" y="62"/>
                  </a:cubicBezTo>
                  <a:cubicBezTo>
                    <a:pt x="1489" y="60"/>
                    <a:pt x="1483" y="59"/>
                    <a:pt x="1489" y="54"/>
                  </a:cubicBezTo>
                  <a:close/>
                  <a:moveTo>
                    <a:pt x="1474" y="786"/>
                  </a:moveTo>
                  <a:cubicBezTo>
                    <a:pt x="1476" y="789"/>
                    <a:pt x="1488" y="790"/>
                    <a:pt x="1492" y="787"/>
                  </a:cubicBezTo>
                  <a:cubicBezTo>
                    <a:pt x="1487" y="786"/>
                    <a:pt x="1478" y="782"/>
                    <a:pt x="1474" y="786"/>
                  </a:cubicBezTo>
                  <a:close/>
                  <a:moveTo>
                    <a:pt x="1327" y="59"/>
                  </a:moveTo>
                  <a:cubicBezTo>
                    <a:pt x="1339" y="64"/>
                    <a:pt x="1346" y="58"/>
                    <a:pt x="1358" y="66"/>
                  </a:cubicBezTo>
                  <a:cubicBezTo>
                    <a:pt x="1354" y="58"/>
                    <a:pt x="1374" y="67"/>
                    <a:pt x="1370" y="62"/>
                  </a:cubicBezTo>
                  <a:cubicBezTo>
                    <a:pt x="1357" y="60"/>
                    <a:pt x="1340" y="56"/>
                    <a:pt x="1327" y="59"/>
                  </a:cubicBezTo>
                  <a:close/>
                  <a:moveTo>
                    <a:pt x="1169" y="14"/>
                  </a:moveTo>
                  <a:cubicBezTo>
                    <a:pt x="1163" y="18"/>
                    <a:pt x="1153" y="17"/>
                    <a:pt x="1151" y="23"/>
                  </a:cubicBezTo>
                  <a:cubicBezTo>
                    <a:pt x="1165" y="18"/>
                    <a:pt x="1174" y="31"/>
                    <a:pt x="1186" y="26"/>
                  </a:cubicBezTo>
                  <a:cubicBezTo>
                    <a:pt x="1184" y="18"/>
                    <a:pt x="1172" y="21"/>
                    <a:pt x="1169" y="14"/>
                  </a:cubicBezTo>
                  <a:close/>
                  <a:moveTo>
                    <a:pt x="1152" y="729"/>
                  </a:moveTo>
                  <a:cubicBezTo>
                    <a:pt x="1151" y="735"/>
                    <a:pt x="1127" y="736"/>
                    <a:pt x="1136" y="731"/>
                  </a:cubicBezTo>
                  <a:cubicBezTo>
                    <a:pt x="1131" y="731"/>
                    <a:pt x="1124" y="730"/>
                    <a:pt x="1121" y="732"/>
                  </a:cubicBezTo>
                  <a:cubicBezTo>
                    <a:pt x="1120" y="736"/>
                    <a:pt x="1124" y="735"/>
                    <a:pt x="1123" y="740"/>
                  </a:cubicBezTo>
                  <a:cubicBezTo>
                    <a:pt x="1126" y="739"/>
                    <a:pt x="1130" y="739"/>
                    <a:pt x="1130" y="743"/>
                  </a:cubicBezTo>
                  <a:cubicBezTo>
                    <a:pt x="1125" y="741"/>
                    <a:pt x="1126" y="745"/>
                    <a:pt x="1121" y="744"/>
                  </a:cubicBezTo>
                  <a:cubicBezTo>
                    <a:pt x="1124" y="749"/>
                    <a:pt x="1121" y="749"/>
                    <a:pt x="1120" y="754"/>
                  </a:cubicBezTo>
                  <a:cubicBezTo>
                    <a:pt x="1122" y="757"/>
                    <a:pt x="1129" y="755"/>
                    <a:pt x="1131" y="757"/>
                  </a:cubicBezTo>
                  <a:cubicBezTo>
                    <a:pt x="1132" y="748"/>
                    <a:pt x="1146" y="743"/>
                    <a:pt x="1149" y="741"/>
                  </a:cubicBezTo>
                  <a:cubicBezTo>
                    <a:pt x="1147" y="741"/>
                    <a:pt x="1144" y="742"/>
                    <a:pt x="1143" y="740"/>
                  </a:cubicBezTo>
                  <a:cubicBezTo>
                    <a:pt x="1147" y="736"/>
                    <a:pt x="1150" y="741"/>
                    <a:pt x="1155" y="740"/>
                  </a:cubicBezTo>
                  <a:cubicBezTo>
                    <a:pt x="1158" y="737"/>
                    <a:pt x="1158" y="733"/>
                    <a:pt x="1161" y="731"/>
                  </a:cubicBezTo>
                  <a:cubicBezTo>
                    <a:pt x="1158" y="731"/>
                    <a:pt x="1157" y="728"/>
                    <a:pt x="1152" y="729"/>
                  </a:cubicBezTo>
                  <a:close/>
                  <a:moveTo>
                    <a:pt x="1075" y="40"/>
                  </a:moveTo>
                  <a:cubicBezTo>
                    <a:pt x="1082" y="40"/>
                    <a:pt x="1090" y="40"/>
                    <a:pt x="1090" y="47"/>
                  </a:cubicBezTo>
                  <a:cubicBezTo>
                    <a:pt x="1085" y="47"/>
                    <a:pt x="1078" y="46"/>
                    <a:pt x="1080" y="53"/>
                  </a:cubicBezTo>
                  <a:cubicBezTo>
                    <a:pt x="1084" y="56"/>
                    <a:pt x="1094" y="52"/>
                    <a:pt x="1100" y="51"/>
                  </a:cubicBezTo>
                  <a:cubicBezTo>
                    <a:pt x="1097" y="38"/>
                    <a:pt x="1125" y="53"/>
                    <a:pt x="1128" y="46"/>
                  </a:cubicBezTo>
                  <a:cubicBezTo>
                    <a:pt x="1109" y="47"/>
                    <a:pt x="1091" y="32"/>
                    <a:pt x="1075" y="40"/>
                  </a:cubicBezTo>
                  <a:close/>
                  <a:moveTo>
                    <a:pt x="1083" y="735"/>
                  </a:moveTo>
                  <a:cubicBezTo>
                    <a:pt x="1090" y="736"/>
                    <a:pt x="1090" y="736"/>
                    <a:pt x="1097" y="737"/>
                  </a:cubicBezTo>
                  <a:cubicBezTo>
                    <a:pt x="1097" y="735"/>
                    <a:pt x="1098" y="733"/>
                    <a:pt x="1099" y="732"/>
                  </a:cubicBezTo>
                  <a:cubicBezTo>
                    <a:pt x="1094" y="728"/>
                    <a:pt x="1085" y="726"/>
                    <a:pt x="1083" y="735"/>
                  </a:cubicBezTo>
                  <a:close/>
                  <a:moveTo>
                    <a:pt x="1077" y="62"/>
                  </a:moveTo>
                  <a:cubicBezTo>
                    <a:pt x="1078" y="66"/>
                    <a:pt x="1093" y="69"/>
                    <a:pt x="1094" y="63"/>
                  </a:cubicBezTo>
                  <a:cubicBezTo>
                    <a:pt x="1087" y="64"/>
                    <a:pt x="1084" y="61"/>
                    <a:pt x="1077" y="62"/>
                  </a:cubicBezTo>
                  <a:close/>
                  <a:moveTo>
                    <a:pt x="1016" y="47"/>
                  </a:moveTo>
                  <a:cubicBezTo>
                    <a:pt x="1029" y="48"/>
                    <a:pt x="1049" y="51"/>
                    <a:pt x="1062" y="49"/>
                  </a:cubicBezTo>
                  <a:cubicBezTo>
                    <a:pt x="1046" y="43"/>
                    <a:pt x="1022" y="42"/>
                    <a:pt x="1016" y="47"/>
                  </a:cubicBezTo>
                  <a:close/>
                  <a:moveTo>
                    <a:pt x="1042" y="741"/>
                  </a:moveTo>
                  <a:cubicBezTo>
                    <a:pt x="1044" y="744"/>
                    <a:pt x="1044" y="749"/>
                    <a:pt x="1045" y="751"/>
                  </a:cubicBezTo>
                  <a:cubicBezTo>
                    <a:pt x="1051" y="752"/>
                    <a:pt x="1051" y="747"/>
                    <a:pt x="1053" y="744"/>
                  </a:cubicBezTo>
                  <a:cubicBezTo>
                    <a:pt x="1050" y="742"/>
                    <a:pt x="1048" y="740"/>
                    <a:pt x="1042" y="741"/>
                  </a:cubicBezTo>
                  <a:close/>
                  <a:moveTo>
                    <a:pt x="991" y="729"/>
                  </a:moveTo>
                  <a:cubicBezTo>
                    <a:pt x="989" y="737"/>
                    <a:pt x="976" y="735"/>
                    <a:pt x="967" y="735"/>
                  </a:cubicBezTo>
                  <a:cubicBezTo>
                    <a:pt x="965" y="740"/>
                    <a:pt x="969" y="739"/>
                    <a:pt x="970" y="741"/>
                  </a:cubicBezTo>
                  <a:cubicBezTo>
                    <a:pt x="966" y="742"/>
                    <a:pt x="962" y="742"/>
                    <a:pt x="959" y="744"/>
                  </a:cubicBezTo>
                  <a:cubicBezTo>
                    <a:pt x="970" y="745"/>
                    <a:pt x="958" y="748"/>
                    <a:pt x="958" y="751"/>
                  </a:cubicBezTo>
                  <a:cubicBezTo>
                    <a:pt x="967" y="755"/>
                    <a:pt x="982" y="750"/>
                    <a:pt x="992" y="743"/>
                  </a:cubicBezTo>
                  <a:cubicBezTo>
                    <a:pt x="990" y="742"/>
                    <a:pt x="988" y="743"/>
                    <a:pt x="988" y="741"/>
                  </a:cubicBezTo>
                  <a:cubicBezTo>
                    <a:pt x="992" y="740"/>
                    <a:pt x="997" y="740"/>
                    <a:pt x="1001" y="738"/>
                  </a:cubicBezTo>
                  <a:cubicBezTo>
                    <a:pt x="1003" y="734"/>
                    <a:pt x="995" y="733"/>
                    <a:pt x="999" y="732"/>
                  </a:cubicBezTo>
                  <a:cubicBezTo>
                    <a:pt x="1003" y="731"/>
                    <a:pt x="1012" y="735"/>
                    <a:pt x="1011" y="729"/>
                  </a:cubicBezTo>
                  <a:cubicBezTo>
                    <a:pt x="1004" y="729"/>
                    <a:pt x="998" y="729"/>
                    <a:pt x="991" y="729"/>
                  </a:cubicBezTo>
                  <a:close/>
                  <a:moveTo>
                    <a:pt x="959" y="754"/>
                  </a:moveTo>
                  <a:cubicBezTo>
                    <a:pt x="958" y="760"/>
                    <a:pt x="951" y="760"/>
                    <a:pt x="949" y="765"/>
                  </a:cubicBezTo>
                  <a:cubicBezTo>
                    <a:pt x="962" y="763"/>
                    <a:pt x="973" y="771"/>
                    <a:pt x="980" y="763"/>
                  </a:cubicBezTo>
                  <a:cubicBezTo>
                    <a:pt x="972" y="760"/>
                    <a:pt x="964" y="763"/>
                    <a:pt x="959" y="754"/>
                  </a:cubicBezTo>
                  <a:close/>
                  <a:moveTo>
                    <a:pt x="859" y="729"/>
                  </a:moveTo>
                  <a:cubicBezTo>
                    <a:pt x="854" y="722"/>
                    <a:pt x="841" y="723"/>
                    <a:pt x="832" y="720"/>
                  </a:cubicBezTo>
                  <a:cubicBezTo>
                    <a:pt x="827" y="736"/>
                    <a:pt x="845" y="733"/>
                    <a:pt x="844" y="744"/>
                  </a:cubicBezTo>
                  <a:cubicBezTo>
                    <a:pt x="842" y="749"/>
                    <a:pt x="836" y="750"/>
                    <a:pt x="836" y="757"/>
                  </a:cubicBezTo>
                  <a:cubicBezTo>
                    <a:pt x="839" y="759"/>
                    <a:pt x="840" y="762"/>
                    <a:pt x="845" y="762"/>
                  </a:cubicBezTo>
                  <a:cubicBezTo>
                    <a:pt x="847" y="754"/>
                    <a:pt x="858" y="756"/>
                    <a:pt x="866" y="754"/>
                  </a:cubicBezTo>
                  <a:cubicBezTo>
                    <a:pt x="868" y="749"/>
                    <a:pt x="860" y="752"/>
                    <a:pt x="862" y="747"/>
                  </a:cubicBezTo>
                  <a:cubicBezTo>
                    <a:pt x="875" y="743"/>
                    <a:pt x="880" y="731"/>
                    <a:pt x="893" y="728"/>
                  </a:cubicBezTo>
                  <a:cubicBezTo>
                    <a:pt x="899" y="734"/>
                    <a:pt x="916" y="729"/>
                    <a:pt x="921" y="737"/>
                  </a:cubicBezTo>
                  <a:cubicBezTo>
                    <a:pt x="913" y="740"/>
                    <a:pt x="914" y="743"/>
                    <a:pt x="911" y="750"/>
                  </a:cubicBezTo>
                  <a:cubicBezTo>
                    <a:pt x="914" y="751"/>
                    <a:pt x="917" y="753"/>
                    <a:pt x="922" y="753"/>
                  </a:cubicBezTo>
                  <a:cubicBezTo>
                    <a:pt x="923" y="740"/>
                    <a:pt x="941" y="744"/>
                    <a:pt x="943" y="734"/>
                  </a:cubicBezTo>
                  <a:cubicBezTo>
                    <a:pt x="947" y="732"/>
                    <a:pt x="955" y="733"/>
                    <a:pt x="958" y="731"/>
                  </a:cubicBezTo>
                  <a:cubicBezTo>
                    <a:pt x="929" y="726"/>
                    <a:pt x="892" y="720"/>
                    <a:pt x="859" y="729"/>
                  </a:cubicBezTo>
                  <a:close/>
                  <a:moveTo>
                    <a:pt x="903" y="753"/>
                  </a:moveTo>
                  <a:cubicBezTo>
                    <a:pt x="904" y="758"/>
                    <a:pt x="898" y="755"/>
                    <a:pt x="899" y="759"/>
                  </a:cubicBezTo>
                  <a:cubicBezTo>
                    <a:pt x="904" y="756"/>
                    <a:pt x="903" y="762"/>
                    <a:pt x="911" y="760"/>
                  </a:cubicBezTo>
                  <a:cubicBezTo>
                    <a:pt x="911" y="758"/>
                    <a:pt x="911" y="756"/>
                    <a:pt x="911" y="754"/>
                  </a:cubicBezTo>
                  <a:cubicBezTo>
                    <a:pt x="907" y="755"/>
                    <a:pt x="907" y="752"/>
                    <a:pt x="903" y="753"/>
                  </a:cubicBezTo>
                  <a:close/>
                  <a:moveTo>
                    <a:pt x="881" y="54"/>
                  </a:moveTo>
                  <a:cubicBezTo>
                    <a:pt x="883" y="56"/>
                    <a:pt x="894" y="57"/>
                    <a:pt x="896" y="54"/>
                  </a:cubicBezTo>
                  <a:cubicBezTo>
                    <a:pt x="892" y="54"/>
                    <a:pt x="882" y="49"/>
                    <a:pt x="881" y="54"/>
                  </a:cubicBezTo>
                  <a:close/>
                  <a:moveTo>
                    <a:pt x="862" y="62"/>
                  </a:moveTo>
                  <a:cubicBezTo>
                    <a:pt x="868" y="60"/>
                    <a:pt x="872" y="68"/>
                    <a:pt x="876" y="63"/>
                  </a:cubicBezTo>
                  <a:cubicBezTo>
                    <a:pt x="874" y="61"/>
                    <a:pt x="865" y="58"/>
                    <a:pt x="862" y="62"/>
                  </a:cubicBezTo>
                  <a:close/>
                  <a:moveTo>
                    <a:pt x="865" y="40"/>
                  </a:moveTo>
                  <a:cubicBezTo>
                    <a:pt x="863" y="45"/>
                    <a:pt x="875" y="43"/>
                    <a:pt x="875" y="41"/>
                  </a:cubicBezTo>
                  <a:cubicBezTo>
                    <a:pt x="870" y="42"/>
                    <a:pt x="870" y="38"/>
                    <a:pt x="865" y="40"/>
                  </a:cubicBezTo>
                  <a:close/>
                  <a:moveTo>
                    <a:pt x="866" y="54"/>
                  </a:moveTo>
                  <a:cubicBezTo>
                    <a:pt x="868" y="50"/>
                    <a:pt x="874" y="60"/>
                    <a:pt x="875" y="53"/>
                  </a:cubicBezTo>
                  <a:cubicBezTo>
                    <a:pt x="872" y="51"/>
                    <a:pt x="862" y="51"/>
                    <a:pt x="866" y="54"/>
                  </a:cubicBezTo>
                  <a:close/>
                  <a:moveTo>
                    <a:pt x="851" y="56"/>
                  </a:moveTo>
                  <a:cubicBezTo>
                    <a:pt x="852" y="63"/>
                    <a:pt x="846" y="54"/>
                    <a:pt x="845" y="59"/>
                  </a:cubicBezTo>
                  <a:cubicBezTo>
                    <a:pt x="848" y="63"/>
                    <a:pt x="859" y="59"/>
                    <a:pt x="851" y="56"/>
                  </a:cubicBezTo>
                  <a:close/>
                  <a:moveTo>
                    <a:pt x="823" y="57"/>
                  </a:moveTo>
                  <a:cubicBezTo>
                    <a:pt x="825" y="60"/>
                    <a:pt x="832" y="58"/>
                    <a:pt x="835" y="56"/>
                  </a:cubicBezTo>
                  <a:cubicBezTo>
                    <a:pt x="831" y="57"/>
                    <a:pt x="824" y="54"/>
                    <a:pt x="823" y="57"/>
                  </a:cubicBezTo>
                  <a:close/>
                  <a:moveTo>
                    <a:pt x="792" y="60"/>
                  </a:moveTo>
                  <a:cubicBezTo>
                    <a:pt x="783" y="64"/>
                    <a:pt x="778" y="53"/>
                    <a:pt x="774" y="60"/>
                  </a:cubicBezTo>
                  <a:cubicBezTo>
                    <a:pt x="780" y="60"/>
                    <a:pt x="781" y="65"/>
                    <a:pt x="783" y="68"/>
                  </a:cubicBezTo>
                  <a:cubicBezTo>
                    <a:pt x="787" y="64"/>
                    <a:pt x="793" y="70"/>
                    <a:pt x="796" y="66"/>
                  </a:cubicBezTo>
                  <a:cubicBezTo>
                    <a:pt x="793" y="65"/>
                    <a:pt x="785" y="64"/>
                    <a:pt x="792" y="60"/>
                  </a:cubicBezTo>
                  <a:close/>
                  <a:moveTo>
                    <a:pt x="746" y="717"/>
                  </a:moveTo>
                  <a:cubicBezTo>
                    <a:pt x="751" y="717"/>
                    <a:pt x="757" y="717"/>
                    <a:pt x="762" y="717"/>
                  </a:cubicBezTo>
                  <a:cubicBezTo>
                    <a:pt x="761" y="709"/>
                    <a:pt x="743" y="714"/>
                    <a:pt x="738" y="716"/>
                  </a:cubicBezTo>
                  <a:cubicBezTo>
                    <a:pt x="742" y="718"/>
                    <a:pt x="744" y="722"/>
                    <a:pt x="744" y="728"/>
                  </a:cubicBezTo>
                  <a:cubicBezTo>
                    <a:pt x="739" y="728"/>
                    <a:pt x="737" y="731"/>
                    <a:pt x="733" y="732"/>
                  </a:cubicBezTo>
                  <a:cubicBezTo>
                    <a:pt x="734" y="740"/>
                    <a:pt x="730" y="743"/>
                    <a:pt x="733" y="748"/>
                  </a:cubicBezTo>
                  <a:cubicBezTo>
                    <a:pt x="739" y="750"/>
                    <a:pt x="741" y="750"/>
                    <a:pt x="747" y="747"/>
                  </a:cubicBezTo>
                  <a:cubicBezTo>
                    <a:pt x="748" y="741"/>
                    <a:pt x="747" y="738"/>
                    <a:pt x="744" y="735"/>
                  </a:cubicBezTo>
                  <a:cubicBezTo>
                    <a:pt x="749" y="732"/>
                    <a:pt x="758" y="732"/>
                    <a:pt x="762" y="728"/>
                  </a:cubicBezTo>
                  <a:cubicBezTo>
                    <a:pt x="760" y="726"/>
                    <a:pt x="754" y="728"/>
                    <a:pt x="755" y="723"/>
                  </a:cubicBezTo>
                  <a:cubicBezTo>
                    <a:pt x="765" y="722"/>
                    <a:pt x="769" y="723"/>
                    <a:pt x="780" y="723"/>
                  </a:cubicBezTo>
                  <a:cubicBezTo>
                    <a:pt x="772" y="714"/>
                    <a:pt x="756" y="724"/>
                    <a:pt x="746" y="717"/>
                  </a:cubicBezTo>
                  <a:close/>
                  <a:moveTo>
                    <a:pt x="642" y="81"/>
                  </a:moveTo>
                  <a:cubicBezTo>
                    <a:pt x="639" y="85"/>
                    <a:pt x="646" y="89"/>
                    <a:pt x="642" y="94"/>
                  </a:cubicBezTo>
                  <a:cubicBezTo>
                    <a:pt x="663" y="89"/>
                    <a:pt x="686" y="90"/>
                    <a:pt x="703" y="87"/>
                  </a:cubicBezTo>
                  <a:cubicBezTo>
                    <a:pt x="695" y="83"/>
                    <a:pt x="686" y="89"/>
                    <a:pt x="679" y="84"/>
                  </a:cubicBezTo>
                  <a:cubicBezTo>
                    <a:pt x="681" y="84"/>
                    <a:pt x="683" y="84"/>
                    <a:pt x="684" y="83"/>
                  </a:cubicBezTo>
                  <a:cubicBezTo>
                    <a:pt x="680" y="79"/>
                    <a:pt x="674" y="84"/>
                    <a:pt x="675" y="86"/>
                  </a:cubicBezTo>
                  <a:cubicBezTo>
                    <a:pt x="669" y="85"/>
                    <a:pt x="659" y="81"/>
                    <a:pt x="642" y="81"/>
                  </a:cubicBezTo>
                  <a:close/>
                  <a:moveTo>
                    <a:pt x="660" y="664"/>
                  </a:moveTo>
                  <a:cubicBezTo>
                    <a:pt x="663" y="665"/>
                    <a:pt x="675" y="667"/>
                    <a:pt x="676" y="665"/>
                  </a:cubicBezTo>
                  <a:cubicBezTo>
                    <a:pt x="675" y="662"/>
                    <a:pt x="665" y="661"/>
                    <a:pt x="660" y="664"/>
                  </a:cubicBezTo>
                  <a:close/>
                  <a:moveTo>
                    <a:pt x="629" y="80"/>
                  </a:moveTo>
                  <a:cubicBezTo>
                    <a:pt x="629" y="79"/>
                    <a:pt x="629" y="78"/>
                    <a:pt x="630" y="78"/>
                  </a:cubicBezTo>
                  <a:cubicBezTo>
                    <a:pt x="641" y="74"/>
                    <a:pt x="662" y="79"/>
                    <a:pt x="664" y="72"/>
                  </a:cubicBezTo>
                  <a:cubicBezTo>
                    <a:pt x="650" y="75"/>
                    <a:pt x="635" y="71"/>
                    <a:pt x="623" y="77"/>
                  </a:cubicBezTo>
                  <a:cubicBezTo>
                    <a:pt x="628" y="78"/>
                    <a:pt x="631" y="89"/>
                    <a:pt x="638" y="83"/>
                  </a:cubicBezTo>
                  <a:cubicBezTo>
                    <a:pt x="637" y="80"/>
                    <a:pt x="629" y="83"/>
                    <a:pt x="629" y="80"/>
                  </a:cubicBezTo>
                  <a:close/>
                  <a:moveTo>
                    <a:pt x="642" y="716"/>
                  </a:moveTo>
                  <a:cubicBezTo>
                    <a:pt x="641" y="719"/>
                    <a:pt x="645" y="719"/>
                    <a:pt x="644" y="723"/>
                  </a:cubicBezTo>
                  <a:cubicBezTo>
                    <a:pt x="650" y="722"/>
                    <a:pt x="658" y="723"/>
                    <a:pt x="663" y="720"/>
                  </a:cubicBezTo>
                  <a:cubicBezTo>
                    <a:pt x="655" y="720"/>
                    <a:pt x="651" y="716"/>
                    <a:pt x="642" y="716"/>
                  </a:cubicBezTo>
                  <a:close/>
                  <a:moveTo>
                    <a:pt x="571" y="62"/>
                  </a:moveTo>
                  <a:cubicBezTo>
                    <a:pt x="575" y="65"/>
                    <a:pt x="578" y="60"/>
                    <a:pt x="580" y="65"/>
                  </a:cubicBezTo>
                  <a:cubicBezTo>
                    <a:pt x="576" y="66"/>
                    <a:pt x="574" y="68"/>
                    <a:pt x="572" y="71"/>
                  </a:cubicBezTo>
                  <a:cubicBezTo>
                    <a:pt x="582" y="70"/>
                    <a:pt x="588" y="72"/>
                    <a:pt x="595" y="71"/>
                  </a:cubicBezTo>
                  <a:cubicBezTo>
                    <a:pt x="595" y="74"/>
                    <a:pt x="593" y="74"/>
                    <a:pt x="593" y="77"/>
                  </a:cubicBezTo>
                  <a:cubicBezTo>
                    <a:pt x="601" y="75"/>
                    <a:pt x="601" y="82"/>
                    <a:pt x="609" y="80"/>
                  </a:cubicBezTo>
                  <a:cubicBezTo>
                    <a:pt x="611" y="73"/>
                    <a:pt x="606" y="82"/>
                    <a:pt x="605" y="77"/>
                  </a:cubicBezTo>
                  <a:cubicBezTo>
                    <a:pt x="606" y="75"/>
                    <a:pt x="608" y="74"/>
                    <a:pt x="609" y="72"/>
                  </a:cubicBezTo>
                  <a:cubicBezTo>
                    <a:pt x="623" y="74"/>
                    <a:pt x="628" y="68"/>
                    <a:pt x="636" y="65"/>
                  </a:cubicBezTo>
                  <a:cubicBezTo>
                    <a:pt x="610" y="67"/>
                    <a:pt x="593" y="56"/>
                    <a:pt x="571" y="62"/>
                  </a:cubicBezTo>
                  <a:close/>
                  <a:moveTo>
                    <a:pt x="587" y="707"/>
                  </a:moveTo>
                  <a:cubicBezTo>
                    <a:pt x="585" y="712"/>
                    <a:pt x="587" y="712"/>
                    <a:pt x="587" y="719"/>
                  </a:cubicBezTo>
                  <a:cubicBezTo>
                    <a:pt x="582" y="719"/>
                    <a:pt x="576" y="717"/>
                    <a:pt x="577" y="723"/>
                  </a:cubicBezTo>
                  <a:cubicBezTo>
                    <a:pt x="591" y="714"/>
                    <a:pt x="608" y="722"/>
                    <a:pt x="621" y="714"/>
                  </a:cubicBezTo>
                  <a:cubicBezTo>
                    <a:pt x="607" y="713"/>
                    <a:pt x="602" y="709"/>
                    <a:pt x="587" y="707"/>
                  </a:cubicBezTo>
                  <a:close/>
                  <a:moveTo>
                    <a:pt x="518" y="56"/>
                  </a:moveTo>
                  <a:cubicBezTo>
                    <a:pt x="523" y="54"/>
                    <a:pt x="528" y="60"/>
                    <a:pt x="529" y="54"/>
                  </a:cubicBezTo>
                  <a:cubicBezTo>
                    <a:pt x="528" y="52"/>
                    <a:pt x="515" y="55"/>
                    <a:pt x="518" y="56"/>
                  </a:cubicBezTo>
                  <a:close/>
                  <a:moveTo>
                    <a:pt x="491" y="96"/>
                  </a:moveTo>
                  <a:cubicBezTo>
                    <a:pt x="507" y="95"/>
                    <a:pt x="517" y="98"/>
                    <a:pt x="525" y="96"/>
                  </a:cubicBezTo>
                  <a:cubicBezTo>
                    <a:pt x="525" y="94"/>
                    <a:pt x="525" y="92"/>
                    <a:pt x="525" y="90"/>
                  </a:cubicBezTo>
                  <a:cubicBezTo>
                    <a:pt x="512" y="91"/>
                    <a:pt x="501" y="92"/>
                    <a:pt x="491" y="96"/>
                  </a:cubicBezTo>
                  <a:close/>
                  <a:moveTo>
                    <a:pt x="469" y="176"/>
                  </a:moveTo>
                  <a:cubicBezTo>
                    <a:pt x="471" y="176"/>
                    <a:pt x="478" y="172"/>
                    <a:pt x="480" y="176"/>
                  </a:cubicBezTo>
                  <a:cubicBezTo>
                    <a:pt x="480" y="180"/>
                    <a:pt x="475" y="178"/>
                    <a:pt x="475" y="182"/>
                  </a:cubicBezTo>
                  <a:cubicBezTo>
                    <a:pt x="490" y="185"/>
                    <a:pt x="507" y="186"/>
                    <a:pt x="525" y="181"/>
                  </a:cubicBezTo>
                  <a:cubicBezTo>
                    <a:pt x="510" y="174"/>
                    <a:pt x="501" y="182"/>
                    <a:pt x="483" y="179"/>
                  </a:cubicBezTo>
                  <a:cubicBezTo>
                    <a:pt x="486" y="172"/>
                    <a:pt x="469" y="171"/>
                    <a:pt x="469" y="176"/>
                  </a:cubicBezTo>
                  <a:close/>
                  <a:moveTo>
                    <a:pt x="443" y="197"/>
                  </a:moveTo>
                  <a:cubicBezTo>
                    <a:pt x="445" y="201"/>
                    <a:pt x="451" y="203"/>
                    <a:pt x="448" y="207"/>
                  </a:cubicBezTo>
                  <a:cubicBezTo>
                    <a:pt x="452" y="205"/>
                    <a:pt x="455" y="211"/>
                    <a:pt x="457" y="207"/>
                  </a:cubicBezTo>
                  <a:cubicBezTo>
                    <a:pt x="456" y="205"/>
                    <a:pt x="449" y="208"/>
                    <a:pt x="451" y="203"/>
                  </a:cubicBezTo>
                  <a:cubicBezTo>
                    <a:pt x="461" y="198"/>
                    <a:pt x="472" y="203"/>
                    <a:pt x="482" y="197"/>
                  </a:cubicBezTo>
                  <a:cubicBezTo>
                    <a:pt x="488" y="202"/>
                    <a:pt x="503" y="203"/>
                    <a:pt x="510" y="197"/>
                  </a:cubicBezTo>
                  <a:cubicBezTo>
                    <a:pt x="485" y="197"/>
                    <a:pt x="463" y="192"/>
                    <a:pt x="443" y="197"/>
                  </a:cubicBezTo>
                  <a:close/>
                  <a:moveTo>
                    <a:pt x="479" y="114"/>
                  </a:moveTo>
                  <a:cubicBezTo>
                    <a:pt x="480" y="124"/>
                    <a:pt x="498" y="121"/>
                    <a:pt x="504" y="117"/>
                  </a:cubicBezTo>
                  <a:cubicBezTo>
                    <a:pt x="500" y="116"/>
                    <a:pt x="506" y="114"/>
                    <a:pt x="504" y="111"/>
                  </a:cubicBezTo>
                  <a:cubicBezTo>
                    <a:pt x="496" y="112"/>
                    <a:pt x="483" y="109"/>
                    <a:pt x="479" y="114"/>
                  </a:cubicBezTo>
                  <a:close/>
                  <a:moveTo>
                    <a:pt x="423" y="701"/>
                  </a:moveTo>
                  <a:cubicBezTo>
                    <a:pt x="438" y="700"/>
                    <a:pt x="464" y="706"/>
                    <a:pt x="472" y="700"/>
                  </a:cubicBezTo>
                  <a:cubicBezTo>
                    <a:pt x="455" y="702"/>
                    <a:pt x="433" y="695"/>
                    <a:pt x="423" y="701"/>
                  </a:cubicBezTo>
                  <a:close/>
                  <a:moveTo>
                    <a:pt x="351" y="143"/>
                  </a:moveTo>
                  <a:cubicBezTo>
                    <a:pt x="359" y="144"/>
                    <a:pt x="358" y="144"/>
                    <a:pt x="365" y="145"/>
                  </a:cubicBezTo>
                  <a:cubicBezTo>
                    <a:pt x="365" y="148"/>
                    <a:pt x="363" y="148"/>
                    <a:pt x="363" y="151"/>
                  </a:cubicBezTo>
                  <a:cubicBezTo>
                    <a:pt x="388" y="143"/>
                    <a:pt x="412" y="143"/>
                    <a:pt x="437" y="140"/>
                  </a:cubicBezTo>
                  <a:cubicBezTo>
                    <a:pt x="436" y="136"/>
                    <a:pt x="440" y="137"/>
                    <a:pt x="440" y="135"/>
                  </a:cubicBezTo>
                  <a:cubicBezTo>
                    <a:pt x="410" y="141"/>
                    <a:pt x="365" y="121"/>
                    <a:pt x="351" y="143"/>
                  </a:cubicBezTo>
                  <a:close/>
                  <a:moveTo>
                    <a:pt x="409" y="114"/>
                  </a:moveTo>
                  <a:cubicBezTo>
                    <a:pt x="414" y="112"/>
                    <a:pt x="412" y="117"/>
                    <a:pt x="412" y="120"/>
                  </a:cubicBezTo>
                  <a:cubicBezTo>
                    <a:pt x="423" y="119"/>
                    <a:pt x="433" y="120"/>
                    <a:pt x="439" y="112"/>
                  </a:cubicBezTo>
                  <a:cubicBezTo>
                    <a:pt x="429" y="106"/>
                    <a:pt x="418" y="106"/>
                    <a:pt x="409" y="114"/>
                  </a:cubicBezTo>
                  <a:close/>
                  <a:moveTo>
                    <a:pt x="412" y="630"/>
                  </a:moveTo>
                  <a:cubicBezTo>
                    <a:pt x="418" y="630"/>
                    <a:pt x="424" y="631"/>
                    <a:pt x="426" y="627"/>
                  </a:cubicBezTo>
                  <a:cubicBezTo>
                    <a:pt x="420" y="624"/>
                    <a:pt x="416" y="627"/>
                    <a:pt x="412" y="630"/>
                  </a:cubicBezTo>
                  <a:close/>
                  <a:moveTo>
                    <a:pt x="391" y="170"/>
                  </a:moveTo>
                  <a:cubicBezTo>
                    <a:pt x="397" y="167"/>
                    <a:pt x="413" y="175"/>
                    <a:pt x="415" y="166"/>
                  </a:cubicBezTo>
                  <a:cubicBezTo>
                    <a:pt x="407" y="167"/>
                    <a:pt x="397" y="166"/>
                    <a:pt x="391" y="170"/>
                  </a:cubicBezTo>
                  <a:close/>
                  <a:moveTo>
                    <a:pt x="313" y="118"/>
                  </a:moveTo>
                  <a:cubicBezTo>
                    <a:pt x="314" y="128"/>
                    <a:pt x="289" y="123"/>
                    <a:pt x="283" y="123"/>
                  </a:cubicBezTo>
                  <a:cubicBezTo>
                    <a:pt x="289" y="133"/>
                    <a:pt x="313" y="123"/>
                    <a:pt x="322" y="127"/>
                  </a:cubicBezTo>
                  <a:cubicBezTo>
                    <a:pt x="323" y="123"/>
                    <a:pt x="317" y="125"/>
                    <a:pt x="319" y="120"/>
                  </a:cubicBezTo>
                  <a:cubicBezTo>
                    <a:pt x="322" y="124"/>
                    <a:pt x="341" y="118"/>
                    <a:pt x="341" y="115"/>
                  </a:cubicBezTo>
                  <a:cubicBezTo>
                    <a:pt x="358" y="116"/>
                    <a:pt x="378" y="122"/>
                    <a:pt x="388" y="108"/>
                  </a:cubicBezTo>
                  <a:cubicBezTo>
                    <a:pt x="390" y="110"/>
                    <a:pt x="400" y="111"/>
                    <a:pt x="402" y="108"/>
                  </a:cubicBezTo>
                  <a:cubicBezTo>
                    <a:pt x="397" y="106"/>
                    <a:pt x="391" y="106"/>
                    <a:pt x="387" y="103"/>
                  </a:cubicBezTo>
                  <a:cubicBezTo>
                    <a:pt x="384" y="105"/>
                    <a:pt x="385" y="109"/>
                    <a:pt x="381" y="109"/>
                  </a:cubicBezTo>
                  <a:cubicBezTo>
                    <a:pt x="375" y="106"/>
                    <a:pt x="378" y="106"/>
                    <a:pt x="377" y="102"/>
                  </a:cubicBezTo>
                  <a:cubicBezTo>
                    <a:pt x="363" y="105"/>
                    <a:pt x="342" y="106"/>
                    <a:pt x="319" y="106"/>
                  </a:cubicBezTo>
                  <a:cubicBezTo>
                    <a:pt x="318" y="108"/>
                    <a:pt x="319" y="109"/>
                    <a:pt x="317" y="109"/>
                  </a:cubicBezTo>
                  <a:cubicBezTo>
                    <a:pt x="317" y="114"/>
                    <a:pt x="322" y="113"/>
                    <a:pt x="322" y="117"/>
                  </a:cubicBezTo>
                  <a:cubicBezTo>
                    <a:pt x="319" y="119"/>
                    <a:pt x="316" y="121"/>
                    <a:pt x="313" y="118"/>
                  </a:cubicBezTo>
                  <a:close/>
                  <a:moveTo>
                    <a:pt x="371" y="99"/>
                  </a:moveTo>
                  <a:cubicBezTo>
                    <a:pt x="381" y="98"/>
                    <a:pt x="388" y="100"/>
                    <a:pt x="393" y="97"/>
                  </a:cubicBezTo>
                  <a:cubicBezTo>
                    <a:pt x="387" y="96"/>
                    <a:pt x="374" y="94"/>
                    <a:pt x="371" y="99"/>
                  </a:cubicBezTo>
                  <a:close/>
                  <a:moveTo>
                    <a:pt x="311" y="72"/>
                  </a:moveTo>
                  <a:cubicBezTo>
                    <a:pt x="307" y="75"/>
                    <a:pt x="296" y="71"/>
                    <a:pt x="294" y="77"/>
                  </a:cubicBezTo>
                  <a:cubicBezTo>
                    <a:pt x="300" y="79"/>
                    <a:pt x="304" y="75"/>
                    <a:pt x="310" y="78"/>
                  </a:cubicBezTo>
                  <a:cubicBezTo>
                    <a:pt x="291" y="86"/>
                    <a:pt x="261" y="82"/>
                    <a:pt x="243" y="92"/>
                  </a:cubicBezTo>
                  <a:cubicBezTo>
                    <a:pt x="253" y="90"/>
                    <a:pt x="256" y="94"/>
                    <a:pt x="259" y="97"/>
                  </a:cubicBezTo>
                  <a:cubicBezTo>
                    <a:pt x="264" y="91"/>
                    <a:pt x="282" y="88"/>
                    <a:pt x="292" y="93"/>
                  </a:cubicBezTo>
                  <a:cubicBezTo>
                    <a:pt x="286" y="93"/>
                    <a:pt x="281" y="94"/>
                    <a:pt x="277" y="96"/>
                  </a:cubicBezTo>
                  <a:cubicBezTo>
                    <a:pt x="286" y="100"/>
                    <a:pt x="298" y="93"/>
                    <a:pt x="307" y="97"/>
                  </a:cubicBezTo>
                  <a:cubicBezTo>
                    <a:pt x="311" y="86"/>
                    <a:pt x="327" y="85"/>
                    <a:pt x="343" y="86"/>
                  </a:cubicBezTo>
                  <a:cubicBezTo>
                    <a:pt x="343" y="88"/>
                    <a:pt x="342" y="89"/>
                    <a:pt x="341" y="90"/>
                  </a:cubicBezTo>
                  <a:cubicBezTo>
                    <a:pt x="355" y="91"/>
                    <a:pt x="369" y="93"/>
                    <a:pt x="377" y="89"/>
                  </a:cubicBezTo>
                  <a:cubicBezTo>
                    <a:pt x="374" y="87"/>
                    <a:pt x="369" y="89"/>
                    <a:pt x="366" y="84"/>
                  </a:cubicBezTo>
                  <a:cubicBezTo>
                    <a:pt x="373" y="82"/>
                    <a:pt x="380" y="80"/>
                    <a:pt x="386" y="77"/>
                  </a:cubicBezTo>
                  <a:cubicBezTo>
                    <a:pt x="361" y="74"/>
                    <a:pt x="325" y="82"/>
                    <a:pt x="311" y="72"/>
                  </a:cubicBezTo>
                  <a:close/>
                  <a:moveTo>
                    <a:pt x="363" y="175"/>
                  </a:moveTo>
                  <a:cubicBezTo>
                    <a:pt x="370" y="173"/>
                    <a:pt x="372" y="177"/>
                    <a:pt x="375" y="172"/>
                  </a:cubicBezTo>
                  <a:cubicBezTo>
                    <a:pt x="370" y="171"/>
                    <a:pt x="365" y="169"/>
                    <a:pt x="363" y="175"/>
                  </a:cubicBezTo>
                  <a:close/>
                  <a:moveTo>
                    <a:pt x="347" y="575"/>
                  </a:moveTo>
                  <a:cubicBezTo>
                    <a:pt x="353" y="574"/>
                    <a:pt x="363" y="577"/>
                    <a:pt x="366" y="573"/>
                  </a:cubicBezTo>
                  <a:cubicBezTo>
                    <a:pt x="357" y="573"/>
                    <a:pt x="354" y="571"/>
                    <a:pt x="347" y="575"/>
                  </a:cubicBezTo>
                  <a:close/>
                  <a:moveTo>
                    <a:pt x="347" y="149"/>
                  </a:moveTo>
                  <a:cubicBezTo>
                    <a:pt x="349" y="155"/>
                    <a:pt x="359" y="155"/>
                    <a:pt x="360" y="149"/>
                  </a:cubicBezTo>
                  <a:cubicBezTo>
                    <a:pt x="356" y="151"/>
                    <a:pt x="351" y="151"/>
                    <a:pt x="347" y="149"/>
                  </a:cubicBezTo>
                  <a:close/>
                  <a:moveTo>
                    <a:pt x="313" y="188"/>
                  </a:moveTo>
                  <a:cubicBezTo>
                    <a:pt x="314" y="184"/>
                    <a:pt x="310" y="185"/>
                    <a:pt x="310" y="182"/>
                  </a:cubicBezTo>
                  <a:cubicBezTo>
                    <a:pt x="315" y="176"/>
                    <a:pt x="328" y="177"/>
                    <a:pt x="334" y="172"/>
                  </a:cubicBezTo>
                  <a:cubicBezTo>
                    <a:pt x="323" y="169"/>
                    <a:pt x="317" y="178"/>
                    <a:pt x="314" y="170"/>
                  </a:cubicBezTo>
                  <a:cubicBezTo>
                    <a:pt x="310" y="176"/>
                    <a:pt x="294" y="171"/>
                    <a:pt x="294" y="182"/>
                  </a:cubicBezTo>
                  <a:cubicBezTo>
                    <a:pt x="296" y="182"/>
                    <a:pt x="302" y="178"/>
                    <a:pt x="304" y="182"/>
                  </a:cubicBezTo>
                  <a:cubicBezTo>
                    <a:pt x="297" y="184"/>
                    <a:pt x="289" y="185"/>
                    <a:pt x="285" y="189"/>
                  </a:cubicBezTo>
                  <a:cubicBezTo>
                    <a:pt x="293" y="194"/>
                    <a:pt x="301" y="184"/>
                    <a:pt x="305" y="191"/>
                  </a:cubicBezTo>
                  <a:cubicBezTo>
                    <a:pt x="300" y="190"/>
                    <a:pt x="300" y="195"/>
                    <a:pt x="298" y="197"/>
                  </a:cubicBezTo>
                  <a:cubicBezTo>
                    <a:pt x="286" y="195"/>
                    <a:pt x="282" y="197"/>
                    <a:pt x="270" y="198"/>
                  </a:cubicBezTo>
                  <a:cubicBezTo>
                    <a:pt x="270" y="205"/>
                    <a:pt x="283" y="199"/>
                    <a:pt x="283" y="207"/>
                  </a:cubicBezTo>
                  <a:cubicBezTo>
                    <a:pt x="290" y="205"/>
                    <a:pt x="301" y="210"/>
                    <a:pt x="298" y="203"/>
                  </a:cubicBezTo>
                  <a:cubicBezTo>
                    <a:pt x="297" y="206"/>
                    <a:pt x="288" y="204"/>
                    <a:pt x="289" y="200"/>
                  </a:cubicBezTo>
                  <a:cubicBezTo>
                    <a:pt x="296" y="199"/>
                    <a:pt x="298" y="202"/>
                    <a:pt x="305" y="201"/>
                  </a:cubicBezTo>
                  <a:cubicBezTo>
                    <a:pt x="305" y="198"/>
                    <a:pt x="306" y="196"/>
                    <a:pt x="308" y="195"/>
                  </a:cubicBezTo>
                  <a:cubicBezTo>
                    <a:pt x="311" y="197"/>
                    <a:pt x="312" y="199"/>
                    <a:pt x="317" y="198"/>
                  </a:cubicBezTo>
                  <a:cubicBezTo>
                    <a:pt x="318" y="196"/>
                    <a:pt x="315" y="194"/>
                    <a:pt x="317" y="194"/>
                  </a:cubicBezTo>
                  <a:cubicBezTo>
                    <a:pt x="325" y="200"/>
                    <a:pt x="340" y="195"/>
                    <a:pt x="345" y="192"/>
                  </a:cubicBezTo>
                  <a:cubicBezTo>
                    <a:pt x="334" y="192"/>
                    <a:pt x="327" y="187"/>
                    <a:pt x="313" y="188"/>
                  </a:cubicBezTo>
                  <a:close/>
                  <a:moveTo>
                    <a:pt x="329" y="538"/>
                  </a:moveTo>
                  <a:cubicBezTo>
                    <a:pt x="329" y="543"/>
                    <a:pt x="345" y="541"/>
                    <a:pt x="347" y="539"/>
                  </a:cubicBezTo>
                  <a:cubicBezTo>
                    <a:pt x="339" y="538"/>
                    <a:pt x="337" y="539"/>
                    <a:pt x="329" y="538"/>
                  </a:cubicBezTo>
                  <a:close/>
                  <a:moveTo>
                    <a:pt x="273" y="576"/>
                  </a:moveTo>
                  <a:cubicBezTo>
                    <a:pt x="294" y="578"/>
                    <a:pt x="309" y="572"/>
                    <a:pt x="328" y="575"/>
                  </a:cubicBezTo>
                  <a:cubicBezTo>
                    <a:pt x="328" y="573"/>
                    <a:pt x="330" y="573"/>
                    <a:pt x="329" y="571"/>
                  </a:cubicBezTo>
                  <a:cubicBezTo>
                    <a:pt x="308" y="570"/>
                    <a:pt x="288" y="563"/>
                    <a:pt x="273" y="576"/>
                  </a:cubicBezTo>
                  <a:close/>
                  <a:moveTo>
                    <a:pt x="320" y="332"/>
                  </a:moveTo>
                  <a:cubicBezTo>
                    <a:pt x="319" y="335"/>
                    <a:pt x="318" y="340"/>
                    <a:pt x="314" y="341"/>
                  </a:cubicBezTo>
                  <a:cubicBezTo>
                    <a:pt x="317" y="343"/>
                    <a:pt x="321" y="340"/>
                    <a:pt x="323" y="338"/>
                  </a:cubicBezTo>
                  <a:cubicBezTo>
                    <a:pt x="318" y="335"/>
                    <a:pt x="326" y="334"/>
                    <a:pt x="326" y="332"/>
                  </a:cubicBezTo>
                  <a:cubicBezTo>
                    <a:pt x="324" y="332"/>
                    <a:pt x="322" y="332"/>
                    <a:pt x="320" y="332"/>
                  </a:cubicBezTo>
                  <a:close/>
                  <a:moveTo>
                    <a:pt x="294" y="544"/>
                  </a:moveTo>
                  <a:cubicBezTo>
                    <a:pt x="294" y="545"/>
                    <a:pt x="293" y="546"/>
                    <a:pt x="292" y="545"/>
                  </a:cubicBezTo>
                  <a:cubicBezTo>
                    <a:pt x="291" y="545"/>
                    <a:pt x="290" y="546"/>
                    <a:pt x="291" y="547"/>
                  </a:cubicBezTo>
                  <a:cubicBezTo>
                    <a:pt x="295" y="547"/>
                    <a:pt x="302" y="550"/>
                    <a:pt x="305" y="547"/>
                  </a:cubicBezTo>
                  <a:cubicBezTo>
                    <a:pt x="306" y="549"/>
                    <a:pt x="307" y="549"/>
                    <a:pt x="307" y="551"/>
                  </a:cubicBezTo>
                  <a:cubicBezTo>
                    <a:pt x="313" y="550"/>
                    <a:pt x="320" y="552"/>
                    <a:pt x="326" y="548"/>
                  </a:cubicBezTo>
                  <a:cubicBezTo>
                    <a:pt x="324" y="548"/>
                    <a:pt x="321" y="548"/>
                    <a:pt x="322" y="545"/>
                  </a:cubicBezTo>
                  <a:cubicBezTo>
                    <a:pt x="310" y="550"/>
                    <a:pt x="302" y="535"/>
                    <a:pt x="292" y="541"/>
                  </a:cubicBezTo>
                  <a:cubicBezTo>
                    <a:pt x="295" y="547"/>
                    <a:pt x="303" y="538"/>
                    <a:pt x="305" y="545"/>
                  </a:cubicBezTo>
                  <a:cubicBezTo>
                    <a:pt x="299" y="544"/>
                    <a:pt x="295" y="548"/>
                    <a:pt x="294" y="544"/>
                  </a:cubicBezTo>
                  <a:close/>
                  <a:moveTo>
                    <a:pt x="289" y="135"/>
                  </a:moveTo>
                  <a:cubicBezTo>
                    <a:pt x="299" y="140"/>
                    <a:pt x="312" y="135"/>
                    <a:pt x="325" y="135"/>
                  </a:cubicBezTo>
                  <a:cubicBezTo>
                    <a:pt x="317" y="129"/>
                    <a:pt x="297" y="128"/>
                    <a:pt x="289" y="135"/>
                  </a:cubicBezTo>
                  <a:close/>
                  <a:moveTo>
                    <a:pt x="251" y="135"/>
                  </a:moveTo>
                  <a:cubicBezTo>
                    <a:pt x="244" y="142"/>
                    <a:pt x="221" y="131"/>
                    <a:pt x="218" y="140"/>
                  </a:cubicBezTo>
                  <a:cubicBezTo>
                    <a:pt x="225" y="140"/>
                    <a:pt x="232" y="141"/>
                    <a:pt x="236" y="145"/>
                  </a:cubicBezTo>
                  <a:cubicBezTo>
                    <a:pt x="235" y="148"/>
                    <a:pt x="229" y="146"/>
                    <a:pt x="228" y="149"/>
                  </a:cubicBezTo>
                  <a:cubicBezTo>
                    <a:pt x="229" y="151"/>
                    <a:pt x="234" y="150"/>
                    <a:pt x="234" y="152"/>
                  </a:cubicBezTo>
                  <a:cubicBezTo>
                    <a:pt x="228" y="153"/>
                    <a:pt x="227" y="159"/>
                    <a:pt x="225" y="164"/>
                  </a:cubicBezTo>
                  <a:cubicBezTo>
                    <a:pt x="232" y="167"/>
                    <a:pt x="236" y="163"/>
                    <a:pt x="240" y="158"/>
                  </a:cubicBezTo>
                  <a:cubicBezTo>
                    <a:pt x="238" y="157"/>
                    <a:pt x="234" y="157"/>
                    <a:pt x="233" y="155"/>
                  </a:cubicBezTo>
                  <a:cubicBezTo>
                    <a:pt x="264" y="147"/>
                    <a:pt x="285" y="160"/>
                    <a:pt x="308" y="148"/>
                  </a:cubicBezTo>
                  <a:cubicBezTo>
                    <a:pt x="304" y="143"/>
                    <a:pt x="323" y="147"/>
                    <a:pt x="322" y="143"/>
                  </a:cubicBezTo>
                  <a:cubicBezTo>
                    <a:pt x="295" y="143"/>
                    <a:pt x="271" y="143"/>
                    <a:pt x="251" y="135"/>
                  </a:cubicBezTo>
                  <a:close/>
                  <a:moveTo>
                    <a:pt x="302" y="112"/>
                  </a:moveTo>
                  <a:cubicBezTo>
                    <a:pt x="297" y="111"/>
                    <a:pt x="294" y="114"/>
                    <a:pt x="289" y="114"/>
                  </a:cubicBezTo>
                  <a:cubicBezTo>
                    <a:pt x="287" y="120"/>
                    <a:pt x="304" y="120"/>
                    <a:pt x="304" y="115"/>
                  </a:cubicBezTo>
                  <a:cubicBezTo>
                    <a:pt x="301" y="115"/>
                    <a:pt x="301" y="114"/>
                    <a:pt x="302" y="112"/>
                  </a:cubicBezTo>
                  <a:close/>
                  <a:moveTo>
                    <a:pt x="242" y="117"/>
                  </a:moveTo>
                  <a:cubicBezTo>
                    <a:pt x="254" y="113"/>
                    <a:pt x="274" y="118"/>
                    <a:pt x="283" y="111"/>
                  </a:cubicBezTo>
                  <a:cubicBezTo>
                    <a:pt x="273" y="108"/>
                    <a:pt x="251" y="108"/>
                    <a:pt x="242" y="117"/>
                  </a:cubicBezTo>
                  <a:close/>
                  <a:moveTo>
                    <a:pt x="245" y="216"/>
                  </a:moveTo>
                  <a:cubicBezTo>
                    <a:pt x="253" y="217"/>
                    <a:pt x="242" y="220"/>
                    <a:pt x="242" y="222"/>
                  </a:cubicBezTo>
                  <a:cubicBezTo>
                    <a:pt x="253" y="225"/>
                    <a:pt x="268" y="218"/>
                    <a:pt x="279" y="221"/>
                  </a:cubicBezTo>
                  <a:cubicBezTo>
                    <a:pt x="272" y="217"/>
                    <a:pt x="254" y="213"/>
                    <a:pt x="245" y="216"/>
                  </a:cubicBezTo>
                  <a:close/>
                  <a:moveTo>
                    <a:pt x="261" y="538"/>
                  </a:moveTo>
                  <a:cubicBezTo>
                    <a:pt x="264" y="537"/>
                    <a:pt x="277" y="540"/>
                    <a:pt x="277" y="536"/>
                  </a:cubicBezTo>
                  <a:cubicBezTo>
                    <a:pt x="272" y="537"/>
                    <a:pt x="262" y="528"/>
                    <a:pt x="261" y="538"/>
                  </a:cubicBezTo>
                  <a:close/>
                  <a:moveTo>
                    <a:pt x="243" y="204"/>
                  </a:moveTo>
                  <a:cubicBezTo>
                    <a:pt x="243" y="207"/>
                    <a:pt x="240" y="208"/>
                    <a:pt x="240" y="212"/>
                  </a:cubicBezTo>
                  <a:cubicBezTo>
                    <a:pt x="254" y="208"/>
                    <a:pt x="260" y="213"/>
                    <a:pt x="268" y="206"/>
                  </a:cubicBezTo>
                  <a:cubicBezTo>
                    <a:pt x="260" y="205"/>
                    <a:pt x="249" y="207"/>
                    <a:pt x="243" y="204"/>
                  </a:cubicBezTo>
                  <a:close/>
                  <a:moveTo>
                    <a:pt x="219" y="200"/>
                  </a:moveTo>
                  <a:cubicBezTo>
                    <a:pt x="232" y="207"/>
                    <a:pt x="254" y="200"/>
                    <a:pt x="261" y="192"/>
                  </a:cubicBezTo>
                  <a:cubicBezTo>
                    <a:pt x="249" y="199"/>
                    <a:pt x="231" y="189"/>
                    <a:pt x="219" y="200"/>
                  </a:cubicBezTo>
                  <a:close/>
                  <a:moveTo>
                    <a:pt x="214" y="216"/>
                  </a:moveTo>
                  <a:cubicBezTo>
                    <a:pt x="218" y="216"/>
                    <a:pt x="222" y="211"/>
                    <a:pt x="228" y="209"/>
                  </a:cubicBezTo>
                  <a:cubicBezTo>
                    <a:pt x="211" y="209"/>
                    <a:pt x="188" y="200"/>
                    <a:pt x="168" y="203"/>
                  </a:cubicBezTo>
                  <a:cubicBezTo>
                    <a:pt x="162" y="204"/>
                    <a:pt x="156" y="208"/>
                    <a:pt x="150" y="210"/>
                  </a:cubicBezTo>
                  <a:cubicBezTo>
                    <a:pt x="131" y="215"/>
                    <a:pt x="111" y="214"/>
                    <a:pt x="105" y="226"/>
                  </a:cubicBezTo>
                  <a:cubicBezTo>
                    <a:pt x="142" y="215"/>
                    <a:pt x="194" y="222"/>
                    <a:pt x="237" y="222"/>
                  </a:cubicBezTo>
                  <a:cubicBezTo>
                    <a:pt x="232" y="218"/>
                    <a:pt x="219" y="221"/>
                    <a:pt x="214" y="216"/>
                  </a:cubicBezTo>
                  <a:close/>
                  <a:moveTo>
                    <a:pt x="215" y="96"/>
                  </a:moveTo>
                  <a:cubicBezTo>
                    <a:pt x="215" y="99"/>
                    <a:pt x="217" y="99"/>
                    <a:pt x="216" y="102"/>
                  </a:cubicBezTo>
                  <a:cubicBezTo>
                    <a:pt x="224" y="99"/>
                    <a:pt x="230" y="104"/>
                    <a:pt x="233" y="97"/>
                  </a:cubicBezTo>
                  <a:cubicBezTo>
                    <a:pt x="227" y="96"/>
                    <a:pt x="220" y="94"/>
                    <a:pt x="215" y="96"/>
                  </a:cubicBezTo>
                  <a:close/>
                  <a:moveTo>
                    <a:pt x="206" y="121"/>
                  </a:moveTo>
                  <a:cubicBezTo>
                    <a:pt x="216" y="124"/>
                    <a:pt x="224" y="120"/>
                    <a:pt x="227" y="115"/>
                  </a:cubicBezTo>
                  <a:cubicBezTo>
                    <a:pt x="217" y="114"/>
                    <a:pt x="211" y="115"/>
                    <a:pt x="206" y="121"/>
                  </a:cubicBezTo>
                  <a:close/>
                  <a:moveTo>
                    <a:pt x="203" y="249"/>
                  </a:moveTo>
                  <a:cubicBezTo>
                    <a:pt x="207" y="248"/>
                    <a:pt x="215" y="254"/>
                    <a:pt x="215" y="247"/>
                  </a:cubicBezTo>
                  <a:cubicBezTo>
                    <a:pt x="213" y="245"/>
                    <a:pt x="206" y="247"/>
                    <a:pt x="203" y="249"/>
                  </a:cubicBezTo>
                  <a:close/>
                  <a:moveTo>
                    <a:pt x="197" y="311"/>
                  </a:moveTo>
                  <a:cubicBezTo>
                    <a:pt x="203" y="312"/>
                    <a:pt x="207" y="313"/>
                    <a:pt x="209" y="308"/>
                  </a:cubicBezTo>
                  <a:cubicBezTo>
                    <a:pt x="205" y="308"/>
                    <a:pt x="198" y="306"/>
                    <a:pt x="197" y="311"/>
                  </a:cubicBezTo>
                  <a:close/>
                  <a:moveTo>
                    <a:pt x="191" y="108"/>
                  </a:moveTo>
                  <a:cubicBezTo>
                    <a:pt x="198" y="108"/>
                    <a:pt x="204" y="108"/>
                    <a:pt x="206" y="103"/>
                  </a:cubicBezTo>
                  <a:cubicBezTo>
                    <a:pt x="200" y="104"/>
                    <a:pt x="191" y="101"/>
                    <a:pt x="191" y="108"/>
                  </a:cubicBezTo>
                  <a:close/>
                  <a:moveTo>
                    <a:pt x="175" y="94"/>
                  </a:moveTo>
                  <a:cubicBezTo>
                    <a:pt x="177" y="94"/>
                    <a:pt x="180" y="94"/>
                    <a:pt x="182" y="94"/>
                  </a:cubicBezTo>
                  <a:cubicBezTo>
                    <a:pt x="182" y="93"/>
                    <a:pt x="182" y="92"/>
                    <a:pt x="182" y="90"/>
                  </a:cubicBezTo>
                  <a:cubicBezTo>
                    <a:pt x="179" y="90"/>
                    <a:pt x="175" y="90"/>
                    <a:pt x="175" y="94"/>
                  </a:cubicBezTo>
                  <a:close/>
                  <a:moveTo>
                    <a:pt x="157" y="585"/>
                  </a:moveTo>
                  <a:cubicBezTo>
                    <a:pt x="156" y="590"/>
                    <a:pt x="168" y="589"/>
                    <a:pt x="169" y="587"/>
                  </a:cubicBezTo>
                  <a:cubicBezTo>
                    <a:pt x="164" y="581"/>
                    <a:pt x="163" y="588"/>
                    <a:pt x="157" y="585"/>
                  </a:cubicBezTo>
                  <a:close/>
                  <a:moveTo>
                    <a:pt x="122" y="301"/>
                  </a:moveTo>
                  <a:cubicBezTo>
                    <a:pt x="121" y="303"/>
                    <a:pt x="123" y="304"/>
                    <a:pt x="123" y="307"/>
                  </a:cubicBezTo>
                  <a:cubicBezTo>
                    <a:pt x="126" y="306"/>
                    <a:pt x="132" y="308"/>
                    <a:pt x="132" y="305"/>
                  </a:cubicBezTo>
                  <a:cubicBezTo>
                    <a:pt x="129" y="304"/>
                    <a:pt x="127" y="300"/>
                    <a:pt x="122" y="301"/>
                  </a:cubicBezTo>
                  <a:close/>
                  <a:moveTo>
                    <a:pt x="107" y="283"/>
                  </a:moveTo>
                  <a:cubicBezTo>
                    <a:pt x="106" y="286"/>
                    <a:pt x="109" y="286"/>
                    <a:pt x="108" y="290"/>
                  </a:cubicBezTo>
                  <a:cubicBezTo>
                    <a:pt x="114" y="289"/>
                    <a:pt x="123" y="292"/>
                    <a:pt x="126" y="289"/>
                  </a:cubicBezTo>
                  <a:cubicBezTo>
                    <a:pt x="116" y="290"/>
                    <a:pt x="115" y="283"/>
                    <a:pt x="107" y="283"/>
                  </a:cubicBezTo>
                  <a:close/>
                  <a:moveTo>
                    <a:pt x="104" y="493"/>
                  </a:moveTo>
                  <a:cubicBezTo>
                    <a:pt x="98" y="494"/>
                    <a:pt x="93" y="494"/>
                    <a:pt x="89" y="496"/>
                  </a:cubicBezTo>
                  <a:cubicBezTo>
                    <a:pt x="90" y="498"/>
                    <a:pt x="94" y="497"/>
                    <a:pt x="93" y="501"/>
                  </a:cubicBezTo>
                  <a:cubicBezTo>
                    <a:pt x="91" y="504"/>
                    <a:pt x="91" y="502"/>
                    <a:pt x="92" y="507"/>
                  </a:cubicBezTo>
                  <a:cubicBezTo>
                    <a:pt x="90" y="508"/>
                    <a:pt x="84" y="505"/>
                    <a:pt x="84" y="508"/>
                  </a:cubicBezTo>
                  <a:cubicBezTo>
                    <a:pt x="86" y="510"/>
                    <a:pt x="91" y="510"/>
                    <a:pt x="95" y="510"/>
                  </a:cubicBezTo>
                  <a:cubicBezTo>
                    <a:pt x="96" y="501"/>
                    <a:pt x="106" y="506"/>
                    <a:pt x="113" y="505"/>
                  </a:cubicBezTo>
                  <a:cubicBezTo>
                    <a:pt x="113" y="504"/>
                    <a:pt x="113" y="502"/>
                    <a:pt x="113" y="501"/>
                  </a:cubicBezTo>
                  <a:cubicBezTo>
                    <a:pt x="105" y="502"/>
                    <a:pt x="101" y="499"/>
                    <a:pt x="104" y="493"/>
                  </a:cubicBezTo>
                  <a:close/>
                  <a:moveTo>
                    <a:pt x="86" y="489"/>
                  </a:moveTo>
                  <a:cubicBezTo>
                    <a:pt x="89" y="490"/>
                    <a:pt x="98" y="493"/>
                    <a:pt x="99" y="490"/>
                  </a:cubicBezTo>
                  <a:cubicBezTo>
                    <a:pt x="96" y="489"/>
                    <a:pt x="87" y="487"/>
                    <a:pt x="86" y="489"/>
                  </a:cubicBezTo>
                  <a:close/>
                  <a:moveTo>
                    <a:pt x="89" y="228"/>
                  </a:moveTo>
                  <a:cubicBezTo>
                    <a:pt x="86" y="231"/>
                    <a:pt x="91" y="232"/>
                    <a:pt x="87" y="235"/>
                  </a:cubicBezTo>
                  <a:cubicBezTo>
                    <a:pt x="91" y="234"/>
                    <a:pt x="97" y="235"/>
                    <a:pt x="98" y="231"/>
                  </a:cubicBezTo>
                  <a:cubicBezTo>
                    <a:pt x="95" y="230"/>
                    <a:pt x="94" y="227"/>
                    <a:pt x="89" y="228"/>
                  </a:cubicBezTo>
                  <a:close/>
                  <a:moveTo>
                    <a:pt x="65" y="455"/>
                  </a:moveTo>
                  <a:cubicBezTo>
                    <a:pt x="72" y="457"/>
                    <a:pt x="74" y="453"/>
                    <a:pt x="74" y="459"/>
                  </a:cubicBezTo>
                  <a:cubicBezTo>
                    <a:pt x="80" y="461"/>
                    <a:pt x="77" y="453"/>
                    <a:pt x="83" y="455"/>
                  </a:cubicBezTo>
                  <a:cubicBezTo>
                    <a:pt x="83" y="453"/>
                    <a:pt x="83" y="452"/>
                    <a:pt x="83" y="450"/>
                  </a:cubicBezTo>
                  <a:cubicBezTo>
                    <a:pt x="75" y="450"/>
                    <a:pt x="69" y="451"/>
                    <a:pt x="65" y="455"/>
                  </a:cubicBezTo>
                  <a:close/>
                  <a:moveTo>
                    <a:pt x="56" y="354"/>
                  </a:moveTo>
                  <a:cubicBezTo>
                    <a:pt x="54" y="359"/>
                    <a:pt x="31" y="357"/>
                    <a:pt x="41" y="366"/>
                  </a:cubicBezTo>
                  <a:cubicBezTo>
                    <a:pt x="43" y="362"/>
                    <a:pt x="49" y="361"/>
                    <a:pt x="53" y="360"/>
                  </a:cubicBezTo>
                  <a:cubicBezTo>
                    <a:pt x="53" y="363"/>
                    <a:pt x="49" y="363"/>
                    <a:pt x="47" y="366"/>
                  </a:cubicBezTo>
                  <a:cubicBezTo>
                    <a:pt x="53" y="365"/>
                    <a:pt x="54" y="368"/>
                    <a:pt x="59" y="367"/>
                  </a:cubicBezTo>
                  <a:cubicBezTo>
                    <a:pt x="64" y="360"/>
                    <a:pt x="74" y="362"/>
                    <a:pt x="82" y="360"/>
                  </a:cubicBezTo>
                  <a:cubicBezTo>
                    <a:pt x="74" y="357"/>
                    <a:pt x="62" y="358"/>
                    <a:pt x="56" y="354"/>
                  </a:cubicBezTo>
                  <a:close/>
                  <a:moveTo>
                    <a:pt x="68" y="179"/>
                  </a:moveTo>
                  <a:cubicBezTo>
                    <a:pt x="61" y="181"/>
                    <a:pt x="57" y="186"/>
                    <a:pt x="50" y="189"/>
                  </a:cubicBezTo>
                  <a:cubicBezTo>
                    <a:pt x="57" y="193"/>
                    <a:pt x="61" y="187"/>
                    <a:pt x="70" y="188"/>
                  </a:cubicBezTo>
                  <a:cubicBezTo>
                    <a:pt x="68" y="183"/>
                    <a:pt x="66" y="184"/>
                    <a:pt x="68" y="179"/>
                  </a:cubicBezTo>
                  <a:close/>
                  <a:moveTo>
                    <a:pt x="25" y="381"/>
                  </a:moveTo>
                  <a:cubicBezTo>
                    <a:pt x="29" y="383"/>
                    <a:pt x="35" y="388"/>
                    <a:pt x="39" y="382"/>
                  </a:cubicBezTo>
                  <a:cubicBezTo>
                    <a:pt x="36" y="381"/>
                    <a:pt x="28" y="377"/>
                    <a:pt x="25" y="3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493">
              <a:extLst>
                <a:ext uri="{FF2B5EF4-FFF2-40B4-BE49-F238E27FC236}">
                  <a16:creationId xmlns:a16="http://schemas.microsoft.com/office/drawing/2014/main" xmlns="" id="{0808BDFD-47A4-46F9-8607-B6FF1F92AA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5251" y="5584826"/>
              <a:ext cx="30163" cy="14288"/>
            </a:xfrm>
            <a:custGeom>
              <a:avLst/>
              <a:gdLst>
                <a:gd name="T0" fmla="*/ 34 w 58"/>
                <a:gd name="T1" fmla="*/ 19 h 26"/>
                <a:gd name="T2" fmla="*/ 7 w 58"/>
                <a:gd name="T3" fmla="*/ 10 h 26"/>
                <a:gd name="T4" fmla="*/ 38 w 58"/>
                <a:gd name="T5" fmla="*/ 2 h 26"/>
                <a:gd name="T6" fmla="*/ 41 w 58"/>
                <a:gd name="T7" fmla="*/ 14 h 26"/>
                <a:gd name="T8" fmla="*/ 55 w 58"/>
                <a:gd name="T9" fmla="*/ 16 h 26"/>
                <a:gd name="T10" fmla="*/ 40 w 58"/>
                <a:gd name="T11" fmla="*/ 24 h 26"/>
                <a:gd name="T12" fmla="*/ 4 w 58"/>
                <a:gd name="T13" fmla="*/ 24 h 26"/>
                <a:gd name="T14" fmla="*/ 7 w 58"/>
                <a:gd name="T15" fmla="*/ 20 h 26"/>
                <a:gd name="T16" fmla="*/ 34 w 58"/>
                <a:gd name="T17" fmla="*/ 19 h 26"/>
                <a:gd name="T18" fmla="*/ 20 w 58"/>
                <a:gd name="T19" fmla="*/ 8 h 26"/>
                <a:gd name="T20" fmla="*/ 34 w 58"/>
                <a:gd name="T21" fmla="*/ 5 h 26"/>
                <a:gd name="T22" fmla="*/ 20 w 58"/>
                <a:gd name="T2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26">
                  <a:moveTo>
                    <a:pt x="34" y="19"/>
                  </a:moveTo>
                  <a:cubicBezTo>
                    <a:pt x="31" y="7"/>
                    <a:pt x="13" y="15"/>
                    <a:pt x="7" y="10"/>
                  </a:cubicBezTo>
                  <a:cubicBezTo>
                    <a:pt x="10" y="0"/>
                    <a:pt x="26" y="3"/>
                    <a:pt x="38" y="2"/>
                  </a:cubicBezTo>
                  <a:cubicBezTo>
                    <a:pt x="36" y="9"/>
                    <a:pt x="42" y="8"/>
                    <a:pt x="41" y="14"/>
                  </a:cubicBezTo>
                  <a:cubicBezTo>
                    <a:pt x="45" y="15"/>
                    <a:pt x="49" y="16"/>
                    <a:pt x="55" y="16"/>
                  </a:cubicBezTo>
                  <a:cubicBezTo>
                    <a:pt x="58" y="26"/>
                    <a:pt x="46" y="24"/>
                    <a:pt x="40" y="24"/>
                  </a:cubicBezTo>
                  <a:cubicBezTo>
                    <a:pt x="29" y="25"/>
                    <a:pt x="13" y="19"/>
                    <a:pt x="4" y="24"/>
                  </a:cubicBezTo>
                  <a:cubicBezTo>
                    <a:pt x="0" y="23"/>
                    <a:pt x="8" y="23"/>
                    <a:pt x="7" y="20"/>
                  </a:cubicBezTo>
                  <a:cubicBezTo>
                    <a:pt x="16" y="20"/>
                    <a:pt x="27" y="21"/>
                    <a:pt x="34" y="19"/>
                  </a:cubicBezTo>
                  <a:close/>
                  <a:moveTo>
                    <a:pt x="20" y="8"/>
                  </a:moveTo>
                  <a:cubicBezTo>
                    <a:pt x="22" y="10"/>
                    <a:pt x="38" y="9"/>
                    <a:pt x="34" y="5"/>
                  </a:cubicBezTo>
                  <a:cubicBezTo>
                    <a:pt x="33" y="9"/>
                    <a:pt x="22" y="4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494">
              <a:extLst>
                <a:ext uri="{FF2B5EF4-FFF2-40B4-BE49-F238E27FC236}">
                  <a16:creationId xmlns:a16="http://schemas.microsoft.com/office/drawing/2014/main" xmlns="" id="{E2634CBA-506F-4F33-AA3A-2626EF14B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7313" y="5567363"/>
              <a:ext cx="31750" cy="4763"/>
            </a:xfrm>
            <a:custGeom>
              <a:avLst/>
              <a:gdLst>
                <a:gd name="T0" fmla="*/ 0 w 60"/>
                <a:gd name="T1" fmla="*/ 9 h 9"/>
                <a:gd name="T2" fmla="*/ 60 w 60"/>
                <a:gd name="T3" fmla="*/ 0 h 9"/>
                <a:gd name="T4" fmla="*/ 60 w 60"/>
                <a:gd name="T5" fmla="*/ 5 h 9"/>
                <a:gd name="T6" fmla="*/ 37 w 60"/>
                <a:gd name="T7" fmla="*/ 8 h 9"/>
                <a:gd name="T8" fmla="*/ 0 w 60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0" y="9"/>
                  </a:moveTo>
                  <a:cubicBezTo>
                    <a:pt x="20" y="3"/>
                    <a:pt x="38" y="2"/>
                    <a:pt x="60" y="0"/>
                  </a:cubicBezTo>
                  <a:cubicBezTo>
                    <a:pt x="60" y="3"/>
                    <a:pt x="57" y="4"/>
                    <a:pt x="60" y="5"/>
                  </a:cubicBezTo>
                  <a:cubicBezTo>
                    <a:pt x="54" y="9"/>
                    <a:pt x="42" y="8"/>
                    <a:pt x="37" y="8"/>
                  </a:cubicBezTo>
                  <a:cubicBezTo>
                    <a:pt x="31" y="6"/>
                    <a:pt x="8" y="8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495">
              <a:extLst>
                <a:ext uri="{FF2B5EF4-FFF2-40B4-BE49-F238E27FC236}">
                  <a16:creationId xmlns:a16="http://schemas.microsoft.com/office/drawing/2014/main" xmlns="" id="{3BF0F6F6-FC4B-45D7-AA00-1E725BDB1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363" y="5630863"/>
              <a:ext cx="11113" cy="3175"/>
            </a:xfrm>
            <a:custGeom>
              <a:avLst/>
              <a:gdLst>
                <a:gd name="T0" fmla="*/ 21 w 21"/>
                <a:gd name="T1" fmla="*/ 0 h 5"/>
                <a:gd name="T2" fmla="*/ 0 w 21"/>
                <a:gd name="T3" fmla="*/ 5 h 5"/>
                <a:gd name="T4" fmla="*/ 21 w 2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5">
                  <a:moveTo>
                    <a:pt x="21" y="0"/>
                  </a:moveTo>
                  <a:cubicBezTo>
                    <a:pt x="16" y="4"/>
                    <a:pt x="7" y="3"/>
                    <a:pt x="0" y="5"/>
                  </a:cubicBezTo>
                  <a:cubicBezTo>
                    <a:pt x="0" y="2"/>
                    <a:pt x="14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496">
              <a:extLst>
                <a:ext uri="{FF2B5EF4-FFF2-40B4-BE49-F238E27FC236}">
                  <a16:creationId xmlns:a16="http://schemas.microsoft.com/office/drawing/2014/main" xmlns="" id="{4279A2D0-4284-4540-8BE2-AF9E42FB2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6" y="5634038"/>
              <a:ext cx="11113" cy="3175"/>
            </a:xfrm>
            <a:custGeom>
              <a:avLst/>
              <a:gdLst>
                <a:gd name="T0" fmla="*/ 21 w 21"/>
                <a:gd name="T1" fmla="*/ 2 h 6"/>
                <a:gd name="T2" fmla="*/ 2 w 21"/>
                <a:gd name="T3" fmla="*/ 5 h 6"/>
                <a:gd name="T4" fmla="*/ 21 w 21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6">
                  <a:moveTo>
                    <a:pt x="21" y="2"/>
                  </a:moveTo>
                  <a:cubicBezTo>
                    <a:pt x="17" y="6"/>
                    <a:pt x="5" y="1"/>
                    <a:pt x="2" y="5"/>
                  </a:cubicBezTo>
                  <a:cubicBezTo>
                    <a:pt x="0" y="2"/>
                    <a:pt x="17" y="0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497">
              <a:extLst>
                <a:ext uri="{FF2B5EF4-FFF2-40B4-BE49-F238E27FC236}">
                  <a16:creationId xmlns:a16="http://schemas.microsoft.com/office/drawing/2014/main" xmlns="" id="{58A98F7E-374B-4186-879E-89A37732D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201" y="5478463"/>
              <a:ext cx="7938" cy="4763"/>
            </a:xfrm>
            <a:custGeom>
              <a:avLst/>
              <a:gdLst>
                <a:gd name="T0" fmla="*/ 13 w 13"/>
                <a:gd name="T1" fmla="*/ 3 h 8"/>
                <a:gd name="T2" fmla="*/ 1 w 13"/>
                <a:gd name="T3" fmla="*/ 2 h 8"/>
                <a:gd name="T4" fmla="*/ 13 w 13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13" y="3"/>
                  </a:moveTo>
                  <a:cubicBezTo>
                    <a:pt x="10" y="8"/>
                    <a:pt x="5" y="1"/>
                    <a:pt x="1" y="2"/>
                  </a:cubicBezTo>
                  <a:cubicBezTo>
                    <a:pt x="0" y="0"/>
                    <a:pt x="11" y="0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98">
              <a:extLst>
                <a:ext uri="{FF2B5EF4-FFF2-40B4-BE49-F238E27FC236}">
                  <a16:creationId xmlns:a16="http://schemas.microsoft.com/office/drawing/2014/main" xmlns="" id="{D834BBDA-A241-4BA1-86EE-C32977A6B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4276" y="5434013"/>
              <a:ext cx="11113" cy="11113"/>
            </a:xfrm>
            <a:custGeom>
              <a:avLst/>
              <a:gdLst>
                <a:gd name="T0" fmla="*/ 19 w 19"/>
                <a:gd name="T1" fmla="*/ 1 h 21"/>
                <a:gd name="T2" fmla="*/ 14 w 19"/>
                <a:gd name="T3" fmla="*/ 19 h 21"/>
                <a:gd name="T4" fmla="*/ 0 w 19"/>
                <a:gd name="T5" fmla="*/ 16 h 21"/>
                <a:gd name="T6" fmla="*/ 10 w 19"/>
                <a:gd name="T7" fmla="*/ 9 h 21"/>
                <a:gd name="T8" fmla="*/ 0 w 19"/>
                <a:gd name="T9" fmla="*/ 6 h 21"/>
                <a:gd name="T10" fmla="*/ 19 w 19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19" y="1"/>
                  </a:moveTo>
                  <a:cubicBezTo>
                    <a:pt x="14" y="7"/>
                    <a:pt x="13" y="8"/>
                    <a:pt x="14" y="19"/>
                  </a:cubicBezTo>
                  <a:cubicBezTo>
                    <a:pt x="8" y="21"/>
                    <a:pt x="3" y="21"/>
                    <a:pt x="0" y="16"/>
                  </a:cubicBezTo>
                  <a:cubicBezTo>
                    <a:pt x="3" y="13"/>
                    <a:pt x="9" y="14"/>
                    <a:pt x="10" y="9"/>
                  </a:cubicBezTo>
                  <a:cubicBezTo>
                    <a:pt x="8" y="7"/>
                    <a:pt x="3" y="6"/>
                    <a:pt x="0" y="6"/>
                  </a:cubicBezTo>
                  <a:cubicBezTo>
                    <a:pt x="6" y="6"/>
                    <a:pt x="7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499">
              <a:extLst>
                <a:ext uri="{FF2B5EF4-FFF2-40B4-BE49-F238E27FC236}">
                  <a16:creationId xmlns:a16="http://schemas.microsoft.com/office/drawing/2014/main" xmlns="" id="{3E15E579-F5AB-429B-8A72-907005E79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0776" y="5757863"/>
              <a:ext cx="63500" cy="12700"/>
            </a:xfrm>
            <a:custGeom>
              <a:avLst/>
              <a:gdLst>
                <a:gd name="T0" fmla="*/ 0 w 117"/>
                <a:gd name="T1" fmla="*/ 18 h 24"/>
                <a:gd name="T2" fmla="*/ 111 w 117"/>
                <a:gd name="T3" fmla="*/ 9 h 24"/>
                <a:gd name="T4" fmla="*/ 117 w 117"/>
                <a:gd name="T5" fmla="*/ 13 h 24"/>
                <a:gd name="T6" fmla="*/ 24 w 117"/>
                <a:gd name="T7" fmla="*/ 19 h 24"/>
                <a:gd name="T8" fmla="*/ 22 w 117"/>
                <a:gd name="T9" fmla="*/ 24 h 24"/>
                <a:gd name="T10" fmla="*/ 18 w 117"/>
                <a:gd name="T11" fmla="*/ 24 h 24"/>
                <a:gd name="T12" fmla="*/ 0 w 117"/>
                <a:gd name="T13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24">
                  <a:moveTo>
                    <a:pt x="0" y="18"/>
                  </a:moveTo>
                  <a:cubicBezTo>
                    <a:pt x="23" y="0"/>
                    <a:pt x="80" y="22"/>
                    <a:pt x="111" y="9"/>
                  </a:cubicBezTo>
                  <a:cubicBezTo>
                    <a:pt x="112" y="11"/>
                    <a:pt x="113" y="14"/>
                    <a:pt x="117" y="13"/>
                  </a:cubicBezTo>
                  <a:cubicBezTo>
                    <a:pt x="84" y="21"/>
                    <a:pt x="49" y="14"/>
                    <a:pt x="24" y="19"/>
                  </a:cubicBezTo>
                  <a:cubicBezTo>
                    <a:pt x="18" y="19"/>
                    <a:pt x="27" y="24"/>
                    <a:pt x="22" y="24"/>
                  </a:cubicBezTo>
                  <a:cubicBezTo>
                    <a:pt x="20" y="24"/>
                    <a:pt x="18" y="21"/>
                    <a:pt x="18" y="24"/>
                  </a:cubicBezTo>
                  <a:cubicBezTo>
                    <a:pt x="20" y="17"/>
                    <a:pt x="5" y="2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00">
              <a:extLst>
                <a:ext uri="{FF2B5EF4-FFF2-40B4-BE49-F238E27FC236}">
                  <a16:creationId xmlns:a16="http://schemas.microsoft.com/office/drawing/2014/main" xmlns="" id="{7FE17243-DAE9-491C-9938-2AE7A23A3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1413" y="5767388"/>
              <a:ext cx="12700" cy="4763"/>
            </a:xfrm>
            <a:custGeom>
              <a:avLst/>
              <a:gdLst>
                <a:gd name="T0" fmla="*/ 18 w 25"/>
                <a:gd name="T1" fmla="*/ 4 h 10"/>
                <a:gd name="T2" fmla="*/ 0 w 25"/>
                <a:gd name="T3" fmla="*/ 5 h 10"/>
                <a:gd name="T4" fmla="*/ 16 w 25"/>
                <a:gd name="T5" fmla="*/ 2 h 10"/>
                <a:gd name="T6" fmla="*/ 15 w 25"/>
                <a:gd name="T7" fmla="*/ 7 h 10"/>
                <a:gd name="T8" fmla="*/ 18 w 25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18" y="4"/>
                  </a:moveTo>
                  <a:cubicBezTo>
                    <a:pt x="25" y="10"/>
                    <a:pt x="5" y="7"/>
                    <a:pt x="0" y="5"/>
                  </a:cubicBezTo>
                  <a:cubicBezTo>
                    <a:pt x="1" y="0"/>
                    <a:pt x="11" y="3"/>
                    <a:pt x="16" y="2"/>
                  </a:cubicBezTo>
                  <a:cubicBezTo>
                    <a:pt x="17" y="5"/>
                    <a:pt x="15" y="5"/>
                    <a:pt x="15" y="7"/>
                  </a:cubicBezTo>
                  <a:cubicBezTo>
                    <a:pt x="17" y="7"/>
                    <a:pt x="18" y="6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01">
              <a:extLst>
                <a:ext uri="{FF2B5EF4-FFF2-40B4-BE49-F238E27FC236}">
                  <a16:creationId xmlns:a16="http://schemas.microsoft.com/office/drawing/2014/main" xmlns="" id="{85F99FB3-58F5-4267-A180-D445ADBC5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151" y="5776913"/>
              <a:ext cx="7938" cy="1588"/>
            </a:xfrm>
            <a:custGeom>
              <a:avLst/>
              <a:gdLst>
                <a:gd name="T0" fmla="*/ 15 w 15"/>
                <a:gd name="T1" fmla="*/ 0 h 5"/>
                <a:gd name="T2" fmla="*/ 4 w 15"/>
                <a:gd name="T3" fmla="*/ 3 h 5"/>
                <a:gd name="T4" fmla="*/ 15 w 1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cubicBezTo>
                    <a:pt x="12" y="5"/>
                    <a:pt x="6" y="0"/>
                    <a:pt x="4" y="3"/>
                  </a:cubicBezTo>
                  <a:cubicBezTo>
                    <a:pt x="0" y="0"/>
                    <a:pt x="11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02">
              <a:extLst>
                <a:ext uri="{FF2B5EF4-FFF2-40B4-BE49-F238E27FC236}">
                  <a16:creationId xmlns:a16="http://schemas.microsoft.com/office/drawing/2014/main" xmlns="" id="{0310EAF2-AADC-4619-B5EA-16D850075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3601" y="5397501"/>
              <a:ext cx="9525" cy="4763"/>
            </a:xfrm>
            <a:custGeom>
              <a:avLst/>
              <a:gdLst>
                <a:gd name="T0" fmla="*/ 17 w 17"/>
                <a:gd name="T1" fmla="*/ 4 h 7"/>
                <a:gd name="T2" fmla="*/ 0 w 17"/>
                <a:gd name="T3" fmla="*/ 3 h 7"/>
                <a:gd name="T4" fmla="*/ 17 w 17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7">
                  <a:moveTo>
                    <a:pt x="17" y="4"/>
                  </a:moveTo>
                  <a:cubicBezTo>
                    <a:pt x="12" y="7"/>
                    <a:pt x="0" y="7"/>
                    <a:pt x="0" y="3"/>
                  </a:cubicBezTo>
                  <a:cubicBezTo>
                    <a:pt x="4" y="3"/>
                    <a:pt x="10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03">
              <a:extLst>
                <a:ext uri="{FF2B5EF4-FFF2-40B4-BE49-F238E27FC236}">
                  <a16:creationId xmlns:a16="http://schemas.microsoft.com/office/drawing/2014/main" xmlns="" id="{D60AB816-D0FB-496B-9AC8-252D3BC43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5392738"/>
              <a:ext cx="12700" cy="11113"/>
            </a:xfrm>
            <a:custGeom>
              <a:avLst/>
              <a:gdLst>
                <a:gd name="T0" fmla="*/ 21 w 25"/>
                <a:gd name="T1" fmla="*/ 16 h 20"/>
                <a:gd name="T2" fmla="*/ 18 w 25"/>
                <a:gd name="T3" fmla="*/ 9 h 20"/>
                <a:gd name="T4" fmla="*/ 0 w 25"/>
                <a:gd name="T5" fmla="*/ 10 h 20"/>
                <a:gd name="T6" fmla="*/ 0 w 25"/>
                <a:gd name="T7" fmla="*/ 4 h 20"/>
                <a:gd name="T8" fmla="*/ 19 w 25"/>
                <a:gd name="T9" fmla="*/ 4 h 20"/>
                <a:gd name="T10" fmla="*/ 21 w 25"/>
                <a:gd name="T1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0">
                  <a:moveTo>
                    <a:pt x="21" y="16"/>
                  </a:moveTo>
                  <a:cubicBezTo>
                    <a:pt x="19" y="20"/>
                    <a:pt x="19" y="10"/>
                    <a:pt x="18" y="9"/>
                  </a:cubicBezTo>
                  <a:cubicBezTo>
                    <a:pt x="10" y="11"/>
                    <a:pt x="6" y="11"/>
                    <a:pt x="0" y="10"/>
                  </a:cubicBezTo>
                  <a:cubicBezTo>
                    <a:pt x="3" y="9"/>
                    <a:pt x="3" y="7"/>
                    <a:pt x="0" y="4"/>
                  </a:cubicBezTo>
                  <a:cubicBezTo>
                    <a:pt x="5" y="0"/>
                    <a:pt x="13" y="5"/>
                    <a:pt x="19" y="4"/>
                  </a:cubicBezTo>
                  <a:cubicBezTo>
                    <a:pt x="25" y="14"/>
                    <a:pt x="22" y="4"/>
                    <a:pt x="2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04">
              <a:extLst>
                <a:ext uri="{FF2B5EF4-FFF2-40B4-BE49-F238E27FC236}">
                  <a16:creationId xmlns:a16="http://schemas.microsoft.com/office/drawing/2014/main" xmlns="" id="{CE7DD1F9-6154-4BBD-B948-75205B78F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538" y="5359401"/>
              <a:ext cx="9525" cy="3175"/>
            </a:xfrm>
            <a:custGeom>
              <a:avLst/>
              <a:gdLst>
                <a:gd name="T0" fmla="*/ 17 w 17"/>
                <a:gd name="T1" fmla="*/ 6 h 7"/>
                <a:gd name="T2" fmla="*/ 1 w 17"/>
                <a:gd name="T3" fmla="*/ 2 h 7"/>
                <a:gd name="T4" fmla="*/ 11 w 17"/>
                <a:gd name="T5" fmla="*/ 0 h 7"/>
                <a:gd name="T6" fmla="*/ 17 w 17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17" y="6"/>
                  </a:moveTo>
                  <a:cubicBezTo>
                    <a:pt x="15" y="7"/>
                    <a:pt x="0" y="3"/>
                    <a:pt x="1" y="2"/>
                  </a:cubicBezTo>
                  <a:cubicBezTo>
                    <a:pt x="5" y="2"/>
                    <a:pt x="7" y="1"/>
                    <a:pt x="11" y="0"/>
                  </a:cubicBezTo>
                  <a:cubicBezTo>
                    <a:pt x="13" y="2"/>
                    <a:pt x="15" y="4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05">
              <a:extLst>
                <a:ext uri="{FF2B5EF4-FFF2-40B4-BE49-F238E27FC236}">
                  <a16:creationId xmlns:a16="http://schemas.microsoft.com/office/drawing/2014/main" xmlns="" id="{4F9DF267-F5EE-4FCD-AE8F-C43F10E59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6363" y="5357813"/>
              <a:ext cx="12700" cy="6350"/>
            </a:xfrm>
            <a:custGeom>
              <a:avLst/>
              <a:gdLst>
                <a:gd name="T0" fmla="*/ 15 w 24"/>
                <a:gd name="T1" fmla="*/ 4 h 13"/>
                <a:gd name="T2" fmla="*/ 24 w 24"/>
                <a:gd name="T3" fmla="*/ 8 h 13"/>
                <a:gd name="T4" fmla="*/ 0 w 24"/>
                <a:gd name="T5" fmla="*/ 7 h 13"/>
                <a:gd name="T6" fmla="*/ 15 w 24"/>
                <a:gd name="T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3">
                  <a:moveTo>
                    <a:pt x="15" y="4"/>
                  </a:moveTo>
                  <a:cubicBezTo>
                    <a:pt x="17" y="6"/>
                    <a:pt x="18" y="10"/>
                    <a:pt x="24" y="8"/>
                  </a:cubicBezTo>
                  <a:cubicBezTo>
                    <a:pt x="17" y="13"/>
                    <a:pt x="9" y="5"/>
                    <a:pt x="0" y="7"/>
                  </a:cubicBezTo>
                  <a:cubicBezTo>
                    <a:pt x="5" y="0"/>
                    <a:pt x="11" y="11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06">
              <a:extLst>
                <a:ext uri="{FF2B5EF4-FFF2-40B4-BE49-F238E27FC236}">
                  <a16:creationId xmlns:a16="http://schemas.microsoft.com/office/drawing/2014/main" xmlns="" id="{80E932C0-8CCD-45E2-881E-85EFB98DF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388" y="5373688"/>
              <a:ext cx="9525" cy="4763"/>
            </a:xfrm>
            <a:custGeom>
              <a:avLst/>
              <a:gdLst>
                <a:gd name="T0" fmla="*/ 16 w 16"/>
                <a:gd name="T1" fmla="*/ 6 h 9"/>
                <a:gd name="T2" fmla="*/ 0 w 16"/>
                <a:gd name="T3" fmla="*/ 3 h 9"/>
                <a:gd name="T4" fmla="*/ 9 w 16"/>
                <a:gd name="T5" fmla="*/ 0 h 9"/>
                <a:gd name="T6" fmla="*/ 16 w 16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16" y="6"/>
                  </a:moveTo>
                  <a:cubicBezTo>
                    <a:pt x="12" y="9"/>
                    <a:pt x="6" y="3"/>
                    <a:pt x="0" y="3"/>
                  </a:cubicBezTo>
                  <a:cubicBezTo>
                    <a:pt x="1" y="1"/>
                    <a:pt x="4" y="0"/>
                    <a:pt x="9" y="0"/>
                  </a:cubicBezTo>
                  <a:cubicBezTo>
                    <a:pt x="8" y="6"/>
                    <a:pt x="14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07">
              <a:extLst>
                <a:ext uri="{FF2B5EF4-FFF2-40B4-BE49-F238E27FC236}">
                  <a16:creationId xmlns:a16="http://schemas.microsoft.com/office/drawing/2014/main" xmlns="" id="{E39118A8-8AB1-4278-B7FD-D865D5406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426" y="5364163"/>
              <a:ext cx="53975" cy="17463"/>
            </a:xfrm>
            <a:custGeom>
              <a:avLst/>
              <a:gdLst>
                <a:gd name="T0" fmla="*/ 91 w 101"/>
                <a:gd name="T1" fmla="*/ 14 h 32"/>
                <a:gd name="T2" fmla="*/ 86 w 101"/>
                <a:gd name="T3" fmla="*/ 20 h 32"/>
                <a:gd name="T4" fmla="*/ 101 w 101"/>
                <a:gd name="T5" fmla="*/ 23 h 32"/>
                <a:gd name="T6" fmla="*/ 92 w 101"/>
                <a:gd name="T7" fmla="*/ 32 h 32"/>
                <a:gd name="T8" fmla="*/ 45 w 101"/>
                <a:gd name="T9" fmla="*/ 30 h 32"/>
                <a:gd name="T10" fmla="*/ 48 w 101"/>
                <a:gd name="T11" fmla="*/ 20 h 32"/>
                <a:gd name="T12" fmla="*/ 83 w 101"/>
                <a:gd name="T13" fmla="*/ 18 h 32"/>
                <a:gd name="T14" fmla="*/ 67 w 101"/>
                <a:gd name="T15" fmla="*/ 12 h 32"/>
                <a:gd name="T16" fmla="*/ 71 w 101"/>
                <a:gd name="T17" fmla="*/ 9 h 32"/>
                <a:gd name="T18" fmla="*/ 11 w 101"/>
                <a:gd name="T19" fmla="*/ 8 h 32"/>
                <a:gd name="T20" fmla="*/ 0 w 101"/>
                <a:gd name="T21" fmla="*/ 12 h 32"/>
                <a:gd name="T22" fmla="*/ 0 w 101"/>
                <a:gd name="T23" fmla="*/ 5 h 32"/>
                <a:gd name="T24" fmla="*/ 91 w 101"/>
                <a:gd name="T2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32">
                  <a:moveTo>
                    <a:pt x="91" y="14"/>
                  </a:moveTo>
                  <a:cubicBezTo>
                    <a:pt x="90" y="17"/>
                    <a:pt x="87" y="17"/>
                    <a:pt x="86" y="20"/>
                  </a:cubicBezTo>
                  <a:cubicBezTo>
                    <a:pt x="90" y="21"/>
                    <a:pt x="95" y="22"/>
                    <a:pt x="101" y="23"/>
                  </a:cubicBezTo>
                  <a:cubicBezTo>
                    <a:pt x="99" y="27"/>
                    <a:pt x="94" y="28"/>
                    <a:pt x="92" y="32"/>
                  </a:cubicBezTo>
                  <a:cubicBezTo>
                    <a:pt x="78" y="30"/>
                    <a:pt x="56" y="30"/>
                    <a:pt x="45" y="30"/>
                  </a:cubicBezTo>
                  <a:cubicBezTo>
                    <a:pt x="46" y="27"/>
                    <a:pt x="46" y="23"/>
                    <a:pt x="48" y="20"/>
                  </a:cubicBezTo>
                  <a:cubicBezTo>
                    <a:pt x="61" y="23"/>
                    <a:pt x="70" y="22"/>
                    <a:pt x="83" y="18"/>
                  </a:cubicBezTo>
                  <a:cubicBezTo>
                    <a:pt x="82" y="12"/>
                    <a:pt x="71" y="16"/>
                    <a:pt x="67" y="12"/>
                  </a:cubicBezTo>
                  <a:cubicBezTo>
                    <a:pt x="67" y="10"/>
                    <a:pt x="71" y="12"/>
                    <a:pt x="71" y="9"/>
                  </a:cubicBezTo>
                  <a:cubicBezTo>
                    <a:pt x="55" y="7"/>
                    <a:pt x="34" y="15"/>
                    <a:pt x="11" y="8"/>
                  </a:cubicBezTo>
                  <a:cubicBezTo>
                    <a:pt x="9" y="12"/>
                    <a:pt x="6" y="14"/>
                    <a:pt x="0" y="12"/>
                  </a:cubicBezTo>
                  <a:cubicBezTo>
                    <a:pt x="0" y="10"/>
                    <a:pt x="0" y="7"/>
                    <a:pt x="0" y="5"/>
                  </a:cubicBezTo>
                  <a:cubicBezTo>
                    <a:pt x="28" y="2"/>
                    <a:pt x="65" y="0"/>
                    <a:pt x="9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08">
              <a:extLst>
                <a:ext uri="{FF2B5EF4-FFF2-40B4-BE49-F238E27FC236}">
                  <a16:creationId xmlns:a16="http://schemas.microsoft.com/office/drawing/2014/main" xmlns="" id="{043C31BB-B1C6-446A-A092-1328CFEEB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7588" y="5330826"/>
              <a:ext cx="7938" cy="6350"/>
            </a:xfrm>
            <a:custGeom>
              <a:avLst/>
              <a:gdLst>
                <a:gd name="T0" fmla="*/ 8 w 15"/>
                <a:gd name="T1" fmla="*/ 0 h 12"/>
                <a:gd name="T2" fmla="*/ 0 w 15"/>
                <a:gd name="T3" fmla="*/ 4 h 12"/>
                <a:gd name="T4" fmla="*/ 7 w 15"/>
                <a:gd name="T5" fmla="*/ 6 h 12"/>
                <a:gd name="T6" fmla="*/ 8 w 15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8" y="0"/>
                  </a:moveTo>
                  <a:cubicBezTo>
                    <a:pt x="15" y="4"/>
                    <a:pt x="0" y="12"/>
                    <a:pt x="0" y="4"/>
                  </a:cubicBezTo>
                  <a:cubicBezTo>
                    <a:pt x="3" y="4"/>
                    <a:pt x="3" y="7"/>
                    <a:pt x="7" y="6"/>
                  </a:cubicBezTo>
                  <a:cubicBezTo>
                    <a:pt x="10" y="3"/>
                    <a:pt x="6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09">
              <a:extLst>
                <a:ext uri="{FF2B5EF4-FFF2-40B4-BE49-F238E27FC236}">
                  <a16:creationId xmlns:a16="http://schemas.microsoft.com/office/drawing/2014/main" xmlns="" id="{F176B9BE-5224-4438-8448-0F71AEB54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851" y="5788026"/>
              <a:ext cx="6350" cy="4763"/>
            </a:xfrm>
            <a:custGeom>
              <a:avLst/>
              <a:gdLst>
                <a:gd name="T0" fmla="*/ 11 w 11"/>
                <a:gd name="T1" fmla="*/ 2 h 8"/>
                <a:gd name="T2" fmla="*/ 0 w 11"/>
                <a:gd name="T3" fmla="*/ 5 h 8"/>
                <a:gd name="T4" fmla="*/ 11 w 11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1" y="2"/>
                  </a:moveTo>
                  <a:cubicBezTo>
                    <a:pt x="8" y="5"/>
                    <a:pt x="4" y="8"/>
                    <a:pt x="0" y="5"/>
                  </a:cubicBezTo>
                  <a:cubicBezTo>
                    <a:pt x="2" y="0"/>
                    <a:pt x="6" y="6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10">
              <a:extLst>
                <a:ext uri="{FF2B5EF4-FFF2-40B4-BE49-F238E27FC236}">
                  <a16:creationId xmlns:a16="http://schemas.microsoft.com/office/drawing/2014/main" xmlns="" id="{EAB37ADD-A740-4399-8FE2-EABE6E5F8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5680076"/>
              <a:ext cx="11113" cy="4763"/>
            </a:xfrm>
            <a:custGeom>
              <a:avLst/>
              <a:gdLst>
                <a:gd name="T0" fmla="*/ 17 w 22"/>
                <a:gd name="T1" fmla="*/ 7 h 9"/>
                <a:gd name="T2" fmla="*/ 0 w 22"/>
                <a:gd name="T3" fmla="*/ 6 h 9"/>
                <a:gd name="T4" fmla="*/ 22 w 22"/>
                <a:gd name="T5" fmla="*/ 3 h 9"/>
                <a:gd name="T6" fmla="*/ 17 w 22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">
                  <a:moveTo>
                    <a:pt x="17" y="7"/>
                  </a:moveTo>
                  <a:cubicBezTo>
                    <a:pt x="15" y="9"/>
                    <a:pt x="5" y="6"/>
                    <a:pt x="0" y="6"/>
                  </a:cubicBezTo>
                  <a:cubicBezTo>
                    <a:pt x="7" y="5"/>
                    <a:pt x="17" y="0"/>
                    <a:pt x="22" y="3"/>
                  </a:cubicBezTo>
                  <a:cubicBezTo>
                    <a:pt x="22" y="5"/>
                    <a:pt x="11" y="4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11">
              <a:extLst>
                <a:ext uri="{FF2B5EF4-FFF2-40B4-BE49-F238E27FC236}">
                  <a16:creationId xmlns:a16="http://schemas.microsoft.com/office/drawing/2014/main" xmlns="" id="{665F5F5D-EFDA-494E-9A9F-1EF066525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5691188"/>
              <a:ext cx="31750" cy="11113"/>
            </a:xfrm>
            <a:custGeom>
              <a:avLst/>
              <a:gdLst>
                <a:gd name="T0" fmla="*/ 49 w 59"/>
                <a:gd name="T1" fmla="*/ 13 h 21"/>
                <a:gd name="T2" fmla="*/ 0 w 59"/>
                <a:gd name="T3" fmla="*/ 18 h 21"/>
                <a:gd name="T4" fmla="*/ 55 w 59"/>
                <a:gd name="T5" fmla="*/ 9 h 21"/>
                <a:gd name="T6" fmla="*/ 58 w 59"/>
                <a:gd name="T7" fmla="*/ 16 h 21"/>
                <a:gd name="T8" fmla="*/ 47 w 59"/>
                <a:gd name="T9" fmla="*/ 18 h 21"/>
                <a:gd name="T10" fmla="*/ 49 w 59"/>
                <a:gd name="T11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1">
                  <a:moveTo>
                    <a:pt x="49" y="13"/>
                  </a:moveTo>
                  <a:cubicBezTo>
                    <a:pt x="32" y="18"/>
                    <a:pt x="16" y="21"/>
                    <a:pt x="0" y="18"/>
                  </a:cubicBezTo>
                  <a:cubicBezTo>
                    <a:pt x="13" y="0"/>
                    <a:pt x="36" y="17"/>
                    <a:pt x="55" y="9"/>
                  </a:cubicBezTo>
                  <a:cubicBezTo>
                    <a:pt x="54" y="13"/>
                    <a:pt x="59" y="12"/>
                    <a:pt x="58" y="16"/>
                  </a:cubicBezTo>
                  <a:cubicBezTo>
                    <a:pt x="54" y="16"/>
                    <a:pt x="49" y="16"/>
                    <a:pt x="47" y="18"/>
                  </a:cubicBezTo>
                  <a:cubicBezTo>
                    <a:pt x="42" y="16"/>
                    <a:pt x="52" y="17"/>
                    <a:pt x="4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12">
              <a:extLst>
                <a:ext uri="{FF2B5EF4-FFF2-40B4-BE49-F238E27FC236}">
                  <a16:creationId xmlns:a16="http://schemas.microsoft.com/office/drawing/2014/main" xmlns="" id="{C1A50E0B-1C40-4D18-B82D-207BE1C46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788" y="5722938"/>
              <a:ext cx="19050" cy="9525"/>
            </a:xfrm>
            <a:custGeom>
              <a:avLst/>
              <a:gdLst>
                <a:gd name="T0" fmla="*/ 30 w 36"/>
                <a:gd name="T1" fmla="*/ 14 h 19"/>
                <a:gd name="T2" fmla="*/ 17 w 36"/>
                <a:gd name="T3" fmla="*/ 16 h 19"/>
                <a:gd name="T4" fmla="*/ 20 w 36"/>
                <a:gd name="T5" fmla="*/ 11 h 19"/>
                <a:gd name="T6" fmla="*/ 2 w 36"/>
                <a:gd name="T7" fmla="*/ 10 h 19"/>
                <a:gd name="T8" fmla="*/ 2 w 36"/>
                <a:gd name="T9" fmla="*/ 4 h 19"/>
                <a:gd name="T10" fmla="*/ 20 w 36"/>
                <a:gd name="T11" fmla="*/ 1 h 19"/>
                <a:gd name="T12" fmla="*/ 17 w 36"/>
                <a:gd name="T13" fmla="*/ 8 h 19"/>
                <a:gd name="T14" fmla="*/ 36 w 36"/>
                <a:gd name="T15" fmla="*/ 8 h 19"/>
                <a:gd name="T16" fmla="*/ 24 w 36"/>
                <a:gd name="T17" fmla="*/ 11 h 19"/>
                <a:gd name="T18" fmla="*/ 21 w 36"/>
                <a:gd name="T19" fmla="*/ 14 h 19"/>
                <a:gd name="T20" fmla="*/ 30 w 36"/>
                <a:gd name="T2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9">
                  <a:moveTo>
                    <a:pt x="30" y="14"/>
                  </a:moveTo>
                  <a:cubicBezTo>
                    <a:pt x="27" y="19"/>
                    <a:pt x="23" y="15"/>
                    <a:pt x="17" y="16"/>
                  </a:cubicBezTo>
                  <a:cubicBezTo>
                    <a:pt x="17" y="14"/>
                    <a:pt x="19" y="13"/>
                    <a:pt x="20" y="11"/>
                  </a:cubicBezTo>
                  <a:cubicBezTo>
                    <a:pt x="13" y="11"/>
                    <a:pt x="6" y="12"/>
                    <a:pt x="2" y="10"/>
                  </a:cubicBezTo>
                  <a:cubicBezTo>
                    <a:pt x="0" y="6"/>
                    <a:pt x="9" y="4"/>
                    <a:pt x="2" y="4"/>
                  </a:cubicBezTo>
                  <a:cubicBezTo>
                    <a:pt x="8" y="0"/>
                    <a:pt x="14" y="3"/>
                    <a:pt x="20" y="1"/>
                  </a:cubicBezTo>
                  <a:cubicBezTo>
                    <a:pt x="23" y="4"/>
                    <a:pt x="17" y="5"/>
                    <a:pt x="17" y="8"/>
                  </a:cubicBezTo>
                  <a:cubicBezTo>
                    <a:pt x="23" y="8"/>
                    <a:pt x="30" y="8"/>
                    <a:pt x="36" y="8"/>
                  </a:cubicBezTo>
                  <a:cubicBezTo>
                    <a:pt x="36" y="13"/>
                    <a:pt x="27" y="14"/>
                    <a:pt x="24" y="11"/>
                  </a:cubicBezTo>
                  <a:cubicBezTo>
                    <a:pt x="23" y="12"/>
                    <a:pt x="21" y="12"/>
                    <a:pt x="21" y="14"/>
                  </a:cubicBezTo>
                  <a:cubicBezTo>
                    <a:pt x="24" y="17"/>
                    <a:pt x="25" y="13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13">
              <a:extLst>
                <a:ext uri="{FF2B5EF4-FFF2-40B4-BE49-F238E27FC236}">
                  <a16:creationId xmlns:a16="http://schemas.microsoft.com/office/drawing/2014/main" xmlns="" id="{2AA14743-60F6-4D50-A133-561957885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138" y="5484813"/>
              <a:ext cx="15875" cy="7938"/>
            </a:xfrm>
            <a:custGeom>
              <a:avLst/>
              <a:gdLst>
                <a:gd name="T0" fmla="*/ 31 w 31"/>
                <a:gd name="T1" fmla="*/ 3 h 15"/>
                <a:gd name="T2" fmla="*/ 0 w 31"/>
                <a:gd name="T3" fmla="*/ 15 h 15"/>
                <a:gd name="T4" fmla="*/ 31 w 31"/>
                <a:gd name="T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5">
                  <a:moveTo>
                    <a:pt x="31" y="3"/>
                  </a:moveTo>
                  <a:cubicBezTo>
                    <a:pt x="23" y="9"/>
                    <a:pt x="10" y="10"/>
                    <a:pt x="0" y="15"/>
                  </a:cubicBezTo>
                  <a:cubicBezTo>
                    <a:pt x="8" y="9"/>
                    <a:pt x="20" y="0"/>
                    <a:pt x="3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14">
              <a:extLst>
                <a:ext uri="{FF2B5EF4-FFF2-40B4-BE49-F238E27FC236}">
                  <a16:creationId xmlns:a16="http://schemas.microsoft.com/office/drawing/2014/main" xmlns="" id="{75F25172-312E-4C3C-B9D5-D3D6DB800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963" y="5626101"/>
              <a:ext cx="4763" cy="4763"/>
            </a:xfrm>
            <a:custGeom>
              <a:avLst/>
              <a:gdLst>
                <a:gd name="T0" fmla="*/ 6 w 8"/>
                <a:gd name="T1" fmla="*/ 2 h 8"/>
                <a:gd name="T2" fmla="*/ 6 w 8"/>
                <a:gd name="T3" fmla="*/ 7 h 8"/>
                <a:gd name="T4" fmla="*/ 4 w 8"/>
                <a:gd name="T5" fmla="*/ 8 h 8"/>
                <a:gd name="T6" fmla="*/ 2 w 8"/>
                <a:gd name="T7" fmla="*/ 8 h 8"/>
                <a:gd name="T8" fmla="*/ 2 w 8"/>
                <a:gd name="T9" fmla="*/ 2 h 8"/>
                <a:gd name="T10" fmla="*/ 6 w 8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6" y="2"/>
                  </a:moveTo>
                  <a:cubicBezTo>
                    <a:pt x="6" y="5"/>
                    <a:pt x="3" y="6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0" y="4"/>
                    <a:pt x="8" y="2"/>
                    <a:pt x="2" y="2"/>
                  </a:cubicBezTo>
                  <a:cubicBezTo>
                    <a:pt x="3" y="0"/>
                    <a:pt x="4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15">
              <a:extLst>
                <a:ext uri="{FF2B5EF4-FFF2-40B4-BE49-F238E27FC236}">
                  <a16:creationId xmlns:a16="http://schemas.microsoft.com/office/drawing/2014/main" xmlns="" id="{0D2D2E98-3C25-4B0C-BC84-ECEE92DB4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0713" y="5457826"/>
              <a:ext cx="7938" cy="4763"/>
            </a:xfrm>
            <a:custGeom>
              <a:avLst/>
              <a:gdLst>
                <a:gd name="T0" fmla="*/ 16 w 16"/>
                <a:gd name="T1" fmla="*/ 6 h 8"/>
                <a:gd name="T2" fmla="*/ 0 w 16"/>
                <a:gd name="T3" fmla="*/ 7 h 8"/>
                <a:gd name="T4" fmla="*/ 16 w 16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8">
                  <a:moveTo>
                    <a:pt x="16" y="6"/>
                  </a:moveTo>
                  <a:cubicBezTo>
                    <a:pt x="16" y="8"/>
                    <a:pt x="6" y="5"/>
                    <a:pt x="0" y="7"/>
                  </a:cubicBezTo>
                  <a:cubicBezTo>
                    <a:pt x="3" y="0"/>
                    <a:pt x="9" y="5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16">
              <a:extLst>
                <a:ext uri="{FF2B5EF4-FFF2-40B4-BE49-F238E27FC236}">
                  <a16:creationId xmlns:a16="http://schemas.microsoft.com/office/drawing/2014/main" xmlns="" id="{AC674A47-5A62-46E2-8EED-04B0E22CF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8263" y="5648326"/>
              <a:ext cx="19050" cy="6350"/>
            </a:xfrm>
            <a:custGeom>
              <a:avLst/>
              <a:gdLst>
                <a:gd name="T0" fmla="*/ 36 w 36"/>
                <a:gd name="T1" fmla="*/ 0 h 12"/>
                <a:gd name="T2" fmla="*/ 33 w 36"/>
                <a:gd name="T3" fmla="*/ 7 h 12"/>
                <a:gd name="T4" fmla="*/ 0 w 36"/>
                <a:gd name="T5" fmla="*/ 12 h 12"/>
                <a:gd name="T6" fmla="*/ 36 w 3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2">
                  <a:moveTo>
                    <a:pt x="36" y="0"/>
                  </a:moveTo>
                  <a:cubicBezTo>
                    <a:pt x="34" y="2"/>
                    <a:pt x="32" y="3"/>
                    <a:pt x="33" y="7"/>
                  </a:cubicBezTo>
                  <a:cubicBezTo>
                    <a:pt x="22" y="8"/>
                    <a:pt x="13" y="12"/>
                    <a:pt x="0" y="12"/>
                  </a:cubicBezTo>
                  <a:cubicBezTo>
                    <a:pt x="15" y="10"/>
                    <a:pt x="21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517">
              <a:extLst>
                <a:ext uri="{FF2B5EF4-FFF2-40B4-BE49-F238E27FC236}">
                  <a16:creationId xmlns:a16="http://schemas.microsoft.com/office/drawing/2014/main" xmlns="" id="{ABDC7E04-48A5-4D73-83CF-562DCF835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1901" y="5711826"/>
              <a:ext cx="31750" cy="9525"/>
            </a:xfrm>
            <a:custGeom>
              <a:avLst/>
              <a:gdLst>
                <a:gd name="T0" fmla="*/ 60 w 60"/>
                <a:gd name="T1" fmla="*/ 10 h 16"/>
                <a:gd name="T2" fmla="*/ 11 w 60"/>
                <a:gd name="T3" fmla="*/ 10 h 16"/>
                <a:gd name="T4" fmla="*/ 16 w 60"/>
                <a:gd name="T5" fmla="*/ 4 h 16"/>
                <a:gd name="T6" fmla="*/ 0 w 60"/>
                <a:gd name="T7" fmla="*/ 0 h 16"/>
                <a:gd name="T8" fmla="*/ 26 w 60"/>
                <a:gd name="T9" fmla="*/ 0 h 16"/>
                <a:gd name="T10" fmla="*/ 20 w 60"/>
                <a:gd name="T11" fmla="*/ 4 h 16"/>
                <a:gd name="T12" fmla="*/ 60 w 60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6">
                  <a:moveTo>
                    <a:pt x="60" y="10"/>
                  </a:moveTo>
                  <a:cubicBezTo>
                    <a:pt x="45" y="16"/>
                    <a:pt x="27" y="14"/>
                    <a:pt x="11" y="10"/>
                  </a:cubicBezTo>
                  <a:cubicBezTo>
                    <a:pt x="12" y="7"/>
                    <a:pt x="15" y="7"/>
                    <a:pt x="16" y="4"/>
                  </a:cubicBezTo>
                  <a:cubicBezTo>
                    <a:pt x="9" y="4"/>
                    <a:pt x="1" y="6"/>
                    <a:pt x="0" y="0"/>
                  </a:cubicBezTo>
                  <a:cubicBezTo>
                    <a:pt x="14" y="1"/>
                    <a:pt x="15" y="0"/>
                    <a:pt x="26" y="0"/>
                  </a:cubicBezTo>
                  <a:cubicBezTo>
                    <a:pt x="25" y="2"/>
                    <a:pt x="24" y="5"/>
                    <a:pt x="20" y="4"/>
                  </a:cubicBezTo>
                  <a:cubicBezTo>
                    <a:pt x="26" y="14"/>
                    <a:pt x="50" y="6"/>
                    <a:pt x="6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518">
              <a:extLst>
                <a:ext uri="{FF2B5EF4-FFF2-40B4-BE49-F238E27FC236}">
                  <a16:creationId xmlns:a16="http://schemas.microsoft.com/office/drawing/2014/main" xmlns="" id="{27097D24-C398-4046-8DFF-B667313B3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576" y="5384801"/>
              <a:ext cx="25400" cy="9525"/>
            </a:xfrm>
            <a:custGeom>
              <a:avLst/>
              <a:gdLst>
                <a:gd name="T0" fmla="*/ 46 w 46"/>
                <a:gd name="T1" fmla="*/ 10 h 16"/>
                <a:gd name="T2" fmla="*/ 6 w 46"/>
                <a:gd name="T3" fmla="*/ 13 h 16"/>
                <a:gd name="T4" fmla="*/ 12 w 46"/>
                <a:gd name="T5" fmla="*/ 10 h 16"/>
                <a:gd name="T6" fmla="*/ 0 w 46"/>
                <a:gd name="T7" fmla="*/ 6 h 16"/>
                <a:gd name="T8" fmla="*/ 34 w 46"/>
                <a:gd name="T9" fmla="*/ 2 h 16"/>
                <a:gd name="T10" fmla="*/ 27 w 46"/>
                <a:gd name="T11" fmla="*/ 6 h 16"/>
                <a:gd name="T12" fmla="*/ 46 w 46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46" y="10"/>
                  </a:moveTo>
                  <a:cubicBezTo>
                    <a:pt x="40" y="16"/>
                    <a:pt x="18" y="15"/>
                    <a:pt x="6" y="13"/>
                  </a:cubicBezTo>
                  <a:cubicBezTo>
                    <a:pt x="4" y="9"/>
                    <a:pt x="9" y="11"/>
                    <a:pt x="12" y="10"/>
                  </a:cubicBezTo>
                  <a:cubicBezTo>
                    <a:pt x="9" y="4"/>
                    <a:pt x="6" y="7"/>
                    <a:pt x="0" y="6"/>
                  </a:cubicBezTo>
                  <a:cubicBezTo>
                    <a:pt x="9" y="0"/>
                    <a:pt x="25" y="4"/>
                    <a:pt x="34" y="2"/>
                  </a:cubicBezTo>
                  <a:cubicBezTo>
                    <a:pt x="33" y="4"/>
                    <a:pt x="30" y="5"/>
                    <a:pt x="27" y="6"/>
                  </a:cubicBezTo>
                  <a:cubicBezTo>
                    <a:pt x="30" y="10"/>
                    <a:pt x="44" y="4"/>
                    <a:pt x="4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077">
              <a:extLst>
                <a:ext uri="{FF2B5EF4-FFF2-40B4-BE49-F238E27FC236}">
                  <a16:creationId xmlns:a16="http://schemas.microsoft.com/office/drawing/2014/main" xmlns="" id="{2D6A0459-F4FD-46D5-A0EF-750CBAEBD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951" y="5143500"/>
              <a:ext cx="7938" cy="9525"/>
            </a:xfrm>
            <a:custGeom>
              <a:avLst/>
              <a:gdLst>
                <a:gd name="T0" fmla="*/ 0 w 13"/>
                <a:gd name="T1" fmla="*/ 0 h 18"/>
                <a:gd name="T2" fmla="*/ 12 w 13"/>
                <a:gd name="T3" fmla="*/ 18 h 18"/>
                <a:gd name="T4" fmla="*/ 0 w 1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8">
                  <a:moveTo>
                    <a:pt x="0" y="0"/>
                  </a:moveTo>
                  <a:cubicBezTo>
                    <a:pt x="9" y="0"/>
                    <a:pt x="13" y="7"/>
                    <a:pt x="12" y="18"/>
                  </a:cubicBezTo>
                  <a:cubicBezTo>
                    <a:pt x="8" y="11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0B69DD0-2902-4A21-A499-B4AA93FE48F5}"/>
              </a:ext>
            </a:extLst>
          </p:cNvPr>
          <p:cNvSpPr txBox="1"/>
          <p:nvPr/>
        </p:nvSpPr>
        <p:spPr>
          <a:xfrm>
            <a:off x="7260879" y="3443743"/>
            <a:ext cx="400110" cy="10352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戊戌狗年</a:t>
            </a:r>
          </a:p>
        </p:txBody>
      </p:sp>
    </p:spTree>
    <p:extLst>
      <p:ext uri="{BB962C8B-B14F-4D97-AF65-F5344CB8AC3E}">
        <p14:creationId xmlns:p14="http://schemas.microsoft.com/office/powerpoint/2010/main" val="14216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29EF993-FF5A-4C85-A7C9-584045681E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5" r="14537"/>
          <a:stretch/>
        </p:blipFill>
        <p:spPr>
          <a:xfrm>
            <a:off x="1" y="-8235"/>
            <a:ext cx="12192000" cy="6864714"/>
          </a:xfrm>
          <a:prstGeom prst="rect">
            <a:avLst/>
          </a:prstGeom>
        </p:spPr>
      </p:pic>
      <p:pic>
        <p:nvPicPr>
          <p:cNvPr id="7" name="图片 6" descr="图片包含 蛋糕, 室内, 餐桌&#10;&#10;已生成极高可信度的说明">
            <a:extLst>
              <a:ext uri="{FF2B5EF4-FFF2-40B4-BE49-F238E27FC236}">
                <a16:creationId xmlns:a16="http://schemas.microsoft.com/office/drawing/2014/main" xmlns="" id="{FF3FDEEA-36EF-4927-9017-752533BFFC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56"/>
          <a:stretch/>
        </p:blipFill>
        <p:spPr>
          <a:xfrm flipH="1">
            <a:off x="260827" y="-8234"/>
            <a:ext cx="6929120" cy="6864713"/>
          </a:xfrm>
          <a:prstGeom prst="rect">
            <a:avLst/>
          </a:prstGeom>
        </p:spPr>
      </p:pic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4B618FA0-DB92-4B01-93FA-3F3F0C200AC5}"/>
              </a:ext>
            </a:extLst>
          </p:cNvPr>
          <p:cNvGrpSpPr/>
          <p:nvPr/>
        </p:nvGrpSpPr>
        <p:grpSpPr>
          <a:xfrm>
            <a:off x="9783762" y="370855"/>
            <a:ext cx="2408238" cy="6126162"/>
            <a:chOff x="5078413" y="241301"/>
            <a:chExt cx="2408238" cy="6126162"/>
          </a:xfrm>
          <a:gradFill>
            <a:gsLst>
              <a:gs pos="0">
                <a:srgbClr val="B92418"/>
              </a:gs>
              <a:gs pos="100000">
                <a:srgbClr val="D56F1A"/>
              </a:gs>
              <a:gs pos="40000">
                <a:srgbClr val="E83D29"/>
              </a:gs>
            </a:gsLst>
            <a:lin ang="2700000" scaled="1"/>
          </a:gradFill>
          <a:effectLst>
            <a:outerShdw blurRad="381000" sx="105000" sy="105000" algn="ctr" rotWithShape="0">
              <a:prstClr val="black">
                <a:alpha val="40000"/>
              </a:prstClr>
            </a:outerShdw>
          </a:effectLst>
        </p:grpSpPr>
        <p:sp>
          <p:nvSpPr>
            <p:cNvPr id="73" name="Freeform 9">
              <a:extLst>
                <a:ext uri="{FF2B5EF4-FFF2-40B4-BE49-F238E27FC236}">
                  <a16:creationId xmlns:a16="http://schemas.microsoft.com/office/drawing/2014/main" xmlns="" id="{F7750330-9AFC-46B0-B695-061D0B402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1438" y="2030413"/>
              <a:ext cx="584200" cy="955675"/>
            </a:xfrm>
            <a:custGeom>
              <a:avLst/>
              <a:gdLst>
                <a:gd name="T0" fmla="*/ 71 w 271"/>
                <a:gd name="T1" fmla="*/ 437 h 445"/>
                <a:gd name="T2" fmla="*/ 80 w 271"/>
                <a:gd name="T3" fmla="*/ 428 h 445"/>
                <a:gd name="T4" fmla="*/ 79 w 271"/>
                <a:gd name="T5" fmla="*/ 426 h 445"/>
                <a:gd name="T6" fmla="*/ 43 w 271"/>
                <a:gd name="T7" fmla="*/ 445 h 445"/>
                <a:gd name="T8" fmla="*/ 40 w 271"/>
                <a:gd name="T9" fmla="*/ 442 h 445"/>
                <a:gd name="T10" fmla="*/ 68 w 271"/>
                <a:gd name="T11" fmla="*/ 400 h 445"/>
                <a:gd name="T12" fmla="*/ 2 w 271"/>
                <a:gd name="T13" fmla="*/ 436 h 445"/>
                <a:gd name="T14" fmla="*/ 0 w 271"/>
                <a:gd name="T15" fmla="*/ 434 h 445"/>
                <a:gd name="T16" fmla="*/ 43 w 271"/>
                <a:gd name="T17" fmla="*/ 383 h 445"/>
                <a:gd name="T18" fmla="*/ 54 w 271"/>
                <a:gd name="T19" fmla="*/ 372 h 445"/>
                <a:gd name="T20" fmla="*/ 59 w 271"/>
                <a:gd name="T21" fmla="*/ 330 h 445"/>
                <a:gd name="T22" fmla="*/ 47 w 271"/>
                <a:gd name="T23" fmla="*/ 295 h 445"/>
                <a:gd name="T24" fmla="*/ 40 w 271"/>
                <a:gd name="T25" fmla="*/ 238 h 445"/>
                <a:gd name="T26" fmla="*/ 48 w 271"/>
                <a:gd name="T27" fmla="*/ 173 h 445"/>
                <a:gd name="T28" fmla="*/ 35 w 271"/>
                <a:gd name="T29" fmla="*/ 69 h 445"/>
                <a:gd name="T30" fmla="*/ 36 w 271"/>
                <a:gd name="T31" fmla="*/ 32 h 445"/>
                <a:gd name="T32" fmla="*/ 39 w 271"/>
                <a:gd name="T33" fmla="*/ 0 h 445"/>
                <a:gd name="T34" fmla="*/ 208 w 271"/>
                <a:gd name="T35" fmla="*/ 65 h 445"/>
                <a:gd name="T36" fmla="*/ 232 w 271"/>
                <a:gd name="T37" fmla="*/ 93 h 445"/>
                <a:gd name="T38" fmla="*/ 228 w 271"/>
                <a:gd name="T39" fmla="*/ 124 h 445"/>
                <a:gd name="T40" fmla="*/ 229 w 271"/>
                <a:gd name="T41" fmla="*/ 135 h 445"/>
                <a:gd name="T42" fmla="*/ 229 w 271"/>
                <a:gd name="T43" fmla="*/ 162 h 445"/>
                <a:gd name="T44" fmla="*/ 202 w 271"/>
                <a:gd name="T45" fmla="*/ 166 h 445"/>
                <a:gd name="T46" fmla="*/ 118 w 271"/>
                <a:gd name="T47" fmla="*/ 154 h 445"/>
                <a:gd name="T48" fmla="*/ 107 w 271"/>
                <a:gd name="T49" fmla="*/ 163 h 445"/>
                <a:gd name="T50" fmla="*/ 106 w 271"/>
                <a:gd name="T51" fmla="*/ 237 h 445"/>
                <a:gd name="T52" fmla="*/ 126 w 271"/>
                <a:gd name="T53" fmla="*/ 251 h 445"/>
                <a:gd name="T54" fmla="*/ 222 w 271"/>
                <a:gd name="T55" fmla="*/ 301 h 445"/>
                <a:gd name="T56" fmla="*/ 269 w 271"/>
                <a:gd name="T57" fmla="*/ 374 h 445"/>
                <a:gd name="T58" fmla="*/ 233 w 271"/>
                <a:gd name="T59" fmla="*/ 429 h 445"/>
                <a:gd name="T60" fmla="*/ 195 w 271"/>
                <a:gd name="T61" fmla="*/ 438 h 445"/>
                <a:gd name="T62" fmla="*/ 161 w 271"/>
                <a:gd name="T63" fmla="*/ 428 h 445"/>
                <a:gd name="T64" fmla="*/ 130 w 271"/>
                <a:gd name="T65" fmla="*/ 424 h 445"/>
                <a:gd name="T66" fmla="*/ 73 w 271"/>
                <a:gd name="T67" fmla="*/ 441 h 445"/>
                <a:gd name="T68" fmla="*/ 71 w 271"/>
                <a:gd name="T69" fmla="*/ 437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1" h="445">
                  <a:moveTo>
                    <a:pt x="71" y="437"/>
                  </a:moveTo>
                  <a:cubicBezTo>
                    <a:pt x="74" y="434"/>
                    <a:pt x="77" y="431"/>
                    <a:pt x="80" y="428"/>
                  </a:cubicBezTo>
                  <a:cubicBezTo>
                    <a:pt x="80" y="427"/>
                    <a:pt x="80" y="427"/>
                    <a:pt x="79" y="426"/>
                  </a:cubicBezTo>
                  <a:cubicBezTo>
                    <a:pt x="67" y="432"/>
                    <a:pt x="55" y="438"/>
                    <a:pt x="43" y="445"/>
                  </a:cubicBezTo>
                  <a:cubicBezTo>
                    <a:pt x="42" y="444"/>
                    <a:pt x="41" y="443"/>
                    <a:pt x="40" y="442"/>
                  </a:cubicBezTo>
                  <a:cubicBezTo>
                    <a:pt x="50" y="428"/>
                    <a:pt x="59" y="413"/>
                    <a:pt x="68" y="400"/>
                  </a:cubicBezTo>
                  <a:cubicBezTo>
                    <a:pt x="48" y="411"/>
                    <a:pt x="25" y="424"/>
                    <a:pt x="2" y="436"/>
                  </a:cubicBezTo>
                  <a:cubicBezTo>
                    <a:pt x="1" y="435"/>
                    <a:pt x="1" y="435"/>
                    <a:pt x="0" y="434"/>
                  </a:cubicBezTo>
                  <a:cubicBezTo>
                    <a:pt x="14" y="417"/>
                    <a:pt x="28" y="400"/>
                    <a:pt x="43" y="383"/>
                  </a:cubicBezTo>
                  <a:cubicBezTo>
                    <a:pt x="46" y="379"/>
                    <a:pt x="50" y="375"/>
                    <a:pt x="54" y="372"/>
                  </a:cubicBezTo>
                  <a:cubicBezTo>
                    <a:pt x="70" y="359"/>
                    <a:pt x="76" y="348"/>
                    <a:pt x="59" y="330"/>
                  </a:cubicBezTo>
                  <a:cubicBezTo>
                    <a:pt x="51" y="322"/>
                    <a:pt x="49" y="307"/>
                    <a:pt x="47" y="295"/>
                  </a:cubicBezTo>
                  <a:cubicBezTo>
                    <a:pt x="44" y="276"/>
                    <a:pt x="40" y="257"/>
                    <a:pt x="40" y="238"/>
                  </a:cubicBezTo>
                  <a:cubicBezTo>
                    <a:pt x="41" y="216"/>
                    <a:pt x="43" y="194"/>
                    <a:pt x="48" y="173"/>
                  </a:cubicBezTo>
                  <a:cubicBezTo>
                    <a:pt x="56" y="136"/>
                    <a:pt x="50" y="102"/>
                    <a:pt x="35" y="69"/>
                  </a:cubicBezTo>
                  <a:cubicBezTo>
                    <a:pt x="29" y="56"/>
                    <a:pt x="25" y="46"/>
                    <a:pt x="36" y="32"/>
                  </a:cubicBezTo>
                  <a:cubicBezTo>
                    <a:pt x="41" y="25"/>
                    <a:pt x="38" y="11"/>
                    <a:pt x="39" y="0"/>
                  </a:cubicBezTo>
                  <a:cubicBezTo>
                    <a:pt x="101" y="5"/>
                    <a:pt x="157" y="29"/>
                    <a:pt x="208" y="65"/>
                  </a:cubicBezTo>
                  <a:cubicBezTo>
                    <a:pt x="218" y="72"/>
                    <a:pt x="228" y="82"/>
                    <a:pt x="232" y="93"/>
                  </a:cubicBezTo>
                  <a:cubicBezTo>
                    <a:pt x="236" y="102"/>
                    <a:pt x="229" y="114"/>
                    <a:pt x="228" y="124"/>
                  </a:cubicBezTo>
                  <a:cubicBezTo>
                    <a:pt x="227" y="127"/>
                    <a:pt x="227" y="133"/>
                    <a:pt x="229" y="135"/>
                  </a:cubicBezTo>
                  <a:cubicBezTo>
                    <a:pt x="241" y="144"/>
                    <a:pt x="236" y="157"/>
                    <a:pt x="229" y="162"/>
                  </a:cubicBezTo>
                  <a:cubicBezTo>
                    <a:pt x="223" y="168"/>
                    <a:pt x="208" y="170"/>
                    <a:pt x="202" y="166"/>
                  </a:cubicBezTo>
                  <a:cubicBezTo>
                    <a:pt x="175" y="150"/>
                    <a:pt x="146" y="155"/>
                    <a:pt x="118" y="154"/>
                  </a:cubicBezTo>
                  <a:cubicBezTo>
                    <a:pt x="115" y="154"/>
                    <a:pt x="110" y="159"/>
                    <a:pt x="107" y="163"/>
                  </a:cubicBezTo>
                  <a:cubicBezTo>
                    <a:pt x="93" y="187"/>
                    <a:pt x="102" y="213"/>
                    <a:pt x="106" y="237"/>
                  </a:cubicBezTo>
                  <a:cubicBezTo>
                    <a:pt x="107" y="243"/>
                    <a:pt x="120" y="251"/>
                    <a:pt x="126" y="251"/>
                  </a:cubicBezTo>
                  <a:cubicBezTo>
                    <a:pt x="169" y="248"/>
                    <a:pt x="194" y="277"/>
                    <a:pt x="222" y="301"/>
                  </a:cubicBezTo>
                  <a:cubicBezTo>
                    <a:pt x="245" y="321"/>
                    <a:pt x="264" y="343"/>
                    <a:pt x="269" y="374"/>
                  </a:cubicBezTo>
                  <a:cubicBezTo>
                    <a:pt x="271" y="394"/>
                    <a:pt x="252" y="425"/>
                    <a:pt x="233" y="429"/>
                  </a:cubicBezTo>
                  <a:cubicBezTo>
                    <a:pt x="220" y="432"/>
                    <a:pt x="208" y="436"/>
                    <a:pt x="195" y="438"/>
                  </a:cubicBezTo>
                  <a:cubicBezTo>
                    <a:pt x="182" y="441"/>
                    <a:pt x="171" y="441"/>
                    <a:pt x="161" y="428"/>
                  </a:cubicBezTo>
                  <a:cubicBezTo>
                    <a:pt x="156" y="422"/>
                    <a:pt x="140" y="423"/>
                    <a:pt x="130" y="424"/>
                  </a:cubicBezTo>
                  <a:cubicBezTo>
                    <a:pt x="110" y="428"/>
                    <a:pt x="92" y="435"/>
                    <a:pt x="73" y="441"/>
                  </a:cubicBezTo>
                  <a:cubicBezTo>
                    <a:pt x="72" y="439"/>
                    <a:pt x="71" y="438"/>
                    <a:pt x="71" y="4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978C4FE5-2B51-4D4B-AC6E-1023E2D979FA}"/>
                </a:ext>
              </a:extLst>
            </p:cNvPr>
            <p:cNvGrpSpPr/>
            <p:nvPr/>
          </p:nvGrpSpPr>
          <p:grpSpPr>
            <a:xfrm>
              <a:off x="5229226" y="241301"/>
              <a:ext cx="2257425" cy="1682750"/>
              <a:chOff x="5229226" y="241301"/>
              <a:chExt cx="2257425" cy="1682750"/>
            </a:xfrm>
            <a:grpFill/>
          </p:grpSpPr>
          <p:sp>
            <p:nvSpPr>
              <p:cNvPr id="81" name="Freeform 6">
                <a:extLst>
                  <a:ext uri="{FF2B5EF4-FFF2-40B4-BE49-F238E27FC236}">
                    <a16:creationId xmlns:a16="http://schemas.microsoft.com/office/drawing/2014/main" xmlns="" id="{6CBFED62-59C9-49C1-A5F0-C4F59C9630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29226" y="241301"/>
                <a:ext cx="2257425" cy="1682750"/>
              </a:xfrm>
              <a:custGeom>
                <a:avLst/>
                <a:gdLst>
                  <a:gd name="T0" fmla="*/ 551 w 1049"/>
                  <a:gd name="T1" fmla="*/ 413 h 784"/>
                  <a:gd name="T2" fmla="*/ 487 w 1049"/>
                  <a:gd name="T3" fmla="*/ 291 h 784"/>
                  <a:gd name="T4" fmla="*/ 628 w 1049"/>
                  <a:gd name="T5" fmla="*/ 293 h 784"/>
                  <a:gd name="T6" fmla="*/ 730 w 1049"/>
                  <a:gd name="T7" fmla="*/ 189 h 784"/>
                  <a:gd name="T8" fmla="*/ 590 w 1049"/>
                  <a:gd name="T9" fmla="*/ 161 h 784"/>
                  <a:gd name="T10" fmla="*/ 616 w 1049"/>
                  <a:gd name="T11" fmla="*/ 25 h 784"/>
                  <a:gd name="T12" fmla="*/ 745 w 1049"/>
                  <a:gd name="T13" fmla="*/ 18 h 784"/>
                  <a:gd name="T14" fmla="*/ 901 w 1049"/>
                  <a:gd name="T15" fmla="*/ 87 h 784"/>
                  <a:gd name="T16" fmla="*/ 846 w 1049"/>
                  <a:gd name="T17" fmla="*/ 268 h 784"/>
                  <a:gd name="T18" fmla="*/ 900 w 1049"/>
                  <a:gd name="T19" fmla="*/ 255 h 784"/>
                  <a:gd name="T20" fmla="*/ 904 w 1049"/>
                  <a:gd name="T21" fmla="*/ 227 h 784"/>
                  <a:gd name="T22" fmla="*/ 1007 w 1049"/>
                  <a:gd name="T23" fmla="*/ 302 h 784"/>
                  <a:gd name="T24" fmla="*/ 1008 w 1049"/>
                  <a:gd name="T25" fmla="*/ 342 h 784"/>
                  <a:gd name="T26" fmla="*/ 817 w 1049"/>
                  <a:gd name="T27" fmla="*/ 494 h 784"/>
                  <a:gd name="T28" fmla="*/ 905 w 1049"/>
                  <a:gd name="T29" fmla="*/ 570 h 784"/>
                  <a:gd name="T30" fmla="*/ 990 w 1049"/>
                  <a:gd name="T31" fmla="*/ 543 h 784"/>
                  <a:gd name="T32" fmla="*/ 1027 w 1049"/>
                  <a:gd name="T33" fmla="*/ 735 h 784"/>
                  <a:gd name="T34" fmla="*/ 831 w 1049"/>
                  <a:gd name="T35" fmla="*/ 769 h 784"/>
                  <a:gd name="T36" fmla="*/ 930 w 1049"/>
                  <a:gd name="T37" fmla="*/ 721 h 784"/>
                  <a:gd name="T38" fmla="*/ 873 w 1049"/>
                  <a:gd name="T39" fmla="*/ 694 h 784"/>
                  <a:gd name="T40" fmla="*/ 836 w 1049"/>
                  <a:gd name="T41" fmla="*/ 664 h 784"/>
                  <a:gd name="T42" fmla="*/ 727 w 1049"/>
                  <a:gd name="T43" fmla="*/ 685 h 784"/>
                  <a:gd name="T44" fmla="*/ 566 w 1049"/>
                  <a:gd name="T45" fmla="*/ 767 h 784"/>
                  <a:gd name="T46" fmla="*/ 452 w 1049"/>
                  <a:gd name="T47" fmla="*/ 668 h 784"/>
                  <a:gd name="T48" fmla="*/ 430 w 1049"/>
                  <a:gd name="T49" fmla="*/ 747 h 784"/>
                  <a:gd name="T50" fmla="*/ 368 w 1049"/>
                  <a:gd name="T51" fmla="*/ 754 h 784"/>
                  <a:gd name="T52" fmla="*/ 300 w 1049"/>
                  <a:gd name="T53" fmla="*/ 712 h 784"/>
                  <a:gd name="T54" fmla="*/ 195 w 1049"/>
                  <a:gd name="T55" fmla="*/ 676 h 784"/>
                  <a:gd name="T56" fmla="*/ 86 w 1049"/>
                  <a:gd name="T57" fmla="*/ 735 h 784"/>
                  <a:gd name="T58" fmla="*/ 47 w 1049"/>
                  <a:gd name="T59" fmla="*/ 580 h 784"/>
                  <a:gd name="T60" fmla="*/ 24 w 1049"/>
                  <a:gd name="T61" fmla="*/ 318 h 784"/>
                  <a:gd name="T62" fmla="*/ 78 w 1049"/>
                  <a:gd name="T63" fmla="*/ 230 h 784"/>
                  <a:gd name="T64" fmla="*/ 170 w 1049"/>
                  <a:gd name="T65" fmla="*/ 253 h 784"/>
                  <a:gd name="T66" fmla="*/ 176 w 1049"/>
                  <a:gd name="T67" fmla="*/ 257 h 784"/>
                  <a:gd name="T68" fmla="*/ 320 w 1049"/>
                  <a:gd name="T69" fmla="*/ 371 h 784"/>
                  <a:gd name="T70" fmla="*/ 293 w 1049"/>
                  <a:gd name="T71" fmla="*/ 171 h 784"/>
                  <a:gd name="T72" fmla="*/ 259 w 1049"/>
                  <a:gd name="T73" fmla="*/ 187 h 784"/>
                  <a:gd name="T74" fmla="*/ 177 w 1049"/>
                  <a:gd name="T75" fmla="*/ 122 h 784"/>
                  <a:gd name="T76" fmla="*/ 338 w 1049"/>
                  <a:gd name="T77" fmla="*/ 65 h 784"/>
                  <a:gd name="T78" fmla="*/ 511 w 1049"/>
                  <a:gd name="T79" fmla="*/ 177 h 784"/>
                  <a:gd name="T80" fmla="*/ 447 w 1049"/>
                  <a:gd name="T81" fmla="*/ 327 h 784"/>
                  <a:gd name="T82" fmla="*/ 418 w 1049"/>
                  <a:gd name="T83" fmla="*/ 549 h 784"/>
                  <a:gd name="T84" fmla="*/ 415 w 1049"/>
                  <a:gd name="T85" fmla="*/ 600 h 784"/>
                  <a:gd name="T86" fmla="*/ 615 w 1049"/>
                  <a:gd name="T87" fmla="*/ 604 h 784"/>
                  <a:gd name="T88" fmla="*/ 658 w 1049"/>
                  <a:gd name="T89" fmla="*/ 583 h 784"/>
                  <a:gd name="T90" fmla="*/ 273 w 1049"/>
                  <a:gd name="T91" fmla="*/ 584 h 784"/>
                  <a:gd name="T92" fmla="*/ 298 w 1049"/>
                  <a:gd name="T93" fmla="*/ 591 h 784"/>
                  <a:gd name="T94" fmla="*/ 301 w 1049"/>
                  <a:gd name="T95" fmla="*/ 570 h 784"/>
                  <a:gd name="T96" fmla="*/ 281 w 1049"/>
                  <a:gd name="T97" fmla="*/ 575 h 784"/>
                  <a:gd name="T98" fmla="*/ 317 w 1049"/>
                  <a:gd name="T99" fmla="*/ 492 h 784"/>
                  <a:gd name="T100" fmla="*/ 239 w 1049"/>
                  <a:gd name="T101" fmla="*/ 499 h 784"/>
                  <a:gd name="T102" fmla="*/ 278 w 1049"/>
                  <a:gd name="T103" fmla="*/ 548 h 784"/>
                  <a:gd name="T104" fmla="*/ 627 w 1049"/>
                  <a:gd name="T105" fmla="*/ 461 h 784"/>
                  <a:gd name="T106" fmla="*/ 710 w 1049"/>
                  <a:gd name="T107" fmla="*/ 396 h 784"/>
                  <a:gd name="T108" fmla="*/ 199 w 1049"/>
                  <a:gd name="T109" fmla="*/ 520 h 784"/>
                  <a:gd name="T110" fmla="*/ 162 w 1049"/>
                  <a:gd name="T111" fmla="*/ 614 h 784"/>
                  <a:gd name="T112" fmla="*/ 1016 w 1049"/>
                  <a:gd name="T113" fmla="*/ 681 h 784"/>
                  <a:gd name="T114" fmla="*/ 999 w 1049"/>
                  <a:gd name="T115" fmla="*/ 665 h 784"/>
                  <a:gd name="T116" fmla="*/ 910 w 1049"/>
                  <a:gd name="T117" fmla="*/ 697 h 784"/>
                  <a:gd name="T118" fmla="*/ 943 w 1049"/>
                  <a:gd name="T119" fmla="*/ 692 h 784"/>
                  <a:gd name="T120" fmla="*/ 975 w 1049"/>
                  <a:gd name="T121" fmla="*/ 709 h 784"/>
                  <a:gd name="T122" fmla="*/ 64 w 1049"/>
                  <a:gd name="T123" fmla="*/ 605 h 784"/>
                  <a:gd name="T124" fmla="*/ 252 w 1049"/>
                  <a:gd name="T125" fmla="*/ 638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49" h="784">
                    <a:moveTo>
                      <a:pt x="627" y="531"/>
                    </a:moveTo>
                    <a:cubicBezTo>
                      <a:pt x="624" y="519"/>
                      <a:pt x="622" y="505"/>
                      <a:pt x="616" y="494"/>
                    </a:cubicBezTo>
                    <a:cubicBezTo>
                      <a:pt x="599" y="464"/>
                      <a:pt x="586" y="432"/>
                      <a:pt x="551" y="413"/>
                    </a:cubicBezTo>
                    <a:cubicBezTo>
                      <a:pt x="519" y="395"/>
                      <a:pt x="493" y="367"/>
                      <a:pt x="462" y="340"/>
                    </a:cubicBezTo>
                    <a:cubicBezTo>
                      <a:pt x="477" y="339"/>
                      <a:pt x="487" y="338"/>
                      <a:pt x="501" y="336"/>
                    </a:cubicBezTo>
                    <a:cubicBezTo>
                      <a:pt x="490" y="319"/>
                      <a:pt x="474" y="309"/>
                      <a:pt x="487" y="291"/>
                    </a:cubicBezTo>
                    <a:cubicBezTo>
                      <a:pt x="489" y="288"/>
                      <a:pt x="492" y="284"/>
                      <a:pt x="495" y="284"/>
                    </a:cubicBezTo>
                    <a:cubicBezTo>
                      <a:pt x="516" y="285"/>
                      <a:pt x="536" y="287"/>
                      <a:pt x="556" y="288"/>
                    </a:cubicBezTo>
                    <a:cubicBezTo>
                      <a:pt x="580" y="290"/>
                      <a:pt x="606" y="286"/>
                      <a:pt x="628" y="293"/>
                    </a:cubicBezTo>
                    <a:cubicBezTo>
                      <a:pt x="656" y="302"/>
                      <a:pt x="683" y="290"/>
                      <a:pt x="712" y="296"/>
                    </a:cubicBezTo>
                    <a:cubicBezTo>
                      <a:pt x="716" y="275"/>
                      <a:pt x="720" y="254"/>
                      <a:pt x="724" y="232"/>
                    </a:cubicBezTo>
                    <a:cubicBezTo>
                      <a:pt x="726" y="218"/>
                      <a:pt x="726" y="203"/>
                      <a:pt x="730" y="189"/>
                    </a:cubicBezTo>
                    <a:cubicBezTo>
                      <a:pt x="735" y="171"/>
                      <a:pt x="730" y="160"/>
                      <a:pt x="716" y="150"/>
                    </a:cubicBezTo>
                    <a:cubicBezTo>
                      <a:pt x="694" y="159"/>
                      <a:pt x="671" y="167"/>
                      <a:pt x="648" y="176"/>
                    </a:cubicBezTo>
                    <a:cubicBezTo>
                      <a:pt x="629" y="184"/>
                      <a:pt x="604" y="177"/>
                      <a:pt x="590" y="161"/>
                    </a:cubicBezTo>
                    <a:cubicBezTo>
                      <a:pt x="570" y="138"/>
                      <a:pt x="572" y="110"/>
                      <a:pt x="574" y="82"/>
                    </a:cubicBezTo>
                    <a:cubicBezTo>
                      <a:pt x="574" y="73"/>
                      <a:pt x="574" y="64"/>
                      <a:pt x="574" y="55"/>
                    </a:cubicBezTo>
                    <a:cubicBezTo>
                      <a:pt x="586" y="46"/>
                      <a:pt x="599" y="37"/>
                      <a:pt x="616" y="25"/>
                    </a:cubicBezTo>
                    <a:cubicBezTo>
                      <a:pt x="616" y="35"/>
                      <a:pt x="616" y="39"/>
                      <a:pt x="616" y="48"/>
                    </a:cubicBezTo>
                    <a:cubicBezTo>
                      <a:pt x="636" y="48"/>
                      <a:pt x="656" y="52"/>
                      <a:pt x="675" y="47"/>
                    </a:cubicBezTo>
                    <a:cubicBezTo>
                      <a:pt x="699" y="41"/>
                      <a:pt x="720" y="23"/>
                      <a:pt x="745" y="18"/>
                    </a:cubicBezTo>
                    <a:cubicBezTo>
                      <a:pt x="776" y="12"/>
                      <a:pt x="809" y="0"/>
                      <a:pt x="844" y="14"/>
                    </a:cubicBezTo>
                    <a:cubicBezTo>
                      <a:pt x="841" y="19"/>
                      <a:pt x="839" y="24"/>
                      <a:pt x="839" y="24"/>
                    </a:cubicBezTo>
                    <a:cubicBezTo>
                      <a:pt x="861" y="47"/>
                      <a:pt x="883" y="66"/>
                      <a:pt x="901" y="87"/>
                    </a:cubicBezTo>
                    <a:cubicBezTo>
                      <a:pt x="920" y="107"/>
                      <a:pt x="919" y="130"/>
                      <a:pt x="898" y="148"/>
                    </a:cubicBezTo>
                    <a:cubicBezTo>
                      <a:pt x="866" y="177"/>
                      <a:pt x="852" y="213"/>
                      <a:pt x="845" y="254"/>
                    </a:cubicBezTo>
                    <a:cubicBezTo>
                      <a:pt x="844" y="258"/>
                      <a:pt x="844" y="267"/>
                      <a:pt x="846" y="268"/>
                    </a:cubicBezTo>
                    <a:cubicBezTo>
                      <a:pt x="851" y="269"/>
                      <a:pt x="857" y="267"/>
                      <a:pt x="862" y="267"/>
                    </a:cubicBezTo>
                    <a:cubicBezTo>
                      <a:pt x="871" y="265"/>
                      <a:pt x="880" y="263"/>
                      <a:pt x="889" y="262"/>
                    </a:cubicBezTo>
                    <a:cubicBezTo>
                      <a:pt x="895" y="262"/>
                      <a:pt x="902" y="266"/>
                      <a:pt x="900" y="255"/>
                    </a:cubicBezTo>
                    <a:cubicBezTo>
                      <a:pt x="900" y="254"/>
                      <a:pt x="908" y="252"/>
                      <a:pt x="911" y="252"/>
                    </a:cubicBezTo>
                    <a:cubicBezTo>
                      <a:pt x="920" y="253"/>
                      <a:pt x="928" y="255"/>
                      <a:pt x="938" y="253"/>
                    </a:cubicBezTo>
                    <a:cubicBezTo>
                      <a:pt x="927" y="245"/>
                      <a:pt x="917" y="237"/>
                      <a:pt x="904" y="227"/>
                    </a:cubicBezTo>
                    <a:cubicBezTo>
                      <a:pt x="937" y="224"/>
                      <a:pt x="956" y="249"/>
                      <a:pt x="982" y="261"/>
                    </a:cubicBezTo>
                    <a:cubicBezTo>
                      <a:pt x="983" y="260"/>
                      <a:pt x="985" y="257"/>
                      <a:pt x="988" y="253"/>
                    </a:cubicBezTo>
                    <a:cubicBezTo>
                      <a:pt x="995" y="270"/>
                      <a:pt x="1001" y="285"/>
                      <a:pt x="1007" y="302"/>
                    </a:cubicBezTo>
                    <a:cubicBezTo>
                      <a:pt x="1009" y="301"/>
                      <a:pt x="1012" y="299"/>
                      <a:pt x="1015" y="298"/>
                    </a:cubicBezTo>
                    <a:cubicBezTo>
                      <a:pt x="1017" y="299"/>
                      <a:pt x="1019" y="300"/>
                      <a:pt x="1021" y="301"/>
                    </a:cubicBezTo>
                    <a:cubicBezTo>
                      <a:pt x="1017" y="315"/>
                      <a:pt x="1017" y="332"/>
                      <a:pt x="1008" y="342"/>
                    </a:cubicBezTo>
                    <a:cubicBezTo>
                      <a:pt x="979" y="373"/>
                      <a:pt x="952" y="412"/>
                      <a:pt x="915" y="429"/>
                    </a:cubicBezTo>
                    <a:cubicBezTo>
                      <a:pt x="882" y="445"/>
                      <a:pt x="859" y="475"/>
                      <a:pt x="824" y="485"/>
                    </a:cubicBezTo>
                    <a:cubicBezTo>
                      <a:pt x="821" y="485"/>
                      <a:pt x="818" y="490"/>
                      <a:pt x="817" y="494"/>
                    </a:cubicBezTo>
                    <a:cubicBezTo>
                      <a:pt x="815" y="512"/>
                      <a:pt x="811" y="530"/>
                      <a:pt x="811" y="549"/>
                    </a:cubicBezTo>
                    <a:cubicBezTo>
                      <a:pt x="810" y="565"/>
                      <a:pt x="819" y="576"/>
                      <a:pt x="837" y="575"/>
                    </a:cubicBezTo>
                    <a:cubicBezTo>
                      <a:pt x="859" y="573"/>
                      <a:pt x="882" y="572"/>
                      <a:pt x="905" y="570"/>
                    </a:cubicBezTo>
                    <a:cubicBezTo>
                      <a:pt x="907" y="570"/>
                      <a:pt x="909" y="566"/>
                      <a:pt x="914" y="561"/>
                    </a:cubicBezTo>
                    <a:cubicBezTo>
                      <a:pt x="935" y="561"/>
                      <a:pt x="960" y="561"/>
                      <a:pt x="987" y="561"/>
                    </a:cubicBezTo>
                    <a:cubicBezTo>
                      <a:pt x="988" y="557"/>
                      <a:pt x="989" y="552"/>
                      <a:pt x="990" y="543"/>
                    </a:cubicBezTo>
                    <a:cubicBezTo>
                      <a:pt x="1011" y="550"/>
                      <a:pt x="1030" y="557"/>
                      <a:pt x="1049" y="563"/>
                    </a:cubicBezTo>
                    <a:cubicBezTo>
                      <a:pt x="1049" y="622"/>
                      <a:pt x="1049" y="680"/>
                      <a:pt x="1049" y="739"/>
                    </a:cubicBezTo>
                    <a:cubicBezTo>
                      <a:pt x="1042" y="738"/>
                      <a:pt x="1035" y="736"/>
                      <a:pt x="1027" y="735"/>
                    </a:cubicBezTo>
                    <a:cubicBezTo>
                      <a:pt x="1010" y="734"/>
                      <a:pt x="992" y="733"/>
                      <a:pt x="972" y="732"/>
                    </a:cubicBezTo>
                    <a:cubicBezTo>
                      <a:pt x="971" y="738"/>
                      <a:pt x="969" y="745"/>
                      <a:pt x="968" y="753"/>
                    </a:cubicBezTo>
                    <a:cubicBezTo>
                      <a:pt x="921" y="732"/>
                      <a:pt x="877" y="760"/>
                      <a:pt x="831" y="769"/>
                    </a:cubicBezTo>
                    <a:cubicBezTo>
                      <a:pt x="807" y="775"/>
                      <a:pt x="783" y="781"/>
                      <a:pt x="758" y="784"/>
                    </a:cubicBezTo>
                    <a:cubicBezTo>
                      <a:pt x="815" y="765"/>
                      <a:pt x="872" y="747"/>
                      <a:pt x="929" y="729"/>
                    </a:cubicBezTo>
                    <a:cubicBezTo>
                      <a:pt x="929" y="726"/>
                      <a:pt x="930" y="724"/>
                      <a:pt x="930" y="721"/>
                    </a:cubicBezTo>
                    <a:cubicBezTo>
                      <a:pt x="924" y="718"/>
                      <a:pt x="917" y="714"/>
                      <a:pt x="910" y="711"/>
                    </a:cubicBezTo>
                    <a:cubicBezTo>
                      <a:pt x="902" y="708"/>
                      <a:pt x="894" y="708"/>
                      <a:pt x="885" y="705"/>
                    </a:cubicBezTo>
                    <a:cubicBezTo>
                      <a:pt x="880" y="703"/>
                      <a:pt x="869" y="707"/>
                      <a:pt x="873" y="694"/>
                    </a:cubicBezTo>
                    <a:cubicBezTo>
                      <a:pt x="861" y="690"/>
                      <a:pt x="849" y="686"/>
                      <a:pt x="836" y="682"/>
                    </a:cubicBezTo>
                    <a:cubicBezTo>
                      <a:pt x="836" y="680"/>
                      <a:pt x="836" y="675"/>
                      <a:pt x="837" y="670"/>
                    </a:cubicBezTo>
                    <a:cubicBezTo>
                      <a:pt x="837" y="668"/>
                      <a:pt x="836" y="666"/>
                      <a:pt x="836" y="664"/>
                    </a:cubicBezTo>
                    <a:cubicBezTo>
                      <a:pt x="803" y="674"/>
                      <a:pt x="771" y="684"/>
                      <a:pt x="739" y="694"/>
                    </a:cubicBezTo>
                    <a:cubicBezTo>
                      <a:pt x="739" y="684"/>
                      <a:pt x="740" y="679"/>
                      <a:pt x="740" y="673"/>
                    </a:cubicBezTo>
                    <a:cubicBezTo>
                      <a:pt x="736" y="677"/>
                      <a:pt x="728" y="680"/>
                      <a:pt x="727" y="685"/>
                    </a:cubicBezTo>
                    <a:cubicBezTo>
                      <a:pt x="724" y="699"/>
                      <a:pt x="713" y="701"/>
                      <a:pt x="702" y="705"/>
                    </a:cubicBezTo>
                    <a:cubicBezTo>
                      <a:pt x="690" y="711"/>
                      <a:pt x="678" y="718"/>
                      <a:pt x="665" y="723"/>
                    </a:cubicBezTo>
                    <a:cubicBezTo>
                      <a:pt x="632" y="738"/>
                      <a:pt x="599" y="752"/>
                      <a:pt x="566" y="767"/>
                    </a:cubicBezTo>
                    <a:cubicBezTo>
                      <a:pt x="562" y="769"/>
                      <a:pt x="560" y="773"/>
                      <a:pt x="557" y="776"/>
                    </a:cubicBezTo>
                    <a:cubicBezTo>
                      <a:pt x="521" y="765"/>
                      <a:pt x="502" y="738"/>
                      <a:pt x="485" y="708"/>
                    </a:cubicBezTo>
                    <a:cubicBezTo>
                      <a:pt x="477" y="693"/>
                      <a:pt x="463" y="681"/>
                      <a:pt x="452" y="668"/>
                    </a:cubicBezTo>
                    <a:cubicBezTo>
                      <a:pt x="443" y="657"/>
                      <a:pt x="435" y="646"/>
                      <a:pt x="421" y="637"/>
                    </a:cubicBezTo>
                    <a:cubicBezTo>
                      <a:pt x="424" y="653"/>
                      <a:pt x="428" y="670"/>
                      <a:pt x="429" y="686"/>
                    </a:cubicBezTo>
                    <a:cubicBezTo>
                      <a:pt x="431" y="707"/>
                      <a:pt x="431" y="727"/>
                      <a:pt x="430" y="747"/>
                    </a:cubicBezTo>
                    <a:cubicBezTo>
                      <a:pt x="430" y="749"/>
                      <a:pt x="416" y="754"/>
                      <a:pt x="412" y="751"/>
                    </a:cubicBezTo>
                    <a:cubicBezTo>
                      <a:pt x="402" y="745"/>
                      <a:pt x="398" y="745"/>
                      <a:pt x="390" y="754"/>
                    </a:cubicBezTo>
                    <a:cubicBezTo>
                      <a:pt x="387" y="758"/>
                      <a:pt x="375" y="756"/>
                      <a:pt x="368" y="754"/>
                    </a:cubicBezTo>
                    <a:cubicBezTo>
                      <a:pt x="364" y="753"/>
                      <a:pt x="361" y="747"/>
                      <a:pt x="356" y="742"/>
                    </a:cubicBezTo>
                    <a:cubicBezTo>
                      <a:pt x="354" y="748"/>
                      <a:pt x="352" y="752"/>
                      <a:pt x="350" y="758"/>
                    </a:cubicBezTo>
                    <a:cubicBezTo>
                      <a:pt x="332" y="743"/>
                      <a:pt x="307" y="739"/>
                      <a:pt x="300" y="712"/>
                    </a:cubicBezTo>
                    <a:cubicBezTo>
                      <a:pt x="299" y="707"/>
                      <a:pt x="293" y="702"/>
                      <a:pt x="289" y="698"/>
                    </a:cubicBezTo>
                    <a:cubicBezTo>
                      <a:pt x="272" y="679"/>
                      <a:pt x="254" y="660"/>
                      <a:pt x="235" y="640"/>
                    </a:cubicBezTo>
                    <a:cubicBezTo>
                      <a:pt x="222" y="651"/>
                      <a:pt x="209" y="664"/>
                      <a:pt x="195" y="676"/>
                    </a:cubicBezTo>
                    <a:cubicBezTo>
                      <a:pt x="179" y="689"/>
                      <a:pt x="161" y="700"/>
                      <a:pt x="146" y="714"/>
                    </a:cubicBezTo>
                    <a:cubicBezTo>
                      <a:pt x="136" y="723"/>
                      <a:pt x="131" y="737"/>
                      <a:pt x="124" y="749"/>
                    </a:cubicBezTo>
                    <a:cubicBezTo>
                      <a:pt x="117" y="729"/>
                      <a:pt x="99" y="737"/>
                      <a:pt x="86" y="735"/>
                    </a:cubicBezTo>
                    <a:cubicBezTo>
                      <a:pt x="35" y="731"/>
                      <a:pt x="36" y="732"/>
                      <a:pt x="45" y="683"/>
                    </a:cubicBezTo>
                    <a:cubicBezTo>
                      <a:pt x="47" y="673"/>
                      <a:pt x="45" y="661"/>
                      <a:pt x="42" y="650"/>
                    </a:cubicBezTo>
                    <a:cubicBezTo>
                      <a:pt x="61" y="629"/>
                      <a:pt x="48" y="604"/>
                      <a:pt x="47" y="580"/>
                    </a:cubicBezTo>
                    <a:cubicBezTo>
                      <a:pt x="46" y="532"/>
                      <a:pt x="44" y="484"/>
                      <a:pt x="41" y="435"/>
                    </a:cubicBezTo>
                    <a:cubicBezTo>
                      <a:pt x="38" y="401"/>
                      <a:pt x="34" y="367"/>
                      <a:pt x="30" y="333"/>
                    </a:cubicBezTo>
                    <a:cubicBezTo>
                      <a:pt x="30" y="328"/>
                      <a:pt x="27" y="322"/>
                      <a:pt x="24" y="318"/>
                    </a:cubicBezTo>
                    <a:cubicBezTo>
                      <a:pt x="10" y="300"/>
                      <a:pt x="0" y="283"/>
                      <a:pt x="22" y="262"/>
                    </a:cubicBezTo>
                    <a:cubicBezTo>
                      <a:pt x="26" y="258"/>
                      <a:pt x="23" y="246"/>
                      <a:pt x="23" y="236"/>
                    </a:cubicBezTo>
                    <a:cubicBezTo>
                      <a:pt x="40" y="234"/>
                      <a:pt x="58" y="233"/>
                      <a:pt x="78" y="230"/>
                    </a:cubicBezTo>
                    <a:cubicBezTo>
                      <a:pt x="76" y="222"/>
                      <a:pt x="75" y="213"/>
                      <a:pt x="73" y="202"/>
                    </a:cubicBezTo>
                    <a:cubicBezTo>
                      <a:pt x="85" y="217"/>
                      <a:pt x="96" y="224"/>
                      <a:pt x="114" y="221"/>
                    </a:cubicBezTo>
                    <a:cubicBezTo>
                      <a:pt x="138" y="217"/>
                      <a:pt x="156" y="231"/>
                      <a:pt x="170" y="253"/>
                    </a:cubicBezTo>
                    <a:cubicBezTo>
                      <a:pt x="178" y="242"/>
                      <a:pt x="184" y="233"/>
                      <a:pt x="191" y="224"/>
                    </a:cubicBezTo>
                    <a:cubicBezTo>
                      <a:pt x="192" y="225"/>
                      <a:pt x="193" y="226"/>
                      <a:pt x="195" y="227"/>
                    </a:cubicBezTo>
                    <a:cubicBezTo>
                      <a:pt x="189" y="237"/>
                      <a:pt x="183" y="246"/>
                      <a:pt x="176" y="257"/>
                    </a:cubicBezTo>
                    <a:cubicBezTo>
                      <a:pt x="211" y="290"/>
                      <a:pt x="253" y="319"/>
                      <a:pt x="257" y="374"/>
                    </a:cubicBezTo>
                    <a:cubicBezTo>
                      <a:pt x="271" y="378"/>
                      <a:pt x="285" y="383"/>
                      <a:pt x="299" y="386"/>
                    </a:cubicBezTo>
                    <a:cubicBezTo>
                      <a:pt x="311" y="390"/>
                      <a:pt x="319" y="385"/>
                      <a:pt x="320" y="371"/>
                    </a:cubicBezTo>
                    <a:cubicBezTo>
                      <a:pt x="322" y="308"/>
                      <a:pt x="324" y="246"/>
                      <a:pt x="326" y="184"/>
                    </a:cubicBezTo>
                    <a:cubicBezTo>
                      <a:pt x="327" y="170"/>
                      <a:pt x="322" y="165"/>
                      <a:pt x="309" y="169"/>
                    </a:cubicBezTo>
                    <a:cubicBezTo>
                      <a:pt x="304" y="171"/>
                      <a:pt x="298" y="170"/>
                      <a:pt x="293" y="171"/>
                    </a:cubicBezTo>
                    <a:cubicBezTo>
                      <a:pt x="285" y="173"/>
                      <a:pt x="275" y="171"/>
                      <a:pt x="279" y="185"/>
                    </a:cubicBezTo>
                    <a:cubicBezTo>
                      <a:pt x="280" y="188"/>
                      <a:pt x="274" y="193"/>
                      <a:pt x="271" y="197"/>
                    </a:cubicBezTo>
                    <a:cubicBezTo>
                      <a:pt x="267" y="194"/>
                      <a:pt x="259" y="190"/>
                      <a:pt x="259" y="187"/>
                    </a:cubicBezTo>
                    <a:cubicBezTo>
                      <a:pt x="259" y="173"/>
                      <a:pt x="252" y="174"/>
                      <a:pt x="241" y="176"/>
                    </a:cubicBezTo>
                    <a:cubicBezTo>
                      <a:pt x="214" y="179"/>
                      <a:pt x="203" y="171"/>
                      <a:pt x="193" y="145"/>
                    </a:cubicBezTo>
                    <a:cubicBezTo>
                      <a:pt x="189" y="136"/>
                      <a:pt x="183" y="130"/>
                      <a:pt x="177" y="122"/>
                    </a:cubicBezTo>
                    <a:cubicBezTo>
                      <a:pt x="174" y="117"/>
                      <a:pt x="170" y="112"/>
                      <a:pt x="167" y="106"/>
                    </a:cubicBezTo>
                    <a:cubicBezTo>
                      <a:pt x="212" y="121"/>
                      <a:pt x="251" y="101"/>
                      <a:pt x="291" y="90"/>
                    </a:cubicBezTo>
                    <a:cubicBezTo>
                      <a:pt x="308" y="85"/>
                      <a:pt x="330" y="78"/>
                      <a:pt x="338" y="65"/>
                    </a:cubicBezTo>
                    <a:cubicBezTo>
                      <a:pt x="352" y="42"/>
                      <a:pt x="365" y="48"/>
                      <a:pt x="383" y="54"/>
                    </a:cubicBezTo>
                    <a:cubicBezTo>
                      <a:pt x="428" y="69"/>
                      <a:pt x="469" y="89"/>
                      <a:pt x="502" y="124"/>
                    </a:cubicBezTo>
                    <a:cubicBezTo>
                      <a:pt x="513" y="136"/>
                      <a:pt x="520" y="165"/>
                      <a:pt x="511" y="177"/>
                    </a:cubicBezTo>
                    <a:cubicBezTo>
                      <a:pt x="477" y="223"/>
                      <a:pt x="460" y="274"/>
                      <a:pt x="455" y="330"/>
                    </a:cubicBezTo>
                    <a:cubicBezTo>
                      <a:pt x="454" y="333"/>
                      <a:pt x="453" y="336"/>
                      <a:pt x="451" y="342"/>
                    </a:cubicBezTo>
                    <a:cubicBezTo>
                      <a:pt x="449" y="335"/>
                      <a:pt x="448" y="331"/>
                      <a:pt x="447" y="327"/>
                    </a:cubicBezTo>
                    <a:cubicBezTo>
                      <a:pt x="446" y="327"/>
                      <a:pt x="445" y="326"/>
                      <a:pt x="443" y="326"/>
                    </a:cubicBezTo>
                    <a:cubicBezTo>
                      <a:pt x="436" y="364"/>
                      <a:pt x="421" y="402"/>
                      <a:pt x="425" y="439"/>
                    </a:cubicBezTo>
                    <a:cubicBezTo>
                      <a:pt x="429" y="476"/>
                      <a:pt x="407" y="509"/>
                      <a:pt x="418" y="549"/>
                    </a:cubicBezTo>
                    <a:cubicBezTo>
                      <a:pt x="420" y="538"/>
                      <a:pt x="421" y="531"/>
                      <a:pt x="422" y="524"/>
                    </a:cubicBezTo>
                    <a:cubicBezTo>
                      <a:pt x="424" y="524"/>
                      <a:pt x="426" y="524"/>
                      <a:pt x="427" y="525"/>
                    </a:cubicBezTo>
                    <a:cubicBezTo>
                      <a:pt x="423" y="550"/>
                      <a:pt x="419" y="575"/>
                      <a:pt x="415" y="600"/>
                    </a:cubicBezTo>
                    <a:cubicBezTo>
                      <a:pt x="412" y="615"/>
                      <a:pt x="428" y="635"/>
                      <a:pt x="443" y="633"/>
                    </a:cubicBezTo>
                    <a:cubicBezTo>
                      <a:pt x="472" y="630"/>
                      <a:pt x="500" y="626"/>
                      <a:pt x="528" y="621"/>
                    </a:cubicBezTo>
                    <a:cubicBezTo>
                      <a:pt x="557" y="616"/>
                      <a:pt x="586" y="610"/>
                      <a:pt x="615" y="604"/>
                    </a:cubicBezTo>
                    <a:cubicBezTo>
                      <a:pt x="620" y="603"/>
                      <a:pt x="623" y="598"/>
                      <a:pt x="626" y="595"/>
                    </a:cubicBezTo>
                    <a:cubicBezTo>
                      <a:pt x="634" y="596"/>
                      <a:pt x="644" y="598"/>
                      <a:pt x="654" y="597"/>
                    </a:cubicBezTo>
                    <a:cubicBezTo>
                      <a:pt x="656" y="597"/>
                      <a:pt x="660" y="586"/>
                      <a:pt x="658" y="583"/>
                    </a:cubicBezTo>
                    <a:cubicBezTo>
                      <a:pt x="649" y="565"/>
                      <a:pt x="638" y="548"/>
                      <a:pt x="627" y="531"/>
                    </a:cubicBezTo>
                    <a:close/>
                    <a:moveTo>
                      <a:pt x="281" y="575"/>
                    </a:moveTo>
                    <a:cubicBezTo>
                      <a:pt x="278" y="578"/>
                      <a:pt x="273" y="581"/>
                      <a:pt x="273" y="584"/>
                    </a:cubicBezTo>
                    <a:cubicBezTo>
                      <a:pt x="272" y="593"/>
                      <a:pt x="302" y="627"/>
                      <a:pt x="318" y="632"/>
                    </a:cubicBezTo>
                    <a:cubicBezTo>
                      <a:pt x="304" y="610"/>
                      <a:pt x="292" y="592"/>
                      <a:pt x="280" y="574"/>
                    </a:cubicBezTo>
                    <a:cubicBezTo>
                      <a:pt x="286" y="580"/>
                      <a:pt x="292" y="586"/>
                      <a:pt x="298" y="591"/>
                    </a:cubicBezTo>
                    <a:cubicBezTo>
                      <a:pt x="302" y="594"/>
                      <a:pt x="308" y="594"/>
                      <a:pt x="313" y="595"/>
                    </a:cubicBezTo>
                    <a:cubicBezTo>
                      <a:pt x="313" y="594"/>
                      <a:pt x="314" y="592"/>
                      <a:pt x="314" y="591"/>
                    </a:cubicBezTo>
                    <a:cubicBezTo>
                      <a:pt x="310" y="584"/>
                      <a:pt x="305" y="577"/>
                      <a:pt x="301" y="570"/>
                    </a:cubicBezTo>
                    <a:cubicBezTo>
                      <a:pt x="304" y="570"/>
                      <a:pt x="306" y="569"/>
                      <a:pt x="310" y="568"/>
                    </a:cubicBezTo>
                    <a:cubicBezTo>
                      <a:pt x="304" y="561"/>
                      <a:pt x="299" y="556"/>
                      <a:pt x="294" y="551"/>
                    </a:cubicBezTo>
                    <a:cubicBezTo>
                      <a:pt x="289" y="560"/>
                      <a:pt x="285" y="567"/>
                      <a:pt x="281" y="575"/>
                    </a:cubicBezTo>
                    <a:close/>
                    <a:moveTo>
                      <a:pt x="281" y="528"/>
                    </a:moveTo>
                    <a:cubicBezTo>
                      <a:pt x="293" y="540"/>
                      <a:pt x="305" y="552"/>
                      <a:pt x="317" y="565"/>
                    </a:cubicBezTo>
                    <a:cubicBezTo>
                      <a:pt x="317" y="539"/>
                      <a:pt x="317" y="516"/>
                      <a:pt x="317" y="492"/>
                    </a:cubicBezTo>
                    <a:cubicBezTo>
                      <a:pt x="298" y="490"/>
                      <a:pt x="280" y="489"/>
                      <a:pt x="258" y="487"/>
                    </a:cubicBezTo>
                    <a:cubicBezTo>
                      <a:pt x="261" y="495"/>
                      <a:pt x="262" y="499"/>
                      <a:pt x="264" y="504"/>
                    </a:cubicBezTo>
                    <a:cubicBezTo>
                      <a:pt x="257" y="493"/>
                      <a:pt x="250" y="488"/>
                      <a:pt x="239" y="499"/>
                    </a:cubicBezTo>
                    <a:cubicBezTo>
                      <a:pt x="229" y="510"/>
                      <a:pt x="239" y="516"/>
                      <a:pt x="244" y="522"/>
                    </a:cubicBezTo>
                    <a:cubicBezTo>
                      <a:pt x="249" y="529"/>
                      <a:pt x="254" y="536"/>
                      <a:pt x="261" y="541"/>
                    </a:cubicBezTo>
                    <a:cubicBezTo>
                      <a:pt x="266" y="545"/>
                      <a:pt x="272" y="546"/>
                      <a:pt x="278" y="548"/>
                    </a:cubicBezTo>
                    <a:cubicBezTo>
                      <a:pt x="279" y="541"/>
                      <a:pt x="280" y="535"/>
                      <a:pt x="281" y="528"/>
                    </a:cubicBezTo>
                    <a:close/>
                    <a:moveTo>
                      <a:pt x="604" y="433"/>
                    </a:moveTo>
                    <a:cubicBezTo>
                      <a:pt x="614" y="445"/>
                      <a:pt x="625" y="452"/>
                      <a:pt x="627" y="461"/>
                    </a:cubicBezTo>
                    <a:cubicBezTo>
                      <a:pt x="634" y="496"/>
                      <a:pt x="655" y="507"/>
                      <a:pt x="684" y="487"/>
                    </a:cubicBezTo>
                    <a:cubicBezTo>
                      <a:pt x="695" y="481"/>
                      <a:pt x="707" y="470"/>
                      <a:pt x="709" y="460"/>
                    </a:cubicBezTo>
                    <a:cubicBezTo>
                      <a:pt x="713" y="441"/>
                      <a:pt x="710" y="420"/>
                      <a:pt x="710" y="396"/>
                    </a:cubicBezTo>
                    <a:cubicBezTo>
                      <a:pt x="673" y="409"/>
                      <a:pt x="640" y="421"/>
                      <a:pt x="604" y="433"/>
                    </a:cubicBezTo>
                    <a:close/>
                    <a:moveTo>
                      <a:pt x="223" y="520"/>
                    </a:moveTo>
                    <a:cubicBezTo>
                      <a:pt x="212" y="513"/>
                      <a:pt x="209" y="536"/>
                      <a:pt x="199" y="520"/>
                    </a:cubicBezTo>
                    <a:cubicBezTo>
                      <a:pt x="195" y="525"/>
                      <a:pt x="191" y="529"/>
                      <a:pt x="188" y="534"/>
                    </a:cubicBezTo>
                    <a:cubicBezTo>
                      <a:pt x="186" y="536"/>
                      <a:pt x="190" y="540"/>
                      <a:pt x="189" y="543"/>
                    </a:cubicBezTo>
                    <a:cubicBezTo>
                      <a:pt x="181" y="566"/>
                      <a:pt x="172" y="589"/>
                      <a:pt x="162" y="614"/>
                    </a:cubicBezTo>
                    <a:cubicBezTo>
                      <a:pt x="190" y="609"/>
                      <a:pt x="203" y="580"/>
                      <a:pt x="235" y="585"/>
                    </a:cubicBezTo>
                    <a:cubicBezTo>
                      <a:pt x="252" y="561"/>
                      <a:pt x="227" y="540"/>
                      <a:pt x="223" y="520"/>
                    </a:cubicBezTo>
                    <a:close/>
                    <a:moveTo>
                      <a:pt x="1016" y="681"/>
                    </a:moveTo>
                    <a:cubicBezTo>
                      <a:pt x="1015" y="679"/>
                      <a:pt x="1014" y="677"/>
                      <a:pt x="1012" y="675"/>
                    </a:cubicBezTo>
                    <a:cubicBezTo>
                      <a:pt x="1006" y="676"/>
                      <a:pt x="999" y="677"/>
                      <a:pt x="989" y="678"/>
                    </a:cubicBezTo>
                    <a:cubicBezTo>
                      <a:pt x="994" y="672"/>
                      <a:pt x="997" y="669"/>
                      <a:pt x="999" y="665"/>
                    </a:cubicBezTo>
                    <a:cubicBezTo>
                      <a:pt x="961" y="672"/>
                      <a:pt x="925" y="679"/>
                      <a:pt x="891" y="685"/>
                    </a:cubicBezTo>
                    <a:cubicBezTo>
                      <a:pt x="893" y="691"/>
                      <a:pt x="893" y="697"/>
                      <a:pt x="895" y="698"/>
                    </a:cubicBezTo>
                    <a:cubicBezTo>
                      <a:pt x="900" y="699"/>
                      <a:pt x="905" y="698"/>
                      <a:pt x="910" y="697"/>
                    </a:cubicBezTo>
                    <a:cubicBezTo>
                      <a:pt x="927" y="693"/>
                      <a:pt x="944" y="688"/>
                      <a:pt x="961" y="683"/>
                    </a:cubicBezTo>
                    <a:cubicBezTo>
                      <a:pt x="962" y="685"/>
                      <a:pt x="962" y="687"/>
                      <a:pt x="962" y="689"/>
                    </a:cubicBezTo>
                    <a:cubicBezTo>
                      <a:pt x="956" y="690"/>
                      <a:pt x="950" y="691"/>
                      <a:pt x="943" y="692"/>
                    </a:cubicBezTo>
                    <a:cubicBezTo>
                      <a:pt x="957" y="696"/>
                      <a:pt x="931" y="726"/>
                      <a:pt x="960" y="719"/>
                    </a:cubicBezTo>
                    <a:cubicBezTo>
                      <a:pt x="965" y="718"/>
                      <a:pt x="970" y="712"/>
                      <a:pt x="974" y="708"/>
                    </a:cubicBezTo>
                    <a:cubicBezTo>
                      <a:pt x="975" y="709"/>
                      <a:pt x="975" y="709"/>
                      <a:pt x="975" y="709"/>
                    </a:cubicBezTo>
                    <a:cubicBezTo>
                      <a:pt x="989" y="700"/>
                      <a:pt x="1002" y="690"/>
                      <a:pt x="1016" y="681"/>
                    </a:cubicBezTo>
                    <a:close/>
                    <a:moveTo>
                      <a:pt x="71" y="606"/>
                    </a:moveTo>
                    <a:cubicBezTo>
                      <a:pt x="69" y="606"/>
                      <a:pt x="66" y="605"/>
                      <a:pt x="64" y="605"/>
                    </a:cubicBezTo>
                    <a:cubicBezTo>
                      <a:pt x="62" y="618"/>
                      <a:pt x="60" y="631"/>
                      <a:pt x="58" y="643"/>
                    </a:cubicBezTo>
                    <a:cubicBezTo>
                      <a:pt x="81" y="634"/>
                      <a:pt x="68" y="619"/>
                      <a:pt x="71" y="606"/>
                    </a:cubicBezTo>
                    <a:close/>
                    <a:moveTo>
                      <a:pt x="252" y="638"/>
                    </a:moveTo>
                    <a:cubicBezTo>
                      <a:pt x="266" y="614"/>
                      <a:pt x="266" y="614"/>
                      <a:pt x="251" y="604"/>
                    </a:cubicBezTo>
                    <a:cubicBezTo>
                      <a:pt x="251" y="617"/>
                      <a:pt x="252" y="627"/>
                      <a:pt x="252" y="6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3">
                <a:extLst>
                  <a:ext uri="{FF2B5EF4-FFF2-40B4-BE49-F238E27FC236}">
                    <a16:creationId xmlns:a16="http://schemas.microsoft.com/office/drawing/2014/main" xmlns="" id="{E5C33B96-EF08-4615-9A45-048024B1C7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413" y="1295401"/>
                <a:ext cx="103188" cy="117475"/>
              </a:xfrm>
              <a:custGeom>
                <a:avLst/>
                <a:gdLst>
                  <a:gd name="T0" fmla="*/ 48 w 48"/>
                  <a:gd name="T1" fmla="*/ 40 h 55"/>
                  <a:gd name="T2" fmla="*/ 32 w 48"/>
                  <a:gd name="T3" fmla="*/ 55 h 55"/>
                  <a:gd name="T4" fmla="*/ 3 w 48"/>
                  <a:gd name="T5" fmla="*/ 52 h 55"/>
                  <a:gd name="T6" fmla="*/ 14 w 48"/>
                  <a:gd name="T7" fmla="*/ 39 h 55"/>
                  <a:gd name="T8" fmla="*/ 0 w 48"/>
                  <a:gd name="T9" fmla="*/ 3 h 55"/>
                  <a:gd name="T10" fmla="*/ 4 w 48"/>
                  <a:gd name="T11" fmla="*/ 0 h 55"/>
                  <a:gd name="T12" fmla="*/ 48 w 48"/>
                  <a:gd name="T13" fmla="*/ 40 h 55"/>
                  <a:gd name="T14" fmla="*/ 48 w 48"/>
                  <a:gd name="T15" fmla="*/ 4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55">
                    <a:moveTo>
                      <a:pt x="48" y="40"/>
                    </a:moveTo>
                    <a:cubicBezTo>
                      <a:pt x="43" y="45"/>
                      <a:pt x="37" y="51"/>
                      <a:pt x="32" y="55"/>
                    </a:cubicBezTo>
                    <a:cubicBezTo>
                      <a:pt x="23" y="54"/>
                      <a:pt x="13" y="53"/>
                      <a:pt x="3" y="52"/>
                    </a:cubicBezTo>
                    <a:cubicBezTo>
                      <a:pt x="6" y="48"/>
                      <a:pt x="10" y="43"/>
                      <a:pt x="14" y="39"/>
                    </a:cubicBezTo>
                    <a:cubicBezTo>
                      <a:pt x="9" y="27"/>
                      <a:pt x="5" y="15"/>
                      <a:pt x="0" y="3"/>
                    </a:cubicBezTo>
                    <a:cubicBezTo>
                      <a:pt x="2" y="2"/>
                      <a:pt x="3" y="1"/>
                      <a:pt x="4" y="0"/>
                    </a:cubicBezTo>
                    <a:cubicBezTo>
                      <a:pt x="18" y="14"/>
                      <a:pt x="20" y="43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8222C03D-1C90-419D-A5B9-D5E7E276AF42}"/>
                </a:ext>
              </a:extLst>
            </p:cNvPr>
            <p:cNvGrpSpPr/>
            <p:nvPr/>
          </p:nvGrpSpPr>
          <p:grpSpPr>
            <a:xfrm>
              <a:off x="5078413" y="3081338"/>
              <a:ext cx="2408238" cy="3286125"/>
              <a:chOff x="5078413" y="3081338"/>
              <a:chExt cx="2408238" cy="3286125"/>
            </a:xfrm>
            <a:grpFill/>
          </p:grpSpPr>
          <p:sp>
            <p:nvSpPr>
              <p:cNvPr id="76" name="Freeform 7">
                <a:extLst>
                  <a:ext uri="{FF2B5EF4-FFF2-40B4-BE49-F238E27FC236}">
                    <a16:creationId xmlns:a16="http://schemas.microsoft.com/office/drawing/2014/main" xmlns="" id="{1894E59E-999C-4338-8571-908A3E7A50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78413" y="3657601"/>
                <a:ext cx="2408238" cy="1597025"/>
              </a:xfrm>
              <a:custGeom>
                <a:avLst/>
                <a:gdLst>
                  <a:gd name="T0" fmla="*/ 524 w 1119"/>
                  <a:gd name="T1" fmla="*/ 294 h 744"/>
                  <a:gd name="T2" fmla="*/ 669 w 1119"/>
                  <a:gd name="T3" fmla="*/ 236 h 744"/>
                  <a:gd name="T4" fmla="*/ 588 w 1119"/>
                  <a:gd name="T5" fmla="*/ 280 h 744"/>
                  <a:gd name="T6" fmla="*/ 510 w 1119"/>
                  <a:gd name="T7" fmla="*/ 317 h 744"/>
                  <a:gd name="T8" fmla="*/ 404 w 1119"/>
                  <a:gd name="T9" fmla="*/ 359 h 744"/>
                  <a:gd name="T10" fmla="*/ 210 w 1119"/>
                  <a:gd name="T11" fmla="*/ 507 h 744"/>
                  <a:gd name="T12" fmla="*/ 45 w 1119"/>
                  <a:gd name="T13" fmla="*/ 316 h 744"/>
                  <a:gd name="T14" fmla="*/ 135 w 1119"/>
                  <a:gd name="T15" fmla="*/ 299 h 744"/>
                  <a:gd name="T16" fmla="*/ 230 w 1119"/>
                  <a:gd name="T17" fmla="*/ 274 h 744"/>
                  <a:gd name="T18" fmla="*/ 377 w 1119"/>
                  <a:gd name="T19" fmla="*/ 224 h 744"/>
                  <a:gd name="T20" fmla="*/ 419 w 1119"/>
                  <a:gd name="T21" fmla="*/ 228 h 744"/>
                  <a:gd name="T22" fmla="*/ 724 w 1119"/>
                  <a:gd name="T23" fmla="*/ 136 h 744"/>
                  <a:gd name="T24" fmla="*/ 762 w 1119"/>
                  <a:gd name="T25" fmla="*/ 45 h 744"/>
                  <a:gd name="T26" fmla="*/ 931 w 1119"/>
                  <a:gd name="T27" fmla="*/ 89 h 744"/>
                  <a:gd name="T28" fmla="*/ 1047 w 1119"/>
                  <a:gd name="T29" fmla="*/ 249 h 744"/>
                  <a:gd name="T30" fmla="*/ 990 w 1119"/>
                  <a:gd name="T31" fmla="*/ 316 h 744"/>
                  <a:gd name="T32" fmla="*/ 1076 w 1119"/>
                  <a:gd name="T33" fmla="*/ 395 h 744"/>
                  <a:gd name="T34" fmla="*/ 1055 w 1119"/>
                  <a:gd name="T35" fmla="*/ 483 h 744"/>
                  <a:gd name="T36" fmla="*/ 930 w 1119"/>
                  <a:gd name="T37" fmla="*/ 498 h 744"/>
                  <a:gd name="T38" fmla="*/ 839 w 1119"/>
                  <a:gd name="T39" fmla="*/ 674 h 744"/>
                  <a:gd name="T40" fmla="*/ 821 w 1119"/>
                  <a:gd name="T41" fmla="*/ 685 h 744"/>
                  <a:gd name="T42" fmla="*/ 814 w 1119"/>
                  <a:gd name="T43" fmla="*/ 638 h 744"/>
                  <a:gd name="T44" fmla="*/ 799 w 1119"/>
                  <a:gd name="T45" fmla="*/ 618 h 744"/>
                  <a:gd name="T46" fmla="*/ 512 w 1119"/>
                  <a:gd name="T47" fmla="*/ 662 h 744"/>
                  <a:gd name="T48" fmla="*/ 594 w 1119"/>
                  <a:gd name="T49" fmla="*/ 433 h 744"/>
                  <a:gd name="T50" fmla="*/ 646 w 1119"/>
                  <a:gd name="T51" fmla="*/ 284 h 744"/>
                  <a:gd name="T52" fmla="*/ 693 w 1119"/>
                  <a:gd name="T53" fmla="*/ 302 h 744"/>
                  <a:gd name="T54" fmla="*/ 713 w 1119"/>
                  <a:gd name="T55" fmla="*/ 350 h 744"/>
                  <a:gd name="T56" fmla="*/ 670 w 1119"/>
                  <a:gd name="T57" fmla="*/ 522 h 744"/>
                  <a:gd name="T58" fmla="*/ 760 w 1119"/>
                  <a:gd name="T59" fmla="*/ 383 h 744"/>
                  <a:gd name="T60" fmla="*/ 775 w 1119"/>
                  <a:gd name="T61" fmla="*/ 307 h 744"/>
                  <a:gd name="T62" fmla="*/ 749 w 1119"/>
                  <a:gd name="T63" fmla="*/ 204 h 744"/>
                  <a:gd name="T64" fmla="*/ 635 w 1119"/>
                  <a:gd name="T65" fmla="*/ 211 h 744"/>
                  <a:gd name="T66" fmla="*/ 564 w 1119"/>
                  <a:gd name="T67" fmla="*/ 248 h 744"/>
                  <a:gd name="T68" fmla="*/ 1085 w 1119"/>
                  <a:gd name="T69" fmla="*/ 147 h 744"/>
                  <a:gd name="T70" fmla="*/ 990 w 1119"/>
                  <a:gd name="T71" fmla="*/ 142 h 744"/>
                  <a:gd name="T72" fmla="*/ 890 w 1119"/>
                  <a:gd name="T73" fmla="*/ 183 h 744"/>
                  <a:gd name="T74" fmla="*/ 863 w 1119"/>
                  <a:gd name="T75" fmla="*/ 393 h 744"/>
                  <a:gd name="T76" fmla="*/ 911 w 1119"/>
                  <a:gd name="T77" fmla="*/ 389 h 744"/>
                  <a:gd name="T78" fmla="*/ 967 w 1119"/>
                  <a:gd name="T79" fmla="*/ 368 h 744"/>
                  <a:gd name="T80" fmla="*/ 890 w 1119"/>
                  <a:gd name="T81" fmla="*/ 259 h 744"/>
                  <a:gd name="T82" fmla="*/ 1008 w 1119"/>
                  <a:gd name="T83" fmla="*/ 221 h 744"/>
                  <a:gd name="T84" fmla="*/ 942 w 1119"/>
                  <a:gd name="T85" fmla="*/ 100 h 744"/>
                  <a:gd name="T86" fmla="*/ 795 w 1119"/>
                  <a:gd name="T87" fmla="*/ 299 h 744"/>
                  <a:gd name="T88" fmla="*/ 1046 w 1119"/>
                  <a:gd name="T89" fmla="*/ 121 h 744"/>
                  <a:gd name="T90" fmla="*/ 870 w 1119"/>
                  <a:gd name="T91" fmla="*/ 416 h 744"/>
                  <a:gd name="T92" fmla="*/ 795 w 1119"/>
                  <a:gd name="T93" fmla="*/ 217 h 744"/>
                  <a:gd name="T94" fmla="*/ 800 w 1119"/>
                  <a:gd name="T95" fmla="*/ 209 h 744"/>
                  <a:gd name="T96" fmla="*/ 830 w 1119"/>
                  <a:gd name="T97" fmla="*/ 426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19" h="744">
                    <a:moveTo>
                      <a:pt x="564" y="248"/>
                    </a:moveTo>
                    <a:cubicBezTo>
                      <a:pt x="555" y="252"/>
                      <a:pt x="545" y="255"/>
                      <a:pt x="536" y="259"/>
                    </a:cubicBezTo>
                    <a:cubicBezTo>
                      <a:pt x="528" y="264"/>
                      <a:pt x="520" y="271"/>
                      <a:pt x="512" y="276"/>
                    </a:cubicBezTo>
                    <a:cubicBezTo>
                      <a:pt x="516" y="281"/>
                      <a:pt x="520" y="287"/>
                      <a:pt x="524" y="294"/>
                    </a:cubicBezTo>
                    <a:cubicBezTo>
                      <a:pt x="527" y="290"/>
                      <a:pt x="542" y="298"/>
                      <a:pt x="535" y="282"/>
                    </a:cubicBezTo>
                    <a:cubicBezTo>
                      <a:pt x="542" y="280"/>
                      <a:pt x="549" y="275"/>
                      <a:pt x="555" y="276"/>
                    </a:cubicBezTo>
                    <a:cubicBezTo>
                      <a:pt x="576" y="278"/>
                      <a:pt x="594" y="269"/>
                      <a:pt x="612" y="262"/>
                    </a:cubicBezTo>
                    <a:cubicBezTo>
                      <a:pt x="631" y="255"/>
                      <a:pt x="649" y="243"/>
                      <a:pt x="669" y="236"/>
                    </a:cubicBezTo>
                    <a:cubicBezTo>
                      <a:pt x="684" y="231"/>
                      <a:pt x="701" y="230"/>
                      <a:pt x="719" y="227"/>
                    </a:cubicBezTo>
                    <a:cubicBezTo>
                      <a:pt x="714" y="236"/>
                      <a:pt x="718" y="253"/>
                      <a:pt x="700" y="240"/>
                    </a:cubicBezTo>
                    <a:cubicBezTo>
                      <a:pt x="697" y="238"/>
                      <a:pt x="692" y="241"/>
                      <a:pt x="688" y="242"/>
                    </a:cubicBezTo>
                    <a:cubicBezTo>
                      <a:pt x="655" y="255"/>
                      <a:pt x="620" y="266"/>
                      <a:pt x="588" y="280"/>
                    </a:cubicBezTo>
                    <a:cubicBezTo>
                      <a:pt x="569" y="288"/>
                      <a:pt x="554" y="301"/>
                      <a:pt x="534" y="308"/>
                    </a:cubicBezTo>
                    <a:cubicBezTo>
                      <a:pt x="535" y="305"/>
                      <a:pt x="537" y="302"/>
                      <a:pt x="538" y="299"/>
                    </a:cubicBezTo>
                    <a:cubicBezTo>
                      <a:pt x="537" y="297"/>
                      <a:pt x="535" y="296"/>
                      <a:pt x="534" y="294"/>
                    </a:cubicBezTo>
                    <a:cubicBezTo>
                      <a:pt x="526" y="302"/>
                      <a:pt x="517" y="309"/>
                      <a:pt x="510" y="317"/>
                    </a:cubicBezTo>
                    <a:cubicBezTo>
                      <a:pt x="506" y="321"/>
                      <a:pt x="501" y="319"/>
                      <a:pt x="492" y="320"/>
                    </a:cubicBezTo>
                    <a:cubicBezTo>
                      <a:pt x="480" y="322"/>
                      <a:pt x="468" y="329"/>
                      <a:pt x="456" y="335"/>
                    </a:cubicBezTo>
                    <a:cubicBezTo>
                      <a:pt x="440" y="343"/>
                      <a:pt x="424" y="351"/>
                      <a:pt x="408" y="359"/>
                    </a:cubicBezTo>
                    <a:cubicBezTo>
                      <a:pt x="407" y="360"/>
                      <a:pt x="405" y="359"/>
                      <a:pt x="404" y="359"/>
                    </a:cubicBezTo>
                    <a:cubicBezTo>
                      <a:pt x="377" y="358"/>
                      <a:pt x="377" y="358"/>
                      <a:pt x="374" y="389"/>
                    </a:cubicBezTo>
                    <a:cubicBezTo>
                      <a:pt x="352" y="379"/>
                      <a:pt x="337" y="391"/>
                      <a:pt x="322" y="405"/>
                    </a:cubicBezTo>
                    <a:cubicBezTo>
                      <a:pt x="300" y="427"/>
                      <a:pt x="272" y="444"/>
                      <a:pt x="257" y="470"/>
                    </a:cubicBezTo>
                    <a:cubicBezTo>
                      <a:pt x="244" y="490"/>
                      <a:pt x="229" y="502"/>
                      <a:pt x="210" y="507"/>
                    </a:cubicBezTo>
                    <a:cubicBezTo>
                      <a:pt x="171" y="518"/>
                      <a:pt x="133" y="513"/>
                      <a:pt x="99" y="490"/>
                    </a:cubicBezTo>
                    <a:cubicBezTo>
                      <a:pt x="68" y="469"/>
                      <a:pt x="47" y="439"/>
                      <a:pt x="26" y="409"/>
                    </a:cubicBezTo>
                    <a:cubicBezTo>
                      <a:pt x="2" y="375"/>
                      <a:pt x="0" y="370"/>
                      <a:pt x="10" y="326"/>
                    </a:cubicBezTo>
                    <a:cubicBezTo>
                      <a:pt x="26" y="341"/>
                      <a:pt x="33" y="323"/>
                      <a:pt x="45" y="316"/>
                    </a:cubicBezTo>
                    <a:cubicBezTo>
                      <a:pt x="49" y="325"/>
                      <a:pt x="54" y="332"/>
                      <a:pt x="61" y="344"/>
                    </a:cubicBezTo>
                    <a:cubicBezTo>
                      <a:pt x="68" y="318"/>
                      <a:pt x="74" y="296"/>
                      <a:pt x="80" y="273"/>
                    </a:cubicBezTo>
                    <a:cubicBezTo>
                      <a:pt x="86" y="278"/>
                      <a:pt x="90" y="281"/>
                      <a:pt x="100" y="288"/>
                    </a:cubicBezTo>
                    <a:cubicBezTo>
                      <a:pt x="104" y="306"/>
                      <a:pt x="110" y="309"/>
                      <a:pt x="135" y="299"/>
                    </a:cubicBezTo>
                    <a:cubicBezTo>
                      <a:pt x="166" y="286"/>
                      <a:pt x="197" y="273"/>
                      <a:pt x="228" y="260"/>
                    </a:cubicBezTo>
                    <a:cubicBezTo>
                      <a:pt x="233" y="258"/>
                      <a:pt x="238" y="259"/>
                      <a:pt x="245" y="262"/>
                    </a:cubicBezTo>
                    <a:cubicBezTo>
                      <a:pt x="240" y="266"/>
                      <a:pt x="234" y="269"/>
                      <a:pt x="229" y="272"/>
                    </a:cubicBezTo>
                    <a:cubicBezTo>
                      <a:pt x="229" y="273"/>
                      <a:pt x="230" y="273"/>
                      <a:pt x="230" y="274"/>
                    </a:cubicBezTo>
                    <a:cubicBezTo>
                      <a:pt x="251" y="267"/>
                      <a:pt x="273" y="261"/>
                      <a:pt x="294" y="254"/>
                    </a:cubicBezTo>
                    <a:cubicBezTo>
                      <a:pt x="320" y="246"/>
                      <a:pt x="345" y="238"/>
                      <a:pt x="371" y="230"/>
                    </a:cubicBezTo>
                    <a:cubicBezTo>
                      <a:pt x="373" y="229"/>
                      <a:pt x="375" y="226"/>
                      <a:pt x="377" y="224"/>
                    </a:cubicBezTo>
                    <a:cubicBezTo>
                      <a:pt x="377" y="224"/>
                      <a:pt x="377" y="224"/>
                      <a:pt x="377" y="224"/>
                    </a:cubicBezTo>
                    <a:cubicBezTo>
                      <a:pt x="407" y="215"/>
                      <a:pt x="438" y="206"/>
                      <a:pt x="469" y="196"/>
                    </a:cubicBezTo>
                    <a:cubicBezTo>
                      <a:pt x="470" y="197"/>
                      <a:pt x="470" y="198"/>
                      <a:pt x="471" y="199"/>
                    </a:cubicBezTo>
                    <a:cubicBezTo>
                      <a:pt x="453" y="207"/>
                      <a:pt x="435" y="216"/>
                      <a:pt x="418" y="224"/>
                    </a:cubicBezTo>
                    <a:cubicBezTo>
                      <a:pt x="418" y="226"/>
                      <a:pt x="419" y="227"/>
                      <a:pt x="419" y="228"/>
                    </a:cubicBezTo>
                    <a:cubicBezTo>
                      <a:pt x="449" y="217"/>
                      <a:pt x="479" y="206"/>
                      <a:pt x="510" y="197"/>
                    </a:cubicBezTo>
                    <a:cubicBezTo>
                      <a:pt x="561" y="181"/>
                      <a:pt x="612" y="167"/>
                      <a:pt x="663" y="152"/>
                    </a:cubicBezTo>
                    <a:cubicBezTo>
                      <a:pt x="669" y="151"/>
                      <a:pt x="676" y="155"/>
                      <a:pt x="679" y="155"/>
                    </a:cubicBezTo>
                    <a:cubicBezTo>
                      <a:pt x="696" y="148"/>
                      <a:pt x="710" y="141"/>
                      <a:pt x="724" y="136"/>
                    </a:cubicBezTo>
                    <a:cubicBezTo>
                      <a:pt x="735" y="132"/>
                      <a:pt x="746" y="129"/>
                      <a:pt x="757" y="127"/>
                    </a:cubicBezTo>
                    <a:cubicBezTo>
                      <a:pt x="770" y="126"/>
                      <a:pt x="772" y="119"/>
                      <a:pt x="773" y="108"/>
                    </a:cubicBezTo>
                    <a:cubicBezTo>
                      <a:pt x="775" y="91"/>
                      <a:pt x="772" y="82"/>
                      <a:pt x="749" y="83"/>
                    </a:cubicBezTo>
                    <a:cubicBezTo>
                      <a:pt x="754" y="69"/>
                      <a:pt x="757" y="57"/>
                      <a:pt x="762" y="45"/>
                    </a:cubicBezTo>
                    <a:cubicBezTo>
                      <a:pt x="765" y="36"/>
                      <a:pt x="766" y="22"/>
                      <a:pt x="772" y="20"/>
                    </a:cubicBezTo>
                    <a:cubicBezTo>
                      <a:pt x="792" y="11"/>
                      <a:pt x="811" y="0"/>
                      <a:pt x="838" y="4"/>
                    </a:cubicBezTo>
                    <a:cubicBezTo>
                      <a:pt x="877" y="11"/>
                      <a:pt x="898" y="39"/>
                      <a:pt x="921" y="64"/>
                    </a:cubicBezTo>
                    <a:cubicBezTo>
                      <a:pt x="926" y="70"/>
                      <a:pt x="927" y="80"/>
                      <a:pt x="931" y="89"/>
                    </a:cubicBezTo>
                    <a:cubicBezTo>
                      <a:pt x="993" y="85"/>
                      <a:pt x="1056" y="67"/>
                      <a:pt x="1119" y="87"/>
                    </a:cubicBezTo>
                    <a:cubicBezTo>
                      <a:pt x="1119" y="130"/>
                      <a:pt x="1119" y="172"/>
                      <a:pt x="1119" y="215"/>
                    </a:cubicBezTo>
                    <a:cubicBezTo>
                      <a:pt x="1099" y="234"/>
                      <a:pt x="1077" y="249"/>
                      <a:pt x="1050" y="255"/>
                    </a:cubicBezTo>
                    <a:cubicBezTo>
                      <a:pt x="1049" y="253"/>
                      <a:pt x="1048" y="251"/>
                      <a:pt x="1047" y="249"/>
                    </a:cubicBezTo>
                    <a:cubicBezTo>
                      <a:pt x="1051" y="244"/>
                      <a:pt x="1055" y="238"/>
                      <a:pt x="1058" y="233"/>
                    </a:cubicBezTo>
                    <a:cubicBezTo>
                      <a:pt x="1058" y="231"/>
                      <a:pt x="1057" y="230"/>
                      <a:pt x="1056" y="228"/>
                    </a:cubicBezTo>
                    <a:cubicBezTo>
                      <a:pt x="1023" y="238"/>
                      <a:pt x="990" y="248"/>
                      <a:pt x="957" y="257"/>
                    </a:cubicBezTo>
                    <a:cubicBezTo>
                      <a:pt x="968" y="277"/>
                      <a:pt x="979" y="296"/>
                      <a:pt x="990" y="316"/>
                    </a:cubicBezTo>
                    <a:cubicBezTo>
                      <a:pt x="992" y="315"/>
                      <a:pt x="993" y="314"/>
                      <a:pt x="995" y="314"/>
                    </a:cubicBezTo>
                    <a:cubicBezTo>
                      <a:pt x="995" y="309"/>
                      <a:pt x="995" y="304"/>
                      <a:pt x="995" y="299"/>
                    </a:cubicBezTo>
                    <a:cubicBezTo>
                      <a:pt x="996" y="298"/>
                      <a:pt x="998" y="297"/>
                      <a:pt x="999" y="296"/>
                    </a:cubicBezTo>
                    <a:cubicBezTo>
                      <a:pt x="1019" y="334"/>
                      <a:pt x="1036" y="374"/>
                      <a:pt x="1076" y="395"/>
                    </a:cubicBezTo>
                    <a:cubicBezTo>
                      <a:pt x="1051" y="416"/>
                      <a:pt x="1090" y="424"/>
                      <a:pt x="1080" y="442"/>
                    </a:cubicBezTo>
                    <a:cubicBezTo>
                      <a:pt x="1078" y="444"/>
                      <a:pt x="1072" y="446"/>
                      <a:pt x="1066" y="449"/>
                    </a:cubicBezTo>
                    <a:cubicBezTo>
                      <a:pt x="1070" y="455"/>
                      <a:pt x="1073" y="459"/>
                      <a:pt x="1075" y="464"/>
                    </a:cubicBezTo>
                    <a:cubicBezTo>
                      <a:pt x="1064" y="465"/>
                      <a:pt x="1050" y="463"/>
                      <a:pt x="1055" y="483"/>
                    </a:cubicBezTo>
                    <a:cubicBezTo>
                      <a:pt x="1056" y="485"/>
                      <a:pt x="1048" y="493"/>
                      <a:pt x="1044" y="494"/>
                    </a:cubicBezTo>
                    <a:cubicBezTo>
                      <a:pt x="1016" y="498"/>
                      <a:pt x="988" y="501"/>
                      <a:pt x="960" y="504"/>
                    </a:cubicBezTo>
                    <a:cubicBezTo>
                      <a:pt x="955" y="504"/>
                      <a:pt x="951" y="502"/>
                      <a:pt x="946" y="501"/>
                    </a:cubicBezTo>
                    <a:cubicBezTo>
                      <a:pt x="940" y="500"/>
                      <a:pt x="934" y="496"/>
                      <a:pt x="930" y="498"/>
                    </a:cubicBezTo>
                    <a:cubicBezTo>
                      <a:pt x="908" y="509"/>
                      <a:pt x="887" y="522"/>
                      <a:pt x="865" y="534"/>
                    </a:cubicBezTo>
                    <a:cubicBezTo>
                      <a:pt x="863" y="535"/>
                      <a:pt x="860" y="538"/>
                      <a:pt x="860" y="539"/>
                    </a:cubicBezTo>
                    <a:cubicBezTo>
                      <a:pt x="870" y="569"/>
                      <a:pt x="838" y="588"/>
                      <a:pt x="839" y="615"/>
                    </a:cubicBezTo>
                    <a:cubicBezTo>
                      <a:pt x="840" y="635"/>
                      <a:pt x="840" y="654"/>
                      <a:pt x="839" y="674"/>
                    </a:cubicBezTo>
                    <a:cubicBezTo>
                      <a:pt x="839" y="677"/>
                      <a:pt x="834" y="680"/>
                      <a:pt x="832" y="683"/>
                    </a:cubicBezTo>
                    <a:cubicBezTo>
                      <a:pt x="830" y="682"/>
                      <a:pt x="829" y="681"/>
                      <a:pt x="828" y="680"/>
                    </a:cubicBezTo>
                    <a:cubicBezTo>
                      <a:pt x="827" y="684"/>
                      <a:pt x="827" y="688"/>
                      <a:pt x="826" y="695"/>
                    </a:cubicBezTo>
                    <a:cubicBezTo>
                      <a:pt x="823" y="690"/>
                      <a:pt x="821" y="687"/>
                      <a:pt x="821" y="685"/>
                    </a:cubicBezTo>
                    <a:cubicBezTo>
                      <a:pt x="822" y="653"/>
                      <a:pt x="823" y="622"/>
                      <a:pt x="824" y="591"/>
                    </a:cubicBezTo>
                    <a:cubicBezTo>
                      <a:pt x="825" y="586"/>
                      <a:pt x="823" y="580"/>
                      <a:pt x="823" y="574"/>
                    </a:cubicBezTo>
                    <a:cubicBezTo>
                      <a:pt x="821" y="574"/>
                      <a:pt x="819" y="575"/>
                      <a:pt x="817" y="575"/>
                    </a:cubicBezTo>
                    <a:cubicBezTo>
                      <a:pt x="816" y="596"/>
                      <a:pt x="815" y="617"/>
                      <a:pt x="814" y="638"/>
                    </a:cubicBezTo>
                    <a:cubicBezTo>
                      <a:pt x="813" y="638"/>
                      <a:pt x="812" y="638"/>
                      <a:pt x="812" y="638"/>
                    </a:cubicBezTo>
                    <a:cubicBezTo>
                      <a:pt x="809" y="627"/>
                      <a:pt x="807" y="617"/>
                      <a:pt x="805" y="606"/>
                    </a:cubicBezTo>
                    <a:cubicBezTo>
                      <a:pt x="803" y="606"/>
                      <a:pt x="801" y="607"/>
                      <a:pt x="800" y="607"/>
                    </a:cubicBezTo>
                    <a:cubicBezTo>
                      <a:pt x="799" y="612"/>
                      <a:pt x="799" y="617"/>
                      <a:pt x="799" y="618"/>
                    </a:cubicBezTo>
                    <a:cubicBezTo>
                      <a:pt x="784" y="625"/>
                      <a:pt x="770" y="628"/>
                      <a:pt x="762" y="637"/>
                    </a:cubicBezTo>
                    <a:cubicBezTo>
                      <a:pt x="742" y="659"/>
                      <a:pt x="727" y="685"/>
                      <a:pt x="707" y="707"/>
                    </a:cubicBezTo>
                    <a:cubicBezTo>
                      <a:pt x="689" y="727"/>
                      <a:pt x="665" y="737"/>
                      <a:pt x="637" y="740"/>
                    </a:cubicBezTo>
                    <a:cubicBezTo>
                      <a:pt x="569" y="744"/>
                      <a:pt x="542" y="712"/>
                      <a:pt x="512" y="662"/>
                    </a:cubicBezTo>
                    <a:cubicBezTo>
                      <a:pt x="505" y="650"/>
                      <a:pt x="500" y="635"/>
                      <a:pt x="496" y="620"/>
                    </a:cubicBezTo>
                    <a:cubicBezTo>
                      <a:pt x="490" y="591"/>
                      <a:pt x="499" y="567"/>
                      <a:pt x="522" y="548"/>
                    </a:cubicBezTo>
                    <a:cubicBezTo>
                      <a:pt x="542" y="531"/>
                      <a:pt x="554" y="508"/>
                      <a:pt x="565" y="486"/>
                    </a:cubicBezTo>
                    <a:cubicBezTo>
                      <a:pt x="575" y="468"/>
                      <a:pt x="584" y="450"/>
                      <a:pt x="594" y="433"/>
                    </a:cubicBezTo>
                    <a:cubicBezTo>
                      <a:pt x="608" y="411"/>
                      <a:pt x="611" y="386"/>
                      <a:pt x="611" y="361"/>
                    </a:cubicBezTo>
                    <a:cubicBezTo>
                      <a:pt x="612" y="340"/>
                      <a:pt x="623" y="323"/>
                      <a:pt x="640" y="311"/>
                    </a:cubicBezTo>
                    <a:cubicBezTo>
                      <a:pt x="644" y="308"/>
                      <a:pt x="652" y="309"/>
                      <a:pt x="659" y="308"/>
                    </a:cubicBezTo>
                    <a:cubicBezTo>
                      <a:pt x="656" y="302"/>
                      <a:pt x="652" y="296"/>
                      <a:pt x="646" y="284"/>
                    </a:cubicBezTo>
                    <a:cubicBezTo>
                      <a:pt x="662" y="293"/>
                      <a:pt x="674" y="300"/>
                      <a:pt x="684" y="306"/>
                    </a:cubicBezTo>
                    <a:cubicBezTo>
                      <a:pt x="691" y="299"/>
                      <a:pt x="698" y="292"/>
                      <a:pt x="705" y="285"/>
                    </a:cubicBezTo>
                    <a:cubicBezTo>
                      <a:pt x="706" y="286"/>
                      <a:pt x="708" y="288"/>
                      <a:pt x="709" y="289"/>
                    </a:cubicBezTo>
                    <a:cubicBezTo>
                      <a:pt x="705" y="293"/>
                      <a:pt x="701" y="296"/>
                      <a:pt x="693" y="302"/>
                    </a:cubicBezTo>
                    <a:cubicBezTo>
                      <a:pt x="705" y="299"/>
                      <a:pt x="713" y="297"/>
                      <a:pt x="720" y="295"/>
                    </a:cubicBezTo>
                    <a:cubicBezTo>
                      <a:pt x="721" y="297"/>
                      <a:pt x="722" y="298"/>
                      <a:pt x="723" y="299"/>
                    </a:cubicBezTo>
                    <a:cubicBezTo>
                      <a:pt x="719" y="305"/>
                      <a:pt x="716" y="313"/>
                      <a:pt x="711" y="316"/>
                    </a:cubicBezTo>
                    <a:cubicBezTo>
                      <a:pt x="691" y="330"/>
                      <a:pt x="702" y="338"/>
                      <a:pt x="713" y="350"/>
                    </a:cubicBezTo>
                    <a:cubicBezTo>
                      <a:pt x="740" y="378"/>
                      <a:pt x="747" y="413"/>
                      <a:pt x="745" y="451"/>
                    </a:cubicBezTo>
                    <a:cubicBezTo>
                      <a:pt x="745" y="457"/>
                      <a:pt x="740" y="465"/>
                      <a:pt x="735" y="469"/>
                    </a:cubicBezTo>
                    <a:cubicBezTo>
                      <a:pt x="718" y="483"/>
                      <a:pt x="700" y="496"/>
                      <a:pt x="683" y="509"/>
                    </a:cubicBezTo>
                    <a:cubicBezTo>
                      <a:pt x="679" y="513"/>
                      <a:pt x="675" y="518"/>
                      <a:pt x="670" y="522"/>
                    </a:cubicBezTo>
                    <a:cubicBezTo>
                      <a:pt x="672" y="524"/>
                      <a:pt x="673" y="526"/>
                      <a:pt x="675" y="528"/>
                    </a:cubicBezTo>
                    <a:cubicBezTo>
                      <a:pt x="698" y="513"/>
                      <a:pt x="721" y="500"/>
                      <a:pt x="743" y="485"/>
                    </a:cubicBezTo>
                    <a:cubicBezTo>
                      <a:pt x="750" y="480"/>
                      <a:pt x="754" y="469"/>
                      <a:pt x="755" y="460"/>
                    </a:cubicBezTo>
                    <a:cubicBezTo>
                      <a:pt x="758" y="435"/>
                      <a:pt x="758" y="409"/>
                      <a:pt x="760" y="383"/>
                    </a:cubicBezTo>
                    <a:cubicBezTo>
                      <a:pt x="760" y="377"/>
                      <a:pt x="762" y="372"/>
                      <a:pt x="764" y="365"/>
                    </a:cubicBezTo>
                    <a:cubicBezTo>
                      <a:pt x="769" y="368"/>
                      <a:pt x="774" y="371"/>
                      <a:pt x="780" y="375"/>
                    </a:cubicBezTo>
                    <a:cubicBezTo>
                      <a:pt x="780" y="351"/>
                      <a:pt x="780" y="329"/>
                      <a:pt x="780" y="308"/>
                    </a:cubicBezTo>
                    <a:cubicBezTo>
                      <a:pt x="778" y="307"/>
                      <a:pt x="776" y="307"/>
                      <a:pt x="775" y="307"/>
                    </a:cubicBezTo>
                    <a:cubicBezTo>
                      <a:pt x="773" y="319"/>
                      <a:pt x="771" y="331"/>
                      <a:pt x="769" y="343"/>
                    </a:cubicBezTo>
                    <a:cubicBezTo>
                      <a:pt x="760" y="323"/>
                      <a:pt x="777" y="298"/>
                      <a:pt x="758" y="283"/>
                    </a:cubicBezTo>
                    <a:cubicBezTo>
                      <a:pt x="764" y="271"/>
                      <a:pt x="770" y="260"/>
                      <a:pt x="776" y="251"/>
                    </a:cubicBezTo>
                    <a:cubicBezTo>
                      <a:pt x="767" y="235"/>
                      <a:pt x="758" y="220"/>
                      <a:pt x="749" y="204"/>
                    </a:cubicBezTo>
                    <a:cubicBezTo>
                      <a:pt x="767" y="200"/>
                      <a:pt x="774" y="190"/>
                      <a:pt x="769" y="172"/>
                    </a:cubicBezTo>
                    <a:cubicBezTo>
                      <a:pt x="754" y="169"/>
                      <a:pt x="738" y="163"/>
                      <a:pt x="722" y="162"/>
                    </a:cubicBezTo>
                    <a:cubicBezTo>
                      <a:pt x="707" y="161"/>
                      <a:pt x="702" y="171"/>
                      <a:pt x="707" y="185"/>
                    </a:cubicBezTo>
                    <a:cubicBezTo>
                      <a:pt x="683" y="194"/>
                      <a:pt x="659" y="201"/>
                      <a:pt x="635" y="211"/>
                    </a:cubicBezTo>
                    <a:cubicBezTo>
                      <a:pt x="629" y="214"/>
                      <a:pt x="625" y="222"/>
                      <a:pt x="620" y="227"/>
                    </a:cubicBezTo>
                    <a:cubicBezTo>
                      <a:pt x="617" y="230"/>
                      <a:pt x="614" y="233"/>
                      <a:pt x="611" y="235"/>
                    </a:cubicBezTo>
                    <a:cubicBezTo>
                      <a:pt x="606" y="227"/>
                      <a:pt x="602" y="217"/>
                      <a:pt x="591" y="225"/>
                    </a:cubicBezTo>
                    <a:cubicBezTo>
                      <a:pt x="581" y="232"/>
                      <a:pt x="573" y="240"/>
                      <a:pt x="564" y="248"/>
                    </a:cubicBezTo>
                    <a:close/>
                    <a:moveTo>
                      <a:pt x="1008" y="221"/>
                    </a:moveTo>
                    <a:cubicBezTo>
                      <a:pt x="1027" y="211"/>
                      <a:pt x="1045" y="204"/>
                      <a:pt x="1059" y="192"/>
                    </a:cubicBezTo>
                    <a:cubicBezTo>
                      <a:pt x="1071" y="181"/>
                      <a:pt x="1080" y="165"/>
                      <a:pt x="1090" y="151"/>
                    </a:cubicBezTo>
                    <a:cubicBezTo>
                      <a:pt x="1088" y="150"/>
                      <a:pt x="1087" y="148"/>
                      <a:pt x="1085" y="147"/>
                    </a:cubicBezTo>
                    <a:cubicBezTo>
                      <a:pt x="1076" y="154"/>
                      <a:pt x="1068" y="160"/>
                      <a:pt x="1057" y="168"/>
                    </a:cubicBezTo>
                    <a:cubicBezTo>
                      <a:pt x="1061" y="154"/>
                      <a:pt x="1064" y="143"/>
                      <a:pt x="1067" y="132"/>
                    </a:cubicBezTo>
                    <a:cubicBezTo>
                      <a:pt x="1009" y="125"/>
                      <a:pt x="935" y="137"/>
                      <a:pt x="926" y="152"/>
                    </a:cubicBezTo>
                    <a:cubicBezTo>
                      <a:pt x="947" y="149"/>
                      <a:pt x="968" y="146"/>
                      <a:pt x="990" y="142"/>
                    </a:cubicBezTo>
                    <a:cubicBezTo>
                      <a:pt x="990" y="144"/>
                      <a:pt x="990" y="146"/>
                      <a:pt x="991" y="148"/>
                    </a:cubicBezTo>
                    <a:cubicBezTo>
                      <a:pt x="970" y="152"/>
                      <a:pt x="950" y="156"/>
                      <a:pt x="930" y="158"/>
                    </a:cubicBezTo>
                    <a:cubicBezTo>
                      <a:pt x="920" y="159"/>
                      <a:pt x="917" y="162"/>
                      <a:pt x="916" y="172"/>
                    </a:cubicBezTo>
                    <a:cubicBezTo>
                      <a:pt x="916" y="186"/>
                      <a:pt x="911" y="197"/>
                      <a:pt x="890" y="183"/>
                    </a:cubicBezTo>
                    <a:cubicBezTo>
                      <a:pt x="884" y="222"/>
                      <a:pt x="878" y="258"/>
                      <a:pt x="873" y="293"/>
                    </a:cubicBezTo>
                    <a:cubicBezTo>
                      <a:pt x="870" y="309"/>
                      <a:pt x="869" y="324"/>
                      <a:pt x="866" y="339"/>
                    </a:cubicBezTo>
                    <a:cubicBezTo>
                      <a:pt x="863" y="357"/>
                      <a:pt x="860" y="374"/>
                      <a:pt x="857" y="392"/>
                    </a:cubicBezTo>
                    <a:cubicBezTo>
                      <a:pt x="859" y="392"/>
                      <a:pt x="861" y="393"/>
                      <a:pt x="863" y="393"/>
                    </a:cubicBezTo>
                    <a:cubicBezTo>
                      <a:pt x="863" y="387"/>
                      <a:pt x="863" y="380"/>
                      <a:pt x="863" y="374"/>
                    </a:cubicBezTo>
                    <a:cubicBezTo>
                      <a:pt x="864" y="374"/>
                      <a:pt x="865" y="374"/>
                      <a:pt x="866" y="374"/>
                    </a:cubicBezTo>
                    <a:cubicBezTo>
                      <a:pt x="867" y="385"/>
                      <a:pt x="868" y="396"/>
                      <a:pt x="870" y="408"/>
                    </a:cubicBezTo>
                    <a:cubicBezTo>
                      <a:pt x="885" y="401"/>
                      <a:pt x="898" y="395"/>
                      <a:pt x="911" y="389"/>
                    </a:cubicBezTo>
                    <a:cubicBezTo>
                      <a:pt x="924" y="384"/>
                      <a:pt x="937" y="380"/>
                      <a:pt x="954" y="374"/>
                    </a:cubicBezTo>
                    <a:cubicBezTo>
                      <a:pt x="942" y="372"/>
                      <a:pt x="934" y="371"/>
                      <a:pt x="929" y="371"/>
                    </a:cubicBezTo>
                    <a:cubicBezTo>
                      <a:pt x="936" y="364"/>
                      <a:pt x="943" y="358"/>
                      <a:pt x="951" y="350"/>
                    </a:cubicBezTo>
                    <a:cubicBezTo>
                      <a:pt x="956" y="355"/>
                      <a:pt x="961" y="361"/>
                      <a:pt x="967" y="368"/>
                    </a:cubicBezTo>
                    <a:cubicBezTo>
                      <a:pt x="968" y="367"/>
                      <a:pt x="970" y="366"/>
                      <a:pt x="971" y="365"/>
                    </a:cubicBezTo>
                    <a:cubicBezTo>
                      <a:pt x="966" y="344"/>
                      <a:pt x="961" y="323"/>
                      <a:pt x="955" y="303"/>
                    </a:cubicBezTo>
                    <a:cubicBezTo>
                      <a:pt x="951" y="289"/>
                      <a:pt x="947" y="269"/>
                      <a:pt x="937" y="263"/>
                    </a:cubicBezTo>
                    <a:cubicBezTo>
                      <a:pt x="925" y="256"/>
                      <a:pt x="906" y="260"/>
                      <a:pt x="890" y="259"/>
                    </a:cubicBezTo>
                    <a:cubicBezTo>
                      <a:pt x="889" y="259"/>
                      <a:pt x="888" y="258"/>
                      <a:pt x="888" y="258"/>
                    </a:cubicBezTo>
                    <a:cubicBezTo>
                      <a:pt x="932" y="248"/>
                      <a:pt x="977" y="239"/>
                      <a:pt x="1022" y="229"/>
                    </a:cubicBezTo>
                    <a:cubicBezTo>
                      <a:pt x="1022" y="228"/>
                      <a:pt x="1022" y="226"/>
                      <a:pt x="1021" y="225"/>
                    </a:cubicBezTo>
                    <a:cubicBezTo>
                      <a:pt x="1018" y="224"/>
                      <a:pt x="1015" y="223"/>
                      <a:pt x="1008" y="221"/>
                    </a:cubicBezTo>
                    <a:close/>
                    <a:moveTo>
                      <a:pt x="1088" y="96"/>
                    </a:moveTo>
                    <a:cubicBezTo>
                      <a:pt x="1088" y="94"/>
                      <a:pt x="1088" y="92"/>
                      <a:pt x="1088" y="90"/>
                    </a:cubicBezTo>
                    <a:cubicBezTo>
                      <a:pt x="1066" y="88"/>
                      <a:pt x="1044" y="85"/>
                      <a:pt x="1023" y="86"/>
                    </a:cubicBezTo>
                    <a:cubicBezTo>
                      <a:pt x="996" y="88"/>
                      <a:pt x="969" y="94"/>
                      <a:pt x="942" y="100"/>
                    </a:cubicBezTo>
                    <a:cubicBezTo>
                      <a:pt x="938" y="100"/>
                      <a:pt x="936" y="109"/>
                      <a:pt x="934" y="113"/>
                    </a:cubicBezTo>
                    <a:cubicBezTo>
                      <a:pt x="988" y="107"/>
                      <a:pt x="1036" y="87"/>
                      <a:pt x="1088" y="96"/>
                    </a:cubicBezTo>
                    <a:close/>
                    <a:moveTo>
                      <a:pt x="819" y="404"/>
                    </a:moveTo>
                    <a:cubicBezTo>
                      <a:pt x="796" y="373"/>
                      <a:pt x="800" y="335"/>
                      <a:pt x="795" y="299"/>
                    </a:cubicBezTo>
                    <a:cubicBezTo>
                      <a:pt x="791" y="314"/>
                      <a:pt x="787" y="330"/>
                      <a:pt x="786" y="345"/>
                    </a:cubicBezTo>
                    <a:cubicBezTo>
                      <a:pt x="784" y="361"/>
                      <a:pt x="786" y="377"/>
                      <a:pt x="786" y="392"/>
                    </a:cubicBezTo>
                    <a:cubicBezTo>
                      <a:pt x="794" y="395"/>
                      <a:pt x="804" y="399"/>
                      <a:pt x="819" y="404"/>
                    </a:cubicBezTo>
                    <a:close/>
                    <a:moveTo>
                      <a:pt x="1046" y="121"/>
                    </a:moveTo>
                    <a:cubicBezTo>
                      <a:pt x="1012" y="108"/>
                      <a:pt x="940" y="116"/>
                      <a:pt x="933" y="135"/>
                    </a:cubicBezTo>
                    <a:cubicBezTo>
                      <a:pt x="971" y="130"/>
                      <a:pt x="1008" y="126"/>
                      <a:pt x="1046" y="121"/>
                    </a:cubicBezTo>
                    <a:close/>
                    <a:moveTo>
                      <a:pt x="901" y="426"/>
                    </a:moveTo>
                    <a:cubicBezTo>
                      <a:pt x="888" y="422"/>
                      <a:pt x="879" y="419"/>
                      <a:pt x="870" y="416"/>
                    </a:cubicBezTo>
                    <a:cubicBezTo>
                      <a:pt x="870" y="425"/>
                      <a:pt x="870" y="433"/>
                      <a:pt x="870" y="444"/>
                    </a:cubicBezTo>
                    <a:cubicBezTo>
                      <a:pt x="881" y="437"/>
                      <a:pt x="890" y="432"/>
                      <a:pt x="901" y="426"/>
                    </a:cubicBezTo>
                    <a:close/>
                    <a:moveTo>
                      <a:pt x="800" y="209"/>
                    </a:moveTo>
                    <a:cubicBezTo>
                      <a:pt x="797" y="213"/>
                      <a:pt x="795" y="215"/>
                      <a:pt x="795" y="217"/>
                    </a:cubicBezTo>
                    <a:cubicBezTo>
                      <a:pt x="794" y="226"/>
                      <a:pt x="793" y="235"/>
                      <a:pt x="793" y="244"/>
                    </a:cubicBezTo>
                    <a:cubicBezTo>
                      <a:pt x="793" y="244"/>
                      <a:pt x="798" y="245"/>
                      <a:pt x="800" y="246"/>
                    </a:cubicBezTo>
                    <a:cubicBezTo>
                      <a:pt x="801" y="237"/>
                      <a:pt x="803" y="229"/>
                      <a:pt x="804" y="220"/>
                    </a:cubicBezTo>
                    <a:cubicBezTo>
                      <a:pt x="804" y="217"/>
                      <a:pt x="802" y="215"/>
                      <a:pt x="800" y="209"/>
                    </a:cubicBezTo>
                    <a:close/>
                    <a:moveTo>
                      <a:pt x="830" y="350"/>
                    </a:moveTo>
                    <a:cubicBezTo>
                      <a:pt x="829" y="349"/>
                      <a:pt x="828" y="349"/>
                      <a:pt x="827" y="349"/>
                    </a:cubicBezTo>
                    <a:cubicBezTo>
                      <a:pt x="827" y="375"/>
                      <a:pt x="827" y="400"/>
                      <a:pt x="827" y="425"/>
                    </a:cubicBezTo>
                    <a:cubicBezTo>
                      <a:pt x="828" y="425"/>
                      <a:pt x="829" y="425"/>
                      <a:pt x="830" y="426"/>
                    </a:cubicBezTo>
                    <a:cubicBezTo>
                      <a:pt x="830" y="400"/>
                      <a:pt x="830" y="375"/>
                      <a:pt x="830" y="3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8">
                <a:extLst>
                  <a:ext uri="{FF2B5EF4-FFF2-40B4-BE49-F238E27FC236}">
                    <a16:creationId xmlns:a16="http://schemas.microsoft.com/office/drawing/2014/main" xmlns="" id="{63E1DFC0-A0E4-41E1-866C-6CB14D4350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251" y="3081338"/>
                <a:ext cx="1130300" cy="782638"/>
              </a:xfrm>
              <a:custGeom>
                <a:avLst/>
                <a:gdLst>
                  <a:gd name="T0" fmla="*/ 0 w 525"/>
                  <a:gd name="T1" fmla="*/ 360 h 365"/>
                  <a:gd name="T2" fmla="*/ 160 w 525"/>
                  <a:gd name="T3" fmla="*/ 293 h 365"/>
                  <a:gd name="T4" fmla="*/ 185 w 525"/>
                  <a:gd name="T5" fmla="*/ 273 h 365"/>
                  <a:gd name="T6" fmla="*/ 181 w 525"/>
                  <a:gd name="T7" fmla="*/ 267 h 365"/>
                  <a:gd name="T8" fmla="*/ 138 w 525"/>
                  <a:gd name="T9" fmla="*/ 290 h 365"/>
                  <a:gd name="T10" fmla="*/ 136 w 525"/>
                  <a:gd name="T11" fmla="*/ 286 h 365"/>
                  <a:gd name="T12" fmla="*/ 179 w 525"/>
                  <a:gd name="T13" fmla="*/ 259 h 365"/>
                  <a:gd name="T14" fmla="*/ 115 w 525"/>
                  <a:gd name="T15" fmla="*/ 142 h 365"/>
                  <a:gd name="T16" fmla="*/ 113 w 525"/>
                  <a:gd name="T17" fmla="*/ 105 h 365"/>
                  <a:gd name="T18" fmla="*/ 113 w 525"/>
                  <a:gd name="T19" fmla="*/ 79 h 365"/>
                  <a:gd name="T20" fmla="*/ 134 w 525"/>
                  <a:gd name="T21" fmla="*/ 62 h 365"/>
                  <a:gd name="T22" fmla="*/ 156 w 525"/>
                  <a:gd name="T23" fmla="*/ 39 h 365"/>
                  <a:gd name="T24" fmla="*/ 176 w 525"/>
                  <a:gd name="T25" fmla="*/ 0 h 365"/>
                  <a:gd name="T26" fmla="*/ 272 w 525"/>
                  <a:gd name="T27" fmla="*/ 28 h 365"/>
                  <a:gd name="T28" fmla="*/ 317 w 525"/>
                  <a:gd name="T29" fmla="*/ 73 h 365"/>
                  <a:gd name="T30" fmla="*/ 339 w 525"/>
                  <a:gd name="T31" fmla="*/ 81 h 365"/>
                  <a:gd name="T32" fmla="*/ 421 w 525"/>
                  <a:gd name="T33" fmla="*/ 54 h 365"/>
                  <a:gd name="T34" fmla="*/ 479 w 525"/>
                  <a:gd name="T35" fmla="*/ 66 h 365"/>
                  <a:gd name="T36" fmla="*/ 482 w 525"/>
                  <a:gd name="T37" fmla="*/ 68 h 365"/>
                  <a:gd name="T38" fmla="*/ 524 w 525"/>
                  <a:gd name="T39" fmla="*/ 130 h 365"/>
                  <a:gd name="T40" fmla="*/ 477 w 525"/>
                  <a:gd name="T41" fmla="*/ 224 h 365"/>
                  <a:gd name="T42" fmla="*/ 397 w 525"/>
                  <a:gd name="T43" fmla="*/ 251 h 365"/>
                  <a:gd name="T44" fmla="*/ 373 w 525"/>
                  <a:gd name="T45" fmla="*/ 267 h 365"/>
                  <a:gd name="T46" fmla="*/ 390 w 525"/>
                  <a:gd name="T47" fmla="*/ 271 h 365"/>
                  <a:gd name="T48" fmla="*/ 391 w 525"/>
                  <a:gd name="T49" fmla="*/ 276 h 365"/>
                  <a:gd name="T50" fmla="*/ 372 w 525"/>
                  <a:gd name="T51" fmla="*/ 281 h 365"/>
                  <a:gd name="T52" fmla="*/ 268 w 525"/>
                  <a:gd name="T53" fmla="*/ 282 h 365"/>
                  <a:gd name="T54" fmla="*/ 64 w 525"/>
                  <a:gd name="T55" fmla="*/ 343 h 365"/>
                  <a:gd name="T56" fmla="*/ 1 w 525"/>
                  <a:gd name="T57" fmla="*/ 365 h 365"/>
                  <a:gd name="T58" fmla="*/ 0 w 525"/>
                  <a:gd name="T59" fmla="*/ 36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25" h="365">
                    <a:moveTo>
                      <a:pt x="0" y="360"/>
                    </a:moveTo>
                    <a:cubicBezTo>
                      <a:pt x="53" y="338"/>
                      <a:pt x="107" y="316"/>
                      <a:pt x="160" y="293"/>
                    </a:cubicBezTo>
                    <a:cubicBezTo>
                      <a:pt x="169" y="289"/>
                      <a:pt x="177" y="280"/>
                      <a:pt x="185" y="273"/>
                    </a:cubicBezTo>
                    <a:cubicBezTo>
                      <a:pt x="184" y="271"/>
                      <a:pt x="182" y="269"/>
                      <a:pt x="181" y="267"/>
                    </a:cubicBezTo>
                    <a:cubicBezTo>
                      <a:pt x="167" y="275"/>
                      <a:pt x="152" y="282"/>
                      <a:pt x="138" y="290"/>
                    </a:cubicBezTo>
                    <a:cubicBezTo>
                      <a:pt x="137" y="289"/>
                      <a:pt x="136" y="287"/>
                      <a:pt x="136" y="286"/>
                    </a:cubicBezTo>
                    <a:cubicBezTo>
                      <a:pt x="149" y="278"/>
                      <a:pt x="163" y="269"/>
                      <a:pt x="179" y="259"/>
                    </a:cubicBezTo>
                    <a:cubicBezTo>
                      <a:pt x="134" y="231"/>
                      <a:pt x="131" y="183"/>
                      <a:pt x="115" y="142"/>
                    </a:cubicBezTo>
                    <a:cubicBezTo>
                      <a:pt x="111" y="131"/>
                      <a:pt x="113" y="118"/>
                      <a:pt x="113" y="105"/>
                    </a:cubicBezTo>
                    <a:cubicBezTo>
                      <a:pt x="113" y="97"/>
                      <a:pt x="113" y="88"/>
                      <a:pt x="113" y="79"/>
                    </a:cubicBezTo>
                    <a:cubicBezTo>
                      <a:pt x="124" y="84"/>
                      <a:pt x="130" y="77"/>
                      <a:pt x="134" y="62"/>
                    </a:cubicBezTo>
                    <a:cubicBezTo>
                      <a:pt x="137" y="53"/>
                      <a:pt x="150" y="48"/>
                      <a:pt x="156" y="39"/>
                    </a:cubicBezTo>
                    <a:cubicBezTo>
                      <a:pt x="164" y="27"/>
                      <a:pt x="170" y="12"/>
                      <a:pt x="176" y="0"/>
                    </a:cubicBezTo>
                    <a:cubicBezTo>
                      <a:pt x="208" y="9"/>
                      <a:pt x="241" y="14"/>
                      <a:pt x="272" y="28"/>
                    </a:cubicBezTo>
                    <a:cubicBezTo>
                      <a:pt x="290" y="36"/>
                      <a:pt x="303" y="56"/>
                      <a:pt x="317" y="73"/>
                    </a:cubicBezTo>
                    <a:cubicBezTo>
                      <a:pt x="324" y="82"/>
                      <a:pt x="327" y="86"/>
                      <a:pt x="339" y="81"/>
                    </a:cubicBezTo>
                    <a:cubicBezTo>
                      <a:pt x="366" y="71"/>
                      <a:pt x="393" y="63"/>
                      <a:pt x="421" y="54"/>
                    </a:cubicBezTo>
                    <a:cubicBezTo>
                      <a:pt x="442" y="48"/>
                      <a:pt x="463" y="47"/>
                      <a:pt x="479" y="66"/>
                    </a:cubicBezTo>
                    <a:cubicBezTo>
                      <a:pt x="480" y="67"/>
                      <a:pt x="481" y="68"/>
                      <a:pt x="482" y="68"/>
                    </a:cubicBezTo>
                    <a:cubicBezTo>
                      <a:pt x="516" y="76"/>
                      <a:pt x="522" y="99"/>
                      <a:pt x="524" y="130"/>
                    </a:cubicBezTo>
                    <a:cubicBezTo>
                      <a:pt x="525" y="163"/>
                      <a:pt x="515" y="211"/>
                      <a:pt x="477" y="224"/>
                    </a:cubicBezTo>
                    <a:cubicBezTo>
                      <a:pt x="450" y="233"/>
                      <a:pt x="423" y="241"/>
                      <a:pt x="397" y="251"/>
                    </a:cubicBezTo>
                    <a:cubicBezTo>
                      <a:pt x="389" y="254"/>
                      <a:pt x="382" y="261"/>
                      <a:pt x="373" y="267"/>
                    </a:cubicBezTo>
                    <a:cubicBezTo>
                      <a:pt x="380" y="269"/>
                      <a:pt x="385" y="270"/>
                      <a:pt x="390" y="271"/>
                    </a:cubicBezTo>
                    <a:cubicBezTo>
                      <a:pt x="390" y="273"/>
                      <a:pt x="391" y="274"/>
                      <a:pt x="391" y="276"/>
                    </a:cubicBezTo>
                    <a:cubicBezTo>
                      <a:pt x="384" y="278"/>
                      <a:pt x="378" y="281"/>
                      <a:pt x="372" y="281"/>
                    </a:cubicBezTo>
                    <a:cubicBezTo>
                      <a:pt x="337" y="282"/>
                      <a:pt x="302" y="287"/>
                      <a:pt x="268" y="282"/>
                    </a:cubicBezTo>
                    <a:cubicBezTo>
                      <a:pt x="190" y="271"/>
                      <a:pt x="130" y="316"/>
                      <a:pt x="64" y="343"/>
                    </a:cubicBezTo>
                    <a:cubicBezTo>
                      <a:pt x="43" y="351"/>
                      <a:pt x="22" y="358"/>
                      <a:pt x="1" y="365"/>
                    </a:cubicBezTo>
                    <a:cubicBezTo>
                      <a:pt x="1" y="363"/>
                      <a:pt x="0" y="362"/>
                      <a:pt x="0" y="3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0">
                <a:extLst>
                  <a:ext uri="{FF2B5EF4-FFF2-40B4-BE49-F238E27FC236}">
                    <a16:creationId xmlns:a16="http://schemas.microsoft.com/office/drawing/2014/main" xmlns="" id="{F3825072-3F11-47D9-AD63-7036396F9B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19876" y="5240338"/>
                <a:ext cx="334963" cy="1127125"/>
              </a:xfrm>
              <a:custGeom>
                <a:avLst/>
                <a:gdLst>
                  <a:gd name="T0" fmla="*/ 91 w 156"/>
                  <a:gd name="T1" fmla="*/ 92 h 525"/>
                  <a:gd name="T2" fmla="*/ 91 w 156"/>
                  <a:gd name="T3" fmla="*/ 140 h 525"/>
                  <a:gd name="T4" fmla="*/ 92 w 156"/>
                  <a:gd name="T5" fmla="*/ 139 h 525"/>
                  <a:gd name="T6" fmla="*/ 113 w 156"/>
                  <a:gd name="T7" fmla="*/ 0 h 525"/>
                  <a:gd name="T8" fmla="*/ 119 w 156"/>
                  <a:gd name="T9" fmla="*/ 28 h 525"/>
                  <a:gd name="T10" fmla="*/ 127 w 156"/>
                  <a:gd name="T11" fmla="*/ 80 h 525"/>
                  <a:gd name="T12" fmla="*/ 132 w 156"/>
                  <a:gd name="T13" fmla="*/ 114 h 525"/>
                  <a:gd name="T14" fmla="*/ 129 w 156"/>
                  <a:gd name="T15" fmla="*/ 270 h 525"/>
                  <a:gd name="T16" fmla="*/ 140 w 156"/>
                  <a:gd name="T17" fmla="*/ 377 h 525"/>
                  <a:gd name="T18" fmla="*/ 143 w 156"/>
                  <a:gd name="T19" fmla="*/ 401 h 525"/>
                  <a:gd name="T20" fmla="*/ 153 w 156"/>
                  <a:gd name="T21" fmla="*/ 458 h 525"/>
                  <a:gd name="T22" fmla="*/ 148 w 156"/>
                  <a:gd name="T23" fmla="*/ 479 h 525"/>
                  <a:gd name="T24" fmla="*/ 126 w 156"/>
                  <a:gd name="T25" fmla="*/ 484 h 525"/>
                  <a:gd name="T26" fmla="*/ 127 w 156"/>
                  <a:gd name="T27" fmla="*/ 492 h 525"/>
                  <a:gd name="T28" fmla="*/ 115 w 156"/>
                  <a:gd name="T29" fmla="*/ 512 h 525"/>
                  <a:gd name="T30" fmla="*/ 91 w 156"/>
                  <a:gd name="T31" fmla="*/ 523 h 525"/>
                  <a:gd name="T32" fmla="*/ 77 w 156"/>
                  <a:gd name="T33" fmla="*/ 522 h 525"/>
                  <a:gd name="T34" fmla="*/ 18 w 156"/>
                  <a:gd name="T35" fmla="*/ 455 h 525"/>
                  <a:gd name="T36" fmla="*/ 2 w 156"/>
                  <a:gd name="T37" fmla="*/ 434 h 525"/>
                  <a:gd name="T38" fmla="*/ 2 w 156"/>
                  <a:gd name="T39" fmla="*/ 417 h 525"/>
                  <a:gd name="T40" fmla="*/ 18 w 156"/>
                  <a:gd name="T41" fmla="*/ 379 h 525"/>
                  <a:gd name="T42" fmla="*/ 15 w 156"/>
                  <a:gd name="T43" fmla="*/ 360 h 525"/>
                  <a:gd name="T44" fmla="*/ 9 w 156"/>
                  <a:gd name="T45" fmla="*/ 386 h 525"/>
                  <a:gd name="T46" fmla="*/ 19 w 156"/>
                  <a:gd name="T47" fmla="*/ 310 h 525"/>
                  <a:gd name="T48" fmla="*/ 24 w 156"/>
                  <a:gd name="T49" fmla="*/ 310 h 525"/>
                  <a:gd name="T50" fmla="*/ 31 w 156"/>
                  <a:gd name="T51" fmla="*/ 340 h 525"/>
                  <a:gd name="T52" fmla="*/ 41 w 156"/>
                  <a:gd name="T53" fmla="*/ 321 h 525"/>
                  <a:gd name="T54" fmla="*/ 45 w 156"/>
                  <a:gd name="T55" fmla="*/ 346 h 525"/>
                  <a:gd name="T56" fmla="*/ 49 w 156"/>
                  <a:gd name="T57" fmla="*/ 342 h 525"/>
                  <a:gd name="T58" fmla="*/ 64 w 156"/>
                  <a:gd name="T59" fmla="*/ 357 h 525"/>
                  <a:gd name="T60" fmla="*/ 60 w 156"/>
                  <a:gd name="T61" fmla="*/ 360 h 525"/>
                  <a:gd name="T62" fmla="*/ 81 w 156"/>
                  <a:gd name="T63" fmla="*/ 360 h 525"/>
                  <a:gd name="T64" fmla="*/ 81 w 156"/>
                  <a:gd name="T65" fmla="*/ 257 h 525"/>
                  <a:gd name="T66" fmla="*/ 75 w 156"/>
                  <a:gd name="T67" fmla="*/ 256 h 525"/>
                  <a:gd name="T68" fmla="*/ 69 w 156"/>
                  <a:gd name="T69" fmla="*/ 281 h 525"/>
                  <a:gd name="T70" fmla="*/ 48 w 156"/>
                  <a:gd name="T71" fmla="*/ 211 h 525"/>
                  <a:gd name="T72" fmla="*/ 45 w 156"/>
                  <a:gd name="T73" fmla="*/ 212 h 525"/>
                  <a:gd name="T74" fmla="*/ 42 w 156"/>
                  <a:gd name="T75" fmla="*/ 253 h 525"/>
                  <a:gd name="T76" fmla="*/ 38 w 156"/>
                  <a:gd name="T77" fmla="*/ 253 h 525"/>
                  <a:gd name="T78" fmla="*/ 34 w 156"/>
                  <a:gd name="T79" fmla="*/ 179 h 525"/>
                  <a:gd name="T80" fmla="*/ 31 w 156"/>
                  <a:gd name="T81" fmla="*/ 179 h 525"/>
                  <a:gd name="T82" fmla="*/ 29 w 156"/>
                  <a:gd name="T83" fmla="*/ 225 h 525"/>
                  <a:gd name="T84" fmla="*/ 19 w 156"/>
                  <a:gd name="T85" fmla="*/ 159 h 525"/>
                  <a:gd name="T86" fmla="*/ 47 w 156"/>
                  <a:gd name="T87" fmla="*/ 101 h 525"/>
                  <a:gd name="T88" fmla="*/ 49 w 156"/>
                  <a:gd name="T89" fmla="*/ 133 h 525"/>
                  <a:gd name="T90" fmla="*/ 64 w 156"/>
                  <a:gd name="T91" fmla="*/ 133 h 525"/>
                  <a:gd name="T92" fmla="*/ 68 w 156"/>
                  <a:gd name="T93" fmla="*/ 88 h 525"/>
                  <a:gd name="T94" fmla="*/ 74 w 156"/>
                  <a:gd name="T95" fmla="*/ 88 h 525"/>
                  <a:gd name="T96" fmla="*/ 74 w 156"/>
                  <a:gd name="T97" fmla="*/ 134 h 525"/>
                  <a:gd name="T98" fmla="*/ 81 w 156"/>
                  <a:gd name="T99" fmla="*/ 135 h 525"/>
                  <a:gd name="T100" fmla="*/ 84 w 156"/>
                  <a:gd name="T101" fmla="*/ 92 h 525"/>
                  <a:gd name="T102" fmla="*/ 91 w 156"/>
                  <a:gd name="T103" fmla="*/ 92 h 525"/>
                  <a:gd name="T104" fmla="*/ 92 w 156"/>
                  <a:gd name="T105" fmla="*/ 268 h 525"/>
                  <a:gd name="T106" fmla="*/ 88 w 156"/>
                  <a:gd name="T107" fmla="*/ 268 h 525"/>
                  <a:gd name="T108" fmla="*/ 88 w 156"/>
                  <a:gd name="T109" fmla="*/ 343 h 525"/>
                  <a:gd name="T110" fmla="*/ 92 w 156"/>
                  <a:gd name="T111" fmla="*/ 343 h 525"/>
                  <a:gd name="T112" fmla="*/ 92 w 156"/>
                  <a:gd name="T113" fmla="*/ 268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6" h="525">
                    <a:moveTo>
                      <a:pt x="91" y="92"/>
                    </a:moveTo>
                    <a:cubicBezTo>
                      <a:pt x="91" y="108"/>
                      <a:pt x="91" y="124"/>
                      <a:pt x="91" y="140"/>
                    </a:cubicBezTo>
                    <a:cubicBezTo>
                      <a:pt x="91" y="140"/>
                      <a:pt x="91" y="139"/>
                      <a:pt x="92" y="139"/>
                    </a:cubicBezTo>
                    <a:cubicBezTo>
                      <a:pt x="99" y="93"/>
                      <a:pt x="106" y="47"/>
                      <a:pt x="113" y="0"/>
                    </a:cubicBezTo>
                    <a:cubicBezTo>
                      <a:pt x="124" y="0"/>
                      <a:pt x="128" y="10"/>
                      <a:pt x="119" y="28"/>
                    </a:cubicBezTo>
                    <a:cubicBezTo>
                      <a:pt x="114" y="38"/>
                      <a:pt x="123" y="70"/>
                      <a:pt x="127" y="80"/>
                    </a:cubicBezTo>
                    <a:cubicBezTo>
                      <a:pt x="132" y="90"/>
                      <a:pt x="129" y="103"/>
                      <a:pt x="132" y="114"/>
                    </a:cubicBezTo>
                    <a:cubicBezTo>
                      <a:pt x="146" y="166"/>
                      <a:pt x="131" y="218"/>
                      <a:pt x="129" y="270"/>
                    </a:cubicBezTo>
                    <a:cubicBezTo>
                      <a:pt x="127" y="306"/>
                      <a:pt x="126" y="342"/>
                      <a:pt x="140" y="377"/>
                    </a:cubicBezTo>
                    <a:cubicBezTo>
                      <a:pt x="143" y="384"/>
                      <a:pt x="144" y="393"/>
                      <a:pt x="143" y="401"/>
                    </a:cubicBezTo>
                    <a:cubicBezTo>
                      <a:pt x="142" y="420"/>
                      <a:pt x="139" y="440"/>
                      <a:pt x="153" y="458"/>
                    </a:cubicBezTo>
                    <a:cubicBezTo>
                      <a:pt x="156" y="462"/>
                      <a:pt x="152" y="474"/>
                      <a:pt x="148" y="479"/>
                    </a:cubicBezTo>
                    <a:cubicBezTo>
                      <a:pt x="144" y="483"/>
                      <a:pt x="135" y="482"/>
                      <a:pt x="126" y="484"/>
                    </a:cubicBezTo>
                    <a:cubicBezTo>
                      <a:pt x="127" y="485"/>
                      <a:pt x="127" y="489"/>
                      <a:pt x="127" y="492"/>
                    </a:cubicBezTo>
                    <a:cubicBezTo>
                      <a:pt x="127" y="501"/>
                      <a:pt x="147" y="524"/>
                      <a:pt x="115" y="512"/>
                    </a:cubicBezTo>
                    <a:cubicBezTo>
                      <a:pt x="111" y="525"/>
                      <a:pt x="99" y="520"/>
                      <a:pt x="91" y="523"/>
                    </a:cubicBezTo>
                    <a:cubicBezTo>
                      <a:pt x="87" y="525"/>
                      <a:pt x="80" y="525"/>
                      <a:pt x="77" y="522"/>
                    </a:cubicBezTo>
                    <a:cubicBezTo>
                      <a:pt x="52" y="504"/>
                      <a:pt x="22" y="492"/>
                      <a:pt x="18" y="455"/>
                    </a:cubicBezTo>
                    <a:cubicBezTo>
                      <a:pt x="17" y="448"/>
                      <a:pt x="6" y="442"/>
                      <a:pt x="2" y="434"/>
                    </a:cubicBezTo>
                    <a:cubicBezTo>
                      <a:pt x="0" y="429"/>
                      <a:pt x="0" y="417"/>
                      <a:pt x="2" y="417"/>
                    </a:cubicBezTo>
                    <a:cubicBezTo>
                      <a:pt x="23" y="410"/>
                      <a:pt x="18" y="394"/>
                      <a:pt x="18" y="379"/>
                    </a:cubicBezTo>
                    <a:cubicBezTo>
                      <a:pt x="18" y="373"/>
                      <a:pt x="19" y="367"/>
                      <a:pt x="15" y="360"/>
                    </a:cubicBezTo>
                    <a:cubicBezTo>
                      <a:pt x="13" y="369"/>
                      <a:pt x="11" y="377"/>
                      <a:pt x="9" y="386"/>
                    </a:cubicBezTo>
                    <a:cubicBezTo>
                      <a:pt x="10" y="360"/>
                      <a:pt x="4" y="333"/>
                      <a:pt x="19" y="310"/>
                    </a:cubicBezTo>
                    <a:cubicBezTo>
                      <a:pt x="20" y="310"/>
                      <a:pt x="22" y="310"/>
                      <a:pt x="24" y="310"/>
                    </a:cubicBezTo>
                    <a:cubicBezTo>
                      <a:pt x="26" y="318"/>
                      <a:pt x="28" y="327"/>
                      <a:pt x="31" y="340"/>
                    </a:cubicBezTo>
                    <a:cubicBezTo>
                      <a:pt x="35" y="332"/>
                      <a:pt x="37" y="328"/>
                      <a:pt x="41" y="321"/>
                    </a:cubicBezTo>
                    <a:cubicBezTo>
                      <a:pt x="43" y="332"/>
                      <a:pt x="44" y="339"/>
                      <a:pt x="45" y="346"/>
                    </a:cubicBezTo>
                    <a:cubicBezTo>
                      <a:pt x="46" y="345"/>
                      <a:pt x="48" y="343"/>
                      <a:pt x="49" y="342"/>
                    </a:cubicBezTo>
                    <a:cubicBezTo>
                      <a:pt x="54" y="347"/>
                      <a:pt x="59" y="352"/>
                      <a:pt x="64" y="357"/>
                    </a:cubicBezTo>
                    <a:cubicBezTo>
                      <a:pt x="63" y="358"/>
                      <a:pt x="62" y="359"/>
                      <a:pt x="60" y="360"/>
                    </a:cubicBezTo>
                    <a:cubicBezTo>
                      <a:pt x="66" y="360"/>
                      <a:pt x="72" y="360"/>
                      <a:pt x="81" y="360"/>
                    </a:cubicBezTo>
                    <a:cubicBezTo>
                      <a:pt x="81" y="327"/>
                      <a:pt x="81" y="292"/>
                      <a:pt x="81" y="257"/>
                    </a:cubicBezTo>
                    <a:cubicBezTo>
                      <a:pt x="79" y="257"/>
                      <a:pt x="77" y="256"/>
                      <a:pt x="75" y="256"/>
                    </a:cubicBezTo>
                    <a:cubicBezTo>
                      <a:pt x="73" y="264"/>
                      <a:pt x="71" y="272"/>
                      <a:pt x="69" y="281"/>
                    </a:cubicBezTo>
                    <a:cubicBezTo>
                      <a:pt x="61" y="257"/>
                      <a:pt x="55" y="234"/>
                      <a:pt x="48" y="211"/>
                    </a:cubicBezTo>
                    <a:cubicBezTo>
                      <a:pt x="47" y="211"/>
                      <a:pt x="46" y="212"/>
                      <a:pt x="45" y="212"/>
                    </a:cubicBezTo>
                    <a:cubicBezTo>
                      <a:pt x="44" y="226"/>
                      <a:pt x="43" y="240"/>
                      <a:pt x="42" y="253"/>
                    </a:cubicBezTo>
                    <a:cubicBezTo>
                      <a:pt x="41" y="253"/>
                      <a:pt x="39" y="253"/>
                      <a:pt x="38" y="253"/>
                    </a:cubicBezTo>
                    <a:cubicBezTo>
                      <a:pt x="36" y="229"/>
                      <a:pt x="35" y="204"/>
                      <a:pt x="34" y="179"/>
                    </a:cubicBezTo>
                    <a:cubicBezTo>
                      <a:pt x="33" y="179"/>
                      <a:pt x="32" y="179"/>
                      <a:pt x="31" y="179"/>
                    </a:cubicBezTo>
                    <a:cubicBezTo>
                      <a:pt x="31" y="194"/>
                      <a:pt x="30" y="209"/>
                      <a:pt x="29" y="225"/>
                    </a:cubicBezTo>
                    <a:cubicBezTo>
                      <a:pt x="19" y="216"/>
                      <a:pt x="19" y="216"/>
                      <a:pt x="19" y="159"/>
                    </a:cubicBezTo>
                    <a:cubicBezTo>
                      <a:pt x="19" y="139"/>
                      <a:pt x="27" y="121"/>
                      <a:pt x="47" y="101"/>
                    </a:cubicBezTo>
                    <a:cubicBezTo>
                      <a:pt x="48" y="114"/>
                      <a:pt x="48" y="123"/>
                      <a:pt x="49" y="133"/>
                    </a:cubicBezTo>
                    <a:cubicBezTo>
                      <a:pt x="53" y="133"/>
                      <a:pt x="58" y="133"/>
                      <a:pt x="64" y="133"/>
                    </a:cubicBezTo>
                    <a:cubicBezTo>
                      <a:pt x="66" y="118"/>
                      <a:pt x="67" y="103"/>
                      <a:pt x="68" y="88"/>
                    </a:cubicBezTo>
                    <a:cubicBezTo>
                      <a:pt x="70" y="88"/>
                      <a:pt x="72" y="88"/>
                      <a:pt x="74" y="88"/>
                    </a:cubicBezTo>
                    <a:cubicBezTo>
                      <a:pt x="74" y="103"/>
                      <a:pt x="74" y="119"/>
                      <a:pt x="74" y="134"/>
                    </a:cubicBezTo>
                    <a:cubicBezTo>
                      <a:pt x="76" y="134"/>
                      <a:pt x="78" y="135"/>
                      <a:pt x="81" y="135"/>
                    </a:cubicBezTo>
                    <a:cubicBezTo>
                      <a:pt x="82" y="120"/>
                      <a:pt x="83" y="106"/>
                      <a:pt x="84" y="92"/>
                    </a:cubicBezTo>
                    <a:cubicBezTo>
                      <a:pt x="86" y="92"/>
                      <a:pt x="88" y="92"/>
                      <a:pt x="91" y="92"/>
                    </a:cubicBezTo>
                    <a:close/>
                    <a:moveTo>
                      <a:pt x="92" y="268"/>
                    </a:moveTo>
                    <a:cubicBezTo>
                      <a:pt x="90" y="268"/>
                      <a:pt x="89" y="268"/>
                      <a:pt x="88" y="268"/>
                    </a:cubicBezTo>
                    <a:cubicBezTo>
                      <a:pt x="88" y="293"/>
                      <a:pt x="88" y="318"/>
                      <a:pt x="88" y="343"/>
                    </a:cubicBezTo>
                    <a:cubicBezTo>
                      <a:pt x="89" y="343"/>
                      <a:pt x="90" y="343"/>
                      <a:pt x="92" y="343"/>
                    </a:cubicBezTo>
                    <a:cubicBezTo>
                      <a:pt x="92" y="318"/>
                      <a:pt x="92" y="293"/>
                      <a:pt x="92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5">
                <a:extLst>
                  <a:ext uri="{FF2B5EF4-FFF2-40B4-BE49-F238E27FC236}">
                    <a16:creationId xmlns:a16="http://schemas.microsoft.com/office/drawing/2014/main" xmlns="" id="{352E4044-0F8D-4014-A86F-11B62AFD9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9713" y="3736976"/>
                <a:ext cx="114300" cy="76200"/>
              </a:xfrm>
              <a:custGeom>
                <a:avLst/>
                <a:gdLst>
                  <a:gd name="T0" fmla="*/ 53 w 53"/>
                  <a:gd name="T1" fmla="*/ 0 h 35"/>
                  <a:gd name="T2" fmla="*/ 0 w 53"/>
                  <a:gd name="T3" fmla="*/ 25 h 35"/>
                  <a:gd name="T4" fmla="*/ 53 w 53"/>
                  <a:gd name="T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35">
                    <a:moveTo>
                      <a:pt x="53" y="0"/>
                    </a:moveTo>
                    <a:cubicBezTo>
                      <a:pt x="29" y="31"/>
                      <a:pt x="18" y="35"/>
                      <a:pt x="0" y="25"/>
                    </a:cubicBezTo>
                    <a:cubicBezTo>
                      <a:pt x="17" y="17"/>
                      <a:pt x="35" y="8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7">
                <a:extLst>
                  <a:ext uri="{FF2B5EF4-FFF2-40B4-BE49-F238E27FC236}">
                    <a16:creationId xmlns:a16="http://schemas.microsoft.com/office/drawing/2014/main" xmlns="" id="{33FA2898-F363-47FB-84BD-27FAEFEF6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2001" y="4089401"/>
                <a:ext cx="120650" cy="58738"/>
              </a:xfrm>
              <a:custGeom>
                <a:avLst/>
                <a:gdLst>
                  <a:gd name="T0" fmla="*/ 22 w 56"/>
                  <a:gd name="T1" fmla="*/ 23 h 27"/>
                  <a:gd name="T2" fmla="*/ 0 w 56"/>
                  <a:gd name="T3" fmla="*/ 27 h 27"/>
                  <a:gd name="T4" fmla="*/ 53 w 56"/>
                  <a:gd name="T5" fmla="*/ 0 h 27"/>
                  <a:gd name="T6" fmla="*/ 56 w 56"/>
                  <a:gd name="T7" fmla="*/ 5 h 27"/>
                  <a:gd name="T8" fmla="*/ 22 w 56"/>
                  <a:gd name="T9" fmla="*/ 23 h 27"/>
                  <a:gd name="T10" fmla="*/ 22 w 56"/>
                  <a:gd name="T11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7">
                    <a:moveTo>
                      <a:pt x="22" y="23"/>
                    </a:moveTo>
                    <a:cubicBezTo>
                      <a:pt x="16" y="24"/>
                      <a:pt x="10" y="25"/>
                      <a:pt x="0" y="27"/>
                    </a:cubicBezTo>
                    <a:cubicBezTo>
                      <a:pt x="12" y="0"/>
                      <a:pt x="39" y="14"/>
                      <a:pt x="53" y="0"/>
                    </a:cubicBezTo>
                    <a:cubicBezTo>
                      <a:pt x="54" y="2"/>
                      <a:pt x="55" y="4"/>
                      <a:pt x="56" y="5"/>
                    </a:cubicBezTo>
                    <a:cubicBezTo>
                      <a:pt x="44" y="11"/>
                      <a:pt x="33" y="17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5" name="图片 4" descr="图片包含 设备, 仪表&#10;&#10;已生成高可信度的说明">
            <a:extLst>
              <a:ext uri="{FF2B5EF4-FFF2-40B4-BE49-F238E27FC236}">
                <a16:creationId xmlns:a16="http://schemas.microsoft.com/office/drawing/2014/main" xmlns="" id="{AD08467F-934A-427F-9459-9DB372A92A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483" b="-25483"/>
          <a:stretch/>
        </p:blipFill>
        <p:spPr>
          <a:xfrm>
            <a:off x="0" y="10477"/>
            <a:ext cx="12191999" cy="684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29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 descr="图片包含 地面, 墙壁, 建筑物, 地板&#10;&#10;已生成高可信度的说明">
            <a:extLst>
              <a:ext uri="{FF2B5EF4-FFF2-40B4-BE49-F238E27FC236}">
                <a16:creationId xmlns:a16="http://schemas.microsoft.com/office/drawing/2014/main" xmlns="" id="{114364BF-F763-4E28-8E6E-052486C282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r="16578"/>
          <a:stretch/>
        </p:blipFill>
        <p:spPr>
          <a:xfrm>
            <a:off x="0" y="-3700"/>
            <a:ext cx="12198578" cy="68617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834672E-0BB4-4C5A-B6A6-811396FE537E}"/>
              </a:ext>
            </a:extLst>
          </p:cNvPr>
          <p:cNvSpPr txBox="1"/>
          <p:nvPr/>
        </p:nvSpPr>
        <p:spPr>
          <a:xfrm>
            <a:off x="548712" y="1134940"/>
            <a:ext cx="738664" cy="23069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spc="600" dirty="0">
                <a:gradFill>
                  <a:gsLst>
                    <a:gs pos="33000">
                      <a:srgbClr val="DD9730"/>
                    </a:gs>
                    <a:gs pos="0">
                      <a:srgbClr val="B35021"/>
                    </a:gs>
                    <a:gs pos="100000">
                      <a:srgbClr val="D87A18"/>
                    </a:gs>
                    <a:gs pos="67000">
                      <a:srgbClr val="CD973C"/>
                    </a:gs>
                  </a:gsLst>
                  <a:lin ang="5400000" scaled="1"/>
                </a:gradFill>
                <a:latin typeface="造字工房尚雅体演示版常规体" pitchFamily="50" charset="-122"/>
                <a:ea typeface="造字工房尚雅体演示版常规体" pitchFamily="50" charset="-122"/>
              </a:rPr>
              <a:t>狗年大吉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367C3099-C43E-44D7-8B9E-A3CE9939241A}"/>
              </a:ext>
            </a:extLst>
          </p:cNvPr>
          <p:cNvSpPr/>
          <p:nvPr/>
        </p:nvSpPr>
        <p:spPr>
          <a:xfrm>
            <a:off x="3719887" y="887960"/>
            <a:ext cx="4372554" cy="5360076"/>
          </a:xfrm>
          <a:custGeom>
            <a:avLst/>
            <a:gdLst>
              <a:gd name="connsiteX0" fmla="*/ 2026763 w 5081047"/>
              <a:gd name="connsiteY0" fmla="*/ 1008668 h 6334812"/>
              <a:gd name="connsiteX1" fmla="*/ 1875934 w 5081047"/>
              <a:gd name="connsiteY1" fmla="*/ 65987 h 6334812"/>
              <a:gd name="connsiteX2" fmla="*/ 2564091 w 5081047"/>
              <a:gd name="connsiteY2" fmla="*/ 820132 h 6334812"/>
              <a:gd name="connsiteX3" fmla="*/ 2724346 w 5081047"/>
              <a:gd name="connsiteY3" fmla="*/ 0 h 6334812"/>
              <a:gd name="connsiteX4" fmla="*/ 3318235 w 5081047"/>
              <a:gd name="connsiteY4" fmla="*/ 1065228 h 6334812"/>
              <a:gd name="connsiteX5" fmla="*/ 4562573 w 5081047"/>
              <a:gd name="connsiteY5" fmla="*/ 2535810 h 6334812"/>
              <a:gd name="connsiteX6" fmla="*/ 4364610 w 5081047"/>
              <a:gd name="connsiteY6" fmla="*/ 2413261 h 6334812"/>
              <a:gd name="connsiteX7" fmla="*/ 5081047 w 5081047"/>
              <a:gd name="connsiteY7" fmla="*/ 3431356 h 6334812"/>
              <a:gd name="connsiteX8" fmla="*/ 4298623 w 5081047"/>
              <a:gd name="connsiteY8" fmla="*/ 4703975 h 6334812"/>
              <a:gd name="connsiteX9" fmla="*/ 2026763 w 5081047"/>
              <a:gd name="connsiteY9" fmla="*/ 6334812 h 6334812"/>
              <a:gd name="connsiteX10" fmla="*/ 1894788 w 5081047"/>
              <a:gd name="connsiteY10" fmla="*/ 4534292 h 6334812"/>
              <a:gd name="connsiteX11" fmla="*/ 2102177 w 5081047"/>
              <a:gd name="connsiteY11" fmla="*/ 3864989 h 6334812"/>
              <a:gd name="connsiteX12" fmla="*/ 1725105 w 5081047"/>
              <a:gd name="connsiteY12" fmla="*/ 3139125 h 6334812"/>
              <a:gd name="connsiteX13" fmla="*/ 772998 w 5081047"/>
              <a:gd name="connsiteY13" fmla="*/ 3252247 h 6334812"/>
              <a:gd name="connsiteX14" fmla="*/ 47134 w 5081047"/>
              <a:gd name="connsiteY14" fmla="*/ 2724346 h 6334812"/>
              <a:gd name="connsiteX15" fmla="*/ 0 w 5081047"/>
              <a:gd name="connsiteY15" fmla="*/ 2469822 h 6334812"/>
              <a:gd name="connsiteX16" fmla="*/ 47134 w 5081047"/>
              <a:gd name="connsiteY16" fmla="*/ 2017336 h 6334812"/>
              <a:gd name="connsiteX17" fmla="*/ 867266 w 5081047"/>
              <a:gd name="connsiteY17" fmla="*/ 1819373 h 6334812"/>
              <a:gd name="connsiteX18" fmla="*/ 1310326 w 5081047"/>
              <a:gd name="connsiteY18" fmla="*/ 1338606 h 6334812"/>
              <a:gd name="connsiteX19" fmla="*/ 2026763 w 5081047"/>
              <a:gd name="connsiteY19" fmla="*/ 1008668 h 6334812"/>
              <a:gd name="connsiteX0" fmla="*/ 2026763 w 5081047"/>
              <a:gd name="connsiteY0" fmla="*/ 1008668 h 6334812"/>
              <a:gd name="connsiteX1" fmla="*/ 1877839 w 5081047"/>
              <a:gd name="connsiteY1" fmla="*/ 83132 h 6334812"/>
              <a:gd name="connsiteX2" fmla="*/ 2564091 w 5081047"/>
              <a:gd name="connsiteY2" fmla="*/ 820132 h 6334812"/>
              <a:gd name="connsiteX3" fmla="*/ 2724346 w 5081047"/>
              <a:gd name="connsiteY3" fmla="*/ 0 h 6334812"/>
              <a:gd name="connsiteX4" fmla="*/ 3318235 w 5081047"/>
              <a:gd name="connsiteY4" fmla="*/ 1065228 h 6334812"/>
              <a:gd name="connsiteX5" fmla="*/ 4562573 w 5081047"/>
              <a:gd name="connsiteY5" fmla="*/ 2535810 h 6334812"/>
              <a:gd name="connsiteX6" fmla="*/ 4364610 w 5081047"/>
              <a:gd name="connsiteY6" fmla="*/ 2413261 h 6334812"/>
              <a:gd name="connsiteX7" fmla="*/ 5081047 w 5081047"/>
              <a:gd name="connsiteY7" fmla="*/ 3431356 h 6334812"/>
              <a:gd name="connsiteX8" fmla="*/ 4298623 w 5081047"/>
              <a:gd name="connsiteY8" fmla="*/ 4703975 h 6334812"/>
              <a:gd name="connsiteX9" fmla="*/ 2026763 w 5081047"/>
              <a:gd name="connsiteY9" fmla="*/ 6334812 h 6334812"/>
              <a:gd name="connsiteX10" fmla="*/ 1894788 w 5081047"/>
              <a:gd name="connsiteY10" fmla="*/ 4534292 h 6334812"/>
              <a:gd name="connsiteX11" fmla="*/ 2102177 w 5081047"/>
              <a:gd name="connsiteY11" fmla="*/ 3864989 h 6334812"/>
              <a:gd name="connsiteX12" fmla="*/ 1725105 w 5081047"/>
              <a:gd name="connsiteY12" fmla="*/ 3139125 h 6334812"/>
              <a:gd name="connsiteX13" fmla="*/ 772998 w 5081047"/>
              <a:gd name="connsiteY13" fmla="*/ 3252247 h 6334812"/>
              <a:gd name="connsiteX14" fmla="*/ 47134 w 5081047"/>
              <a:gd name="connsiteY14" fmla="*/ 2724346 h 6334812"/>
              <a:gd name="connsiteX15" fmla="*/ 0 w 5081047"/>
              <a:gd name="connsiteY15" fmla="*/ 2469822 h 6334812"/>
              <a:gd name="connsiteX16" fmla="*/ 47134 w 5081047"/>
              <a:gd name="connsiteY16" fmla="*/ 2017336 h 6334812"/>
              <a:gd name="connsiteX17" fmla="*/ 867266 w 5081047"/>
              <a:gd name="connsiteY17" fmla="*/ 1819373 h 6334812"/>
              <a:gd name="connsiteX18" fmla="*/ 1310326 w 5081047"/>
              <a:gd name="connsiteY18" fmla="*/ 1338606 h 6334812"/>
              <a:gd name="connsiteX19" fmla="*/ 2026763 w 5081047"/>
              <a:gd name="connsiteY19" fmla="*/ 1008668 h 6334812"/>
              <a:gd name="connsiteX0" fmla="*/ 2026763 w 5081047"/>
              <a:gd name="connsiteY0" fmla="*/ 1008668 h 6334812"/>
              <a:gd name="connsiteX1" fmla="*/ 1877839 w 5081047"/>
              <a:gd name="connsiteY1" fmla="*/ 83132 h 6334812"/>
              <a:gd name="connsiteX2" fmla="*/ 2564091 w 5081047"/>
              <a:gd name="connsiteY2" fmla="*/ 820132 h 6334812"/>
              <a:gd name="connsiteX3" fmla="*/ 2724346 w 5081047"/>
              <a:gd name="connsiteY3" fmla="*/ 0 h 6334812"/>
              <a:gd name="connsiteX4" fmla="*/ 3318235 w 5081047"/>
              <a:gd name="connsiteY4" fmla="*/ 1065228 h 6334812"/>
              <a:gd name="connsiteX5" fmla="*/ 4562573 w 5081047"/>
              <a:gd name="connsiteY5" fmla="*/ 2535810 h 6334812"/>
              <a:gd name="connsiteX6" fmla="*/ 4364610 w 5081047"/>
              <a:gd name="connsiteY6" fmla="*/ 2413261 h 6334812"/>
              <a:gd name="connsiteX7" fmla="*/ 5081047 w 5081047"/>
              <a:gd name="connsiteY7" fmla="*/ 3431356 h 6334812"/>
              <a:gd name="connsiteX8" fmla="*/ 4298623 w 5081047"/>
              <a:gd name="connsiteY8" fmla="*/ 4703975 h 6334812"/>
              <a:gd name="connsiteX9" fmla="*/ 2026763 w 5081047"/>
              <a:gd name="connsiteY9" fmla="*/ 6334812 h 6334812"/>
              <a:gd name="connsiteX10" fmla="*/ 1894788 w 5081047"/>
              <a:gd name="connsiteY10" fmla="*/ 4534292 h 6334812"/>
              <a:gd name="connsiteX11" fmla="*/ 2102177 w 5081047"/>
              <a:gd name="connsiteY11" fmla="*/ 3864989 h 6334812"/>
              <a:gd name="connsiteX12" fmla="*/ 1725105 w 5081047"/>
              <a:gd name="connsiteY12" fmla="*/ 3139125 h 6334812"/>
              <a:gd name="connsiteX13" fmla="*/ 772998 w 5081047"/>
              <a:gd name="connsiteY13" fmla="*/ 3252247 h 6334812"/>
              <a:gd name="connsiteX14" fmla="*/ 47134 w 5081047"/>
              <a:gd name="connsiteY14" fmla="*/ 2724346 h 6334812"/>
              <a:gd name="connsiteX15" fmla="*/ 0 w 5081047"/>
              <a:gd name="connsiteY15" fmla="*/ 2469822 h 6334812"/>
              <a:gd name="connsiteX16" fmla="*/ 47134 w 5081047"/>
              <a:gd name="connsiteY16" fmla="*/ 2017336 h 6334812"/>
              <a:gd name="connsiteX17" fmla="*/ 867266 w 5081047"/>
              <a:gd name="connsiteY17" fmla="*/ 1819373 h 6334812"/>
              <a:gd name="connsiteX18" fmla="*/ 1310326 w 5081047"/>
              <a:gd name="connsiteY18" fmla="*/ 1338606 h 6334812"/>
              <a:gd name="connsiteX19" fmla="*/ 2026763 w 5081047"/>
              <a:gd name="connsiteY19" fmla="*/ 1008668 h 6334812"/>
              <a:gd name="connsiteX0" fmla="*/ 2026763 w 5081047"/>
              <a:gd name="connsiteY0" fmla="*/ 1008668 h 6334812"/>
              <a:gd name="connsiteX1" fmla="*/ 1877839 w 5081047"/>
              <a:gd name="connsiteY1" fmla="*/ 83132 h 6334812"/>
              <a:gd name="connsiteX2" fmla="*/ 2564091 w 5081047"/>
              <a:gd name="connsiteY2" fmla="*/ 820132 h 6334812"/>
              <a:gd name="connsiteX3" fmla="*/ 2724346 w 5081047"/>
              <a:gd name="connsiteY3" fmla="*/ 0 h 6334812"/>
              <a:gd name="connsiteX4" fmla="*/ 3318235 w 5081047"/>
              <a:gd name="connsiteY4" fmla="*/ 1065228 h 6334812"/>
              <a:gd name="connsiteX5" fmla="*/ 4562573 w 5081047"/>
              <a:gd name="connsiteY5" fmla="*/ 2535810 h 6334812"/>
              <a:gd name="connsiteX6" fmla="*/ 4364610 w 5081047"/>
              <a:gd name="connsiteY6" fmla="*/ 2413261 h 6334812"/>
              <a:gd name="connsiteX7" fmla="*/ 5081047 w 5081047"/>
              <a:gd name="connsiteY7" fmla="*/ 3431356 h 6334812"/>
              <a:gd name="connsiteX8" fmla="*/ 4298623 w 5081047"/>
              <a:gd name="connsiteY8" fmla="*/ 4703975 h 6334812"/>
              <a:gd name="connsiteX9" fmla="*/ 2026763 w 5081047"/>
              <a:gd name="connsiteY9" fmla="*/ 6334812 h 6334812"/>
              <a:gd name="connsiteX10" fmla="*/ 1894788 w 5081047"/>
              <a:gd name="connsiteY10" fmla="*/ 4534292 h 6334812"/>
              <a:gd name="connsiteX11" fmla="*/ 2102177 w 5081047"/>
              <a:gd name="connsiteY11" fmla="*/ 3864989 h 6334812"/>
              <a:gd name="connsiteX12" fmla="*/ 1725105 w 5081047"/>
              <a:gd name="connsiteY12" fmla="*/ 3139125 h 6334812"/>
              <a:gd name="connsiteX13" fmla="*/ 772998 w 5081047"/>
              <a:gd name="connsiteY13" fmla="*/ 3252247 h 6334812"/>
              <a:gd name="connsiteX14" fmla="*/ 47134 w 5081047"/>
              <a:gd name="connsiteY14" fmla="*/ 2724346 h 6334812"/>
              <a:gd name="connsiteX15" fmla="*/ 0 w 5081047"/>
              <a:gd name="connsiteY15" fmla="*/ 2469822 h 6334812"/>
              <a:gd name="connsiteX16" fmla="*/ 47134 w 5081047"/>
              <a:gd name="connsiteY16" fmla="*/ 2017336 h 6334812"/>
              <a:gd name="connsiteX17" fmla="*/ 867266 w 5081047"/>
              <a:gd name="connsiteY17" fmla="*/ 1819373 h 6334812"/>
              <a:gd name="connsiteX18" fmla="*/ 1310326 w 5081047"/>
              <a:gd name="connsiteY18" fmla="*/ 1338606 h 6334812"/>
              <a:gd name="connsiteX19" fmla="*/ 2026763 w 5081047"/>
              <a:gd name="connsiteY19" fmla="*/ 1008668 h 6334812"/>
              <a:gd name="connsiteX0" fmla="*/ 2026763 w 5081047"/>
              <a:gd name="connsiteY0" fmla="*/ 1008668 h 6334812"/>
              <a:gd name="connsiteX1" fmla="*/ 1891174 w 5081047"/>
              <a:gd name="connsiteY1" fmla="*/ 88847 h 6334812"/>
              <a:gd name="connsiteX2" fmla="*/ 2564091 w 5081047"/>
              <a:gd name="connsiteY2" fmla="*/ 820132 h 6334812"/>
              <a:gd name="connsiteX3" fmla="*/ 2724346 w 5081047"/>
              <a:gd name="connsiteY3" fmla="*/ 0 h 6334812"/>
              <a:gd name="connsiteX4" fmla="*/ 3318235 w 5081047"/>
              <a:gd name="connsiteY4" fmla="*/ 1065228 h 6334812"/>
              <a:gd name="connsiteX5" fmla="*/ 4562573 w 5081047"/>
              <a:gd name="connsiteY5" fmla="*/ 2535810 h 6334812"/>
              <a:gd name="connsiteX6" fmla="*/ 4364610 w 5081047"/>
              <a:gd name="connsiteY6" fmla="*/ 2413261 h 6334812"/>
              <a:gd name="connsiteX7" fmla="*/ 5081047 w 5081047"/>
              <a:gd name="connsiteY7" fmla="*/ 3431356 h 6334812"/>
              <a:gd name="connsiteX8" fmla="*/ 4298623 w 5081047"/>
              <a:gd name="connsiteY8" fmla="*/ 4703975 h 6334812"/>
              <a:gd name="connsiteX9" fmla="*/ 2026763 w 5081047"/>
              <a:gd name="connsiteY9" fmla="*/ 6334812 h 6334812"/>
              <a:gd name="connsiteX10" fmla="*/ 1894788 w 5081047"/>
              <a:gd name="connsiteY10" fmla="*/ 4534292 h 6334812"/>
              <a:gd name="connsiteX11" fmla="*/ 2102177 w 5081047"/>
              <a:gd name="connsiteY11" fmla="*/ 3864989 h 6334812"/>
              <a:gd name="connsiteX12" fmla="*/ 1725105 w 5081047"/>
              <a:gd name="connsiteY12" fmla="*/ 3139125 h 6334812"/>
              <a:gd name="connsiteX13" fmla="*/ 772998 w 5081047"/>
              <a:gd name="connsiteY13" fmla="*/ 3252247 h 6334812"/>
              <a:gd name="connsiteX14" fmla="*/ 47134 w 5081047"/>
              <a:gd name="connsiteY14" fmla="*/ 2724346 h 6334812"/>
              <a:gd name="connsiteX15" fmla="*/ 0 w 5081047"/>
              <a:gd name="connsiteY15" fmla="*/ 2469822 h 6334812"/>
              <a:gd name="connsiteX16" fmla="*/ 47134 w 5081047"/>
              <a:gd name="connsiteY16" fmla="*/ 2017336 h 6334812"/>
              <a:gd name="connsiteX17" fmla="*/ 867266 w 5081047"/>
              <a:gd name="connsiteY17" fmla="*/ 1819373 h 6334812"/>
              <a:gd name="connsiteX18" fmla="*/ 1310326 w 5081047"/>
              <a:gd name="connsiteY18" fmla="*/ 1338606 h 6334812"/>
              <a:gd name="connsiteX19" fmla="*/ 2026763 w 5081047"/>
              <a:gd name="connsiteY19" fmla="*/ 1008668 h 6334812"/>
              <a:gd name="connsiteX0" fmla="*/ 2026763 w 5081047"/>
              <a:gd name="connsiteY0" fmla="*/ 1008668 h 6334812"/>
              <a:gd name="connsiteX1" fmla="*/ 1891174 w 5081047"/>
              <a:gd name="connsiteY1" fmla="*/ 88847 h 6334812"/>
              <a:gd name="connsiteX2" fmla="*/ 2564091 w 5081047"/>
              <a:gd name="connsiteY2" fmla="*/ 820132 h 6334812"/>
              <a:gd name="connsiteX3" fmla="*/ 2724346 w 5081047"/>
              <a:gd name="connsiteY3" fmla="*/ 0 h 6334812"/>
              <a:gd name="connsiteX4" fmla="*/ 3318235 w 5081047"/>
              <a:gd name="connsiteY4" fmla="*/ 1065228 h 6334812"/>
              <a:gd name="connsiteX5" fmla="*/ 4562573 w 5081047"/>
              <a:gd name="connsiteY5" fmla="*/ 2535810 h 6334812"/>
              <a:gd name="connsiteX6" fmla="*/ 4364610 w 5081047"/>
              <a:gd name="connsiteY6" fmla="*/ 2413261 h 6334812"/>
              <a:gd name="connsiteX7" fmla="*/ 5081047 w 5081047"/>
              <a:gd name="connsiteY7" fmla="*/ 3431356 h 6334812"/>
              <a:gd name="connsiteX8" fmla="*/ 4298623 w 5081047"/>
              <a:gd name="connsiteY8" fmla="*/ 4703975 h 6334812"/>
              <a:gd name="connsiteX9" fmla="*/ 2026763 w 5081047"/>
              <a:gd name="connsiteY9" fmla="*/ 6334812 h 6334812"/>
              <a:gd name="connsiteX10" fmla="*/ 1894788 w 5081047"/>
              <a:gd name="connsiteY10" fmla="*/ 4534292 h 6334812"/>
              <a:gd name="connsiteX11" fmla="*/ 2102177 w 5081047"/>
              <a:gd name="connsiteY11" fmla="*/ 3864989 h 6334812"/>
              <a:gd name="connsiteX12" fmla="*/ 1725105 w 5081047"/>
              <a:gd name="connsiteY12" fmla="*/ 3139125 h 6334812"/>
              <a:gd name="connsiteX13" fmla="*/ 772998 w 5081047"/>
              <a:gd name="connsiteY13" fmla="*/ 3252247 h 6334812"/>
              <a:gd name="connsiteX14" fmla="*/ 47134 w 5081047"/>
              <a:gd name="connsiteY14" fmla="*/ 2724346 h 6334812"/>
              <a:gd name="connsiteX15" fmla="*/ 0 w 5081047"/>
              <a:gd name="connsiteY15" fmla="*/ 2469822 h 6334812"/>
              <a:gd name="connsiteX16" fmla="*/ 47134 w 5081047"/>
              <a:gd name="connsiteY16" fmla="*/ 2017336 h 6334812"/>
              <a:gd name="connsiteX17" fmla="*/ 867266 w 5081047"/>
              <a:gd name="connsiteY17" fmla="*/ 1819373 h 6334812"/>
              <a:gd name="connsiteX18" fmla="*/ 1310326 w 5081047"/>
              <a:gd name="connsiteY18" fmla="*/ 1338606 h 6334812"/>
              <a:gd name="connsiteX19" fmla="*/ 2026763 w 5081047"/>
              <a:gd name="connsiteY19" fmla="*/ 1008668 h 6334812"/>
              <a:gd name="connsiteX0" fmla="*/ 2026763 w 5081047"/>
              <a:gd name="connsiteY0" fmla="*/ 1008668 h 6334812"/>
              <a:gd name="connsiteX1" fmla="*/ 1891174 w 5081047"/>
              <a:gd name="connsiteY1" fmla="*/ 88847 h 6334812"/>
              <a:gd name="connsiteX2" fmla="*/ 2564091 w 5081047"/>
              <a:gd name="connsiteY2" fmla="*/ 820132 h 6334812"/>
              <a:gd name="connsiteX3" fmla="*/ 2724346 w 5081047"/>
              <a:gd name="connsiteY3" fmla="*/ 0 h 6334812"/>
              <a:gd name="connsiteX4" fmla="*/ 3318235 w 5081047"/>
              <a:gd name="connsiteY4" fmla="*/ 1065228 h 6334812"/>
              <a:gd name="connsiteX5" fmla="*/ 4562573 w 5081047"/>
              <a:gd name="connsiteY5" fmla="*/ 2535810 h 6334812"/>
              <a:gd name="connsiteX6" fmla="*/ 4364610 w 5081047"/>
              <a:gd name="connsiteY6" fmla="*/ 2413261 h 6334812"/>
              <a:gd name="connsiteX7" fmla="*/ 5081047 w 5081047"/>
              <a:gd name="connsiteY7" fmla="*/ 3431356 h 6334812"/>
              <a:gd name="connsiteX8" fmla="*/ 4298623 w 5081047"/>
              <a:gd name="connsiteY8" fmla="*/ 4703975 h 6334812"/>
              <a:gd name="connsiteX9" fmla="*/ 2026763 w 5081047"/>
              <a:gd name="connsiteY9" fmla="*/ 6334812 h 6334812"/>
              <a:gd name="connsiteX10" fmla="*/ 1894788 w 5081047"/>
              <a:gd name="connsiteY10" fmla="*/ 4534292 h 6334812"/>
              <a:gd name="connsiteX11" fmla="*/ 2102177 w 5081047"/>
              <a:gd name="connsiteY11" fmla="*/ 3864989 h 6334812"/>
              <a:gd name="connsiteX12" fmla="*/ 1725105 w 5081047"/>
              <a:gd name="connsiteY12" fmla="*/ 3139125 h 6334812"/>
              <a:gd name="connsiteX13" fmla="*/ 772998 w 5081047"/>
              <a:gd name="connsiteY13" fmla="*/ 3252247 h 6334812"/>
              <a:gd name="connsiteX14" fmla="*/ 47134 w 5081047"/>
              <a:gd name="connsiteY14" fmla="*/ 2724346 h 6334812"/>
              <a:gd name="connsiteX15" fmla="*/ 0 w 5081047"/>
              <a:gd name="connsiteY15" fmla="*/ 2469822 h 6334812"/>
              <a:gd name="connsiteX16" fmla="*/ 47134 w 5081047"/>
              <a:gd name="connsiteY16" fmla="*/ 2017336 h 6334812"/>
              <a:gd name="connsiteX17" fmla="*/ 867266 w 5081047"/>
              <a:gd name="connsiteY17" fmla="*/ 1819373 h 6334812"/>
              <a:gd name="connsiteX18" fmla="*/ 1310326 w 5081047"/>
              <a:gd name="connsiteY18" fmla="*/ 1338606 h 6334812"/>
              <a:gd name="connsiteX19" fmla="*/ 2026763 w 5081047"/>
              <a:gd name="connsiteY19" fmla="*/ 1008668 h 6334812"/>
              <a:gd name="connsiteX0" fmla="*/ 2026763 w 5081047"/>
              <a:gd name="connsiteY0" fmla="*/ 1008668 h 6334812"/>
              <a:gd name="connsiteX1" fmla="*/ 1891174 w 5081047"/>
              <a:gd name="connsiteY1" fmla="*/ 88847 h 6334812"/>
              <a:gd name="connsiteX2" fmla="*/ 2552661 w 5081047"/>
              <a:gd name="connsiteY2" fmla="*/ 829657 h 6334812"/>
              <a:gd name="connsiteX3" fmla="*/ 2724346 w 5081047"/>
              <a:gd name="connsiteY3" fmla="*/ 0 h 6334812"/>
              <a:gd name="connsiteX4" fmla="*/ 3318235 w 5081047"/>
              <a:gd name="connsiteY4" fmla="*/ 1065228 h 6334812"/>
              <a:gd name="connsiteX5" fmla="*/ 4562573 w 5081047"/>
              <a:gd name="connsiteY5" fmla="*/ 2535810 h 6334812"/>
              <a:gd name="connsiteX6" fmla="*/ 4364610 w 5081047"/>
              <a:gd name="connsiteY6" fmla="*/ 2413261 h 6334812"/>
              <a:gd name="connsiteX7" fmla="*/ 5081047 w 5081047"/>
              <a:gd name="connsiteY7" fmla="*/ 3431356 h 6334812"/>
              <a:gd name="connsiteX8" fmla="*/ 4298623 w 5081047"/>
              <a:gd name="connsiteY8" fmla="*/ 4703975 h 6334812"/>
              <a:gd name="connsiteX9" fmla="*/ 2026763 w 5081047"/>
              <a:gd name="connsiteY9" fmla="*/ 6334812 h 6334812"/>
              <a:gd name="connsiteX10" fmla="*/ 1894788 w 5081047"/>
              <a:gd name="connsiteY10" fmla="*/ 4534292 h 6334812"/>
              <a:gd name="connsiteX11" fmla="*/ 2102177 w 5081047"/>
              <a:gd name="connsiteY11" fmla="*/ 3864989 h 6334812"/>
              <a:gd name="connsiteX12" fmla="*/ 1725105 w 5081047"/>
              <a:gd name="connsiteY12" fmla="*/ 3139125 h 6334812"/>
              <a:gd name="connsiteX13" fmla="*/ 772998 w 5081047"/>
              <a:gd name="connsiteY13" fmla="*/ 3252247 h 6334812"/>
              <a:gd name="connsiteX14" fmla="*/ 47134 w 5081047"/>
              <a:gd name="connsiteY14" fmla="*/ 2724346 h 6334812"/>
              <a:gd name="connsiteX15" fmla="*/ 0 w 5081047"/>
              <a:gd name="connsiteY15" fmla="*/ 2469822 h 6334812"/>
              <a:gd name="connsiteX16" fmla="*/ 47134 w 5081047"/>
              <a:gd name="connsiteY16" fmla="*/ 2017336 h 6334812"/>
              <a:gd name="connsiteX17" fmla="*/ 867266 w 5081047"/>
              <a:gd name="connsiteY17" fmla="*/ 1819373 h 6334812"/>
              <a:gd name="connsiteX18" fmla="*/ 1310326 w 5081047"/>
              <a:gd name="connsiteY18" fmla="*/ 1338606 h 6334812"/>
              <a:gd name="connsiteX19" fmla="*/ 2026763 w 5081047"/>
              <a:gd name="connsiteY19" fmla="*/ 1008668 h 6334812"/>
              <a:gd name="connsiteX0" fmla="*/ 2026763 w 5081047"/>
              <a:gd name="connsiteY0" fmla="*/ 1008668 h 6334812"/>
              <a:gd name="connsiteX1" fmla="*/ 1891174 w 5081047"/>
              <a:gd name="connsiteY1" fmla="*/ 88847 h 6334812"/>
              <a:gd name="connsiteX2" fmla="*/ 2552661 w 5081047"/>
              <a:gd name="connsiteY2" fmla="*/ 829657 h 6334812"/>
              <a:gd name="connsiteX3" fmla="*/ 2724346 w 5081047"/>
              <a:gd name="connsiteY3" fmla="*/ 0 h 6334812"/>
              <a:gd name="connsiteX4" fmla="*/ 3318235 w 5081047"/>
              <a:gd name="connsiteY4" fmla="*/ 1065228 h 6334812"/>
              <a:gd name="connsiteX5" fmla="*/ 4562573 w 5081047"/>
              <a:gd name="connsiteY5" fmla="*/ 2535810 h 6334812"/>
              <a:gd name="connsiteX6" fmla="*/ 4364610 w 5081047"/>
              <a:gd name="connsiteY6" fmla="*/ 2413261 h 6334812"/>
              <a:gd name="connsiteX7" fmla="*/ 5081047 w 5081047"/>
              <a:gd name="connsiteY7" fmla="*/ 3431356 h 6334812"/>
              <a:gd name="connsiteX8" fmla="*/ 4298623 w 5081047"/>
              <a:gd name="connsiteY8" fmla="*/ 4703975 h 6334812"/>
              <a:gd name="connsiteX9" fmla="*/ 2026763 w 5081047"/>
              <a:gd name="connsiteY9" fmla="*/ 6334812 h 6334812"/>
              <a:gd name="connsiteX10" fmla="*/ 1894788 w 5081047"/>
              <a:gd name="connsiteY10" fmla="*/ 4534292 h 6334812"/>
              <a:gd name="connsiteX11" fmla="*/ 2102177 w 5081047"/>
              <a:gd name="connsiteY11" fmla="*/ 3864989 h 6334812"/>
              <a:gd name="connsiteX12" fmla="*/ 1725105 w 5081047"/>
              <a:gd name="connsiteY12" fmla="*/ 3139125 h 6334812"/>
              <a:gd name="connsiteX13" fmla="*/ 772998 w 5081047"/>
              <a:gd name="connsiteY13" fmla="*/ 3252247 h 6334812"/>
              <a:gd name="connsiteX14" fmla="*/ 47134 w 5081047"/>
              <a:gd name="connsiteY14" fmla="*/ 2724346 h 6334812"/>
              <a:gd name="connsiteX15" fmla="*/ 0 w 5081047"/>
              <a:gd name="connsiteY15" fmla="*/ 2469822 h 6334812"/>
              <a:gd name="connsiteX16" fmla="*/ 47134 w 5081047"/>
              <a:gd name="connsiteY16" fmla="*/ 2017336 h 6334812"/>
              <a:gd name="connsiteX17" fmla="*/ 867266 w 5081047"/>
              <a:gd name="connsiteY17" fmla="*/ 1819373 h 6334812"/>
              <a:gd name="connsiteX18" fmla="*/ 1310326 w 5081047"/>
              <a:gd name="connsiteY18" fmla="*/ 1338606 h 6334812"/>
              <a:gd name="connsiteX19" fmla="*/ 2026763 w 5081047"/>
              <a:gd name="connsiteY19" fmla="*/ 1008668 h 6334812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18235 w 5081047"/>
              <a:gd name="connsiteY4" fmla="*/ 1086183 h 6355767"/>
              <a:gd name="connsiteX5" fmla="*/ 4562573 w 5081047"/>
              <a:gd name="connsiteY5" fmla="*/ 2556765 h 6355767"/>
              <a:gd name="connsiteX6" fmla="*/ 4364610 w 5081047"/>
              <a:gd name="connsiteY6" fmla="*/ 2434216 h 6355767"/>
              <a:gd name="connsiteX7" fmla="*/ 5081047 w 5081047"/>
              <a:gd name="connsiteY7" fmla="*/ 3452311 h 6355767"/>
              <a:gd name="connsiteX8" fmla="*/ 4298623 w 5081047"/>
              <a:gd name="connsiteY8" fmla="*/ 4724930 h 6355767"/>
              <a:gd name="connsiteX9" fmla="*/ 2026763 w 5081047"/>
              <a:gd name="connsiteY9" fmla="*/ 6355767 h 6355767"/>
              <a:gd name="connsiteX10" fmla="*/ 1894788 w 5081047"/>
              <a:gd name="connsiteY10" fmla="*/ 4555247 h 6355767"/>
              <a:gd name="connsiteX11" fmla="*/ 2102177 w 5081047"/>
              <a:gd name="connsiteY11" fmla="*/ 3885944 h 6355767"/>
              <a:gd name="connsiteX12" fmla="*/ 1725105 w 5081047"/>
              <a:gd name="connsiteY12" fmla="*/ 3160080 h 6355767"/>
              <a:gd name="connsiteX13" fmla="*/ 772998 w 5081047"/>
              <a:gd name="connsiteY13" fmla="*/ 3273202 h 6355767"/>
              <a:gd name="connsiteX14" fmla="*/ 47134 w 5081047"/>
              <a:gd name="connsiteY14" fmla="*/ 2745301 h 6355767"/>
              <a:gd name="connsiteX15" fmla="*/ 0 w 5081047"/>
              <a:gd name="connsiteY15" fmla="*/ 2490777 h 6355767"/>
              <a:gd name="connsiteX16" fmla="*/ 47134 w 5081047"/>
              <a:gd name="connsiteY16" fmla="*/ 2038291 h 6355767"/>
              <a:gd name="connsiteX17" fmla="*/ 867266 w 5081047"/>
              <a:gd name="connsiteY17" fmla="*/ 1840328 h 6355767"/>
              <a:gd name="connsiteX18" fmla="*/ 1310326 w 5081047"/>
              <a:gd name="connsiteY18" fmla="*/ 1359561 h 6355767"/>
              <a:gd name="connsiteX19" fmla="*/ 2026763 w 5081047"/>
              <a:gd name="connsiteY19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18235 w 5081047"/>
              <a:gd name="connsiteY4" fmla="*/ 1086183 h 6355767"/>
              <a:gd name="connsiteX5" fmla="*/ 4562573 w 5081047"/>
              <a:gd name="connsiteY5" fmla="*/ 2556765 h 6355767"/>
              <a:gd name="connsiteX6" fmla="*/ 4364610 w 5081047"/>
              <a:gd name="connsiteY6" fmla="*/ 2434216 h 6355767"/>
              <a:gd name="connsiteX7" fmla="*/ 5081047 w 5081047"/>
              <a:gd name="connsiteY7" fmla="*/ 3452311 h 6355767"/>
              <a:gd name="connsiteX8" fmla="*/ 4298623 w 5081047"/>
              <a:gd name="connsiteY8" fmla="*/ 4724930 h 6355767"/>
              <a:gd name="connsiteX9" fmla="*/ 2026763 w 5081047"/>
              <a:gd name="connsiteY9" fmla="*/ 6355767 h 6355767"/>
              <a:gd name="connsiteX10" fmla="*/ 1894788 w 5081047"/>
              <a:gd name="connsiteY10" fmla="*/ 4555247 h 6355767"/>
              <a:gd name="connsiteX11" fmla="*/ 2102177 w 5081047"/>
              <a:gd name="connsiteY11" fmla="*/ 3885944 h 6355767"/>
              <a:gd name="connsiteX12" fmla="*/ 1725105 w 5081047"/>
              <a:gd name="connsiteY12" fmla="*/ 3160080 h 6355767"/>
              <a:gd name="connsiteX13" fmla="*/ 772998 w 5081047"/>
              <a:gd name="connsiteY13" fmla="*/ 3273202 h 6355767"/>
              <a:gd name="connsiteX14" fmla="*/ 47134 w 5081047"/>
              <a:gd name="connsiteY14" fmla="*/ 2745301 h 6355767"/>
              <a:gd name="connsiteX15" fmla="*/ 0 w 5081047"/>
              <a:gd name="connsiteY15" fmla="*/ 2490777 h 6355767"/>
              <a:gd name="connsiteX16" fmla="*/ 47134 w 5081047"/>
              <a:gd name="connsiteY16" fmla="*/ 2038291 h 6355767"/>
              <a:gd name="connsiteX17" fmla="*/ 867266 w 5081047"/>
              <a:gd name="connsiteY17" fmla="*/ 1840328 h 6355767"/>
              <a:gd name="connsiteX18" fmla="*/ 1310326 w 5081047"/>
              <a:gd name="connsiteY18" fmla="*/ 1359561 h 6355767"/>
              <a:gd name="connsiteX19" fmla="*/ 2026763 w 5081047"/>
              <a:gd name="connsiteY19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18235 w 5081047"/>
              <a:gd name="connsiteY4" fmla="*/ 1086183 h 6355767"/>
              <a:gd name="connsiteX5" fmla="*/ 4562573 w 5081047"/>
              <a:gd name="connsiteY5" fmla="*/ 2556765 h 6355767"/>
              <a:gd name="connsiteX6" fmla="*/ 4364610 w 5081047"/>
              <a:gd name="connsiteY6" fmla="*/ 2434216 h 6355767"/>
              <a:gd name="connsiteX7" fmla="*/ 5081047 w 5081047"/>
              <a:gd name="connsiteY7" fmla="*/ 3452311 h 6355767"/>
              <a:gd name="connsiteX8" fmla="*/ 4298623 w 5081047"/>
              <a:gd name="connsiteY8" fmla="*/ 4724930 h 6355767"/>
              <a:gd name="connsiteX9" fmla="*/ 2026763 w 5081047"/>
              <a:gd name="connsiteY9" fmla="*/ 6355767 h 6355767"/>
              <a:gd name="connsiteX10" fmla="*/ 1894788 w 5081047"/>
              <a:gd name="connsiteY10" fmla="*/ 4555247 h 6355767"/>
              <a:gd name="connsiteX11" fmla="*/ 2102177 w 5081047"/>
              <a:gd name="connsiteY11" fmla="*/ 3885944 h 6355767"/>
              <a:gd name="connsiteX12" fmla="*/ 1725105 w 5081047"/>
              <a:gd name="connsiteY12" fmla="*/ 3160080 h 6355767"/>
              <a:gd name="connsiteX13" fmla="*/ 772998 w 5081047"/>
              <a:gd name="connsiteY13" fmla="*/ 3273202 h 6355767"/>
              <a:gd name="connsiteX14" fmla="*/ 47134 w 5081047"/>
              <a:gd name="connsiteY14" fmla="*/ 2745301 h 6355767"/>
              <a:gd name="connsiteX15" fmla="*/ 0 w 5081047"/>
              <a:gd name="connsiteY15" fmla="*/ 2490777 h 6355767"/>
              <a:gd name="connsiteX16" fmla="*/ 47134 w 5081047"/>
              <a:gd name="connsiteY16" fmla="*/ 2038291 h 6355767"/>
              <a:gd name="connsiteX17" fmla="*/ 867266 w 5081047"/>
              <a:gd name="connsiteY17" fmla="*/ 1840328 h 6355767"/>
              <a:gd name="connsiteX18" fmla="*/ 1310326 w 5081047"/>
              <a:gd name="connsiteY18" fmla="*/ 1359561 h 6355767"/>
              <a:gd name="connsiteX19" fmla="*/ 2026763 w 5081047"/>
              <a:gd name="connsiteY19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18235 w 5081047"/>
              <a:gd name="connsiteY4" fmla="*/ 1086183 h 6355767"/>
              <a:gd name="connsiteX5" fmla="*/ 4562573 w 5081047"/>
              <a:gd name="connsiteY5" fmla="*/ 2556765 h 6355767"/>
              <a:gd name="connsiteX6" fmla="*/ 4364610 w 5081047"/>
              <a:gd name="connsiteY6" fmla="*/ 2434216 h 6355767"/>
              <a:gd name="connsiteX7" fmla="*/ 5081047 w 5081047"/>
              <a:gd name="connsiteY7" fmla="*/ 3452311 h 6355767"/>
              <a:gd name="connsiteX8" fmla="*/ 4298623 w 5081047"/>
              <a:gd name="connsiteY8" fmla="*/ 4724930 h 6355767"/>
              <a:gd name="connsiteX9" fmla="*/ 2026763 w 5081047"/>
              <a:gd name="connsiteY9" fmla="*/ 6355767 h 6355767"/>
              <a:gd name="connsiteX10" fmla="*/ 1894788 w 5081047"/>
              <a:gd name="connsiteY10" fmla="*/ 4555247 h 6355767"/>
              <a:gd name="connsiteX11" fmla="*/ 2102177 w 5081047"/>
              <a:gd name="connsiteY11" fmla="*/ 3885944 h 6355767"/>
              <a:gd name="connsiteX12" fmla="*/ 1725105 w 5081047"/>
              <a:gd name="connsiteY12" fmla="*/ 3160080 h 6355767"/>
              <a:gd name="connsiteX13" fmla="*/ 772998 w 5081047"/>
              <a:gd name="connsiteY13" fmla="*/ 3273202 h 6355767"/>
              <a:gd name="connsiteX14" fmla="*/ 47134 w 5081047"/>
              <a:gd name="connsiteY14" fmla="*/ 2745301 h 6355767"/>
              <a:gd name="connsiteX15" fmla="*/ 0 w 5081047"/>
              <a:gd name="connsiteY15" fmla="*/ 2490777 h 6355767"/>
              <a:gd name="connsiteX16" fmla="*/ 47134 w 5081047"/>
              <a:gd name="connsiteY16" fmla="*/ 2038291 h 6355767"/>
              <a:gd name="connsiteX17" fmla="*/ 867266 w 5081047"/>
              <a:gd name="connsiteY17" fmla="*/ 1840328 h 6355767"/>
              <a:gd name="connsiteX18" fmla="*/ 1310326 w 5081047"/>
              <a:gd name="connsiteY18" fmla="*/ 1359561 h 6355767"/>
              <a:gd name="connsiteX19" fmla="*/ 2026763 w 5081047"/>
              <a:gd name="connsiteY19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4562573 w 5081047"/>
              <a:gd name="connsiteY5" fmla="*/ 2556765 h 6355767"/>
              <a:gd name="connsiteX6" fmla="*/ 4364610 w 5081047"/>
              <a:gd name="connsiteY6" fmla="*/ 2434216 h 6355767"/>
              <a:gd name="connsiteX7" fmla="*/ 5081047 w 5081047"/>
              <a:gd name="connsiteY7" fmla="*/ 3452311 h 6355767"/>
              <a:gd name="connsiteX8" fmla="*/ 4298623 w 5081047"/>
              <a:gd name="connsiteY8" fmla="*/ 4724930 h 6355767"/>
              <a:gd name="connsiteX9" fmla="*/ 2026763 w 5081047"/>
              <a:gd name="connsiteY9" fmla="*/ 6355767 h 6355767"/>
              <a:gd name="connsiteX10" fmla="*/ 1894788 w 5081047"/>
              <a:gd name="connsiteY10" fmla="*/ 4555247 h 6355767"/>
              <a:gd name="connsiteX11" fmla="*/ 2102177 w 5081047"/>
              <a:gd name="connsiteY11" fmla="*/ 3885944 h 6355767"/>
              <a:gd name="connsiteX12" fmla="*/ 1725105 w 5081047"/>
              <a:gd name="connsiteY12" fmla="*/ 3160080 h 6355767"/>
              <a:gd name="connsiteX13" fmla="*/ 772998 w 5081047"/>
              <a:gd name="connsiteY13" fmla="*/ 3273202 h 6355767"/>
              <a:gd name="connsiteX14" fmla="*/ 47134 w 5081047"/>
              <a:gd name="connsiteY14" fmla="*/ 2745301 h 6355767"/>
              <a:gd name="connsiteX15" fmla="*/ 0 w 5081047"/>
              <a:gd name="connsiteY15" fmla="*/ 2490777 h 6355767"/>
              <a:gd name="connsiteX16" fmla="*/ 47134 w 5081047"/>
              <a:gd name="connsiteY16" fmla="*/ 2038291 h 6355767"/>
              <a:gd name="connsiteX17" fmla="*/ 867266 w 5081047"/>
              <a:gd name="connsiteY17" fmla="*/ 1840328 h 6355767"/>
              <a:gd name="connsiteX18" fmla="*/ 1310326 w 5081047"/>
              <a:gd name="connsiteY18" fmla="*/ 1359561 h 6355767"/>
              <a:gd name="connsiteX19" fmla="*/ 2026763 w 5081047"/>
              <a:gd name="connsiteY19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4562573 w 5081047"/>
              <a:gd name="connsiteY5" fmla="*/ 2556765 h 6355767"/>
              <a:gd name="connsiteX6" fmla="*/ 4364610 w 5081047"/>
              <a:gd name="connsiteY6" fmla="*/ 2434216 h 6355767"/>
              <a:gd name="connsiteX7" fmla="*/ 5081047 w 5081047"/>
              <a:gd name="connsiteY7" fmla="*/ 3452311 h 6355767"/>
              <a:gd name="connsiteX8" fmla="*/ 4298623 w 5081047"/>
              <a:gd name="connsiteY8" fmla="*/ 4724930 h 6355767"/>
              <a:gd name="connsiteX9" fmla="*/ 2026763 w 5081047"/>
              <a:gd name="connsiteY9" fmla="*/ 6355767 h 6355767"/>
              <a:gd name="connsiteX10" fmla="*/ 1894788 w 5081047"/>
              <a:gd name="connsiteY10" fmla="*/ 4555247 h 6355767"/>
              <a:gd name="connsiteX11" fmla="*/ 2102177 w 5081047"/>
              <a:gd name="connsiteY11" fmla="*/ 3885944 h 6355767"/>
              <a:gd name="connsiteX12" fmla="*/ 1725105 w 5081047"/>
              <a:gd name="connsiteY12" fmla="*/ 3160080 h 6355767"/>
              <a:gd name="connsiteX13" fmla="*/ 772998 w 5081047"/>
              <a:gd name="connsiteY13" fmla="*/ 3273202 h 6355767"/>
              <a:gd name="connsiteX14" fmla="*/ 47134 w 5081047"/>
              <a:gd name="connsiteY14" fmla="*/ 2745301 h 6355767"/>
              <a:gd name="connsiteX15" fmla="*/ 0 w 5081047"/>
              <a:gd name="connsiteY15" fmla="*/ 2490777 h 6355767"/>
              <a:gd name="connsiteX16" fmla="*/ 47134 w 5081047"/>
              <a:gd name="connsiteY16" fmla="*/ 2038291 h 6355767"/>
              <a:gd name="connsiteX17" fmla="*/ 867266 w 5081047"/>
              <a:gd name="connsiteY17" fmla="*/ 1840328 h 6355767"/>
              <a:gd name="connsiteX18" fmla="*/ 1310326 w 5081047"/>
              <a:gd name="connsiteY18" fmla="*/ 1359561 h 6355767"/>
              <a:gd name="connsiteX19" fmla="*/ 2026763 w 5081047"/>
              <a:gd name="connsiteY19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4562573 w 5081047"/>
              <a:gd name="connsiteY5" fmla="*/ 2556765 h 6355767"/>
              <a:gd name="connsiteX6" fmla="*/ 4364610 w 5081047"/>
              <a:gd name="connsiteY6" fmla="*/ 2434216 h 6355767"/>
              <a:gd name="connsiteX7" fmla="*/ 5081047 w 5081047"/>
              <a:gd name="connsiteY7" fmla="*/ 3452311 h 6355767"/>
              <a:gd name="connsiteX8" fmla="*/ 4298623 w 5081047"/>
              <a:gd name="connsiteY8" fmla="*/ 4724930 h 6355767"/>
              <a:gd name="connsiteX9" fmla="*/ 2026763 w 5081047"/>
              <a:gd name="connsiteY9" fmla="*/ 6355767 h 6355767"/>
              <a:gd name="connsiteX10" fmla="*/ 1894788 w 5081047"/>
              <a:gd name="connsiteY10" fmla="*/ 4555247 h 6355767"/>
              <a:gd name="connsiteX11" fmla="*/ 2102177 w 5081047"/>
              <a:gd name="connsiteY11" fmla="*/ 3885944 h 6355767"/>
              <a:gd name="connsiteX12" fmla="*/ 1725105 w 5081047"/>
              <a:gd name="connsiteY12" fmla="*/ 3160080 h 6355767"/>
              <a:gd name="connsiteX13" fmla="*/ 772998 w 5081047"/>
              <a:gd name="connsiteY13" fmla="*/ 3273202 h 6355767"/>
              <a:gd name="connsiteX14" fmla="*/ 47134 w 5081047"/>
              <a:gd name="connsiteY14" fmla="*/ 2745301 h 6355767"/>
              <a:gd name="connsiteX15" fmla="*/ 0 w 5081047"/>
              <a:gd name="connsiteY15" fmla="*/ 2490777 h 6355767"/>
              <a:gd name="connsiteX16" fmla="*/ 47134 w 5081047"/>
              <a:gd name="connsiteY16" fmla="*/ 2038291 h 6355767"/>
              <a:gd name="connsiteX17" fmla="*/ 867266 w 5081047"/>
              <a:gd name="connsiteY17" fmla="*/ 1840328 h 6355767"/>
              <a:gd name="connsiteX18" fmla="*/ 1310326 w 5081047"/>
              <a:gd name="connsiteY18" fmla="*/ 1359561 h 6355767"/>
              <a:gd name="connsiteX19" fmla="*/ 2026763 w 5081047"/>
              <a:gd name="connsiteY19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4516853 w 5081047"/>
              <a:gd name="connsiteY5" fmla="*/ 2558670 h 6355767"/>
              <a:gd name="connsiteX6" fmla="*/ 4364610 w 5081047"/>
              <a:gd name="connsiteY6" fmla="*/ 2434216 h 6355767"/>
              <a:gd name="connsiteX7" fmla="*/ 5081047 w 5081047"/>
              <a:gd name="connsiteY7" fmla="*/ 3452311 h 6355767"/>
              <a:gd name="connsiteX8" fmla="*/ 4298623 w 5081047"/>
              <a:gd name="connsiteY8" fmla="*/ 4724930 h 6355767"/>
              <a:gd name="connsiteX9" fmla="*/ 2026763 w 5081047"/>
              <a:gd name="connsiteY9" fmla="*/ 6355767 h 6355767"/>
              <a:gd name="connsiteX10" fmla="*/ 1894788 w 5081047"/>
              <a:gd name="connsiteY10" fmla="*/ 4555247 h 6355767"/>
              <a:gd name="connsiteX11" fmla="*/ 2102177 w 5081047"/>
              <a:gd name="connsiteY11" fmla="*/ 3885944 h 6355767"/>
              <a:gd name="connsiteX12" fmla="*/ 1725105 w 5081047"/>
              <a:gd name="connsiteY12" fmla="*/ 3160080 h 6355767"/>
              <a:gd name="connsiteX13" fmla="*/ 772998 w 5081047"/>
              <a:gd name="connsiteY13" fmla="*/ 3273202 h 6355767"/>
              <a:gd name="connsiteX14" fmla="*/ 47134 w 5081047"/>
              <a:gd name="connsiteY14" fmla="*/ 2745301 h 6355767"/>
              <a:gd name="connsiteX15" fmla="*/ 0 w 5081047"/>
              <a:gd name="connsiteY15" fmla="*/ 2490777 h 6355767"/>
              <a:gd name="connsiteX16" fmla="*/ 47134 w 5081047"/>
              <a:gd name="connsiteY16" fmla="*/ 2038291 h 6355767"/>
              <a:gd name="connsiteX17" fmla="*/ 867266 w 5081047"/>
              <a:gd name="connsiteY17" fmla="*/ 1840328 h 6355767"/>
              <a:gd name="connsiteX18" fmla="*/ 1310326 w 5081047"/>
              <a:gd name="connsiteY18" fmla="*/ 1359561 h 6355767"/>
              <a:gd name="connsiteX19" fmla="*/ 2026763 w 5081047"/>
              <a:gd name="connsiteY19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4516853 w 5081047"/>
              <a:gd name="connsiteY5" fmla="*/ 2558670 h 6355767"/>
              <a:gd name="connsiteX6" fmla="*/ 4364610 w 5081047"/>
              <a:gd name="connsiteY6" fmla="*/ 2434216 h 6355767"/>
              <a:gd name="connsiteX7" fmla="*/ 5081047 w 5081047"/>
              <a:gd name="connsiteY7" fmla="*/ 3452311 h 6355767"/>
              <a:gd name="connsiteX8" fmla="*/ 4298623 w 5081047"/>
              <a:gd name="connsiteY8" fmla="*/ 4724930 h 6355767"/>
              <a:gd name="connsiteX9" fmla="*/ 2026763 w 5081047"/>
              <a:gd name="connsiteY9" fmla="*/ 6355767 h 6355767"/>
              <a:gd name="connsiteX10" fmla="*/ 1894788 w 5081047"/>
              <a:gd name="connsiteY10" fmla="*/ 4555247 h 6355767"/>
              <a:gd name="connsiteX11" fmla="*/ 2102177 w 5081047"/>
              <a:gd name="connsiteY11" fmla="*/ 3885944 h 6355767"/>
              <a:gd name="connsiteX12" fmla="*/ 1725105 w 5081047"/>
              <a:gd name="connsiteY12" fmla="*/ 3160080 h 6355767"/>
              <a:gd name="connsiteX13" fmla="*/ 772998 w 5081047"/>
              <a:gd name="connsiteY13" fmla="*/ 3273202 h 6355767"/>
              <a:gd name="connsiteX14" fmla="*/ 47134 w 5081047"/>
              <a:gd name="connsiteY14" fmla="*/ 2745301 h 6355767"/>
              <a:gd name="connsiteX15" fmla="*/ 0 w 5081047"/>
              <a:gd name="connsiteY15" fmla="*/ 2490777 h 6355767"/>
              <a:gd name="connsiteX16" fmla="*/ 47134 w 5081047"/>
              <a:gd name="connsiteY16" fmla="*/ 2038291 h 6355767"/>
              <a:gd name="connsiteX17" fmla="*/ 867266 w 5081047"/>
              <a:gd name="connsiteY17" fmla="*/ 1840328 h 6355767"/>
              <a:gd name="connsiteX18" fmla="*/ 1310326 w 5081047"/>
              <a:gd name="connsiteY18" fmla="*/ 1359561 h 6355767"/>
              <a:gd name="connsiteX19" fmla="*/ 2026763 w 5081047"/>
              <a:gd name="connsiteY19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4516853 w 5081047"/>
              <a:gd name="connsiteY5" fmla="*/ 2558670 h 6355767"/>
              <a:gd name="connsiteX6" fmla="*/ 4364610 w 5081047"/>
              <a:gd name="connsiteY6" fmla="*/ 2434216 h 6355767"/>
              <a:gd name="connsiteX7" fmla="*/ 5081047 w 5081047"/>
              <a:gd name="connsiteY7" fmla="*/ 3452311 h 6355767"/>
              <a:gd name="connsiteX8" fmla="*/ 4298623 w 5081047"/>
              <a:gd name="connsiteY8" fmla="*/ 4724930 h 6355767"/>
              <a:gd name="connsiteX9" fmla="*/ 2026763 w 5081047"/>
              <a:gd name="connsiteY9" fmla="*/ 6355767 h 6355767"/>
              <a:gd name="connsiteX10" fmla="*/ 1894788 w 5081047"/>
              <a:gd name="connsiteY10" fmla="*/ 4555247 h 6355767"/>
              <a:gd name="connsiteX11" fmla="*/ 2102177 w 5081047"/>
              <a:gd name="connsiteY11" fmla="*/ 3885944 h 6355767"/>
              <a:gd name="connsiteX12" fmla="*/ 1725105 w 5081047"/>
              <a:gd name="connsiteY12" fmla="*/ 3160080 h 6355767"/>
              <a:gd name="connsiteX13" fmla="*/ 772998 w 5081047"/>
              <a:gd name="connsiteY13" fmla="*/ 3273202 h 6355767"/>
              <a:gd name="connsiteX14" fmla="*/ 47134 w 5081047"/>
              <a:gd name="connsiteY14" fmla="*/ 2745301 h 6355767"/>
              <a:gd name="connsiteX15" fmla="*/ 0 w 5081047"/>
              <a:gd name="connsiteY15" fmla="*/ 2490777 h 6355767"/>
              <a:gd name="connsiteX16" fmla="*/ 47134 w 5081047"/>
              <a:gd name="connsiteY16" fmla="*/ 2038291 h 6355767"/>
              <a:gd name="connsiteX17" fmla="*/ 867266 w 5081047"/>
              <a:gd name="connsiteY17" fmla="*/ 1840328 h 6355767"/>
              <a:gd name="connsiteX18" fmla="*/ 1310326 w 5081047"/>
              <a:gd name="connsiteY18" fmla="*/ 1359561 h 6355767"/>
              <a:gd name="connsiteX19" fmla="*/ 2026763 w 5081047"/>
              <a:gd name="connsiteY19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3969804 w 5081047"/>
              <a:gd name="connsiteY5" fmla="*/ 1689657 h 6355767"/>
              <a:gd name="connsiteX6" fmla="*/ 4516853 w 5081047"/>
              <a:gd name="connsiteY6" fmla="*/ 2558670 h 6355767"/>
              <a:gd name="connsiteX7" fmla="*/ 4364610 w 5081047"/>
              <a:gd name="connsiteY7" fmla="*/ 2434216 h 6355767"/>
              <a:gd name="connsiteX8" fmla="*/ 5081047 w 5081047"/>
              <a:gd name="connsiteY8" fmla="*/ 3452311 h 6355767"/>
              <a:gd name="connsiteX9" fmla="*/ 4298623 w 5081047"/>
              <a:gd name="connsiteY9" fmla="*/ 4724930 h 6355767"/>
              <a:gd name="connsiteX10" fmla="*/ 2026763 w 5081047"/>
              <a:gd name="connsiteY10" fmla="*/ 6355767 h 6355767"/>
              <a:gd name="connsiteX11" fmla="*/ 1894788 w 5081047"/>
              <a:gd name="connsiteY11" fmla="*/ 4555247 h 6355767"/>
              <a:gd name="connsiteX12" fmla="*/ 2102177 w 5081047"/>
              <a:gd name="connsiteY12" fmla="*/ 3885944 h 6355767"/>
              <a:gd name="connsiteX13" fmla="*/ 1725105 w 5081047"/>
              <a:gd name="connsiteY13" fmla="*/ 3160080 h 6355767"/>
              <a:gd name="connsiteX14" fmla="*/ 772998 w 5081047"/>
              <a:gd name="connsiteY14" fmla="*/ 3273202 h 6355767"/>
              <a:gd name="connsiteX15" fmla="*/ 47134 w 5081047"/>
              <a:gd name="connsiteY15" fmla="*/ 2745301 h 6355767"/>
              <a:gd name="connsiteX16" fmla="*/ 0 w 5081047"/>
              <a:gd name="connsiteY16" fmla="*/ 2490777 h 6355767"/>
              <a:gd name="connsiteX17" fmla="*/ 47134 w 5081047"/>
              <a:gd name="connsiteY17" fmla="*/ 2038291 h 6355767"/>
              <a:gd name="connsiteX18" fmla="*/ 867266 w 5081047"/>
              <a:gd name="connsiteY18" fmla="*/ 1840328 h 6355767"/>
              <a:gd name="connsiteX19" fmla="*/ 1310326 w 5081047"/>
              <a:gd name="connsiteY19" fmla="*/ 1359561 h 6355767"/>
              <a:gd name="connsiteX20" fmla="*/ 2026763 w 5081047"/>
              <a:gd name="connsiteY20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3986949 w 5081047"/>
              <a:gd name="connsiteY5" fmla="*/ 1617267 h 6355767"/>
              <a:gd name="connsiteX6" fmla="*/ 4516853 w 5081047"/>
              <a:gd name="connsiteY6" fmla="*/ 2558670 h 6355767"/>
              <a:gd name="connsiteX7" fmla="*/ 4364610 w 5081047"/>
              <a:gd name="connsiteY7" fmla="*/ 2434216 h 6355767"/>
              <a:gd name="connsiteX8" fmla="*/ 5081047 w 5081047"/>
              <a:gd name="connsiteY8" fmla="*/ 3452311 h 6355767"/>
              <a:gd name="connsiteX9" fmla="*/ 4298623 w 5081047"/>
              <a:gd name="connsiteY9" fmla="*/ 4724930 h 6355767"/>
              <a:gd name="connsiteX10" fmla="*/ 2026763 w 5081047"/>
              <a:gd name="connsiteY10" fmla="*/ 6355767 h 6355767"/>
              <a:gd name="connsiteX11" fmla="*/ 1894788 w 5081047"/>
              <a:gd name="connsiteY11" fmla="*/ 4555247 h 6355767"/>
              <a:gd name="connsiteX12" fmla="*/ 2102177 w 5081047"/>
              <a:gd name="connsiteY12" fmla="*/ 3885944 h 6355767"/>
              <a:gd name="connsiteX13" fmla="*/ 1725105 w 5081047"/>
              <a:gd name="connsiteY13" fmla="*/ 3160080 h 6355767"/>
              <a:gd name="connsiteX14" fmla="*/ 772998 w 5081047"/>
              <a:gd name="connsiteY14" fmla="*/ 3273202 h 6355767"/>
              <a:gd name="connsiteX15" fmla="*/ 47134 w 5081047"/>
              <a:gd name="connsiteY15" fmla="*/ 2745301 h 6355767"/>
              <a:gd name="connsiteX16" fmla="*/ 0 w 5081047"/>
              <a:gd name="connsiteY16" fmla="*/ 2490777 h 6355767"/>
              <a:gd name="connsiteX17" fmla="*/ 47134 w 5081047"/>
              <a:gd name="connsiteY17" fmla="*/ 2038291 h 6355767"/>
              <a:gd name="connsiteX18" fmla="*/ 867266 w 5081047"/>
              <a:gd name="connsiteY18" fmla="*/ 1840328 h 6355767"/>
              <a:gd name="connsiteX19" fmla="*/ 1310326 w 5081047"/>
              <a:gd name="connsiteY19" fmla="*/ 1359561 h 6355767"/>
              <a:gd name="connsiteX20" fmla="*/ 2026763 w 5081047"/>
              <a:gd name="connsiteY20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3986949 w 5081047"/>
              <a:gd name="connsiteY5" fmla="*/ 1617267 h 6355767"/>
              <a:gd name="connsiteX6" fmla="*/ 4516853 w 5081047"/>
              <a:gd name="connsiteY6" fmla="*/ 2558670 h 6355767"/>
              <a:gd name="connsiteX7" fmla="*/ 4364610 w 5081047"/>
              <a:gd name="connsiteY7" fmla="*/ 2434216 h 6355767"/>
              <a:gd name="connsiteX8" fmla="*/ 5081047 w 5081047"/>
              <a:gd name="connsiteY8" fmla="*/ 3452311 h 6355767"/>
              <a:gd name="connsiteX9" fmla="*/ 4298623 w 5081047"/>
              <a:gd name="connsiteY9" fmla="*/ 4724930 h 6355767"/>
              <a:gd name="connsiteX10" fmla="*/ 2026763 w 5081047"/>
              <a:gd name="connsiteY10" fmla="*/ 6355767 h 6355767"/>
              <a:gd name="connsiteX11" fmla="*/ 1894788 w 5081047"/>
              <a:gd name="connsiteY11" fmla="*/ 4555247 h 6355767"/>
              <a:gd name="connsiteX12" fmla="*/ 2102177 w 5081047"/>
              <a:gd name="connsiteY12" fmla="*/ 3885944 h 6355767"/>
              <a:gd name="connsiteX13" fmla="*/ 1725105 w 5081047"/>
              <a:gd name="connsiteY13" fmla="*/ 3160080 h 6355767"/>
              <a:gd name="connsiteX14" fmla="*/ 772998 w 5081047"/>
              <a:gd name="connsiteY14" fmla="*/ 3273202 h 6355767"/>
              <a:gd name="connsiteX15" fmla="*/ 47134 w 5081047"/>
              <a:gd name="connsiteY15" fmla="*/ 2745301 h 6355767"/>
              <a:gd name="connsiteX16" fmla="*/ 0 w 5081047"/>
              <a:gd name="connsiteY16" fmla="*/ 2490777 h 6355767"/>
              <a:gd name="connsiteX17" fmla="*/ 47134 w 5081047"/>
              <a:gd name="connsiteY17" fmla="*/ 2038291 h 6355767"/>
              <a:gd name="connsiteX18" fmla="*/ 867266 w 5081047"/>
              <a:gd name="connsiteY18" fmla="*/ 1840328 h 6355767"/>
              <a:gd name="connsiteX19" fmla="*/ 1310326 w 5081047"/>
              <a:gd name="connsiteY19" fmla="*/ 1359561 h 6355767"/>
              <a:gd name="connsiteX20" fmla="*/ 2026763 w 5081047"/>
              <a:gd name="connsiteY20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3986949 w 5081047"/>
              <a:gd name="connsiteY5" fmla="*/ 1617267 h 6355767"/>
              <a:gd name="connsiteX6" fmla="*/ 4516853 w 5081047"/>
              <a:gd name="connsiteY6" fmla="*/ 2558670 h 6355767"/>
              <a:gd name="connsiteX7" fmla="*/ 4364610 w 5081047"/>
              <a:gd name="connsiteY7" fmla="*/ 2434216 h 6355767"/>
              <a:gd name="connsiteX8" fmla="*/ 5081047 w 5081047"/>
              <a:gd name="connsiteY8" fmla="*/ 3452311 h 6355767"/>
              <a:gd name="connsiteX9" fmla="*/ 4298623 w 5081047"/>
              <a:gd name="connsiteY9" fmla="*/ 4724930 h 6355767"/>
              <a:gd name="connsiteX10" fmla="*/ 2026763 w 5081047"/>
              <a:gd name="connsiteY10" fmla="*/ 6355767 h 6355767"/>
              <a:gd name="connsiteX11" fmla="*/ 1894788 w 5081047"/>
              <a:gd name="connsiteY11" fmla="*/ 4555247 h 6355767"/>
              <a:gd name="connsiteX12" fmla="*/ 2102177 w 5081047"/>
              <a:gd name="connsiteY12" fmla="*/ 3885944 h 6355767"/>
              <a:gd name="connsiteX13" fmla="*/ 1725105 w 5081047"/>
              <a:gd name="connsiteY13" fmla="*/ 3160080 h 6355767"/>
              <a:gd name="connsiteX14" fmla="*/ 772998 w 5081047"/>
              <a:gd name="connsiteY14" fmla="*/ 3273202 h 6355767"/>
              <a:gd name="connsiteX15" fmla="*/ 47134 w 5081047"/>
              <a:gd name="connsiteY15" fmla="*/ 2745301 h 6355767"/>
              <a:gd name="connsiteX16" fmla="*/ 0 w 5081047"/>
              <a:gd name="connsiteY16" fmla="*/ 2490777 h 6355767"/>
              <a:gd name="connsiteX17" fmla="*/ 47134 w 5081047"/>
              <a:gd name="connsiteY17" fmla="*/ 2038291 h 6355767"/>
              <a:gd name="connsiteX18" fmla="*/ 867266 w 5081047"/>
              <a:gd name="connsiteY18" fmla="*/ 1840328 h 6355767"/>
              <a:gd name="connsiteX19" fmla="*/ 1310326 w 5081047"/>
              <a:gd name="connsiteY19" fmla="*/ 1359561 h 6355767"/>
              <a:gd name="connsiteX20" fmla="*/ 2026763 w 5081047"/>
              <a:gd name="connsiteY20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3986949 w 5081047"/>
              <a:gd name="connsiteY5" fmla="*/ 1617267 h 6355767"/>
              <a:gd name="connsiteX6" fmla="*/ 4516853 w 5081047"/>
              <a:gd name="connsiteY6" fmla="*/ 2558670 h 6355767"/>
              <a:gd name="connsiteX7" fmla="*/ 4364610 w 5081047"/>
              <a:gd name="connsiteY7" fmla="*/ 2434216 h 6355767"/>
              <a:gd name="connsiteX8" fmla="*/ 5081047 w 5081047"/>
              <a:gd name="connsiteY8" fmla="*/ 3452311 h 6355767"/>
              <a:gd name="connsiteX9" fmla="*/ 4298623 w 5081047"/>
              <a:gd name="connsiteY9" fmla="*/ 4724930 h 6355767"/>
              <a:gd name="connsiteX10" fmla="*/ 2026763 w 5081047"/>
              <a:gd name="connsiteY10" fmla="*/ 6355767 h 6355767"/>
              <a:gd name="connsiteX11" fmla="*/ 1894788 w 5081047"/>
              <a:gd name="connsiteY11" fmla="*/ 4555247 h 6355767"/>
              <a:gd name="connsiteX12" fmla="*/ 2102177 w 5081047"/>
              <a:gd name="connsiteY12" fmla="*/ 3885944 h 6355767"/>
              <a:gd name="connsiteX13" fmla="*/ 1725105 w 5081047"/>
              <a:gd name="connsiteY13" fmla="*/ 3160080 h 6355767"/>
              <a:gd name="connsiteX14" fmla="*/ 772998 w 5081047"/>
              <a:gd name="connsiteY14" fmla="*/ 3273202 h 6355767"/>
              <a:gd name="connsiteX15" fmla="*/ 47134 w 5081047"/>
              <a:gd name="connsiteY15" fmla="*/ 2745301 h 6355767"/>
              <a:gd name="connsiteX16" fmla="*/ 0 w 5081047"/>
              <a:gd name="connsiteY16" fmla="*/ 2490777 h 6355767"/>
              <a:gd name="connsiteX17" fmla="*/ 47134 w 5081047"/>
              <a:gd name="connsiteY17" fmla="*/ 2038291 h 6355767"/>
              <a:gd name="connsiteX18" fmla="*/ 867266 w 5081047"/>
              <a:gd name="connsiteY18" fmla="*/ 1840328 h 6355767"/>
              <a:gd name="connsiteX19" fmla="*/ 1310326 w 5081047"/>
              <a:gd name="connsiteY19" fmla="*/ 1359561 h 6355767"/>
              <a:gd name="connsiteX20" fmla="*/ 2026763 w 5081047"/>
              <a:gd name="connsiteY20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3986949 w 5081047"/>
              <a:gd name="connsiteY5" fmla="*/ 1617267 h 6355767"/>
              <a:gd name="connsiteX6" fmla="*/ 4516853 w 5081047"/>
              <a:gd name="connsiteY6" fmla="*/ 2558670 h 6355767"/>
              <a:gd name="connsiteX7" fmla="*/ 4349370 w 5081047"/>
              <a:gd name="connsiteY7" fmla="*/ 2443741 h 6355767"/>
              <a:gd name="connsiteX8" fmla="*/ 5081047 w 5081047"/>
              <a:gd name="connsiteY8" fmla="*/ 3452311 h 6355767"/>
              <a:gd name="connsiteX9" fmla="*/ 4298623 w 5081047"/>
              <a:gd name="connsiteY9" fmla="*/ 4724930 h 6355767"/>
              <a:gd name="connsiteX10" fmla="*/ 2026763 w 5081047"/>
              <a:gd name="connsiteY10" fmla="*/ 6355767 h 6355767"/>
              <a:gd name="connsiteX11" fmla="*/ 1894788 w 5081047"/>
              <a:gd name="connsiteY11" fmla="*/ 4555247 h 6355767"/>
              <a:gd name="connsiteX12" fmla="*/ 2102177 w 5081047"/>
              <a:gd name="connsiteY12" fmla="*/ 3885944 h 6355767"/>
              <a:gd name="connsiteX13" fmla="*/ 1725105 w 5081047"/>
              <a:gd name="connsiteY13" fmla="*/ 3160080 h 6355767"/>
              <a:gd name="connsiteX14" fmla="*/ 772998 w 5081047"/>
              <a:gd name="connsiteY14" fmla="*/ 3273202 h 6355767"/>
              <a:gd name="connsiteX15" fmla="*/ 47134 w 5081047"/>
              <a:gd name="connsiteY15" fmla="*/ 2745301 h 6355767"/>
              <a:gd name="connsiteX16" fmla="*/ 0 w 5081047"/>
              <a:gd name="connsiteY16" fmla="*/ 2490777 h 6355767"/>
              <a:gd name="connsiteX17" fmla="*/ 47134 w 5081047"/>
              <a:gd name="connsiteY17" fmla="*/ 2038291 h 6355767"/>
              <a:gd name="connsiteX18" fmla="*/ 867266 w 5081047"/>
              <a:gd name="connsiteY18" fmla="*/ 1840328 h 6355767"/>
              <a:gd name="connsiteX19" fmla="*/ 1310326 w 5081047"/>
              <a:gd name="connsiteY19" fmla="*/ 1359561 h 6355767"/>
              <a:gd name="connsiteX20" fmla="*/ 2026763 w 5081047"/>
              <a:gd name="connsiteY20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3986949 w 5081047"/>
              <a:gd name="connsiteY5" fmla="*/ 1617267 h 6355767"/>
              <a:gd name="connsiteX6" fmla="*/ 4516853 w 5081047"/>
              <a:gd name="connsiteY6" fmla="*/ 2558670 h 6355767"/>
              <a:gd name="connsiteX7" fmla="*/ 4349370 w 5081047"/>
              <a:gd name="connsiteY7" fmla="*/ 2443741 h 6355767"/>
              <a:gd name="connsiteX8" fmla="*/ 5081047 w 5081047"/>
              <a:gd name="connsiteY8" fmla="*/ 3452311 h 6355767"/>
              <a:gd name="connsiteX9" fmla="*/ 4298623 w 5081047"/>
              <a:gd name="connsiteY9" fmla="*/ 4724930 h 6355767"/>
              <a:gd name="connsiteX10" fmla="*/ 2026763 w 5081047"/>
              <a:gd name="connsiteY10" fmla="*/ 6355767 h 6355767"/>
              <a:gd name="connsiteX11" fmla="*/ 1894788 w 5081047"/>
              <a:gd name="connsiteY11" fmla="*/ 4555247 h 6355767"/>
              <a:gd name="connsiteX12" fmla="*/ 2102177 w 5081047"/>
              <a:gd name="connsiteY12" fmla="*/ 3885944 h 6355767"/>
              <a:gd name="connsiteX13" fmla="*/ 1725105 w 5081047"/>
              <a:gd name="connsiteY13" fmla="*/ 3160080 h 6355767"/>
              <a:gd name="connsiteX14" fmla="*/ 772998 w 5081047"/>
              <a:gd name="connsiteY14" fmla="*/ 3273202 h 6355767"/>
              <a:gd name="connsiteX15" fmla="*/ 47134 w 5081047"/>
              <a:gd name="connsiteY15" fmla="*/ 2745301 h 6355767"/>
              <a:gd name="connsiteX16" fmla="*/ 0 w 5081047"/>
              <a:gd name="connsiteY16" fmla="*/ 2490777 h 6355767"/>
              <a:gd name="connsiteX17" fmla="*/ 47134 w 5081047"/>
              <a:gd name="connsiteY17" fmla="*/ 2038291 h 6355767"/>
              <a:gd name="connsiteX18" fmla="*/ 867266 w 5081047"/>
              <a:gd name="connsiteY18" fmla="*/ 1840328 h 6355767"/>
              <a:gd name="connsiteX19" fmla="*/ 1310326 w 5081047"/>
              <a:gd name="connsiteY19" fmla="*/ 1359561 h 6355767"/>
              <a:gd name="connsiteX20" fmla="*/ 2026763 w 5081047"/>
              <a:gd name="connsiteY20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3986949 w 5081047"/>
              <a:gd name="connsiteY5" fmla="*/ 1617267 h 6355767"/>
              <a:gd name="connsiteX6" fmla="*/ 4516853 w 5081047"/>
              <a:gd name="connsiteY6" fmla="*/ 2558670 h 6355767"/>
              <a:gd name="connsiteX7" fmla="*/ 4349370 w 5081047"/>
              <a:gd name="connsiteY7" fmla="*/ 2443741 h 6355767"/>
              <a:gd name="connsiteX8" fmla="*/ 5081047 w 5081047"/>
              <a:gd name="connsiteY8" fmla="*/ 3452311 h 6355767"/>
              <a:gd name="connsiteX9" fmla="*/ 4298623 w 5081047"/>
              <a:gd name="connsiteY9" fmla="*/ 4724930 h 6355767"/>
              <a:gd name="connsiteX10" fmla="*/ 2026763 w 5081047"/>
              <a:gd name="connsiteY10" fmla="*/ 6355767 h 6355767"/>
              <a:gd name="connsiteX11" fmla="*/ 1894788 w 5081047"/>
              <a:gd name="connsiteY11" fmla="*/ 4555247 h 6355767"/>
              <a:gd name="connsiteX12" fmla="*/ 2102177 w 5081047"/>
              <a:gd name="connsiteY12" fmla="*/ 3885944 h 6355767"/>
              <a:gd name="connsiteX13" fmla="*/ 1725105 w 5081047"/>
              <a:gd name="connsiteY13" fmla="*/ 3160080 h 6355767"/>
              <a:gd name="connsiteX14" fmla="*/ 772998 w 5081047"/>
              <a:gd name="connsiteY14" fmla="*/ 3273202 h 6355767"/>
              <a:gd name="connsiteX15" fmla="*/ 47134 w 5081047"/>
              <a:gd name="connsiteY15" fmla="*/ 2745301 h 6355767"/>
              <a:gd name="connsiteX16" fmla="*/ 0 w 5081047"/>
              <a:gd name="connsiteY16" fmla="*/ 2490777 h 6355767"/>
              <a:gd name="connsiteX17" fmla="*/ 47134 w 5081047"/>
              <a:gd name="connsiteY17" fmla="*/ 2038291 h 6355767"/>
              <a:gd name="connsiteX18" fmla="*/ 867266 w 5081047"/>
              <a:gd name="connsiteY18" fmla="*/ 1840328 h 6355767"/>
              <a:gd name="connsiteX19" fmla="*/ 1310326 w 5081047"/>
              <a:gd name="connsiteY19" fmla="*/ 1359561 h 6355767"/>
              <a:gd name="connsiteX20" fmla="*/ 2026763 w 5081047"/>
              <a:gd name="connsiteY20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3986949 w 5081047"/>
              <a:gd name="connsiteY5" fmla="*/ 1617267 h 6355767"/>
              <a:gd name="connsiteX6" fmla="*/ 4516853 w 5081047"/>
              <a:gd name="connsiteY6" fmla="*/ 2558670 h 6355767"/>
              <a:gd name="connsiteX7" fmla="*/ 4349370 w 5081047"/>
              <a:gd name="connsiteY7" fmla="*/ 2443741 h 6355767"/>
              <a:gd name="connsiteX8" fmla="*/ 5081047 w 5081047"/>
              <a:gd name="connsiteY8" fmla="*/ 3452311 h 6355767"/>
              <a:gd name="connsiteX9" fmla="*/ 4298623 w 5081047"/>
              <a:gd name="connsiteY9" fmla="*/ 4724930 h 6355767"/>
              <a:gd name="connsiteX10" fmla="*/ 2026763 w 5081047"/>
              <a:gd name="connsiteY10" fmla="*/ 6355767 h 6355767"/>
              <a:gd name="connsiteX11" fmla="*/ 1894788 w 5081047"/>
              <a:gd name="connsiteY11" fmla="*/ 4555247 h 6355767"/>
              <a:gd name="connsiteX12" fmla="*/ 2102177 w 5081047"/>
              <a:gd name="connsiteY12" fmla="*/ 3885944 h 6355767"/>
              <a:gd name="connsiteX13" fmla="*/ 1725105 w 5081047"/>
              <a:gd name="connsiteY13" fmla="*/ 3160080 h 6355767"/>
              <a:gd name="connsiteX14" fmla="*/ 772998 w 5081047"/>
              <a:gd name="connsiteY14" fmla="*/ 3273202 h 6355767"/>
              <a:gd name="connsiteX15" fmla="*/ 47134 w 5081047"/>
              <a:gd name="connsiteY15" fmla="*/ 2745301 h 6355767"/>
              <a:gd name="connsiteX16" fmla="*/ 0 w 5081047"/>
              <a:gd name="connsiteY16" fmla="*/ 2490777 h 6355767"/>
              <a:gd name="connsiteX17" fmla="*/ 47134 w 5081047"/>
              <a:gd name="connsiteY17" fmla="*/ 2038291 h 6355767"/>
              <a:gd name="connsiteX18" fmla="*/ 867266 w 5081047"/>
              <a:gd name="connsiteY18" fmla="*/ 1840328 h 6355767"/>
              <a:gd name="connsiteX19" fmla="*/ 1310326 w 5081047"/>
              <a:gd name="connsiteY19" fmla="*/ 1359561 h 6355767"/>
              <a:gd name="connsiteX20" fmla="*/ 2026763 w 5081047"/>
              <a:gd name="connsiteY20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3986949 w 5081047"/>
              <a:gd name="connsiteY5" fmla="*/ 1617267 h 6355767"/>
              <a:gd name="connsiteX6" fmla="*/ 4516853 w 5081047"/>
              <a:gd name="connsiteY6" fmla="*/ 2558670 h 6355767"/>
              <a:gd name="connsiteX7" fmla="*/ 4349370 w 5081047"/>
              <a:gd name="connsiteY7" fmla="*/ 2443741 h 6355767"/>
              <a:gd name="connsiteX8" fmla="*/ 5081047 w 5081047"/>
              <a:gd name="connsiteY8" fmla="*/ 3452311 h 6355767"/>
              <a:gd name="connsiteX9" fmla="*/ 4298623 w 5081047"/>
              <a:gd name="connsiteY9" fmla="*/ 4724930 h 6355767"/>
              <a:gd name="connsiteX10" fmla="*/ 2026763 w 5081047"/>
              <a:gd name="connsiteY10" fmla="*/ 6355767 h 6355767"/>
              <a:gd name="connsiteX11" fmla="*/ 1894788 w 5081047"/>
              <a:gd name="connsiteY11" fmla="*/ 4555247 h 6355767"/>
              <a:gd name="connsiteX12" fmla="*/ 2102177 w 5081047"/>
              <a:gd name="connsiteY12" fmla="*/ 3885944 h 6355767"/>
              <a:gd name="connsiteX13" fmla="*/ 1725105 w 5081047"/>
              <a:gd name="connsiteY13" fmla="*/ 3160080 h 6355767"/>
              <a:gd name="connsiteX14" fmla="*/ 772998 w 5081047"/>
              <a:gd name="connsiteY14" fmla="*/ 3273202 h 6355767"/>
              <a:gd name="connsiteX15" fmla="*/ 47134 w 5081047"/>
              <a:gd name="connsiteY15" fmla="*/ 2745301 h 6355767"/>
              <a:gd name="connsiteX16" fmla="*/ 0 w 5081047"/>
              <a:gd name="connsiteY16" fmla="*/ 2490777 h 6355767"/>
              <a:gd name="connsiteX17" fmla="*/ 47134 w 5081047"/>
              <a:gd name="connsiteY17" fmla="*/ 2038291 h 6355767"/>
              <a:gd name="connsiteX18" fmla="*/ 867266 w 5081047"/>
              <a:gd name="connsiteY18" fmla="*/ 1840328 h 6355767"/>
              <a:gd name="connsiteX19" fmla="*/ 1310326 w 5081047"/>
              <a:gd name="connsiteY19" fmla="*/ 1359561 h 6355767"/>
              <a:gd name="connsiteX20" fmla="*/ 2026763 w 5081047"/>
              <a:gd name="connsiteY20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3986949 w 5081047"/>
              <a:gd name="connsiteY5" fmla="*/ 1617267 h 6355767"/>
              <a:gd name="connsiteX6" fmla="*/ 4516853 w 5081047"/>
              <a:gd name="connsiteY6" fmla="*/ 2558670 h 6355767"/>
              <a:gd name="connsiteX7" fmla="*/ 4349370 w 5081047"/>
              <a:gd name="connsiteY7" fmla="*/ 2443741 h 6355767"/>
              <a:gd name="connsiteX8" fmla="*/ 5081047 w 5081047"/>
              <a:gd name="connsiteY8" fmla="*/ 3452311 h 6355767"/>
              <a:gd name="connsiteX9" fmla="*/ 4283383 w 5081047"/>
              <a:gd name="connsiteY9" fmla="*/ 4704610 h 6355767"/>
              <a:gd name="connsiteX10" fmla="*/ 2026763 w 5081047"/>
              <a:gd name="connsiteY10" fmla="*/ 6355767 h 6355767"/>
              <a:gd name="connsiteX11" fmla="*/ 1894788 w 5081047"/>
              <a:gd name="connsiteY11" fmla="*/ 4555247 h 6355767"/>
              <a:gd name="connsiteX12" fmla="*/ 2102177 w 5081047"/>
              <a:gd name="connsiteY12" fmla="*/ 3885944 h 6355767"/>
              <a:gd name="connsiteX13" fmla="*/ 1725105 w 5081047"/>
              <a:gd name="connsiteY13" fmla="*/ 3160080 h 6355767"/>
              <a:gd name="connsiteX14" fmla="*/ 772998 w 5081047"/>
              <a:gd name="connsiteY14" fmla="*/ 3273202 h 6355767"/>
              <a:gd name="connsiteX15" fmla="*/ 47134 w 5081047"/>
              <a:gd name="connsiteY15" fmla="*/ 2745301 h 6355767"/>
              <a:gd name="connsiteX16" fmla="*/ 0 w 5081047"/>
              <a:gd name="connsiteY16" fmla="*/ 2490777 h 6355767"/>
              <a:gd name="connsiteX17" fmla="*/ 47134 w 5081047"/>
              <a:gd name="connsiteY17" fmla="*/ 2038291 h 6355767"/>
              <a:gd name="connsiteX18" fmla="*/ 867266 w 5081047"/>
              <a:gd name="connsiteY18" fmla="*/ 1840328 h 6355767"/>
              <a:gd name="connsiteX19" fmla="*/ 1310326 w 5081047"/>
              <a:gd name="connsiteY19" fmla="*/ 1359561 h 6355767"/>
              <a:gd name="connsiteX20" fmla="*/ 2026763 w 5081047"/>
              <a:gd name="connsiteY20" fmla="*/ 1029623 h 6355767"/>
              <a:gd name="connsiteX0" fmla="*/ 2026763 w 5081047"/>
              <a:gd name="connsiteY0" fmla="*/ 1029623 h 6355767"/>
              <a:gd name="connsiteX1" fmla="*/ 1891174 w 5081047"/>
              <a:gd name="connsiteY1" fmla="*/ 109802 h 6355767"/>
              <a:gd name="connsiteX2" fmla="*/ 2552661 w 5081047"/>
              <a:gd name="connsiteY2" fmla="*/ 850612 h 6355767"/>
              <a:gd name="connsiteX3" fmla="*/ 2714821 w 5081047"/>
              <a:gd name="connsiteY3" fmla="*/ 0 h 6355767"/>
              <a:gd name="connsiteX4" fmla="*/ 3327760 w 5081047"/>
              <a:gd name="connsiteY4" fmla="*/ 1072848 h 6355767"/>
              <a:gd name="connsiteX5" fmla="*/ 3986949 w 5081047"/>
              <a:gd name="connsiteY5" fmla="*/ 1617267 h 6355767"/>
              <a:gd name="connsiteX6" fmla="*/ 4516853 w 5081047"/>
              <a:gd name="connsiteY6" fmla="*/ 2558670 h 6355767"/>
              <a:gd name="connsiteX7" fmla="*/ 4349370 w 5081047"/>
              <a:gd name="connsiteY7" fmla="*/ 2443741 h 6355767"/>
              <a:gd name="connsiteX8" fmla="*/ 5081047 w 5081047"/>
              <a:gd name="connsiteY8" fmla="*/ 3452311 h 6355767"/>
              <a:gd name="connsiteX9" fmla="*/ 4283383 w 5081047"/>
              <a:gd name="connsiteY9" fmla="*/ 4704610 h 6355767"/>
              <a:gd name="connsiteX10" fmla="*/ 2026763 w 5081047"/>
              <a:gd name="connsiteY10" fmla="*/ 6355767 h 6355767"/>
              <a:gd name="connsiteX11" fmla="*/ 1894788 w 5081047"/>
              <a:gd name="connsiteY11" fmla="*/ 4555247 h 6355767"/>
              <a:gd name="connsiteX12" fmla="*/ 2102177 w 5081047"/>
              <a:gd name="connsiteY12" fmla="*/ 3885944 h 6355767"/>
              <a:gd name="connsiteX13" fmla="*/ 1725105 w 5081047"/>
              <a:gd name="connsiteY13" fmla="*/ 3160080 h 6355767"/>
              <a:gd name="connsiteX14" fmla="*/ 772998 w 5081047"/>
              <a:gd name="connsiteY14" fmla="*/ 3273202 h 6355767"/>
              <a:gd name="connsiteX15" fmla="*/ 47134 w 5081047"/>
              <a:gd name="connsiteY15" fmla="*/ 2745301 h 6355767"/>
              <a:gd name="connsiteX16" fmla="*/ 0 w 5081047"/>
              <a:gd name="connsiteY16" fmla="*/ 2490777 h 6355767"/>
              <a:gd name="connsiteX17" fmla="*/ 47134 w 5081047"/>
              <a:gd name="connsiteY17" fmla="*/ 2038291 h 6355767"/>
              <a:gd name="connsiteX18" fmla="*/ 867266 w 5081047"/>
              <a:gd name="connsiteY18" fmla="*/ 1840328 h 6355767"/>
              <a:gd name="connsiteX19" fmla="*/ 1310326 w 5081047"/>
              <a:gd name="connsiteY19" fmla="*/ 1359561 h 6355767"/>
              <a:gd name="connsiteX20" fmla="*/ 2026763 w 508104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4788 w 5122507"/>
              <a:gd name="connsiteY11" fmla="*/ 4555247 h 6355767"/>
              <a:gd name="connsiteX12" fmla="*/ 2102177 w 5122507"/>
              <a:gd name="connsiteY12" fmla="*/ 3885944 h 6355767"/>
              <a:gd name="connsiteX13" fmla="*/ 1725105 w 5122507"/>
              <a:gd name="connsiteY13" fmla="*/ 3160080 h 6355767"/>
              <a:gd name="connsiteX14" fmla="*/ 772998 w 5122507"/>
              <a:gd name="connsiteY14" fmla="*/ 327320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4788 w 5122507"/>
              <a:gd name="connsiteY11" fmla="*/ 4555247 h 6355767"/>
              <a:gd name="connsiteX12" fmla="*/ 2102177 w 5122507"/>
              <a:gd name="connsiteY12" fmla="*/ 3885944 h 6355767"/>
              <a:gd name="connsiteX13" fmla="*/ 1725105 w 5122507"/>
              <a:gd name="connsiteY13" fmla="*/ 3160080 h 6355767"/>
              <a:gd name="connsiteX14" fmla="*/ 772998 w 5122507"/>
              <a:gd name="connsiteY14" fmla="*/ 327320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4788 w 5122507"/>
              <a:gd name="connsiteY11" fmla="*/ 4555247 h 6355767"/>
              <a:gd name="connsiteX12" fmla="*/ 2102177 w 5122507"/>
              <a:gd name="connsiteY12" fmla="*/ 3885944 h 6355767"/>
              <a:gd name="connsiteX13" fmla="*/ 1725105 w 5122507"/>
              <a:gd name="connsiteY13" fmla="*/ 3160080 h 6355767"/>
              <a:gd name="connsiteX14" fmla="*/ 772998 w 5122507"/>
              <a:gd name="connsiteY14" fmla="*/ 327320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4788 w 5122507"/>
              <a:gd name="connsiteY11" fmla="*/ 4555247 h 6355767"/>
              <a:gd name="connsiteX12" fmla="*/ 2102177 w 5122507"/>
              <a:gd name="connsiteY12" fmla="*/ 3885944 h 6355767"/>
              <a:gd name="connsiteX13" fmla="*/ 1725105 w 5122507"/>
              <a:gd name="connsiteY13" fmla="*/ 3160080 h 6355767"/>
              <a:gd name="connsiteX14" fmla="*/ 772998 w 5122507"/>
              <a:gd name="connsiteY14" fmla="*/ 327320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5105 w 5122507"/>
              <a:gd name="connsiteY13" fmla="*/ 3160080 h 6355767"/>
              <a:gd name="connsiteX14" fmla="*/ 772998 w 5122507"/>
              <a:gd name="connsiteY14" fmla="*/ 327320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5105 w 5122507"/>
              <a:gd name="connsiteY13" fmla="*/ 3160080 h 6355767"/>
              <a:gd name="connsiteX14" fmla="*/ 772998 w 5122507"/>
              <a:gd name="connsiteY14" fmla="*/ 327320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5105 w 5122507"/>
              <a:gd name="connsiteY13" fmla="*/ 3160080 h 6355767"/>
              <a:gd name="connsiteX14" fmla="*/ 772998 w 5122507"/>
              <a:gd name="connsiteY14" fmla="*/ 327320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5105 w 5122507"/>
              <a:gd name="connsiteY13" fmla="*/ 3160080 h 6355767"/>
              <a:gd name="connsiteX14" fmla="*/ 772998 w 5122507"/>
              <a:gd name="connsiteY14" fmla="*/ 327320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5105 w 5122507"/>
              <a:gd name="connsiteY13" fmla="*/ 3160080 h 6355767"/>
              <a:gd name="connsiteX14" fmla="*/ 772998 w 5122507"/>
              <a:gd name="connsiteY14" fmla="*/ 327320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5105 w 5122507"/>
              <a:gd name="connsiteY13" fmla="*/ 3160080 h 6355767"/>
              <a:gd name="connsiteX14" fmla="*/ 772998 w 5122507"/>
              <a:gd name="connsiteY14" fmla="*/ 327320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5105 w 5122507"/>
              <a:gd name="connsiteY13" fmla="*/ 3160080 h 6355767"/>
              <a:gd name="connsiteX14" fmla="*/ 747598 w 5122507"/>
              <a:gd name="connsiteY14" fmla="*/ 355768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5105 w 5122507"/>
              <a:gd name="connsiteY13" fmla="*/ 3160080 h 6355767"/>
              <a:gd name="connsiteX14" fmla="*/ 899998 w 5122507"/>
              <a:gd name="connsiteY14" fmla="*/ 327828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5105 w 5122507"/>
              <a:gd name="connsiteY13" fmla="*/ 3160080 h 6355767"/>
              <a:gd name="connsiteX14" fmla="*/ 899998 w 5122507"/>
              <a:gd name="connsiteY14" fmla="*/ 327828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0025 w 5122507"/>
              <a:gd name="connsiteY13" fmla="*/ 3165160 h 6355767"/>
              <a:gd name="connsiteX14" fmla="*/ 899998 w 5122507"/>
              <a:gd name="connsiteY14" fmla="*/ 327828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0025 w 5122507"/>
              <a:gd name="connsiteY13" fmla="*/ 3165160 h 6355767"/>
              <a:gd name="connsiteX14" fmla="*/ 899998 w 5122507"/>
              <a:gd name="connsiteY14" fmla="*/ 3278282 h 6355767"/>
              <a:gd name="connsiteX15" fmla="*/ 47134 w 5122507"/>
              <a:gd name="connsiteY15" fmla="*/ 2745301 h 6355767"/>
              <a:gd name="connsiteX16" fmla="*/ 0 w 5122507"/>
              <a:gd name="connsiteY16" fmla="*/ 2490777 h 6355767"/>
              <a:gd name="connsiteX17" fmla="*/ 47134 w 5122507"/>
              <a:gd name="connsiteY17" fmla="*/ 2038291 h 6355767"/>
              <a:gd name="connsiteX18" fmla="*/ 867266 w 5122507"/>
              <a:gd name="connsiteY18" fmla="*/ 1840328 h 6355767"/>
              <a:gd name="connsiteX19" fmla="*/ 1310326 w 5122507"/>
              <a:gd name="connsiteY19" fmla="*/ 1359561 h 6355767"/>
              <a:gd name="connsiteX20" fmla="*/ 2026763 w 5122507"/>
              <a:gd name="connsiteY20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0025 w 5122507"/>
              <a:gd name="connsiteY13" fmla="*/ 3165160 h 6355767"/>
              <a:gd name="connsiteX14" fmla="*/ 899998 w 5122507"/>
              <a:gd name="connsiteY14" fmla="*/ 3278282 h 6355767"/>
              <a:gd name="connsiteX15" fmla="*/ 437299 w 5122507"/>
              <a:gd name="connsiteY15" fmla="*/ 3076497 h 6355767"/>
              <a:gd name="connsiteX16" fmla="*/ 47134 w 5122507"/>
              <a:gd name="connsiteY16" fmla="*/ 2745301 h 6355767"/>
              <a:gd name="connsiteX17" fmla="*/ 0 w 5122507"/>
              <a:gd name="connsiteY17" fmla="*/ 2490777 h 6355767"/>
              <a:gd name="connsiteX18" fmla="*/ 47134 w 5122507"/>
              <a:gd name="connsiteY18" fmla="*/ 2038291 h 6355767"/>
              <a:gd name="connsiteX19" fmla="*/ 867266 w 5122507"/>
              <a:gd name="connsiteY19" fmla="*/ 1840328 h 6355767"/>
              <a:gd name="connsiteX20" fmla="*/ 1310326 w 5122507"/>
              <a:gd name="connsiteY20" fmla="*/ 1359561 h 6355767"/>
              <a:gd name="connsiteX21" fmla="*/ 2026763 w 5122507"/>
              <a:gd name="connsiteY21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0025 w 5122507"/>
              <a:gd name="connsiteY13" fmla="*/ 3165160 h 6355767"/>
              <a:gd name="connsiteX14" fmla="*/ 899998 w 5122507"/>
              <a:gd name="connsiteY14" fmla="*/ 3278282 h 6355767"/>
              <a:gd name="connsiteX15" fmla="*/ 472859 w 5122507"/>
              <a:gd name="connsiteY15" fmla="*/ 3076497 h 6355767"/>
              <a:gd name="connsiteX16" fmla="*/ 47134 w 5122507"/>
              <a:gd name="connsiteY16" fmla="*/ 2745301 h 6355767"/>
              <a:gd name="connsiteX17" fmla="*/ 0 w 5122507"/>
              <a:gd name="connsiteY17" fmla="*/ 2490777 h 6355767"/>
              <a:gd name="connsiteX18" fmla="*/ 47134 w 5122507"/>
              <a:gd name="connsiteY18" fmla="*/ 2038291 h 6355767"/>
              <a:gd name="connsiteX19" fmla="*/ 867266 w 5122507"/>
              <a:gd name="connsiteY19" fmla="*/ 1840328 h 6355767"/>
              <a:gd name="connsiteX20" fmla="*/ 1310326 w 5122507"/>
              <a:gd name="connsiteY20" fmla="*/ 1359561 h 6355767"/>
              <a:gd name="connsiteX21" fmla="*/ 2026763 w 5122507"/>
              <a:gd name="connsiteY21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0025 w 5122507"/>
              <a:gd name="connsiteY13" fmla="*/ 3165160 h 6355767"/>
              <a:gd name="connsiteX14" fmla="*/ 899998 w 5122507"/>
              <a:gd name="connsiteY14" fmla="*/ 3278282 h 6355767"/>
              <a:gd name="connsiteX15" fmla="*/ 472859 w 5122507"/>
              <a:gd name="connsiteY15" fmla="*/ 3076497 h 6355767"/>
              <a:gd name="connsiteX16" fmla="*/ 47134 w 5122507"/>
              <a:gd name="connsiteY16" fmla="*/ 2745301 h 6355767"/>
              <a:gd name="connsiteX17" fmla="*/ 0 w 5122507"/>
              <a:gd name="connsiteY17" fmla="*/ 2490777 h 6355767"/>
              <a:gd name="connsiteX18" fmla="*/ 47134 w 5122507"/>
              <a:gd name="connsiteY18" fmla="*/ 2038291 h 6355767"/>
              <a:gd name="connsiteX19" fmla="*/ 867266 w 5122507"/>
              <a:gd name="connsiteY19" fmla="*/ 1840328 h 6355767"/>
              <a:gd name="connsiteX20" fmla="*/ 1310326 w 5122507"/>
              <a:gd name="connsiteY20" fmla="*/ 1359561 h 6355767"/>
              <a:gd name="connsiteX21" fmla="*/ 2026763 w 5122507"/>
              <a:gd name="connsiteY21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0025 w 5122507"/>
              <a:gd name="connsiteY13" fmla="*/ 3165160 h 6355767"/>
              <a:gd name="connsiteX14" fmla="*/ 899998 w 5122507"/>
              <a:gd name="connsiteY14" fmla="*/ 3278282 h 6355767"/>
              <a:gd name="connsiteX15" fmla="*/ 472859 w 5122507"/>
              <a:gd name="connsiteY15" fmla="*/ 3076497 h 6355767"/>
              <a:gd name="connsiteX16" fmla="*/ 47134 w 5122507"/>
              <a:gd name="connsiteY16" fmla="*/ 2745301 h 6355767"/>
              <a:gd name="connsiteX17" fmla="*/ 0 w 5122507"/>
              <a:gd name="connsiteY17" fmla="*/ 2490777 h 6355767"/>
              <a:gd name="connsiteX18" fmla="*/ 47134 w 5122507"/>
              <a:gd name="connsiteY18" fmla="*/ 2038291 h 6355767"/>
              <a:gd name="connsiteX19" fmla="*/ 867266 w 5122507"/>
              <a:gd name="connsiteY19" fmla="*/ 1840328 h 6355767"/>
              <a:gd name="connsiteX20" fmla="*/ 1310326 w 5122507"/>
              <a:gd name="connsiteY20" fmla="*/ 1359561 h 6355767"/>
              <a:gd name="connsiteX21" fmla="*/ 2026763 w 5122507"/>
              <a:gd name="connsiteY21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0025 w 5122507"/>
              <a:gd name="connsiteY13" fmla="*/ 3165160 h 6355767"/>
              <a:gd name="connsiteX14" fmla="*/ 899998 w 5122507"/>
              <a:gd name="connsiteY14" fmla="*/ 3278282 h 6355767"/>
              <a:gd name="connsiteX15" fmla="*/ 472859 w 5122507"/>
              <a:gd name="connsiteY15" fmla="*/ 3076497 h 6355767"/>
              <a:gd name="connsiteX16" fmla="*/ 57294 w 5122507"/>
              <a:gd name="connsiteY16" fmla="*/ 2745301 h 6355767"/>
              <a:gd name="connsiteX17" fmla="*/ 0 w 5122507"/>
              <a:gd name="connsiteY17" fmla="*/ 2490777 h 6355767"/>
              <a:gd name="connsiteX18" fmla="*/ 47134 w 5122507"/>
              <a:gd name="connsiteY18" fmla="*/ 2038291 h 6355767"/>
              <a:gd name="connsiteX19" fmla="*/ 867266 w 5122507"/>
              <a:gd name="connsiteY19" fmla="*/ 1840328 h 6355767"/>
              <a:gd name="connsiteX20" fmla="*/ 1310326 w 5122507"/>
              <a:gd name="connsiteY20" fmla="*/ 1359561 h 6355767"/>
              <a:gd name="connsiteX21" fmla="*/ 2026763 w 5122507"/>
              <a:gd name="connsiteY21" fmla="*/ 1029623 h 6355767"/>
              <a:gd name="connsiteX0" fmla="*/ 2026763 w 5122507"/>
              <a:gd name="connsiteY0" fmla="*/ 1029623 h 6355767"/>
              <a:gd name="connsiteX1" fmla="*/ 1891174 w 5122507"/>
              <a:gd name="connsiteY1" fmla="*/ 109802 h 6355767"/>
              <a:gd name="connsiteX2" fmla="*/ 2552661 w 5122507"/>
              <a:gd name="connsiteY2" fmla="*/ 850612 h 6355767"/>
              <a:gd name="connsiteX3" fmla="*/ 2714821 w 5122507"/>
              <a:gd name="connsiteY3" fmla="*/ 0 h 6355767"/>
              <a:gd name="connsiteX4" fmla="*/ 3327760 w 5122507"/>
              <a:gd name="connsiteY4" fmla="*/ 1072848 h 6355767"/>
              <a:gd name="connsiteX5" fmla="*/ 3986949 w 5122507"/>
              <a:gd name="connsiteY5" fmla="*/ 1617267 h 6355767"/>
              <a:gd name="connsiteX6" fmla="*/ 4516853 w 5122507"/>
              <a:gd name="connsiteY6" fmla="*/ 2558670 h 6355767"/>
              <a:gd name="connsiteX7" fmla="*/ 4349370 w 5122507"/>
              <a:gd name="connsiteY7" fmla="*/ 2443741 h 6355767"/>
              <a:gd name="connsiteX8" fmla="*/ 5081047 w 5122507"/>
              <a:gd name="connsiteY8" fmla="*/ 3452311 h 6355767"/>
              <a:gd name="connsiteX9" fmla="*/ 4283383 w 5122507"/>
              <a:gd name="connsiteY9" fmla="*/ 4704610 h 6355767"/>
              <a:gd name="connsiteX10" fmla="*/ 2026763 w 5122507"/>
              <a:gd name="connsiteY10" fmla="*/ 6355767 h 6355767"/>
              <a:gd name="connsiteX11" fmla="*/ 1899868 w 5122507"/>
              <a:gd name="connsiteY11" fmla="*/ 4585727 h 6355767"/>
              <a:gd name="connsiteX12" fmla="*/ 2102177 w 5122507"/>
              <a:gd name="connsiteY12" fmla="*/ 3885944 h 6355767"/>
              <a:gd name="connsiteX13" fmla="*/ 1720025 w 5122507"/>
              <a:gd name="connsiteY13" fmla="*/ 3165160 h 6355767"/>
              <a:gd name="connsiteX14" fmla="*/ 899998 w 5122507"/>
              <a:gd name="connsiteY14" fmla="*/ 3278282 h 6355767"/>
              <a:gd name="connsiteX15" fmla="*/ 472859 w 5122507"/>
              <a:gd name="connsiteY15" fmla="*/ 3076497 h 6355767"/>
              <a:gd name="connsiteX16" fmla="*/ 57294 w 5122507"/>
              <a:gd name="connsiteY16" fmla="*/ 2745301 h 6355767"/>
              <a:gd name="connsiteX17" fmla="*/ 0 w 5122507"/>
              <a:gd name="connsiteY17" fmla="*/ 2490777 h 6355767"/>
              <a:gd name="connsiteX18" fmla="*/ 47134 w 5122507"/>
              <a:gd name="connsiteY18" fmla="*/ 2038291 h 6355767"/>
              <a:gd name="connsiteX19" fmla="*/ 867266 w 5122507"/>
              <a:gd name="connsiteY19" fmla="*/ 1840328 h 6355767"/>
              <a:gd name="connsiteX20" fmla="*/ 1310326 w 5122507"/>
              <a:gd name="connsiteY20" fmla="*/ 1359561 h 6355767"/>
              <a:gd name="connsiteX21" fmla="*/ 2026763 w 5122507"/>
              <a:gd name="connsiteY21" fmla="*/ 1029623 h 6355767"/>
              <a:gd name="connsiteX0" fmla="*/ 2047083 w 5142827"/>
              <a:gd name="connsiteY0" fmla="*/ 1029623 h 6355767"/>
              <a:gd name="connsiteX1" fmla="*/ 1911494 w 5142827"/>
              <a:gd name="connsiteY1" fmla="*/ 109802 h 6355767"/>
              <a:gd name="connsiteX2" fmla="*/ 2572981 w 5142827"/>
              <a:gd name="connsiteY2" fmla="*/ 850612 h 6355767"/>
              <a:gd name="connsiteX3" fmla="*/ 2735141 w 5142827"/>
              <a:gd name="connsiteY3" fmla="*/ 0 h 6355767"/>
              <a:gd name="connsiteX4" fmla="*/ 3348080 w 5142827"/>
              <a:gd name="connsiteY4" fmla="*/ 1072848 h 6355767"/>
              <a:gd name="connsiteX5" fmla="*/ 4007269 w 5142827"/>
              <a:gd name="connsiteY5" fmla="*/ 1617267 h 6355767"/>
              <a:gd name="connsiteX6" fmla="*/ 4537173 w 5142827"/>
              <a:gd name="connsiteY6" fmla="*/ 2558670 h 6355767"/>
              <a:gd name="connsiteX7" fmla="*/ 4369690 w 5142827"/>
              <a:gd name="connsiteY7" fmla="*/ 2443741 h 6355767"/>
              <a:gd name="connsiteX8" fmla="*/ 5101367 w 5142827"/>
              <a:gd name="connsiteY8" fmla="*/ 3452311 h 6355767"/>
              <a:gd name="connsiteX9" fmla="*/ 4303703 w 5142827"/>
              <a:gd name="connsiteY9" fmla="*/ 4704610 h 6355767"/>
              <a:gd name="connsiteX10" fmla="*/ 2047083 w 5142827"/>
              <a:gd name="connsiteY10" fmla="*/ 6355767 h 6355767"/>
              <a:gd name="connsiteX11" fmla="*/ 1920188 w 5142827"/>
              <a:gd name="connsiteY11" fmla="*/ 4585727 h 6355767"/>
              <a:gd name="connsiteX12" fmla="*/ 2122497 w 5142827"/>
              <a:gd name="connsiteY12" fmla="*/ 3885944 h 6355767"/>
              <a:gd name="connsiteX13" fmla="*/ 1740345 w 5142827"/>
              <a:gd name="connsiteY13" fmla="*/ 3165160 h 6355767"/>
              <a:gd name="connsiteX14" fmla="*/ 920318 w 5142827"/>
              <a:gd name="connsiteY14" fmla="*/ 3278282 h 6355767"/>
              <a:gd name="connsiteX15" fmla="*/ 493179 w 5142827"/>
              <a:gd name="connsiteY15" fmla="*/ 3076497 h 6355767"/>
              <a:gd name="connsiteX16" fmla="*/ 77614 w 5142827"/>
              <a:gd name="connsiteY16" fmla="*/ 2745301 h 6355767"/>
              <a:gd name="connsiteX17" fmla="*/ 0 w 5142827"/>
              <a:gd name="connsiteY17" fmla="*/ 2495857 h 6355767"/>
              <a:gd name="connsiteX18" fmla="*/ 67454 w 5142827"/>
              <a:gd name="connsiteY18" fmla="*/ 2038291 h 6355767"/>
              <a:gd name="connsiteX19" fmla="*/ 887586 w 5142827"/>
              <a:gd name="connsiteY19" fmla="*/ 1840328 h 6355767"/>
              <a:gd name="connsiteX20" fmla="*/ 1330646 w 5142827"/>
              <a:gd name="connsiteY20" fmla="*/ 1359561 h 6355767"/>
              <a:gd name="connsiteX21" fmla="*/ 2047083 w 5142827"/>
              <a:gd name="connsiteY21" fmla="*/ 1029623 h 6355767"/>
              <a:gd name="connsiteX0" fmla="*/ 2070535 w 5166279"/>
              <a:gd name="connsiteY0" fmla="*/ 1029623 h 6355767"/>
              <a:gd name="connsiteX1" fmla="*/ 1934946 w 5166279"/>
              <a:gd name="connsiteY1" fmla="*/ 109802 h 6355767"/>
              <a:gd name="connsiteX2" fmla="*/ 2596433 w 5166279"/>
              <a:gd name="connsiteY2" fmla="*/ 850612 h 6355767"/>
              <a:gd name="connsiteX3" fmla="*/ 2758593 w 5166279"/>
              <a:gd name="connsiteY3" fmla="*/ 0 h 6355767"/>
              <a:gd name="connsiteX4" fmla="*/ 3371532 w 5166279"/>
              <a:gd name="connsiteY4" fmla="*/ 1072848 h 6355767"/>
              <a:gd name="connsiteX5" fmla="*/ 4030721 w 5166279"/>
              <a:gd name="connsiteY5" fmla="*/ 1617267 h 6355767"/>
              <a:gd name="connsiteX6" fmla="*/ 4560625 w 5166279"/>
              <a:gd name="connsiteY6" fmla="*/ 2558670 h 6355767"/>
              <a:gd name="connsiteX7" fmla="*/ 4393142 w 5166279"/>
              <a:gd name="connsiteY7" fmla="*/ 2443741 h 6355767"/>
              <a:gd name="connsiteX8" fmla="*/ 5124819 w 5166279"/>
              <a:gd name="connsiteY8" fmla="*/ 3452311 h 6355767"/>
              <a:gd name="connsiteX9" fmla="*/ 4327155 w 5166279"/>
              <a:gd name="connsiteY9" fmla="*/ 4704610 h 6355767"/>
              <a:gd name="connsiteX10" fmla="*/ 2070535 w 5166279"/>
              <a:gd name="connsiteY10" fmla="*/ 6355767 h 6355767"/>
              <a:gd name="connsiteX11" fmla="*/ 1943640 w 5166279"/>
              <a:gd name="connsiteY11" fmla="*/ 4585727 h 6355767"/>
              <a:gd name="connsiteX12" fmla="*/ 2145949 w 5166279"/>
              <a:gd name="connsiteY12" fmla="*/ 3885944 h 6355767"/>
              <a:gd name="connsiteX13" fmla="*/ 1763797 w 5166279"/>
              <a:gd name="connsiteY13" fmla="*/ 3165160 h 6355767"/>
              <a:gd name="connsiteX14" fmla="*/ 943770 w 5166279"/>
              <a:gd name="connsiteY14" fmla="*/ 3278282 h 6355767"/>
              <a:gd name="connsiteX15" fmla="*/ 516631 w 5166279"/>
              <a:gd name="connsiteY15" fmla="*/ 3076497 h 6355767"/>
              <a:gd name="connsiteX16" fmla="*/ 101066 w 5166279"/>
              <a:gd name="connsiteY16" fmla="*/ 2745301 h 6355767"/>
              <a:gd name="connsiteX17" fmla="*/ 23452 w 5166279"/>
              <a:gd name="connsiteY17" fmla="*/ 2495857 h 6355767"/>
              <a:gd name="connsiteX18" fmla="*/ 90906 w 5166279"/>
              <a:gd name="connsiteY18" fmla="*/ 2038291 h 6355767"/>
              <a:gd name="connsiteX19" fmla="*/ 911038 w 5166279"/>
              <a:gd name="connsiteY19" fmla="*/ 1840328 h 6355767"/>
              <a:gd name="connsiteX20" fmla="*/ 1354098 w 5166279"/>
              <a:gd name="connsiteY20" fmla="*/ 1359561 h 6355767"/>
              <a:gd name="connsiteX21" fmla="*/ 2070535 w 5166279"/>
              <a:gd name="connsiteY21" fmla="*/ 1029623 h 6355767"/>
              <a:gd name="connsiteX0" fmla="*/ 2074084 w 5169828"/>
              <a:gd name="connsiteY0" fmla="*/ 1029623 h 6355767"/>
              <a:gd name="connsiteX1" fmla="*/ 1938495 w 5169828"/>
              <a:gd name="connsiteY1" fmla="*/ 109802 h 6355767"/>
              <a:gd name="connsiteX2" fmla="*/ 2599982 w 5169828"/>
              <a:gd name="connsiteY2" fmla="*/ 850612 h 6355767"/>
              <a:gd name="connsiteX3" fmla="*/ 2762142 w 5169828"/>
              <a:gd name="connsiteY3" fmla="*/ 0 h 6355767"/>
              <a:gd name="connsiteX4" fmla="*/ 3375081 w 5169828"/>
              <a:gd name="connsiteY4" fmla="*/ 1072848 h 6355767"/>
              <a:gd name="connsiteX5" fmla="*/ 4034270 w 5169828"/>
              <a:gd name="connsiteY5" fmla="*/ 1617267 h 6355767"/>
              <a:gd name="connsiteX6" fmla="*/ 4564174 w 5169828"/>
              <a:gd name="connsiteY6" fmla="*/ 2558670 h 6355767"/>
              <a:gd name="connsiteX7" fmla="*/ 4396691 w 5169828"/>
              <a:gd name="connsiteY7" fmla="*/ 2443741 h 6355767"/>
              <a:gd name="connsiteX8" fmla="*/ 5128368 w 5169828"/>
              <a:gd name="connsiteY8" fmla="*/ 3452311 h 6355767"/>
              <a:gd name="connsiteX9" fmla="*/ 4330704 w 5169828"/>
              <a:gd name="connsiteY9" fmla="*/ 4704610 h 6355767"/>
              <a:gd name="connsiteX10" fmla="*/ 2074084 w 5169828"/>
              <a:gd name="connsiteY10" fmla="*/ 6355767 h 6355767"/>
              <a:gd name="connsiteX11" fmla="*/ 1947189 w 5169828"/>
              <a:gd name="connsiteY11" fmla="*/ 4585727 h 6355767"/>
              <a:gd name="connsiteX12" fmla="*/ 2149498 w 5169828"/>
              <a:gd name="connsiteY12" fmla="*/ 3885944 h 6355767"/>
              <a:gd name="connsiteX13" fmla="*/ 1767346 w 5169828"/>
              <a:gd name="connsiteY13" fmla="*/ 3165160 h 6355767"/>
              <a:gd name="connsiteX14" fmla="*/ 947319 w 5169828"/>
              <a:gd name="connsiteY14" fmla="*/ 3278282 h 6355767"/>
              <a:gd name="connsiteX15" fmla="*/ 520180 w 5169828"/>
              <a:gd name="connsiteY15" fmla="*/ 3076497 h 6355767"/>
              <a:gd name="connsiteX16" fmla="*/ 104615 w 5169828"/>
              <a:gd name="connsiteY16" fmla="*/ 2745301 h 6355767"/>
              <a:gd name="connsiteX17" fmla="*/ 27001 w 5169828"/>
              <a:gd name="connsiteY17" fmla="*/ 2495857 h 6355767"/>
              <a:gd name="connsiteX18" fmla="*/ 71595 w 5169828"/>
              <a:gd name="connsiteY18" fmla="*/ 2089726 h 6355767"/>
              <a:gd name="connsiteX19" fmla="*/ 914587 w 5169828"/>
              <a:gd name="connsiteY19" fmla="*/ 1840328 h 6355767"/>
              <a:gd name="connsiteX20" fmla="*/ 1357647 w 5169828"/>
              <a:gd name="connsiteY20" fmla="*/ 1359561 h 6355767"/>
              <a:gd name="connsiteX21" fmla="*/ 2074084 w 5169828"/>
              <a:gd name="connsiteY21" fmla="*/ 1029623 h 6355767"/>
              <a:gd name="connsiteX0" fmla="*/ 2089055 w 5184799"/>
              <a:gd name="connsiteY0" fmla="*/ 1029623 h 6355767"/>
              <a:gd name="connsiteX1" fmla="*/ 1953466 w 5184799"/>
              <a:gd name="connsiteY1" fmla="*/ 109802 h 6355767"/>
              <a:gd name="connsiteX2" fmla="*/ 2614953 w 5184799"/>
              <a:gd name="connsiteY2" fmla="*/ 850612 h 6355767"/>
              <a:gd name="connsiteX3" fmla="*/ 2777113 w 5184799"/>
              <a:gd name="connsiteY3" fmla="*/ 0 h 6355767"/>
              <a:gd name="connsiteX4" fmla="*/ 3390052 w 5184799"/>
              <a:gd name="connsiteY4" fmla="*/ 1072848 h 6355767"/>
              <a:gd name="connsiteX5" fmla="*/ 4049241 w 5184799"/>
              <a:gd name="connsiteY5" fmla="*/ 1617267 h 6355767"/>
              <a:gd name="connsiteX6" fmla="*/ 4579145 w 5184799"/>
              <a:gd name="connsiteY6" fmla="*/ 2558670 h 6355767"/>
              <a:gd name="connsiteX7" fmla="*/ 4411662 w 5184799"/>
              <a:gd name="connsiteY7" fmla="*/ 2443741 h 6355767"/>
              <a:gd name="connsiteX8" fmla="*/ 5143339 w 5184799"/>
              <a:gd name="connsiteY8" fmla="*/ 3452311 h 6355767"/>
              <a:gd name="connsiteX9" fmla="*/ 4345675 w 5184799"/>
              <a:gd name="connsiteY9" fmla="*/ 4704610 h 6355767"/>
              <a:gd name="connsiteX10" fmla="*/ 2089055 w 5184799"/>
              <a:gd name="connsiteY10" fmla="*/ 6355767 h 6355767"/>
              <a:gd name="connsiteX11" fmla="*/ 1962160 w 5184799"/>
              <a:gd name="connsiteY11" fmla="*/ 4585727 h 6355767"/>
              <a:gd name="connsiteX12" fmla="*/ 2164469 w 5184799"/>
              <a:gd name="connsiteY12" fmla="*/ 3885944 h 6355767"/>
              <a:gd name="connsiteX13" fmla="*/ 1782317 w 5184799"/>
              <a:gd name="connsiteY13" fmla="*/ 3165160 h 6355767"/>
              <a:gd name="connsiteX14" fmla="*/ 962290 w 5184799"/>
              <a:gd name="connsiteY14" fmla="*/ 3278282 h 6355767"/>
              <a:gd name="connsiteX15" fmla="*/ 535151 w 5184799"/>
              <a:gd name="connsiteY15" fmla="*/ 3076497 h 6355767"/>
              <a:gd name="connsiteX16" fmla="*/ 119586 w 5184799"/>
              <a:gd name="connsiteY16" fmla="*/ 2745301 h 6355767"/>
              <a:gd name="connsiteX17" fmla="*/ 41972 w 5184799"/>
              <a:gd name="connsiteY17" fmla="*/ 2495857 h 6355767"/>
              <a:gd name="connsiteX18" fmla="*/ 86566 w 5184799"/>
              <a:gd name="connsiteY18" fmla="*/ 2089726 h 6355767"/>
              <a:gd name="connsiteX19" fmla="*/ 929558 w 5184799"/>
              <a:gd name="connsiteY19" fmla="*/ 1840328 h 6355767"/>
              <a:gd name="connsiteX20" fmla="*/ 1372618 w 5184799"/>
              <a:gd name="connsiteY20" fmla="*/ 1359561 h 6355767"/>
              <a:gd name="connsiteX21" fmla="*/ 2089055 w 5184799"/>
              <a:gd name="connsiteY21" fmla="*/ 1029623 h 6355767"/>
              <a:gd name="connsiteX0" fmla="*/ 2089055 w 5184799"/>
              <a:gd name="connsiteY0" fmla="*/ 1029623 h 6355767"/>
              <a:gd name="connsiteX1" fmla="*/ 1953466 w 5184799"/>
              <a:gd name="connsiteY1" fmla="*/ 109802 h 6355767"/>
              <a:gd name="connsiteX2" fmla="*/ 2614953 w 5184799"/>
              <a:gd name="connsiteY2" fmla="*/ 850612 h 6355767"/>
              <a:gd name="connsiteX3" fmla="*/ 2777113 w 5184799"/>
              <a:gd name="connsiteY3" fmla="*/ 0 h 6355767"/>
              <a:gd name="connsiteX4" fmla="*/ 3390052 w 5184799"/>
              <a:gd name="connsiteY4" fmla="*/ 1072848 h 6355767"/>
              <a:gd name="connsiteX5" fmla="*/ 4049241 w 5184799"/>
              <a:gd name="connsiteY5" fmla="*/ 1617267 h 6355767"/>
              <a:gd name="connsiteX6" fmla="*/ 4579145 w 5184799"/>
              <a:gd name="connsiteY6" fmla="*/ 2558670 h 6355767"/>
              <a:gd name="connsiteX7" fmla="*/ 4411662 w 5184799"/>
              <a:gd name="connsiteY7" fmla="*/ 2443741 h 6355767"/>
              <a:gd name="connsiteX8" fmla="*/ 5143339 w 5184799"/>
              <a:gd name="connsiteY8" fmla="*/ 3452311 h 6355767"/>
              <a:gd name="connsiteX9" fmla="*/ 4345675 w 5184799"/>
              <a:gd name="connsiteY9" fmla="*/ 4704610 h 6355767"/>
              <a:gd name="connsiteX10" fmla="*/ 2089055 w 5184799"/>
              <a:gd name="connsiteY10" fmla="*/ 6355767 h 6355767"/>
              <a:gd name="connsiteX11" fmla="*/ 1962160 w 5184799"/>
              <a:gd name="connsiteY11" fmla="*/ 4585727 h 6355767"/>
              <a:gd name="connsiteX12" fmla="*/ 2164469 w 5184799"/>
              <a:gd name="connsiteY12" fmla="*/ 3885944 h 6355767"/>
              <a:gd name="connsiteX13" fmla="*/ 1782317 w 5184799"/>
              <a:gd name="connsiteY13" fmla="*/ 3165160 h 6355767"/>
              <a:gd name="connsiteX14" fmla="*/ 962290 w 5184799"/>
              <a:gd name="connsiteY14" fmla="*/ 3278282 h 6355767"/>
              <a:gd name="connsiteX15" fmla="*/ 535151 w 5184799"/>
              <a:gd name="connsiteY15" fmla="*/ 3076497 h 6355767"/>
              <a:gd name="connsiteX16" fmla="*/ 119586 w 5184799"/>
              <a:gd name="connsiteY16" fmla="*/ 2745301 h 6355767"/>
              <a:gd name="connsiteX17" fmla="*/ 41972 w 5184799"/>
              <a:gd name="connsiteY17" fmla="*/ 2495857 h 6355767"/>
              <a:gd name="connsiteX18" fmla="*/ 86566 w 5184799"/>
              <a:gd name="connsiteY18" fmla="*/ 2089726 h 6355767"/>
              <a:gd name="connsiteX19" fmla="*/ 929558 w 5184799"/>
              <a:gd name="connsiteY19" fmla="*/ 1840328 h 6355767"/>
              <a:gd name="connsiteX20" fmla="*/ 1372618 w 5184799"/>
              <a:gd name="connsiteY20" fmla="*/ 1359561 h 6355767"/>
              <a:gd name="connsiteX21" fmla="*/ 2089055 w 5184799"/>
              <a:gd name="connsiteY21" fmla="*/ 1029623 h 6355767"/>
              <a:gd name="connsiteX0" fmla="*/ 2089055 w 5184799"/>
              <a:gd name="connsiteY0" fmla="*/ 1029623 h 6355767"/>
              <a:gd name="connsiteX1" fmla="*/ 1953466 w 5184799"/>
              <a:gd name="connsiteY1" fmla="*/ 109802 h 6355767"/>
              <a:gd name="connsiteX2" fmla="*/ 2614953 w 5184799"/>
              <a:gd name="connsiteY2" fmla="*/ 850612 h 6355767"/>
              <a:gd name="connsiteX3" fmla="*/ 2777113 w 5184799"/>
              <a:gd name="connsiteY3" fmla="*/ 0 h 6355767"/>
              <a:gd name="connsiteX4" fmla="*/ 3390052 w 5184799"/>
              <a:gd name="connsiteY4" fmla="*/ 1072848 h 6355767"/>
              <a:gd name="connsiteX5" fmla="*/ 4049241 w 5184799"/>
              <a:gd name="connsiteY5" fmla="*/ 1617267 h 6355767"/>
              <a:gd name="connsiteX6" fmla="*/ 4579145 w 5184799"/>
              <a:gd name="connsiteY6" fmla="*/ 2558670 h 6355767"/>
              <a:gd name="connsiteX7" fmla="*/ 4411662 w 5184799"/>
              <a:gd name="connsiteY7" fmla="*/ 2443741 h 6355767"/>
              <a:gd name="connsiteX8" fmla="*/ 5143339 w 5184799"/>
              <a:gd name="connsiteY8" fmla="*/ 3452311 h 6355767"/>
              <a:gd name="connsiteX9" fmla="*/ 4345675 w 5184799"/>
              <a:gd name="connsiteY9" fmla="*/ 4704610 h 6355767"/>
              <a:gd name="connsiteX10" fmla="*/ 2089055 w 5184799"/>
              <a:gd name="connsiteY10" fmla="*/ 6355767 h 6355767"/>
              <a:gd name="connsiteX11" fmla="*/ 1962160 w 5184799"/>
              <a:gd name="connsiteY11" fmla="*/ 4585727 h 6355767"/>
              <a:gd name="connsiteX12" fmla="*/ 2164469 w 5184799"/>
              <a:gd name="connsiteY12" fmla="*/ 3885944 h 6355767"/>
              <a:gd name="connsiteX13" fmla="*/ 1782317 w 5184799"/>
              <a:gd name="connsiteY13" fmla="*/ 3165160 h 6355767"/>
              <a:gd name="connsiteX14" fmla="*/ 962290 w 5184799"/>
              <a:gd name="connsiteY14" fmla="*/ 3278282 h 6355767"/>
              <a:gd name="connsiteX15" fmla="*/ 535151 w 5184799"/>
              <a:gd name="connsiteY15" fmla="*/ 3076497 h 6355767"/>
              <a:gd name="connsiteX16" fmla="*/ 119586 w 5184799"/>
              <a:gd name="connsiteY16" fmla="*/ 2745301 h 6355767"/>
              <a:gd name="connsiteX17" fmla="*/ 41972 w 5184799"/>
              <a:gd name="connsiteY17" fmla="*/ 2495857 h 6355767"/>
              <a:gd name="connsiteX18" fmla="*/ 86566 w 5184799"/>
              <a:gd name="connsiteY18" fmla="*/ 2089726 h 6355767"/>
              <a:gd name="connsiteX19" fmla="*/ 170662 w 5184799"/>
              <a:gd name="connsiteY19" fmla="*/ 2076372 h 6355767"/>
              <a:gd name="connsiteX20" fmla="*/ 929558 w 5184799"/>
              <a:gd name="connsiteY20" fmla="*/ 1840328 h 6355767"/>
              <a:gd name="connsiteX21" fmla="*/ 1372618 w 5184799"/>
              <a:gd name="connsiteY21" fmla="*/ 1359561 h 6355767"/>
              <a:gd name="connsiteX22" fmla="*/ 2089055 w 5184799"/>
              <a:gd name="connsiteY22" fmla="*/ 1029623 h 6355767"/>
              <a:gd name="connsiteX0" fmla="*/ 2089055 w 5184799"/>
              <a:gd name="connsiteY0" fmla="*/ 1029623 h 6355767"/>
              <a:gd name="connsiteX1" fmla="*/ 1953466 w 5184799"/>
              <a:gd name="connsiteY1" fmla="*/ 109802 h 6355767"/>
              <a:gd name="connsiteX2" fmla="*/ 2614953 w 5184799"/>
              <a:gd name="connsiteY2" fmla="*/ 850612 h 6355767"/>
              <a:gd name="connsiteX3" fmla="*/ 2777113 w 5184799"/>
              <a:gd name="connsiteY3" fmla="*/ 0 h 6355767"/>
              <a:gd name="connsiteX4" fmla="*/ 3390052 w 5184799"/>
              <a:gd name="connsiteY4" fmla="*/ 1072848 h 6355767"/>
              <a:gd name="connsiteX5" fmla="*/ 4049241 w 5184799"/>
              <a:gd name="connsiteY5" fmla="*/ 1617267 h 6355767"/>
              <a:gd name="connsiteX6" fmla="*/ 4579145 w 5184799"/>
              <a:gd name="connsiteY6" fmla="*/ 2558670 h 6355767"/>
              <a:gd name="connsiteX7" fmla="*/ 4411662 w 5184799"/>
              <a:gd name="connsiteY7" fmla="*/ 2443741 h 6355767"/>
              <a:gd name="connsiteX8" fmla="*/ 5143339 w 5184799"/>
              <a:gd name="connsiteY8" fmla="*/ 3452311 h 6355767"/>
              <a:gd name="connsiteX9" fmla="*/ 4345675 w 5184799"/>
              <a:gd name="connsiteY9" fmla="*/ 4704610 h 6355767"/>
              <a:gd name="connsiteX10" fmla="*/ 2089055 w 5184799"/>
              <a:gd name="connsiteY10" fmla="*/ 6355767 h 6355767"/>
              <a:gd name="connsiteX11" fmla="*/ 1962160 w 5184799"/>
              <a:gd name="connsiteY11" fmla="*/ 4585727 h 6355767"/>
              <a:gd name="connsiteX12" fmla="*/ 2164469 w 5184799"/>
              <a:gd name="connsiteY12" fmla="*/ 3885944 h 6355767"/>
              <a:gd name="connsiteX13" fmla="*/ 1782317 w 5184799"/>
              <a:gd name="connsiteY13" fmla="*/ 3165160 h 6355767"/>
              <a:gd name="connsiteX14" fmla="*/ 962290 w 5184799"/>
              <a:gd name="connsiteY14" fmla="*/ 3278282 h 6355767"/>
              <a:gd name="connsiteX15" fmla="*/ 535151 w 5184799"/>
              <a:gd name="connsiteY15" fmla="*/ 3076497 h 6355767"/>
              <a:gd name="connsiteX16" fmla="*/ 119586 w 5184799"/>
              <a:gd name="connsiteY16" fmla="*/ 2745301 h 6355767"/>
              <a:gd name="connsiteX17" fmla="*/ 41972 w 5184799"/>
              <a:gd name="connsiteY17" fmla="*/ 2495857 h 6355767"/>
              <a:gd name="connsiteX18" fmla="*/ 86566 w 5184799"/>
              <a:gd name="connsiteY18" fmla="*/ 2089726 h 6355767"/>
              <a:gd name="connsiteX19" fmla="*/ 170662 w 5184799"/>
              <a:gd name="connsiteY19" fmla="*/ 2059227 h 6355767"/>
              <a:gd name="connsiteX20" fmla="*/ 929558 w 5184799"/>
              <a:gd name="connsiteY20" fmla="*/ 1840328 h 6355767"/>
              <a:gd name="connsiteX21" fmla="*/ 1372618 w 5184799"/>
              <a:gd name="connsiteY21" fmla="*/ 1359561 h 6355767"/>
              <a:gd name="connsiteX22" fmla="*/ 2089055 w 5184799"/>
              <a:gd name="connsiteY22" fmla="*/ 1029623 h 6355767"/>
              <a:gd name="connsiteX0" fmla="*/ 2089055 w 5184799"/>
              <a:gd name="connsiteY0" fmla="*/ 1029623 h 6355767"/>
              <a:gd name="connsiteX1" fmla="*/ 1953466 w 5184799"/>
              <a:gd name="connsiteY1" fmla="*/ 109802 h 6355767"/>
              <a:gd name="connsiteX2" fmla="*/ 2614953 w 5184799"/>
              <a:gd name="connsiteY2" fmla="*/ 850612 h 6355767"/>
              <a:gd name="connsiteX3" fmla="*/ 2777113 w 5184799"/>
              <a:gd name="connsiteY3" fmla="*/ 0 h 6355767"/>
              <a:gd name="connsiteX4" fmla="*/ 3390052 w 5184799"/>
              <a:gd name="connsiteY4" fmla="*/ 1072848 h 6355767"/>
              <a:gd name="connsiteX5" fmla="*/ 4049241 w 5184799"/>
              <a:gd name="connsiteY5" fmla="*/ 1617267 h 6355767"/>
              <a:gd name="connsiteX6" fmla="*/ 4579145 w 5184799"/>
              <a:gd name="connsiteY6" fmla="*/ 2558670 h 6355767"/>
              <a:gd name="connsiteX7" fmla="*/ 4411662 w 5184799"/>
              <a:gd name="connsiteY7" fmla="*/ 2443741 h 6355767"/>
              <a:gd name="connsiteX8" fmla="*/ 5143339 w 5184799"/>
              <a:gd name="connsiteY8" fmla="*/ 3452311 h 6355767"/>
              <a:gd name="connsiteX9" fmla="*/ 4345675 w 5184799"/>
              <a:gd name="connsiteY9" fmla="*/ 4704610 h 6355767"/>
              <a:gd name="connsiteX10" fmla="*/ 2089055 w 5184799"/>
              <a:gd name="connsiteY10" fmla="*/ 6355767 h 6355767"/>
              <a:gd name="connsiteX11" fmla="*/ 1962160 w 5184799"/>
              <a:gd name="connsiteY11" fmla="*/ 4585727 h 6355767"/>
              <a:gd name="connsiteX12" fmla="*/ 2164469 w 5184799"/>
              <a:gd name="connsiteY12" fmla="*/ 3885944 h 6355767"/>
              <a:gd name="connsiteX13" fmla="*/ 1782317 w 5184799"/>
              <a:gd name="connsiteY13" fmla="*/ 3165160 h 6355767"/>
              <a:gd name="connsiteX14" fmla="*/ 962290 w 5184799"/>
              <a:gd name="connsiteY14" fmla="*/ 3278282 h 6355767"/>
              <a:gd name="connsiteX15" fmla="*/ 535151 w 5184799"/>
              <a:gd name="connsiteY15" fmla="*/ 3076497 h 6355767"/>
              <a:gd name="connsiteX16" fmla="*/ 119586 w 5184799"/>
              <a:gd name="connsiteY16" fmla="*/ 2745301 h 6355767"/>
              <a:gd name="connsiteX17" fmla="*/ 41972 w 5184799"/>
              <a:gd name="connsiteY17" fmla="*/ 2495857 h 6355767"/>
              <a:gd name="connsiteX18" fmla="*/ 86566 w 5184799"/>
              <a:gd name="connsiteY18" fmla="*/ 2089726 h 6355767"/>
              <a:gd name="connsiteX19" fmla="*/ 170662 w 5184799"/>
              <a:gd name="connsiteY19" fmla="*/ 2059227 h 6355767"/>
              <a:gd name="connsiteX20" fmla="*/ 929558 w 5184799"/>
              <a:gd name="connsiteY20" fmla="*/ 1840328 h 6355767"/>
              <a:gd name="connsiteX21" fmla="*/ 1372618 w 5184799"/>
              <a:gd name="connsiteY21" fmla="*/ 1359561 h 6355767"/>
              <a:gd name="connsiteX22" fmla="*/ 2089055 w 5184799"/>
              <a:gd name="connsiteY22" fmla="*/ 1029623 h 6355767"/>
              <a:gd name="connsiteX0" fmla="*/ 2089055 w 5184799"/>
              <a:gd name="connsiteY0" fmla="*/ 1029623 h 6355767"/>
              <a:gd name="connsiteX1" fmla="*/ 1953466 w 5184799"/>
              <a:gd name="connsiteY1" fmla="*/ 109802 h 6355767"/>
              <a:gd name="connsiteX2" fmla="*/ 2614953 w 5184799"/>
              <a:gd name="connsiteY2" fmla="*/ 850612 h 6355767"/>
              <a:gd name="connsiteX3" fmla="*/ 2777113 w 5184799"/>
              <a:gd name="connsiteY3" fmla="*/ 0 h 6355767"/>
              <a:gd name="connsiteX4" fmla="*/ 3390052 w 5184799"/>
              <a:gd name="connsiteY4" fmla="*/ 1072848 h 6355767"/>
              <a:gd name="connsiteX5" fmla="*/ 4049241 w 5184799"/>
              <a:gd name="connsiteY5" fmla="*/ 1617267 h 6355767"/>
              <a:gd name="connsiteX6" fmla="*/ 4579145 w 5184799"/>
              <a:gd name="connsiteY6" fmla="*/ 2558670 h 6355767"/>
              <a:gd name="connsiteX7" fmla="*/ 4411662 w 5184799"/>
              <a:gd name="connsiteY7" fmla="*/ 2443741 h 6355767"/>
              <a:gd name="connsiteX8" fmla="*/ 5143339 w 5184799"/>
              <a:gd name="connsiteY8" fmla="*/ 3452311 h 6355767"/>
              <a:gd name="connsiteX9" fmla="*/ 4345675 w 5184799"/>
              <a:gd name="connsiteY9" fmla="*/ 4704610 h 6355767"/>
              <a:gd name="connsiteX10" fmla="*/ 2089055 w 5184799"/>
              <a:gd name="connsiteY10" fmla="*/ 6355767 h 6355767"/>
              <a:gd name="connsiteX11" fmla="*/ 1962160 w 5184799"/>
              <a:gd name="connsiteY11" fmla="*/ 4585727 h 6355767"/>
              <a:gd name="connsiteX12" fmla="*/ 2164469 w 5184799"/>
              <a:gd name="connsiteY12" fmla="*/ 3885944 h 6355767"/>
              <a:gd name="connsiteX13" fmla="*/ 1782317 w 5184799"/>
              <a:gd name="connsiteY13" fmla="*/ 3165160 h 6355767"/>
              <a:gd name="connsiteX14" fmla="*/ 962290 w 5184799"/>
              <a:gd name="connsiteY14" fmla="*/ 3278282 h 6355767"/>
              <a:gd name="connsiteX15" fmla="*/ 535151 w 5184799"/>
              <a:gd name="connsiteY15" fmla="*/ 3076497 h 6355767"/>
              <a:gd name="connsiteX16" fmla="*/ 119586 w 5184799"/>
              <a:gd name="connsiteY16" fmla="*/ 2745301 h 6355767"/>
              <a:gd name="connsiteX17" fmla="*/ 41972 w 5184799"/>
              <a:gd name="connsiteY17" fmla="*/ 2495857 h 6355767"/>
              <a:gd name="connsiteX18" fmla="*/ 86566 w 5184799"/>
              <a:gd name="connsiteY18" fmla="*/ 2089726 h 6355767"/>
              <a:gd name="connsiteX19" fmla="*/ 170662 w 5184799"/>
              <a:gd name="connsiteY19" fmla="*/ 2059227 h 6355767"/>
              <a:gd name="connsiteX20" fmla="*/ 929558 w 5184799"/>
              <a:gd name="connsiteY20" fmla="*/ 1840328 h 6355767"/>
              <a:gd name="connsiteX21" fmla="*/ 1372618 w 5184799"/>
              <a:gd name="connsiteY21" fmla="*/ 1359561 h 6355767"/>
              <a:gd name="connsiteX22" fmla="*/ 2089055 w 5184799"/>
              <a:gd name="connsiteY22" fmla="*/ 1029623 h 6355767"/>
              <a:gd name="connsiteX0" fmla="*/ 2089055 w 5184799"/>
              <a:gd name="connsiteY0" fmla="*/ 1029623 h 6355767"/>
              <a:gd name="connsiteX1" fmla="*/ 1953466 w 5184799"/>
              <a:gd name="connsiteY1" fmla="*/ 109802 h 6355767"/>
              <a:gd name="connsiteX2" fmla="*/ 2614953 w 5184799"/>
              <a:gd name="connsiteY2" fmla="*/ 850612 h 6355767"/>
              <a:gd name="connsiteX3" fmla="*/ 2777113 w 5184799"/>
              <a:gd name="connsiteY3" fmla="*/ 0 h 6355767"/>
              <a:gd name="connsiteX4" fmla="*/ 3390052 w 5184799"/>
              <a:gd name="connsiteY4" fmla="*/ 1072848 h 6355767"/>
              <a:gd name="connsiteX5" fmla="*/ 4049241 w 5184799"/>
              <a:gd name="connsiteY5" fmla="*/ 1617267 h 6355767"/>
              <a:gd name="connsiteX6" fmla="*/ 4579145 w 5184799"/>
              <a:gd name="connsiteY6" fmla="*/ 2558670 h 6355767"/>
              <a:gd name="connsiteX7" fmla="*/ 4411662 w 5184799"/>
              <a:gd name="connsiteY7" fmla="*/ 2443741 h 6355767"/>
              <a:gd name="connsiteX8" fmla="*/ 5143339 w 5184799"/>
              <a:gd name="connsiteY8" fmla="*/ 3452311 h 6355767"/>
              <a:gd name="connsiteX9" fmla="*/ 4345675 w 5184799"/>
              <a:gd name="connsiteY9" fmla="*/ 4704610 h 6355767"/>
              <a:gd name="connsiteX10" fmla="*/ 2089055 w 5184799"/>
              <a:gd name="connsiteY10" fmla="*/ 6355767 h 6355767"/>
              <a:gd name="connsiteX11" fmla="*/ 1962160 w 5184799"/>
              <a:gd name="connsiteY11" fmla="*/ 4585727 h 6355767"/>
              <a:gd name="connsiteX12" fmla="*/ 2164469 w 5184799"/>
              <a:gd name="connsiteY12" fmla="*/ 3885944 h 6355767"/>
              <a:gd name="connsiteX13" fmla="*/ 1782317 w 5184799"/>
              <a:gd name="connsiteY13" fmla="*/ 3165160 h 6355767"/>
              <a:gd name="connsiteX14" fmla="*/ 962290 w 5184799"/>
              <a:gd name="connsiteY14" fmla="*/ 3278282 h 6355767"/>
              <a:gd name="connsiteX15" fmla="*/ 535151 w 5184799"/>
              <a:gd name="connsiteY15" fmla="*/ 3076497 h 6355767"/>
              <a:gd name="connsiteX16" fmla="*/ 119586 w 5184799"/>
              <a:gd name="connsiteY16" fmla="*/ 2745301 h 6355767"/>
              <a:gd name="connsiteX17" fmla="*/ 41972 w 5184799"/>
              <a:gd name="connsiteY17" fmla="*/ 2495857 h 6355767"/>
              <a:gd name="connsiteX18" fmla="*/ 86566 w 5184799"/>
              <a:gd name="connsiteY18" fmla="*/ 2089726 h 6355767"/>
              <a:gd name="connsiteX19" fmla="*/ 170662 w 5184799"/>
              <a:gd name="connsiteY19" fmla="*/ 2059227 h 6355767"/>
              <a:gd name="connsiteX20" fmla="*/ 929558 w 5184799"/>
              <a:gd name="connsiteY20" fmla="*/ 1840328 h 6355767"/>
              <a:gd name="connsiteX21" fmla="*/ 1224028 w 5184799"/>
              <a:gd name="connsiteY21" fmla="*/ 1454811 h 6355767"/>
              <a:gd name="connsiteX22" fmla="*/ 2089055 w 5184799"/>
              <a:gd name="connsiteY22" fmla="*/ 1029623 h 6355767"/>
              <a:gd name="connsiteX0" fmla="*/ 2089055 w 5184799"/>
              <a:gd name="connsiteY0" fmla="*/ 1029623 h 6355767"/>
              <a:gd name="connsiteX1" fmla="*/ 1953466 w 5184799"/>
              <a:gd name="connsiteY1" fmla="*/ 109802 h 6355767"/>
              <a:gd name="connsiteX2" fmla="*/ 2614953 w 5184799"/>
              <a:gd name="connsiteY2" fmla="*/ 850612 h 6355767"/>
              <a:gd name="connsiteX3" fmla="*/ 2777113 w 5184799"/>
              <a:gd name="connsiteY3" fmla="*/ 0 h 6355767"/>
              <a:gd name="connsiteX4" fmla="*/ 3390052 w 5184799"/>
              <a:gd name="connsiteY4" fmla="*/ 1072848 h 6355767"/>
              <a:gd name="connsiteX5" fmla="*/ 4049241 w 5184799"/>
              <a:gd name="connsiteY5" fmla="*/ 1617267 h 6355767"/>
              <a:gd name="connsiteX6" fmla="*/ 4579145 w 5184799"/>
              <a:gd name="connsiteY6" fmla="*/ 2558670 h 6355767"/>
              <a:gd name="connsiteX7" fmla="*/ 4411662 w 5184799"/>
              <a:gd name="connsiteY7" fmla="*/ 2443741 h 6355767"/>
              <a:gd name="connsiteX8" fmla="*/ 5143339 w 5184799"/>
              <a:gd name="connsiteY8" fmla="*/ 3452311 h 6355767"/>
              <a:gd name="connsiteX9" fmla="*/ 4345675 w 5184799"/>
              <a:gd name="connsiteY9" fmla="*/ 4704610 h 6355767"/>
              <a:gd name="connsiteX10" fmla="*/ 2089055 w 5184799"/>
              <a:gd name="connsiteY10" fmla="*/ 6355767 h 6355767"/>
              <a:gd name="connsiteX11" fmla="*/ 1962160 w 5184799"/>
              <a:gd name="connsiteY11" fmla="*/ 4585727 h 6355767"/>
              <a:gd name="connsiteX12" fmla="*/ 2164469 w 5184799"/>
              <a:gd name="connsiteY12" fmla="*/ 3885944 h 6355767"/>
              <a:gd name="connsiteX13" fmla="*/ 1782317 w 5184799"/>
              <a:gd name="connsiteY13" fmla="*/ 3165160 h 6355767"/>
              <a:gd name="connsiteX14" fmla="*/ 962290 w 5184799"/>
              <a:gd name="connsiteY14" fmla="*/ 3278282 h 6355767"/>
              <a:gd name="connsiteX15" fmla="*/ 535151 w 5184799"/>
              <a:gd name="connsiteY15" fmla="*/ 3076497 h 6355767"/>
              <a:gd name="connsiteX16" fmla="*/ 119586 w 5184799"/>
              <a:gd name="connsiteY16" fmla="*/ 2745301 h 6355767"/>
              <a:gd name="connsiteX17" fmla="*/ 41972 w 5184799"/>
              <a:gd name="connsiteY17" fmla="*/ 2495857 h 6355767"/>
              <a:gd name="connsiteX18" fmla="*/ 86566 w 5184799"/>
              <a:gd name="connsiteY18" fmla="*/ 2089726 h 6355767"/>
              <a:gd name="connsiteX19" fmla="*/ 170662 w 5184799"/>
              <a:gd name="connsiteY19" fmla="*/ 2059227 h 6355767"/>
              <a:gd name="connsiteX20" fmla="*/ 929558 w 5184799"/>
              <a:gd name="connsiteY20" fmla="*/ 1840328 h 6355767"/>
              <a:gd name="connsiteX21" fmla="*/ 1224028 w 5184799"/>
              <a:gd name="connsiteY21" fmla="*/ 1454811 h 6355767"/>
              <a:gd name="connsiteX22" fmla="*/ 2089055 w 5184799"/>
              <a:gd name="connsiteY22" fmla="*/ 1029623 h 6355767"/>
              <a:gd name="connsiteX0" fmla="*/ 2089055 w 5184799"/>
              <a:gd name="connsiteY0" fmla="*/ 1029623 h 6355767"/>
              <a:gd name="connsiteX1" fmla="*/ 1953466 w 5184799"/>
              <a:gd name="connsiteY1" fmla="*/ 109802 h 6355767"/>
              <a:gd name="connsiteX2" fmla="*/ 2614953 w 5184799"/>
              <a:gd name="connsiteY2" fmla="*/ 850612 h 6355767"/>
              <a:gd name="connsiteX3" fmla="*/ 2777113 w 5184799"/>
              <a:gd name="connsiteY3" fmla="*/ 0 h 6355767"/>
              <a:gd name="connsiteX4" fmla="*/ 3390052 w 5184799"/>
              <a:gd name="connsiteY4" fmla="*/ 1072848 h 6355767"/>
              <a:gd name="connsiteX5" fmla="*/ 4049241 w 5184799"/>
              <a:gd name="connsiteY5" fmla="*/ 1617267 h 6355767"/>
              <a:gd name="connsiteX6" fmla="*/ 4579145 w 5184799"/>
              <a:gd name="connsiteY6" fmla="*/ 2558670 h 6355767"/>
              <a:gd name="connsiteX7" fmla="*/ 4411662 w 5184799"/>
              <a:gd name="connsiteY7" fmla="*/ 2443741 h 6355767"/>
              <a:gd name="connsiteX8" fmla="*/ 5143339 w 5184799"/>
              <a:gd name="connsiteY8" fmla="*/ 3452311 h 6355767"/>
              <a:gd name="connsiteX9" fmla="*/ 4345675 w 5184799"/>
              <a:gd name="connsiteY9" fmla="*/ 4704610 h 6355767"/>
              <a:gd name="connsiteX10" fmla="*/ 2089055 w 5184799"/>
              <a:gd name="connsiteY10" fmla="*/ 6355767 h 6355767"/>
              <a:gd name="connsiteX11" fmla="*/ 1962160 w 5184799"/>
              <a:gd name="connsiteY11" fmla="*/ 4585727 h 6355767"/>
              <a:gd name="connsiteX12" fmla="*/ 2164469 w 5184799"/>
              <a:gd name="connsiteY12" fmla="*/ 3885944 h 6355767"/>
              <a:gd name="connsiteX13" fmla="*/ 1782317 w 5184799"/>
              <a:gd name="connsiteY13" fmla="*/ 3165160 h 6355767"/>
              <a:gd name="connsiteX14" fmla="*/ 962290 w 5184799"/>
              <a:gd name="connsiteY14" fmla="*/ 3278282 h 6355767"/>
              <a:gd name="connsiteX15" fmla="*/ 535151 w 5184799"/>
              <a:gd name="connsiteY15" fmla="*/ 3076497 h 6355767"/>
              <a:gd name="connsiteX16" fmla="*/ 119586 w 5184799"/>
              <a:gd name="connsiteY16" fmla="*/ 2745301 h 6355767"/>
              <a:gd name="connsiteX17" fmla="*/ 41972 w 5184799"/>
              <a:gd name="connsiteY17" fmla="*/ 2495857 h 6355767"/>
              <a:gd name="connsiteX18" fmla="*/ 86566 w 5184799"/>
              <a:gd name="connsiteY18" fmla="*/ 2089726 h 6355767"/>
              <a:gd name="connsiteX19" fmla="*/ 170662 w 5184799"/>
              <a:gd name="connsiteY19" fmla="*/ 2059227 h 6355767"/>
              <a:gd name="connsiteX20" fmla="*/ 929558 w 5184799"/>
              <a:gd name="connsiteY20" fmla="*/ 1840328 h 6355767"/>
              <a:gd name="connsiteX21" fmla="*/ 1224028 w 5184799"/>
              <a:gd name="connsiteY21" fmla="*/ 1454811 h 6355767"/>
              <a:gd name="connsiteX22" fmla="*/ 2089055 w 5184799"/>
              <a:gd name="connsiteY22" fmla="*/ 1029623 h 6355767"/>
              <a:gd name="connsiteX0" fmla="*/ 2089055 w 5184799"/>
              <a:gd name="connsiteY0" fmla="*/ 1029623 h 6355767"/>
              <a:gd name="connsiteX1" fmla="*/ 1953466 w 5184799"/>
              <a:gd name="connsiteY1" fmla="*/ 109802 h 6355767"/>
              <a:gd name="connsiteX2" fmla="*/ 2614953 w 5184799"/>
              <a:gd name="connsiteY2" fmla="*/ 850612 h 6355767"/>
              <a:gd name="connsiteX3" fmla="*/ 2777113 w 5184799"/>
              <a:gd name="connsiteY3" fmla="*/ 0 h 6355767"/>
              <a:gd name="connsiteX4" fmla="*/ 3390052 w 5184799"/>
              <a:gd name="connsiteY4" fmla="*/ 1072848 h 6355767"/>
              <a:gd name="connsiteX5" fmla="*/ 4049241 w 5184799"/>
              <a:gd name="connsiteY5" fmla="*/ 1617267 h 6355767"/>
              <a:gd name="connsiteX6" fmla="*/ 4579145 w 5184799"/>
              <a:gd name="connsiteY6" fmla="*/ 2558670 h 6355767"/>
              <a:gd name="connsiteX7" fmla="*/ 4411662 w 5184799"/>
              <a:gd name="connsiteY7" fmla="*/ 2443741 h 6355767"/>
              <a:gd name="connsiteX8" fmla="*/ 5143339 w 5184799"/>
              <a:gd name="connsiteY8" fmla="*/ 3452311 h 6355767"/>
              <a:gd name="connsiteX9" fmla="*/ 4345675 w 5184799"/>
              <a:gd name="connsiteY9" fmla="*/ 4704610 h 6355767"/>
              <a:gd name="connsiteX10" fmla="*/ 2089055 w 5184799"/>
              <a:gd name="connsiteY10" fmla="*/ 6355767 h 6355767"/>
              <a:gd name="connsiteX11" fmla="*/ 1962160 w 5184799"/>
              <a:gd name="connsiteY11" fmla="*/ 4585727 h 6355767"/>
              <a:gd name="connsiteX12" fmla="*/ 2164469 w 5184799"/>
              <a:gd name="connsiteY12" fmla="*/ 3885944 h 6355767"/>
              <a:gd name="connsiteX13" fmla="*/ 1782317 w 5184799"/>
              <a:gd name="connsiteY13" fmla="*/ 3165160 h 6355767"/>
              <a:gd name="connsiteX14" fmla="*/ 962290 w 5184799"/>
              <a:gd name="connsiteY14" fmla="*/ 3278282 h 6355767"/>
              <a:gd name="connsiteX15" fmla="*/ 535151 w 5184799"/>
              <a:gd name="connsiteY15" fmla="*/ 3076497 h 6355767"/>
              <a:gd name="connsiteX16" fmla="*/ 119586 w 5184799"/>
              <a:gd name="connsiteY16" fmla="*/ 2745301 h 6355767"/>
              <a:gd name="connsiteX17" fmla="*/ 41972 w 5184799"/>
              <a:gd name="connsiteY17" fmla="*/ 2495857 h 6355767"/>
              <a:gd name="connsiteX18" fmla="*/ 86566 w 5184799"/>
              <a:gd name="connsiteY18" fmla="*/ 2089726 h 6355767"/>
              <a:gd name="connsiteX19" fmla="*/ 170662 w 5184799"/>
              <a:gd name="connsiteY19" fmla="*/ 2059227 h 6355767"/>
              <a:gd name="connsiteX20" fmla="*/ 929558 w 5184799"/>
              <a:gd name="connsiteY20" fmla="*/ 1840328 h 6355767"/>
              <a:gd name="connsiteX21" fmla="*/ 1224028 w 5184799"/>
              <a:gd name="connsiteY21" fmla="*/ 1454811 h 6355767"/>
              <a:gd name="connsiteX22" fmla="*/ 2089055 w 5184799"/>
              <a:gd name="connsiteY22" fmla="*/ 1029623 h 6355767"/>
              <a:gd name="connsiteX0" fmla="*/ 2089055 w 5184799"/>
              <a:gd name="connsiteY0" fmla="*/ 1029623 h 6355767"/>
              <a:gd name="connsiteX1" fmla="*/ 1953466 w 5184799"/>
              <a:gd name="connsiteY1" fmla="*/ 109802 h 6355767"/>
              <a:gd name="connsiteX2" fmla="*/ 2614953 w 5184799"/>
              <a:gd name="connsiteY2" fmla="*/ 850612 h 6355767"/>
              <a:gd name="connsiteX3" fmla="*/ 2777113 w 5184799"/>
              <a:gd name="connsiteY3" fmla="*/ 0 h 6355767"/>
              <a:gd name="connsiteX4" fmla="*/ 3390052 w 5184799"/>
              <a:gd name="connsiteY4" fmla="*/ 1072848 h 6355767"/>
              <a:gd name="connsiteX5" fmla="*/ 4049241 w 5184799"/>
              <a:gd name="connsiteY5" fmla="*/ 1617267 h 6355767"/>
              <a:gd name="connsiteX6" fmla="*/ 4579145 w 5184799"/>
              <a:gd name="connsiteY6" fmla="*/ 2558670 h 6355767"/>
              <a:gd name="connsiteX7" fmla="*/ 4411662 w 5184799"/>
              <a:gd name="connsiteY7" fmla="*/ 2443741 h 6355767"/>
              <a:gd name="connsiteX8" fmla="*/ 5143339 w 5184799"/>
              <a:gd name="connsiteY8" fmla="*/ 3452311 h 6355767"/>
              <a:gd name="connsiteX9" fmla="*/ 4345675 w 5184799"/>
              <a:gd name="connsiteY9" fmla="*/ 4704610 h 6355767"/>
              <a:gd name="connsiteX10" fmla="*/ 2089055 w 5184799"/>
              <a:gd name="connsiteY10" fmla="*/ 6355767 h 6355767"/>
              <a:gd name="connsiteX11" fmla="*/ 1962160 w 5184799"/>
              <a:gd name="connsiteY11" fmla="*/ 4585727 h 6355767"/>
              <a:gd name="connsiteX12" fmla="*/ 2164469 w 5184799"/>
              <a:gd name="connsiteY12" fmla="*/ 3885944 h 6355767"/>
              <a:gd name="connsiteX13" fmla="*/ 1782317 w 5184799"/>
              <a:gd name="connsiteY13" fmla="*/ 3165160 h 6355767"/>
              <a:gd name="connsiteX14" fmla="*/ 962290 w 5184799"/>
              <a:gd name="connsiteY14" fmla="*/ 3278282 h 6355767"/>
              <a:gd name="connsiteX15" fmla="*/ 535151 w 5184799"/>
              <a:gd name="connsiteY15" fmla="*/ 3076497 h 6355767"/>
              <a:gd name="connsiteX16" fmla="*/ 119586 w 5184799"/>
              <a:gd name="connsiteY16" fmla="*/ 2745301 h 6355767"/>
              <a:gd name="connsiteX17" fmla="*/ 41972 w 5184799"/>
              <a:gd name="connsiteY17" fmla="*/ 2495857 h 6355767"/>
              <a:gd name="connsiteX18" fmla="*/ 86566 w 5184799"/>
              <a:gd name="connsiteY18" fmla="*/ 2089726 h 6355767"/>
              <a:gd name="connsiteX19" fmla="*/ 170662 w 5184799"/>
              <a:gd name="connsiteY19" fmla="*/ 2059227 h 6355767"/>
              <a:gd name="connsiteX20" fmla="*/ 929558 w 5184799"/>
              <a:gd name="connsiteY20" fmla="*/ 1840328 h 6355767"/>
              <a:gd name="connsiteX21" fmla="*/ 1224028 w 5184799"/>
              <a:gd name="connsiteY21" fmla="*/ 1454811 h 6355767"/>
              <a:gd name="connsiteX22" fmla="*/ 2089055 w 5184799"/>
              <a:gd name="connsiteY22" fmla="*/ 1029623 h 635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184799" h="6355767">
                <a:moveTo>
                  <a:pt x="2089055" y="1029623"/>
                </a:moveTo>
                <a:cubicBezTo>
                  <a:pt x="1963214" y="742066"/>
                  <a:pt x="1883092" y="103989"/>
                  <a:pt x="1953466" y="109802"/>
                </a:cubicBezTo>
                <a:cubicBezTo>
                  <a:pt x="2059662" y="164969"/>
                  <a:pt x="2390647" y="606850"/>
                  <a:pt x="2614953" y="850612"/>
                </a:cubicBezTo>
                <a:cubicBezTo>
                  <a:pt x="2621381" y="608985"/>
                  <a:pt x="2629715" y="155902"/>
                  <a:pt x="2777113" y="0"/>
                </a:cubicBezTo>
                <a:cubicBezTo>
                  <a:pt x="2808706" y="2016"/>
                  <a:pt x="3108904" y="783177"/>
                  <a:pt x="3390052" y="1072848"/>
                </a:cubicBezTo>
                <a:cubicBezTo>
                  <a:pt x="3597311" y="1310642"/>
                  <a:pt x="3845344" y="1386775"/>
                  <a:pt x="4049241" y="1617267"/>
                </a:cubicBezTo>
                <a:cubicBezTo>
                  <a:pt x="4247423" y="1864904"/>
                  <a:pt x="4545729" y="2413622"/>
                  <a:pt x="4579145" y="2558670"/>
                </a:cubicBezTo>
                <a:cubicBezTo>
                  <a:pt x="4520777" y="2503850"/>
                  <a:pt x="4462410" y="2468081"/>
                  <a:pt x="4411662" y="2443741"/>
                </a:cubicBezTo>
                <a:cubicBezTo>
                  <a:pt x="4557129" y="2854226"/>
                  <a:pt x="5062007" y="3166921"/>
                  <a:pt x="5143339" y="3452311"/>
                </a:cubicBezTo>
                <a:cubicBezTo>
                  <a:pt x="5360051" y="4154224"/>
                  <a:pt x="4672523" y="4531017"/>
                  <a:pt x="4345675" y="4704610"/>
                </a:cubicBezTo>
                <a:cubicBezTo>
                  <a:pt x="3507108" y="5072116"/>
                  <a:pt x="2582182" y="5683461"/>
                  <a:pt x="2089055" y="6355767"/>
                </a:cubicBezTo>
                <a:cubicBezTo>
                  <a:pt x="1857103" y="5791154"/>
                  <a:pt x="1808032" y="5150340"/>
                  <a:pt x="1962160" y="4585727"/>
                </a:cubicBezTo>
                <a:cubicBezTo>
                  <a:pt x="2054996" y="4357546"/>
                  <a:pt x="2142753" y="4068405"/>
                  <a:pt x="2164469" y="3885944"/>
                </a:cubicBezTo>
                <a:cubicBezTo>
                  <a:pt x="2135298" y="3608429"/>
                  <a:pt x="1994368" y="3341075"/>
                  <a:pt x="1782317" y="3165160"/>
                </a:cubicBezTo>
                <a:cubicBezTo>
                  <a:pt x="1456481" y="3169001"/>
                  <a:pt x="1237326" y="3238881"/>
                  <a:pt x="962290" y="3278282"/>
                </a:cubicBezTo>
                <a:cubicBezTo>
                  <a:pt x="748502" y="3263505"/>
                  <a:pt x="631575" y="3190727"/>
                  <a:pt x="535151" y="3076497"/>
                </a:cubicBezTo>
                <a:cubicBezTo>
                  <a:pt x="367607" y="2987667"/>
                  <a:pt x="192469" y="2842921"/>
                  <a:pt x="119586" y="2745301"/>
                </a:cubicBezTo>
                <a:cubicBezTo>
                  <a:pt x="80168" y="2660460"/>
                  <a:pt x="61070" y="2580698"/>
                  <a:pt x="41972" y="2495857"/>
                </a:cubicBezTo>
                <a:cubicBezTo>
                  <a:pt x="-30793" y="2307140"/>
                  <a:pt x="-4499" y="2171763"/>
                  <a:pt x="86566" y="2089726"/>
                </a:cubicBezTo>
                <a:cubicBezTo>
                  <a:pt x="115634" y="2082677"/>
                  <a:pt x="30163" y="2100793"/>
                  <a:pt x="170662" y="2059227"/>
                </a:cubicBezTo>
                <a:cubicBezTo>
                  <a:pt x="309256" y="2051951"/>
                  <a:pt x="729232" y="1959796"/>
                  <a:pt x="929558" y="1840328"/>
                </a:cubicBezTo>
                <a:cubicBezTo>
                  <a:pt x="1058195" y="1749922"/>
                  <a:pt x="1154446" y="1606177"/>
                  <a:pt x="1224028" y="1454811"/>
                </a:cubicBezTo>
                <a:cubicBezTo>
                  <a:pt x="1499035" y="1252122"/>
                  <a:pt x="1798808" y="1158017"/>
                  <a:pt x="2089055" y="1029623"/>
                </a:cubicBezTo>
                <a:close/>
              </a:path>
            </a:pathLst>
          </a:custGeom>
          <a:gradFill>
            <a:gsLst>
              <a:gs pos="0">
                <a:srgbClr val="D6A670"/>
              </a:gs>
              <a:gs pos="50000">
                <a:srgbClr val="F5D3AE"/>
              </a:gs>
              <a:gs pos="100000">
                <a:srgbClr val="F3C99A"/>
              </a:gs>
            </a:gsLst>
            <a:lin ang="5400000" scaled="1"/>
          </a:gradFill>
          <a:ln w="6350">
            <a:noFill/>
          </a:ln>
          <a:effectLst>
            <a:innerShdw blurRad="101600" dist="50800" dir="13500000">
              <a:srgbClr val="BB825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123944BD-EF97-45C8-8454-58B09AD9405C}"/>
              </a:ext>
            </a:extLst>
          </p:cNvPr>
          <p:cNvSpPr/>
          <p:nvPr/>
        </p:nvSpPr>
        <p:spPr>
          <a:xfrm>
            <a:off x="3934442" y="1122094"/>
            <a:ext cx="3972109" cy="4946473"/>
          </a:xfrm>
          <a:custGeom>
            <a:avLst/>
            <a:gdLst>
              <a:gd name="connsiteX0" fmla="*/ 0 w 4562573"/>
              <a:gd name="connsiteY0" fmla="*/ 2253007 h 5806912"/>
              <a:gd name="connsiteX1" fmla="*/ 56561 w 4562573"/>
              <a:gd name="connsiteY1" fmla="*/ 1885361 h 5806912"/>
              <a:gd name="connsiteX2" fmla="*/ 1008668 w 4562573"/>
              <a:gd name="connsiteY2" fmla="*/ 1508289 h 5806912"/>
              <a:gd name="connsiteX3" fmla="*/ 1159497 w 4562573"/>
              <a:gd name="connsiteY3" fmla="*/ 1216058 h 5806912"/>
              <a:gd name="connsiteX4" fmla="*/ 1866507 w 4562573"/>
              <a:gd name="connsiteY4" fmla="*/ 942681 h 5806912"/>
              <a:gd name="connsiteX5" fmla="*/ 1725105 w 4562573"/>
              <a:gd name="connsiteY5" fmla="*/ 103695 h 5806912"/>
              <a:gd name="connsiteX6" fmla="*/ 2328421 w 4562573"/>
              <a:gd name="connsiteY6" fmla="*/ 754145 h 5806912"/>
              <a:gd name="connsiteX7" fmla="*/ 2469823 w 4562573"/>
              <a:gd name="connsiteY7" fmla="*/ 0 h 5806912"/>
              <a:gd name="connsiteX8" fmla="*/ 3082565 w 4562573"/>
              <a:gd name="connsiteY8" fmla="*/ 1036949 h 5806912"/>
              <a:gd name="connsiteX9" fmla="*/ 3629320 w 4562573"/>
              <a:gd name="connsiteY9" fmla="*/ 1432875 h 5806912"/>
              <a:gd name="connsiteX10" fmla="*/ 4138367 w 4562573"/>
              <a:gd name="connsiteY10" fmla="*/ 2328421 h 5806912"/>
              <a:gd name="connsiteX11" fmla="*/ 3978111 w 4562573"/>
              <a:gd name="connsiteY11" fmla="*/ 2224726 h 5806912"/>
              <a:gd name="connsiteX12" fmla="*/ 4562573 w 4562573"/>
              <a:gd name="connsiteY12" fmla="*/ 2997724 h 5806912"/>
              <a:gd name="connsiteX13" fmla="*/ 4562573 w 4562573"/>
              <a:gd name="connsiteY13" fmla="*/ 3761295 h 5806912"/>
              <a:gd name="connsiteX14" fmla="*/ 4062953 w 4562573"/>
              <a:gd name="connsiteY14" fmla="*/ 4176075 h 5806912"/>
              <a:gd name="connsiteX15" fmla="*/ 3101419 w 4562573"/>
              <a:gd name="connsiteY15" fmla="*/ 4751110 h 5806912"/>
              <a:gd name="connsiteX16" fmla="*/ 1847654 w 4562573"/>
              <a:gd name="connsiteY16" fmla="*/ 5806912 h 5806912"/>
              <a:gd name="connsiteX17" fmla="*/ 1706252 w 4562573"/>
              <a:gd name="connsiteY17" fmla="*/ 4279770 h 5806912"/>
              <a:gd name="connsiteX18" fmla="*/ 1951349 w 4562573"/>
              <a:gd name="connsiteY18" fmla="*/ 3535052 h 5806912"/>
              <a:gd name="connsiteX19" fmla="*/ 1602557 w 4562573"/>
              <a:gd name="connsiteY19" fmla="*/ 2875176 h 5806912"/>
              <a:gd name="connsiteX20" fmla="*/ 650450 w 4562573"/>
              <a:gd name="connsiteY20" fmla="*/ 2978871 h 5806912"/>
              <a:gd name="connsiteX21" fmla="*/ 405353 w 4562573"/>
              <a:gd name="connsiteY21" fmla="*/ 2771481 h 5806912"/>
              <a:gd name="connsiteX22" fmla="*/ 131975 w 4562573"/>
              <a:gd name="connsiteY22" fmla="*/ 2573518 h 5806912"/>
              <a:gd name="connsiteX23" fmla="*/ 0 w 4562573"/>
              <a:gd name="connsiteY23" fmla="*/ 2253007 h 5806912"/>
              <a:gd name="connsiteX0" fmla="*/ 28722 w 4591295"/>
              <a:gd name="connsiteY0" fmla="*/ 2253007 h 5806912"/>
              <a:gd name="connsiteX1" fmla="*/ 85283 w 4591295"/>
              <a:gd name="connsiteY1" fmla="*/ 1885361 h 5806912"/>
              <a:gd name="connsiteX2" fmla="*/ 1037390 w 4591295"/>
              <a:gd name="connsiteY2" fmla="*/ 1508289 h 5806912"/>
              <a:gd name="connsiteX3" fmla="*/ 1188219 w 4591295"/>
              <a:gd name="connsiteY3" fmla="*/ 1216058 h 5806912"/>
              <a:gd name="connsiteX4" fmla="*/ 1895229 w 4591295"/>
              <a:gd name="connsiteY4" fmla="*/ 942681 h 5806912"/>
              <a:gd name="connsiteX5" fmla="*/ 1753827 w 4591295"/>
              <a:gd name="connsiteY5" fmla="*/ 103695 h 5806912"/>
              <a:gd name="connsiteX6" fmla="*/ 2357143 w 4591295"/>
              <a:gd name="connsiteY6" fmla="*/ 754145 h 5806912"/>
              <a:gd name="connsiteX7" fmla="*/ 2498545 w 4591295"/>
              <a:gd name="connsiteY7" fmla="*/ 0 h 5806912"/>
              <a:gd name="connsiteX8" fmla="*/ 3111287 w 4591295"/>
              <a:gd name="connsiteY8" fmla="*/ 1036949 h 5806912"/>
              <a:gd name="connsiteX9" fmla="*/ 3658042 w 4591295"/>
              <a:gd name="connsiteY9" fmla="*/ 1432875 h 5806912"/>
              <a:gd name="connsiteX10" fmla="*/ 4167089 w 4591295"/>
              <a:gd name="connsiteY10" fmla="*/ 2328421 h 5806912"/>
              <a:gd name="connsiteX11" fmla="*/ 4006833 w 4591295"/>
              <a:gd name="connsiteY11" fmla="*/ 2224726 h 5806912"/>
              <a:gd name="connsiteX12" fmla="*/ 4591295 w 4591295"/>
              <a:gd name="connsiteY12" fmla="*/ 2997724 h 5806912"/>
              <a:gd name="connsiteX13" fmla="*/ 4591295 w 4591295"/>
              <a:gd name="connsiteY13" fmla="*/ 3761295 h 5806912"/>
              <a:gd name="connsiteX14" fmla="*/ 4091675 w 4591295"/>
              <a:gd name="connsiteY14" fmla="*/ 4176075 h 5806912"/>
              <a:gd name="connsiteX15" fmla="*/ 3130141 w 4591295"/>
              <a:gd name="connsiteY15" fmla="*/ 4751110 h 5806912"/>
              <a:gd name="connsiteX16" fmla="*/ 1876376 w 4591295"/>
              <a:gd name="connsiteY16" fmla="*/ 5806912 h 5806912"/>
              <a:gd name="connsiteX17" fmla="*/ 1734974 w 4591295"/>
              <a:gd name="connsiteY17" fmla="*/ 4279770 h 5806912"/>
              <a:gd name="connsiteX18" fmla="*/ 1980071 w 4591295"/>
              <a:gd name="connsiteY18" fmla="*/ 3535052 h 5806912"/>
              <a:gd name="connsiteX19" fmla="*/ 1631279 w 4591295"/>
              <a:gd name="connsiteY19" fmla="*/ 2875176 h 5806912"/>
              <a:gd name="connsiteX20" fmla="*/ 679172 w 4591295"/>
              <a:gd name="connsiteY20" fmla="*/ 2978871 h 5806912"/>
              <a:gd name="connsiteX21" fmla="*/ 434075 w 4591295"/>
              <a:gd name="connsiteY21" fmla="*/ 2771481 h 5806912"/>
              <a:gd name="connsiteX22" fmla="*/ 160697 w 4591295"/>
              <a:gd name="connsiteY22" fmla="*/ 2573518 h 5806912"/>
              <a:gd name="connsiteX23" fmla="*/ 28722 w 4591295"/>
              <a:gd name="connsiteY23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1052222 w 4606127"/>
              <a:gd name="connsiteY2" fmla="*/ 1508289 h 5806912"/>
              <a:gd name="connsiteX3" fmla="*/ 1203051 w 4606127"/>
              <a:gd name="connsiteY3" fmla="*/ 1216058 h 5806912"/>
              <a:gd name="connsiteX4" fmla="*/ 1910061 w 4606127"/>
              <a:gd name="connsiteY4" fmla="*/ 942681 h 5806912"/>
              <a:gd name="connsiteX5" fmla="*/ 1768659 w 4606127"/>
              <a:gd name="connsiteY5" fmla="*/ 103695 h 5806912"/>
              <a:gd name="connsiteX6" fmla="*/ 2371975 w 4606127"/>
              <a:gd name="connsiteY6" fmla="*/ 754145 h 5806912"/>
              <a:gd name="connsiteX7" fmla="*/ 2513377 w 4606127"/>
              <a:gd name="connsiteY7" fmla="*/ 0 h 5806912"/>
              <a:gd name="connsiteX8" fmla="*/ 3126119 w 4606127"/>
              <a:gd name="connsiteY8" fmla="*/ 1036949 h 5806912"/>
              <a:gd name="connsiteX9" fmla="*/ 3672874 w 4606127"/>
              <a:gd name="connsiteY9" fmla="*/ 1432875 h 5806912"/>
              <a:gd name="connsiteX10" fmla="*/ 4181921 w 4606127"/>
              <a:gd name="connsiteY10" fmla="*/ 2328421 h 5806912"/>
              <a:gd name="connsiteX11" fmla="*/ 4021665 w 4606127"/>
              <a:gd name="connsiteY11" fmla="*/ 2224726 h 5806912"/>
              <a:gd name="connsiteX12" fmla="*/ 4606127 w 4606127"/>
              <a:gd name="connsiteY12" fmla="*/ 2997724 h 5806912"/>
              <a:gd name="connsiteX13" fmla="*/ 4606127 w 4606127"/>
              <a:gd name="connsiteY13" fmla="*/ 3761295 h 5806912"/>
              <a:gd name="connsiteX14" fmla="*/ 4106507 w 4606127"/>
              <a:gd name="connsiteY14" fmla="*/ 4176075 h 5806912"/>
              <a:gd name="connsiteX15" fmla="*/ 3144973 w 4606127"/>
              <a:gd name="connsiteY15" fmla="*/ 4751110 h 5806912"/>
              <a:gd name="connsiteX16" fmla="*/ 1891208 w 4606127"/>
              <a:gd name="connsiteY16" fmla="*/ 5806912 h 5806912"/>
              <a:gd name="connsiteX17" fmla="*/ 1749806 w 4606127"/>
              <a:gd name="connsiteY17" fmla="*/ 4279770 h 5806912"/>
              <a:gd name="connsiteX18" fmla="*/ 1994903 w 4606127"/>
              <a:gd name="connsiteY18" fmla="*/ 3535052 h 5806912"/>
              <a:gd name="connsiteX19" fmla="*/ 1646111 w 4606127"/>
              <a:gd name="connsiteY19" fmla="*/ 2875176 h 5806912"/>
              <a:gd name="connsiteX20" fmla="*/ 694004 w 4606127"/>
              <a:gd name="connsiteY20" fmla="*/ 2978871 h 5806912"/>
              <a:gd name="connsiteX21" fmla="*/ 448907 w 4606127"/>
              <a:gd name="connsiteY21" fmla="*/ 2771481 h 5806912"/>
              <a:gd name="connsiteX22" fmla="*/ 175529 w 4606127"/>
              <a:gd name="connsiteY22" fmla="*/ 2573518 h 5806912"/>
              <a:gd name="connsiteX23" fmla="*/ 43554 w 4606127"/>
              <a:gd name="connsiteY23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1052222 w 4606127"/>
              <a:gd name="connsiteY2" fmla="*/ 1508289 h 5806912"/>
              <a:gd name="connsiteX3" fmla="*/ 1203051 w 4606127"/>
              <a:gd name="connsiteY3" fmla="*/ 1216058 h 5806912"/>
              <a:gd name="connsiteX4" fmla="*/ 1910061 w 4606127"/>
              <a:gd name="connsiteY4" fmla="*/ 942681 h 5806912"/>
              <a:gd name="connsiteX5" fmla="*/ 1768659 w 4606127"/>
              <a:gd name="connsiteY5" fmla="*/ 103695 h 5806912"/>
              <a:gd name="connsiteX6" fmla="*/ 2371975 w 4606127"/>
              <a:gd name="connsiteY6" fmla="*/ 754145 h 5806912"/>
              <a:gd name="connsiteX7" fmla="*/ 2513377 w 4606127"/>
              <a:gd name="connsiteY7" fmla="*/ 0 h 5806912"/>
              <a:gd name="connsiteX8" fmla="*/ 3126119 w 4606127"/>
              <a:gd name="connsiteY8" fmla="*/ 1036949 h 5806912"/>
              <a:gd name="connsiteX9" fmla="*/ 3672874 w 4606127"/>
              <a:gd name="connsiteY9" fmla="*/ 1432875 h 5806912"/>
              <a:gd name="connsiteX10" fmla="*/ 4181921 w 4606127"/>
              <a:gd name="connsiteY10" fmla="*/ 2328421 h 5806912"/>
              <a:gd name="connsiteX11" fmla="*/ 4021665 w 4606127"/>
              <a:gd name="connsiteY11" fmla="*/ 2224726 h 5806912"/>
              <a:gd name="connsiteX12" fmla="*/ 4606127 w 4606127"/>
              <a:gd name="connsiteY12" fmla="*/ 2997724 h 5806912"/>
              <a:gd name="connsiteX13" fmla="*/ 4606127 w 4606127"/>
              <a:gd name="connsiteY13" fmla="*/ 3761295 h 5806912"/>
              <a:gd name="connsiteX14" fmla="*/ 4106507 w 4606127"/>
              <a:gd name="connsiteY14" fmla="*/ 4176075 h 5806912"/>
              <a:gd name="connsiteX15" fmla="*/ 3144973 w 4606127"/>
              <a:gd name="connsiteY15" fmla="*/ 4751110 h 5806912"/>
              <a:gd name="connsiteX16" fmla="*/ 1891208 w 4606127"/>
              <a:gd name="connsiteY16" fmla="*/ 5806912 h 5806912"/>
              <a:gd name="connsiteX17" fmla="*/ 1749806 w 4606127"/>
              <a:gd name="connsiteY17" fmla="*/ 4279770 h 5806912"/>
              <a:gd name="connsiteX18" fmla="*/ 1994903 w 4606127"/>
              <a:gd name="connsiteY18" fmla="*/ 3535052 h 5806912"/>
              <a:gd name="connsiteX19" fmla="*/ 1646111 w 4606127"/>
              <a:gd name="connsiteY19" fmla="*/ 2875176 h 5806912"/>
              <a:gd name="connsiteX20" fmla="*/ 694004 w 4606127"/>
              <a:gd name="connsiteY20" fmla="*/ 2978871 h 5806912"/>
              <a:gd name="connsiteX21" fmla="*/ 448907 w 4606127"/>
              <a:gd name="connsiteY21" fmla="*/ 2771481 h 5806912"/>
              <a:gd name="connsiteX22" fmla="*/ 175529 w 4606127"/>
              <a:gd name="connsiteY22" fmla="*/ 2573518 h 5806912"/>
              <a:gd name="connsiteX23" fmla="*/ 43554 w 4606127"/>
              <a:gd name="connsiteY23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889662 w 4606127"/>
              <a:gd name="connsiteY2" fmla="*/ 1620049 h 5806912"/>
              <a:gd name="connsiteX3" fmla="*/ 1203051 w 4606127"/>
              <a:gd name="connsiteY3" fmla="*/ 1216058 h 5806912"/>
              <a:gd name="connsiteX4" fmla="*/ 1910061 w 4606127"/>
              <a:gd name="connsiteY4" fmla="*/ 942681 h 5806912"/>
              <a:gd name="connsiteX5" fmla="*/ 1768659 w 4606127"/>
              <a:gd name="connsiteY5" fmla="*/ 103695 h 5806912"/>
              <a:gd name="connsiteX6" fmla="*/ 2371975 w 4606127"/>
              <a:gd name="connsiteY6" fmla="*/ 754145 h 5806912"/>
              <a:gd name="connsiteX7" fmla="*/ 2513377 w 4606127"/>
              <a:gd name="connsiteY7" fmla="*/ 0 h 5806912"/>
              <a:gd name="connsiteX8" fmla="*/ 3126119 w 4606127"/>
              <a:gd name="connsiteY8" fmla="*/ 1036949 h 5806912"/>
              <a:gd name="connsiteX9" fmla="*/ 3672874 w 4606127"/>
              <a:gd name="connsiteY9" fmla="*/ 1432875 h 5806912"/>
              <a:gd name="connsiteX10" fmla="*/ 4181921 w 4606127"/>
              <a:gd name="connsiteY10" fmla="*/ 2328421 h 5806912"/>
              <a:gd name="connsiteX11" fmla="*/ 4021665 w 4606127"/>
              <a:gd name="connsiteY11" fmla="*/ 2224726 h 5806912"/>
              <a:gd name="connsiteX12" fmla="*/ 4606127 w 4606127"/>
              <a:gd name="connsiteY12" fmla="*/ 2997724 h 5806912"/>
              <a:gd name="connsiteX13" fmla="*/ 4606127 w 4606127"/>
              <a:gd name="connsiteY13" fmla="*/ 3761295 h 5806912"/>
              <a:gd name="connsiteX14" fmla="*/ 4106507 w 4606127"/>
              <a:gd name="connsiteY14" fmla="*/ 4176075 h 5806912"/>
              <a:gd name="connsiteX15" fmla="*/ 3144973 w 4606127"/>
              <a:gd name="connsiteY15" fmla="*/ 4751110 h 5806912"/>
              <a:gd name="connsiteX16" fmla="*/ 1891208 w 4606127"/>
              <a:gd name="connsiteY16" fmla="*/ 5806912 h 5806912"/>
              <a:gd name="connsiteX17" fmla="*/ 1749806 w 4606127"/>
              <a:gd name="connsiteY17" fmla="*/ 4279770 h 5806912"/>
              <a:gd name="connsiteX18" fmla="*/ 1994903 w 4606127"/>
              <a:gd name="connsiteY18" fmla="*/ 3535052 h 5806912"/>
              <a:gd name="connsiteX19" fmla="*/ 1646111 w 4606127"/>
              <a:gd name="connsiteY19" fmla="*/ 2875176 h 5806912"/>
              <a:gd name="connsiteX20" fmla="*/ 694004 w 4606127"/>
              <a:gd name="connsiteY20" fmla="*/ 2978871 h 5806912"/>
              <a:gd name="connsiteX21" fmla="*/ 448907 w 4606127"/>
              <a:gd name="connsiteY21" fmla="*/ 2771481 h 5806912"/>
              <a:gd name="connsiteX22" fmla="*/ 175529 w 4606127"/>
              <a:gd name="connsiteY22" fmla="*/ 2573518 h 5806912"/>
              <a:gd name="connsiteX23" fmla="*/ 43554 w 4606127"/>
              <a:gd name="connsiteY23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889662 w 4606127"/>
              <a:gd name="connsiteY2" fmla="*/ 1620049 h 5806912"/>
              <a:gd name="connsiteX3" fmla="*/ 1203051 w 4606127"/>
              <a:gd name="connsiteY3" fmla="*/ 1216058 h 5806912"/>
              <a:gd name="connsiteX4" fmla="*/ 1910061 w 4606127"/>
              <a:gd name="connsiteY4" fmla="*/ 942681 h 5806912"/>
              <a:gd name="connsiteX5" fmla="*/ 1768659 w 4606127"/>
              <a:gd name="connsiteY5" fmla="*/ 103695 h 5806912"/>
              <a:gd name="connsiteX6" fmla="*/ 2371975 w 4606127"/>
              <a:gd name="connsiteY6" fmla="*/ 754145 h 5806912"/>
              <a:gd name="connsiteX7" fmla="*/ 2513377 w 4606127"/>
              <a:gd name="connsiteY7" fmla="*/ 0 h 5806912"/>
              <a:gd name="connsiteX8" fmla="*/ 3126119 w 4606127"/>
              <a:gd name="connsiteY8" fmla="*/ 1036949 h 5806912"/>
              <a:gd name="connsiteX9" fmla="*/ 3672874 w 4606127"/>
              <a:gd name="connsiteY9" fmla="*/ 1432875 h 5806912"/>
              <a:gd name="connsiteX10" fmla="*/ 4181921 w 4606127"/>
              <a:gd name="connsiteY10" fmla="*/ 2328421 h 5806912"/>
              <a:gd name="connsiteX11" fmla="*/ 4021665 w 4606127"/>
              <a:gd name="connsiteY11" fmla="*/ 2224726 h 5806912"/>
              <a:gd name="connsiteX12" fmla="*/ 4606127 w 4606127"/>
              <a:gd name="connsiteY12" fmla="*/ 2997724 h 5806912"/>
              <a:gd name="connsiteX13" fmla="*/ 4606127 w 4606127"/>
              <a:gd name="connsiteY13" fmla="*/ 3761295 h 5806912"/>
              <a:gd name="connsiteX14" fmla="*/ 4106507 w 4606127"/>
              <a:gd name="connsiteY14" fmla="*/ 4176075 h 5806912"/>
              <a:gd name="connsiteX15" fmla="*/ 3144973 w 4606127"/>
              <a:gd name="connsiteY15" fmla="*/ 4751110 h 5806912"/>
              <a:gd name="connsiteX16" fmla="*/ 1891208 w 4606127"/>
              <a:gd name="connsiteY16" fmla="*/ 5806912 h 5806912"/>
              <a:gd name="connsiteX17" fmla="*/ 1749806 w 4606127"/>
              <a:gd name="connsiteY17" fmla="*/ 4279770 h 5806912"/>
              <a:gd name="connsiteX18" fmla="*/ 1994903 w 4606127"/>
              <a:gd name="connsiteY18" fmla="*/ 3535052 h 5806912"/>
              <a:gd name="connsiteX19" fmla="*/ 1646111 w 4606127"/>
              <a:gd name="connsiteY19" fmla="*/ 2875176 h 5806912"/>
              <a:gd name="connsiteX20" fmla="*/ 694004 w 4606127"/>
              <a:gd name="connsiteY20" fmla="*/ 2978871 h 5806912"/>
              <a:gd name="connsiteX21" fmla="*/ 448907 w 4606127"/>
              <a:gd name="connsiteY21" fmla="*/ 2771481 h 5806912"/>
              <a:gd name="connsiteX22" fmla="*/ 175529 w 4606127"/>
              <a:gd name="connsiteY22" fmla="*/ 2573518 h 5806912"/>
              <a:gd name="connsiteX23" fmla="*/ 43554 w 4606127"/>
              <a:gd name="connsiteY23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889662 w 4606127"/>
              <a:gd name="connsiteY2" fmla="*/ 1620049 h 5806912"/>
              <a:gd name="connsiteX3" fmla="*/ 1203051 w 4606127"/>
              <a:gd name="connsiteY3" fmla="*/ 1216058 h 5806912"/>
              <a:gd name="connsiteX4" fmla="*/ 1910061 w 4606127"/>
              <a:gd name="connsiteY4" fmla="*/ 942681 h 5806912"/>
              <a:gd name="connsiteX5" fmla="*/ 1768659 w 4606127"/>
              <a:gd name="connsiteY5" fmla="*/ 103695 h 5806912"/>
              <a:gd name="connsiteX6" fmla="*/ 2371975 w 4606127"/>
              <a:gd name="connsiteY6" fmla="*/ 754145 h 5806912"/>
              <a:gd name="connsiteX7" fmla="*/ 2513377 w 4606127"/>
              <a:gd name="connsiteY7" fmla="*/ 0 h 5806912"/>
              <a:gd name="connsiteX8" fmla="*/ 3126119 w 4606127"/>
              <a:gd name="connsiteY8" fmla="*/ 1036949 h 5806912"/>
              <a:gd name="connsiteX9" fmla="*/ 3672874 w 4606127"/>
              <a:gd name="connsiteY9" fmla="*/ 1432875 h 5806912"/>
              <a:gd name="connsiteX10" fmla="*/ 4181921 w 4606127"/>
              <a:gd name="connsiteY10" fmla="*/ 2328421 h 5806912"/>
              <a:gd name="connsiteX11" fmla="*/ 4021665 w 4606127"/>
              <a:gd name="connsiteY11" fmla="*/ 2224726 h 5806912"/>
              <a:gd name="connsiteX12" fmla="*/ 4606127 w 4606127"/>
              <a:gd name="connsiteY12" fmla="*/ 2997724 h 5806912"/>
              <a:gd name="connsiteX13" fmla="*/ 4606127 w 4606127"/>
              <a:gd name="connsiteY13" fmla="*/ 3761295 h 5806912"/>
              <a:gd name="connsiteX14" fmla="*/ 4106507 w 4606127"/>
              <a:gd name="connsiteY14" fmla="*/ 4176075 h 5806912"/>
              <a:gd name="connsiteX15" fmla="*/ 3144973 w 4606127"/>
              <a:gd name="connsiteY15" fmla="*/ 4751110 h 5806912"/>
              <a:gd name="connsiteX16" fmla="*/ 1891208 w 4606127"/>
              <a:gd name="connsiteY16" fmla="*/ 5806912 h 5806912"/>
              <a:gd name="connsiteX17" fmla="*/ 1749806 w 4606127"/>
              <a:gd name="connsiteY17" fmla="*/ 4279770 h 5806912"/>
              <a:gd name="connsiteX18" fmla="*/ 1994903 w 4606127"/>
              <a:gd name="connsiteY18" fmla="*/ 3535052 h 5806912"/>
              <a:gd name="connsiteX19" fmla="*/ 1646111 w 4606127"/>
              <a:gd name="connsiteY19" fmla="*/ 2875176 h 5806912"/>
              <a:gd name="connsiteX20" fmla="*/ 694004 w 4606127"/>
              <a:gd name="connsiteY20" fmla="*/ 2978871 h 5806912"/>
              <a:gd name="connsiteX21" fmla="*/ 448907 w 4606127"/>
              <a:gd name="connsiteY21" fmla="*/ 2771481 h 5806912"/>
              <a:gd name="connsiteX22" fmla="*/ 175529 w 4606127"/>
              <a:gd name="connsiteY22" fmla="*/ 2573518 h 5806912"/>
              <a:gd name="connsiteX23" fmla="*/ 43554 w 4606127"/>
              <a:gd name="connsiteY23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30603 w 4606127"/>
              <a:gd name="connsiteY2" fmla="*/ 1787951 h 5806912"/>
              <a:gd name="connsiteX3" fmla="*/ 889662 w 4606127"/>
              <a:gd name="connsiteY3" fmla="*/ 1620049 h 5806912"/>
              <a:gd name="connsiteX4" fmla="*/ 1203051 w 4606127"/>
              <a:gd name="connsiteY4" fmla="*/ 1216058 h 5806912"/>
              <a:gd name="connsiteX5" fmla="*/ 1910061 w 4606127"/>
              <a:gd name="connsiteY5" fmla="*/ 942681 h 5806912"/>
              <a:gd name="connsiteX6" fmla="*/ 1768659 w 4606127"/>
              <a:gd name="connsiteY6" fmla="*/ 10369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203051 w 4606127"/>
              <a:gd name="connsiteY4" fmla="*/ 1216058 h 5806912"/>
              <a:gd name="connsiteX5" fmla="*/ 1910061 w 4606127"/>
              <a:gd name="connsiteY5" fmla="*/ 942681 h 5806912"/>
              <a:gd name="connsiteX6" fmla="*/ 1768659 w 4606127"/>
              <a:gd name="connsiteY6" fmla="*/ 10369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203051 w 4606127"/>
              <a:gd name="connsiteY4" fmla="*/ 1216058 h 5806912"/>
              <a:gd name="connsiteX5" fmla="*/ 1910061 w 4606127"/>
              <a:gd name="connsiteY5" fmla="*/ 942681 h 5806912"/>
              <a:gd name="connsiteX6" fmla="*/ 1768659 w 4606127"/>
              <a:gd name="connsiteY6" fmla="*/ 10369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203051 w 4606127"/>
              <a:gd name="connsiteY4" fmla="*/ 1216058 h 5806912"/>
              <a:gd name="connsiteX5" fmla="*/ 1910061 w 4606127"/>
              <a:gd name="connsiteY5" fmla="*/ 942681 h 5806912"/>
              <a:gd name="connsiteX6" fmla="*/ 1768659 w 4606127"/>
              <a:gd name="connsiteY6" fmla="*/ 10369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177651 w 4606127"/>
              <a:gd name="connsiteY4" fmla="*/ 1261778 h 5806912"/>
              <a:gd name="connsiteX5" fmla="*/ 1910061 w 4606127"/>
              <a:gd name="connsiteY5" fmla="*/ 942681 h 5806912"/>
              <a:gd name="connsiteX6" fmla="*/ 1768659 w 4606127"/>
              <a:gd name="connsiteY6" fmla="*/ 10369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177651 w 4606127"/>
              <a:gd name="connsiteY4" fmla="*/ 1261778 h 5806912"/>
              <a:gd name="connsiteX5" fmla="*/ 1910061 w 4606127"/>
              <a:gd name="connsiteY5" fmla="*/ 942681 h 5806912"/>
              <a:gd name="connsiteX6" fmla="*/ 1768659 w 4606127"/>
              <a:gd name="connsiteY6" fmla="*/ 10369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177651 w 4606127"/>
              <a:gd name="connsiteY4" fmla="*/ 1261778 h 5806912"/>
              <a:gd name="connsiteX5" fmla="*/ 1910061 w 4606127"/>
              <a:gd name="connsiteY5" fmla="*/ 942681 h 5806912"/>
              <a:gd name="connsiteX6" fmla="*/ 1768659 w 4606127"/>
              <a:gd name="connsiteY6" fmla="*/ 10369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177651 w 4606127"/>
              <a:gd name="connsiteY4" fmla="*/ 1261778 h 5806912"/>
              <a:gd name="connsiteX5" fmla="*/ 1899901 w 4606127"/>
              <a:gd name="connsiteY5" fmla="*/ 917281 h 5806912"/>
              <a:gd name="connsiteX6" fmla="*/ 1768659 w 4606127"/>
              <a:gd name="connsiteY6" fmla="*/ 10369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177651 w 4606127"/>
              <a:gd name="connsiteY4" fmla="*/ 1261778 h 5806912"/>
              <a:gd name="connsiteX5" fmla="*/ 1899901 w 4606127"/>
              <a:gd name="connsiteY5" fmla="*/ 917281 h 5806912"/>
              <a:gd name="connsiteX6" fmla="*/ 1768659 w 4606127"/>
              <a:gd name="connsiteY6" fmla="*/ 10369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177651 w 4606127"/>
              <a:gd name="connsiteY4" fmla="*/ 1261778 h 5806912"/>
              <a:gd name="connsiteX5" fmla="*/ 1899901 w 4606127"/>
              <a:gd name="connsiteY5" fmla="*/ 917281 h 5806912"/>
              <a:gd name="connsiteX6" fmla="*/ 1768659 w 4606127"/>
              <a:gd name="connsiteY6" fmla="*/ 10369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177651 w 4606127"/>
              <a:gd name="connsiteY4" fmla="*/ 1261778 h 5806912"/>
              <a:gd name="connsiteX5" fmla="*/ 1899901 w 4606127"/>
              <a:gd name="connsiteY5" fmla="*/ 917281 h 5806912"/>
              <a:gd name="connsiteX6" fmla="*/ 1768659 w 4606127"/>
              <a:gd name="connsiteY6" fmla="*/ 7829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177651 w 4606127"/>
              <a:gd name="connsiteY4" fmla="*/ 1261778 h 5806912"/>
              <a:gd name="connsiteX5" fmla="*/ 1899901 w 4606127"/>
              <a:gd name="connsiteY5" fmla="*/ 917281 h 5806912"/>
              <a:gd name="connsiteX6" fmla="*/ 1768659 w 4606127"/>
              <a:gd name="connsiteY6" fmla="*/ 7067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177651 w 4606127"/>
              <a:gd name="connsiteY4" fmla="*/ 1261778 h 5806912"/>
              <a:gd name="connsiteX5" fmla="*/ 1899901 w 4606127"/>
              <a:gd name="connsiteY5" fmla="*/ 917281 h 5806912"/>
              <a:gd name="connsiteX6" fmla="*/ 1768659 w 4606127"/>
              <a:gd name="connsiteY6" fmla="*/ 7067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177651 w 4606127"/>
              <a:gd name="connsiteY4" fmla="*/ 1261778 h 5806912"/>
              <a:gd name="connsiteX5" fmla="*/ 1899901 w 4606127"/>
              <a:gd name="connsiteY5" fmla="*/ 917281 h 5806912"/>
              <a:gd name="connsiteX6" fmla="*/ 1768659 w 4606127"/>
              <a:gd name="connsiteY6" fmla="*/ 7067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53007 h 5806912"/>
              <a:gd name="connsiteX1" fmla="*/ 100115 w 4606127"/>
              <a:gd name="connsiteY1" fmla="*/ 1885361 h 5806912"/>
              <a:gd name="connsiteX2" fmla="*/ 499183 w 4606127"/>
              <a:gd name="connsiteY2" fmla="*/ 1795571 h 5806912"/>
              <a:gd name="connsiteX3" fmla="*/ 889662 w 4606127"/>
              <a:gd name="connsiteY3" fmla="*/ 1620049 h 5806912"/>
              <a:gd name="connsiteX4" fmla="*/ 1177651 w 4606127"/>
              <a:gd name="connsiteY4" fmla="*/ 1261778 h 5806912"/>
              <a:gd name="connsiteX5" fmla="*/ 1899901 w 4606127"/>
              <a:gd name="connsiteY5" fmla="*/ 917281 h 5806912"/>
              <a:gd name="connsiteX6" fmla="*/ 1768659 w 4606127"/>
              <a:gd name="connsiteY6" fmla="*/ 70675 h 5806912"/>
              <a:gd name="connsiteX7" fmla="*/ 2371975 w 4606127"/>
              <a:gd name="connsiteY7" fmla="*/ 754145 h 5806912"/>
              <a:gd name="connsiteX8" fmla="*/ 2513377 w 4606127"/>
              <a:gd name="connsiteY8" fmla="*/ 0 h 5806912"/>
              <a:gd name="connsiteX9" fmla="*/ 3126119 w 4606127"/>
              <a:gd name="connsiteY9" fmla="*/ 1036949 h 5806912"/>
              <a:gd name="connsiteX10" fmla="*/ 3672874 w 4606127"/>
              <a:gd name="connsiteY10" fmla="*/ 1432875 h 5806912"/>
              <a:gd name="connsiteX11" fmla="*/ 4181921 w 4606127"/>
              <a:gd name="connsiteY11" fmla="*/ 2328421 h 5806912"/>
              <a:gd name="connsiteX12" fmla="*/ 4021665 w 4606127"/>
              <a:gd name="connsiteY12" fmla="*/ 2224726 h 5806912"/>
              <a:gd name="connsiteX13" fmla="*/ 4606127 w 4606127"/>
              <a:gd name="connsiteY13" fmla="*/ 2997724 h 5806912"/>
              <a:gd name="connsiteX14" fmla="*/ 4606127 w 4606127"/>
              <a:gd name="connsiteY14" fmla="*/ 3761295 h 5806912"/>
              <a:gd name="connsiteX15" fmla="*/ 4106507 w 4606127"/>
              <a:gd name="connsiteY15" fmla="*/ 4176075 h 5806912"/>
              <a:gd name="connsiteX16" fmla="*/ 3144973 w 4606127"/>
              <a:gd name="connsiteY16" fmla="*/ 4751110 h 5806912"/>
              <a:gd name="connsiteX17" fmla="*/ 1891208 w 4606127"/>
              <a:gd name="connsiteY17" fmla="*/ 5806912 h 5806912"/>
              <a:gd name="connsiteX18" fmla="*/ 1749806 w 4606127"/>
              <a:gd name="connsiteY18" fmla="*/ 4279770 h 5806912"/>
              <a:gd name="connsiteX19" fmla="*/ 1994903 w 4606127"/>
              <a:gd name="connsiteY19" fmla="*/ 3535052 h 5806912"/>
              <a:gd name="connsiteX20" fmla="*/ 1646111 w 4606127"/>
              <a:gd name="connsiteY20" fmla="*/ 2875176 h 5806912"/>
              <a:gd name="connsiteX21" fmla="*/ 694004 w 4606127"/>
              <a:gd name="connsiteY21" fmla="*/ 2978871 h 5806912"/>
              <a:gd name="connsiteX22" fmla="*/ 448907 w 4606127"/>
              <a:gd name="connsiteY22" fmla="*/ 2771481 h 5806912"/>
              <a:gd name="connsiteX23" fmla="*/ 175529 w 4606127"/>
              <a:gd name="connsiteY23" fmla="*/ 2573518 h 5806912"/>
              <a:gd name="connsiteX24" fmla="*/ 43554 w 4606127"/>
              <a:gd name="connsiteY24" fmla="*/ 2253007 h 5806912"/>
              <a:gd name="connsiteX0" fmla="*/ 43554 w 4606127"/>
              <a:gd name="connsiteY0" fmla="*/ 2298727 h 5852632"/>
              <a:gd name="connsiteX1" fmla="*/ 100115 w 4606127"/>
              <a:gd name="connsiteY1" fmla="*/ 1931081 h 5852632"/>
              <a:gd name="connsiteX2" fmla="*/ 499183 w 4606127"/>
              <a:gd name="connsiteY2" fmla="*/ 1841291 h 5852632"/>
              <a:gd name="connsiteX3" fmla="*/ 889662 w 4606127"/>
              <a:gd name="connsiteY3" fmla="*/ 1665769 h 5852632"/>
              <a:gd name="connsiteX4" fmla="*/ 1177651 w 4606127"/>
              <a:gd name="connsiteY4" fmla="*/ 1307498 h 5852632"/>
              <a:gd name="connsiteX5" fmla="*/ 1899901 w 4606127"/>
              <a:gd name="connsiteY5" fmla="*/ 963001 h 5852632"/>
              <a:gd name="connsiteX6" fmla="*/ 1768659 w 4606127"/>
              <a:gd name="connsiteY6" fmla="*/ 116395 h 5852632"/>
              <a:gd name="connsiteX7" fmla="*/ 2371975 w 4606127"/>
              <a:gd name="connsiteY7" fmla="*/ 799865 h 5852632"/>
              <a:gd name="connsiteX8" fmla="*/ 2513377 w 4606127"/>
              <a:gd name="connsiteY8" fmla="*/ 0 h 5852632"/>
              <a:gd name="connsiteX9" fmla="*/ 3126119 w 4606127"/>
              <a:gd name="connsiteY9" fmla="*/ 1082669 h 5852632"/>
              <a:gd name="connsiteX10" fmla="*/ 3672874 w 4606127"/>
              <a:gd name="connsiteY10" fmla="*/ 1478595 h 5852632"/>
              <a:gd name="connsiteX11" fmla="*/ 4181921 w 4606127"/>
              <a:gd name="connsiteY11" fmla="*/ 2374141 h 5852632"/>
              <a:gd name="connsiteX12" fmla="*/ 4021665 w 4606127"/>
              <a:gd name="connsiteY12" fmla="*/ 2270446 h 5852632"/>
              <a:gd name="connsiteX13" fmla="*/ 4606127 w 4606127"/>
              <a:gd name="connsiteY13" fmla="*/ 3043444 h 5852632"/>
              <a:gd name="connsiteX14" fmla="*/ 4606127 w 4606127"/>
              <a:gd name="connsiteY14" fmla="*/ 3807015 h 5852632"/>
              <a:gd name="connsiteX15" fmla="*/ 4106507 w 4606127"/>
              <a:gd name="connsiteY15" fmla="*/ 4221795 h 5852632"/>
              <a:gd name="connsiteX16" fmla="*/ 3144973 w 4606127"/>
              <a:gd name="connsiteY16" fmla="*/ 4796830 h 5852632"/>
              <a:gd name="connsiteX17" fmla="*/ 1891208 w 4606127"/>
              <a:gd name="connsiteY17" fmla="*/ 5852632 h 5852632"/>
              <a:gd name="connsiteX18" fmla="*/ 1749806 w 4606127"/>
              <a:gd name="connsiteY18" fmla="*/ 4325490 h 5852632"/>
              <a:gd name="connsiteX19" fmla="*/ 1994903 w 4606127"/>
              <a:gd name="connsiteY19" fmla="*/ 3580772 h 5852632"/>
              <a:gd name="connsiteX20" fmla="*/ 1646111 w 4606127"/>
              <a:gd name="connsiteY20" fmla="*/ 2920896 h 5852632"/>
              <a:gd name="connsiteX21" fmla="*/ 694004 w 4606127"/>
              <a:gd name="connsiteY21" fmla="*/ 3024591 h 5852632"/>
              <a:gd name="connsiteX22" fmla="*/ 448907 w 4606127"/>
              <a:gd name="connsiteY22" fmla="*/ 2817201 h 5852632"/>
              <a:gd name="connsiteX23" fmla="*/ 175529 w 4606127"/>
              <a:gd name="connsiteY23" fmla="*/ 2619238 h 5852632"/>
              <a:gd name="connsiteX24" fmla="*/ 43554 w 4606127"/>
              <a:gd name="connsiteY24" fmla="*/ 2298727 h 5852632"/>
              <a:gd name="connsiteX0" fmla="*/ 43554 w 4606127"/>
              <a:gd name="connsiteY0" fmla="*/ 2298727 h 5852632"/>
              <a:gd name="connsiteX1" fmla="*/ 100115 w 4606127"/>
              <a:gd name="connsiteY1" fmla="*/ 1931081 h 5852632"/>
              <a:gd name="connsiteX2" fmla="*/ 499183 w 4606127"/>
              <a:gd name="connsiteY2" fmla="*/ 1841291 h 5852632"/>
              <a:gd name="connsiteX3" fmla="*/ 889662 w 4606127"/>
              <a:gd name="connsiteY3" fmla="*/ 1665769 h 5852632"/>
              <a:gd name="connsiteX4" fmla="*/ 1177651 w 4606127"/>
              <a:gd name="connsiteY4" fmla="*/ 1307498 h 5852632"/>
              <a:gd name="connsiteX5" fmla="*/ 1899901 w 4606127"/>
              <a:gd name="connsiteY5" fmla="*/ 963001 h 5852632"/>
              <a:gd name="connsiteX6" fmla="*/ 1768659 w 4606127"/>
              <a:gd name="connsiteY6" fmla="*/ 116395 h 5852632"/>
              <a:gd name="connsiteX7" fmla="*/ 2371975 w 4606127"/>
              <a:gd name="connsiteY7" fmla="*/ 799865 h 5852632"/>
              <a:gd name="connsiteX8" fmla="*/ 2513377 w 4606127"/>
              <a:gd name="connsiteY8" fmla="*/ 0 h 5852632"/>
              <a:gd name="connsiteX9" fmla="*/ 3126119 w 4606127"/>
              <a:gd name="connsiteY9" fmla="*/ 1082669 h 5852632"/>
              <a:gd name="connsiteX10" fmla="*/ 3672874 w 4606127"/>
              <a:gd name="connsiteY10" fmla="*/ 1478595 h 5852632"/>
              <a:gd name="connsiteX11" fmla="*/ 4181921 w 4606127"/>
              <a:gd name="connsiteY11" fmla="*/ 2374141 h 5852632"/>
              <a:gd name="connsiteX12" fmla="*/ 4021665 w 4606127"/>
              <a:gd name="connsiteY12" fmla="*/ 2270446 h 5852632"/>
              <a:gd name="connsiteX13" fmla="*/ 4606127 w 4606127"/>
              <a:gd name="connsiteY13" fmla="*/ 3043444 h 5852632"/>
              <a:gd name="connsiteX14" fmla="*/ 4606127 w 4606127"/>
              <a:gd name="connsiteY14" fmla="*/ 3807015 h 5852632"/>
              <a:gd name="connsiteX15" fmla="*/ 4106507 w 4606127"/>
              <a:gd name="connsiteY15" fmla="*/ 4221795 h 5852632"/>
              <a:gd name="connsiteX16" fmla="*/ 3144973 w 4606127"/>
              <a:gd name="connsiteY16" fmla="*/ 4796830 h 5852632"/>
              <a:gd name="connsiteX17" fmla="*/ 1891208 w 4606127"/>
              <a:gd name="connsiteY17" fmla="*/ 5852632 h 5852632"/>
              <a:gd name="connsiteX18" fmla="*/ 1749806 w 4606127"/>
              <a:gd name="connsiteY18" fmla="*/ 4325490 h 5852632"/>
              <a:gd name="connsiteX19" fmla="*/ 1994903 w 4606127"/>
              <a:gd name="connsiteY19" fmla="*/ 3580772 h 5852632"/>
              <a:gd name="connsiteX20" fmla="*/ 1646111 w 4606127"/>
              <a:gd name="connsiteY20" fmla="*/ 2920896 h 5852632"/>
              <a:gd name="connsiteX21" fmla="*/ 694004 w 4606127"/>
              <a:gd name="connsiteY21" fmla="*/ 3024591 h 5852632"/>
              <a:gd name="connsiteX22" fmla="*/ 448907 w 4606127"/>
              <a:gd name="connsiteY22" fmla="*/ 2817201 h 5852632"/>
              <a:gd name="connsiteX23" fmla="*/ 175529 w 4606127"/>
              <a:gd name="connsiteY23" fmla="*/ 2619238 h 5852632"/>
              <a:gd name="connsiteX24" fmla="*/ 43554 w 4606127"/>
              <a:gd name="connsiteY24" fmla="*/ 2298727 h 5852632"/>
              <a:gd name="connsiteX0" fmla="*/ 43554 w 4606127"/>
              <a:gd name="connsiteY0" fmla="*/ 2298727 h 5852632"/>
              <a:gd name="connsiteX1" fmla="*/ 100115 w 4606127"/>
              <a:gd name="connsiteY1" fmla="*/ 1931081 h 5852632"/>
              <a:gd name="connsiteX2" fmla="*/ 499183 w 4606127"/>
              <a:gd name="connsiteY2" fmla="*/ 1841291 h 5852632"/>
              <a:gd name="connsiteX3" fmla="*/ 889662 w 4606127"/>
              <a:gd name="connsiteY3" fmla="*/ 1665769 h 5852632"/>
              <a:gd name="connsiteX4" fmla="*/ 1177651 w 4606127"/>
              <a:gd name="connsiteY4" fmla="*/ 1307498 h 5852632"/>
              <a:gd name="connsiteX5" fmla="*/ 1899901 w 4606127"/>
              <a:gd name="connsiteY5" fmla="*/ 963001 h 5852632"/>
              <a:gd name="connsiteX6" fmla="*/ 1768659 w 4606127"/>
              <a:gd name="connsiteY6" fmla="*/ 116395 h 5852632"/>
              <a:gd name="connsiteX7" fmla="*/ 2371975 w 4606127"/>
              <a:gd name="connsiteY7" fmla="*/ 799865 h 5852632"/>
              <a:gd name="connsiteX8" fmla="*/ 2513377 w 4606127"/>
              <a:gd name="connsiteY8" fmla="*/ 0 h 5852632"/>
              <a:gd name="connsiteX9" fmla="*/ 3126119 w 4606127"/>
              <a:gd name="connsiteY9" fmla="*/ 1082669 h 5852632"/>
              <a:gd name="connsiteX10" fmla="*/ 3672874 w 4606127"/>
              <a:gd name="connsiteY10" fmla="*/ 1478595 h 5852632"/>
              <a:gd name="connsiteX11" fmla="*/ 4181921 w 4606127"/>
              <a:gd name="connsiteY11" fmla="*/ 2374141 h 5852632"/>
              <a:gd name="connsiteX12" fmla="*/ 4021665 w 4606127"/>
              <a:gd name="connsiteY12" fmla="*/ 2270446 h 5852632"/>
              <a:gd name="connsiteX13" fmla="*/ 4606127 w 4606127"/>
              <a:gd name="connsiteY13" fmla="*/ 3043444 h 5852632"/>
              <a:gd name="connsiteX14" fmla="*/ 4606127 w 4606127"/>
              <a:gd name="connsiteY14" fmla="*/ 3807015 h 5852632"/>
              <a:gd name="connsiteX15" fmla="*/ 4106507 w 4606127"/>
              <a:gd name="connsiteY15" fmla="*/ 4221795 h 5852632"/>
              <a:gd name="connsiteX16" fmla="*/ 3144973 w 4606127"/>
              <a:gd name="connsiteY16" fmla="*/ 4796830 h 5852632"/>
              <a:gd name="connsiteX17" fmla="*/ 1891208 w 4606127"/>
              <a:gd name="connsiteY17" fmla="*/ 5852632 h 5852632"/>
              <a:gd name="connsiteX18" fmla="*/ 1749806 w 4606127"/>
              <a:gd name="connsiteY18" fmla="*/ 4325490 h 5852632"/>
              <a:gd name="connsiteX19" fmla="*/ 1994903 w 4606127"/>
              <a:gd name="connsiteY19" fmla="*/ 3580772 h 5852632"/>
              <a:gd name="connsiteX20" fmla="*/ 1646111 w 4606127"/>
              <a:gd name="connsiteY20" fmla="*/ 2920896 h 5852632"/>
              <a:gd name="connsiteX21" fmla="*/ 694004 w 4606127"/>
              <a:gd name="connsiteY21" fmla="*/ 3024591 h 5852632"/>
              <a:gd name="connsiteX22" fmla="*/ 448907 w 4606127"/>
              <a:gd name="connsiteY22" fmla="*/ 2817201 h 5852632"/>
              <a:gd name="connsiteX23" fmla="*/ 175529 w 4606127"/>
              <a:gd name="connsiteY23" fmla="*/ 2619238 h 5852632"/>
              <a:gd name="connsiteX24" fmla="*/ 43554 w 4606127"/>
              <a:gd name="connsiteY24" fmla="*/ 2298727 h 5852632"/>
              <a:gd name="connsiteX0" fmla="*/ 43554 w 4606127"/>
              <a:gd name="connsiteY0" fmla="*/ 2288567 h 5842472"/>
              <a:gd name="connsiteX1" fmla="*/ 100115 w 4606127"/>
              <a:gd name="connsiteY1" fmla="*/ 1920921 h 5842472"/>
              <a:gd name="connsiteX2" fmla="*/ 499183 w 4606127"/>
              <a:gd name="connsiteY2" fmla="*/ 1831131 h 5842472"/>
              <a:gd name="connsiteX3" fmla="*/ 889662 w 4606127"/>
              <a:gd name="connsiteY3" fmla="*/ 1655609 h 5842472"/>
              <a:gd name="connsiteX4" fmla="*/ 1177651 w 4606127"/>
              <a:gd name="connsiteY4" fmla="*/ 1297338 h 5842472"/>
              <a:gd name="connsiteX5" fmla="*/ 1899901 w 4606127"/>
              <a:gd name="connsiteY5" fmla="*/ 952841 h 5842472"/>
              <a:gd name="connsiteX6" fmla="*/ 1768659 w 4606127"/>
              <a:gd name="connsiteY6" fmla="*/ 106235 h 5842472"/>
              <a:gd name="connsiteX7" fmla="*/ 2371975 w 4606127"/>
              <a:gd name="connsiteY7" fmla="*/ 789705 h 5842472"/>
              <a:gd name="connsiteX8" fmla="*/ 2518457 w 4606127"/>
              <a:gd name="connsiteY8" fmla="*/ 0 h 5842472"/>
              <a:gd name="connsiteX9" fmla="*/ 3126119 w 4606127"/>
              <a:gd name="connsiteY9" fmla="*/ 1072509 h 5842472"/>
              <a:gd name="connsiteX10" fmla="*/ 3672874 w 4606127"/>
              <a:gd name="connsiteY10" fmla="*/ 1468435 h 5842472"/>
              <a:gd name="connsiteX11" fmla="*/ 4181921 w 4606127"/>
              <a:gd name="connsiteY11" fmla="*/ 2363981 h 5842472"/>
              <a:gd name="connsiteX12" fmla="*/ 4021665 w 4606127"/>
              <a:gd name="connsiteY12" fmla="*/ 2260286 h 5842472"/>
              <a:gd name="connsiteX13" fmla="*/ 4606127 w 4606127"/>
              <a:gd name="connsiteY13" fmla="*/ 3033284 h 5842472"/>
              <a:gd name="connsiteX14" fmla="*/ 4606127 w 4606127"/>
              <a:gd name="connsiteY14" fmla="*/ 3796855 h 5842472"/>
              <a:gd name="connsiteX15" fmla="*/ 4106507 w 4606127"/>
              <a:gd name="connsiteY15" fmla="*/ 4211635 h 5842472"/>
              <a:gd name="connsiteX16" fmla="*/ 3144973 w 4606127"/>
              <a:gd name="connsiteY16" fmla="*/ 4786670 h 5842472"/>
              <a:gd name="connsiteX17" fmla="*/ 1891208 w 4606127"/>
              <a:gd name="connsiteY17" fmla="*/ 5842472 h 5842472"/>
              <a:gd name="connsiteX18" fmla="*/ 1749806 w 4606127"/>
              <a:gd name="connsiteY18" fmla="*/ 4315330 h 5842472"/>
              <a:gd name="connsiteX19" fmla="*/ 1994903 w 4606127"/>
              <a:gd name="connsiteY19" fmla="*/ 3570612 h 5842472"/>
              <a:gd name="connsiteX20" fmla="*/ 1646111 w 4606127"/>
              <a:gd name="connsiteY20" fmla="*/ 2910736 h 5842472"/>
              <a:gd name="connsiteX21" fmla="*/ 694004 w 4606127"/>
              <a:gd name="connsiteY21" fmla="*/ 3014431 h 5842472"/>
              <a:gd name="connsiteX22" fmla="*/ 448907 w 4606127"/>
              <a:gd name="connsiteY22" fmla="*/ 2807041 h 5842472"/>
              <a:gd name="connsiteX23" fmla="*/ 175529 w 4606127"/>
              <a:gd name="connsiteY23" fmla="*/ 2609078 h 5842472"/>
              <a:gd name="connsiteX24" fmla="*/ 43554 w 4606127"/>
              <a:gd name="connsiteY24" fmla="*/ 2288567 h 5842472"/>
              <a:gd name="connsiteX0" fmla="*/ 43554 w 4606127"/>
              <a:gd name="connsiteY0" fmla="*/ 2288567 h 5842472"/>
              <a:gd name="connsiteX1" fmla="*/ 100115 w 4606127"/>
              <a:gd name="connsiteY1" fmla="*/ 1920921 h 5842472"/>
              <a:gd name="connsiteX2" fmla="*/ 499183 w 4606127"/>
              <a:gd name="connsiteY2" fmla="*/ 1831131 h 5842472"/>
              <a:gd name="connsiteX3" fmla="*/ 889662 w 4606127"/>
              <a:gd name="connsiteY3" fmla="*/ 1655609 h 5842472"/>
              <a:gd name="connsiteX4" fmla="*/ 1177651 w 4606127"/>
              <a:gd name="connsiteY4" fmla="*/ 1297338 h 5842472"/>
              <a:gd name="connsiteX5" fmla="*/ 1899901 w 4606127"/>
              <a:gd name="connsiteY5" fmla="*/ 952841 h 5842472"/>
              <a:gd name="connsiteX6" fmla="*/ 1768659 w 4606127"/>
              <a:gd name="connsiteY6" fmla="*/ 106235 h 5842472"/>
              <a:gd name="connsiteX7" fmla="*/ 2371975 w 4606127"/>
              <a:gd name="connsiteY7" fmla="*/ 789705 h 5842472"/>
              <a:gd name="connsiteX8" fmla="*/ 2518457 w 4606127"/>
              <a:gd name="connsiteY8" fmla="*/ 0 h 5842472"/>
              <a:gd name="connsiteX9" fmla="*/ 3126119 w 4606127"/>
              <a:gd name="connsiteY9" fmla="*/ 1072509 h 5842472"/>
              <a:gd name="connsiteX10" fmla="*/ 3672874 w 4606127"/>
              <a:gd name="connsiteY10" fmla="*/ 1468435 h 5842472"/>
              <a:gd name="connsiteX11" fmla="*/ 4181921 w 4606127"/>
              <a:gd name="connsiteY11" fmla="*/ 2363981 h 5842472"/>
              <a:gd name="connsiteX12" fmla="*/ 4021665 w 4606127"/>
              <a:gd name="connsiteY12" fmla="*/ 2260286 h 5842472"/>
              <a:gd name="connsiteX13" fmla="*/ 4606127 w 4606127"/>
              <a:gd name="connsiteY13" fmla="*/ 3033284 h 5842472"/>
              <a:gd name="connsiteX14" fmla="*/ 4606127 w 4606127"/>
              <a:gd name="connsiteY14" fmla="*/ 3796855 h 5842472"/>
              <a:gd name="connsiteX15" fmla="*/ 4106507 w 4606127"/>
              <a:gd name="connsiteY15" fmla="*/ 4211635 h 5842472"/>
              <a:gd name="connsiteX16" fmla="*/ 3144973 w 4606127"/>
              <a:gd name="connsiteY16" fmla="*/ 4786670 h 5842472"/>
              <a:gd name="connsiteX17" fmla="*/ 1891208 w 4606127"/>
              <a:gd name="connsiteY17" fmla="*/ 5842472 h 5842472"/>
              <a:gd name="connsiteX18" fmla="*/ 1749806 w 4606127"/>
              <a:gd name="connsiteY18" fmla="*/ 4315330 h 5842472"/>
              <a:gd name="connsiteX19" fmla="*/ 1994903 w 4606127"/>
              <a:gd name="connsiteY19" fmla="*/ 3570612 h 5842472"/>
              <a:gd name="connsiteX20" fmla="*/ 1646111 w 4606127"/>
              <a:gd name="connsiteY20" fmla="*/ 2910736 h 5842472"/>
              <a:gd name="connsiteX21" fmla="*/ 694004 w 4606127"/>
              <a:gd name="connsiteY21" fmla="*/ 3014431 h 5842472"/>
              <a:gd name="connsiteX22" fmla="*/ 448907 w 4606127"/>
              <a:gd name="connsiteY22" fmla="*/ 2807041 h 5842472"/>
              <a:gd name="connsiteX23" fmla="*/ 175529 w 4606127"/>
              <a:gd name="connsiteY23" fmla="*/ 2609078 h 5842472"/>
              <a:gd name="connsiteX24" fmla="*/ 43554 w 4606127"/>
              <a:gd name="connsiteY24" fmla="*/ 2288567 h 5842472"/>
              <a:gd name="connsiteX0" fmla="*/ 43554 w 4606127"/>
              <a:gd name="connsiteY0" fmla="*/ 2288567 h 5842472"/>
              <a:gd name="connsiteX1" fmla="*/ 100115 w 4606127"/>
              <a:gd name="connsiteY1" fmla="*/ 1920921 h 5842472"/>
              <a:gd name="connsiteX2" fmla="*/ 499183 w 4606127"/>
              <a:gd name="connsiteY2" fmla="*/ 1831131 h 5842472"/>
              <a:gd name="connsiteX3" fmla="*/ 889662 w 4606127"/>
              <a:gd name="connsiteY3" fmla="*/ 1655609 h 5842472"/>
              <a:gd name="connsiteX4" fmla="*/ 1177651 w 4606127"/>
              <a:gd name="connsiteY4" fmla="*/ 1297338 h 5842472"/>
              <a:gd name="connsiteX5" fmla="*/ 1899901 w 4606127"/>
              <a:gd name="connsiteY5" fmla="*/ 952841 h 5842472"/>
              <a:gd name="connsiteX6" fmla="*/ 1768659 w 4606127"/>
              <a:gd name="connsiteY6" fmla="*/ 106235 h 5842472"/>
              <a:gd name="connsiteX7" fmla="*/ 2371975 w 4606127"/>
              <a:gd name="connsiteY7" fmla="*/ 789705 h 5842472"/>
              <a:gd name="connsiteX8" fmla="*/ 2518457 w 4606127"/>
              <a:gd name="connsiteY8" fmla="*/ 0 h 5842472"/>
              <a:gd name="connsiteX9" fmla="*/ 3143899 w 4606127"/>
              <a:gd name="connsiteY9" fmla="*/ 1069969 h 5842472"/>
              <a:gd name="connsiteX10" fmla="*/ 3672874 w 4606127"/>
              <a:gd name="connsiteY10" fmla="*/ 1468435 h 5842472"/>
              <a:gd name="connsiteX11" fmla="*/ 4181921 w 4606127"/>
              <a:gd name="connsiteY11" fmla="*/ 2363981 h 5842472"/>
              <a:gd name="connsiteX12" fmla="*/ 4021665 w 4606127"/>
              <a:gd name="connsiteY12" fmla="*/ 2260286 h 5842472"/>
              <a:gd name="connsiteX13" fmla="*/ 4606127 w 4606127"/>
              <a:gd name="connsiteY13" fmla="*/ 3033284 h 5842472"/>
              <a:gd name="connsiteX14" fmla="*/ 4606127 w 4606127"/>
              <a:gd name="connsiteY14" fmla="*/ 3796855 h 5842472"/>
              <a:gd name="connsiteX15" fmla="*/ 4106507 w 4606127"/>
              <a:gd name="connsiteY15" fmla="*/ 4211635 h 5842472"/>
              <a:gd name="connsiteX16" fmla="*/ 3144973 w 4606127"/>
              <a:gd name="connsiteY16" fmla="*/ 4786670 h 5842472"/>
              <a:gd name="connsiteX17" fmla="*/ 1891208 w 4606127"/>
              <a:gd name="connsiteY17" fmla="*/ 5842472 h 5842472"/>
              <a:gd name="connsiteX18" fmla="*/ 1749806 w 4606127"/>
              <a:gd name="connsiteY18" fmla="*/ 4315330 h 5842472"/>
              <a:gd name="connsiteX19" fmla="*/ 1994903 w 4606127"/>
              <a:gd name="connsiteY19" fmla="*/ 3570612 h 5842472"/>
              <a:gd name="connsiteX20" fmla="*/ 1646111 w 4606127"/>
              <a:gd name="connsiteY20" fmla="*/ 2910736 h 5842472"/>
              <a:gd name="connsiteX21" fmla="*/ 694004 w 4606127"/>
              <a:gd name="connsiteY21" fmla="*/ 3014431 h 5842472"/>
              <a:gd name="connsiteX22" fmla="*/ 448907 w 4606127"/>
              <a:gd name="connsiteY22" fmla="*/ 2807041 h 5842472"/>
              <a:gd name="connsiteX23" fmla="*/ 175529 w 4606127"/>
              <a:gd name="connsiteY23" fmla="*/ 2609078 h 5842472"/>
              <a:gd name="connsiteX24" fmla="*/ 43554 w 4606127"/>
              <a:gd name="connsiteY24" fmla="*/ 2288567 h 5842472"/>
              <a:gd name="connsiteX0" fmla="*/ 43554 w 4606127"/>
              <a:gd name="connsiteY0" fmla="*/ 2288567 h 5842472"/>
              <a:gd name="connsiteX1" fmla="*/ 100115 w 4606127"/>
              <a:gd name="connsiteY1" fmla="*/ 1920921 h 5842472"/>
              <a:gd name="connsiteX2" fmla="*/ 499183 w 4606127"/>
              <a:gd name="connsiteY2" fmla="*/ 1831131 h 5842472"/>
              <a:gd name="connsiteX3" fmla="*/ 889662 w 4606127"/>
              <a:gd name="connsiteY3" fmla="*/ 1655609 h 5842472"/>
              <a:gd name="connsiteX4" fmla="*/ 1177651 w 4606127"/>
              <a:gd name="connsiteY4" fmla="*/ 1297338 h 5842472"/>
              <a:gd name="connsiteX5" fmla="*/ 1899901 w 4606127"/>
              <a:gd name="connsiteY5" fmla="*/ 952841 h 5842472"/>
              <a:gd name="connsiteX6" fmla="*/ 1768659 w 4606127"/>
              <a:gd name="connsiteY6" fmla="*/ 106235 h 5842472"/>
              <a:gd name="connsiteX7" fmla="*/ 2371975 w 4606127"/>
              <a:gd name="connsiteY7" fmla="*/ 789705 h 5842472"/>
              <a:gd name="connsiteX8" fmla="*/ 2518457 w 4606127"/>
              <a:gd name="connsiteY8" fmla="*/ 0 h 5842472"/>
              <a:gd name="connsiteX9" fmla="*/ 3143899 w 4606127"/>
              <a:gd name="connsiteY9" fmla="*/ 1069969 h 5842472"/>
              <a:gd name="connsiteX10" fmla="*/ 3672874 w 4606127"/>
              <a:gd name="connsiteY10" fmla="*/ 1468435 h 5842472"/>
              <a:gd name="connsiteX11" fmla="*/ 4181921 w 4606127"/>
              <a:gd name="connsiteY11" fmla="*/ 2363981 h 5842472"/>
              <a:gd name="connsiteX12" fmla="*/ 4021665 w 4606127"/>
              <a:gd name="connsiteY12" fmla="*/ 2260286 h 5842472"/>
              <a:gd name="connsiteX13" fmla="*/ 4606127 w 4606127"/>
              <a:gd name="connsiteY13" fmla="*/ 3033284 h 5842472"/>
              <a:gd name="connsiteX14" fmla="*/ 4606127 w 4606127"/>
              <a:gd name="connsiteY14" fmla="*/ 3796855 h 5842472"/>
              <a:gd name="connsiteX15" fmla="*/ 4106507 w 4606127"/>
              <a:gd name="connsiteY15" fmla="*/ 4211635 h 5842472"/>
              <a:gd name="connsiteX16" fmla="*/ 3144973 w 4606127"/>
              <a:gd name="connsiteY16" fmla="*/ 4786670 h 5842472"/>
              <a:gd name="connsiteX17" fmla="*/ 1891208 w 4606127"/>
              <a:gd name="connsiteY17" fmla="*/ 5842472 h 5842472"/>
              <a:gd name="connsiteX18" fmla="*/ 1749806 w 4606127"/>
              <a:gd name="connsiteY18" fmla="*/ 4315330 h 5842472"/>
              <a:gd name="connsiteX19" fmla="*/ 1994903 w 4606127"/>
              <a:gd name="connsiteY19" fmla="*/ 3570612 h 5842472"/>
              <a:gd name="connsiteX20" fmla="*/ 1646111 w 4606127"/>
              <a:gd name="connsiteY20" fmla="*/ 2910736 h 5842472"/>
              <a:gd name="connsiteX21" fmla="*/ 694004 w 4606127"/>
              <a:gd name="connsiteY21" fmla="*/ 3014431 h 5842472"/>
              <a:gd name="connsiteX22" fmla="*/ 448907 w 4606127"/>
              <a:gd name="connsiteY22" fmla="*/ 2807041 h 5842472"/>
              <a:gd name="connsiteX23" fmla="*/ 175529 w 4606127"/>
              <a:gd name="connsiteY23" fmla="*/ 2609078 h 5842472"/>
              <a:gd name="connsiteX24" fmla="*/ 43554 w 4606127"/>
              <a:gd name="connsiteY24" fmla="*/ 2288567 h 5842472"/>
              <a:gd name="connsiteX0" fmla="*/ 43554 w 4606127"/>
              <a:gd name="connsiteY0" fmla="*/ 2288567 h 5842472"/>
              <a:gd name="connsiteX1" fmla="*/ 100115 w 4606127"/>
              <a:gd name="connsiteY1" fmla="*/ 1920921 h 5842472"/>
              <a:gd name="connsiteX2" fmla="*/ 499183 w 4606127"/>
              <a:gd name="connsiteY2" fmla="*/ 1831131 h 5842472"/>
              <a:gd name="connsiteX3" fmla="*/ 889662 w 4606127"/>
              <a:gd name="connsiteY3" fmla="*/ 1655609 h 5842472"/>
              <a:gd name="connsiteX4" fmla="*/ 1177651 w 4606127"/>
              <a:gd name="connsiteY4" fmla="*/ 1297338 h 5842472"/>
              <a:gd name="connsiteX5" fmla="*/ 1899901 w 4606127"/>
              <a:gd name="connsiteY5" fmla="*/ 952841 h 5842472"/>
              <a:gd name="connsiteX6" fmla="*/ 1768659 w 4606127"/>
              <a:gd name="connsiteY6" fmla="*/ 106235 h 5842472"/>
              <a:gd name="connsiteX7" fmla="*/ 2371975 w 4606127"/>
              <a:gd name="connsiteY7" fmla="*/ 789705 h 5842472"/>
              <a:gd name="connsiteX8" fmla="*/ 2518457 w 4606127"/>
              <a:gd name="connsiteY8" fmla="*/ 0 h 5842472"/>
              <a:gd name="connsiteX9" fmla="*/ 3143899 w 4606127"/>
              <a:gd name="connsiteY9" fmla="*/ 1069969 h 5842472"/>
              <a:gd name="connsiteX10" fmla="*/ 3662714 w 4606127"/>
              <a:gd name="connsiteY10" fmla="*/ 1481135 h 5842472"/>
              <a:gd name="connsiteX11" fmla="*/ 4181921 w 4606127"/>
              <a:gd name="connsiteY11" fmla="*/ 2363981 h 5842472"/>
              <a:gd name="connsiteX12" fmla="*/ 4021665 w 4606127"/>
              <a:gd name="connsiteY12" fmla="*/ 2260286 h 5842472"/>
              <a:gd name="connsiteX13" fmla="*/ 4606127 w 4606127"/>
              <a:gd name="connsiteY13" fmla="*/ 3033284 h 5842472"/>
              <a:gd name="connsiteX14" fmla="*/ 4606127 w 4606127"/>
              <a:gd name="connsiteY14" fmla="*/ 3796855 h 5842472"/>
              <a:gd name="connsiteX15" fmla="*/ 4106507 w 4606127"/>
              <a:gd name="connsiteY15" fmla="*/ 4211635 h 5842472"/>
              <a:gd name="connsiteX16" fmla="*/ 3144973 w 4606127"/>
              <a:gd name="connsiteY16" fmla="*/ 4786670 h 5842472"/>
              <a:gd name="connsiteX17" fmla="*/ 1891208 w 4606127"/>
              <a:gd name="connsiteY17" fmla="*/ 5842472 h 5842472"/>
              <a:gd name="connsiteX18" fmla="*/ 1749806 w 4606127"/>
              <a:gd name="connsiteY18" fmla="*/ 4315330 h 5842472"/>
              <a:gd name="connsiteX19" fmla="*/ 1994903 w 4606127"/>
              <a:gd name="connsiteY19" fmla="*/ 3570612 h 5842472"/>
              <a:gd name="connsiteX20" fmla="*/ 1646111 w 4606127"/>
              <a:gd name="connsiteY20" fmla="*/ 2910736 h 5842472"/>
              <a:gd name="connsiteX21" fmla="*/ 694004 w 4606127"/>
              <a:gd name="connsiteY21" fmla="*/ 3014431 h 5842472"/>
              <a:gd name="connsiteX22" fmla="*/ 448907 w 4606127"/>
              <a:gd name="connsiteY22" fmla="*/ 2807041 h 5842472"/>
              <a:gd name="connsiteX23" fmla="*/ 175529 w 4606127"/>
              <a:gd name="connsiteY23" fmla="*/ 2609078 h 5842472"/>
              <a:gd name="connsiteX24" fmla="*/ 43554 w 4606127"/>
              <a:gd name="connsiteY24" fmla="*/ 2288567 h 5842472"/>
              <a:gd name="connsiteX0" fmla="*/ 43554 w 4606127"/>
              <a:gd name="connsiteY0" fmla="*/ 2288567 h 5842472"/>
              <a:gd name="connsiteX1" fmla="*/ 100115 w 4606127"/>
              <a:gd name="connsiteY1" fmla="*/ 1920921 h 5842472"/>
              <a:gd name="connsiteX2" fmla="*/ 499183 w 4606127"/>
              <a:gd name="connsiteY2" fmla="*/ 1831131 h 5842472"/>
              <a:gd name="connsiteX3" fmla="*/ 889662 w 4606127"/>
              <a:gd name="connsiteY3" fmla="*/ 1655609 h 5842472"/>
              <a:gd name="connsiteX4" fmla="*/ 1177651 w 4606127"/>
              <a:gd name="connsiteY4" fmla="*/ 1297338 h 5842472"/>
              <a:gd name="connsiteX5" fmla="*/ 1899901 w 4606127"/>
              <a:gd name="connsiteY5" fmla="*/ 952841 h 5842472"/>
              <a:gd name="connsiteX6" fmla="*/ 1768659 w 4606127"/>
              <a:gd name="connsiteY6" fmla="*/ 106235 h 5842472"/>
              <a:gd name="connsiteX7" fmla="*/ 2371975 w 4606127"/>
              <a:gd name="connsiteY7" fmla="*/ 789705 h 5842472"/>
              <a:gd name="connsiteX8" fmla="*/ 2518457 w 4606127"/>
              <a:gd name="connsiteY8" fmla="*/ 0 h 5842472"/>
              <a:gd name="connsiteX9" fmla="*/ 3143899 w 4606127"/>
              <a:gd name="connsiteY9" fmla="*/ 1069969 h 5842472"/>
              <a:gd name="connsiteX10" fmla="*/ 3662714 w 4606127"/>
              <a:gd name="connsiteY10" fmla="*/ 1481135 h 5842472"/>
              <a:gd name="connsiteX11" fmla="*/ 4181921 w 4606127"/>
              <a:gd name="connsiteY11" fmla="*/ 2363981 h 5842472"/>
              <a:gd name="connsiteX12" fmla="*/ 4021665 w 4606127"/>
              <a:gd name="connsiteY12" fmla="*/ 2260286 h 5842472"/>
              <a:gd name="connsiteX13" fmla="*/ 4606127 w 4606127"/>
              <a:gd name="connsiteY13" fmla="*/ 3033284 h 5842472"/>
              <a:gd name="connsiteX14" fmla="*/ 4606127 w 4606127"/>
              <a:gd name="connsiteY14" fmla="*/ 3796855 h 5842472"/>
              <a:gd name="connsiteX15" fmla="*/ 4106507 w 4606127"/>
              <a:gd name="connsiteY15" fmla="*/ 4211635 h 5842472"/>
              <a:gd name="connsiteX16" fmla="*/ 3144973 w 4606127"/>
              <a:gd name="connsiteY16" fmla="*/ 4786670 h 5842472"/>
              <a:gd name="connsiteX17" fmla="*/ 1891208 w 4606127"/>
              <a:gd name="connsiteY17" fmla="*/ 5842472 h 5842472"/>
              <a:gd name="connsiteX18" fmla="*/ 1749806 w 4606127"/>
              <a:gd name="connsiteY18" fmla="*/ 4315330 h 5842472"/>
              <a:gd name="connsiteX19" fmla="*/ 1994903 w 4606127"/>
              <a:gd name="connsiteY19" fmla="*/ 3570612 h 5842472"/>
              <a:gd name="connsiteX20" fmla="*/ 1646111 w 4606127"/>
              <a:gd name="connsiteY20" fmla="*/ 2910736 h 5842472"/>
              <a:gd name="connsiteX21" fmla="*/ 694004 w 4606127"/>
              <a:gd name="connsiteY21" fmla="*/ 3014431 h 5842472"/>
              <a:gd name="connsiteX22" fmla="*/ 448907 w 4606127"/>
              <a:gd name="connsiteY22" fmla="*/ 2807041 h 5842472"/>
              <a:gd name="connsiteX23" fmla="*/ 175529 w 4606127"/>
              <a:gd name="connsiteY23" fmla="*/ 2609078 h 5842472"/>
              <a:gd name="connsiteX24" fmla="*/ 43554 w 4606127"/>
              <a:gd name="connsiteY24" fmla="*/ 2288567 h 5842472"/>
              <a:gd name="connsiteX0" fmla="*/ 43554 w 4606127"/>
              <a:gd name="connsiteY0" fmla="*/ 2288567 h 5842472"/>
              <a:gd name="connsiteX1" fmla="*/ 100115 w 4606127"/>
              <a:gd name="connsiteY1" fmla="*/ 1920921 h 5842472"/>
              <a:gd name="connsiteX2" fmla="*/ 499183 w 4606127"/>
              <a:gd name="connsiteY2" fmla="*/ 1831131 h 5842472"/>
              <a:gd name="connsiteX3" fmla="*/ 889662 w 4606127"/>
              <a:gd name="connsiteY3" fmla="*/ 1655609 h 5842472"/>
              <a:gd name="connsiteX4" fmla="*/ 1177651 w 4606127"/>
              <a:gd name="connsiteY4" fmla="*/ 1297338 h 5842472"/>
              <a:gd name="connsiteX5" fmla="*/ 1899901 w 4606127"/>
              <a:gd name="connsiteY5" fmla="*/ 952841 h 5842472"/>
              <a:gd name="connsiteX6" fmla="*/ 1768659 w 4606127"/>
              <a:gd name="connsiteY6" fmla="*/ 106235 h 5842472"/>
              <a:gd name="connsiteX7" fmla="*/ 2371975 w 4606127"/>
              <a:gd name="connsiteY7" fmla="*/ 789705 h 5842472"/>
              <a:gd name="connsiteX8" fmla="*/ 2518457 w 4606127"/>
              <a:gd name="connsiteY8" fmla="*/ 0 h 5842472"/>
              <a:gd name="connsiteX9" fmla="*/ 3143899 w 4606127"/>
              <a:gd name="connsiteY9" fmla="*/ 1069969 h 5842472"/>
              <a:gd name="connsiteX10" fmla="*/ 3662714 w 4606127"/>
              <a:gd name="connsiteY10" fmla="*/ 1481135 h 5842472"/>
              <a:gd name="connsiteX11" fmla="*/ 4181921 w 4606127"/>
              <a:gd name="connsiteY11" fmla="*/ 2363981 h 5842472"/>
              <a:gd name="connsiteX12" fmla="*/ 4021665 w 4606127"/>
              <a:gd name="connsiteY12" fmla="*/ 2260286 h 5842472"/>
              <a:gd name="connsiteX13" fmla="*/ 4606127 w 4606127"/>
              <a:gd name="connsiteY13" fmla="*/ 3033284 h 5842472"/>
              <a:gd name="connsiteX14" fmla="*/ 4606127 w 4606127"/>
              <a:gd name="connsiteY14" fmla="*/ 3796855 h 5842472"/>
              <a:gd name="connsiteX15" fmla="*/ 4106507 w 4606127"/>
              <a:gd name="connsiteY15" fmla="*/ 4211635 h 5842472"/>
              <a:gd name="connsiteX16" fmla="*/ 3144973 w 4606127"/>
              <a:gd name="connsiteY16" fmla="*/ 4786670 h 5842472"/>
              <a:gd name="connsiteX17" fmla="*/ 1891208 w 4606127"/>
              <a:gd name="connsiteY17" fmla="*/ 5842472 h 5842472"/>
              <a:gd name="connsiteX18" fmla="*/ 1749806 w 4606127"/>
              <a:gd name="connsiteY18" fmla="*/ 4315330 h 5842472"/>
              <a:gd name="connsiteX19" fmla="*/ 1994903 w 4606127"/>
              <a:gd name="connsiteY19" fmla="*/ 3570612 h 5842472"/>
              <a:gd name="connsiteX20" fmla="*/ 1646111 w 4606127"/>
              <a:gd name="connsiteY20" fmla="*/ 2910736 h 5842472"/>
              <a:gd name="connsiteX21" fmla="*/ 694004 w 4606127"/>
              <a:gd name="connsiteY21" fmla="*/ 3014431 h 5842472"/>
              <a:gd name="connsiteX22" fmla="*/ 448907 w 4606127"/>
              <a:gd name="connsiteY22" fmla="*/ 2807041 h 5842472"/>
              <a:gd name="connsiteX23" fmla="*/ 175529 w 4606127"/>
              <a:gd name="connsiteY23" fmla="*/ 2609078 h 5842472"/>
              <a:gd name="connsiteX24" fmla="*/ 43554 w 4606127"/>
              <a:gd name="connsiteY24" fmla="*/ 2288567 h 5842472"/>
              <a:gd name="connsiteX0" fmla="*/ 43554 w 4606127"/>
              <a:gd name="connsiteY0" fmla="*/ 2288567 h 5842472"/>
              <a:gd name="connsiteX1" fmla="*/ 100115 w 4606127"/>
              <a:gd name="connsiteY1" fmla="*/ 1920921 h 5842472"/>
              <a:gd name="connsiteX2" fmla="*/ 499183 w 4606127"/>
              <a:gd name="connsiteY2" fmla="*/ 1831131 h 5842472"/>
              <a:gd name="connsiteX3" fmla="*/ 889662 w 4606127"/>
              <a:gd name="connsiteY3" fmla="*/ 1655609 h 5842472"/>
              <a:gd name="connsiteX4" fmla="*/ 1177651 w 4606127"/>
              <a:gd name="connsiteY4" fmla="*/ 1297338 h 5842472"/>
              <a:gd name="connsiteX5" fmla="*/ 1899901 w 4606127"/>
              <a:gd name="connsiteY5" fmla="*/ 952841 h 5842472"/>
              <a:gd name="connsiteX6" fmla="*/ 1768659 w 4606127"/>
              <a:gd name="connsiteY6" fmla="*/ 106235 h 5842472"/>
              <a:gd name="connsiteX7" fmla="*/ 2371975 w 4606127"/>
              <a:gd name="connsiteY7" fmla="*/ 789705 h 5842472"/>
              <a:gd name="connsiteX8" fmla="*/ 2518457 w 4606127"/>
              <a:gd name="connsiteY8" fmla="*/ 0 h 5842472"/>
              <a:gd name="connsiteX9" fmla="*/ 3143899 w 4606127"/>
              <a:gd name="connsiteY9" fmla="*/ 1069969 h 5842472"/>
              <a:gd name="connsiteX10" fmla="*/ 3662714 w 4606127"/>
              <a:gd name="connsiteY10" fmla="*/ 1481135 h 5842472"/>
              <a:gd name="connsiteX11" fmla="*/ 4153981 w 4606127"/>
              <a:gd name="connsiteY11" fmla="*/ 2356361 h 5842472"/>
              <a:gd name="connsiteX12" fmla="*/ 4021665 w 4606127"/>
              <a:gd name="connsiteY12" fmla="*/ 2260286 h 5842472"/>
              <a:gd name="connsiteX13" fmla="*/ 4606127 w 4606127"/>
              <a:gd name="connsiteY13" fmla="*/ 3033284 h 5842472"/>
              <a:gd name="connsiteX14" fmla="*/ 4606127 w 4606127"/>
              <a:gd name="connsiteY14" fmla="*/ 3796855 h 5842472"/>
              <a:gd name="connsiteX15" fmla="*/ 4106507 w 4606127"/>
              <a:gd name="connsiteY15" fmla="*/ 4211635 h 5842472"/>
              <a:gd name="connsiteX16" fmla="*/ 3144973 w 4606127"/>
              <a:gd name="connsiteY16" fmla="*/ 4786670 h 5842472"/>
              <a:gd name="connsiteX17" fmla="*/ 1891208 w 4606127"/>
              <a:gd name="connsiteY17" fmla="*/ 5842472 h 5842472"/>
              <a:gd name="connsiteX18" fmla="*/ 1749806 w 4606127"/>
              <a:gd name="connsiteY18" fmla="*/ 4315330 h 5842472"/>
              <a:gd name="connsiteX19" fmla="*/ 1994903 w 4606127"/>
              <a:gd name="connsiteY19" fmla="*/ 3570612 h 5842472"/>
              <a:gd name="connsiteX20" fmla="*/ 1646111 w 4606127"/>
              <a:gd name="connsiteY20" fmla="*/ 2910736 h 5842472"/>
              <a:gd name="connsiteX21" fmla="*/ 694004 w 4606127"/>
              <a:gd name="connsiteY21" fmla="*/ 3014431 h 5842472"/>
              <a:gd name="connsiteX22" fmla="*/ 448907 w 4606127"/>
              <a:gd name="connsiteY22" fmla="*/ 2807041 h 5842472"/>
              <a:gd name="connsiteX23" fmla="*/ 175529 w 4606127"/>
              <a:gd name="connsiteY23" fmla="*/ 2609078 h 5842472"/>
              <a:gd name="connsiteX24" fmla="*/ 43554 w 4606127"/>
              <a:gd name="connsiteY24" fmla="*/ 2288567 h 5842472"/>
              <a:gd name="connsiteX0" fmla="*/ 43554 w 4606127"/>
              <a:gd name="connsiteY0" fmla="*/ 2288567 h 5842472"/>
              <a:gd name="connsiteX1" fmla="*/ 100115 w 4606127"/>
              <a:gd name="connsiteY1" fmla="*/ 1920921 h 5842472"/>
              <a:gd name="connsiteX2" fmla="*/ 499183 w 4606127"/>
              <a:gd name="connsiteY2" fmla="*/ 1831131 h 5842472"/>
              <a:gd name="connsiteX3" fmla="*/ 889662 w 4606127"/>
              <a:gd name="connsiteY3" fmla="*/ 1655609 h 5842472"/>
              <a:gd name="connsiteX4" fmla="*/ 1177651 w 4606127"/>
              <a:gd name="connsiteY4" fmla="*/ 1297338 h 5842472"/>
              <a:gd name="connsiteX5" fmla="*/ 1899901 w 4606127"/>
              <a:gd name="connsiteY5" fmla="*/ 952841 h 5842472"/>
              <a:gd name="connsiteX6" fmla="*/ 1768659 w 4606127"/>
              <a:gd name="connsiteY6" fmla="*/ 106235 h 5842472"/>
              <a:gd name="connsiteX7" fmla="*/ 2371975 w 4606127"/>
              <a:gd name="connsiteY7" fmla="*/ 789705 h 5842472"/>
              <a:gd name="connsiteX8" fmla="*/ 2518457 w 4606127"/>
              <a:gd name="connsiteY8" fmla="*/ 0 h 5842472"/>
              <a:gd name="connsiteX9" fmla="*/ 3143899 w 4606127"/>
              <a:gd name="connsiteY9" fmla="*/ 1069969 h 5842472"/>
              <a:gd name="connsiteX10" fmla="*/ 3662714 w 4606127"/>
              <a:gd name="connsiteY10" fmla="*/ 1481135 h 5842472"/>
              <a:gd name="connsiteX11" fmla="*/ 4153981 w 4606127"/>
              <a:gd name="connsiteY11" fmla="*/ 2356361 h 5842472"/>
              <a:gd name="connsiteX12" fmla="*/ 4021665 w 4606127"/>
              <a:gd name="connsiteY12" fmla="*/ 2260286 h 5842472"/>
              <a:gd name="connsiteX13" fmla="*/ 4606127 w 4606127"/>
              <a:gd name="connsiteY13" fmla="*/ 3033284 h 5842472"/>
              <a:gd name="connsiteX14" fmla="*/ 4606127 w 4606127"/>
              <a:gd name="connsiteY14" fmla="*/ 3796855 h 5842472"/>
              <a:gd name="connsiteX15" fmla="*/ 4106507 w 4606127"/>
              <a:gd name="connsiteY15" fmla="*/ 4211635 h 5842472"/>
              <a:gd name="connsiteX16" fmla="*/ 3144973 w 4606127"/>
              <a:gd name="connsiteY16" fmla="*/ 4786670 h 5842472"/>
              <a:gd name="connsiteX17" fmla="*/ 1891208 w 4606127"/>
              <a:gd name="connsiteY17" fmla="*/ 5842472 h 5842472"/>
              <a:gd name="connsiteX18" fmla="*/ 1749806 w 4606127"/>
              <a:gd name="connsiteY18" fmla="*/ 4315330 h 5842472"/>
              <a:gd name="connsiteX19" fmla="*/ 1994903 w 4606127"/>
              <a:gd name="connsiteY19" fmla="*/ 3570612 h 5842472"/>
              <a:gd name="connsiteX20" fmla="*/ 1646111 w 4606127"/>
              <a:gd name="connsiteY20" fmla="*/ 2910736 h 5842472"/>
              <a:gd name="connsiteX21" fmla="*/ 694004 w 4606127"/>
              <a:gd name="connsiteY21" fmla="*/ 3014431 h 5842472"/>
              <a:gd name="connsiteX22" fmla="*/ 448907 w 4606127"/>
              <a:gd name="connsiteY22" fmla="*/ 2807041 h 5842472"/>
              <a:gd name="connsiteX23" fmla="*/ 175529 w 4606127"/>
              <a:gd name="connsiteY23" fmla="*/ 2609078 h 5842472"/>
              <a:gd name="connsiteX24" fmla="*/ 43554 w 4606127"/>
              <a:gd name="connsiteY24" fmla="*/ 2288567 h 5842472"/>
              <a:gd name="connsiteX0" fmla="*/ 43554 w 4606127"/>
              <a:gd name="connsiteY0" fmla="*/ 2288567 h 5842472"/>
              <a:gd name="connsiteX1" fmla="*/ 100115 w 4606127"/>
              <a:gd name="connsiteY1" fmla="*/ 1920921 h 5842472"/>
              <a:gd name="connsiteX2" fmla="*/ 499183 w 4606127"/>
              <a:gd name="connsiteY2" fmla="*/ 1831131 h 5842472"/>
              <a:gd name="connsiteX3" fmla="*/ 889662 w 4606127"/>
              <a:gd name="connsiteY3" fmla="*/ 1655609 h 5842472"/>
              <a:gd name="connsiteX4" fmla="*/ 1177651 w 4606127"/>
              <a:gd name="connsiteY4" fmla="*/ 1297338 h 5842472"/>
              <a:gd name="connsiteX5" fmla="*/ 1899901 w 4606127"/>
              <a:gd name="connsiteY5" fmla="*/ 952841 h 5842472"/>
              <a:gd name="connsiteX6" fmla="*/ 1768659 w 4606127"/>
              <a:gd name="connsiteY6" fmla="*/ 106235 h 5842472"/>
              <a:gd name="connsiteX7" fmla="*/ 2371975 w 4606127"/>
              <a:gd name="connsiteY7" fmla="*/ 789705 h 5842472"/>
              <a:gd name="connsiteX8" fmla="*/ 2518457 w 4606127"/>
              <a:gd name="connsiteY8" fmla="*/ 0 h 5842472"/>
              <a:gd name="connsiteX9" fmla="*/ 3143899 w 4606127"/>
              <a:gd name="connsiteY9" fmla="*/ 1069969 h 5842472"/>
              <a:gd name="connsiteX10" fmla="*/ 3662714 w 4606127"/>
              <a:gd name="connsiteY10" fmla="*/ 1481135 h 5842472"/>
              <a:gd name="connsiteX11" fmla="*/ 4153981 w 4606127"/>
              <a:gd name="connsiteY11" fmla="*/ 2356361 h 5842472"/>
              <a:gd name="connsiteX12" fmla="*/ 3998805 w 4606127"/>
              <a:gd name="connsiteY12" fmla="*/ 2257746 h 5842472"/>
              <a:gd name="connsiteX13" fmla="*/ 4606127 w 4606127"/>
              <a:gd name="connsiteY13" fmla="*/ 3033284 h 5842472"/>
              <a:gd name="connsiteX14" fmla="*/ 4606127 w 4606127"/>
              <a:gd name="connsiteY14" fmla="*/ 3796855 h 5842472"/>
              <a:gd name="connsiteX15" fmla="*/ 4106507 w 4606127"/>
              <a:gd name="connsiteY15" fmla="*/ 4211635 h 5842472"/>
              <a:gd name="connsiteX16" fmla="*/ 3144973 w 4606127"/>
              <a:gd name="connsiteY16" fmla="*/ 4786670 h 5842472"/>
              <a:gd name="connsiteX17" fmla="*/ 1891208 w 4606127"/>
              <a:gd name="connsiteY17" fmla="*/ 5842472 h 5842472"/>
              <a:gd name="connsiteX18" fmla="*/ 1749806 w 4606127"/>
              <a:gd name="connsiteY18" fmla="*/ 4315330 h 5842472"/>
              <a:gd name="connsiteX19" fmla="*/ 1994903 w 4606127"/>
              <a:gd name="connsiteY19" fmla="*/ 3570612 h 5842472"/>
              <a:gd name="connsiteX20" fmla="*/ 1646111 w 4606127"/>
              <a:gd name="connsiteY20" fmla="*/ 2910736 h 5842472"/>
              <a:gd name="connsiteX21" fmla="*/ 694004 w 4606127"/>
              <a:gd name="connsiteY21" fmla="*/ 3014431 h 5842472"/>
              <a:gd name="connsiteX22" fmla="*/ 448907 w 4606127"/>
              <a:gd name="connsiteY22" fmla="*/ 2807041 h 5842472"/>
              <a:gd name="connsiteX23" fmla="*/ 175529 w 4606127"/>
              <a:gd name="connsiteY23" fmla="*/ 2609078 h 5842472"/>
              <a:gd name="connsiteX24" fmla="*/ 43554 w 4606127"/>
              <a:gd name="connsiteY24" fmla="*/ 2288567 h 5842472"/>
              <a:gd name="connsiteX0" fmla="*/ 43554 w 4606127"/>
              <a:gd name="connsiteY0" fmla="*/ 2288567 h 5842472"/>
              <a:gd name="connsiteX1" fmla="*/ 100115 w 4606127"/>
              <a:gd name="connsiteY1" fmla="*/ 1920921 h 5842472"/>
              <a:gd name="connsiteX2" fmla="*/ 499183 w 4606127"/>
              <a:gd name="connsiteY2" fmla="*/ 1831131 h 5842472"/>
              <a:gd name="connsiteX3" fmla="*/ 889662 w 4606127"/>
              <a:gd name="connsiteY3" fmla="*/ 1655609 h 5842472"/>
              <a:gd name="connsiteX4" fmla="*/ 1177651 w 4606127"/>
              <a:gd name="connsiteY4" fmla="*/ 1297338 h 5842472"/>
              <a:gd name="connsiteX5" fmla="*/ 1899901 w 4606127"/>
              <a:gd name="connsiteY5" fmla="*/ 952841 h 5842472"/>
              <a:gd name="connsiteX6" fmla="*/ 1768659 w 4606127"/>
              <a:gd name="connsiteY6" fmla="*/ 106235 h 5842472"/>
              <a:gd name="connsiteX7" fmla="*/ 2371975 w 4606127"/>
              <a:gd name="connsiteY7" fmla="*/ 789705 h 5842472"/>
              <a:gd name="connsiteX8" fmla="*/ 2518457 w 4606127"/>
              <a:gd name="connsiteY8" fmla="*/ 0 h 5842472"/>
              <a:gd name="connsiteX9" fmla="*/ 3143899 w 4606127"/>
              <a:gd name="connsiteY9" fmla="*/ 1069969 h 5842472"/>
              <a:gd name="connsiteX10" fmla="*/ 3662714 w 4606127"/>
              <a:gd name="connsiteY10" fmla="*/ 1481135 h 5842472"/>
              <a:gd name="connsiteX11" fmla="*/ 4153981 w 4606127"/>
              <a:gd name="connsiteY11" fmla="*/ 2356361 h 5842472"/>
              <a:gd name="connsiteX12" fmla="*/ 3998805 w 4606127"/>
              <a:gd name="connsiteY12" fmla="*/ 2257746 h 5842472"/>
              <a:gd name="connsiteX13" fmla="*/ 4606127 w 4606127"/>
              <a:gd name="connsiteY13" fmla="*/ 3033284 h 5842472"/>
              <a:gd name="connsiteX14" fmla="*/ 4606127 w 4606127"/>
              <a:gd name="connsiteY14" fmla="*/ 3796855 h 5842472"/>
              <a:gd name="connsiteX15" fmla="*/ 4106507 w 4606127"/>
              <a:gd name="connsiteY15" fmla="*/ 4211635 h 5842472"/>
              <a:gd name="connsiteX16" fmla="*/ 3144973 w 4606127"/>
              <a:gd name="connsiteY16" fmla="*/ 4786670 h 5842472"/>
              <a:gd name="connsiteX17" fmla="*/ 1891208 w 4606127"/>
              <a:gd name="connsiteY17" fmla="*/ 5842472 h 5842472"/>
              <a:gd name="connsiteX18" fmla="*/ 1749806 w 4606127"/>
              <a:gd name="connsiteY18" fmla="*/ 4315330 h 5842472"/>
              <a:gd name="connsiteX19" fmla="*/ 1994903 w 4606127"/>
              <a:gd name="connsiteY19" fmla="*/ 3570612 h 5842472"/>
              <a:gd name="connsiteX20" fmla="*/ 1646111 w 4606127"/>
              <a:gd name="connsiteY20" fmla="*/ 2910736 h 5842472"/>
              <a:gd name="connsiteX21" fmla="*/ 694004 w 4606127"/>
              <a:gd name="connsiteY21" fmla="*/ 3014431 h 5842472"/>
              <a:gd name="connsiteX22" fmla="*/ 448907 w 4606127"/>
              <a:gd name="connsiteY22" fmla="*/ 2807041 h 5842472"/>
              <a:gd name="connsiteX23" fmla="*/ 175529 w 4606127"/>
              <a:gd name="connsiteY23" fmla="*/ 2609078 h 5842472"/>
              <a:gd name="connsiteX24" fmla="*/ 43554 w 4606127"/>
              <a:gd name="connsiteY24" fmla="*/ 2288567 h 5842472"/>
              <a:gd name="connsiteX0" fmla="*/ 43554 w 4606127"/>
              <a:gd name="connsiteY0" fmla="*/ 2288567 h 5842472"/>
              <a:gd name="connsiteX1" fmla="*/ 100115 w 4606127"/>
              <a:gd name="connsiteY1" fmla="*/ 1920921 h 5842472"/>
              <a:gd name="connsiteX2" fmla="*/ 499183 w 4606127"/>
              <a:gd name="connsiteY2" fmla="*/ 1831131 h 5842472"/>
              <a:gd name="connsiteX3" fmla="*/ 889662 w 4606127"/>
              <a:gd name="connsiteY3" fmla="*/ 1655609 h 5842472"/>
              <a:gd name="connsiteX4" fmla="*/ 1177651 w 4606127"/>
              <a:gd name="connsiteY4" fmla="*/ 1297338 h 5842472"/>
              <a:gd name="connsiteX5" fmla="*/ 1899901 w 4606127"/>
              <a:gd name="connsiteY5" fmla="*/ 952841 h 5842472"/>
              <a:gd name="connsiteX6" fmla="*/ 1768659 w 4606127"/>
              <a:gd name="connsiteY6" fmla="*/ 106235 h 5842472"/>
              <a:gd name="connsiteX7" fmla="*/ 2371975 w 4606127"/>
              <a:gd name="connsiteY7" fmla="*/ 789705 h 5842472"/>
              <a:gd name="connsiteX8" fmla="*/ 2518457 w 4606127"/>
              <a:gd name="connsiteY8" fmla="*/ 0 h 5842472"/>
              <a:gd name="connsiteX9" fmla="*/ 3143899 w 4606127"/>
              <a:gd name="connsiteY9" fmla="*/ 1069969 h 5842472"/>
              <a:gd name="connsiteX10" fmla="*/ 3662714 w 4606127"/>
              <a:gd name="connsiteY10" fmla="*/ 1481135 h 5842472"/>
              <a:gd name="connsiteX11" fmla="*/ 4153981 w 4606127"/>
              <a:gd name="connsiteY11" fmla="*/ 2356361 h 5842472"/>
              <a:gd name="connsiteX12" fmla="*/ 3998805 w 4606127"/>
              <a:gd name="connsiteY12" fmla="*/ 2257746 h 5842472"/>
              <a:gd name="connsiteX13" fmla="*/ 4606127 w 4606127"/>
              <a:gd name="connsiteY13" fmla="*/ 3033284 h 5842472"/>
              <a:gd name="connsiteX14" fmla="*/ 4606127 w 4606127"/>
              <a:gd name="connsiteY14" fmla="*/ 3796855 h 5842472"/>
              <a:gd name="connsiteX15" fmla="*/ 4106507 w 4606127"/>
              <a:gd name="connsiteY15" fmla="*/ 4211635 h 5842472"/>
              <a:gd name="connsiteX16" fmla="*/ 3144973 w 4606127"/>
              <a:gd name="connsiteY16" fmla="*/ 4786670 h 5842472"/>
              <a:gd name="connsiteX17" fmla="*/ 1891208 w 4606127"/>
              <a:gd name="connsiteY17" fmla="*/ 5842472 h 5842472"/>
              <a:gd name="connsiteX18" fmla="*/ 1749806 w 4606127"/>
              <a:gd name="connsiteY18" fmla="*/ 4315330 h 5842472"/>
              <a:gd name="connsiteX19" fmla="*/ 1994903 w 4606127"/>
              <a:gd name="connsiteY19" fmla="*/ 3570612 h 5842472"/>
              <a:gd name="connsiteX20" fmla="*/ 1646111 w 4606127"/>
              <a:gd name="connsiteY20" fmla="*/ 2910736 h 5842472"/>
              <a:gd name="connsiteX21" fmla="*/ 694004 w 4606127"/>
              <a:gd name="connsiteY21" fmla="*/ 3014431 h 5842472"/>
              <a:gd name="connsiteX22" fmla="*/ 448907 w 4606127"/>
              <a:gd name="connsiteY22" fmla="*/ 2807041 h 5842472"/>
              <a:gd name="connsiteX23" fmla="*/ 175529 w 4606127"/>
              <a:gd name="connsiteY23" fmla="*/ 2609078 h 5842472"/>
              <a:gd name="connsiteX24" fmla="*/ 43554 w 4606127"/>
              <a:gd name="connsiteY24" fmla="*/ 2288567 h 5842472"/>
              <a:gd name="connsiteX0" fmla="*/ 43554 w 4606127"/>
              <a:gd name="connsiteY0" fmla="*/ 2288567 h 5842472"/>
              <a:gd name="connsiteX1" fmla="*/ 100115 w 4606127"/>
              <a:gd name="connsiteY1" fmla="*/ 1920921 h 5842472"/>
              <a:gd name="connsiteX2" fmla="*/ 499183 w 4606127"/>
              <a:gd name="connsiteY2" fmla="*/ 1831131 h 5842472"/>
              <a:gd name="connsiteX3" fmla="*/ 889662 w 4606127"/>
              <a:gd name="connsiteY3" fmla="*/ 1655609 h 5842472"/>
              <a:gd name="connsiteX4" fmla="*/ 1177651 w 4606127"/>
              <a:gd name="connsiteY4" fmla="*/ 1297338 h 5842472"/>
              <a:gd name="connsiteX5" fmla="*/ 1899901 w 4606127"/>
              <a:gd name="connsiteY5" fmla="*/ 952841 h 5842472"/>
              <a:gd name="connsiteX6" fmla="*/ 1768659 w 4606127"/>
              <a:gd name="connsiteY6" fmla="*/ 106235 h 5842472"/>
              <a:gd name="connsiteX7" fmla="*/ 2371975 w 4606127"/>
              <a:gd name="connsiteY7" fmla="*/ 789705 h 5842472"/>
              <a:gd name="connsiteX8" fmla="*/ 2518457 w 4606127"/>
              <a:gd name="connsiteY8" fmla="*/ 0 h 5842472"/>
              <a:gd name="connsiteX9" fmla="*/ 3143899 w 4606127"/>
              <a:gd name="connsiteY9" fmla="*/ 1069969 h 5842472"/>
              <a:gd name="connsiteX10" fmla="*/ 3662714 w 4606127"/>
              <a:gd name="connsiteY10" fmla="*/ 1481135 h 5842472"/>
              <a:gd name="connsiteX11" fmla="*/ 4153981 w 4606127"/>
              <a:gd name="connsiteY11" fmla="*/ 2356361 h 5842472"/>
              <a:gd name="connsiteX12" fmla="*/ 3998805 w 4606127"/>
              <a:gd name="connsiteY12" fmla="*/ 2257746 h 5842472"/>
              <a:gd name="connsiteX13" fmla="*/ 4606127 w 4606127"/>
              <a:gd name="connsiteY13" fmla="*/ 3033284 h 5842472"/>
              <a:gd name="connsiteX14" fmla="*/ 4606127 w 4606127"/>
              <a:gd name="connsiteY14" fmla="*/ 3796855 h 5842472"/>
              <a:gd name="connsiteX15" fmla="*/ 4106507 w 4606127"/>
              <a:gd name="connsiteY15" fmla="*/ 4211635 h 5842472"/>
              <a:gd name="connsiteX16" fmla="*/ 3144973 w 4606127"/>
              <a:gd name="connsiteY16" fmla="*/ 4786670 h 5842472"/>
              <a:gd name="connsiteX17" fmla="*/ 1891208 w 4606127"/>
              <a:gd name="connsiteY17" fmla="*/ 5842472 h 5842472"/>
              <a:gd name="connsiteX18" fmla="*/ 1749806 w 4606127"/>
              <a:gd name="connsiteY18" fmla="*/ 4315330 h 5842472"/>
              <a:gd name="connsiteX19" fmla="*/ 1994903 w 4606127"/>
              <a:gd name="connsiteY19" fmla="*/ 3570612 h 5842472"/>
              <a:gd name="connsiteX20" fmla="*/ 1646111 w 4606127"/>
              <a:gd name="connsiteY20" fmla="*/ 2910736 h 5842472"/>
              <a:gd name="connsiteX21" fmla="*/ 694004 w 4606127"/>
              <a:gd name="connsiteY21" fmla="*/ 3014431 h 5842472"/>
              <a:gd name="connsiteX22" fmla="*/ 448907 w 4606127"/>
              <a:gd name="connsiteY22" fmla="*/ 2807041 h 5842472"/>
              <a:gd name="connsiteX23" fmla="*/ 175529 w 4606127"/>
              <a:gd name="connsiteY23" fmla="*/ 2609078 h 5842472"/>
              <a:gd name="connsiteX24" fmla="*/ 43554 w 4606127"/>
              <a:gd name="connsiteY24" fmla="*/ 2288567 h 5842472"/>
              <a:gd name="connsiteX0" fmla="*/ 43554 w 4670473"/>
              <a:gd name="connsiteY0" fmla="*/ 2288567 h 5842472"/>
              <a:gd name="connsiteX1" fmla="*/ 100115 w 4670473"/>
              <a:gd name="connsiteY1" fmla="*/ 1920921 h 5842472"/>
              <a:gd name="connsiteX2" fmla="*/ 499183 w 4670473"/>
              <a:gd name="connsiteY2" fmla="*/ 1831131 h 5842472"/>
              <a:gd name="connsiteX3" fmla="*/ 889662 w 4670473"/>
              <a:gd name="connsiteY3" fmla="*/ 1655609 h 5842472"/>
              <a:gd name="connsiteX4" fmla="*/ 1177651 w 4670473"/>
              <a:gd name="connsiteY4" fmla="*/ 1297338 h 5842472"/>
              <a:gd name="connsiteX5" fmla="*/ 1899901 w 4670473"/>
              <a:gd name="connsiteY5" fmla="*/ 952841 h 5842472"/>
              <a:gd name="connsiteX6" fmla="*/ 1768659 w 4670473"/>
              <a:gd name="connsiteY6" fmla="*/ 106235 h 5842472"/>
              <a:gd name="connsiteX7" fmla="*/ 2371975 w 4670473"/>
              <a:gd name="connsiteY7" fmla="*/ 789705 h 5842472"/>
              <a:gd name="connsiteX8" fmla="*/ 2518457 w 4670473"/>
              <a:gd name="connsiteY8" fmla="*/ 0 h 5842472"/>
              <a:gd name="connsiteX9" fmla="*/ 3143899 w 4670473"/>
              <a:gd name="connsiteY9" fmla="*/ 1069969 h 5842472"/>
              <a:gd name="connsiteX10" fmla="*/ 3662714 w 4670473"/>
              <a:gd name="connsiteY10" fmla="*/ 1481135 h 5842472"/>
              <a:gd name="connsiteX11" fmla="*/ 4153981 w 4670473"/>
              <a:gd name="connsiteY11" fmla="*/ 2356361 h 5842472"/>
              <a:gd name="connsiteX12" fmla="*/ 3998805 w 4670473"/>
              <a:gd name="connsiteY12" fmla="*/ 2257746 h 5842472"/>
              <a:gd name="connsiteX13" fmla="*/ 4606127 w 4670473"/>
              <a:gd name="connsiteY13" fmla="*/ 3033284 h 5842472"/>
              <a:gd name="connsiteX14" fmla="*/ 4606127 w 4670473"/>
              <a:gd name="connsiteY14" fmla="*/ 3796855 h 5842472"/>
              <a:gd name="connsiteX15" fmla="*/ 4106507 w 4670473"/>
              <a:gd name="connsiteY15" fmla="*/ 4211635 h 5842472"/>
              <a:gd name="connsiteX16" fmla="*/ 3144973 w 4670473"/>
              <a:gd name="connsiteY16" fmla="*/ 4786670 h 5842472"/>
              <a:gd name="connsiteX17" fmla="*/ 1891208 w 4670473"/>
              <a:gd name="connsiteY17" fmla="*/ 5842472 h 5842472"/>
              <a:gd name="connsiteX18" fmla="*/ 1749806 w 4670473"/>
              <a:gd name="connsiteY18" fmla="*/ 4315330 h 5842472"/>
              <a:gd name="connsiteX19" fmla="*/ 1994903 w 4670473"/>
              <a:gd name="connsiteY19" fmla="*/ 3570612 h 5842472"/>
              <a:gd name="connsiteX20" fmla="*/ 1646111 w 4670473"/>
              <a:gd name="connsiteY20" fmla="*/ 2910736 h 5842472"/>
              <a:gd name="connsiteX21" fmla="*/ 694004 w 4670473"/>
              <a:gd name="connsiteY21" fmla="*/ 3014431 h 5842472"/>
              <a:gd name="connsiteX22" fmla="*/ 448907 w 4670473"/>
              <a:gd name="connsiteY22" fmla="*/ 2807041 h 5842472"/>
              <a:gd name="connsiteX23" fmla="*/ 175529 w 4670473"/>
              <a:gd name="connsiteY23" fmla="*/ 2609078 h 5842472"/>
              <a:gd name="connsiteX24" fmla="*/ 43554 w 4670473"/>
              <a:gd name="connsiteY24" fmla="*/ 2288567 h 5842472"/>
              <a:gd name="connsiteX0" fmla="*/ 43554 w 4695811"/>
              <a:gd name="connsiteY0" fmla="*/ 2288567 h 5842472"/>
              <a:gd name="connsiteX1" fmla="*/ 100115 w 4695811"/>
              <a:gd name="connsiteY1" fmla="*/ 1920921 h 5842472"/>
              <a:gd name="connsiteX2" fmla="*/ 499183 w 4695811"/>
              <a:gd name="connsiteY2" fmla="*/ 1831131 h 5842472"/>
              <a:gd name="connsiteX3" fmla="*/ 889662 w 4695811"/>
              <a:gd name="connsiteY3" fmla="*/ 1655609 h 5842472"/>
              <a:gd name="connsiteX4" fmla="*/ 1177651 w 4695811"/>
              <a:gd name="connsiteY4" fmla="*/ 1297338 h 5842472"/>
              <a:gd name="connsiteX5" fmla="*/ 1899901 w 4695811"/>
              <a:gd name="connsiteY5" fmla="*/ 952841 h 5842472"/>
              <a:gd name="connsiteX6" fmla="*/ 1768659 w 4695811"/>
              <a:gd name="connsiteY6" fmla="*/ 106235 h 5842472"/>
              <a:gd name="connsiteX7" fmla="*/ 2371975 w 4695811"/>
              <a:gd name="connsiteY7" fmla="*/ 789705 h 5842472"/>
              <a:gd name="connsiteX8" fmla="*/ 2518457 w 4695811"/>
              <a:gd name="connsiteY8" fmla="*/ 0 h 5842472"/>
              <a:gd name="connsiteX9" fmla="*/ 3143899 w 4695811"/>
              <a:gd name="connsiteY9" fmla="*/ 1069969 h 5842472"/>
              <a:gd name="connsiteX10" fmla="*/ 3662714 w 4695811"/>
              <a:gd name="connsiteY10" fmla="*/ 1481135 h 5842472"/>
              <a:gd name="connsiteX11" fmla="*/ 4153981 w 4695811"/>
              <a:gd name="connsiteY11" fmla="*/ 2356361 h 5842472"/>
              <a:gd name="connsiteX12" fmla="*/ 3998805 w 4695811"/>
              <a:gd name="connsiteY12" fmla="*/ 2257746 h 5842472"/>
              <a:gd name="connsiteX13" fmla="*/ 4606127 w 4695811"/>
              <a:gd name="connsiteY13" fmla="*/ 3033284 h 5842472"/>
              <a:gd name="connsiteX14" fmla="*/ 4606127 w 4695811"/>
              <a:gd name="connsiteY14" fmla="*/ 3796855 h 5842472"/>
              <a:gd name="connsiteX15" fmla="*/ 4106507 w 4695811"/>
              <a:gd name="connsiteY15" fmla="*/ 4211635 h 5842472"/>
              <a:gd name="connsiteX16" fmla="*/ 3144973 w 4695811"/>
              <a:gd name="connsiteY16" fmla="*/ 4786670 h 5842472"/>
              <a:gd name="connsiteX17" fmla="*/ 1891208 w 4695811"/>
              <a:gd name="connsiteY17" fmla="*/ 5842472 h 5842472"/>
              <a:gd name="connsiteX18" fmla="*/ 1749806 w 4695811"/>
              <a:gd name="connsiteY18" fmla="*/ 4315330 h 5842472"/>
              <a:gd name="connsiteX19" fmla="*/ 1994903 w 4695811"/>
              <a:gd name="connsiteY19" fmla="*/ 3570612 h 5842472"/>
              <a:gd name="connsiteX20" fmla="*/ 1646111 w 4695811"/>
              <a:gd name="connsiteY20" fmla="*/ 2910736 h 5842472"/>
              <a:gd name="connsiteX21" fmla="*/ 694004 w 4695811"/>
              <a:gd name="connsiteY21" fmla="*/ 3014431 h 5842472"/>
              <a:gd name="connsiteX22" fmla="*/ 448907 w 4695811"/>
              <a:gd name="connsiteY22" fmla="*/ 2807041 h 5842472"/>
              <a:gd name="connsiteX23" fmla="*/ 175529 w 4695811"/>
              <a:gd name="connsiteY23" fmla="*/ 2609078 h 5842472"/>
              <a:gd name="connsiteX24" fmla="*/ 43554 w 4695811"/>
              <a:gd name="connsiteY24" fmla="*/ 2288567 h 5842472"/>
              <a:gd name="connsiteX0" fmla="*/ 43554 w 4700323"/>
              <a:gd name="connsiteY0" fmla="*/ 2288567 h 5842472"/>
              <a:gd name="connsiteX1" fmla="*/ 100115 w 4700323"/>
              <a:gd name="connsiteY1" fmla="*/ 1920921 h 5842472"/>
              <a:gd name="connsiteX2" fmla="*/ 499183 w 4700323"/>
              <a:gd name="connsiteY2" fmla="*/ 1831131 h 5842472"/>
              <a:gd name="connsiteX3" fmla="*/ 889662 w 4700323"/>
              <a:gd name="connsiteY3" fmla="*/ 1655609 h 5842472"/>
              <a:gd name="connsiteX4" fmla="*/ 1177651 w 4700323"/>
              <a:gd name="connsiteY4" fmla="*/ 1297338 h 5842472"/>
              <a:gd name="connsiteX5" fmla="*/ 1899901 w 4700323"/>
              <a:gd name="connsiteY5" fmla="*/ 952841 h 5842472"/>
              <a:gd name="connsiteX6" fmla="*/ 1768659 w 4700323"/>
              <a:gd name="connsiteY6" fmla="*/ 106235 h 5842472"/>
              <a:gd name="connsiteX7" fmla="*/ 2371975 w 4700323"/>
              <a:gd name="connsiteY7" fmla="*/ 789705 h 5842472"/>
              <a:gd name="connsiteX8" fmla="*/ 2518457 w 4700323"/>
              <a:gd name="connsiteY8" fmla="*/ 0 h 5842472"/>
              <a:gd name="connsiteX9" fmla="*/ 3143899 w 4700323"/>
              <a:gd name="connsiteY9" fmla="*/ 1069969 h 5842472"/>
              <a:gd name="connsiteX10" fmla="*/ 3662714 w 4700323"/>
              <a:gd name="connsiteY10" fmla="*/ 1481135 h 5842472"/>
              <a:gd name="connsiteX11" fmla="*/ 4153981 w 4700323"/>
              <a:gd name="connsiteY11" fmla="*/ 2356361 h 5842472"/>
              <a:gd name="connsiteX12" fmla="*/ 3998805 w 4700323"/>
              <a:gd name="connsiteY12" fmla="*/ 2257746 h 5842472"/>
              <a:gd name="connsiteX13" fmla="*/ 4613747 w 4700323"/>
              <a:gd name="connsiteY13" fmla="*/ 3051064 h 5842472"/>
              <a:gd name="connsiteX14" fmla="*/ 4606127 w 4700323"/>
              <a:gd name="connsiteY14" fmla="*/ 3796855 h 5842472"/>
              <a:gd name="connsiteX15" fmla="*/ 4106507 w 4700323"/>
              <a:gd name="connsiteY15" fmla="*/ 4211635 h 5842472"/>
              <a:gd name="connsiteX16" fmla="*/ 3144973 w 4700323"/>
              <a:gd name="connsiteY16" fmla="*/ 4786670 h 5842472"/>
              <a:gd name="connsiteX17" fmla="*/ 1891208 w 4700323"/>
              <a:gd name="connsiteY17" fmla="*/ 5842472 h 5842472"/>
              <a:gd name="connsiteX18" fmla="*/ 1749806 w 4700323"/>
              <a:gd name="connsiteY18" fmla="*/ 4315330 h 5842472"/>
              <a:gd name="connsiteX19" fmla="*/ 1994903 w 4700323"/>
              <a:gd name="connsiteY19" fmla="*/ 3570612 h 5842472"/>
              <a:gd name="connsiteX20" fmla="*/ 1646111 w 4700323"/>
              <a:gd name="connsiteY20" fmla="*/ 2910736 h 5842472"/>
              <a:gd name="connsiteX21" fmla="*/ 694004 w 4700323"/>
              <a:gd name="connsiteY21" fmla="*/ 3014431 h 5842472"/>
              <a:gd name="connsiteX22" fmla="*/ 448907 w 4700323"/>
              <a:gd name="connsiteY22" fmla="*/ 2807041 h 5842472"/>
              <a:gd name="connsiteX23" fmla="*/ 175529 w 4700323"/>
              <a:gd name="connsiteY23" fmla="*/ 2609078 h 5842472"/>
              <a:gd name="connsiteX24" fmla="*/ 43554 w 4700323"/>
              <a:gd name="connsiteY24" fmla="*/ 2288567 h 5842472"/>
              <a:gd name="connsiteX0" fmla="*/ 43554 w 4709968"/>
              <a:gd name="connsiteY0" fmla="*/ 2288567 h 5842472"/>
              <a:gd name="connsiteX1" fmla="*/ 100115 w 4709968"/>
              <a:gd name="connsiteY1" fmla="*/ 1920921 h 5842472"/>
              <a:gd name="connsiteX2" fmla="*/ 499183 w 4709968"/>
              <a:gd name="connsiteY2" fmla="*/ 1831131 h 5842472"/>
              <a:gd name="connsiteX3" fmla="*/ 889662 w 4709968"/>
              <a:gd name="connsiteY3" fmla="*/ 1655609 h 5842472"/>
              <a:gd name="connsiteX4" fmla="*/ 1177651 w 4709968"/>
              <a:gd name="connsiteY4" fmla="*/ 1297338 h 5842472"/>
              <a:gd name="connsiteX5" fmla="*/ 1899901 w 4709968"/>
              <a:gd name="connsiteY5" fmla="*/ 952841 h 5842472"/>
              <a:gd name="connsiteX6" fmla="*/ 1768659 w 4709968"/>
              <a:gd name="connsiteY6" fmla="*/ 106235 h 5842472"/>
              <a:gd name="connsiteX7" fmla="*/ 2371975 w 4709968"/>
              <a:gd name="connsiteY7" fmla="*/ 789705 h 5842472"/>
              <a:gd name="connsiteX8" fmla="*/ 2518457 w 4709968"/>
              <a:gd name="connsiteY8" fmla="*/ 0 h 5842472"/>
              <a:gd name="connsiteX9" fmla="*/ 3143899 w 4709968"/>
              <a:gd name="connsiteY9" fmla="*/ 1069969 h 5842472"/>
              <a:gd name="connsiteX10" fmla="*/ 3662714 w 4709968"/>
              <a:gd name="connsiteY10" fmla="*/ 1481135 h 5842472"/>
              <a:gd name="connsiteX11" fmla="*/ 4153981 w 4709968"/>
              <a:gd name="connsiteY11" fmla="*/ 2356361 h 5842472"/>
              <a:gd name="connsiteX12" fmla="*/ 3998805 w 4709968"/>
              <a:gd name="connsiteY12" fmla="*/ 2257746 h 5842472"/>
              <a:gd name="connsiteX13" fmla="*/ 4613747 w 4709968"/>
              <a:gd name="connsiteY13" fmla="*/ 3051064 h 5842472"/>
              <a:gd name="connsiteX14" fmla="*/ 4606127 w 4709968"/>
              <a:gd name="connsiteY14" fmla="*/ 3796855 h 5842472"/>
              <a:gd name="connsiteX15" fmla="*/ 4106507 w 4709968"/>
              <a:gd name="connsiteY15" fmla="*/ 4211635 h 5842472"/>
              <a:gd name="connsiteX16" fmla="*/ 3144973 w 4709968"/>
              <a:gd name="connsiteY16" fmla="*/ 4786670 h 5842472"/>
              <a:gd name="connsiteX17" fmla="*/ 1891208 w 4709968"/>
              <a:gd name="connsiteY17" fmla="*/ 5842472 h 5842472"/>
              <a:gd name="connsiteX18" fmla="*/ 1749806 w 4709968"/>
              <a:gd name="connsiteY18" fmla="*/ 4315330 h 5842472"/>
              <a:gd name="connsiteX19" fmla="*/ 1994903 w 4709968"/>
              <a:gd name="connsiteY19" fmla="*/ 3570612 h 5842472"/>
              <a:gd name="connsiteX20" fmla="*/ 1646111 w 4709968"/>
              <a:gd name="connsiteY20" fmla="*/ 2910736 h 5842472"/>
              <a:gd name="connsiteX21" fmla="*/ 694004 w 4709968"/>
              <a:gd name="connsiteY21" fmla="*/ 3014431 h 5842472"/>
              <a:gd name="connsiteX22" fmla="*/ 448907 w 4709968"/>
              <a:gd name="connsiteY22" fmla="*/ 2807041 h 5842472"/>
              <a:gd name="connsiteX23" fmla="*/ 175529 w 4709968"/>
              <a:gd name="connsiteY23" fmla="*/ 2609078 h 5842472"/>
              <a:gd name="connsiteX24" fmla="*/ 43554 w 4709968"/>
              <a:gd name="connsiteY24" fmla="*/ 2288567 h 5842472"/>
              <a:gd name="connsiteX0" fmla="*/ 43554 w 4709968"/>
              <a:gd name="connsiteY0" fmla="*/ 2288567 h 5842472"/>
              <a:gd name="connsiteX1" fmla="*/ 100115 w 4709968"/>
              <a:gd name="connsiteY1" fmla="*/ 1920921 h 5842472"/>
              <a:gd name="connsiteX2" fmla="*/ 499183 w 4709968"/>
              <a:gd name="connsiteY2" fmla="*/ 1831131 h 5842472"/>
              <a:gd name="connsiteX3" fmla="*/ 889662 w 4709968"/>
              <a:gd name="connsiteY3" fmla="*/ 1655609 h 5842472"/>
              <a:gd name="connsiteX4" fmla="*/ 1177651 w 4709968"/>
              <a:gd name="connsiteY4" fmla="*/ 1297338 h 5842472"/>
              <a:gd name="connsiteX5" fmla="*/ 1899901 w 4709968"/>
              <a:gd name="connsiteY5" fmla="*/ 952841 h 5842472"/>
              <a:gd name="connsiteX6" fmla="*/ 1768659 w 4709968"/>
              <a:gd name="connsiteY6" fmla="*/ 106235 h 5842472"/>
              <a:gd name="connsiteX7" fmla="*/ 2371975 w 4709968"/>
              <a:gd name="connsiteY7" fmla="*/ 789705 h 5842472"/>
              <a:gd name="connsiteX8" fmla="*/ 2518457 w 4709968"/>
              <a:gd name="connsiteY8" fmla="*/ 0 h 5842472"/>
              <a:gd name="connsiteX9" fmla="*/ 3143899 w 4709968"/>
              <a:gd name="connsiteY9" fmla="*/ 1069969 h 5842472"/>
              <a:gd name="connsiteX10" fmla="*/ 3662714 w 4709968"/>
              <a:gd name="connsiteY10" fmla="*/ 1481135 h 5842472"/>
              <a:gd name="connsiteX11" fmla="*/ 4153981 w 4709968"/>
              <a:gd name="connsiteY11" fmla="*/ 2356361 h 5842472"/>
              <a:gd name="connsiteX12" fmla="*/ 3998805 w 4709968"/>
              <a:gd name="connsiteY12" fmla="*/ 2257746 h 5842472"/>
              <a:gd name="connsiteX13" fmla="*/ 4613747 w 4709968"/>
              <a:gd name="connsiteY13" fmla="*/ 3051064 h 5842472"/>
              <a:gd name="connsiteX14" fmla="*/ 4606127 w 4709968"/>
              <a:gd name="connsiteY14" fmla="*/ 3796855 h 5842472"/>
              <a:gd name="connsiteX15" fmla="*/ 4106507 w 4709968"/>
              <a:gd name="connsiteY15" fmla="*/ 4211635 h 5842472"/>
              <a:gd name="connsiteX16" fmla="*/ 3144973 w 4709968"/>
              <a:gd name="connsiteY16" fmla="*/ 4786670 h 5842472"/>
              <a:gd name="connsiteX17" fmla="*/ 1891208 w 4709968"/>
              <a:gd name="connsiteY17" fmla="*/ 5842472 h 5842472"/>
              <a:gd name="connsiteX18" fmla="*/ 1749806 w 4709968"/>
              <a:gd name="connsiteY18" fmla="*/ 4315330 h 5842472"/>
              <a:gd name="connsiteX19" fmla="*/ 1994903 w 4709968"/>
              <a:gd name="connsiteY19" fmla="*/ 3570612 h 5842472"/>
              <a:gd name="connsiteX20" fmla="*/ 1646111 w 4709968"/>
              <a:gd name="connsiteY20" fmla="*/ 2910736 h 5842472"/>
              <a:gd name="connsiteX21" fmla="*/ 694004 w 4709968"/>
              <a:gd name="connsiteY21" fmla="*/ 3014431 h 5842472"/>
              <a:gd name="connsiteX22" fmla="*/ 448907 w 4709968"/>
              <a:gd name="connsiteY22" fmla="*/ 2807041 h 5842472"/>
              <a:gd name="connsiteX23" fmla="*/ 175529 w 4709968"/>
              <a:gd name="connsiteY23" fmla="*/ 2609078 h 5842472"/>
              <a:gd name="connsiteX24" fmla="*/ 43554 w 4709968"/>
              <a:gd name="connsiteY24" fmla="*/ 2288567 h 5842472"/>
              <a:gd name="connsiteX0" fmla="*/ 43554 w 4709968"/>
              <a:gd name="connsiteY0" fmla="*/ 2288567 h 5842472"/>
              <a:gd name="connsiteX1" fmla="*/ 100115 w 4709968"/>
              <a:gd name="connsiteY1" fmla="*/ 1920921 h 5842472"/>
              <a:gd name="connsiteX2" fmla="*/ 499183 w 4709968"/>
              <a:gd name="connsiteY2" fmla="*/ 1831131 h 5842472"/>
              <a:gd name="connsiteX3" fmla="*/ 889662 w 4709968"/>
              <a:gd name="connsiteY3" fmla="*/ 1655609 h 5842472"/>
              <a:gd name="connsiteX4" fmla="*/ 1177651 w 4709968"/>
              <a:gd name="connsiteY4" fmla="*/ 1297338 h 5842472"/>
              <a:gd name="connsiteX5" fmla="*/ 1899901 w 4709968"/>
              <a:gd name="connsiteY5" fmla="*/ 952841 h 5842472"/>
              <a:gd name="connsiteX6" fmla="*/ 1768659 w 4709968"/>
              <a:gd name="connsiteY6" fmla="*/ 106235 h 5842472"/>
              <a:gd name="connsiteX7" fmla="*/ 2371975 w 4709968"/>
              <a:gd name="connsiteY7" fmla="*/ 789705 h 5842472"/>
              <a:gd name="connsiteX8" fmla="*/ 2518457 w 4709968"/>
              <a:gd name="connsiteY8" fmla="*/ 0 h 5842472"/>
              <a:gd name="connsiteX9" fmla="*/ 3143899 w 4709968"/>
              <a:gd name="connsiteY9" fmla="*/ 1069969 h 5842472"/>
              <a:gd name="connsiteX10" fmla="*/ 3662714 w 4709968"/>
              <a:gd name="connsiteY10" fmla="*/ 1481135 h 5842472"/>
              <a:gd name="connsiteX11" fmla="*/ 4153981 w 4709968"/>
              <a:gd name="connsiteY11" fmla="*/ 2356361 h 5842472"/>
              <a:gd name="connsiteX12" fmla="*/ 3998805 w 4709968"/>
              <a:gd name="connsiteY12" fmla="*/ 2257746 h 5842472"/>
              <a:gd name="connsiteX13" fmla="*/ 4613747 w 4709968"/>
              <a:gd name="connsiteY13" fmla="*/ 3051064 h 5842472"/>
              <a:gd name="connsiteX14" fmla="*/ 4606127 w 4709968"/>
              <a:gd name="connsiteY14" fmla="*/ 3796855 h 5842472"/>
              <a:gd name="connsiteX15" fmla="*/ 4111587 w 4709968"/>
              <a:gd name="connsiteY15" fmla="*/ 4231955 h 5842472"/>
              <a:gd name="connsiteX16" fmla="*/ 3144973 w 4709968"/>
              <a:gd name="connsiteY16" fmla="*/ 4786670 h 5842472"/>
              <a:gd name="connsiteX17" fmla="*/ 1891208 w 4709968"/>
              <a:gd name="connsiteY17" fmla="*/ 5842472 h 5842472"/>
              <a:gd name="connsiteX18" fmla="*/ 1749806 w 4709968"/>
              <a:gd name="connsiteY18" fmla="*/ 4315330 h 5842472"/>
              <a:gd name="connsiteX19" fmla="*/ 1994903 w 4709968"/>
              <a:gd name="connsiteY19" fmla="*/ 3570612 h 5842472"/>
              <a:gd name="connsiteX20" fmla="*/ 1646111 w 4709968"/>
              <a:gd name="connsiteY20" fmla="*/ 2910736 h 5842472"/>
              <a:gd name="connsiteX21" fmla="*/ 694004 w 4709968"/>
              <a:gd name="connsiteY21" fmla="*/ 3014431 h 5842472"/>
              <a:gd name="connsiteX22" fmla="*/ 448907 w 4709968"/>
              <a:gd name="connsiteY22" fmla="*/ 2807041 h 5842472"/>
              <a:gd name="connsiteX23" fmla="*/ 175529 w 4709968"/>
              <a:gd name="connsiteY23" fmla="*/ 2609078 h 5842472"/>
              <a:gd name="connsiteX24" fmla="*/ 43554 w 4709968"/>
              <a:gd name="connsiteY24" fmla="*/ 2288567 h 5842472"/>
              <a:gd name="connsiteX0" fmla="*/ 43554 w 4709968"/>
              <a:gd name="connsiteY0" fmla="*/ 2288567 h 5842472"/>
              <a:gd name="connsiteX1" fmla="*/ 100115 w 4709968"/>
              <a:gd name="connsiteY1" fmla="*/ 1920921 h 5842472"/>
              <a:gd name="connsiteX2" fmla="*/ 499183 w 4709968"/>
              <a:gd name="connsiteY2" fmla="*/ 1831131 h 5842472"/>
              <a:gd name="connsiteX3" fmla="*/ 889662 w 4709968"/>
              <a:gd name="connsiteY3" fmla="*/ 1655609 h 5842472"/>
              <a:gd name="connsiteX4" fmla="*/ 1177651 w 4709968"/>
              <a:gd name="connsiteY4" fmla="*/ 1297338 h 5842472"/>
              <a:gd name="connsiteX5" fmla="*/ 1899901 w 4709968"/>
              <a:gd name="connsiteY5" fmla="*/ 952841 h 5842472"/>
              <a:gd name="connsiteX6" fmla="*/ 1768659 w 4709968"/>
              <a:gd name="connsiteY6" fmla="*/ 106235 h 5842472"/>
              <a:gd name="connsiteX7" fmla="*/ 2371975 w 4709968"/>
              <a:gd name="connsiteY7" fmla="*/ 789705 h 5842472"/>
              <a:gd name="connsiteX8" fmla="*/ 2518457 w 4709968"/>
              <a:gd name="connsiteY8" fmla="*/ 0 h 5842472"/>
              <a:gd name="connsiteX9" fmla="*/ 3143899 w 4709968"/>
              <a:gd name="connsiteY9" fmla="*/ 1069969 h 5842472"/>
              <a:gd name="connsiteX10" fmla="*/ 3662714 w 4709968"/>
              <a:gd name="connsiteY10" fmla="*/ 1481135 h 5842472"/>
              <a:gd name="connsiteX11" fmla="*/ 4153981 w 4709968"/>
              <a:gd name="connsiteY11" fmla="*/ 2356361 h 5842472"/>
              <a:gd name="connsiteX12" fmla="*/ 3998805 w 4709968"/>
              <a:gd name="connsiteY12" fmla="*/ 2257746 h 5842472"/>
              <a:gd name="connsiteX13" fmla="*/ 4613747 w 4709968"/>
              <a:gd name="connsiteY13" fmla="*/ 3051064 h 5842472"/>
              <a:gd name="connsiteX14" fmla="*/ 4606127 w 4709968"/>
              <a:gd name="connsiteY14" fmla="*/ 3796855 h 5842472"/>
              <a:gd name="connsiteX15" fmla="*/ 4111587 w 4709968"/>
              <a:gd name="connsiteY15" fmla="*/ 4231955 h 5842472"/>
              <a:gd name="connsiteX16" fmla="*/ 3144973 w 4709968"/>
              <a:gd name="connsiteY16" fmla="*/ 4786670 h 5842472"/>
              <a:gd name="connsiteX17" fmla="*/ 1891208 w 4709968"/>
              <a:gd name="connsiteY17" fmla="*/ 5842472 h 5842472"/>
              <a:gd name="connsiteX18" fmla="*/ 1749806 w 4709968"/>
              <a:gd name="connsiteY18" fmla="*/ 4315330 h 5842472"/>
              <a:gd name="connsiteX19" fmla="*/ 1994903 w 4709968"/>
              <a:gd name="connsiteY19" fmla="*/ 3570612 h 5842472"/>
              <a:gd name="connsiteX20" fmla="*/ 1646111 w 4709968"/>
              <a:gd name="connsiteY20" fmla="*/ 2910736 h 5842472"/>
              <a:gd name="connsiteX21" fmla="*/ 694004 w 4709968"/>
              <a:gd name="connsiteY21" fmla="*/ 3014431 h 5842472"/>
              <a:gd name="connsiteX22" fmla="*/ 448907 w 4709968"/>
              <a:gd name="connsiteY22" fmla="*/ 2807041 h 5842472"/>
              <a:gd name="connsiteX23" fmla="*/ 175529 w 4709968"/>
              <a:gd name="connsiteY23" fmla="*/ 2609078 h 5842472"/>
              <a:gd name="connsiteX24" fmla="*/ 43554 w 4709968"/>
              <a:gd name="connsiteY24" fmla="*/ 2288567 h 5842472"/>
              <a:gd name="connsiteX0" fmla="*/ 43554 w 4709968"/>
              <a:gd name="connsiteY0" fmla="*/ 2288567 h 5842472"/>
              <a:gd name="connsiteX1" fmla="*/ 100115 w 4709968"/>
              <a:gd name="connsiteY1" fmla="*/ 1920921 h 5842472"/>
              <a:gd name="connsiteX2" fmla="*/ 499183 w 4709968"/>
              <a:gd name="connsiteY2" fmla="*/ 1831131 h 5842472"/>
              <a:gd name="connsiteX3" fmla="*/ 889662 w 4709968"/>
              <a:gd name="connsiteY3" fmla="*/ 1655609 h 5842472"/>
              <a:gd name="connsiteX4" fmla="*/ 1177651 w 4709968"/>
              <a:gd name="connsiteY4" fmla="*/ 1297338 h 5842472"/>
              <a:gd name="connsiteX5" fmla="*/ 1899901 w 4709968"/>
              <a:gd name="connsiteY5" fmla="*/ 952841 h 5842472"/>
              <a:gd name="connsiteX6" fmla="*/ 1768659 w 4709968"/>
              <a:gd name="connsiteY6" fmla="*/ 106235 h 5842472"/>
              <a:gd name="connsiteX7" fmla="*/ 2371975 w 4709968"/>
              <a:gd name="connsiteY7" fmla="*/ 789705 h 5842472"/>
              <a:gd name="connsiteX8" fmla="*/ 2518457 w 4709968"/>
              <a:gd name="connsiteY8" fmla="*/ 0 h 5842472"/>
              <a:gd name="connsiteX9" fmla="*/ 3143899 w 4709968"/>
              <a:gd name="connsiteY9" fmla="*/ 1069969 h 5842472"/>
              <a:gd name="connsiteX10" fmla="*/ 3662714 w 4709968"/>
              <a:gd name="connsiteY10" fmla="*/ 1481135 h 5842472"/>
              <a:gd name="connsiteX11" fmla="*/ 4153981 w 4709968"/>
              <a:gd name="connsiteY11" fmla="*/ 2356361 h 5842472"/>
              <a:gd name="connsiteX12" fmla="*/ 3998805 w 4709968"/>
              <a:gd name="connsiteY12" fmla="*/ 2257746 h 5842472"/>
              <a:gd name="connsiteX13" fmla="*/ 4613747 w 4709968"/>
              <a:gd name="connsiteY13" fmla="*/ 3051064 h 5842472"/>
              <a:gd name="connsiteX14" fmla="*/ 4606127 w 4709968"/>
              <a:gd name="connsiteY14" fmla="*/ 3796855 h 5842472"/>
              <a:gd name="connsiteX15" fmla="*/ 4111587 w 4709968"/>
              <a:gd name="connsiteY15" fmla="*/ 4231955 h 5842472"/>
              <a:gd name="connsiteX16" fmla="*/ 3139893 w 4709968"/>
              <a:gd name="connsiteY16" fmla="*/ 4766350 h 5842472"/>
              <a:gd name="connsiteX17" fmla="*/ 1891208 w 4709968"/>
              <a:gd name="connsiteY17" fmla="*/ 5842472 h 5842472"/>
              <a:gd name="connsiteX18" fmla="*/ 1749806 w 4709968"/>
              <a:gd name="connsiteY18" fmla="*/ 4315330 h 5842472"/>
              <a:gd name="connsiteX19" fmla="*/ 1994903 w 4709968"/>
              <a:gd name="connsiteY19" fmla="*/ 3570612 h 5842472"/>
              <a:gd name="connsiteX20" fmla="*/ 1646111 w 4709968"/>
              <a:gd name="connsiteY20" fmla="*/ 2910736 h 5842472"/>
              <a:gd name="connsiteX21" fmla="*/ 694004 w 4709968"/>
              <a:gd name="connsiteY21" fmla="*/ 3014431 h 5842472"/>
              <a:gd name="connsiteX22" fmla="*/ 448907 w 4709968"/>
              <a:gd name="connsiteY22" fmla="*/ 2807041 h 5842472"/>
              <a:gd name="connsiteX23" fmla="*/ 175529 w 4709968"/>
              <a:gd name="connsiteY23" fmla="*/ 2609078 h 5842472"/>
              <a:gd name="connsiteX24" fmla="*/ 43554 w 4709968"/>
              <a:gd name="connsiteY24" fmla="*/ 2288567 h 5842472"/>
              <a:gd name="connsiteX0" fmla="*/ 43554 w 4709968"/>
              <a:gd name="connsiteY0" fmla="*/ 2288567 h 5842472"/>
              <a:gd name="connsiteX1" fmla="*/ 100115 w 4709968"/>
              <a:gd name="connsiteY1" fmla="*/ 1920921 h 5842472"/>
              <a:gd name="connsiteX2" fmla="*/ 499183 w 4709968"/>
              <a:gd name="connsiteY2" fmla="*/ 1831131 h 5842472"/>
              <a:gd name="connsiteX3" fmla="*/ 889662 w 4709968"/>
              <a:gd name="connsiteY3" fmla="*/ 1655609 h 5842472"/>
              <a:gd name="connsiteX4" fmla="*/ 1177651 w 4709968"/>
              <a:gd name="connsiteY4" fmla="*/ 1297338 h 5842472"/>
              <a:gd name="connsiteX5" fmla="*/ 1899901 w 4709968"/>
              <a:gd name="connsiteY5" fmla="*/ 952841 h 5842472"/>
              <a:gd name="connsiteX6" fmla="*/ 1768659 w 4709968"/>
              <a:gd name="connsiteY6" fmla="*/ 106235 h 5842472"/>
              <a:gd name="connsiteX7" fmla="*/ 2371975 w 4709968"/>
              <a:gd name="connsiteY7" fmla="*/ 789705 h 5842472"/>
              <a:gd name="connsiteX8" fmla="*/ 2518457 w 4709968"/>
              <a:gd name="connsiteY8" fmla="*/ 0 h 5842472"/>
              <a:gd name="connsiteX9" fmla="*/ 3143899 w 4709968"/>
              <a:gd name="connsiteY9" fmla="*/ 1069969 h 5842472"/>
              <a:gd name="connsiteX10" fmla="*/ 3662714 w 4709968"/>
              <a:gd name="connsiteY10" fmla="*/ 1481135 h 5842472"/>
              <a:gd name="connsiteX11" fmla="*/ 4153981 w 4709968"/>
              <a:gd name="connsiteY11" fmla="*/ 2356361 h 5842472"/>
              <a:gd name="connsiteX12" fmla="*/ 3998805 w 4709968"/>
              <a:gd name="connsiteY12" fmla="*/ 2257746 h 5842472"/>
              <a:gd name="connsiteX13" fmla="*/ 4613747 w 4709968"/>
              <a:gd name="connsiteY13" fmla="*/ 3051064 h 5842472"/>
              <a:gd name="connsiteX14" fmla="*/ 4606127 w 4709968"/>
              <a:gd name="connsiteY14" fmla="*/ 3796855 h 5842472"/>
              <a:gd name="connsiteX15" fmla="*/ 4111587 w 4709968"/>
              <a:gd name="connsiteY15" fmla="*/ 4231955 h 5842472"/>
              <a:gd name="connsiteX16" fmla="*/ 3139893 w 4709968"/>
              <a:gd name="connsiteY16" fmla="*/ 4766350 h 5842472"/>
              <a:gd name="connsiteX17" fmla="*/ 1891208 w 4709968"/>
              <a:gd name="connsiteY17" fmla="*/ 5842472 h 5842472"/>
              <a:gd name="connsiteX18" fmla="*/ 1749806 w 4709968"/>
              <a:gd name="connsiteY18" fmla="*/ 4315330 h 5842472"/>
              <a:gd name="connsiteX19" fmla="*/ 1994903 w 4709968"/>
              <a:gd name="connsiteY19" fmla="*/ 3570612 h 5842472"/>
              <a:gd name="connsiteX20" fmla="*/ 1646111 w 4709968"/>
              <a:gd name="connsiteY20" fmla="*/ 2910736 h 5842472"/>
              <a:gd name="connsiteX21" fmla="*/ 694004 w 4709968"/>
              <a:gd name="connsiteY21" fmla="*/ 3014431 h 5842472"/>
              <a:gd name="connsiteX22" fmla="*/ 448907 w 4709968"/>
              <a:gd name="connsiteY22" fmla="*/ 2807041 h 5842472"/>
              <a:gd name="connsiteX23" fmla="*/ 175529 w 4709968"/>
              <a:gd name="connsiteY23" fmla="*/ 2609078 h 5842472"/>
              <a:gd name="connsiteX24" fmla="*/ 43554 w 4709968"/>
              <a:gd name="connsiteY24" fmla="*/ 2288567 h 5842472"/>
              <a:gd name="connsiteX0" fmla="*/ 43554 w 4709968"/>
              <a:gd name="connsiteY0" fmla="*/ 2288567 h 5842472"/>
              <a:gd name="connsiteX1" fmla="*/ 100115 w 4709968"/>
              <a:gd name="connsiteY1" fmla="*/ 1920921 h 5842472"/>
              <a:gd name="connsiteX2" fmla="*/ 499183 w 4709968"/>
              <a:gd name="connsiteY2" fmla="*/ 1831131 h 5842472"/>
              <a:gd name="connsiteX3" fmla="*/ 889662 w 4709968"/>
              <a:gd name="connsiteY3" fmla="*/ 1655609 h 5842472"/>
              <a:gd name="connsiteX4" fmla="*/ 1177651 w 4709968"/>
              <a:gd name="connsiteY4" fmla="*/ 1297338 h 5842472"/>
              <a:gd name="connsiteX5" fmla="*/ 1899901 w 4709968"/>
              <a:gd name="connsiteY5" fmla="*/ 952841 h 5842472"/>
              <a:gd name="connsiteX6" fmla="*/ 1768659 w 4709968"/>
              <a:gd name="connsiteY6" fmla="*/ 106235 h 5842472"/>
              <a:gd name="connsiteX7" fmla="*/ 2371975 w 4709968"/>
              <a:gd name="connsiteY7" fmla="*/ 789705 h 5842472"/>
              <a:gd name="connsiteX8" fmla="*/ 2518457 w 4709968"/>
              <a:gd name="connsiteY8" fmla="*/ 0 h 5842472"/>
              <a:gd name="connsiteX9" fmla="*/ 3143899 w 4709968"/>
              <a:gd name="connsiteY9" fmla="*/ 1069969 h 5842472"/>
              <a:gd name="connsiteX10" fmla="*/ 3662714 w 4709968"/>
              <a:gd name="connsiteY10" fmla="*/ 1481135 h 5842472"/>
              <a:gd name="connsiteX11" fmla="*/ 4153981 w 4709968"/>
              <a:gd name="connsiteY11" fmla="*/ 2356361 h 5842472"/>
              <a:gd name="connsiteX12" fmla="*/ 3998805 w 4709968"/>
              <a:gd name="connsiteY12" fmla="*/ 2257746 h 5842472"/>
              <a:gd name="connsiteX13" fmla="*/ 4613747 w 4709968"/>
              <a:gd name="connsiteY13" fmla="*/ 3051064 h 5842472"/>
              <a:gd name="connsiteX14" fmla="*/ 4606127 w 4709968"/>
              <a:gd name="connsiteY14" fmla="*/ 3796855 h 5842472"/>
              <a:gd name="connsiteX15" fmla="*/ 4111587 w 4709968"/>
              <a:gd name="connsiteY15" fmla="*/ 4231955 h 5842472"/>
              <a:gd name="connsiteX16" fmla="*/ 3139893 w 4709968"/>
              <a:gd name="connsiteY16" fmla="*/ 4766350 h 5842472"/>
              <a:gd name="connsiteX17" fmla="*/ 1891208 w 4709968"/>
              <a:gd name="connsiteY17" fmla="*/ 5842472 h 5842472"/>
              <a:gd name="connsiteX18" fmla="*/ 1749806 w 4709968"/>
              <a:gd name="connsiteY18" fmla="*/ 4315330 h 5842472"/>
              <a:gd name="connsiteX19" fmla="*/ 1994903 w 4709968"/>
              <a:gd name="connsiteY19" fmla="*/ 3570612 h 5842472"/>
              <a:gd name="connsiteX20" fmla="*/ 1646111 w 4709968"/>
              <a:gd name="connsiteY20" fmla="*/ 2910736 h 5842472"/>
              <a:gd name="connsiteX21" fmla="*/ 694004 w 4709968"/>
              <a:gd name="connsiteY21" fmla="*/ 3014431 h 5842472"/>
              <a:gd name="connsiteX22" fmla="*/ 448907 w 4709968"/>
              <a:gd name="connsiteY22" fmla="*/ 2807041 h 5842472"/>
              <a:gd name="connsiteX23" fmla="*/ 175529 w 4709968"/>
              <a:gd name="connsiteY23" fmla="*/ 2609078 h 5842472"/>
              <a:gd name="connsiteX24" fmla="*/ 43554 w 4709968"/>
              <a:gd name="connsiteY24" fmla="*/ 2288567 h 584247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94903 w 4709968"/>
              <a:gd name="connsiteY19" fmla="*/ 3570612 h 5865332"/>
              <a:gd name="connsiteX20" fmla="*/ 1646111 w 4709968"/>
              <a:gd name="connsiteY20" fmla="*/ 2910736 h 5865332"/>
              <a:gd name="connsiteX21" fmla="*/ 694004 w 4709968"/>
              <a:gd name="connsiteY21" fmla="*/ 30144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94903 w 4709968"/>
              <a:gd name="connsiteY19" fmla="*/ 3570612 h 5865332"/>
              <a:gd name="connsiteX20" fmla="*/ 1646111 w 4709968"/>
              <a:gd name="connsiteY20" fmla="*/ 2910736 h 5865332"/>
              <a:gd name="connsiteX21" fmla="*/ 694004 w 4709968"/>
              <a:gd name="connsiteY21" fmla="*/ 30144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94903 w 4709968"/>
              <a:gd name="connsiteY19" fmla="*/ 3570612 h 5865332"/>
              <a:gd name="connsiteX20" fmla="*/ 1646111 w 4709968"/>
              <a:gd name="connsiteY20" fmla="*/ 2910736 h 5865332"/>
              <a:gd name="connsiteX21" fmla="*/ 694004 w 4709968"/>
              <a:gd name="connsiteY21" fmla="*/ 30144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94903 w 4709968"/>
              <a:gd name="connsiteY19" fmla="*/ 3570612 h 5865332"/>
              <a:gd name="connsiteX20" fmla="*/ 1646111 w 4709968"/>
              <a:gd name="connsiteY20" fmla="*/ 2910736 h 5865332"/>
              <a:gd name="connsiteX21" fmla="*/ 694004 w 4709968"/>
              <a:gd name="connsiteY21" fmla="*/ 30144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646111 w 4709968"/>
              <a:gd name="connsiteY20" fmla="*/ 2910736 h 5865332"/>
              <a:gd name="connsiteX21" fmla="*/ 694004 w 4709968"/>
              <a:gd name="connsiteY21" fmla="*/ 30144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646111 w 4709968"/>
              <a:gd name="connsiteY20" fmla="*/ 2910736 h 5865332"/>
              <a:gd name="connsiteX21" fmla="*/ 694004 w 4709968"/>
              <a:gd name="connsiteY21" fmla="*/ 30144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646111 w 4709968"/>
              <a:gd name="connsiteY20" fmla="*/ 2910736 h 5865332"/>
              <a:gd name="connsiteX21" fmla="*/ 694004 w 4709968"/>
              <a:gd name="connsiteY21" fmla="*/ 30144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605471 w 4709968"/>
              <a:gd name="connsiteY20" fmla="*/ 2915816 h 5865332"/>
              <a:gd name="connsiteX21" fmla="*/ 694004 w 4709968"/>
              <a:gd name="connsiteY21" fmla="*/ 30144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605471 w 4709968"/>
              <a:gd name="connsiteY20" fmla="*/ 2915816 h 5865332"/>
              <a:gd name="connsiteX21" fmla="*/ 694004 w 4709968"/>
              <a:gd name="connsiteY21" fmla="*/ 30144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526731 w 4709968"/>
              <a:gd name="connsiteY20" fmla="*/ 2885336 h 5865332"/>
              <a:gd name="connsiteX21" fmla="*/ 694004 w 4709968"/>
              <a:gd name="connsiteY21" fmla="*/ 30144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526731 w 4709968"/>
              <a:gd name="connsiteY20" fmla="*/ 2885336 h 5865332"/>
              <a:gd name="connsiteX21" fmla="*/ 694004 w 4709968"/>
              <a:gd name="connsiteY21" fmla="*/ 30144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526731 w 4709968"/>
              <a:gd name="connsiteY20" fmla="*/ 2885336 h 5865332"/>
              <a:gd name="connsiteX21" fmla="*/ 694004 w 4709968"/>
              <a:gd name="connsiteY21" fmla="*/ 30144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526731 w 4709968"/>
              <a:gd name="connsiteY20" fmla="*/ 2885336 h 5865332"/>
              <a:gd name="connsiteX21" fmla="*/ 704164 w 4709968"/>
              <a:gd name="connsiteY21" fmla="*/ 30017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526731 w 4709968"/>
              <a:gd name="connsiteY20" fmla="*/ 2885336 h 5865332"/>
              <a:gd name="connsiteX21" fmla="*/ 704164 w 4709968"/>
              <a:gd name="connsiteY21" fmla="*/ 300173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526731 w 4709968"/>
              <a:gd name="connsiteY20" fmla="*/ 2885336 h 5865332"/>
              <a:gd name="connsiteX21" fmla="*/ 739724 w 4709968"/>
              <a:gd name="connsiteY21" fmla="*/ 299665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526731 w 4709968"/>
              <a:gd name="connsiteY20" fmla="*/ 2885336 h 5865332"/>
              <a:gd name="connsiteX21" fmla="*/ 739724 w 4709968"/>
              <a:gd name="connsiteY21" fmla="*/ 299665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526731 w 4709968"/>
              <a:gd name="connsiteY20" fmla="*/ 2885336 h 5865332"/>
              <a:gd name="connsiteX21" fmla="*/ 739724 w 4709968"/>
              <a:gd name="connsiteY21" fmla="*/ 299665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526731 w 4709968"/>
              <a:gd name="connsiteY20" fmla="*/ 2885336 h 5865332"/>
              <a:gd name="connsiteX21" fmla="*/ 739724 w 4709968"/>
              <a:gd name="connsiteY21" fmla="*/ 299665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526731 w 4709968"/>
              <a:gd name="connsiteY20" fmla="*/ 2885336 h 5865332"/>
              <a:gd name="connsiteX21" fmla="*/ 739724 w 4709968"/>
              <a:gd name="connsiteY21" fmla="*/ 299665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  <a:gd name="connsiteX0" fmla="*/ 43554 w 4709968"/>
              <a:gd name="connsiteY0" fmla="*/ 2288567 h 5865332"/>
              <a:gd name="connsiteX1" fmla="*/ 100115 w 4709968"/>
              <a:gd name="connsiteY1" fmla="*/ 1920921 h 5865332"/>
              <a:gd name="connsiteX2" fmla="*/ 499183 w 4709968"/>
              <a:gd name="connsiteY2" fmla="*/ 1831131 h 5865332"/>
              <a:gd name="connsiteX3" fmla="*/ 889662 w 4709968"/>
              <a:gd name="connsiteY3" fmla="*/ 1655609 h 5865332"/>
              <a:gd name="connsiteX4" fmla="*/ 1177651 w 4709968"/>
              <a:gd name="connsiteY4" fmla="*/ 1297338 h 5865332"/>
              <a:gd name="connsiteX5" fmla="*/ 1899901 w 4709968"/>
              <a:gd name="connsiteY5" fmla="*/ 952841 h 5865332"/>
              <a:gd name="connsiteX6" fmla="*/ 1768659 w 4709968"/>
              <a:gd name="connsiteY6" fmla="*/ 106235 h 5865332"/>
              <a:gd name="connsiteX7" fmla="*/ 2371975 w 4709968"/>
              <a:gd name="connsiteY7" fmla="*/ 789705 h 5865332"/>
              <a:gd name="connsiteX8" fmla="*/ 2518457 w 4709968"/>
              <a:gd name="connsiteY8" fmla="*/ 0 h 5865332"/>
              <a:gd name="connsiteX9" fmla="*/ 3143899 w 4709968"/>
              <a:gd name="connsiteY9" fmla="*/ 1069969 h 5865332"/>
              <a:gd name="connsiteX10" fmla="*/ 3662714 w 4709968"/>
              <a:gd name="connsiteY10" fmla="*/ 1481135 h 5865332"/>
              <a:gd name="connsiteX11" fmla="*/ 4153981 w 4709968"/>
              <a:gd name="connsiteY11" fmla="*/ 2356361 h 5865332"/>
              <a:gd name="connsiteX12" fmla="*/ 3998805 w 4709968"/>
              <a:gd name="connsiteY12" fmla="*/ 2257746 h 5865332"/>
              <a:gd name="connsiteX13" fmla="*/ 4613747 w 4709968"/>
              <a:gd name="connsiteY13" fmla="*/ 3051064 h 5865332"/>
              <a:gd name="connsiteX14" fmla="*/ 4606127 w 4709968"/>
              <a:gd name="connsiteY14" fmla="*/ 3796855 h 5865332"/>
              <a:gd name="connsiteX15" fmla="*/ 4111587 w 4709968"/>
              <a:gd name="connsiteY15" fmla="*/ 4231955 h 5865332"/>
              <a:gd name="connsiteX16" fmla="*/ 3139893 w 4709968"/>
              <a:gd name="connsiteY16" fmla="*/ 4766350 h 5865332"/>
              <a:gd name="connsiteX17" fmla="*/ 1891208 w 4709968"/>
              <a:gd name="connsiteY17" fmla="*/ 5865332 h 5865332"/>
              <a:gd name="connsiteX18" fmla="*/ 1749806 w 4709968"/>
              <a:gd name="connsiteY18" fmla="*/ 4315330 h 5865332"/>
              <a:gd name="connsiteX19" fmla="*/ 1979663 w 4709968"/>
              <a:gd name="connsiteY19" fmla="*/ 3573152 h 5865332"/>
              <a:gd name="connsiteX20" fmla="*/ 1526731 w 4709968"/>
              <a:gd name="connsiteY20" fmla="*/ 2885336 h 5865332"/>
              <a:gd name="connsiteX21" fmla="*/ 739724 w 4709968"/>
              <a:gd name="connsiteY21" fmla="*/ 2996651 h 5865332"/>
              <a:gd name="connsiteX22" fmla="*/ 448907 w 4709968"/>
              <a:gd name="connsiteY22" fmla="*/ 2807041 h 5865332"/>
              <a:gd name="connsiteX23" fmla="*/ 175529 w 4709968"/>
              <a:gd name="connsiteY23" fmla="*/ 2609078 h 5865332"/>
              <a:gd name="connsiteX24" fmla="*/ 43554 w 4709968"/>
              <a:gd name="connsiteY24" fmla="*/ 2288567 h 5865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709968" h="5865332">
                <a:moveTo>
                  <a:pt x="43554" y="2288567"/>
                </a:moveTo>
                <a:cubicBezTo>
                  <a:pt x="-39192" y="2138078"/>
                  <a:pt x="5061" y="1954570"/>
                  <a:pt x="100115" y="1920921"/>
                </a:cubicBezTo>
                <a:cubicBezTo>
                  <a:pt x="223043" y="1894212"/>
                  <a:pt x="367592" y="1875350"/>
                  <a:pt x="499183" y="1831131"/>
                </a:cubicBezTo>
                <a:cubicBezTo>
                  <a:pt x="630774" y="1786912"/>
                  <a:pt x="760921" y="1750925"/>
                  <a:pt x="889662" y="1655609"/>
                </a:cubicBezTo>
                <a:cubicBezTo>
                  <a:pt x="1055085" y="1553965"/>
                  <a:pt x="1035088" y="1386282"/>
                  <a:pt x="1177651" y="1297338"/>
                </a:cubicBezTo>
                <a:cubicBezTo>
                  <a:pt x="1403161" y="1159646"/>
                  <a:pt x="1631211" y="1042273"/>
                  <a:pt x="1899901" y="952841"/>
                </a:cubicBezTo>
                <a:cubicBezTo>
                  <a:pt x="1812974" y="696039"/>
                  <a:pt x="1705726" y="281757"/>
                  <a:pt x="1768659" y="106235"/>
                </a:cubicBezTo>
                <a:cubicBezTo>
                  <a:pt x="1972304" y="288338"/>
                  <a:pt x="2170870" y="561882"/>
                  <a:pt x="2371975" y="789705"/>
                </a:cubicBezTo>
                <a:cubicBezTo>
                  <a:pt x="2388629" y="530703"/>
                  <a:pt x="2395123" y="233602"/>
                  <a:pt x="2518457" y="0"/>
                </a:cubicBezTo>
                <a:cubicBezTo>
                  <a:pt x="2677831" y="372743"/>
                  <a:pt x="2893085" y="806446"/>
                  <a:pt x="3143899" y="1069969"/>
                </a:cubicBezTo>
                <a:cubicBezTo>
                  <a:pt x="3316837" y="1207024"/>
                  <a:pt x="3525336" y="1339000"/>
                  <a:pt x="3662714" y="1481135"/>
                </a:cubicBezTo>
                <a:cubicBezTo>
                  <a:pt x="3894203" y="1734777"/>
                  <a:pt x="4057112" y="2133199"/>
                  <a:pt x="4153981" y="2356361"/>
                </a:cubicBezTo>
                <a:cubicBezTo>
                  <a:pt x="4102256" y="2318409"/>
                  <a:pt x="4065770" y="2277918"/>
                  <a:pt x="3998805" y="2257746"/>
                </a:cubicBezTo>
                <a:cubicBezTo>
                  <a:pt x="4079326" y="2501019"/>
                  <a:pt x="4411306" y="2792551"/>
                  <a:pt x="4613747" y="3051064"/>
                </a:cubicBezTo>
                <a:cubicBezTo>
                  <a:pt x="4781387" y="3330988"/>
                  <a:pt x="4697567" y="3628691"/>
                  <a:pt x="4606127" y="3796855"/>
                </a:cubicBezTo>
                <a:cubicBezTo>
                  <a:pt x="4475147" y="4008775"/>
                  <a:pt x="4278127" y="4124175"/>
                  <a:pt x="4111587" y="4231955"/>
                </a:cubicBezTo>
                <a:cubicBezTo>
                  <a:pt x="3787689" y="4410087"/>
                  <a:pt x="3479031" y="4600918"/>
                  <a:pt x="3139893" y="4766350"/>
                </a:cubicBezTo>
                <a:cubicBezTo>
                  <a:pt x="2655085" y="5013297"/>
                  <a:pt x="2162656" y="5516785"/>
                  <a:pt x="1891208" y="5865332"/>
                </a:cubicBezTo>
                <a:cubicBezTo>
                  <a:pt x="1701834" y="5353745"/>
                  <a:pt x="1634380" y="4854857"/>
                  <a:pt x="1749806" y="4315330"/>
                </a:cubicBezTo>
                <a:cubicBezTo>
                  <a:pt x="1826425" y="4067937"/>
                  <a:pt x="1925904" y="3830705"/>
                  <a:pt x="1979663" y="3573152"/>
                </a:cubicBezTo>
                <a:cubicBezTo>
                  <a:pt x="1916739" y="3311707"/>
                  <a:pt x="1795395" y="2981681"/>
                  <a:pt x="1526731" y="2885336"/>
                </a:cubicBezTo>
                <a:cubicBezTo>
                  <a:pt x="1216135" y="2897888"/>
                  <a:pt x="1017300" y="2953619"/>
                  <a:pt x="739724" y="2996651"/>
                </a:cubicBezTo>
                <a:cubicBezTo>
                  <a:pt x="550498" y="2974934"/>
                  <a:pt x="533993" y="2871938"/>
                  <a:pt x="448907" y="2807041"/>
                </a:cubicBezTo>
                <a:cubicBezTo>
                  <a:pt x="355241" y="2758833"/>
                  <a:pt x="226015" y="2659826"/>
                  <a:pt x="175529" y="2609078"/>
                </a:cubicBezTo>
                <a:cubicBezTo>
                  <a:pt x="68037" y="2512401"/>
                  <a:pt x="34206" y="2405564"/>
                  <a:pt x="43554" y="2288567"/>
                </a:cubicBezTo>
                <a:close/>
              </a:path>
            </a:pathLst>
          </a:custGeom>
          <a:gradFill>
            <a:gsLst>
              <a:gs pos="0">
                <a:srgbClr val="E0B462"/>
              </a:gs>
              <a:gs pos="51000">
                <a:srgbClr val="ECC885"/>
              </a:gs>
              <a:gs pos="100000">
                <a:srgbClr val="DFB462"/>
              </a:gs>
            </a:gsLst>
            <a:lin ang="5400000" scaled="1"/>
          </a:gradFill>
          <a:ln w="6350">
            <a:noFill/>
          </a:ln>
          <a:effectLst>
            <a:innerShdw blurRad="101600" dist="76200" dir="13500000">
              <a:srgbClr val="985429">
                <a:alpha val="3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5E05E41-4E09-4A39-975B-96CDE4B78737}"/>
              </a:ext>
            </a:extLst>
          </p:cNvPr>
          <p:cNvSpPr/>
          <p:nvPr/>
        </p:nvSpPr>
        <p:spPr>
          <a:xfrm>
            <a:off x="4150113" y="1950475"/>
            <a:ext cx="3554722" cy="3514733"/>
          </a:xfrm>
          <a:custGeom>
            <a:avLst/>
            <a:gdLst>
              <a:gd name="connsiteX0" fmla="*/ 0 w 4181856"/>
              <a:gd name="connsiteY0" fmla="*/ 1066800 h 4096512"/>
              <a:gd name="connsiteX1" fmla="*/ 335280 w 4181856"/>
              <a:gd name="connsiteY1" fmla="*/ 822960 h 4096512"/>
              <a:gd name="connsiteX2" fmla="*/ 853440 w 4181856"/>
              <a:gd name="connsiteY2" fmla="*/ 542544 h 4096512"/>
              <a:gd name="connsiteX3" fmla="*/ 950976 w 4181856"/>
              <a:gd name="connsiteY3" fmla="*/ 353568 h 4096512"/>
              <a:gd name="connsiteX4" fmla="*/ 1694688 w 4181856"/>
              <a:gd name="connsiteY4" fmla="*/ 0 h 4096512"/>
              <a:gd name="connsiteX5" fmla="*/ 2426208 w 4181856"/>
              <a:gd name="connsiteY5" fmla="*/ 0 h 4096512"/>
              <a:gd name="connsiteX6" fmla="*/ 2968752 w 4181856"/>
              <a:gd name="connsiteY6" fmla="*/ 335280 h 4096512"/>
              <a:gd name="connsiteX7" fmla="*/ 3383280 w 4181856"/>
              <a:gd name="connsiteY7" fmla="*/ 877824 h 4096512"/>
              <a:gd name="connsiteX8" fmla="*/ 3895344 w 4181856"/>
              <a:gd name="connsiteY8" fmla="*/ 1645920 h 4096512"/>
              <a:gd name="connsiteX9" fmla="*/ 4133088 w 4181856"/>
              <a:gd name="connsiteY9" fmla="*/ 2054352 h 4096512"/>
              <a:gd name="connsiteX10" fmla="*/ 4181856 w 4181856"/>
              <a:gd name="connsiteY10" fmla="*/ 2590800 h 4096512"/>
              <a:gd name="connsiteX11" fmla="*/ 3962400 w 4181856"/>
              <a:gd name="connsiteY11" fmla="*/ 2974848 h 4096512"/>
              <a:gd name="connsiteX12" fmla="*/ 3358896 w 4181856"/>
              <a:gd name="connsiteY12" fmla="*/ 3322320 h 4096512"/>
              <a:gd name="connsiteX13" fmla="*/ 3011424 w 4181856"/>
              <a:gd name="connsiteY13" fmla="*/ 3493008 h 4096512"/>
              <a:gd name="connsiteX14" fmla="*/ 2145792 w 4181856"/>
              <a:gd name="connsiteY14" fmla="*/ 4096512 h 4096512"/>
              <a:gd name="connsiteX15" fmla="*/ 1743456 w 4181856"/>
              <a:gd name="connsiteY15" fmla="*/ 3364992 h 4096512"/>
              <a:gd name="connsiteX16" fmla="*/ 1798320 w 4181856"/>
              <a:gd name="connsiteY16" fmla="*/ 2706624 h 4096512"/>
              <a:gd name="connsiteX17" fmla="*/ 1810512 w 4181856"/>
              <a:gd name="connsiteY17" fmla="*/ 2170176 h 4096512"/>
              <a:gd name="connsiteX18" fmla="*/ 1652016 w 4181856"/>
              <a:gd name="connsiteY18" fmla="*/ 1920240 h 4096512"/>
              <a:gd name="connsiteX19" fmla="*/ 938784 w 4181856"/>
              <a:gd name="connsiteY19" fmla="*/ 1725168 h 4096512"/>
              <a:gd name="connsiteX20" fmla="*/ 554736 w 4181856"/>
              <a:gd name="connsiteY20" fmla="*/ 1645920 h 4096512"/>
              <a:gd name="connsiteX21" fmla="*/ 115824 w 4181856"/>
              <a:gd name="connsiteY21" fmla="*/ 1505712 h 4096512"/>
              <a:gd name="connsiteX22" fmla="*/ 0 w 4181856"/>
              <a:gd name="connsiteY22" fmla="*/ 1066800 h 4096512"/>
              <a:gd name="connsiteX0" fmla="*/ 0 w 4181856"/>
              <a:gd name="connsiteY0" fmla="*/ 1066800 h 4096512"/>
              <a:gd name="connsiteX1" fmla="*/ 335280 w 4181856"/>
              <a:gd name="connsiteY1" fmla="*/ 822960 h 4096512"/>
              <a:gd name="connsiteX2" fmla="*/ 853440 w 4181856"/>
              <a:gd name="connsiteY2" fmla="*/ 542544 h 4096512"/>
              <a:gd name="connsiteX3" fmla="*/ 950976 w 4181856"/>
              <a:gd name="connsiteY3" fmla="*/ 353568 h 4096512"/>
              <a:gd name="connsiteX4" fmla="*/ 1694688 w 4181856"/>
              <a:gd name="connsiteY4" fmla="*/ 0 h 4096512"/>
              <a:gd name="connsiteX5" fmla="*/ 2426208 w 4181856"/>
              <a:gd name="connsiteY5" fmla="*/ 0 h 4096512"/>
              <a:gd name="connsiteX6" fmla="*/ 2968752 w 4181856"/>
              <a:gd name="connsiteY6" fmla="*/ 335280 h 4096512"/>
              <a:gd name="connsiteX7" fmla="*/ 3383280 w 4181856"/>
              <a:gd name="connsiteY7" fmla="*/ 877824 h 4096512"/>
              <a:gd name="connsiteX8" fmla="*/ 3895344 w 4181856"/>
              <a:gd name="connsiteY8" fmla="*/ 1645920 h 4096512"/>
              <a:gd name="connsiteX9" fmla="*/ 4133088 w 4181856"/>
              <a:gd name="connsiteY9" fmla="*/ 2054352 h 4096512"/>
              <a:gd name="connsiteX10" fmla="*/ 4181856 w 4181856"/>
              <a:gd name="connsiteY10" fmla="*/ 2590800 h 4096512"/>
              <a:gd name="connsiteX11" fmla="*/ 3962400 w 4181856"/>
              <a:gd name="connsiteY11" fmla="*/ 2974848 h 4096512"/>
              <a:gd name="connsiteX12" fmla="*/ 3358896 w 4181856"/>
              <a:gd name="connsiteY12" fmla="*/ 3322320 h 4096512"/>
              <a:gd name="connsiteX13" fmla="*/ 3011424 w 4181856"/>
              <a:gd name="connsiteY13" fmla="*/ 3493008 h 4096512"/>
              <a:gd name="connsiteX14" fmla="*/ 2145792 w 4181856"/>
              <a:gd name="connsiteY14" fmla="*/ 4096512 h 4096512"/>
              <a:gd name="connsiteX15" fmla="*/ 1743456 w 4181856"/>
              <a:gd name="connsiteY15" fmla="*/ 3364992 h 4096512"/>
              <a:gd name="connsiteX16" fmla="*/ 1798320 w 4181856"/>
              <a:gd name="connsiteY16" fmla="*/ 2706624 h 4096512"/>
              <a:gd name="connsiteX17" fmla="*/ 1810512 w 4181856"/>
              <a:gd name="connsiteY17" fmla="*/ 2170176 h 4096512"/>
              <a:gd name="connsiteX18" fmla="*/ 1652016 w 4181856"/>
              <a:gd name="connsiteY18" fmla="*/ 1920240 h 4096512"/>
              <a:gd name="connsiteX19" fmla="*/ 938784 w 4181856"/>
              <a:gd name="connsiteY19" fmla="*/ 1725168 h 4096512"/>
              <a:gd name="connsiteX20" fmla="*/ 554736 w 4181856"/>
              <a:gd name="connsiteY20" fmla="*/ 1645920 h 4096512"/>
              <a:gd name="connsiteX21" fmla="*/ 115824 w 4181856"/>
              <a:gd name="connsiteY21" fmla="*/ 1505712 h 4096512"/>
              <a:gd name="connsiteX22" fmla="*/ 0 w 4181856"/>
              <a:gd name="connsiteY22" fmla="*/ 1066800 h 4096512"/>
              <a:gd name="connsiteX0" fmla="*/ 0 w 4181856"/>
              <a:gd name="connsiteY0" fmla="*/ 1066800 h 4096512"/>
              <a:gd name="connsiteX1" fmla="*/ 335280 w 4181856"/>
              <a:gd name="connsiteY1" fmla="*/ 822960 h 4096512"/>
              <a:gd name="connsiteX2" fmla="*/ 853440 w 4181856"/>
              <a:gd name="connsiteY2" fmla="*/ 542544 h 4096512"/>
              <a:gd name="connsiteX3" fmla="*/ 950976 w 4181856"/>
              <a:gd name="connsiteY3" fmla="*/ 353568 h 4096512"/>
              <a:gd name="connsiteX4" fmla="*/ 1694688 w 4181856"/>
              <a:gd name="connsiteY4" fmla="*/ 0 h 4096512"/>
              <a:gd name="connsiteX5" fmla="*/ 2426208 w 4181856"/>
              <a:gd name="connsiteY5" fmla="*/ 0 h 4096512"/>
              <a:gd name="connsiteX6" fmla="*/ 2968752 w 4181856"/>
              <a:gd name="connsiteY6" fmla="*/ 335280 h 4096512"/>
              <a:gd name="connsiteX7" fmla="*/ 3383280 w 4181856"/>
              <a:gd name="connsiteY7" fmla="*/ 877824 h 4096512"/>
              <a:gd name="connsiteX8" fmla="*/ 3895344 w 4181856"/>
              <a:gd name="connsiteY8" fmla="*/ 1645920 h 4096512"/>
              <a:gd name="connsiteX9" fmla="*/ 4133088 w 4181856"/>
              <a:gd name="connsiteY9" fmla="*/ 2054352 h 4096512"/>
              <a:gd name="connsiteX10" fmla="*/ 4181856 w 4181856"/>
              <a:gd name="connsiteY10" fmla="*/ 2590800 h 4096512"/>
              <a:gd name="connsiteX11" fmla="*/ 3962400 w 4181856"/>
              <a:gd name="connsiteY11" fmla="*/ 2974848 h 4096512"/>
              <a:gd name="connsiteX12" fmla="*/ 3358896 w 4181856"/>
              <a:gd name="connsiteY12" fmla="*/ 3322320 h 4096512"/>
              <a:gd name="connsiteX13" fmla="*/ 3011424 w 4181856"/>
              <a:gd name="connsiteY13" fmla="*/ 3493008 h 4096512"/>
              <a:gd name="connsiteX14" fmla="*/ 2145792 w 4181856"/>
              <a:gd name="connsiteY14" fmla="*/ 4096512 h 4096512"/>
              <a:gd name="connsiteX15" fmla="*/ 1743456 w 4181856"/>
              <a:gd name="connsiteY15" fmla="*/ 3364992 h 4096512"/>
              <a:gd name="connsiteX16" fmla="*/ 1798320 w 4181856"/>
              <a:gd name="connsiteY16" fmla="*/ 2706624 h 4096512"/>
              <a:gd name="connsiteX17" fmla="*/ 1810512 w 4181856"/>
              <a:gd name="connsiteY17" fmla="*/ 2170176 h 4096512"/>
              <a:gd name="connsiteX18" fmla="*/ 1652016 w 4181856"/>
              <a:gd name="connsiteY18" fmla="*/ 1920240 h 4096512"/>
              <a:gd name="connsiteX19" fmla="*/ 938784 w 4181856"/>
              <a:gd name="connsiteY19" fmla="*/ 1725168 h 4096512"/>
              <a:gd name="connsiteX20" fmla="*/ 554736 w 4181856"/>
              <a:gd name="connsiteY20" fmla="*/ 1645920 h 4096512"/>
              <a:gd name="connsiteX21" fmla="*/ 115824 w 4181856"/>
              <a:gd name="connsiteY21" fmla="*/ 1505712 h 4096512"/>
              <a:gd name="connsiteX22" fmla="*/ 0 w 4181856"/>
              <a:gd name="connsiteY22" fmla="*/ 1066800 h 4096512"/>
              <a:gd name="connsiteX0" fmla="*/ 0 w 4181856"/>
              <a:gd name="connsiteY0" fmla="*/ 1066800 h 4096512"/>
              <a:gd name="connsiteX1" fmla="*/ 335280 w 4181856"/>
              <a:gd name="connsiteY1" fmla="*/ 822960 h 4096512"/>
              <a:gd name="connsiteX2" fmla="*/ 853440 w 4181856"/>
              <a:gd name="connsiteY2" fmla="*/ 542544 h 4096512"/>
              <a:gd name="connsiteX3" fmla="*/ 950976 w 4181856"/>
              <a:gd name="connsiteY3" fmla="*/ 353568 h 4096512"/>
              <a:gd name="connsiteX4" fmla="*/ 1694688 w 4181856"/>
              <a:gd name="connsiteY4" fmla="*/ 0 h 4096512"/>
              <a:gd name="connsiteX5" fmla="*/ 2426208 w 4181856"/>
              <a:gd name="connsiteY5" fmla="*/ 0 h 4096512"/>
              <a:gd name="connsiteX6" fmla="*/ 2968752 w 4181856"/>
              <a:gd name="connsiteY6" fmla="*/ 335280 h 4096512"/>
              <a:gd name="connsiteX7" fmla="*/ 3383280 w 4181856"/>
              <a:gd name="connsiteY7" fmla="*/ 877824 h 4096512"/>
              <a:gd name="connsiteX8" fmla="*/ 3895344 w 4181856"/>
              <a:gd name="connsiteY8" fmla="*/ 1645920 h 4096512"/>
              <a:gd name="connsiteX9" fmla="*/ 4133088 w 4181856"/>
              <a:gd name="connsiteY9" fmla="*/ 2054352 h 4096512"/>
              <a:gd name="connsiteX10" fmla="*/ 4181856 w 4181856"/>
              <a:gd name="connsiteY10" fmla="*/ 2590800 h 4096512"/>
              <a:gd name="connsiteX11" fmla="*/ 3962400 w 4181856"/>
              <a:gd name="connsiteY11" fmla="*/ 2974848 h 4096512"/>
              <a:gd name="connsiteX12" fmla="*/ 3358896 w 4181856"/>
              <a:gd name="connsiteY12" fmla="*/ 3322320 h 4096512"/>
              <a:gd name="connsiteX13" fmla="*/ 3011424 w 4181856"/>
              <a:gd name="connsiteY13" fmla="*/ 3493008 h 4096512"/>
              <a:gd name="connsiteX14" fmla="*/ 2145792 w 4181856"/>
              <a:gd name="connsiteY14" fmla="*/ 4096512 h 4096512"/>
              <a:gd name="connsiteX15" fmla="*/ 1743456 w 4181856"/>
              <a:gd name="connsiteY15" fmla="*/ 3364992 h 4096512"/>
              <a:gd name="connsiteX16" fmla="*/ 1798320 w 4181856"/>
              <a:gd name="connsiteY16" fmla="*/ 2706624 h 4096512"/>
              <a:gd name="connsiteX17" fmla="*/ 1810512 w 4181856"/>
              <a:gd name="connsiteY17" fmla="*/ 2170176 h 4096512"/>
              <a:gd name="connsiteX18" fmla="*/ 1652016 w 4181856"/>
              <a:gd name="connsiteY18" fmla="*/ 1920240 h 4096512"/>
              <a:gd name="connsiteX19" fmla="*/ 938784 w 4181856"/>
              <a:gd name="connsiteY19" fmla="*/ 1725168 h 4096512"/>
              <a:gd name="connsiteX20" fmla="*/ 554736 w 4181856"/>
              <a:gd name="connsiteY20" fmla="*/ 1645920 h 4096512"/>
              <a:gd name="connsiteX21" fmla="*/ 115824 w 4181856"/>
              <a:gd name="connsiteY21" fmla="*/ 1505712 h 4096512"/>
              <a:gd name="connsiteX22" fmla="*/ 0 w 4181856"/>
              <a:gd name="connsiteY22" fmla="*/ 1066800 h 4096512"/>
              <a:gd name="connsiteX0" fmla="*/ 0 w 4181856"/>
              <a:gd name="connsiteY0" fmla="*/ 1066800 h 4096512"/>
              <a:gd name="connsiteX1" fmla="*/ 335280 w 4181856"/>
              <a:gd name="connsiteY1" fmla="*/ 822960 h 4096512"/>
              <a:gd name="connsiteX2" fmla="*/ 843280 w 4181856"/>
              <a:gd name="connsiteY2" fmla="*/ 540004 h 4096512"/>
              <a:gd name="connsiteX3" fmla="*/ 950976 w 4181856"/>
              <a:gd name="connsiteY3" fmla="*/ 353568 h 4096512"/>
              <a:gd name="connsiteX4" fmla="*/ 1694688 w 4181856"/>
              <a:gd name="connsiteY4" fmla="*/ 0 h 4096512"/>
              <a:gd name="connsiteX5" fmla="*/ 2426208 w 4181856"/>
              <a:gd name="connsiteY5" fmla="*/ 0 h 4096512"/>
              <a:gd name="connsiteX6" fmla="*/ 2968752 w 4181856"/>
              <a:gd name="connsiteY6" fmla="*/ 335280 h 4096512"/>
              <a:gd name="connsiteX7" fmla="*/ 3383280 w 4181856"/>
              <a:gd name="connsiteY7" fmla="*/ 877824 h 4096512"/>
              <a:gd name="connsiteX8" fmla="*/ 3895344 w 4181856"/>
              <a:gd name="connsiteY8" fmla="*/ 1645920 h 4096512"/>
              <a:gd name="connsiteX9" fmla="*/ 4133088 w 4181856"/>
              <a:gd name="connsiteY9" fmla="*/ 2054352 h 4096512"/>
              <a:gd name="connsiteX10" fmla="*/ 4181856 w 4181856"/>
              <a:gd name="connsiteY10" fmla="*/ 2590800 h 4096512"/>
              <a:gd name="connsiteX11" fmla="*/ 3962400 w 4181856"/>
              <a:gd name="connsiteY11" fmla="*/ 2974848 h 4096512"/>
              <a:gd name="connsiteX12" fmla="*/ 3358896 w 4181856"/>
              <a:gd name="connsiteY12" fmla="*/ 3322320 h 4096512"/>
              <a:gd name="connsiteX13" fmla="*/ 3011424 w 4181856"/>
              <a:gd name="connsiteY13" fmla="*/ 3493008 h 4096512"/>
              <a:gd name="connsiteX14" fmla="*/ 2145792 w 4181856"/>
              <a:gd name="connsiteY14" fmla="*/ 4096512 h 4096512"/>
              <a:gd name="connsiteX15" fmla="*/ 1743456 w 4181856"/>
              <a:gd name="connsiteY15" fmla="*/ 3364992 h 4096512"/>
              <a:gd name="connsiteX16" fmla="*/ 1798320 w 4181856"/>
              <a:gd name="connsiteY16" fmla="*/ 2706624 h 4096512"/>
              <a:gd name="connsiteX17" fmla="*/ 1810512 w 4181856"/>
              <a:gd name="connsiteY17" fmla="*/ 2170176 h 4096512"/>
              <a:gd name="connsiteX18" fmla="*/ 1652016 w 4181856"/>
              <a:gd name="connsiteY18" fmla="*/ 1920240 h 4096512"/>
              <a:gd name="connsiteX19" fmla="*/ 938784 w 4181856"/>
              <a:gd name="connsiteY19" fmla="*/ 1725168 h 4096512"/>
              <a:gd name="connsiteX20" fmla="*/ 554736 w 4181856"/>
              <a:gd name="connsiteY20" fmla="*/ 1645920 h 4096512"/>
              <a:gd name="connsiteX21" fmla="*/ 115824 w 4181856"/>
              <a:gd name="connsiteY21" fmla="*/ 1505712 h 4096512"/>
              <a:gd name="connsiteX22" fmla="*/ 0 w 4181856"/>
              <a:gd name="connsiteY22" fmla="*/ 1066800 h 4096512"/>
              <a:gd name="connsiteX0" fmla="*/ 0 w 4181856"/>
              <a:gd name="connsiteY0" fmla="*/ 1066800 h 4096512"/>
              <a:gd name="connsiteX1" fmla="*/ 335280 w 4181856"/>
              <a:gd name="connsiteY1" fmla="*/ 822960 h 4096512"/>
              <a:gd name="connsiteX2" fmla="*/ 843280 w 4181856"/>
              <a:gd name="connsiteY2" fmla="*/ 540004 h 4096512"/>
              <a:gd name="connsiteX3" fmla="*/ 950976 w 4181856"/>
              <a:gd name="connsiteY3" fmla="*/ 353568 h 4096512"/>
              <a:gd name="connsiteX4" fmla="*/ 1694688 w 4181856"/>
              <a:gd name="connsiteY4" fmla="*/ 0 h 4096512"/>
              <a:gd name="connsiteX5" fmla="*/ 2426208 w 4181856"/>
              <a:gd name="connsiteY5" fmla="*/ 0 h 4096512"/>
              <a:gd name="connsiteX6" fmla="*/ 2968752 w 4181856"/>
              <a:gd name="connsiteY6" fmla="*/ 335280 h 4096512"/>
              <a:gd name="connsiteX7" fmla="*/ 3383280 w 4181856"/>
              <a:gd name="connsiteY7" fmla="*/ 877824 h 4096512"/>
              <a:gd name="connsiteX8" fmla="*/ 3895344 w 4181856"/>
              <a:gd name="connsiteY8" fmla="*/ 1645920 h 4096512"/>
              <a:gd name="connsiteX9" fmla="*/ 4133088 w 4181856"/>
              <a:gd name="connsiteY9" fmla="*/ 2054352 h 4096512"/>
              <a:gd name="connsiteX10" fmla="*/ 4181856 w 4181856"/>
              <a:gd name="connsiteY10" fmla="*/ 2590800 h 4096512"/>
              <a:gd name="connsiteX11" fmla="*/ 3962400 w 4181856"/>
              <a:gd name="connsiteY11" fmla="*/ 2974848 h 4096512"/>
              <a:gd name="connsiteX12" fmla="*/ 3358896 w 4181856"/>
              <a:gd name="connsiteY12" fmla="*/ 3322320 h 4096512"/>
              <a:gd name="connsiteX13" fmla="*/ 3011424 w 4181856"/>
              <a:gd name="connsiteY13" fmla="*/ 3493008 h 4096512"/>
              <a:gd name="connsiteX14" fmla="*/ 2145792 w 4181856"/>
              <a:gd name="connsiteY14" fmla="*/ 4096512 h 4096512"/>
              <a:gd name="connsiteX15" fmla="*/ 1743456 w 4181856"/>
              <a:gd name="connsiteY15" fmla="*/ 3364992 h 4096512"/>
              <a:gd name="connsiteX16" fmla="*/ 1798320 w 4181856"/>
              <a:gd name="connsiteY16" fmla="*/ 2706624 h 4096512"/>
              <a:gd name="connsiteX17" fmla="*/ 1810512 w 4181856"/>
              <a:gd name="connsiteY17" fmla="*/ 2170176 h 4096512"/>
              <a:gd name="connsiteX18" fmla="*/ 1652016 w 4181856"/>
              <a:gd name="connsiteY18" fmla="*/ 1920240 h 4096512"/>
              <a:gd name="connsiteX19" fmla="*/ 938784 w 4181856"/>
              <a:gd name="connsiteY19" fmla="*/ 1725168 h 4096512"/>
              <a:gd name="connsiteX20" fmla="*/ 554736 w 4181856"/>
              <a:gd name="connsiteY20" fmla="*/ 1645920 h 4096512"/>
              <a:gd name="connsiteX21" fmla="*/ 115824 w 4181856"/>
              <a:gd name="connsiteY21" fmla="*/ 1505712 h 4096512"/>
              <a:gd name="connsiteX22" fmla="*/ 0 w 4181856"/>
              <a:gd name="connsiteY22" fmla="*/ 1066800 h 4096512"/>
              <a:gd name="connsiteX0" fmla="*/ 0 w 4181856"/>
              <a:gd name="connsiteY0" fmla="*/ 1066800 h 4096512"/>
              <a:gd name="connsiteX1" fmla="*/ 335280 w 4181856"/>
              <a:gd name="connsiteY1" fmla="*/ 822960 h 4096512"/>
              <a:gd name="connsiteX2" fmla="*/ 843280 w 4181856"/>
              <a:gd name="connsiteY2" fmla="*/ 540004 h 4096512"/>
              <a:gd name="connsiteX3" fmla="*/ 950976 w 4181856"/>
              <a:gd name="connsiteY3" fmla="*/ 353568 h 4096512"/>
              <a:gd name="connsiteX4" fmla="*/ 1694688 w 4181856"/>
              <a:gd name="connsiteY4" fmla="*/ 0 h 4096512"/>
              <a:gd name="connsiteX5" fmla="*/ 2426208 w 4181856"/>
              <a:gd name="connsiteY5" fmla="*/ 0 h 4096512"/>
              <a:gd name="connsiteX6" fmla="*/ 2968752 w 4181856"/>
              <a:gd name="connsiteY6" fmla="*/ 335280 h 4096512"/>
              <a:gd name="connsiteX7" fmla="*/ 3383280 w 4181856"/>
              <a:gd name="connsiteY7" fmla="*/ 877824 h 4096512"/>
              <a:gd name="connsiteX8" fmla="*/ 3895344 w 4181856"/>
              <a:gd name="connsiteY8" fmla="*/ 1645920 h 4096512"/>
              <a:gd name="connsiteX9" fmla="*/ 4133088 w 4181856"/>
              <a:gd name="connsiteY9" fmla="*/ 2054352 h 4096512"/>
              <a:gd name="connsiteX10" fmla="*/ 4181856 w 4181856"/>
              <a:gd name="connsiteY10" fmla="*/ 2590800 h 4096512"/>
              <a:gd name="connsiteX11" fmla="*/ 3962400 w 4181856"/>
              <a:gd name="connsiteY11" fmla="*/ 2974848 h 4096512"/>
              <a:gd name="connsiteX12" fmla="*/ 3358896 w 4181856"/>
              <a:gd name="connsiteY12" fmla="*/ 3322320 h 4096512"/>
              <a:gd name="connsiteX13" fmla="*/ 3011424 w 4181856"/>
              <a:gd name="connsiteY13" fmla="*/ 3493008 h 4096512"/>
              <a:gd name="connsiteX14" fmla="*/ 2145792 w 4181856"/>
              <a:gd name="connsiteY14" fmla="*/ 4096512 h 4096512"/>
              <a:gd name="connsiteX15" fmla="*/ 1743456 w 4181856"/>
              <a:gd name="connsiteY15" fmla="*/ 3364992 h 4096512"/>
              <a:gd name="connsiteX16" fmla="*/ 1798320 w 4181856"/>
              <a:gd name="connsiteY16" fmla="*/ 2706624 h 4096512"/>
              <a:gd name="connsiteX17" fmla="*/ 1810512 w 4181856"/>
              <a:gd name="connsiteY17" fmla="*/ 2170176 h 4096512"/>
              <a:gd name="connsiteX18" fmla="*/ 1652016 w 4181856"/>
              <a:gd name="connsiteY18" fmla="*/ 1920240 h 4096512"/>
              <a:gd name="connsiteX19" fmla="*/ 938784 w 4181856"/>
              <a:gd name="connsiteY19" fmla="*/ 1725168 h 4096512"/>
              <a:gd name="connsiteX20" fmla="*/ 554736 w 4181856"/>
              <a:gd name="connsiteY20" fmla="*/ 1645920 h 4096512"/>
              <a:gd name="connsiteX21" fmla="*/ 115824 w 4181856"/>
              <a:gd name="connsiteY21" fmla="*/ 1505712 h 4096512"/>
              <a:gd name="connsiteX22" fmla="*/ 0 w 4181856"/>
              <a:gd name="connsiteY22" fmla="*/ 1066800 h 4096512"/>
              <a:gd name="connsiteX0" fmla="*/ 0 w 4181856"/>
              <a:gd name="connsiteY0" fmla="*/ 1066800 h 4096512"/>
              <a:gd name="connsiteX1" fmla="*/ 335280 w 4181856"/>
              <a:gd name="connsiteY1" fmla="*/ 822960 h 4096512"/>
              <a:gd name="connsiteX2" fmla="*/ 843280 w 4181856"/>
              <a:gd name="connsiteY2" fmla="*/ 540004 h 4096512"/>
              <a:gd name="connsiteX3" fmla="*/ 961136 w 4181856"/>
              <a:gd name="connsiteY3" fmla="*/ 353568 h 4096512"/>
              <a:gd name="connsiteX4" fmla="*/ 1694688 w 4181856"/>
              <a:gd name="connsiteY4" fmla="*/ 0 h 4096512"/>
              <a:gd name="connsiteX5" fmla="*/ 2426208 w 4181856"/>
              <a:gd name="connsiteY5" fmla="*/ 0 h 4096512"/>
              <a:gd name="connsiteX6" fmla="*/ 2968752 w 4181856"/>
              <a:gd name="connsiteY6" fmla="*/ 335280 h 4096512"/>
              <a:gd name="connsiteX7" fmla="*/ 3383280 w 4181856"/>
              <a:gd name="connsiteY7" fmla="*/ 877824 h 4096512"/>
              <a:gd name="connsiteX8" fmla="*/ 3895344 w 4181856"/>
              <a:gd name="connsiteY8" fmla="*/ 1645920 h 4096512"/>
              <a:gd name="connsiteX9" fmla="*/ 4133088 w 4181856"/>
              <a:gd name="connsiteY9" fmla="*/ 2054352 h 4096512"/>
              <a:gd name="connsiteX10" fmla="*/ 4181856 w 4181856"/>
              <a:gd name="connsiteY10" fmla="*/ 2590800 h 4096512"/>
              <a:gd name="connsiteX11" fmla="*/ 3962400 w 4181856"/>
              <a:gd name="connsiteY11" fmla="*/ 2974848 h 4096512"/>
              <a:gd name="connsiteX12" fmla="*/ 3358896 w 4181856"/>
              <a:gd name="connsiteY12" fmla="*/ 3322320 h 4096512"/>
              <a:gd name="connsiteX13" fmla="*/ 3011424 w 4181856"/>
              <a:gd name="connsiteY13" fmla="*/ 3493008 h 4096512"/>
              <a:gd name="connsiteX14" fmla="*/ 2145792 w 4181856"/>
              <a:gd name="connsiteY14" fmla="*/ 4096512 h 4096512"/>
              <a:gd name="connsiteX15" fmla="*/ 1743456 w 4181856"/>
              <a:gd name="connsiteY15" fmla="*/ 3364992 h 4096512"/>
              <a:gd name="connsiteX16" fmla="*/ 1798320 w 4181856"/>
              <a:gd name="connsiteY16" fmla="*/ 2706624 h 4096512"/>
              <a:gd name="connsiteX17" fmla="*/ 1810512 w 4181856"/>
              <a:gd name="connsiteY17" fmla="*/ 2170176 h 4096512"/>
              <a:gd name="connsiteX18" fmla="*/ 1652016 w 4181856"/>
              <a:gd name="connsiteY18" fmla="*/ 1920240 h 4096512"/>
              <a:gd name="connsiteX19" fmla="*/ 938784 w 4181856"/>
              <a:gd name="connsiteY19" fmla="*/ 1725168 h 4096512"/>
              <a:gd name="connsiteX20" fmla="*/ 554736 w 4181856"/>
              <a:gd name="connsiteY20" fmla="*/ 1645920 h 4096512"/>
              <a:gd name="connsiteX21" fmla="*/ 115824 w 4181856"/>
              <a:gd name="connsiteY21" fmla="*/ 1505712 h 4096512"/>
              <a:gd name="connsiteX22" fmla="*/ 0 w 4181856"/>
              <a:gd name="connsiteY22" fmla="*/ 1066800 h 4096512"/>
              <a:gd name="connsiteX0" fmla="*/ 0 w 4181856"/>
              <a:gd name="connsiteY0" fmla="*/ 1066800 h 4096512"/>
              <a:gd name="connsiteX1" fmla="*/ 335280 w 4181856"/>
              <a:gd name="connsiteY1" fmla="*/ 822960 h 4096512"/>
              <a:gd name="connsiteX2" fmla="*/ 843280 w 4181856"/>
              <a:gd name="connsiteY2" fmla="*/ 540004 h 4096512"/>
              <a:gd name="connsiteX3" fmla="*/ 961136 w 4181856"/>
              <a:gd name="connsiteY3" fmla="*/ 353568 h 4096512"/>
              <a:gd name="connsiteX4" fmla="*/ 1694688 w 4181856"/>
              <a:gd name="connsiteY4" fmla="*/ 0 h 4096512"/>
              <a:gd name="connsiteX5" fmla="*/ 2426208 w 4181856"/>
              <a:gd name="connsiteY5" fmla="*/ 0 h 4096512"/>
              <a:gd name="connsiteX6" fmla="*/ 2968752 w 4181856"/>
              <a:gd name="connsiteY6" fmla="*/ 335280 h 4096512"/>
              <a:gd name="connsiteX7" fmla="*/ 3383280 w 4181856"/>
              <a:gd name="connsiteY7" fmla="*/ 877824 h 4096512"/>
              <a:gd name="connsiteX8" fmla="*/ 3895344 w 4181856"/>
              <a:gd name="connsiteY8" fmla="*/ 1645920 h 4096512"/>
              <a:gd name="connsiteX9" fmla="*/ 4133088 w 4181856"/>
              <a:gd name="connsiteY9" fmla="*/ 2054352 h 4096512"/>
              <a:gd name="connsiteX10" fmla="*/ 4181856 w 4181856"/>
              <a:gd name="connsiteY10" fmla="*/ 2590800 h 4096512"/>
              <a:gd name="connsiteX11" fmla="*/ 3962400 w 4181856"/>
              <a:gd name="connsiteY11" fmla="*/ 2974848 h 4096512"/>
              <a:gd name="connsiteX12" fmla="*/ 3358896 w 4181856"/>
              <a:gd name="connsiteY12" fmla="*/ 3322320 h 4096512"/>
              <a:gd name="connsiteX13" fmla="*/ 3011424 w 4181856"/>
              <a:gd name="connsiteY13" fmla="*/ 3493008 h 4096512"/>
              <a:gd name="connsiteX14" fmla="*/ 2145792 w 4181856"/>
              <a:gd name="connsiteY14" fmla="*/ 4096512 h 4096512"/>
              <a:gd name="connsiteX15" fmla="*/ 1743456 w 4181856"/>
              <a:gd name="connsiteY15" fmla="*/ 3364992 h 4096512"/>
              <a:gd name="connsiteX16" fmla="*/ 1798320 w 4181856"/>
              <a:gd name="connsiteY16" fmla="*/ 2706624 h 4096512"/>
              <a:gd name="connsiteX17" fmla="*/ 1810512 w 4181856"/>
              <a:gd name="connsiteY17" fmla="*/ 2170176 h 4096512"/>
              <a:gd name="connsiteX18" fmla="*/ 1652016 w 4181856"/>
              <a:gd name="connsiteY18" fmla="*/ 1920240 h 4096512"/>
              <a:gd name="connsiteX19" fmla="*/ 938784 w 4181856"/>
              <a:gd name="connsiteY19" fmla="*/ 1725168 h 4096512"/>
              <a:gd name="connsiteX20" fmla="*/ 554736 w 4181856"/>
              <a:gd name="connsiteY20" fmla="*/ 1645920 h 4096512"/>
              <a:gd name="connsiteX21" fmla="*/ 115824 w 4181856"/>
              <a:gd name="connsiteY21" fmla="*/ 1505712 h 4096512"/>
              <a:gd name="connsiteX22" fmla="*/ 0 w 4181856"/>
              <a:gd name="connsiteY22" fmla="*/ 1066800 h 4096512"/>
              <a:gd name="connsiteX0" fmla="*/ 0 w 4181856"/>
              <a:gd name="connsiteY0" fmla="*/ 1066800 h 4096512"/>
              <a:gd name="connsiteX1" fmla="*/ 335280 w 4181856"/>
              <a:gd name="connsiteY1" fmla="*/ 822960 h 4096512"/>
              <a:gd name="connsiteX2" fmla="*/ 843280 w 4181856"/>
              <a:gd name="connsiteY2" fmla="*/ 540004 h 4096512"/>
              <a:gd name="connsiteX3" fmla="*/ 961136 w 4181856"/>
              <a:gd name="connsiteY3" fmla="*/ 353568 h 4096512"/>
              <a:gd name="connsiteX4" fmla="*/ 1694688 w 4181856"/>
              <a:gd name="connsiteY4" fmla="*/ 0 h 4096512"/>
              <a:gd name="connsiteX5" fmla="*/ 2426208 w 4181856"/>
              <a:gd name="connsiteY5" fmla="*/ 0 h 4096512"/>
              <a:gd name="connsiteX6" fmla="*/ 2968752 w 4181856"/>
              <a:gd name="connsiteY6" fmla="*/ 335280 h 4096512"/>
              <a:gd name="connsiteX7" fmla="*/ 3383280 w 4181856"/>
              <a:gd name="connsiteY7" fmla="*/ 877824 h 4096512"/>
              <a:gd name="connsiteX8" fmla="*/ 3895344 w 4181856"/>
              <a:gd name="connsiteY8" fmla="*/ 1645920 h 4096512"/>
              <a:gd name="connsiteX9" fmla="*/ 4133088 w 4181856"/>
              <a:gd name="connsiteY9" fmla="*/ 2054352 h 4096512"/>
              <a:gd name="connsiteX10" fmla="*/ 4181856 w 4181856"/>
              <a:gd name="connsiteY10" fmla="*/ 2590800 h 4096512"/>
              <a:gd name="connsiteX11" fmla="*/ 3962400 w 4181856"/>
              <a:gd name="connsiteY11" fmla="*/ 2974848 h 4096512"/>
              <a:gd name="connsiteX12" fmla="*/ 3358896 w 4181856"/>
              <a:gd name="connsiteY12" fmla="*/ 3322320 h 4096512"/>
              <a:gd name="connsiteX13" fmla="*/ 3011424 w 4181856"/>
              <a:gd name="connsiteY13" fmla="*/ 3493008 h 4096512"/>
              <a:gd name="connsiteX14" fmla="*/ 2145792 w 4181856"/>
              <a:gd name="connsiteY14" fmla="*/ 4096512 h 4096512"/>
              <a:gd name="connsiteX15" fmla="*/ 1743456 w 4181856"/>
              <a:gd name="connsiteY15" fmla="*/ 3364992 h 4096512"/>
              <a:gd name="connsiteX16" fmla="*/ 1798320 w 4181856"/>
              <a:gd name="connsiteY16" fmla="*/ 2706624 h 4096512"/>
              <a:gd name="connsiteX17" fmla="*/ 1810512 w 4181856"/>
              <a:gd name="connsiteY17" fmla="*/ 2170176 h 4096512"/>
              <a:gd name="connsiteX18" fmla="*/ 1652016 w 4181856"/>
              <a:gd name="connsiteY18" fmla="*/ 1920240 h 4096512"/>
              <a:gd name="connsiteX19" fmla="*/ 938784 w 4181856"/>
              <a:gd name="connsiteY19" fmla="*/ 1725168 h 4096512"/>
              <a:gd name="connsiteX20" fmla="*/ 554736 w 4181856"/>
              <a:gd name="connsiteY20" fmla="*/ 1645920 h 4096512"/>
              <a:gd name="connsiteX21" fmla="*/ 115824 w 4181856"/>
              <a:gd name="connsiteY21" fmla="*/ 1505712 h 4096512"/>
              <a:gd name="connsiteX22" fmla="*/ 0 w 4181856"/>
              <a:gd name="connsiteY22" fmla="*/ 1066800 h 4096512"/>
              <a:gd name="connsiteX0" fmla="*/ 0 w 4181856"/>
              <a:gd name="connsiteY0" fmla="*/ 1102924 h 4132636"/>
              <a:gd name="connsiteX1" fmla="*/ 335280 w 4181856"/>
              <a:gd name="connsiteY1" fmla="*/ 859084 h 4132636"/>
              <a:gd name="connsiteX2" fmla="*/ 843280 w 4181856"/>
              <a:gd name="connsiteY2" fmla="*/ 576128 h 4132636"/>
              <a:gd name="connsiteX3" fmla="*/ 961136 w 4181856"/>
              <a:gd name="connsiteY3" fmla="*/ 389692 h 4132636"/>
              <a:gd name="connsiteX4" fmla="*/ 1694688 w 4181856"/>
              <a:gd name="connsiteY4" fmla="*/ 36124 h 4132636"/>
              <a:gd name="connsiteX5" fmla="*/ 2426208 w 4181856"/>
              <a:gd name="connsiteY5" fmla="*/ 36124 h 4132636"/>
              <a:gd name="connsiteX6" fmla="*/ 2968752 w 4181856"/>
              <a:gd name="connsiteY6" fmla="*/ 371404 h 4132636"/>
              <a:gd name="connsiteX7" fmla="*/ 3383280 w 4181856"/>
              <a:gd name="connsiteY7" fmla="*/ 913948 h 4132636"/>
              <a:gd name="connsiteX8" fmla="*/ 3895344 w 4181856"/>
              <a:gd name="connsiteY8" fmla="*/ 1682044 h 4132636"/>
              <a:gd name="connsiteX9" fmla="*/ 4133088 w 4181856"/>
              <a:gd name="connsiteY9" fmla="*/ 2090476 h 4132636"/>
              <a:gd name="connsiteX10" fmla="*/ 4181856 w 4181856"/>
              <a:gd name="connsiteY10" fmla="*/ 2626924 h 4132636"/>
              <a:gd name="connsiteX11" fmla="*/ 3962400 w 4181856"/>
              <a:gd name="connsiteY11" fmla="*/ 3010972 h 4132636"/>
              <a:gd name="connsiteX12" fmla="*/ 3358896 w 4181856"/>
              <a:gd name="connsiteY12" fmla="*/ 3358444 h 4132636"/>
              <a:gd name="connsiteX13" fmla="*/ 3011424 w 4181856"/>
              <a:gd name="connsiteY13" fmla="*/ 3529132 h 4132636"/>
              <a:gd name="connsiteX14" fmla="*/ 2145792 w 4181856"/>
              <a:gd name="connsiteY14" fmla="*/ 4132636 h 4132636"/>
              <a:gd name="connsiteX15" fmla="*/ 1743456 w 4181856"/>
              <a:gd name="connsiteY15" fmla="*/ 3401116 h 4132636"/>
              <a:gd name="connsiteX16" fmla="*/ 1798320 w 4181856"/>
              <a:gd name="connsiteY16" fmla="*/ 2742748 h 4132636"/>
              <a:gd name="connsiteX17" fmla="*/ 1810512 w 4181856"/>
              <a:gd name="connsiteY17" fmla="*/ 2206300 h 4132636"/>
              <a:gd name="connsiteX18" fmla="*/ 1652016 w 4181856"/>
              <a:gd name="connsiteY18" fmla="*/ 1956364 h 4132636"/>
              <a:gd name="connsiteX19" fmla="*/ 938784 w 4181856"/>
              <a:gd name="connsiteY19" fmla="*/ 1761292 h 4132636"/>
              <a:gd name="connsiteX20" fmla="*/ 554736 w 4181856"/>
              <a:gd name="connsiteY20" fmla="*/ 1682044 h 4132636"/>
              <a:gd name="connsiteX21" fmla="*/ 115824 w 4181856"/>
              <a:gd name="connsiteY21" fmla="*/ 1541836 h 4132636"/>
              <a:gd name="connsiteX22" fmla="*/ 0 w 4181856"/>
              <a:gd name="connsiteY22" fmla="*/ 1102924 h 4132636"/>
              <a:gd name="connsiteX0" fmla="*/ 0 w 4181856"/>
              <a:gd name="connsiteY0" fmla="*/ 1127760 h 4157472"/>
              <a:gd name="connsiteX1" fmla="*/ 335280 w 4181856"/>
              <a:gd name="connsiteY1" fmla="*/ 883920 h 4157472"/>
              <a:gd name="connsiteX2" fmla="*/ 843280 w 4181856"/>
              <a:gd name="connsiteY2" fmla="*/ 600964 h 4157472"/>
              <a:gd name="connsiteX3" fmla="*/ 961136 w 4181856"/>
              <a:gd name="connsiteY3" fmla="*/ 414528 h 4157472"/>
              <a:gd name="connsiteX4" fmla="*/ 1694688 w 4181856"/>
              <a:gd name="connsiteY4" fmla="*/ 60960 h 4157472"/>
              <a:gd name="connsiteX5" fmla="*/ 2426208 w 4181856"/>
              <a:gd name="connsiteY5" fmla="*/ 60960 h 4157472"/>
              <a:gd name="connsiteX6" fmla="*/ 2968752 w 4181856"/>
              <a:gd name="connsiteY6" fmla="*/ 396240 h 4157472"/>
              <a:gd name="connsiteX7" fmla="*/ 3383280 w 4181856"/>
              <a:gd name="connsiteY7" fmla="*/ 938784 h 4157472"/>
              <a:gd name="connsiteX8" fmla="*/ 3895344 w 4181856"/>
              <a:gd name="connsiteY8" fmla="*/ 1706880 h 4157472"/>
              <a:gd name="connsiteX9" fmla="*/ 4133088 w 4181856"/>
              <a:gd name="connsiteY9" fmla="*/ 2115312 h 4157472"/>
              <a:gd name="connsiteX10" fmla="*/ 4181856 w 4181856"/>
              <a:gd name="connsiteY10" fmla="*/ 2651760 h 4157472"/>
              <a:gd name="connsiteX11" fmla="*/ 3962400 w 4181856"/>
              <a:gd name="connsiteY11" fmla="*/ 3035808 h 4157472"/>
              <a:gd name="connsiteX12" fmla="*/ 3358896 w 4181856"/>
              <a:gd name="connsiteY12" fmla="*/ 3383280 h 4157472"/>
              <a:gd name="connsiteX13" fmla="*/ 3011424 w 4181856"/>
              <a:gd name="connsiteY13" fmla="*/ 3553968 h 4157472"/>
              <a:gd name="connsiteX14" fmla="*/ 2145792 w 4181856"/>
              <a:gd name="connsiteY14" fmla="*/ 4157472 h 4157472"/>
              <a:gd name="connsiteX15" fmla="*/ 1743456 w 4181856"/>
              <a:gd name="connsiteY15" fmla="*/ 3425952 h 4157472"/>
              <a:gd name="connsiteX16" fmla="*/ 1798320 w 4181856"/>
              <a:gd name="connsiteY16" fmla="*/ 2767584 h 4157472"/>
              <a:gd name="connsiteX17" fmla="*/ 1810512 w 4181856"/>
              <a:gd name="connsiteY17" fmla="*/ 2231136 h 4157472"/>
              <a:gd name="connsiteX18" fmla="*/ 1652016 w 4181856"/>
              <a:gd name="connsiteY18" fmla="*/ 1981200 h 4157472"/>
              <a:gd name="connsiteX19" fmla="*/ 938784 w 4181856"/>
              <a:gd name="connsiteY19" fmla="*/ 1786128 h 4157472"/>
              <a:gd name="connsiteX20" fmla="*/ 554736 w 4181856"/>
              <a:gd name="connsiteY20" fmla="*/ 1706880 h 4157472"/>
              <a:gd name="connsiteX21" fmla="*/ 115824 w 4181856"/>
              <a:gd name="connsiteY21" fmla="*/ 1566672 h 4157472"/>
              <a:gd name="connsiteX22" fmla="*/ 0 w 4181856"/>
              <a:gd name="connsiteY22" fmla="*/ 1127760 h 4157472"/>
              <a:gd name="connsiteX0" fmla="*/ 0 w 4181856"/>
              <a:gd name="connsiteY0" fmla="*/ 1127760 h 4157472"/>
              <a:gd name="connsiteX1" fmla="*/ 335280 w 4181856"/>
              <a:gd name="connsiteY1" fmla="*/ 883920 h 4157472"/>
              <a:gd name="connsiteX2" fmla="*/ 843280 w 4181856"/>
              <a:gd name="connsiteY2" fmla="*/ 600964 h 4157472"/>
              <a:gd name="connsiteX3" fmla="*/ 961136 w 4181856"/>
              <a:gd name="connsiteY3" fmla="*/ 414528 h 4157472"/>
              <a:gd name="connsiteX4" fmla="*/ 1694688 w 4181856"/>
              <a:gd name="connsiteY4" fmla="*/ 60960 h 4157472"/>
              <a:gd name="connsiteX5" fmla="*/ 2426208 w 4181856"/>
              <a:gd name="connsiteY5" fmla="*/ 60960 h 4157472"/>
              <a:gd name="connsiteX6" fmla="*/ 2968752 w 4181856"/>
              <a:gd name="connsiteY6" fmla="*/ 396240 h 4157472"/>
              <a:gd name="connsiteX7" fmla="*/ 3383280 w 4181856"/>
              <a:gd name="connsiteY7" fmla="*/ 938784 h 4157472"/>
              <a:gd name="connsiteX8" fmla="*/ 3895344 w 4181856"/>
              <a:gd name="connsiteY8" fmla="*/ 1706880 h 4157472"/>
              <a:gd name="connsiteX9" fmla="*/ 4133088 w 4181856"/>
              <a:gd name="connsiteY9" fmla="*/ 2115312 h 4157472"/>
              <a:gd name="connsiteX10" fmla="*/ 4181856 w 4181856"/>
              <a:gd name="connsiteY10" fmla="*/ 2651760 h 4157472"/>
              <a:gd name="connsiteX11" fmla="*/ 3962400 w 4181856"/>
              <a:gd name="connsiteY11" fmla="*/ 3035808 h 4157472"/>
              <a:gd name="connsiteX12" fmla="*/ 3358896 w 4181856"/>
              <a:gd name="connsiteY12" fmla="*/ 3383280 h 4157472"/>
              <a:gd name="connsiteX13" fmla="*/ 3011424 w 4181856"/>
              <a:gd name="connsiteY13" fmla="*/ 3553968 h 4157472"/>
              <a:gd name="connsiteX14" fmla="*/ 2145792 w 4181856"/>
              <a:gd name="connsiteY14" fmla="*/ 4157472 h 4157472"/>
              <a:gd name="connsiteX15" fmla="*/ 1743456 w 4181856"/>
              <a:gd name="connsiteY15" fmla="*/ 3425952 h 4157472"/>
              <a:gd name="connsiteX16" fmla="*/ 1798320 w 4181856"/>
              <a:gd name="connsiteY16" fmla="*/ 2767584 h 4157472"/>
              <a:gd name="connsiteX17" fmla="*/ 1810512 w 4181856"/>
              <a:gd name="connsiteY17" fmla="*/ 2231136 h 4157472"/>
              <a:gd name="connsiteX18" fmla="*/ 1652016 w 4181856"/>
              <a:gd name="connsiteY18" fmla="*/ 1981200 h 4157472"/>
              <a:gd name="connsiteX19" fmla="*/ 938784 w 4181856"/>
              <a:gd name="connsiteY19" fmla="*/ 1786128 h 4157472"/>
              <a:gd name="connsiteX20" fmla="*/ 554736 w 4181856"/>
              <a:gd name="connsiteY20" fmla="*/ 1706880 h 4157472"/>
              <a:gd name="connsiteX21" fmla="*/ 115824 w 4181856"/>
              <a:gd name="connsiteY21" fmla="*/ 1566672 h 4157472"/>
              <a:gd name="connsiteX22" fmla="*/ 0 w 4181856"/>
              <a:gd name="connsiteY22" fmla="*/ 1127760 h 4157472"/>
              <a:gd name="connsiteX0" fmla="*/ 0 w 4181856"/>
              <a:gd name="connsiteY0" fmla="*/ 1127760 h 4157472"/>
              <a:gd name="connsiteX1" fmla="*/ 335280 w 4181856"/>
              <a:gd name="connsiteY1" fmla="*/ 883920 h 4157472"/>
              <a:gd name="connsiteX2" fmla="*/ 843280 w 4181856"/>
              <a:gd name="connsiteY2" fmla="*/ 600964 h 4157472"/>
              <a:gd name="connsiteX3" fmla="*/ 961136 w 4181856"/>
              <a:gd name="connsiteY3" fmla="*/ 414528 h 4157472"/>
              <a:gd name="connsiteX4" fmla="*/ 1694688 w 4181856"/>
              <a:gd name="connsiteY4" fmla="*/ 60960 h 4157472"/>
              <a:gd name="connsiteX5" fmla="*/ 2426208 w 4181856"/>
              <a:gd name="connsiteY5" fmla="*/ 60960 h 4157472"/>
              <a:gd name="connsiteX6" fmla="*/ 2968752 w 4181856"/>
              <a:gd name="connsiteY6" fmla="*/ 396240 h 4157472"/>
              <a:gd name="connsiteX7" fmla="*/ 3383280 w 4181856"/>
              <a:gd name="connsiteY7" fmla="*/ 938784 h 4157472"/>
              <a:gd name="connsiteX8" fmla="*/ 3895344 w 4181856"/>
              <a:gd name="connsiteY8" fmla="*/ 1706880 h 4157472"/>
              <a:gd name="connsiteX9" fmla="*/ 4133088 w 4181856"/>
              <a:gd name="connsiteY9" fmla="*/ 2115312 h 4157472"/>
              <a:gd name="connsiteX10" fmla="*/ 4181856 w 4181856"/>
              <a:gd name="connsiteY10" fmla="*/ 2651760 h 4157472"/>
              <a:gd name="connsiteX11" fmla="*/ 3962400 w 4181856"/>
              <a:gd name="connsiteY11" fmla="*/ 3035808 h 4157472"/>
              <a:gd name="connsiteX12" fmla="*/ 3358896 w 4181856"/>
              <a:gd name="connsiteY12" fmla="*/ 3383280 h 4157472"/>
              <a:gd name="connsiteX13" fmla="*/ 3011424 w 4181856"/>
              <a:gd name="connsiteY13" fmla="*/ 3553968 h 4157472"/>
              <a:gd name="connsiteX14" fmla="*/ 2145792 w 4181856"/>
              <a:gd name="connsiteY14" fmla="*/ 4157472 h 4157472"/>
              <a:gd name="connsiteX15" fmla="*/ 1743456 w 4181856"/>
              <a:gd name="connsiteY15" fmla="*/ 3425952 h 4157472"/>
              <a:gd name="connsiteX16" fmla="*/ 1798320 w 4181856"/>
              <a:gd name="connsiteY16" fmla="*/ 2767584 h 4157472"/>
              <a:gd name="connsiteX17" fmla="*/ 1810512 w 4181856"/>
              <a:gd name="connsiteY17" fmla="*/ 2231136 h 4157472"/>
              <a:gd name="connsiteX18" fmla="*/ 1652016 w 4181856"/>
              <a:gd name="connsiteY18" fmla="*/ 1981200 h 4157472"/>
              <a:gd name="connsiteX19" fmla="*/ 938784 w 4181856"/>
              <a:gd name="connsiteY19" fmla="*/ 1786128 h 4157472"/>
              <a:gd name="connsiteX20" fmla="*/ 554736 w 4181856"/>
              <a:gd name="connsiteY20" fmla="*/ 1706880 h 4157472"/>
              <a:gd name="connsiteX21" fmla="*/ 115824 w 4181856"/>
              <a:gd name="connsiteY21" fmla="*/ 1566672 h 4157472"/>
              <a:gd name="connsiteX22" fmla="*/ 0 w 4181856"/>
              <a:gd name="connsiteY22" fmla="*/ 1127760 h 4157472"/>
              <a:gd name="connsiteX0" fmla="*/ 0 w 4181856"/>
              <a:gd name="connsiteY0" fmla="*/ 1127760 h 4157472"/>
              <a:gd name="connsiteX1" fmla="*/ 335280 w 4181856"/>
              <a:gd name="connsiteY1" fmla="*/ 883920 h 4157472"/>
              <a:gd name="connsiteX2" fmla="*/ 843280 w 4181856"/>
              <a:gd name="connsiteY2" fmla="*/ 600964 h 4157472"/>
              <a:gd name="connsiteX3" fmla="*/ 961136 w 4181856"/>
              <a:gd name="connsiteY3" fmla="*/ 414528 h 4157472"/>
              <a:gd name="connsiteX4" fmla="*/ 1694688 w 4181856"/>
              <a:gd name="connsiteY4" fmla="*/ 60960 h 4157472"/>
              <a:gd name="connsiteX5" fmla="*/ 2426208 w 4181856"/>
              <a:gd name="connsiteY5" fmla="*/ 60960 h 4157472"/>
              <a:gd name="connsiteX6" fmla="*/ 2968752 w 4181856"/>
              <a:gd name="connsiteY6" fmla="*/ 396240 h 4157472"/>
              <a:gd name="connsiteX7" fmla="*/ 3383280 w 4181856"/>
              <a:gd name="connsiteY7" fmla="*/ 938784 h 4157472"/>
              <a:gd name="connsiteX8" fmla="*/ 3895344 w 4181856"/>
              <a:gd name="connsiteY8" fmla="*/ 1706880 h 4157472"/>
              <a:gd name="connsiteX9" fmla="*/ 4133088 w 4181856"/>
              <a:gd name="connsiteY9" fmla="*/ 2115312 h 4157472"/>
              <a:gd name="connsiteX10" fmla="*/ 4181856 w 4181856"/>
              <a:gd name="connsiteY10" fmla="*/ 2651760 h 4157472"/>
              <a:gd name="connsiteX11" fmla="*/ 3962400 w 4181856"/>
              <a:gd name="connsiteY11" fmla="*/ 3035808 h 4157472"/>
              <a:gd name="connsiteX12" fmla="*/ 3358896 w 4181856"/>
              <a:gd name="connsiteY12" fmla="*/ 3383280 h 4157472"/>
              <a:gd name="connsiteX13" fmla="*/ 3011424 w 4181856"/>
              <a:gd name="connsiteY13" fmla="*/ 3553968 h 4157472"/>
              <a:gd name="connsiteX14" fmla="*/ 2145792 w 4181856"/>
              <a:gd name="connsiteY14" fmla="*/ 4157472 h 4157472"/>
              <a:gd name="connsiteX15" fmla="*/ 1743456 w 4181856"/>
              <a:gd name="connsiteY15" fmla="*/ 3425952 h 4157472"/>
              <a:gd name="connsiteX16" fmla="*/ 1798320 w 4181856"/>
              <a:gd name="connsiteY16" fmla="*/ 2767584 h 4157472"/>
              <a:gd name="connsiteX17" fmla="*/ 1810512 w 4181856"/>
              <a:gd name="connsiteY17" fmla="*/ 2231136 h 4157472"/>
              <a:gd name="connsiteX18" fmla="*/ 1652016 w 4181856"/>
              <a:gd name="connsiteY18" fmla="*/ 1981200 h 4157472"/>
              <a:gd name="connsiteX19" fmla="*/ 938784 w 4181856"/>
              <a:gd name="connsiteY19" fmla="*/ 1786128 h 4157472"/>
              <a:gd name="connsiteX20" fmla="*/ 554736 w 4181856"/>
              <a:gd name="connsiteY20" fmla="*/ 1706880 h 4157472"/>
              <a:gd name="connsiteX21" fmla="*/ 115824 w 4181856"/>
              <a:gd name="connsiteY21" fmla="*/ 1566672 h 4157472"/>
              <a:gd name="connsiteX22" fmla="*/ 0 w 4181856"/>
              <a:gd name="connsiteY22" fmla="*/ 1127760 h 4157472"/>
              <a:gd name="connsiteX0" fmla="*/ 0 w 4181856"/>
              <a:gd name="connsiteY0" fmla="*/ 1127760 h 4157472"/>
              <a:gd name="connsiteX1" fmla="*/ 335280 w 4181856"/>
              <a:gd name="connsiteY1" fmla="*/ 883920 h 4157472"/>
              <a:gd name="connsiteX2" fmla="*/ 843280 w 4181856"/>
              <a:gd name="connsiteY2" fmla="*/ 600964 h 4157472"/>
              <a:gd name="connsiteX3" fmla="*/ 961136 w 4181856"/>
              <a:gd name="connsiteY3" fmla="*/ 414528 h 4157472"/>
              <a:gd name="connsiteX4" fmla="*/ 1694688 w 4181856"/>
              <a:gd name="connsiteY4" fmla="*/ 60960 h 4157472"/>
              <a:gd name="connsiteX5" fmla="*/ 2426208 w 4181856"/>
              <a:gd name="connsiteY5" fmla="*/ 60960 h 4157472"/>
              <a:gd name="connsiteX6" fmla="*/ 2966212 w 4181856"/>
              <a:gd name="connsiteY6" fmla="*/ 408940 h 4157472"/>
              <a:gd name="connsiteX7" fmla="*/ 3383280 w 4181856"/>
              <a:gd name="connsiteY7" fmla="*/ 938784 h 4157472"/>
              <a:gd name="connsiteX8" fmla="*/ 3895344 w 4181856"/>
              <a:gd name="connsiteY8" fmla="*/ 1706880 h 4157472"/>
              <a:gd name="connsiteX9" fmla="*/ 4133088 w 4181856"/>
              <a:gd name="connsiteY9" fmla="*/ 2115312 h 4157472"/>
              <a:gd name="connsiteX10" fmla="*/ 4181856 w 4181856"/>
              <a:gd name="connsiteY10" fmla="*/ 2651760 h 4157472"/>
              <a:gd name="connsiteX11" fmla="*/ 3962400 w 4181856"/>
              <a:gd name="connsiteY11" fmla="*/ 3035808 h 4157472"/>
              <a:gd name="connsiteX12" fmla="*/ 3358896 w 4181856"/>
              <a:gd name="connsiteY12" fmla="*/ 3383280 h 4157472"/>
              <a:gd name="connsiteX13" fmla="*/ 3011424 w 4181856"/>
              <a:gd name="connsiteY13" fmla="*/ 3553968 h 4157472"/>
              <a:gd name="connsiteX14" fmla="*/ 2145792 w 4181856"/>
              <a:gd name="connsiteY14" fmla="*/ 4157472 h 4157472"/>
              <a:gd name="connsiteX15" fmla="*/ 1743456 w 4181856"/>
              <a:gd name="connsiteY15" fmla="*/ 3425952 h 4157472"/>
              <a:gd name="connsiteX16" fmla="*/ 1798320 w 4181856"/>
              <a:gd name="connsiteY16" fmla="*/ 2767584 h 4157472"/>
              <a:gd name="connsiteX17" fmla="*/ 1810512 w 4181856"/>
              <a:gd name="connsiteY17" fmla="*/ 2231136 h 4157472"/>
              <a:gd name="connsiteX18" fmla="*/ 1652016 w 4181856"/>
              <a:gd name="connsiteY18" fmla="*/ 1981200 h 4157472"/>
              <a:gd name="connsiteX19" fmla="*/ 938784 w 4181856"/>
              <a:gd name="connsiteY19" fmla="*/ 1786128 h 4157472"/>
              <a:gd name="connsiteX20" fmla="*/ 554736 w 4181856"/>
              <a:gd name="connsiteY20" fmla="*/ 1706880 h 4157472"/>
              <a:gd name="connsiteX21" fmla="*/ 115824 w 4181856"/>
              <a:gd name="connsiteY21" fmla="*/ 1566672 h 4157472"/>
              <a:gd name="connsiteX22" fmla="*/ 0 w 4181856"/>
              <a:gd name="connsiteY22" fmla="*/ 1127760 h 4157472"/>
              <a:gd name="connsiteX0" fmla="*/ 0 w 4181856"/>
              <a:gd name="connsiteY0" fmla="*/ 1127760 h 4157472"/>
              <a:gd name="connsiteX1" fmla="*/ 335280 w 4181856"/>
              <a:gd name="connsiteY1" fmla="*/ 883920 h 4157472"/>
              <a:gd name="connsiteX2" fmla="*/ 843280 w 4181856"/>
              <a:gd name="connsiteY2" fmla="*/ 600964 h 4157472"/>
              <a:gd name="connsiteX3" fmla="*/ 961136 w 4181856"/>
              <a:gd name="connsiteY3" fmla="*/ 414528 h 4157472"/>
              <a:gd name="connsiteX4" fmla="*/ 1694688 w 4181856"/>
              <a:gd name="connsiteY4" fmla="*/ 60960 h 4157472"/>
              <a:gd name="connsiteX5" fmla="*/ 2426208 w 4181856"/>
              <a:gd name="connsiteY5" fmla="*/ 60960 h 4157472"/>
              <a:gd name="connsiteX6" fmla="*/ 2966212 w 4181856"/>
              <a:gd name="connsiteY6" fmla="*/ 408940 h 4157472"/>
              <a:gd name="connsiteX7" fmla="*/ 3383280 w 4181856"/>
              <a:gd name="connsiteY7" fmla="*/ 938784 h 4157472"/>
              <a:gd name="connsiteX8" fmla="*/ 3895344 w 4181856"/>
              <a:gd name="connsiteY8" fmla="*/ 1706880 h 4157472"/>
              <a:gd name="connsiteX9" fmla="*/ 4133088 w 4181856"/>
              <a:gd name="connsiteY9" fmla="*/ 2115312 h 4157472"/>
              <a:gd name="connsiteX10" fmla="*/ 4181856 w 4181856"/>
              <a:gd name="connsiteY10" fmla="*/ 2651760 h 4157472"/>
              <a:gd name="connsiteX11" fmla="*/ 3962400 w 4181856"/>
              <a:gd name="connsiteY11" fmla="*/ 3035808 h 4157472"/>
              <a:gd name="connsiteX12" fmla="*/ 3358896 w 4181856"/>
              <a:gd name="connsiteY12" fmla="*/ 3383280 h 4157472"/>
              <a:gd name="connsiteX13" fmla="*/ 3011424 w 4181856"/>
              <a:gd name="connsiteY13" fmla="*/ 3553968 h 4157472"/>
              <a:gd name="connsiteX14" fmla="*/ 2145792 w 4181856"/>
              <a:gd name="connsiteY14" fmla="*/ 4157472 h 4157472"/>
              <a:gd name="connsiteX15" fmla="*/ 1743456 w 4181856"/>
              <a:gd name="connsiteY15" fmla="*/ 3425952 h 4157472"/>
              <a:gd name="connsiteX16" fmla="*/ 1798320 w 4181856"/>
              <a:gd name="connsiteY16" fmla="*/ 2767584 h 4157472"/>
              <a:gd name="connsiteX17" fmla="*/ 1810512 w 4181856"/>
              <a:gd name="connsiteY17" fmla="*/ 2231136 h 4157472"/>
              <a:gd name="connsiteX18" fmla="*/ 1652016 w 4181856"/>
              <a:gd name="connsiteY18" fmla="*/ 1981200 h 4157472"/>
              <a:gd name="connsiteX19" fmla="*/ 938784 w 4181856"/>
              <a:gd name="connsiteY19" fmla="*/ 1786128 h 4157472"/>
              <a:gd name="connsiteX20" fmla="*/ 554736 w 4181856"/>
              <a:gd name="connsiteY20" fmla="*/ 1706880 h 4157472"/>
              <a:gd name="connsiteX21" fmla="*/ 115824 w 4181856"/>
              <a:gd name="connsiteY21" fmla="*/ 1566672 h 4157472"/>
              <a:gd name="connsiteX22" fmla="*/ 0 w 4181856"/>
              <a:gd name="connsiteY22" fmla="*/ 1127760 h 4157472"/>
              <a:gd name="connsiteX0" fmla="*/ 0 w 4181856"/>
              <a:gd name="connsiteY0" fmla="*/ 1127760 h 4157472"/>
              <a:gd name="connsiteX1" fmla="*/ 335280 w 4181856"/>
              <a:gd name="connsiteY1" fmla="*/ 883920 h 4157472"/>
              <a:gd name="connsiteX2" fmla="*/ 843280 w 4181856"/>
              <a:gd name="connsiteY2" fmla="*/ 600964 h 4157472"/>
              <a:gd name="connsiteX3" fmla="*/ 961136 w 4181856"/>
              <a:gd name="connsiteY3" fmla="*/ 414528 h 4157472"/>
              <a:gd name="connsiteX4" fmla="*/ 1694688 w 4181856"/>
              <a:gd name="connsiteY4" fmla="*/ 60960 h 4157472"/>
              <a:gd name="connsiteX5" fmla="*/ 2426208 w 4181856"/>
              <a:gd name="connsiteY5" fmla="*/ 60960 h 4157472"/>
              <a:gd name="connsiteX6" fmla="*/ 2966212 w 4181856"/>
              <a:gd name="connsiteY6" fmla="*/ 408940 h 4157472"/>
              <a:gd name="connsiteX7" fmla="*/ 3383280 w 4181856"/>
              <a:gd name="connsiteY7" fmla="*/ 938784 h 4157472"/>
              <a:gd name="connsiteX8" fmla="*/ 3895344 w 4181856"/>
              <a:gd name="connsiteY8" fmla="*/ 1706880 h 4157472"/>
              <a:gd name="connsiteX9" fmla="*/ 4133088 w 4181856"/>
              <a:gd name="connsiteY9" fmla="*/ 2115312 h 4157472"/>
              <a:gd name="connsiteX10" fmla="*/ 4181856 w 4181856"/>
              <a:gd name="connsiteY10" fmla="*/ 2651760 h 4157472"/>
              <a:gd name="connsiteX11" fmla="*/ 3962400 w 4181856"/>
              <a:gd name="connsiteY11" fmla="*/ 3035808 h 4157472"/>
              <a:gd name="connsiteX12" fmla="*/ 3358896 w 4181856"/>
              <a:gd name="connsiteY12" fmla="*/ 3383280 h 4157472"/>
              <a:gd name="connsiteX13" fmla="*/ 3011424 w 4181856"/>
              <a:gd name="connsiteY13" fmla="*/ 3553968 h 4157472"/>
              <a:gd name="connsiteX14" fmla="*/ 2145792 w 4181856"/>
              <a:gd name="connsiteY14" fmla="*/ 4157472 h 4157472"/>
              <a:gd name="connsiteX15" fmla="*/ 1743456 w 4181856"/>
              <a:gd name="connsiteY15" fmla="*/ 3425952 h 4157472"/>
              <a:gd name="connsiteX16" fmla="*/ 1798320 w 4181856"/>
              <a:gd name="connsiteY16" fmla="*/ 2767584 h 4157472"/>
              <a:gd name="connsiteX17" fmla="*/ 1810512 w 4181856"/>
              <a:gd name="connsiteY17" fmla="*/ 2231136 h 4157472"/>
              <a:gd name="connsiteX18" fmla="*/ 1652016 w 4181856"/>
              <a:gd name="connsiteY18" fmla="*/ 1981200 h 4157472"/>
              <a:gd name="connsiteX19" fmla="*/ 938784 w 4181856"/>
              <a:gd name="connsiteY19" fmla="*/ 1786128 h 4157472"/>
              <a:gd name="connsiteX20" fmla="*/ 554736 w 4181856"/>
              <a:gd name="connsiteY20" fmla="*/ 1706880 h 4157472"/>
              <a:gd name="connsiteX21" fmla="*/ 115824 w 4181856"/>
              <a:gd name="connsiteY21" fmla="*/ 1566672 h 4157472"/>
              <a:gd name="connsiteX22" fmla="*/ 0 w 4181856"/>
              <a:gd name="connsiteY22" fmla="*/ 1127760 h 4157472"/>
              <a:gd name="connsiteX0" fmla="*/ 0 w 4181856"/>
              <a:gd name="connsiteY0" fmla="*/ 1127760 h 4157472"/>
              <a:gd name="connsiteX1" fmla="*/ 335280 w 4181856"/>
              <a:gd name="connsiteY1" fmla="*/ 883920 h 4157472"/>
              <a:gd name="connsiteX2" fmla="*/ 843280 w 4181856"/>
              <a:gd name="connsiteY2" fmla="*/ 600964 h 4157472"/>
              <a:gd name="connsiteX3" fmla="*/ 961136 w 4181856"/>
              <a:gd name="connsiteY3" fmla="*/ 414528 h 4157472"/>
              <a:gd name="connsiteX4" fmla="*/ 1694688 w 4181856"/>
              <a:gd name="connsiteY4" fmla="*/ 60960 h 4157472"/>
              <a:gd name="connsiteX5" fmla="*/ 2426208 w 4181856"/>
              <a:gd name="connsiteY5" fmla="*/ 60960 h 4157472"/>
              <a:gd name="connsiteX6" fmla="*/ 2966212 w 4181856"/>
              <a:gd name="connsiteY6" fmla="*/ 408940 h 4157472"/>
              <a:gd name="connsiteX7" fmla="*/ 3383280 w 4181856"/>
              <a:gd name="connsiteY7" fmla="*/ 938784 h 4157472"/>
              <a:gd name="connsiteX8" fmla="*/ 3895344 w 4181856"/>
              <a:gd name="connsiteY8" fmla="*/ 1706880 h 4157472"/>
              <a:gd name="connsiteX9" fmla="*/ 4133088 w 4181856"/>
              <a:gd name="connsiteY9" fmla="*/ 2115312 h 4157472"/>
              <a:gd name="connsiteX10" fmla="*/ 4181856 w 4181856"/>
              <a:gd name="connsiteY10" fmla="*/ 2651760 h 4157472"/>
              <a:gd name="connsiteX11" fmla="*/ 3962400 w 4181856"/>
              <a:gd name="connsiteY11" fmla="*/ 3035808 h 4157472"/>
              <a:gd name="connsiteX12" fmla="*/ 3358896 w 4181856"/>
              <a:gd name="connsiteY12" fmla="*/ 3383280 h 4157472"/>
              <a:gd name="connsiteX13" fmla="*/ 3011424 w 4181856"/>
              <a:gd name="connsiteY13" fmla="*/ 3553968 h 4157472"/>
              <a:gd name="connsiteX14" fmla="*/ 2145792 w 4181856"/>
              <a:gd name="connsiteY14" fmla="*/ 4157472 h 4157472"/>
              <a:gd name="connsiteX15" fmla="*/ 1743456 w 4181856"/>
              <a:gd name="connsiteY15" fmla="*/ 3425952 h 4157472"/>
              <a:gd name="connsiteX16" fmla="*/ 1798320 w 4181856"/>
              <a:gd name="connsiteY16" fmla="*/ 2767584 h 4157472"/>
              <a:gd name="connsiteX17" fmla="*/ 1810512 w 4181856"/>
              <a:gd name="connsiteY17" fmla="*/ 2231136 h 4157472"/>
              <a:gd name="connsiteX18" fmla="*/ 1652016 w 4181856"/>
              <a:gd name="connsiteY18" fmla="*/ 1981200 h 4157472"/>
              <a:gd name="connsiteX19" fmla="*/ 938784 w 4181856"/>
              <a:gd name="connsiteY19" fmla="*/ 1786128 h 4157472"/>
              <a:gd name="connsiteX20" fmla="*/ 554736 w 4181856"/>
              <a:gd name="connsiteY20" fmla="*/ 1706880 h 4157472"/>
              <a:gd name="connsiteX21" fmla="*/ 115824 w 4181856"/>
              <a:gd name="connsiteY21" fmla="*/ 1566672 h 4157472"/>
              <a:gd name="connsiteX22" fmla="*/ 0 w 4181856"/>
              <a:gd name="connsiteY22" fmla="*/ 1127760 h 4157472"/>
              <a:gd name="connsiteX0" fmla="*/ 0 w 4181856"/>
              <a:gd name="connsiteY0" fmla="*/ 1127760 h 4157472"/>
              <a:gd name="connsiteX1" fmla="*/ 335280 w 4181856"/>
              <a:gd name="connsiteY1" fmla="*/ 883920 h 4157472"/>
              <a:gd name="connsiteX2" fmla="*/ 843280 w 4181856"/>
              <a:gd name="connsiteY2" fmla="*/ 600964 h 4157472"/>
              <a:gd name="connsiteX3" fmla="*/ 961136 w 4181856"/>
              <a:gd name="connsiteY3" fmla="*/ 414528 h 4157472"/>
              <a:gd name="connsiteX4" fmla="*/ 1694688 w 4181856"/>
              <a:gd name="connsiteY4" fmla="*/ 60960 h 4157472"/>
              <a:gd name="connsiteX5" fmla="*/ 2426208 w 4181856"/>
              <a:gd name="connsiteY5" fmla="*/ 60960 h 4157472"/>
              <a:gd name="connsiteX6" fmla="*/ 2966212 w 4181856"/>
              <a:gd name="connsiteY6" fmla="*/ 408940 h 4157472"/>
              <a:gd name="connsiteX7" fmla="*/ 3383280 w 4181856"/>
              <a:gd name="connsiteY7" fmla="*/ 938784 h 4157472"/>
              <a:gd name="connsiteX8" fmla="*/ 3895344 w 4181856"/>
              <a:gd name="connsiteY8" fmla="*/ 1706880 h 4157472"/>
              <a:gd name="connsiteX9" fmla="*/ 4133088 w 4181856"/>
              <a:gd name="connsiteY9" fmla="*/ 2115312 h 4157472"/>
              <a:gd name="connsiteX10" fmla="*/ 4181856 w 4181856"/>
              <a:gd name="connsiteY10" fmla="*/ 2651760 h 4157472"/>
              <a:gd name="connsiteX11" fmla="*/ 3962400 w 4181856"/>
              <a:gd name="connsiteY11" fmla="*/ 3035808 h 4157472"/>
              <a:gd name="connsiteX12" fmla="*/ 3358896 w 4181856"/>
              <a:gd name="connsiteY12" fmla="*/ 3383280 h 4157472"/>
              <a:gd name="connsiteX13" fmla="*/ 3011424 w 4181856"/>
              <a:gd name="connsiteY13" fmla="*/ 3553968 h 4157472"/>
              <a:gd name="connsiteX14" fmla="*/ 2145792 w 4181856"/>
              <a:gd name="connsiteY14" fmla="*/ 4157472 h 4157472"/>
              <a:gd name="connsiteX15" fmla="*/ 1743456 w 4181856"/>
              <a:gd name="connsiteY15" fmla="*/ 3425952 h 4157472"/>
              <a:gd name="connsiteX16" fmla="*/ 1798320 w 4181856"/>
              <a:gd name="connsiteY16" fmla="*/ 2767584 h 4157472"/>
              <a:gd name="connsiteX17" fmla="*/ 1810512 w 4181856"/>
              <a:gd name="connsiteY17" fmla="*/ 2231136 h 4157472"/>
              <a:gd name="connsiteX18" fmla="*/ 1652016 w 4181856"/>
              <a:gd name="connsiteY18" fmla="*/ 1981200 h 4157472"/>
              <a:gd name="connsiteX19" fmla="*/ 938784 w 4181856"/>
              <a:gd name="connsiteY19" fmla="*/ 1786128 h 4157472"/>
              <a:gd name="connsiteX20" fmla="*/ 554736 w 4181856"/>
              <a:gd name="connsiteY20" fmla="*/ 1706880 h 4157472"/>
              <a:gd name="connsiteX21" fmla="*/ 115824 w 4181856"/>
              <a:gd name="connsiteY21" fmla="*/ 1566672 h 4157472"/>
              <a:gd name="connsiteX22" fmla="*/ 0 w 4181856"/>
              <a:gd name="connsiteY22" fmla="*/ 1127760 h 4157472"/>
              <a:gd name="connsiteX0" fmla="*/ 0 w 4191056"/>
              <a:gd name="connsiteY0" fmla="*/ 1127760 h 4157472"/>
              <a:gd name="connsiteX1" fmla="*/ 335280 w 4191056"/>
              <a:gd name="connsiteY1" fmla="*/ 883920 h 4157472"/>
              <a:gd name="connsiteX2" fmla="*/ 843280 w 4191056"/>
              <a:gd name="connsiteY2" fmla="*/ 600964 h 4157472"/>
              <a:gd name="connsiteX3" fmla="*/ 961136 w 4191056"/>
              <a:gd name="connsiteY3" fmla="*/ 414528 h 4157472"/>
              <a:gd name="connsiteX4" fmla="*/ 1694688 w 4191056"/>
              <a:gd name="connsiteY4" fmla="*/ 60960 h 4157472"/>
              <a:gd name="connsiteX5" fmla="*/ 2426208 w 4191056"/>
              <a:gd name="connsiteY5" fmla="*/ 60960 h 4157472"/>
              <a:gd name="connsiteX6" fmla="*/ 2966212 w 4191056"/>
              <a:gd name="connsiteY6" fmla="*/ 408940 h 4157472"/>
              <a:gd name="connsiteX7" fmla="*/ 3383280 w 4191056"/>
              <a:gd name="connsiteY7" fmla="*/ 938784 h 4157472"/>
              <a:gd name="connsiteX8" fmla="*/ 3895344 w 4191056"/>
              <a:gd name="connsiteY8" fmla="*/ 1706880 h 4157472"/>
              <a:gd name="connsiteX9" fmla="*/ 4133088 w 4191056"/>
              <a:gd name="connsiteY9" fmla="*/ 2115312 h 4157472"/>
              <a:gd name="connsiteX10" fmla="*/ 4181856 w 4191056"/>
              <a:gd name="connsiteY10" fmla="*/ 2651760 h 4157472"/>
              <a:gd name="connsiteX11" fmla="*/ 3962400 w 4191056"/>
              <a:gd name="connsiteY11" fmla="*/ 3035808 h 4157472"/>
              <a:gd name="connsiteX12" fmla="*/ 3358896 w 4191056"/>
              <a:gd name="connsiteY12" fmla="*/ 3383280 h 4157472"/>
              <a:gd name="connsiteX13" fmla="*/ 3011424 w 4191056"/>
              <a:gd name="connsiteY13" fmla="*/ 3553968 h 4157472"/>
              <a:gd name="connsiteX14" fmla="*/ 2145792 w 4191056"/>
              <a:gd name="connsiteY14" fmla="*/ 4157472 h 4157472"/>
              <a:gd name="connsiteX15" fmla="*/ 1743456 w 4191056"/>
              <a:gd name="connsiteY15" fmla="*/ 3425952 h 4157472"/>
              <a:gd name="connsiteX16" fmla="*/ 1798320 w 4191056"/>
              <a:gd name="connsiteY16" fmla="*/ 2767584 h 4157472"/>
              <a:gd name="connsiteX17" fmla="*/ 1810512 w 4191056"/>
              <a:gd name="connsiteY17" fmla="*/ 2231136 h 4157472"/>
              <a:gd name="connsiteX18" fmla="*/ 1652016 w 4191056"/>
              <a:gd name="connsiteY18" fmla="*/ 1981200 h 4157472"/>
              <a:gd name="connsiteX19" fmla="*/ 938784 w 4191056"/>
              <a:gd name="connsiteY19" fmla="*/ 1786128 h 4157472"/>
              <a:gd name="connsiteX20" fmla="*/ 554736 w 4191056"/>
              <a:gd name="connsiteY20" fmla="*/ 1706880 h 4157472"/>
              <a:gd name="connsiteX21" fmla="*/ 115824 w 4191056"/>
              <a:gd name="connsiteY21" fmla="*/ 1566672 h 4157472"/>
              <a:gd name="connsiteX22" fmla="*/ 0 w 4191056"/>
              <a:gd name="connsiteY22" fmla="*/ 1127760 h 4157472"/>
              <a:gd name="connsiteX0" fmla="*/ 0 w 4191056"/>
              <a:gd name="connsiteY0" fmla="*/ 1127760 h 4157472"/>
              <a:gd name="connsiteX1" fmla="*/ 335280 w 4191056"/>
              <a:gd name="connsiteY1" fmla="*/ 883920 h 4157472"/>
              <a:gd name="connsiteX2" fmla="*/ 843280 w 4191056"/>
              <a:gd name="connsiteY2" fmla="*/ 600964 h 4157472"/>
              <a:gd name="connsiteX3" fmla="*/ 961136 w 4191056"/>
              <a:gd name="connsiteY3" fmla="*/ 414528 h 4157472"/>
              <a:gd name="connsiteX4" fmla="*/ 1694688 w 4191056"/>
              <a:gd name="connsiteY4" fmla="*/ 60960 h 4157472"/>
              <a:gd name="connsiteX5" fmla="*/ 2426208 w 4191056"/>
              <a:gd name="connsiteY5" fmla="*/ 60960 h 4157472"/>
              <a:gd name="connsiteX6" fmla="*/ 2966212 w 4191056"/>
              <a:gd name="connsiteY6" fmla="*/ 408940 h 4157472"/>
              <a:gd name="connsiteX7" fmla="*/ 3383280 w 4191056"/>
              <a:gd name="connsiteY7" fmla="*/ 938784 h 4157472"/>
              <a:gd name="connsiteX8" fmla="*/ 3895344 w 4191056"/>
              <a:gd name="connsiteY8" fmla="*/ 1706880 h 4157472"/>
              <a:gd name="connsiteX9" fmla="*/ 4133088 w 4191056"/>
              <a:gd name="connsiteY9" fmla="*/ 2115312 h 4157472"/>
              <a:gd name="connsiteX10" fmla="*/ 4181856 w 4191056"/>
              <a:gd name="connsiteY10" fmla="*/ 2651760 h 4157472"/>
              <a:gd name="connsiteX11" fmla="*/ 3962400 w 4191056"/>
              <a:gd name="connsiteY11" fmla="*/ 3035808 h 4157472"/>
              <a:gd name="connsiteX12" fmla="*/ 3358896 w 4191056"/>
              <a:gd name="connsiteY12" fmla="*/ 3383280 h 4157472"/>
              <a:gd name="connsiteX13" fmla="*/ 3011424 w 4191056"/>
              <a:gd name="connsiteY13" fmla="*/ 3553968 h 4157472"/>
              <a:gd name="connsiteX14" fmla="*/ 2145792 w 4191056"/>
              <a:gd name="connsiteY14" fmla="*/ 4157472 h 4157472"/>
              <a:gd name="connsiteX15" fmla="*/ 1743456 w 4191056"/>
              <a:gd name="connsiteY15" fmla="*/ 3425952 h 4157472"/>
              <a:gd name="connsiteX16" fmla="*/ 1798320 w 4191056"/>
              <a:gd name="connsiteY16" fmla="*/ 2767584 h 4157472"/>
              <a:gd name="connsiteX17" fmla="*/ 1810512 w 4191056"/>
              <a:gd name="connsiteY17" fmla="*/ 2231136 h 4157472"/>
              <a:gd name="connsiteX18" fmla="*/ 1652016 w 4191056"/>
              <a:gd name="connsiteY18" fmla="*/ 1981200 h 4157472"/>
              <a:gd name="connsiteX19" fmla="*/ 938784 w 4191056"/>
              <a:gd name="connsiteY19" fmla="*/ 1786128 h 4157472"/>
              <a:gd name="connsiteX20" fmla="*/ 554736 w 4191056"/>
              <a:gd name="connsiteY20" fmla="*/ 1706880 h 4157472"/>
              <a:gd name="connsiteX21" fmla="*/ 115824 w 4191056"/>
              <a:gd name="connsiteY21" fmla="*/ 1566672 h 4157472"/>
              <a:gd name="connsiteX22" fmla="*/ 0 w 4191056"/>
              <a:gd name="connsiteY22" fmla="*/ 1127760 h 4157472"/>
              <a:gd name="connsiteX0" fmla="*/ 0 w 4191056"/>
              <a:gd name="connsiteY0" fmla="*/ 1127760 h 4157472"/>
              <a:gd name="connsiteX1" fmla="*/ 335280 w 4191056"/>
              <a:gd name="connsiteY1" fmla="*/ 883920 h 4157472"/>
              <a:gd name="connsiteX2" fmla="*/ 843280 w 4191056"/>
              <a:gd name="connsiteY2" fmla="*/ 600964 h 4157472"/>
              <a:gd name="connsiteX3" fmla="*/ 961136 w 4191056"/>
              <a:gd name="connsiteY3" fmla="*/ 414528 h 4157472"/>
              <a:gd name="connsiteX4" fmla="*/ 1694688 w 4191056"/>
              <a:gd name="connsiteY4" fmla="*/ 60960 h 4157472"/>
              <a:gd name="connsiteX5" fmla="*/ 2426208 w 4191056"/>
              <a:gd name="connsiteY5" fmla="*/ 60960 h 4157472"/>
              <a:gd name="connsiteX6" fmla="*/ 2966212 w 4191056"/>
              <a:gd name="connsiteY6" fmla="*/ 408940 h 4157472"/>
              <a:gd name="connsiteX7" fmla="*/ 3383280 w 4191056"/>
              <a:gd name="connsiteY7" fmla="*/ 938784 h 4157472"/>
              <a:gd name="connsiteX8" fmla="*/ 3895344 w 4191056"/>
              <a:gd name="connsiteY8" fmla="*/ 1706880 h 4157472"/>
              <a:gd name="connsiteX9" fmla="*/ 4133088 w 4191056"/>
              <a:gd name="connsiteY9" fmla="*/ 2115312 h 4157472"/>
              <a:gd name="connsiteX10" fmla="*/ 4181856 w 4191056"/>
              <a:gd name="connsiteY10" fmla="*/ 2651760 h 4157472"/>
              <a:gd name="connsiteX11" fmla="*/ 3962400 w 4191056"/>
              <a:gd name="connsiteY11" fmla="*/ 3035808 h 4157472"/>
              <a:gd name="connsiteX12" fmla="*/ 3358896 w 4191056"/>
              <a:gd name="connsiteY12" fmla="*/ 3383280 h 4157472"/>
              <a:gd name="connsiteX13" fmla="*/ 3011424 w 4191056"/>
              <a:gd name="connsiteY13" fmla="*/ 3553968 h 4157472"/>
              <a:gd name="connsiteX14" fmla="*/ 2145792 w 4191056"/>
              <a:gd name="connsiteY14" fmla="*/ 4157472 h 4157472"/>
              <a:gd name="connsiteX15" fmla="*/ 1743456 w 4191056"/>
              <a:gd name="connsiteY15" fmla="*/ 3425952 h 4157472"/>
              <a:gd name="connsiteX16" fmla="*/ 1798320 w 4191056"/>
              <a:gd name="connsiteY16" fmla="*/ 2767584 h 4157472"/>
              <a:gd name="connsiteX17" fmla="*/ 1810512 w 4191056"/>
              <a:gd name="connsiteY17" fmla="*/ 2231136 h 4157472"/>
              <a:gd name="connsiteX18" fmla="*/ 1652016 w 4191056"/>
              <a:gd name="connsiteY18" fmla="*/ 1981200 h 4157472"/>
              <a:gd name="connsiteX19" fmla="*/ 938784 w 4191056"/>
              <a:gd name="connsiteY19" fmla="*/ 1786128 h 4157472"/>
              <a:gd name="connsiteX20" fmla="*/ 554736 w 4191056"/>
              <a:gd name="connsiteY20" fmla="*/ 1706880 h 4157472"/>
              <a:gd name="connsiteX21" fmla="*/ 115824 w 4191056"/>
              <a:gd name="connsiteY21" fmla="*/ 1566672 h 4157472"/>
              <a:gd name="connsiteX22" fmla="*/ 0 w 4191056"/>
              <a:gd name="connsiteY22" fmla="*/ 1127760 h 4157472"/>
              <a:gd name="connsiteX0" fmla="*/ 0 w 4191056"/>
              <a:gd name="connsiteY0" fmla="*/ 1127760 h 4157472"/>
              <a:gd name="connsiteX1" fmla="*/ 335280 w 4191056"/>
              <a:gd name="connsiteY1" fmla="*/ 883920 h 4157472"/>
              <a:gd name="connsiteX2" fmla="*/ 843280 w 4191056"/>
              <a:gd name="connsiteY2" fmla="*/ 600964 h 4157472"/>
              <a:gd name="connsiteX3" fmla="*/ 961136 w 4191056"/>
              <a:gd name="connsiteY3" fmla="*/ 414528 h 4157472"/>
              <a:gd name="connsiteX4" fmla="*/ 1694688 w 4191056"/>
              <a:gd name="connsiteY4" fmla="*/ 60960 h 4157472"/>
              <a:gd name="connsiteX5" fmla="*/ 2426208 w 4191056"/>
              <a:gd name="connsiteY5" fmla="*/ 60960 h 4157472"/>
              <a:gd name="connsiteX6" fmla="*/ 2966212 w 4191056"/>
              <a:gd name="connsiteY6" fmla="*/ 408940 h 4157472"/>
              <a:gd name="connsiteX7" fmla="*/ 3383280 w 4191056"/>
              <a:gd name="connsiteY7" fmla="*/ 938784 h 4157472"/>
              <a:gd name="connsiteX8" fmla="*/ 3895344 w 4191056"/>
              <a:gd name="connsiteY8" fmla="*/ 1706880 h 4157472"/>
              <a:gd name="connsiteX9" fmla="*/ 4133088 w 4191056"/>
              <a:gd name="connsiteY9" fmla="*/ 2115312 h 4157472"/>
              <a:gd name="connsiteX10" fmla="*/ 4181856 w 4191056"/>
              <a:gd name="connsiteY10" fmla="*/ 2651760 h 4157472"/>
              <a:gd name="connsiteX11" fmla="*/ 3962400 w 4191056"/>
              <a:gd name="connsiteY11" fmla="*/ 3035808 h 4157472"/>
              <a:gd name="connsiteX12" fmla="*/ 3358896 w 4191056"/>
              <a:gd name="connsiteY12" fmla="*/ 3383280 h 4157472"/>
              <a:gd name="connsiteX13" fmla="*/ 3011424 w 4191056"/>
              <a:gd name="connsiteY13" fmla="*/ 3553968 h 4157472"/>
              <a:gd name="connsiteX14" fmla="*/ 2145792 w 4191056"/>
              <a:gd name="connsiteY14" fmla="*/ 4157472 h 4157472"/>
              <a:gd name="connsiteX15" fmla="*/ 1743456 w 4191056"/>
              <a:gd name="connsiteY15" fmla="*/ 3425952 h 4157472"/>
              <a:gd name="connsiteX16" fmla="*/ 1798320 w 4191056"/>
              <a:gd name="connsiteY16" fmla="*/ 2767584 h 4157472"/>
              <a:gd name="connsiteX17" fmla="*/ 1810512 w 4191056"/>
              <a:gd name="connsiteY17" fmla="*/ 2231136 h 4157472"/>
              <a:gd name="connsiteX18" fmla="*/ 1652016 w 4191056"/>
              <a:gd name="connsiteY18" fmla="*/ 1981200 h 4157472"/>
              <a:gd name="connsiteX19" fmla="*/ 938784 w 4191056"/>
              <a:gd name="connsiteY19" fmla="*/ 1786128 h 4157472"/>
              <a:gd name="connsiteX20" fmla="*/ 554736 w 4191056"/>
              <a:gd name="connsiteY20" fmla="*/ 1706880 h 4157472"/>
              <a:gd name="connsiteX21" fmla="*/ 115824 w 4191056"/>
              <a:gd name="connsiteY21" fmla="*/ 1566672 h 4157472"/>
              <a:gd name="connsiteX22" fmla="*/ 0 w 4191056"/>
              <a:gd name="connsiteY22" fmla="*/ 1127760 h 415747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810512 w 4191056"/>
              <a:gd name="connsiteY17" fmla="*/ 22311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810512 w 4191056"/>
              <a:gd name="connsiteY17" fmla="*/ 22311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810512 w 4191056"/>
              <a:gd name="connsiteY17" fmla="*/ 22311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810512 w 4191056"/>
              <a:gd name="connsiteY17" fmla="*/ 22311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810512 w 4191056"/>
              <a:gd name="connsiteY17" fmla="*/ 22311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810512 w 4191056"/>
              <a:gd name="connsiteY17" fmla="*/ 22311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810512 w 4191056"/>
              <a:gd name="connsiteY17" fmla="*/ 22311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797812 w 4191056"/>
              <a:gd name="connsiteY17" fmla="*/ 22438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797812 w 4191056"/>
              <a:gd name="connsiteY17" fmla="*/ 22438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797812 w 4191056"/>
              <a:gd name="connsiteY17" fmla="*/ 22438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797812 w 4191056"/>
              <a:gd name="connsiteY17" fmla="*/ 22438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797812 w 4191056"/>
              <a:gd name="connsiteY17" fmla="*/ 22438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797812 w 4191056"/>
              <a:gd name="connsiteY17" fmla="*/ 22438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797812 w 4191056"/>
              <a:gd name="connsiteY17" fmla="*/ 22438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797812 w 4191056"/>
              <a:gd name="connsiteY17" fmla="*/ 22438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4736 w 4191056"/>
              <a:gd name="connsiteY20" fmla="*/ 170688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797812 w 4191056"/>
              <a:gd name="connsiteY17" fmla="*/ 22438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2196 w 4191056"/>
              <a:gd name="connsiteY20" fmla="*/ 171450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797812 w 4191056"/>
              <a:gd name="connsiteY17" fmla="*/ 22438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2196 w 4191056"/>
              <a:gd name="connsiteY20" fmla="*/ 171450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797812 w 4191056"/>
              <a:gd name="connsiteY17" fmla="*/ 22438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2196 w 4191056"/>
              <a:gd name="connsiteY20" fmla="*/ 171450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0 w 4191056"/>
              <a:gd name="connsiteY0" fmla="*/ 1127760 h 4167632"/>
              <a:gd name="connsiteX1" fmla="*/ 335280 w 4191056"/>
              <a:gd name="connsiteY1" fmla="*/ 883920 h 4167632"/>
              <a:gd name="connsiteX2" fmla="*/ 843280 w 4191056"/>
              <a:gd name="connsiteY2" fmla="*/ 600964 h 4167632"/>
              <a:gd name="connsiteX3" fmla="*/ 961136 w 4191056"/>
              <a:gd name="connsiteY3" fmla="*/ 414528 h 4167632"/>
              <a:gd name="connsiteX4" fmla="*/ 1694688 w 4191056"/>
              <a:gd name="connsiteY4" fmla="*/ 60960 h 4167632"/>
              <a:gd name="connsiteX5" fmla="*/ 2426208 w 4191056"/>
              <a:gd name="connsiteY5" fmla="*/ 60960 h 4167632"/>
              <a:gd name="connsiteX6" fmla="*/ 2966212 w 4191056"/>
              <a:gd name="connsiteY6" fmla="*/ 408940 h 4167632"/>
              <a:gd name="connsiteX7" fmla="*/ 3383280 w 4191056"/>
              <a:gd name="connsiteY7" fmla="*/ 938784 h 4167632"/>
              <a:gd name="connsiteX8" fmla="*/ 3895344 w 4191056"/>
              <a:gd name="connsiteY8" fmla="*/ 1706880 h 4167632"/>
              <a:gd name="connsiteX9" fmla="*/ 4133088 w 4191056"/>
              <a:gd name="connsiteY9" fmla="*/ 2115312 h 4167632"/>
              <a:gd name="connsiteX10" fmla="*/ 4181856 w 4191056"/>
              <a:gd name="connsiteY10" fmla="*/ 2651760 h 4167632"/>
              <a:gd name="connsiteX11" fmla="*/ 3962400 w 4191056"/>
              <a:gd name="connsiteY11" fmla="*/ 3035808 h 4167632"/>
              <a:gd name="connsiteX12" fmla="*/ 3358896 w 4191056"/>
              <a:gd name="connsiteY12" fmla="*/ 3383280 h 4167632"/>
              <a:gd name="connsiteX13" fmla="*/ 3011424 w 4191056"/>
              <a:gd name="connsiteY13" fmla="*/ 3553968 h 4167632"/>
              <a:gd name="connsiteX14" fmla="*/ 2135632 w 4191056"/>
              <a:gd name="connsiteY14" fmla="*/ 4167632 h 4167632"/>
              <a:gd name="connsiteX15" fmla="*/ 1743456 w 4191056"/>
              <a:gd name="connsiteY15" fmla="*/ 3425952 h 4167632"/>
              <a:gd name="connsiteX16" fmla="*/ 1798320 w 4191056"/>
              <a:gd name="connsiteY16" fmla="*/ 2767584 h 4167632"/>
              <a:gd name="connsiteX17" fmla="*/ 1797812 w 4191056"/>
              <a:gd name="connsiteY17" fmla="*/ 2243836 h 4167632"/>
              <a:gd name="connsiteX18" fmla="*/ 1652016 w 4191056"/>
              <a:gd name="connsiteY18" fmla="*/ 1981200 h 4167632"/>
              <a:gd name="connsiteX19" fmla="*/ 938784 w 4191056"/>
              <a:gd name="connsiteY19" fmla="*/ 1786128 h 4167632"/>
              <a:gd name="connsiteX20" fmla="*/ 552196 w 4191056"/>
              <a:gd name="connsiteY20" fmla="*/ 1714500 h 4167632"/>
              <a:gd name="connsiteX21" fmla="*/ 115824 w 4191056"/>
              <a:gd name="connsiteY21" fmla="*/ 1566672 h 4167632"/>
              <a:gd name="connsiteX22" fmla="*/ 0 w 4191056"/>
              <a:gd name="connsiteY22" fmla="*/ 1127760 h 4167632"/>
              <a:gd name="connsiteX0" fmla="*/ 23991 w 4215047"/>
              <a:gd name="connsiteY0" fmla="*/ 1127760 h 4167632"/>
              <a:gd name="connsiteX1" fmla="*/ 359271 w 4215047"/>
              <a:gd name="connsiteY1" fmla="*/ 883920 h 4167632"/>
              <a:gd name="connsiteX2" fmla="*/ 867271 w 4215047"/>
              <a:gd name="connsiteY2" fmla="*/ 600964 h 4167632"/>
              <a:gd name="connsiteX3" fmla="*/ 985127 w 4215047"/>
              <a:gd name="connsiteY3" fmla="*/ 414528 h 4167632"/>
              <a:gd name="connsiteX4" fmla="*/ 1718679 w 4215047"/>
              <a:gd name="connsiteY4" fmla="*/ 60960 h 4167632"/>
              <a:gd name="connsiteX5" fmla="*/ 2450199 w 4215047"/>
              <a:gd name="connsiteY5" fmla="*/ 60960 h 4167632"/>
              <a:gd name="connsiteX6" fmla="*/ 2990203 w 4215047"/>
              <a:gd name="connsiteY6" fmla="*/ 408940 h 4167632"/>
              <a:gd name="connsiteX7" fmla="*/ 3407271 w 4215047"/>
              <a:gd name="connsiteY7" fmla="*/ 938784 h 4167632"/>
              <a:gd name="connsiteX8" fmla="*/ 3919335 w 4215047"/>
              <a:gd name="connsiteY8" fmla="*/ 1706880 h 4167632"/>
              <a:gd name="connsiteX9" fmla="*/ 4157079 w 4215047"/>
              <a:gd name="connsiteY9" fmla="*/ 2115312 h 4167632"/>
              <a:gd name="connsiteX10" fmla="*/ 4205847 w 4215047"/>
              <a:gd name="connsiteY10" fmla="*/ 2651760 h 4167632"/>
              <a:gd name="connsiteX11" fmla="*/ 3986391 w 4215047"/>
              <a:gd name="connsiteY11" fmla="*/ 3035808 h 4167632"/>
              <a:gd name="connsiteX12" fmla="*/ 3382887 w 4215047"/>
              <a:gd name="connsiteY12" fmla="*/ 3383280 h 4167632"/>
              <a:gd name="connsiteX13" fmla="*/ 3035415 w 4215047"/>
              <a:gd name="connsiteY13" fmla="*/ 3553968 h 4167632"/>
              <a:gd name="connsiteX14" fmla="*/ 2159623 w 4215047"/>
              <a:gd name="connsiteY14" fmla="*/ 4167632 h 4167632"/>
              <a:gd name="connsiteX15" fmla="*/ 1767447 w 4215047"/>
              <a:gd name="connsiteY15" fmla="*/ 3425952 h 4167632"/>
              <a:gd name="connsiteX16" fmla="*/ 1822311 w 4215047"/>
              <a:gd name="connsiteY16" fmla="*/ 2767584 h 4167632"/>
              <a:gd name="connsiteX17" fmla="*/ 1821803 w 4215047"/>
              <a:gd name="connsiteY17" fmla="*/ 2243836 h 4167632"/>
              <a:gd name="connsiteX18" fmla="*/ 1676007 w 4215047"/>
              <a:gd name="connsiteY18" fmla="*/ 1981200 h 4167632"/>
              <a:gd name="connsiteX19" fmla="*/ 962775 w 4215047"/>
              <a:gd name="connsiteY19" fmla="*/ 1786128 h 4167632"/>
              <a:gd name="connsiteX20" fmla="*/ 576187 w 4215047"/>
              <a:gd name="connsiteY20" fmla="*/ 1714500 h 4167632"/>
              <a:gd name="connsiteX21" fmla="*/ 139815 w 4215047"/>
              <a:gd name="connsiteY21" fmla="*/ 1566672 h 4167632"/>
              <a:gd name="connsiteX22" fmla="*/ 23991 w 4215047"/>
              <a:gd name="connsiteY22" fmla="*/ 1127760 h 4167632"/>
              <a:gd name="connsiteX0" fmla="*/ 23991 w 4215047"/>
              <a:gd name="connsiteY0" fmla="*/ 1127760 h 4167632"/>
              <a:gd name="connsiteX1" fmla="*/ 359271 w 4215047"/>
              <a:gd name="connsiteY1" fmla="*/ 883920 h 4167632"/>
              <a:gd name="connsiteX2" fmla="*/ 867271 w 4215047"/>
              <a:gd name="connsiteY2" fmla="*/ 600964 h 4167632"/>
              <a:gd name="connsiteX3" fmla="*/ 985127 w 4215047"/>
              <a:gd name="connsiteY3" fmla="*/ 414528 h 4167632"/>
              <a:gd name="connsiteX4" fmla="*/ 1718679 w 4215047"/>
              <a:gd name="connsiteY4" fmla="*/ 60960 h 4167632"/>
              <a:gd name="connsiteX5" fmla="*/ 2450199 w 4215047"/>
              <a:gd name="connsiteY5" fmla="*/ 60960 h 4167632"/>
              <a:gd name="connsiteX6" fmla="*/ 2990203 w 4215047"/>
              <a:gd name="connsiteY6" fmla="*/ 408940 h 4167632"/>
              <a:gd name="connsiteX7" fmla="*/ 3407271 w 4215047"/>
              <a:gd name="connsiteY7" fmla="*/ 938784 h 4167632"/>
              <a:gd name="connsiteX8" fmla="*/ 3919335 w 4215047"/>
              <a:gd name="connsiteY8" fmla="*/ 1706880 h 4167632"/>
              <a:gd name="connsiteX9" fmla="*/ 4157079 w 4215047"/>
              <a:gd name="connsiteY9" fmla="*/ 2115312 h 4167632"/>
              <a:gd name="connsiteX10" fmla="*/ 4205847 w 4215047"/>
              <a:gd name="connsiteY10" fmla="*/ 2651760 h 4167632"/>
              <a:gd name="connsiteX11" fmla="*/ 3986391 w 4215047"/>
              <a:gd name="connsiteY11" fmla="*/ 3035808 h 4167632"/>
              <a:gd name="connsiteX12" fmla="*/ 3382887 w 4215047"/>
              <a:gd name="connsiteY12" fmla="*/ 3383280 h 4167632"/>
              <a:gd name="connsiteX13" fmla="*/ 3035415 w 4215047"/>
              <a:gd name="connsiteY13" fmla="*/ 3553968 h 4167632"/>
              <a:gd name="connsiteX14" fmla="*/ 2159623 w 4215047"/>
              <a:gd name="connsiteY14" fmla="*/ 4167632 h 4167632"/>
              <a:gd name="connsiteX15" fmla="*/ 1767447 w 4215047"/>
              <a:gd name="connsiteY15" fmla="*/ 3425952 h 4167632"/>
              <a:gd name="connsiteX16" fmla="*/ 1822311 w 4215047"/>
              <a:gd name="connsiteY16" fmla="*/ 2767584 h 4167632"/>
              <a:gd name="connsiteX17" fmla="*/ 1821803 w 4215047"/>
              <a:gd name="connsiteY17" fmla="*/ 2243836 h 4167632"/>
              <a:gd name="connsiteX18" fmla="*/ 1676007 w 4215047"/>
              <a:gd name="connsiteY18" fmla="*/ 1981200 h 4167632"/>
              <a:gd name="connsiteX19" fmla="*/ 962775 w 4215047"/>
              <a:gd name="connsiteY19" fmla="*/ 1786128 h 4167632"/>
              <a:gd name="connsiteX20" fmla="*/ 576187 w 4215047"/>
              <a:gd name="connsiteY20" fmla="*/ 1714500 h 4167632"/>
              <a:gd name="connsiteX21" fmla="*/ 139815 w 4215047"/>
              <a:gd name="connsiteY21" fmla="*/ 1566672 h 4167632"/>
              <a:gd name="connsiteX22" fmla="*/ 23991 w 4215047"/>
              <a:gd name="connsiteY22" fmla="*/ 1127760 h 4167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15047" h="4167632">
                <a:moveTo>
                  <a:pt x="23991" y="1127760"/>
                </a:moveTo>
                <a:cubicBezTo>
                  <a:pt x="77331" y="993140"/>
                  <a:pt x="173851" y="939800"/>
                  <a:pt x="359271" y="883920"/>
                </a:cubicBezTo>
                <a:cubicBezTo>
                  <a:pt x="567551" y="841248"/>
                  <a:pt x="719951" y="719836"/>
                  <a:pt x="867271" y="600964"/>
                </a:cubicBezTo>
                <a:cubicBezTo>
                  <a:pt x="915870" y="541359"/>
                  <a:pt x="949228" y="476673"/>
                  <a:pt x="985127" y="414528"/>
                </a:cubicBezTo>
                <a:cubicBezTo>
                  <a:pt x="1135664" y="286512"/>
                  <a:pt x="1471622" y="150876"/>
                  <a:pt x="1718679" y="60960"/>
                </a:cubicBezTo>
                <a:cubicBezTo>
                  <a:pt x="1970139" y="-20320"/>
                  <a:pt x="2183499" y="-20320"/>
                  <a:pt x="2450199" y="60960"/>
                </a:cubicBezTo>
                <a:cubicBezTo>
                  <a:pt x="2692007" y="160020"/>
                  <a:pt x="2849995" y="289560"/>
                  <a:pt x="2990203" y="408940"/>
                </a:cubicBezTo>
                <a:cubicBezTo>
                  <a:pt x="3128379" y="538988"/>
                  <a:pt x="3269095" y="757936"/>
                  <a:pt x="3407271" y="938784"/>
                </a:cubicBezTo>
                <a:lnTo>
                  <a:pt x="3919335" y="1706880"/>
                </a:lnTo>
                <a:cubicBezTo>
                  <a:pt x="4021443" y="1853184"/>
                  <a:pt x="4100691" y="1969008"/>
                  <a:pt x="4157079" y="2115312"/>
                </a:cubicBezTo>
                <a:cubicBezTo>
                  <a:pt x="4226675" y="2316988"/>
                  <a:pt x="4220071" y="2518664"/>
                  <a:pt x="4205847" y="2651760"/>
                </a:cubicBezTo>
                <a:cubicBezTo>
                  <a:pt x="4175875" y="2845816"/>
                  <a:pt x="4107803" y="2961132"/>
                  <a:pt x="3986391" y="3035808"/>
                </a:cubicBezTo>
                <a:lnTo>
                  <a:pt x="3382887" y="3383280"/>
                </a:lnTo>
                <a:lnTo>
                  <a:pt x="3035415" y="3553968"/>
                </a:lnTo>
                <a:cubicBezTo>
                  <a:pt x="2713851" y="3717036"/>
                  <a:pt x="2417687" y="3951224"/>
                  <a:pt x="2159623" y="4167632"/>
                </a:cubicBezTo>
                <a:cubicBezTo>
                  <a:pt x="1957778" y="3955965"/>
                  <a:pt x="1791492" y="3657939"/>
                  <a:pt x="1767447" y="3425952"/>
                </a:cubicBezTo>
                <a:cubicBezTo>
                  <a:pt x="1732395" y="3191256"/>
                  <a:pt x="1760843" y="3002280"/>
                  <a:pt x="1822311" y="2767584"/>
                </a:cubicBezTo>
                <a:cubicBezTo>
                  <a:pt x="1851775" y="2583688"/>
                  <a:pt x="1845679" y="2415032"/>
                  <a:pt x="1821803" y="2243836"/>
                </a:cubicBezTo>
                <a:cubicBezTo>
                  <a:pt x="1798604" y="2156291"/>
                  <a:pt x="1732226" y="2058585"/>
                  <a:pt x="1676007" y="1981200"/>
                </a:cubicBezTo>
                <a:cubicBezTo>
                  <a:pt x="1433183" y="1839976"/>
                  <a:pt x="1236079" y="1802892"/>
                  <a:pt x="962775" y="1786128"/>
                </a:cubicBezTo>
                <a:lnTo>
                  <a:pt x="576187" y="1714500"/>
                </a:lnTo>
                <a:cubicBezTo>
                  <a:pt x="343523" y="1695704"/>
                  <a:pt x="189599" y="1608328"/>
                  <a:pt x="139815" y="1566672"/>
                </a:cubicBezTo>
                <a:cubicBezTo>
                  <a:pt x="-35953" y="1433068"/>
                  <a:pt x="-8521" y="1197864"/>
                  <a:pt x="23991" y="1127760"/>
                </a:cubicBezTo>
                <a:close/>
              </a:path>
            </a:pathLst>
          </a:custGeom>
          <a:gradFill>
            <a:gsLst>
              <a:gs pos="50000">
                <a:srgbClr val="E5BE6A"/>
              </a:gs>
              <a:gs pos="0">
                <a:srgbClr val="D39C4E"/>
              </a:gs>
              <a:gs pos="100000">
                <a:srgbClr val="E6B45B"/>
              </a:gs>
            </a:gsLst>
            <a:lin ang="5400000" scaled="1"/>
          </a:gradFill>
          <a:ln w="6350">
            <a:noFill/>
          </a:ln>
          <a:effectLst>
            <a:innerShdw blurRad="101600" dist="50800" dir="13500000">
              <a:srgbClr val="C3783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50298F41-EDD6-45CE-8C9A-8582CCA1A47B}"/>
              </a:ext>
            </a:extLst>
          </p:cNvPr>
          <p:cNvSpPr/>
          <p:nvPr/>
        </p:nvSpPr>
        <p:spPr>
          <a:xfrm>
            <a:off x="4522381" y="2094422"/>
            <a:ext cx="2809336" cy="2990352"/>
          </a:xfrm>
          <a:custGeom>
            <a:avLst/>
            <a:gdLst>
              <a:gd name="connsiteX0" fmla="*/ 741680 w 3281680"/>
              <a:gd name="connsiteY0" fmla="*/ 411480 h 3545840"/>
              <a:gd name="connsiteX1" fmla="*/ 1031240 w 3281680"/>
              <a:gd name="connsiteY1" fmla="*/ 198120 h 3545840"/>
              <a:gd name="connsiteX2" fmla="*/ 1615440 w 3281680"/>
              <a:gd name="connsiteY2" fmla="*/ 0 h 3545840"/>
              <a:gd name="connsiteX3" fmla="*/ 2382520 w 3281680"/>
              <a:gd name="connsiteY3" fmla="*/ 340360 h 3545840"/>
              <a:gd name="connsiteX4" fmla="*/ 2768600 w 3281680"/>
              <a:gd name="connsiteY4" fmla="*/ 914400 h 3545840"/>
              <a:gd name="connsiteX5" fmla="*/ 3261360 w 3281680"/>
              <a:gd name="connsiteY5" fmla="*/ 1717040 h 3545840"/>
              <a:gd name="connsiteX6" fmla="*/ 3281680 w 3281680"/>
              <a:gd name="connsiteY6" fmla="*/ 2458720 h 3545840"/>
              <a:gd name="connsiteX7" fmla="*/ 3093720 w 3281680"/>
              <a:gd name="connsiteY7" fmla="*/ 2621280 h 3545840"/>
              <a:gd name="connsiteX8" fmla="*/ 2382520 w 3281680"/>
              <a:gd name="connsiteY8" fmla="*/ 3042920 h 3545840"/>
              <a:gd name="connsiteX9" fmla="*/ 1706880 w 3281680"/>
              <a:gd name="connsiteY9" fmla="*/ 3545840 h 3545840"/>
              <a:gd name="connsiteX10" fmla="*/ 1386840 w 3281680"/>
              <a:gd name="connsiteY10" fmla="*/ 2799080 h 3545840"/>
              <a:gd name="connsiteX11" fmla="*/ 1452880 w 3281680"/>
              <a:gd name="connsiteY11" fmla="*/ 2194560 h 3545840"/>
              <a:gd name="connsiteX12" fmla="*/ 1447800 w 3281680"/>
              <a:gd name="connsiteY12" fmla="*/ 1894840 h 3545840"/>
              <a:gd name="connsiteX13" fmla="*/ 1305560 w 3281680"/>
              <a:gd name="connsiteY13" fmla="*/ 1681480 h 3545840"/>
              <a:gd name="connsiteX14" fmla="*/ 685800 w 3281680"/>
              <a:gd name="connsiteY14" fmla="*/ 1503680 h 3545840"/>
              <a:gd name="connsiteX15" fmla="*/ 436880 w 3281680"/>
              <a:gd name="connsiteY15" fmla="*/ 1457960 h 3545840"/>
              <a:gd name="connsiteX16" fmla="*/ 0 w 3281680"/>
              <a:gd name="connsiteY16" fmla="*/ 1107440 h 3545840"/>
              <a:gd name="connsiteX17" fmla="*/ 182880 w 3281680"/>
              <a:gd name="connsiteY17" fmla="*/ 787400 h 3545840"/>
              <a:gd name="connsiteX18" fmla="*/ 741680 w 3281680"/>
              <a:gd name="connsiteY18" fmla="*/ 411480 h 3545840"/>
              <a:gd name="connsiteX0" fmla="*/ 741680 w 3281680"/>
              <a:gd name="connsiteY0" fmla="*/ 411480 h 3545840"/>
              <a:gd name="connsiteX1" fmla="*/ 1031240 w 3281680"/>
              <a:gd name="connsiteY1" fmla="*/ 198120 h 3545840"/>
              <a:gd name="connsiteX2" fmla="*/ 1615440 w 3281680"/>
              <a:gd name="connsiteY2" fmla="*/ 0 h 3545840"/>
              <a:gd name="connsiteX3" fmla="*/ 2382520 w 3281680"/>
              <a:gd name="connsiteY3" fmla="*/ 340360 h 3545840"/>
              <a:gd name="connsiteX4" fmla="*/ 2768600 w 3281680"/>
              <a:gd name="connsiteY4" fmla="*/ 914400 h 3545840"/>
              <a:gd name="connsiteX5" fmla="*/ 3261360 w 3281680"/>
              <a:gd name="connsiteY5" fmla="*/ 1717040 h 3545840"/>
              <a:gd name="connsiteX6" fmla="*/ 3281680 w 3281680"/>
              <a:gd name="connsiteY6" fmla="*/ 2458720 h 3545840"/>
              <a:gd name="connsiteX7" fmla="*/ 3093720 w 3281680"/>
              <a:gd name="connsiteY7" fmla="*/ 2621280 h 3545840"/>
              <a:gd name="connsiteX8" fmla="*/ 2382520 w 3281680"/>
              <a:gd name="connsiteY8" fmla="*/ 3042920 h 3545840"/>
              <a:gd name="connsiteX9" fmla="*/ 1706880 w 3281680"/>
              <a:gd name="connsiteY9" fmla="*/ 3545840 h 3545840"/>
              <a:gd name="connsiteX10" fmla="*/ 1386840 w 3281680"/>
              <a:gd name="connsiteY10" fmla="*/ 2799080 h 3545840"/>
              <a:gd name="connsiteX11" fmla="*/ 1452880 w 3281680"/>
              <a:gd name="connsiteY11" fmla="*/ 2194560 h 3545840"/>
              <a:gd name="connsiteX12" fmla="*/ 1447800 w 3281680"/>
              <a:gd name="connsiteY12" fmla="*/ 1894840 h 3545840"/>
              <a:gd name="connsiteX13" fmla="*/ 1305560 w 3281680"/>
              <a:gd name="connsiteY13" fmla="*/ 1681480 h 3545840"/>
              <a:gd name="connsiteX14" fmla="*/ 685800 w 3281680"/>
              <a:gd name="connsiteY14" fmla="*/ 1503680 h 3545840"/>
              <a:gd name="connsiteX15" fmla="*/ 436880 w 3281680"/>
              <a:gd name="connsiteY15" fmla="*/ 1457960 h 3545840"/>
              <a:gd name="connsiteX16" fmla="*/ 0 w 3281680"/>
              <a:gd name="connsiteY16" fmla="*/ 1107440 h 3545840"/>
              <a:gd name="connsiteX17" fmla="*/ 182880 w 3281680"/>
              <a:gd name="connsiteY17" fmla="*/ 787400 h 3545840"/>
              <a:gd name="connsiteX18" fmla="*/ 741680 w 3281680"/>
              <a:gd name="connsiteY18" fmla="*/ 411480 h 3545840"/>
              <a:gd name="connsiteX0" fmla="*/ 741680 w 3281680"/>
              <a:gd name="connsiteY0" fmla="*/ 411480 h 3545840"/>
              <a:gd name="connsiteX1" fmla="*/ 1031240 w 3281680"/>
              <a:gd name="connsiteY1" fmla="*/ 198120 h 3545840"/>
              <a:gd name="connsiteX2" fmla="*/ 1615440 w 3281680"/>
              <a:gd name="connsiteY2" fmla="*/ 0 h 3545840"/>
              <a:gd name="connsiteX3" fmla="*/ 2382520 w 3281680"/>
              <a:gd name="connsiteY3" fmla="*/ 340360 h 3545840"/>
              <a:gd name="connsiteX4" fmla="*/ 2768600 w 3281680"/>
              <a:gd name="connsiteY4" fmla="*/ 914400 h 3545840"/>
              <a:gd name="connsiteX5" fmla="*/ 3261360 w 3281680"/>
              <a:gd name="connsiteY5" fmla="*/ 1717040 h 3545840"/>
              <a:gd name="connsiteX6" fmla="*/ 3281680 w 3281680"/>
              <a:gd name="connsiteY6" fmla="*/ 2458720 h 3545840"/>
              <a:gd name="connsiteX7" fmla="*/ 3093720 w 3281680"/>
              <a:gd name="connsiteY7" fmla="*/ 2621280 h 3545840"/>
              <a:gd name="connsiteX8" fmla="*/ 2382520 w 3281680"/>
              <a:gd name="connsiteY8" fmla="*/ 3042920 h 3545840"/>
              <a:gd name="connsiteX9" fmla="*/ 1706880 w 3281680"/>
              <a:gd name="connsiteY9" fmla="*/ 3545840 h 3545840"/>
              <a:gd name="connsiteX10" fmla="*/ 1386840 w 3281680"/>
              <a:gd name="connsiteY10" fmla="*/ 2799080 h 3545840"/>
              <a:gd name="connsiteX11" fmla="*/ 1452880 w 3281680"/>
              <a:gd name="connsiteY11" fmla="*/ 2194560 h 3545840"/>
              <a:gd name="connsiteX12" fmla="*/ 1447800 w 3281680"/>
              <a:gd name="connsiteY12" fmla="*/ 1894840 h 3545840"/>
              <a:gd name="connsiteX13" fmla="*/ 1305560 w 3281680"/>
              <a:gd name="connsiteY13" fmla="*/ 1681480 h 3545840"/>
              <a:gd name="connsiteX14" fmla="*/ 685800 w 3281680"/>
              <a:gd name="connsiteY14" fmla="*/ 1503680 h 3545840"/>
              <a:gd name="connsiteX15" fmla="*/ 436880 w 3281680"/>
              <a:gd name="connsiteY15" fmla="*/ 1457960 h 3545840"/>
              <a:gd name="connsiteX16" fmla="*/ 0 w 3281680"/>
              <a:gd name="connsiteY16" fmla="*/ 1107440 h 3545840"/>
              <a:gd name="connsiteX17" fmla="*/ 182880 w 3281680"/>
              <a:gd name="connsiteY17" fmla="*/ 787400 h 3545840"/>
              <a:gd name="connsiteX18" fmla="*/ 741680 w 3281680"/>
              <a:gd name="connsiteY18" fmla="*/ 411480 h 3545840"/>
              <a:gd name="connsiteX0" fmla="*/ 741680 w 3281680"/>
              <a:gd name="connsiteY0" fmla="*/ 411480 h 3545840"/>
              <a:gd name="connsiteX1" fmla="*/ 1031240 w 3281680"/>
              <a:gd name="connsiteY1" fmla="*/ 198120 h 3545840"/>
              <a:gd name="connsiteX2" fmla="*/ 1615440 w 3281680"/>
              <a:gd name="connsiteY2" fmla="*/ 0 h 3545840"/>
              <a:gd name="connsiteX3" fmla="*/ 2382520 w 3281680"/>
              <a:gd name="connsiteY3" fmla="*/ 340360 h 3545840"/>
              <a:gd name="connsiteX4" fmla="*/ 2768600 w 3281680"/>
              <a:gd name="connsiteY4" fmla="*/ 914400 h 3545840"/>
              <a:gd name="connsiteX5" fmla="*/ 3261360 w 3281680"/>
              <a:gd name="connsiteY5" fmla="*/ 1717040 h 3545840"/>
              <a:gd name="connsiteX6" fmla="*/ 3281680 w 3281680"/>
              <a:gd name="connsiteY6" fmla="*/ 2458720 h 3545840"/>
              <a:gd name="connsiteX7" fmla="*/ 3093720 w 3281680"/>
              <a:gd name="connsiteY7" fmla="*/ 2621280 h 3545840"/>
              <a:gd name="connsiteX8" fmla="*/ 2382520 w 3281680"/>
              <a:gd name="connsiteY8" fmla="*/ 3042920 h 3545840"/>
              <a:gd name="connsiteX9" fmla="*/ 1706880 w 3281680"/>
              <a:gd name="connsiteY9" fmla="*/ 3545840 h 3545840"/>
              <a:gd name="connsiteX10" fmla="*/ 1386840 w 3281680"/>
              <a:gd name="connsiteY10" fmla="*/ 2799080 h 3545840"/>
              <a:gd name="connsiteX11" fmla="*/ 1452880 w 3281680"/>
              <a:gd name="connsiteY11" fmla="*/ 2194560 h 3545840"/>
              <a:gd name="connsiteX12" fmla="*/ 1447800 w 3281680"/>
              <a:gd name="connsiteY12" fmla="*/ 1894840 h 3545840"/>
              <a:gd name="connsiteX13" fmla="*/ 1305560 w 3281680"/>
              <a:gd name="connsiteY13" fmla="*/ 1681480 h 3545840"/>
              <a:gd name="connsiteX14" fmla="*/ 685800 w 3281680"/>
              <a:gd name="connsiteY14" fmla="*/ 1503680 h 3545840"/>
              <a:gd name="connsiteX15" fmla="*/ 436880 w 3281680"/>
              <a:gd name="connsiteY15" fmla="*/ 1457960 h 3545840"/>
              <a:gd name="connsiteX16" fmla="*/ 0 w 3281680"/>
              <a:gd name="connsiteY16" fmla="*/ 1107440 h 3545840"/>
              <a:gd name="connsiteX17" fmla="*/ 182880 w 3281680"/>
              <a:gd name="connsiteY17" fmla="*/ 787400 h 3545840"/>
              <a:gd name="connsiteX18" fmla="*/ 741680 w 3281680"/>
              <a:gd name="connsiteY18" fmla="*/ 411480 h 3545840"/>
              <a:gd name="connsiteX0" fmla="*/ 741680 w 3281680"/>
              <a:gd name="connsiteY0" fmla="*/ 411480 h 3545840"/>
              <a:gd name="connsiteX1" fmla="*/ 1031240 w 3281680"/>
              <a:gd name="connsiteY1" fmla="*/ 198120 h 3545840"/>
              <a:gd name="connsiteX2" fmla="*/ 1615440 w 3281680"/>
              <a:gd name="connsiteY2" fmla="*/ 0 h 3545840"/>
              <a:gd name="connsiteX3" fmla="*/ 2382520 w 3281680"/>
              <a:gd name="connsiteY3" fmla="*/ 340360 h 3545840"/>
              <a:gd name="connsiteX4" fmla="*/ 2768600 w 3281680"/>
              <a:gd name="connsiteY4" fmla="*/ 914400 h 3545840"/>
              <a:gd name="connsiteX5" fmla="*/ 3261360 w 3281680"/>
              <a:gd name="connsiteY5" fmla="*/ 1717040 h 3545840"/>
              <a:gd name="connsiteX6" fmla="*/ 3281680 w 3281680"/>
              <a:gd name="connsiteY6" fmla="*/ 2458720 h 3545840"/>
              <a:gd name="connsiteX7" fmla="*/ 3093720 w 3281680"/>
              <a:gd name="connsiteY7" fmla="*/ 2621280 h 3545840"/>
              <a:gd name="connsiteX8" fmla="*/ 2382520 w 3281680"/>
              <a:gd name="connsiteY8" fmla="*/ 3042920 h 3545840"/>
              <a:gd name="connsiteX9" fmla="*/ 1706880 w 3281680"/>
              <a:gd name="connsiteY9" fmla="*/ 3545840 h 3545840"/>
              <a:gd name="connsiteX10" fmla="*/ 1386840 w 3281680"/>
              <a:gd name="connsiteY10" fmla="*/ 2799080 h 3545840"/>
              <a:gd name="connsiteX11" fmla="*/ 1452880 w 3281680"/>
              <a:gd name="connsiteY11" fmla="*/ 2194560 h 3545840"/>
              <a:gd name="connsiteX12" fmla="*/ 1447800 w 3281680"/>
              <a:gd name="connsiteY12" fmla="*/ 1894840 h 3545840"/>
              <a:gd name="connsiteX13" fmla="*/ 1305560 w 3281680"/>
              <a:gd name="connsiteY13" fmla="*/ 1681480 h 3545840"/>
              <a:gd name="connsiteX14" fmla="*/ 685800 w 3281680"/>
              <a:gd name="connsiteY14" fmla="*/ 1503680 h 3545840"/>
              <a:gd name="connsiteX15" fmla="*/ 436880 w 3281680"/>
              <a:gd name="connsiteY15" fmla="*/ 1457960 h 3545840"/>
              <a:gd name="connsiteX16" fmla="*/ 0 w 3281680"/>
              <a:gd name="connsiteY16" fmla="*/ 1107440 h 3545840"/>
              <a:gd name="connsiteX17" fmla="*/ 182880 w 3281680"/>
              <a:gd name="connsiteY17" fmla="*/ 787400 h 3545840"/>
              <a:gd name="connsiteX18" fmla="*/ 741680 w 3281680"/>
              <a:gd name="connsiteY18" fmla="*/ 411480 h 3545840"/>
              <a:gd name="connsiteX0" fmla="*/ 741680 w 3281680"/>
              <a:gd name="connsiteY0" fmla="*/ 411480 h 3545840"/>
              <a:gd name="connsiteX1" fmla="*/ 1031240 w 3281680"/>
              <a:gd name="connsiteY1" fmla="*/ 198120 h 3545840"/>
              <a:gd name="connsiteX2" fmla="*/ 1615440 w 3281680"/>
              <a:gd name="connsiteY2" fmla="*/ 0 h 3545840"/>
              <a:gd name="connsiteX3" fmla="*/ 2382520 w 3281680"/>
              <a:gd name="connsiteY3" fmla="*/ 340360 h 3545840"/>
              <a:gd name="connsiteX4" fmla="*/ 2768600 w 3281680"/>
              <a:gd name="connsiteY4" fmla="*/ 914400 h 3545840"/>
              <a:gd name="connsiteX5" fmla="*/ 3261360 w 3281680"/>
              <a:gd name="connsiteY5" fmla="*/ 1717040 h 3545840"/>
              <a:gd name="connsiteX6" fmla="*/ 3281680 w 3281680"/>
              <a:gd name="connsiteY6" fmla="*/ 2458720 h 3545840"/>
              <a:gd name="connsiteX7" fmla="*/ 3093720 w 3281680"/>
              <a:gd name="connsiteY7" fmla="*/ 2621280 h 3545840"/>
              <a:gd name="connsiteX8" fmla="*/ 2382520 w 3281680"/>
              <a:gd name="connsiteY8" fmla="*/ 3042920 h 3545840"/>
              <a:gd name="connsiteX9" fmla="*/ 1706880 w 3281680"/>
              <a:gd name="connsiteY9" fmla="*/ 3545840 h 3545840"/>
              <a:gd name="connsiteX10" fmla="*/ 1386840 w 3281680"/>
              <a:gd name="connsiteY10" fmla="*/ 2799080 h 3545840"/>
              <a:gd name="connsiteX11" fmla="*/ 1452880 w 3281680"/>
              <a:gd name="connsiteY11" fmla="*/ 2194560 h 3545840"/>
              <a:gd name="connsiteX12" fmla="*/ 1447800 w 3281680"/>
              <a:gd name="connsiteY12" fmla="*/ 1894840 h 3545840"/>
              <a:gd name="connsiteX13" fmla="*/ 1305560 w 3281680"/>
              <a:gd name="connsiteY13" fmla="*/ 1681480 h 3545840"/>
              <a:gd name="connsiteX14" fmla="*/ 685800 w 3281680"/>
              <a:gd name="connsiteY14" fmla="*/ 1503680 h 3545840"/>
              <a:gd name="connsiteX15" fmla="*/ 436880 w 3281680"/>
              <a:gd name="connsiteY15" fmla="*/ 1457960 h 3545840"/>
              <a:gd name="connsiteX16" fmla="*/ 0 w 3281680"/>
              <a:gd name="connsiteY16" fmla="*/ 1107440 h 3545840"/>
              <a:gd name="connsiteX17" fmla="*/ 182880 w 3281680"/>
              <a:gd name="connsiteY17" fmla="*/ 787400 h 3545840"/>
              <a:gd name="connsiteX18" fmla="*/ 741680 w 3281680"/>
              <a:gd name="connsiteY18" fmla="*/ 411480 h 3545840"/>
              <a:gd name="connsiteX0" fmla="*/ 741680 w 3281680"/>
              <a:gd name="connsiteY0" fmla="*/ 411480 h 3545840"/>
              <a:gd name="connsiteX1" fmla="*/ 1031240 w 3281680"/>
              <a:gd name="connsiteY1" fmla="*/ 198120 h 3545840"/>
              <a:gd name="connsiteX2" fmla="*/ 1615440 w 3281680"/>
              <a:gd name="connsiteY2" fmla="*/ 0 h 3545840"/>
              <a:gd name="connsiteX3" fmla="*/ 2382520 w 3281680"/>
              <a:gd name="connsiteY3" fmla="*/ 340360 h 3545840"/>
              <a:gd name="connsiteX4" fmla="*/ 2768600 w 3281680"/>
              <a:gd name="connsiteY4" fmla="*/ 914400 h 3545840"/>
              <a:gd name="connsiteX5" fmla="*/ 3261360 w 3281680"/>
              <a:gd name="connsiteY5" fmla="*/ 1717040 h 3545840"/>
              <a:gd name="connsiteX6" fmla="*/ 3281680 w 3281680"/>
              <a:gd name="connsiteY6" fmla="*/ 2458720 h 3545840"/>
              <a:gd name="connsiteX7" fmla="*/ 3093720 w 3281680"/>
              <a:gd name="connsiteY7" fmla="*/ 2621280 h 3545840"/>
              <a:gd name="connsiteX8" fmla="*/ 2382520 w 3281680"/>
              <a:gd name="connsiteY8" fmla="*/ 3042920 h 3545840"/>
              <a:gd name="connsiteX9" fmla="*/ 1706880 w 3281680"/>
              <a:gd name="connsiteY9" fmla="*/ 3545840 h 3545840"/>
              <a:gd name="connsiteX10" fmla="*/ 1386840 w 3281680"/>
              <a:gd name="connsiteY10" fmla="*/ 2799080 h 3545840"/>
              <a:gd name="connsiteX11" fmla="*/ 1452880 w 3281680"/>
              <a:gd name="connsiteY11" fmla="*/ 2194560 h 3545840"/>
              <a:gd name="connsiteX12" fmla="*/ 1447800 w 3281680"/>
              <a:gd name="connsiteY12" fmla="*/ 1894840 h 3545840"/>
              <a:gd name="connsiteX13" fmla="*/ 1305560 w 3281680"/>
              <a:gd name="connsiteY13" fmla="*/ 1681480 h 3545840"/>
              <a:gd name="connsiteX14" fmla="*/ 685800 w 3281680"/>
              <a:gd name="connsiteY14" fmla="*/ 1503680 h 3545840"/>
              <a:gd name="connsiteX15" fmla="*/ 436880 w 3281680"/>
              <a:gd name="connsiteY15" fmla="*/ 1457960 h 3545840"/>
              <a:gd name="connsiteX16" fmla="*/ 0 w 3281680"/>
              <a:gd name="connsiteY16" fmla="*/ 1107440 h 3545840"/>
              <a:gd name="connsiteX17" fmla="*/ 182880 w 3281680"/>
              <a:gd name="connsiteY17" fmla="*/ 787400 h 3545840"/>
              <a:gd name="connsiteX18" fmla="*/ 741680 w 3281680"/>
              <a:gd name="connsiteY18" fmla="*/ 411480 h 3545840"/>
              <a:gd name="connsiteX0" fmla="*/ 741680 w 3281680"/>
              <a:gd name="connsiteY0" fmla="*/ 411482 h 3545842"/>
              <a:gd name="connsiteX1" fmla="*/ 1031240 w 3281680"/>
              <a:gd name="connsiteY1" fmla="*/ 198122 h 3545842"/>
              <a:gd name="connsiteX2" fmla="*/ 1615440 w 3281680"/>
              <a:gd name="connsiteY2" fmla="*/ 2 h 3545842"/>
              <a:gd name="connsiteX3" fmla="*/ 2382520 w 3281680"/>
              <a:gd name="connsiteY3" fmla="*/ 340362 h 3545842"/>
              <a:gd name="connsiteX4" fmla="*/ 2768600 w 3281680"/>
              <a:gd name="connsiteY4" fmla="*/ 914402 h 3545842"/>
              <a:gd name="connsiteX5" fmla="*/ 3261360 w 3281680"/>
              <a:gd name="connsiteY5" fmla="*/ 1717042 h 3545842"/>
              <a:gd name="connsiteX6" fmla="*/ 3281680 w 3281680"/>
              <a:gd name="connsiteY6" fmla="*/ 2458722 h 3545842"/>
              <a:gd name="connsiteX7" fmla="*/ 3093720 w 3281680"/>
              <a:gd name="connsiteY7" fmla="*/ 2621282 h 3545842"/>
              <a:gd name="connsiteX8" fmla="*/ 2382520 w 3281680"/>
              <a:gd name="connsiteY8" fmla="*/ 3042922 h 3545842"/>
              <a:gd name="connsiteX9" fmla="*/ 1706880 w 3281680"/>
              <a:gd name="connsiteY9" fmla="*/ 3545842 h 3545842"/>
              <a:gd name="connsiteX10" fmla="*/ 1386840 w 3281680"/>
              <a:gd name="connsiteY10" fmla="*/ 2799082 h 3545842"/>
              <a:gd name="connsiteX11" fmla="*/ 1452880 w 3281680"/>
              <a:gd name="connsiteY11" fmla="*/ 2194562 h 3545842"/>
              <a:gd name="connsiteX12" fmla="*/ 1447800 w 3281680"/>
              <a:gd name="connsiteY12" fmla="*/ 1894842 h 3545842"/>
              <a:gd name="connsiteX13" fmla="*/ 1305560 w 3281680"/>
              <a:gd name="connsiteY13" fmla="*/ 1681482 h 3545842"/>
              <a:gd name="connsiteX14" fmla="*/ 685800 w 3281680"/>
              <a:gd name="connsiteY14" fmla="*/ 1503682 h 3545842"/>
              <a:gd name="connsiteX15" fmla="*/ 436880 w 3281680"/>
              <a:gd name="connsiteY15" fmla="*/ 1457962 h 3545842"/>
              <a:gd name="connsiteX16" fmla="*/ 0 w 3281680"/>
              <a:gd name="connsiteY16" fmla="*/ 1107442 h 3545842"/>
              <a:gd name="connsiteX17" fmla="*/ 182880 w 3281680"/>
              <a:gd name="connsiteY17" fmla="*/ 787402 h 3545842"/>
              <a:gd name="connsiteX18" fmla="*/ 741680 w 3281680"/>
              <a:gd name="connsiteY18" fmla="*/ 411482 h 3545842"/>
              <a:gd name="connsiteX0" fmla="*/ 741680 w 3281680"/>
              <a:gd name="connsiteY0" fmla="*/ 411482 h 3545842"/>
              <a:gd name="connsiteX1" fmla="*/ 1031240 w 3281680"/>
              <a:gd name="connsiteY1" fmla="*/ 198122 h 3545842"/>
              <a:gd name="connsiteX2" fmla="*/ 1615440 w 3281680"/>
              <a:gd name="connsiteY2" fmla="*/ 2 h 3545842"/>
              <a:gd name="connsiteX3" fmla="*/ 2371090 w 3281680"/>
              <a:gd name="connsiteY3" fmla="*/ 357507 h 3545842"/>
              <a:gd name="connsiteX4" fmla="*/ 2768600 w 3281680"/>
              <a:gd name="connsiteY4" fmla="*/ 914402 h 3545842"/>
              <a:gd name="connsiteX5" fmla="*/ 3261360 w 3281680"/>
              <a:gd name="connsiteY5" fmla="*/ 1717042 h 3545842"/>
              <a:gd name="connsiteX6" fmla="*/ 3281680 w 3281680"/>
              <a:gd name="connsiteY6" fmla="*/ 2458722 h 3545842"/>
              <a:gd name="connsiteX7" fmla="*/ 3093720 w 3281680"/>
              <a:gd name="connsiteY7" fmla="*/ 2621282 h 3545842"/>
              <a:gd name="connsiteX8" fmla="*/ 2382520 w 3281680"/>
              <a:gd name="connsiteY8" fmla="*/ 3042922 h 3545842"/>
              <a:gd name="connsiteX9" fmla="*/ 1706880 w 3281680"/>
              <a:gd name="connsiteY9" fmla="*/ 3545842 h 3545842"/>
              <a:gd name="connsiteX10" fmla="*/ 1386840 w 3281680"/>
              <a:gd name="connsiteY10" fmla="*/ 2799082 h 3545842"/>
              <a:gd name="connsiteX11" fmla="*/ 1452880 w 3281680"/>
              <a:gd name="connsiteY11" fmla="*/ 2194562 h 3545842"/>
              <a:gd name="connsiteX12" fmla="*/ 1447800 w 3281680"/>
              <a:gd name="connsiteY12" fmla="*/ 1894842 h 3545842"/>
              <a:gd name="connsiteX13" fmla="*/ 1305560 w 3281680"/>
              <a:gd name="connsiteY13" fmla="*/ 1681482 h 3545842"/>
              <a:gd name="connsiteX14" fmla="*/ 685800 w 3281680"/>
              <a:gd name="connsiteY14" fmla="*/ 1503682 h 3545842"/>
              <a:gd name="connsiteX15" fmla="*/ 436880 w 3281680"/>
              <a:gd name="connsiteY15" fmla="*/ 1457962 h 3545842"/>
              <a:gd name="connsiteX16" fmla="*/ 0 w 3281680"/>
              <a:gd name="connsiteY16" fmla="*/ 1107442 h 3545842"/>
              <a:gd name="connsiteX17" fmla="*/ 182880 w 3281680"/>
              <a:gd name="connsiteY17" fmla="*/ 787402 h 3545842"/>
              <a:gd name="connsiteX18" fmla="*/ 741680 w 3281680"/>
              <a:gd name="connsiteY18" fmla="*/ 411482 h 3545842"/>
              <a:gd name="connsiteX0" fmla="*/ 741680 w 3281680"/>
              <a:gd name="connsiteY0" fmla="*/ 411482 h 3545842"/>
              <a:gd name="connsiteX1" fmla="*/ 1031240 w 3281680"/>
              <a:gd name="connsiteY1" fmla="*/ 198122 h 3545842"/>
              <a:gd name="connsiteX2" fmla="*/ 1615440 w 3281680"/>
              <a:gd name="connsiteY2" fmla="*/ 2 h 3545842"/>
              <a:gd name="connsiteX3" fmla="*/ 2371090 w 3281680"/>
              <a:gd name="connsiteY3" fmla="*/ 357507 h 3545842"/>
              <a:gd name="connsiteX4" fmla="*/ 2768600 w 3281680"/>
              <a:gd name="connsiteY4" fmla="*/ 914402 h 3545842"/>
              <a:gd name="connsiteX5" fmla="*/ 3261360 w 3281680"/>
              <a:gd name="connsiteY5" fmla="*/ 1717042 h 3545842"/>
              <a:gd name="connsiteX6" fmla="*/ 3281680 w 3281680"/>
              <a:gd name="connsiteY6" fmla="*/ 2458722 h 3545842"/>
              <a:gd name="connsiteX7" fmla="*/ 3093720 w 3281680"/>
              <a:gd name="connsiteY7" fmla="*/ 2621282 h 3545842"/>
              <a:gd name="connsiteX8" fmla="*/ 2382520 w 3281680"/>
              <a:gd name="connsiteY8" fmla="*/ 3042922 h 3545842"/>
              <a:gd name="connsiteX9" fmla="*/ 1706880 w 3281680"/>
              <a:gd name="connsiteY9" fmla="*/ 3545842 h 3545842"/>
              <a:gd name="connsiteX10" fmla="*/ 1386840 w 3281680"/>
              <a:gd name="connsiteY10" fmla="*/ 2799082 h 3545842"/>
              <a:gd name="connsiteX11" fmla="*/ 1452880 w 3281680"/>
              <a:gd name="connsiteY11" fmla="*/ 2194562 h 3545842"/>
              <a:gd name="connsiteX12" fmla="*/ 1447800 w 3281680"/>
              <a:gd name="connsiteY12" fmla="*/ 1894842 h 3545842"/>
              <a:gd name="connsiteX13" fmla="*/ 1305560 w 3281680"/>
              <a:gd name="connsiteY13" fmla="*/ 1681482 h 3545842"/>
              <a:gd name="connsiteX14" fmla="*/ 685800 w 3281680"/>
              <a:gd name="connsiteY14" fmla="*/ 1503682 h 3545842"/>
              <a:gd name="connsiteX15" fmla="*/ 436880 w 3281680"/>
              <a:gd name="connsiteY15" fmla="*/ 1457962 h 3545842"/>
              <a:gd name="connsiteX16" fmla="*/ 0 w 3281680"/>
              <a:gd name="connsiteY16" fmla="*/ 1107442 h 3545842"/>
              <a:gd name="connsiteX17" fmla="*/ 182880 w 3281680"/>
              <a:gd name="connsiteY17" fmla="*/ 787402 h 3545842"/>
              <a:gd name="connsiteX18" fmla="*/ 741680 w 3281680"/>
              <a:gd name="connsiteY18" fmla="*/ 411482 h 3545842"/>
              <a:gd name="connsiteX0" fmla="*/ 741680 w 3281680"/>
              <a:gd name="connsiteY0" fmla="*/ 411482 h 3545842"/>
              <a:gd name="connsiteX1" fmla="*/ 1031240 w 3281680"/>
              <a:gd name="connsiteY1" fmla="*/ 198122 h 3545842"/>
              <a:gd name="connsiteX2" fmla="*/ 1615440 w 3281680"/>
              <a:gd name="connsiteY2" fmla="*/ 2 h 3545842"/>
              <a:gd name="connsiteX3" fmla="*/ 2371090 w 3281680"/>
              <a:gd name="connsiteY3" fmla="*/ 357507 h 3545842"/>
              <a:gd name="connsiteX4" fmla="*/ 2768600 w 3281680"/>
              <a:gd name="connsiteY4" fmla="*/ 914402 h 3545842"/>
              <a:gd name="connsiteX5" fmla="*/ 3261360 w 3281680"/>
              <a:gd name="connsiteY5" fmla="*/ 1717042 h 3545842"/>
              <a:gd name="connsiteX6" fmla="*/ 3281680 w 3281680"/>
              <a:gd name="connsiteY6" fmla="*/ 2458722 h 3545842"/>
              <a:gd name="connsiteX7" fmla="*/ 3093720 w 3281680"/>
              <a:gd name="connsiteY7" fmla="*/ 2621282 h 3545842"/>
              <a:gd name="connsiteX8" fmla="*/ 2382520 w 3281680"/>
              <a:gd name="connsiteY8" fmla="*/ 3042922 h 3545842"/>
              <a:gd name="connsiteX9" fmla="*/ 1706880 w 3281680"/>
              <a:gd name="connsiteY9" fmla="*/ 3545842 h 3545842"/>
              <a:gd name="connsiteX10" fmla="*/ 1386840 w 3281680"/>
              <a:gd name="connsiteY10" fmla="*/ 2799082 h 3545842"/>
              <a:gd name="connsiteX11" fmla="*/ 1452880 w 3281680"/>
              <a:gd name="connsiteY11" fmla="*/ 2194562 h 3545842"/>
              <a:gd name="connsiteX12" fmla="*/ 1447800 w 3281680"/>
              <a:gd name="connsiteY12" fmla="*/ 1894842 h 3545842"/>
              <a:gd name="connsiteX13" fmla="*/ 1305560 w 3281680"/>
              <a:gd name="connsiteY13" fmla="*/ 1681482 h 3545842"/>
              <a:gd name="connsiteX14" fmla="*/ 685800 w 3281680"/>
              <a:gd name="connsiteY14" fmla="*/ 1503682 h 3545842"/>
              <a:gd name="connsiteX15" fmla="*/ 436880 w 3281680"/>
              <a:gd name="connsiteY15" fmla="*/ 1457962 h 3545842"/>
              <a:gd name="connsiteX16" fmla="*/ 0 w 3281680"/>
              <a:gd name="connsiteY16" fmla="*/ 1107442 h 3545842"/>
              <a:gd name="connsiteX17" fmla="*/ 182880 w 3281680"/>
              <a:gd name="connsiteY17" fmla="*/ 787402 h 3545842"/>
              <a:gd name="connsiteX18" fmla="*/ 741680 w 3281680"/>
              <a:gd name="connsiteY18" fmla="*/ 411482 h 3545842"/>
              <a:gd name="connsiteX0" fmla="*/ 741680 w 3308326"/>
              <a:gd name="connsiteY0" fmla="*/ 411482 h 3545842"/>
              <a:gd name="connsiteX1" fmla="*/ 1031240 w 3308326"/>
              <a:gd name="connsiteY1" fmla="*/ 198122 h 3545842"/>
              <a:gd name="connsiteX2" fmla="*/ 1615440 w 3308326"/>
              <a:gd name="connsiteY2" fmla="*/ 2 h 3545842"/>
              <a:gd name="connsiteX3" fmla="*/ 2371090 w 3308326"/>
              <a:gd name="connsiteY3" fmla="*/ 357507 h 3545842"/>
              <a:gd name="connsiteX4" fmla="*/ 2768600 w 3308326"/>
              <a:gd name="connsiteY4" fmla="*/ 914402 h 3545842"/>
              <a:gd name="connsiteX5" fmla="*/ 3261360 w 3308326"/>
              <a:gd name="connsiteY5" fmla="*/ 1717042 h 3545842"/>
              <a:gd name="connsiteX6" fmla="*/ 3281680 w 3308326"/>
              <a:gd name="connsiteY6" fmla="*/ 2458722 h 3545842"/>
              <a:gd name="connsiteX7" fmla="*/ 3093720 w 3308326"/>
              <a:gd name="connsiteY7" fmla="*/ 2621282 h 3545842"/>
              <a:gd name="connsiteX8" fmla="*/ 2382520 w 3308326"/>
              <a:gd name="connsiteY8" fmla="*/ 3042922 h 3545842"/>
              <a:gd name="connsiteX9" fmla="*/ 1706880 w 3308326"/>
              <a:gd name="connsiteY9" fmla="*/ 3545842 h 3545842"/>
              <a:gd name="connsiteX10" fmla="*/ 1386840 w 3308326"/>
              <a:gd name="connsiteY10" fmla="*/ 2799082 h 3545842"/>
              <a:gd name="connsiteX11" fmla="*/ 1452880 w 3308326"/>
              <a:gd name="connsiteY11" fmla="*/ 2194562 h 3545842"/>
              <a:gd name="connsiteX12" fmla="*/ 1447800 w 3308326"/>
              <a:gd name="connsiteY12" fmla="*/ 1894842 h 3545842"/>
              <a:gd name="connsiteX13" fmla="*/ 1305560 w 3308326"/>
              <a:gd name="connsiteY13" fmla="*/ 1681482 h 3545842"/>
              <a:gd name="connsiteX14" fmla="*/ 685800 w 3308326"/>
              <a:gd name="connsiteY14" fmla="*/ 1503682 h 3545842"/>
              <a:gd name="connsiteX15" fmla="*/ 436880 w 3308326"/>
              <a:gd name="connsiteY15" fmla="*/ 1457962 h 3545842"/>
              <a:gd name="connsiteX16" fmla="*/ 0 w 3308326"/>
              <a:gd name="connsiteY16" fmla="*/ 1107442 h 3545842"/>
              <a:gd name="connsiteX17" fmla="*/ 182880 w 3308326"/>
              <a:gd name="connsiteY17" fmla="*/ 787402 h 3545842"/>
              <a:gd name="connsiteX18" fmla="*/ 741680 w 3308326"/>
              <a:gd name="connsiteY18" fmla="*/ 411482 h 3545842"/>
              <a:gd name="connsiteX0" fmla="*/ 741680 w 3305510"/>
              <a:gd name="connsiteY0" fmla="*/ 411482 h 3545842"/>
              <a:gd name="connsiteX1" fmla="*/ 1031240 w 3305510"/>
              <a:gd name="connsiteY1" fmla="*/ 198122 h 3545842"/>
              <a:gd name="connsiteX2" fmla="*/ 1615440 w 3305510"/>
              <a:gd name="connsiteY2" fmla="*/ 2 h 3545842"/>
              <a:gd name="connsiteX3" fmla="*/ 2371090 w 3305510"/>
              <a:gd name="connsiteY3" fmla="*/ 357507 h 3545842"/>
              <a:gd name="connsiteX4" fmla="*/ 2768600 w 3305510"/>
              <a:gd name="connsiteY4" fmla="*/ 914402 h 3545842"/>
              <a:gd name="connsiteX5" fmla="*/ 3261360 w 3305510"/>
              <a:gd name="connsiteY5" fmla="*/ 1717042 h 3545842"/>
              <a:gd name="connsiteX6" fmla="*/ 3272155 w 3305510"/>
              <a:gd name="connsiteY6" fmla="*/ 2456817 h 3545842"/>
              <a:gd name="connsiteX7" fmla="*/ 3093720 w 3305510"/>
              <a:gd name="connsiteY7" fmla="*/ 2621282 h 3545842"/>
              <a:gd name="connsiteX8" fmla="*/ 2382520 w 3305510"/>
              <a:gd name="connsiteY8" fmla="*/ 3042922 h 3545842"/>
              <a:gd name="connsiteX9" fmla="*/ 1706880 w 3305510"/>
              <a:gd name="connsiteY9" fmla="*/ 3545842 h 3545842"/>
              <a:gd name="connsiteX10" fmla="*/ 1386840 w 3305510"/>
              <a:gd name="connsiteY10" fmla="*/ 2799082 h 3545842"/>
              <a:gd name="connsiteX11" fmla="*/ 1452880 w 3305510"/>
              <a:gd name="connsiteY11" fmla="*/ 2194562 h 3545842"/>
              <a:gd name="connsiteX12" fmla="*/ 1447800 w 3305510"/>
              <a:gd name="connsiteY12" fmla="*/ 1894842 h 3545842"/>
              <a:gd name="connsiteX13" fmla="*/ 1305560 w 3305510"/>
              <a:gd name="connsiteY13" fmla="*/ 1681482 h 3545842"/>
              <a:gd name="connsiteX14" fmla="*/ 685800 w 3305510"/>
              <a:gd name="connsiteY14" fmla="*/ 1503682 h 3545842"/>
              <a:gd name="connsiteX15" fmla="*/ 436880 w 3305510"/>
              <a:gd name="connsiteY15" fmla="*/ 1457962 h 3545842"/>
              <a:gd name="connsiteX16" fmla="*/ 0 w 3305510"/>
              <a:gd name="connsiteY16" fmla="*/ 1107442 h 3545842"/>
              <a:gd name="connsiteX17" fmla="*/ 182880 w 3305510"/>
              <a:gd name="connsiteY17" fmla="*/ 787402 h 3545842"/>
              <a:gd name="connsiteX18" fmla="*/ 741680 w 3305510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3720 w 3331051"/>
              <a:gd name="connsiteY7" fmla="*/ 2621282 h 3545842"/>
              <a:gd name="connsiteX8" fmla="*/ 2382520 w 3331051"/>
              <a:gd name="connsiteY8" fmla="*/ 304292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7800 w 3331051"/>
              <a:gd name="connsiteY12" fmla="*/ 1894842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3720 w 3331051"/>
              <a:gd name="connsiteY7" fmla="*/ 2621282 h 3545842"/>
              <a:gd name="connsiteX8" fmla="*/ 2382520 w 3331051"/>
              <a:gd name="connsiteY8" fmla="*/ 304292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7800 w 3331051"/>
              <a:gd name="connsiteY12" fmla="*/ 1894842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82520 w 3331051"/>
              <a:gd name="connsiteY8" fmla="*/ 304292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7800 w 3331051"/>
              <a:gd name="connsiteY12" fmla="*/ 1894842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82520 w 3331051"/>
              <a:gd name="connsiteY8" fmla="*/ 304292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7800 w 3331051"/>
              <a:gd name="connsiteY12" fmla="*/ 1894842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71090 w 3331051"/>
              <a:gd name="connsiteY8" fmla="*/ 303911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7800 w 3331051"/>
              <a:gd name="connsiteY12" fmla="*/ 1894842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71090 w 3331051"/>
              <a:gd name="connsiteY8" fmla="*/ 303911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7800 w 3331051"/>
              <a:gd name="connsiteY12" fmla="*/ 1894842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71090 w 3331051"/>
              <a:gd name="connsiteY8" fmla="*/ 303911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7800 w 3331051"/>
              <a:gd name="connsiteY12" fmla="*/ 1894842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71090 w 3331051"/>
              <a:gd name="connsiteY8" fmla="*/ 303911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7800 w 3331051"/>
              <a:gd name="connsiteY12" fmla="*/ 1894842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71090 w 3331051"/>
              <a:gd name="connsiteY8" fmla="*/ 303911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7800 w 3331051"/>
              <a:gd name="connsiteY12" fmla="*/ 1894842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71090 w 3331051"/>
              <a:gd name="connsiteY8" fmla="*/ 303911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0180 w 3331051"/>
              <a:gd name="connsiteY12" fmla="*/ 1896747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71090 w 3331051"/>
              <a:gd name="connsiteY8" fmla="*/ 303911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0180 w 3331051"/>
              <a:gd name="connsiteY12" fmla="*/ 1896747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71090 w 3331051"/>
              <a:gd name="connsiteY8" fmla="*/ 303911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0180 w 3331051"/>
              <a:gd name="connsiteY12" fmla="*/ 1896747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71090 w 3331051"/>
              <a:gd name="connsiteY8" fmla="*/ 303911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0180 w 3331051"/>
              <a:gd name="connsiteY12" fmla="*/ 1896747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71090 w 3331051"/>
              <a:gd name="connsiteY8" fmla="*/ 303911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0180 w 3331051"/>
              <a:gd name="connsiteY12" fmla="*/ 1896747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71090 w 3331051"/>
              <a:gd name="connsiteY8" fmla="*/ 303911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0180 w 3331051"/>
              <a:gd name="connsiteY12" fmla="*/ 1896747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680 w 3331051"/>
              <a:gd name="connsiteY0" fmla="*/ 411482 h 3545842"/>
              <a:gd name="connsiteX1" fmla="*/ 1031240 w 3331051"/>
              <a:gd name="connsiteY1" fmla="*/ 198122 h 3545842"/>
              <a:gd name="connsiteX2" fmla="*/ 1615440 w 3331051"/>
              <a:gd name="connsiteY2" fmla="*/ 2 h 3545842"/>
              <a:gd name="connsiteX3" fmla="*/ 2371090 w 3331051"/>
              <a:gd name="connsiteY3" fmla="*/ 357507 h 3545842"/>
              <a:gd name="connsiteX4" fmla="*/ 2768600 w 3331051"/>
              <a:gd name="connsiteY4" fmla="*/ 914402 h 3545842"/>
              <a:gd name="connsiteX5" fmla="*/ 3261360 w 3331051"/>
              <a:gd name="connsiteY5" fmla="*/ 1717042 h 3545842"/>
              <a:gd name="connsiteX6" fmla="*/ 3272155 w 3331051"/>
              <a:gd name="connsiteY6" fmla="*/ 2456817 h 3545842"/>
              <a:gd name="connsiteX7" fmla="*/ 3091815 w 3331051"/>
              <a:gd name="connsiteY7" fmla="*/ 2615567 h 3545842"/>
              <a:gd name="connsiteX8" fmla="*/ 2371090 w 3331051"/>
              <a:gd name="connsiteY8" fmla="*/ 3039112 h 3545842"/>
              <a:gd name="connsiteX9" fmla="*/ 1706880 w 3331051"/>
              <a:gd name="connsiteY9" fmla="*/ 3545842 h 3545842"/>
              <a:gd name="connsiteX10" fmla="*/ 1386840 w 3331051"/>
              <a:gd name="connsiteY10" fmla="*/ 2799082 h 3545842"/>
              <a:gd name="connsiteX11" fmla="*/ 1452880 w 3331051"/>
              <a:gd name="connsiteY11" fmla="*/ 2194562 h 3545842"/>
              <a:gd name="connsiteX12" fmla="*/ 1440180 w 3331051"/>
              <a:gd name="connsiteY12" fmla="*/ 1896747 h 3545842"/>
              <a:gd name="connsiteX13" fmla="*/ 1305560 w 3331051"/>
              <a:gd name="connsiteY13" fmla="*/ 1681482 h 3545842"/>
              <a:gd name="connsiteX14" fmla="*/ 685800 w 3331051"/>
              <a:gd name="connsiteY14" fmla="*/ 1503682 h 3545842"/>
              <a:gd name="connsiteX15" fmla="*/ 436880 w 3331051"/>
              <a:gd name="connsiteY15" fmla="*/ 1457962 h 3545842"/>
              <a:gd name="connsiteX16" fmla="*/ 0 w 3331051"/>
              <a:gd name="connsiteY16" fmla="*/ 1107442 h 3545842"/>
              <a:gd name="connsiteX17" fmla="*/ 182880 w 3331051"/>
              <a:gd name="connsiteY17" fmla="*/ 787402 h 3545842"/>
              <a:gd name="connsiteX18" fmla="*/ 741680 w 3331051"/>
              <a:gd name="connsiteY18" fmla="*/ 411482 h 3545842"/>
              <a:gd name="connsiteX0" fmla="*/ 741764 w 3331135"/>
              <a:gd name="connsiteY0" fmla="*/ 411482 h 3545842"/>
              <a:gd name="connsiteX1" fmla="*/ 1031324 w 3331135"/>
              <a:gd name="connsiteY1" fmla="*/ 198122 h 3545842"/>
              <a:gd name="connsiteX2" fmla="*/ 1615524 w 3331135"/>
              <a:gd name="connsiteY2" fmla="*/ 2 h 3545842"/>
              <a:gd name="connsiteX3" fmla="*/ 2371174 w 3331135"/>
              <a:gd name="connsiteY3" fmla="*/ 357507 h 3545842"/>
              <a:gd name="connsiteX4" fmla="*/ 2768684 w 3331135"/>
              <a:gd name="connsiteY4" fmla="*/ 914402 h 3545842"/>
              <a:gd name="connsiteX5" fmla="*/ 3261444 w 3331135"/>
              <a:gd name="connsiteY5" fmla="*/ 1717042 h 3545842"/>
              <a:gd name="connsiteX6" fmla="*/ 3272239 w 3331135"/>
              <a:gd name="connsiteY6" fmla="*/ 2456817 h 3545842"/>
              <a:gd name="connsiteX7" fmla="*/ 3091899 w 3331135"/>
              <a:gd name="connsiteY7" fmla="*/ 2615567 h 3545842"/>
              <a:gd name="connsiteX8" fmla="*/ 2371174 w 3331135"/>
              <a:gd name="connsiteY8" fmla="*/ 3039112 h 3545842"/>
              <a:gd name="connsiteX9" fmla="*/ 1706964 w 3331135"/>
              <a:gd name="connsiteY9" fmla="*/ 3545842 h 3545842"/>
              <a:gd name="connsiteX10" fmla="*/ 1386924 w 3331135"/>
              <a:gd name="connsiteY10" fmla="*/ 2799082 h 3545842"/>
              <a:gd name="connsiteX11" fmla="*/ 1452964 w 3331135"/>
              <a:gd name="connsiteY11" fmla="*/ 2194562 h 3545842"/>
              <a:gd name="connsiteX12" fmla="*/ 1440264 w 3331135"/>
              <a:gd name="connsiteY12" fmla="*/ 1896747 h 3545842"/>
              <a:gd name="connsiteX13" fmla="*/ 1305644 w 3331135"/>
              <a:gd name="connsiteY13" fmla="*/ 1681482 h 3545842"/>
              <a:gd name="connsiteX14" fmla="*/ 685884 w 3331135"/>
              <a:gd name="connsiteY14" fmla="*/ 1503682 h 3545842"/>
              <a:gd name="connsiteX15" fmla="*/ 436964 w 3331135"/>
              <a:gd name="connsiteY15" fmla="*/ 1457962 h 3545842"/>
              <a:gd name="connsiteX16" fmla="*/ 84 w 3331135"/>
              <a:gd name="connsiteY16" fmla="*/ 1107442 h 3545842"/>
              <a:gd name="connsiteX17" fmla="*/ 182964 w 3331135"/>
              <a:gd name="connsiteY17" fmla="*/ 787402 h 3545842"/>
              <a:gd name="connsiteX18" fmla="*/ 741764 w 3331135"/>
              <a:gd name="connsiteY18" fmla="*/ 411482 h 3545842"/>
              <a:gd name="connsiteX0" fmla="*/ 741827 w 3331198"/>
              <a:gd name="connsiteY0" fmla="*/ 411482 h 3545842"/>
              <a:gd name="connsiteX1" fmla="*/ 1031387 w 3331198"/>
              <a:gd name="connsiteY1" fmla="*/ 198122 h 3545842"/>
              <a:gd name="connsiteX2" fmla="*/ 1615587 w 3331198"/>
              <a:gd name="connsiteY2" fmla="*/ 2 h 3545842"/>
              <a:gd name="connsiteX3" fmla="*/ 2371237 w 3331198"/>
              <a:gd name="connsiteY3" fmla="*/ 357507 h 3545842"/>
              <a:gd name="connsiteX4" fmla="*/ 2768747 w 3331198"/>
              <a:gd name="connsiteY4" fmla="*/ 914402 h 3545842"/>
              <a:gd name="connsiteX5" fmla="*/ 3261507 w 3331198"/>
              <a:gd name="connsiteY5" fmla="*/ 1717042 h 3545842"/>
              <a:gd name="connsiteX6" fmla="*/ 3272302 w 3331198"/>
              <a:gd name="connsiteY6" fmla="*/ 2456817 h 3545842"/>
              <a:gd name="connsiteX7" fmla="*/ 3091962 w 3331198"/>
              <a:gd name="connsiteY7" fmla="*/ 2615567 h 3545842"/>
              <a:gd name="connsiteX8" fmla="*/ 2371237 w 3331198"/>
              <a:gd name="connsiteY8" fmla="*/ 3039112 h 3545842"/>
              <a:gd name="connsiteX9" fmla="*/ 1707027 w 3331198"/>
              <a:gd name="connsiteY9" fmla="*/ 3545842 h 3545842"/>
              <a:gd name="connsiteX10" fmla="*/ 1386987 w 3331198"/>
              <a:gd name="connsiteY10" fmla="*/ 2799082 h 3545842"/>
              <a:gd name="connsiteX11" fmla="*/ 1453027 w 3331198"/>
              <a:gd name="connsiteY11" fmla="*/ 2194562 h 3545842"/>
              <a:gd name="connsiteX12" fmla="*/ 1440327 w 3331198"/>
              <a:gd name="connsiteY12" fmla="*/ 1896747 h 3545842"/>
              <a:gd name="connsiteX13" fmla="*/ 1305707 w 3331198"/>
              <a:gd name="connsiteY13" fmla="*/ 1681482 h 3545842"/>
              <a:gd name="connsiteX14" fmla="*/ 685947 w 3331198"/>
              <a:gd name="connsiteY14" fmla="*/ 1503682 h 3545842"/>
              <a:gd name="connsiteX15" fmla="*/ 437027 w 3331198"/>
              <a:gd name="connsiteY15" fmla="*/ 1457962 h 3545842"/>
              <a:gd name="connsiteX16" fmla="*/ 147 w 3331198"/>
              <a:gd name="connsiteY16" fmla="*/ 1107442 h 3545842"/>
              <a:gd name="connsiteX17" fmla="*/ 183027 w 3331198"/>
              <a:gd name="connsiteY17" fmla="*/ 787402 h 3545842"/>
              <a:gd name="connsiteX18" fmla="*/ 741827 w 3331198"/>
              <a:gd name="connsiteY18" fmla="*/ 411482 h 3545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31198" h="3545842">
                <a:moveTo>
                  <a:pt x="741827" y="411482"/>
                </a:moveTo>
                <a:cubicBezTo>
                  <a:pt x="809772" y="296547"/>
                  <a:pt x="942487" y="252097"/>
                  <a:pt x="1031387" y="198122"/>
                </a:cubicBezTo>
                <a:cubicBezTo>
                  <a:pt x="1222310" y="88267"/>
                  <a:pt x="1468479" y="14607"/>
                  <a:pt x="1615587" y="2"/>
                </a:cubicBezTo>
                <a:cubicBezTo>
                  <a:pt x="1987485" y="-845"/>
                  <a:pt x="2286994" y="249769"/>
                  <a:pt x="2371237" y="357507"/>
                </a:cubicBezTo>
                <a:cubicBezTo>
                  <a:pt x="2511360" y="541234"/>
                  <a:pt x="2636244" y="728770"/>
                  <a:pt x="2768747" y="914402"/>
                </a:cubicBezTo>
                <a:lnTo>
                  <a:pt x="3261507" y="1717042"/>
                </a:lnTo>
                <a:cubicBezTo>
                  <a:pt x="3357815" y="1947124"/>
                  <a:pt x="3347444" y="2219115"/>
                  <a:pt x="3272302" y="2456817"/>
                </a:cubicBezTo>
                <a:cubicBezTo>
                  <a:pt x="3214729" y="2538309"/>
                  <a:pt x="3151440" y="2574080"/>
                  <a:pt x="3091962" y="2615567"/>
                </a:cubicBezTo>
                <a:lnTo>
                  <a:pt x="2371237" y="3039112"/>
                </a:lnTo>
                <a:cubicBezTo>
                  <a:pt x="2113639" y="3171827"/>
                  <a:pt x="1911285" y="3346452"/>
                  <a:pt x="1707027" y="3545842"/>
                </a:cubicBezTo>
                <a:cubicBezTo>
                  <a:pt x="1507002" y="3315972"/>
                  <a:pt x="1407942" y="3093722"/>
                  <a:pt x="1386987" y="2799082"/>
                </a:cubicBezTo>
                <a:lnTo>
                  <a:pt x="1453027" y="2194562"/>
                </a:lnTo>
                <a:cubicBezTo>
                  <a:pt x="1451334" y="2094655"/>
                  <a:pt x="1442020" y="1996654"/>
                  <a:pt x="1440327" y="1896747"/>
                </a:cubicBezTo>
                <a:cubicBezTo>
                  <a:pt x="1416409" y="1815467"/>
                  <a:pt x="1362010" y="1728472"/>
                  <a:pt x="1305707" y="1681482"/>
                </a:cubicBezTo>
                <a:cubicBezTo>
                  <a:pt x="1110550" y="1559350"/>
                  <a:pt x="924919" y="1524849"/>
                  <a:pt x="685947" y="1503682"/>
                </a:cubicBezTo>
                <a:lnTo>
                  <a:pt x="437027" y="1457962"/>
                </a:lnTo>
                <a:cubicBezTo>
                  <a:pt x="152335" y="1432562"/>
                  <a:pt x="25759" y="1300482"/>
                  <a:pt x="147" y="1107442"/>
                </a:cubicBezTo>
                <a:cubicBezTo>
                  <a:pt x="-3663" y="924562"/>
                  <a:pt x="66822" y="850267"/>
                  <a:pt x="183027" y="787402"/>
                </a:cubicBezTo>
                <a:cubicBezTo>
                  <a:pt x="369294" y="723055"/>
                  <a:pt x="626680" y="648549"/>
                  <a:pt x="741827" y="411482"/>
                </a:cubicBezTo>
                <a:close/>
              </a:path>
            </a:pathLst>
          </a:custGeom>
          <a:gradFill>
            <a:gsLst>
              <a:gs pos="25000">
                <a:srgbClr val="EEBB57"/>
              </a:gs>
              <a:gs pos="0">
                <a:srgbClr val="D38035"/>
              </a:gs>
              <a:gs pos="50000">
                <a:srgbClr val="EFBE5C"/>
              </a:gs>
              <a:gs pos="75000">
                <a:srgbClr val="EFBD58"/>
              </a:gs>
              <a:gs pos="100000">
                <a:srgbClr val="E29C40"/>
              </a:gs>
            </a:gsLst>
            <a:lin ang="5400000" scaled="1"/>
          </a:gradFill>
          <a:ln w="6350">
            <a:noFill/>
          </a:ln>
          <a:effectLst>
            <a:innerShdw blurRad="101600" dist="50800" dir="13500000">
              <a:srgbClr val="C76D2B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DBC17791-BAD2-4A51-BB6E-D543264915CE}"/>
              </a:ext>
            </a:extLst>
          </p:cNvPr>
          <p:cNvSpPr/>
          <p:nvPr/>
        </p:nvSpPr>
        <p:spPr>
          <a:xfrm>
            <a:off x="5093316" y="2186904"/>
            <a:ext cx="1743841" cy="2567988"/>
          </a:xfrm>
          <a:custGeom>
            <a:avLst/>
            <a:gdLst>
              <a:gd name="connsiteX0" fmla="*/ 60960 w 2047240"/>
              <a:gd name="connsiteY0" fmla="*/ 721360 h 3042920"/>
              <a:gd name="connsiteX1" fmla="*/ 330200 w 2047240"/>
              <a:gd name="connsiteY1" fmla="*/ 574040 h 3042920"/>
              <a:gd name="connsiteX2" fmla="*/ 457200 w 2047240"/>
              <a:gd name="connsiteY2" fmla="*/ 421640 h 3042920"/>
              <a:gd name="connsiteX3" fmla="*/ 477520 w 2047240"/>
              <a:gd name="connsiteY3" fmla="*/ 304800 h 3042920"/>
              <a:gd name="connsiteX4" fmla="*/ 1026160 w 2047240"/>
              <a:gd name="connsiteY4" fmla="*/ 0 h 3042920"/>
              <a:gd name="connsiteX5" fmla="*/ 1376680 w 2047240"/>
              <a:gd name="connsiteY5" fmla="*/ 193040 h 3042920"/>
              <a:gd name="connsiteX6" fmla="*/ 1706880 w 2047240"/>
              <a:gd name="connsiteY6" fmla="*/ 782320 h 3042920"/>
              <a:gd name="connsiteX7" fmla="*/ 1976120 w 2047240"/>
              <a:gd name="connsiteY7" fmla="*/ 1407160 h 3042920"/>
              <a:gd name="connsiteX8" fmla="*/ 2047240 w 2047240"/>
              <a:gd name="connsiteY8" fmla="*/ 1965960 h 3042920"/>
              <a:gd name="connsiteX9" fmla="*/ 1925320 w 2047240"/>
              <a:gd name="connsiteY9" fmla="*/ 2235200 h 3042920"/>
              <a:gd name="connsiteX10" fmla="*/ 1457960 w 2047240"/>
              <a:gd name="connsiteY10" fmla="*/ 2611120 h 3042920"/>
              <a:gd name="connsiteX11" fmla="*/ 1056640 w 2047240"/>
              <a:gd name="connsiteY11" fmla="*/ 3042920 h 3042920"/>
              <a:gd name="connsiteX12" fmla="*/ 878840 w 2047240"/>
              <a:gd name="connsiteY12" fmla="*/ 2595880 h 3042920"/>
              <a:gd name="connsiteX13" fmla="*/ 873760 w 2047240"/>
              <a:gd name="connsiteY13" fmla="*/ 2133600 h 3042920"/>
              <a:gd name="connsiteX14" fmla="*/ 904240 w 2047240"/>
              <a:gd name="connsiteY14" fmla="*/ 1635760 h 3042920"/>
              <a:gd name="connsiteX15" fmla="*/ 797560 w 2047240"/>
              <a:gd name="connsiteY15" fmla="*/ 1427480 h 3042920"/>
              <a:gd name="connsiteX16" fmla="*/ 487680 w 2047240"/>
              <a:gd name="connsiteY16" fmla="*/ 1305560 h 3042920"/>
              <a:gd name="connsiteX17" fmla="*/ 269240 w 2047240"/>
              <a:gd name="connsiteY17" fmla="*/ 1254760 h 3042920"/>
              <a:gd name="connsiteX18" fmla="*/ 15240 w 2047240"/>
              <a:gd name="connsiteY18" fmla="*/ 1051560 h 3042920"/>
              <a:gd name="connsiteX19" fmla="*/ 0 w 2047240"/>
              <a:gd name="connsiteY19" fmla="*/ 858520 h 3042920"/>
              <a:gd name="connsiteX20" fmla="*/ 60960 w 2047240"/>
              <a:gd name="connsiteY20" fmla="*/ 721360 h 3042920"/>
              <a:gd name="connsiteX0" fmla="*/ 60960 w 2047240"/>
              <a:gd name="connsiteY0" fmla="*/ 724007 h 3045567"/>
              <a:gd name="connsiteX1" fmla="*/ 330200 w 2047240"/>
              <a:gd name="connsiteY1" fmla="*/ 576687 h 3045567"/>
              <a:gd name="connsiteX2" fmla="*/ 457200 w 2047240"/>
              <a:gd name="connsiteY2" fmla="*/ 424287 h 3045567"/>
              <a:gd name="connsiteX3" fmla="*/ 477520 w 2047240"/>
              <a:gd name="connsiteY3" fmla="*/ 307447 h 3045567"/>
              <a:gd name="connsiteX4" fmla="*/ 1026160 w 2047240"/>
              <a:gd name="connsiteY4" fmla="*/ 2647 h 3045567"/>
              <a:gd name="connsiteX5" fmla="*/ 1376680 w 2047240"/>
              <a:gd name="connsiteY5" fmla="*/ 195687 h 3045567"/>
              <a:gd name="connsiteX6" fmla="*/ 1706880 w 2047240"/>
              <a:gd name="connsiteY6" fmla="*/ 784967 h 3045567"/>
              <a:gd name="connsiteX7" fmla="*/ 1976120 w 2047240"/>
              <a:gd name="connsiteY7" fmla="*/ 1409807 h 3045567"/>
              <a:gd name="connsiteX8" fmla="*/ 2047240 w 2047240"/>
              <a:gd name="connsiteY8" fmla="*/ 1968607 h 3045567"/>
              <a:gd name="connsiteX9" fmla="*/ 1925320 w 2047240"/>
              <a:gd name="connsiteY9" fmla="*/ 2237847 h 3045567"/>
              <a:gd name="connsiteX10" fmla="*/ 1457960 w 2047240"/>
              <a:gd name="connsiteY10" fmla="*/ 2613767 h 3045567"/>
              <a:gd name="connsiteX11" fmla="*/ 1056640 w 2047240"/>
              <a:gd name="connsiteY11" fmla="*/ 3045567 h 3045567"/>
              <a:gd name="connsiteX12" fmla="*/ 878840 w 2047240"/>
              <a:gd name="connsiteY12" fmla="*/ 2598527 h 3045567"/>
              <a:gd name="connsiteX13" fmla="*/ 873760 w 2047240"/>
              <a:gd name="connsiteY13" fmla="*/ 2136247 h 3045567"/>
              <a:gd name="connsiteX14" fmla="*/ 904240 w 2047240"/>
              <a:gd name="connsiteY14" fmla="*/ 1638407 h 3045567"/>
              <a:gd name="connsiteX15" fmla="*/ 797560 w 2047240"/>
              <a:gd name="connsiteY15" fmla="*/ 1430127 h 3045567"/>
              <a:gd name="connsiteX16" fmla="*/ 487680 w 2047240"/>
              <a:gd name="connsiteY16" fmla="*/ 1308207 h 3045567"/>
              <a:gd name="connsiteX17" fmla="*/ 269240 w 2047240"/>
              <a:gd name="connsiteY17" fmla="*/ 1257407 h 3045567"/>
              <a:gd name="connsiteX18" fmla="*/ 15240 w 2047240"/>
              <a:gd name="connsiteY18" fmla="*/ 1054207 h 3045567"/>
              <a:gd name="connsiteX19" fmla="*/ 0 w 2047240"/>
              <a:gd name="connsiteY19" fmla="*/ 861167 h 3045567"/>
              <a:gd name="connsiteX20" fmla="*/ 60960 w 2047240"/>
              <a:gd name="connsiteY20" fmla="*/ 724007 h 3045567"/>
              <a:gd name="connsiteX0" fmla="*/ 60960 w 2047240"/>
              <a:gd name="connsiteY0" fmla="*/ 727301 h 3048861"/>
              <a:gd name="connsiteX1" fmla="*/ 330200 w 2047240"/>
              <a:gd name="connsiteY1" fmla="*/ 579981 h 3048861"/>
              <a:gd name="connsiteX2" fmla="*/ 457200 w 2047240"/>
              <a:gd name="connsiteY2" fmla="*/ 427581 h 3048861"/>
              <a:gd name="connsiteX3" fmla="*/ 477520 w 2047240"/>
              <a:gd name="connsiteY3" fmla="*/ 310741 h 3048861"/>
              <a:gd name="connsiteX4" fmla="*/ 1026160 w 2047240"/>
              <a:gd name="connsiteY4" fmla="*/ 5941 h 3048861"/>
              <a:gd name="connsiteX5" fmla="*/ 1376680 w 2047240"/>
              <a:gd name="connsiteY5" fmla="*/ 198981 h 3048861"/>
              <a:gd name="connsiteX6" fmla="*/ 1706880 w 2047240"/>
              <a:gd name="connsiteY6" fmla="*/ 788261 h 3048861"/>
              <a:gd name="connsiteX7" fmla="*/ 1976120 w 2047240"/>
              <a:gd name="connsiteY7" fmla="*/ 1413101 h 3048861"/>
              <a:gd name="connsiteX8" fmla="*/ 2047240 w 2047240"/>
              <a:gd name="connsiteY8" fmla="*/ 1971901 h 3048861"/>
              <a:gd name="connsiteX9" fmla="*/ 1925320 w 2047240"/>
              <a:gd name="connsiteY9" fmla="*/ 2241141 h 3048861"/>
              <a:gd name="connsiteX10" fmla="*/ 1457960 w 2047240"/>
              <a:gd name="connsiteY10" fmla="*/ 2617061 h 3048861"/>
              <a:gd name="connsiteX11" fmla="*/ 1056640 w 2047240"/>
              <a:gd name="connsiteY11" fmla="*/ 3048861 h 3048861"/>
              <a:gd name="connsiteX12" fmla="*/ 878840 w 2047240"/>
              <a:gd name="connsiteY12" fmla="*/ 2601821 h 3048861"/>
              <a:gd name="connsiteX13" fmla="*/ 873760 w 2047240"/>
              <a:gd name="connsiteY13" fmla="*/ 2139541 h 3048861"/>
              <a:gd name="connsiteX14" fmla="*/ 904240 w 2047240"/>
              <a:gd name="connsiteY14" fmla="*/ 1641701 h 3048861"/>
              <a:gd name="connsiteX15" fmla="*/ 797560 w 2047240"/>
              <a:gd name="connsiteY15" fmla="*/ 1433421 h 3048861"/>
              <a:gd name="connsiteX16" fmla="*/ 487680 w 2047240"/>
              <a:gd name="connsiteY16" fmla="*/ 1311501 h 3048861"/>
              <a:gd name="connsiteX17" fmla="*/ 269240 w 2047240"/>
              <a:gd name="connsiteY17" fmla="*/ 1260701 h 3048861"/>
              <a:gd name="connsiteX18" fmla="*/ 15240 w 2047240"/>
              <a:gd name="connsiteY18" fmla="*/ 1057501 h 3048861"/>
              <a:gd name="connsiteX19" fmla="*/ 0 w 2047240"/>
              <a:gd name="connsiteY19" fmla="*/ 864461 h 3048861"/>
              <a:gd name="connsiteX20" fmla="*/ 60960 w 2047240"/>
              <a:gd name="connsiteY20" fmla="*/ 727301 h 3048861"/>
              <a:gd name="connsiteX0" fmla="*/ 60960 w 2047240"/>
              <a:gd name="connsiteY0" fmla="*/ 727301 h 3048861"/>
              <a:gd name="connsiteX1" fmla="*/ 330200 w 2047240"/>
              <a:gd name="connsiteY1" fmla="*/ 579981 h 3048861"/>
              <a:gd name="connsiteX2" fmla="*/ 457200 w 2047240"/>
              <a:gd name="connsiteY2" fmla="*/ 427581 h 3048861"/>
              <a:gd name="connsiteX3" fmla="*/ 477520 w 2047240"/>
              <a:gd name="connsiteY3" fmla="*/ 310741 h 3048861"/>
              <a:gd name="connsiteX4" fmla="*/ 1026160 w 2047240"/>
              <a:gd name="connsiteY4" fmla="*/ 5941 h 3048861"/>
              <a:gd name="connsiteX5" fmla="*/ 1376680 w 2047240"/>
              <a:gd name="connsiteY5" fmla="*/ 198981 h 3048861"/>
              <a:gd name="connsiteX6" fmla="*/ 1706880 w 2047240"/>
              <a:gd name="connsiteY6" fmla="*/ 788261 h 3048861"/>
              <a:gd name="connsiteX7" fmla="*/ 1976120 w 2047240"/>
              <a:gd name="connsiteY7" fmla="*/ 1413101 h 3048861"/>
              <a:gd name="connsiteX8" fmla="*/ 2047240 w 2047240"/>
              <a:gd name="connsiteY8" fmla="*/ 1971901 h 3048861"/>
              <a:gd name="connsiteX9" fmla="*/ 1925320 w 2047240"/>
              <a:gd name="connsiteY9" fmla="*/ 2241141 h 3048861"/>
              <a:gd name="connsiteX10" fmla="*/ 1457960 w 2047240"/>
              <a:gd name="connsiteY10" fmla="*/ 2617061 h 3048861"/>
              <a:gd name="connsiteX11" fmla="*/ 1056640 w 2047240"/>
              <a:gd name="connsiteY11" fmla="*/ 3048861 h 3048861"/>
              <a:gd name="connsiteX12" fmla="*/ 878840 w 2047240"/>
              <a:gd name="connsiteY12" fmla="*/ 2601821 h 3048861"/>
              <a:gd name="connsiteX13" fmla="*/ 873760 w 2047240"/>
              <a:gd name="connsiteY13" fmla="*/ 2139541 h 3048861"/>
              <a:gd name="connsiteX14" fmla="*/ 904240 w 2047240"/>
              <a:gd name="connsiteY14" fmla="*/ 1641701 h 3048861"/>
              <a:gd name="connsiteX15" fmla="*/ 797560 w 2047240"/>
              <a:gd name="connsiteY15" fmla="*/ 1433421 h 3048861"/>
              <a:gd name="connsiteX16" fmla="*/ 487680 w 2047240"/>
              <a:gd name="connsiteY16" fmla="*/ 1311501 h 3048861"/>
              <a:gd name="connsiteX17" fmla="*/ 269240 w 2047240"/>
              <a:gd name="connsiteY17" fmla="*/ 1260701 h 3048861"/>
              <a:gd name="connsiteX18" fmla="*/ 15240 w 2047240"/>
              <a:gd name="connsiteY18" fmla="*/ 1057501 h 3048861"/>
              <a:gd name="connsiteX19" fmla="*/ 0 w 2047240"/>
              <a:gd name="connsiteY19" fmla="*/ 864461 h 3048861"/>
              <a:gd name="connsiteX20" fmla="*/ 60960 w 2047240"/>
              <a:gd name="connsiteY20" fmla="*/ 727301 h 3048861"/>
              <a:gd name="connsiteX0" fmla="*/ 60960 w 2047240"/>
              <a:gd name="connsiteY0" fmla="*/ 727301 h 3048861"/>
              <a:gd name="connsiteX1" fmla="*/ 330200 w 2047240"/>
              <a:gd name="connsiteY1" fmla="*/ 579981 h 3048861"/>
              <a:gd name="connsiteX2" fmla="*/ 457200 w 2047240"/>
              <a:gd name="connsiteY2" fmla="*/ 427581 h 3048861"/>
              <a:gd name="connsiteX3" fmla="*/ 477520 w 2047240"/>
              <a:gd name="connsiteY3" fmla="*/ 310741 h 3048861"/>
              <a:gd name="connsiteX4" fmla="*/ 1026160 w 2047240"/>
              <a:gd name="connsiteY4" fmla="*/ 5941 h 3048861"/>
              <a:gd name="connsiteX5" fmla="*/ 1376680 w 2047240"/>
              <a:gd name="connsiteY5" fmla="*/ 198981 h 3048861"/>
              <a:gd name="connsiteX6" fmla="*/ 1706880 w 2047240"/>
              <a:gd name="connsiteY6" fmla="*/ 788261 h 3048861"/>
              <a:gd name="connsiteX7" fmla="*/ 1976120 w 2047240"/>
              <a:gd name="connsiteY7" fmla="*/ 1413101 h 3048861"/>
              <a:gd name="connsiteX8" fmla="*/ 2047240 w 2047240"/>
              <a:gd name="connsiteY8" fmla="*/ 1971901 h 3048861"/>
              <a:gd name="connsiteX9" fmla="*/ 1925320 w 2047240"/>
              <a:gd name="connsiteY9" fmla="*/ 2241141 h 3048861"/>
              <a:gd name="connsiteX10" fmla="*/ 1457960 w 2047240"/>
              <a:gd name="connsiteY10" fmla="*/ 2617061 h 3048861"/>
              <a:gd name="connsiteX11" fmla="*/ 1056640 w 2047240"/>
              <a:gd name="connsiteY11" fmla="*/ 3048861 h 3048861"/>
              <a:gd name="connsiteX12" fmla="*/ 878840 w 2047240"/>
              <a:gd name="connsiteY12" fmla="*/ 2601821 h 3048861"/>
              <a:gd name="connsiteX13" fmla="*/ 873760 w 2047240"/>
              <a:gd name="connsiteY13" fmla="*/ 2139541 h 3048861"/>
              <a:gd name="connsiteX14" fmla="*/ 904240 w 2047240"/>
              <a:gd name="connsiteY14" fmla="*/ 1641701 h 3048861"/>
              <a:gd name="connsiteX15" fmla="*/ 797560 w 2047240"/>
              <a:gd name="connsiteY15" fmla="*/ 1433421 h 3048861"/>
              <a:gd name="connsiteX16" fmla="*/ 487680 w 2047240"/>
              <a:gd name="connsiteY16" fmla="*/ 1311501 h 3048861"/>
              <a:gd name="connsiteX17" fmla="*/ 269240 w 2047240"/>
              <a:gd name="connsiteY17" fmla="*/ 1260701 h 3048861"/>
              <a:gd name="connsiteX18" fmla="*/ 15240 w 2047240"/>
              <a:gd name="connsiteY18" fmla="*/ 1057501 h 3048861"/>
              <a:gd name="connsiteX19" fmla="*/ 0 w 2047240"/>
              <a:gd name="connsiteY19" fmla="*/ 864461 h 3048861"/>
              <a:gd name="connsiteX20" fmla="*/ 60960 w 2047240"/>
              <a:gd name="connsiteY20" fmla="*/ 727301 h 3048861"/>
              <a:gd name="connsiteX0" fmla="*/ 60960 w 2053264"/>
              <a:gd name="connsiteY0" fmla="*/ 727301 h 3048861"/>
              <a:gd name="connsiteX1" fmla="*/ 330200 w 2053264"/>
              <a:gd name="connsiteY1" fmla="*/ 579981 h 3048861"/>
              <a:gd name="connsiteX2" fmla="*/ 457200 w 2053264"/>
              <a:gd name="connsiteY2" fmla="*/ 427581 h 3048861"/>
              <a:gd name="connsiteX3" fmla="*/ 477520 w 2053264"/>
              <a:gd name="connsiteY3" fmla="*/ 310741 h 3048861"/>
              <a:gd name="connsiteX4" fmla="*/ 1026160 w 2053264"/>
              <a:gd name="connsiteY4" fmla="*/ 5941 h 3048861"/>
              <a:gd name="connsiteX5" fmla="*/ 1376680 w 2053264"/>
              <a:gd name="connsiteY5" fmla="*/ 198981 h 3048861"/>
              <a:gd name="connsiteX6" fmla="*/ 1706880 w 2053264"/>
              <a:gd name="connsiteY6" fmla="*/ 788261 h 3048861"/>
              <a:gd name="connsiteX7" fmla="*/ 1976120 w 2053264"/>
              <a:gd name="connsiteY7" fmla="*/ 1413101 h 3048861"/>
              <a:gd name="connsiteX8" fmla="*/ 2047240 w 2053264"/>
              <a:gd name="connsiteY8" fmla="*/ 1971901 h 3048861"/>
              <a:gd name="connsiteX9" fmla="*/ 1925320 w 2053264"/>
              <a:gd name="connsiteY9" fmla="*/ 2241141 h 3048861"/>
              <a:gd name="connsiteX10" fmla="*/ 1457960 w 2053264"/>
              <a:gd name="connsiteY10" fmla="*/ 2617061 h 3048861"/>
              <a:gd name="connsiteX11" fmla="*/ 1056640 w 2053264"/>
              <a:gd name="connsiteY11" fmla="*/ 3048861 h 3048861"/>
              <a:gd name="connsiteX12" fmla="*/ 878840 w 2053264"/>
              <a:gd name="connsiteY12" fmla="*/ 2601821 h 3048861"/>
              <a:gd name="connsiteX13" fmla="*/ 873760 w 2053264"/>
              <a:gd name="connsiteY13" fmla="*/ 2139541 h 3048861"/>
              <a:gd name="connsiteX14" fmla="*/ 904240 w 2053264"/>
              <a:gd name="connsiteY14" fmla="*/ 1641701 h 3048861"/>
              <a:gd name="connsiteX15" fmla="*/ 797560 w 2053264"/>
              <a:gd name="connsiteY15" fmla="*/ 1433421 h 3048861"/>
              <a:gd name="connsiteX16" fmla="*/ 487680 w 2053264"/>
              <a:gd name="connsiteY16" fmla="*/ 1311501 h 3048861"/>
              <a:gd name="connsiteX17" fmla="*/ 269240 w 2053264"/>
              <a:gd name="connsiteY17" fmla="*/ 1260701 h 3048861"/>
              <a:gd name="connsiteX18" fmla="*/ 15240 w 2053264"/>
              <a:gd name="connsiteY18" fmla="*/ 1057501 h 3048861"/>
              <a:gd name="connsiteX19" fmla="*/ 0 w 2053264"/>
              <a:gd name="connsiteY19" fmla="*/ 864461 h 3048861"/>
              <a:gd name="connsiteX20" fmla="*/ 60960 w 2053264"/>
              <a:gd name="connsiteY20" fmla="*/ 727301 h 3048861"/>
              <a:gd name="connsiteX0" fmla="*/ 60960 w 2047240"/>
              <a:gd name="connsiteY0" fmla="*/ 727301 h 3048861"/>
              <a:gd name="connsiteX1" fmla="*/ 330200 w 2047240"/>
              <a:gd name="connsiteY1" fmla="*/ 579981 h 3048861"/>
              <a:gd name="connsiteX2" fmla="*/ 457200 w 2047240"/>
              <a:gd name="connsiteY2" fmla="*/ 427581 h 3048861"/>
              <a:gd name="connsiteX3" fmla="*/ 477520 w 2047240"/>
              <a:gd name="connsiteY3" fmla="*/ 310741 h 3048861"/>
              <a:gd name="connsiteX4" fmla="*/ 1026160 w 2047240"/>
              <a:gd name="connsiteY4" fmla="*/ 5941 h 3048861"/>
              <a:gd name="connsiteX5" fmla="*/ 1376680 w 2047240"/>
              <a:gd name="connsiteY5" fmla="*/ 198981 h 3048861"/>
              <a:gd name="connsiteX6" fmla="*/ 1706880 w 2047240"/>
              <a:gd name="connsiteY6" fmla="*/ 788261 h 3048861"/>
              <a:gd name="connsiteX7" fmla="*/ 1976120 w 2047240"/>
              <a:gd name="connsiteY7" fmla="*/ 1413101 h 3048861"/>
              <a:gd name="connsiteX8" fmla="*/ 2047240 w 2047240"/>
              <a:gd name="connsiteY8" fmla="*/ 1971901 h 3048861"/>
              <a:gd name="connsiteX9" fmla="*/ 1925320 w 2047240"/>
              <a:gd name="connsiteY9" fmla="*/ 2241141 h 3048861"/>
              <a:gd name="connsiteX10" fmla="*/ 1457960 w 2047240"/>
              <a:gd name="connsiteY10" fmla="*/ 2617061 h 3048861"/>
              <a:gd name="connsiteX11" fmla="*/ 1056640 w 2047240"/>
              <a:gd name="connsiteY11" fmla="*/ 3048861 h 3048861"/>
              <a:gd name="connsiteX12" fmla="*/ 878840 w 2047240"/>
              <a:gd name="connsiteY12" fmla="*/ 2601821 h 3048861"/>
              <a:gd name="connsiteX13" fmla="*/ 873760 w 2047240"/>
              <a:gd name="connsiteY13" fmla="*/ 2139541 h 3048861"/>
              <a:gd name="connsiteX14" fmla="*/ 904240 w 2047240"/>
              <a:gd name="connsiteY14" fmla="*/ 1641701 h 3048861"/>
              <a:gd name="connsiteX15" fmla="*/ 797560 w 2047240"/>
              <a:gd name="connsiteY15" fmla="*/ 1433421 h 3048861"/>
              <a:gd name="connsiteX16" fmla="*/ 487680 w 2047240"/>
              <a:gd name="connsiteY16" fmla="*/ 1311501 h 3048861"/>
              <a:gd name="connsiteX17" fmla="*/ 269240 w 2047240"/>
              <a:gd name="connsiteY17" fmla="*/ 1260701 h 3048861"/>
              <a:gd name="connsiteX18" fmla="*/ 15240 w 2047240"/>
              <a:gd name="connsiteY18" fmla="*/ 1057501 h 3048861"/>
              <a:gd name="connsiteX19" fmla="*/ 0 w 2047240"/>
              <a:gd name="connsiteY19" fmla="*/ 864461 h 3048861"/>
              <a:gd name="connsiteX20" fmla="*/ 60960 w 2047240"/>
              <a:gd name="connsiteY20" fmla="*/ 727301 h 3048861"/>
              <a:gd name="connsiteX0" fmla="*/ 60960 w 2047240"/>
              <a:gd name="connsiteY0" fmla="*/ 727301 h 3048876"/>
              <a:gd name="connsiteX1" fmla="*/ 330200 w 2047240"/>
              <a:gd name="connsiteY1" fmla="*/ 579981 h 3048876"/>
              <a:gd name="connsiteX2" fmla="*/ 457200 w 2047240"/>
              <a:gd name="connsiteY2" fmla="*/ 427581 h 3048876"/>
              <a:gd name="connsiteX3" fmla="*/ 477520 w 2047240"/>
              <a:gd name="connsiteY3" fmla="*/ 310741 h 3048876"/>
              <a:gd name="connsiteX4" fmla="*/ 1026160 w 2047240"/>
              <a:gd name="connsiteY4" fmla="*/ 5941 h 3048876"/>
              <a:gd name="connsiteX5" fmla="*/ 1376680 w 2047240"/>
              <a:gd name="connsiteY5" fmla="*/ 198981 h 3048876"/>
              <a:gd name="connsiteX6" fmla="*/ 1706880 w 2047240"/>
              <a:gd name="connsiteY6" fmla="*/ 788261 h 3048876"/>
              <a:gd name="connsiteX7" fmla="*/ 1976120 w 2047240"/>
              <a:gd name="connsiteY7" fmla="*/ 1413101 h 3048876"/>
              <a:gd name="connsiteX8" fmla="*/ 2047240 w 2047240"/>
              <a:gd name="connsiteY8" fmla="*/ 1971901 h 3048876"/>
              <a:gd name="connsiteX9" fmla="*/ 1925320 w 2047240"/>
              <a:gd name="connsiteY9" fmla="*/ 2241141 h 3048876"/>
              <a:gd name="connsiteX10" fmla="*/ 1457960 w 2047240"/>
              <a:gd name="connsiteY10" fmla="*/ 2617061 h 3048876"/>
              <a:gd name="connsiteX11" fmla="*/ 1056640 w 2047240"/>
              <a:gd name="connsiteY11" fmla="*/ 3048861 h 3048876"/>
              <a:gd name="connsiteX12" fmla="*/ 878840 w 2047240"/>
              <a:gd name="connsiteY12" fmla="*/ 2601821 h 3048876"/>
              <a:gd name="connsiteX13" fmla="*/ 873760 w 2047240"/>
              <a:gd name="connsiteY13" fmla="*/ 2139541 h 3048876"/>
              <a:gd name="connsiteX14" fmla="*/ 904240 w 2047240"/>
              <a:gd name="connsiteY14" fmla="*/ 1641701 h 3048876"/>
              <a:gd name="connsiteX15" fmla="*/ 797560 w 2047240"/>
              <a:gd name="connsiteY15" fmla="*/ 1433421 h 3048876"/>
              <a:gd name="connsiteX16" fmla="*/ 487680 w 2047240"/>
              <a:gd name="connsiteY16" fmla="*/ 1311501 h 3048876"/>
              <a:gd name="connsiteX17" fmla="*/ 269240 w 2047240"/>
              <a:gd name="connsiteY17" fmla="*/ 1260701 h 3048876"/>
              <a:gd name="connsiteX18" fmla="*/ 15240 w 2047240"/>
              <a:gd name="connsiteY18" fmla="*/ 1057501 h 3048876"/>
              <a:gd name="connsiteX19" fmla="*/ 0 w 2047240"/>
              <a:gd name="connsiteY19" fmla="*/ 864461 h 3048876"/>
              <a:gd name="connsiteX20" fmla="*/ 60960 w 2047240"/>
              <a:gd name="connsiteY20" fmla="*/ 727301 h 3048876"/>
              <a:gd name="connsiteX0" fmla="*/ 60960 w 2047240"/>
              <a:gd name="connsiteY0" fmla="*/ 727301 h 3048876"/>
              <a:gd name="connsiteX1" fmla="*/ 330200 w 2047240"/>
              <a:gd name="connsiteY1" fmla="*/ 579981 h 3048876"/>
              <a:gd name="connsiteX2" fmla="*/ 457200 w 2047240"/>
              <a:gd name="connsiteY2" fmla="*/ 427581 h 3048876"/>
              <a:gd name="connsiteX3" fmla="*/ 477520 w 2047240"/>
              <a:gd name="connsiteY3" fmla="*/ 310741 h 3048876"/>
              <a:gd name="connsiteX4" fmla="*/ 1026160 w 2047240"/>
              <a:gd name="connsiteY4" fmla="*/ 5941 h 3048876"/>
              <a:gd name="connsiteX5" fmla="*/ 1376680 w 2047240"/>
              <a:gd name="connsiteY5" fmla="*/ 198981 h 3048876"/>
              <a:gd name="connsiteX6" fmla="*/ 1706880 w 2047240"/>
              <a:gd name="connsiteY6" fmla="*/ 788261 h 3048876"/>
              <a:gd name="connsiteX7" fmla="*/ 1976120 w 2047240"/>
              <a:gd name="connsiteY7" fmla="*/ 1413101 h 3048876"/>
              <a:gd name="connsiteX8" fmla="*/ 2047240 w 2047240"/>
              <a:gd name="connsiteY8" fmla="*/ 1971901 h 3048876"/>
              <a:gd name="connsiteX9" fmla="*/ 1925320 w 2047240"/>
              <a:gd name="connsiteY9" fmla="*/ 2241141 h 3048876"/>
              <a:gd name="connsiteX10" fmla="*/ 1457960 w 2047240"/>
              <a:gd name="connsiteY10" fmla="*/ 2617061 h 3048876"/>
              <a:gd name="connsiteX11" fmla="*/ 1056640 w 2047240"/>
              <a:gd name="connsiteY11" fmla="*/ 3048861 h 3048876"/>
              <a:gd name="connsiteX12" fmla="*/ 878840 w 2047240"/>
              <a:gd name="connsiteY12" fmla="*/ 2601821 h 3048876"/>
              <a:gd name="connsiteX13" fmla="*/ 873760 w 2047240"/>
              <a:gd name="connsiteY13" fmla="*/ 2139541 h 3048876"/>
              <a:gd name="connsiteX14" fmla="*/ 904240 w 2047240"/>
              <a:gd name="connsiteY14" fmla="*/ 1641701 h 3048876"/>
              <a:gd name="connsiteX15" fmla="*/ 797560 w 2047240"/>
              <a:gd name="connsiteY15" fmla="*/ 1433421 h 3048876"/>
              <a:gd name="connsiteX16" fmla="*/ 487680 w 2047240"/>
              <a:gd name="connsiteY16" fmla="*/ 1311501 h 3048876"/>
              <a:gd name="connsiteX17" fmla="*/ 269240 w 2047240"/>
              <a:gd name="connsiteY17" fmla="*/ 1260701 h 3048876"/>
              <a:gd name="connsiteX18" fmla="*/ 15240 w 2047240"/>
              <a:gd name="connsiteY18" fmla="*/ 1057501 h 3048876"/>
              <a:gd name="connsiteX19" fmla="*/ 0 w 2047240"/>
              <a:gd name="connsiteY19" fmla="*/ 864461 h 3048876"/>
              <a:gd name="connsiteX20" fmla="*/ 60960 w 2047240"/>
              <a:gd name="connsiteY20" fmla="*/ 727301 h 3048876"/>
              <a:gd name="connsiteX0" fmla="*/ 60960 w 2047240"/>
              <a:gd name="connsiteY0" fmla="*/ 727301 h 3048876"/>
              <a:gd name="connsiteX1" fmla="*/ 330200 w 2047240"/>
              <a:gd name="connsiteY1" fmla="*/ 579981 h 3048876"/>
              <a:gd name="connsiteX2" fmla="*/ 457200 w 2047240"/>
              <a:gd name="connsiteY2" fmla="*/ 427581 h 3048876"/>
              <a:gd name="connsiteX3" fmla="*/ 477520 w 2047240"/>
              <a:gd name="connsiteY3" fmla="*/ 310741 h 3048876"/>
              <a:gd name="connsiteX4" fmla="*/ 1026160 w 2047240"/>
              <a:gd name="connsiteY4" fmla="*/ 5941 h 3048876"/>
              <a:gd name="connsiteX5" fmla="*/ 1376680 w 2047240"/>
              <a:gd name="connsiteY5" fmla="*/ 198981 h 3048876"/>
              <a:gd name="connsiteX6" fmla="*/ 1706880 w 2047240"/>
              <a:gd name="connsiteY6" fmla="*/ 788261 h 3048876"/>
              <a:gd name="connsiteX7" fmla="*/ 1976120 w 2047240"/>
              <a:gd name="connsiteY7" fmla="*/ 1413101 h 3048876"/>
              <a:gd name="connsiteX8" fmla="*/ 2047240 w 2047240"/>
              <a:gd name="connsiteY8" fmla="*/ 1971901 h 3048876"/>
              <a:gd name="connsiteX9" fmla="*/ 1925320 w 2047240"/>
              <a:gd name="connsiteY9" fmla="*/ 2241141 h 3048876"/>
              <a:gd name="connsiteX10" fmla="*/ 1457960 w 2047240"/>
              <a:gd name="connsiteY10" fmla="*/ 2617061 h 3048876"/>
              <a:gd name="connsiteX11" fmla="*/ 1056640 w 2047240"/>
              <a:gd name="connsiteY11" fmla="*/ 3048861 h 3048876"/>
              <a:gd name="connsiteX12" fmla="*/ 878840 w 2047240"/>
              <a:gd name="connsiteY12" fmla="*/ 2601821 h 3048876"/>
              <a:gd name="connsiteX13" fmla="*/ 873760 w 2047240"/>
              <a:gd name="connsiteY13" fmla="*/ 2139541 h 3048876"/>
              <a:gd name="connsiteX14" fmla="*/ 904240 w 2047240"/>
              <a:gd name="connsiteY14" fmla="*/ 1641701 h 3048876"/>
              <a:gd name="connsiteX15" fmla="*/ 797560 w 2047240"/>
              <a:gd name="connsiteY15" fmla="*/ 1433421 h 3048876"/>
              <a:gd name="connsiteX16" fmla="*/ 487680 w 2047240"/>
              <a:gd name="connsiteY16" fmla="*/ 1311501 h 3048876"/>
              <a:gd name="connsiteX17" fmla="*/ 269240 w 2047240"/>
              <a:gd name="connsiteY17" fmla="*/ 1260701 h 3048876"/>
              <a:gd name="connsiteX18" fmla="*/ 15240 w 2047240"/>
              <a:gd name="connsiteY18" fmla="*/ 1057501 h 3048876"/>
              <a:gd name="connsiteX19" fmla="*/ 0 w 2047240"/>
              <a:gd name="connsiteY19" fmla="*/ 864461 h 3048876"/>
              <a:gd name="connsiteX20" fmla="*/ 60960 w 2047240"/>
              <a:gd name="connsiteY20" fmla="*/ 727301 h 3048876"/>
              <a:gd name="connsiteX0" fmla="*/ 60960 w 2047240"/>
              <a:gd name="connsiteY0" fmla="*/ 727301 h 3048876"/>
              <a:gd name="connsiteX1" fmla="*/ 330200 w 2047240"/>
              <a:gd name="connsiteY1" fmla="*/ 579981 h 3048876"/>
              <a:gd name="connsiteX2" fmla="*/ 457200 w 2047240"/>
              <a:gd name="connsiteY2" fmla="*/ 427581 h 3048876"/>
              <a:gd name="connsiteX3" fmla="*/ 477520 w 2047240"/>
              <a:gd name="connsiteY3" fmla="*/ 310741 h 3048876"/>
              <a:gd name="connsiteX4" fmla="*/ 1026160 w 2047240"/>
              <a:gd name="connsiteY4" fmla="*/ 5941 h 3048876"/>
              <a:gd name="connsiteX5" fmla="*/ 1376680 w 2047240"/>
              <a:gd name="connsiteY5" fmla="*/ 198981 h 3048876"/>
              <a:gd name="connsiteX6" fmla="*/ 1706880 w 2047240"/>
              <a:gd name="connsiteY6" fmla="*/ 788261 h 3048876"/>
              <a:gd name="connsiteX7" fmla="*/ 1976120 w 2047240"/>
              <a:gd name="connsiteY7" fmla="*/ 1413101 h 3048876"/>
              <a:gd name="connsiteX8" fmla="*/ 2047240 w 2047240"/>
              <a:gd name="connsiteY8" fmla="*/ 1971901 h 3048876"/>
              <a:gd name="connsiteX9" fmla="*/ 1925320 w 2047240"/>
              <a:gd name="connsiteY9" fmla="*/ 2241141 h 3048876"/>
              <a:gd name="connsiteX10" fmla="*/ 1457960 w 2047240"/>
              <a:gd name="connsiteY10" fmla="*/ 2617061 h 3048876"/>
              <a:gd name="connsiteX11" fmla="*/ 1056640 w 2047240"/>
              <a:gd name="connsiteY11" fmla="*/ 3048861 h 3048876"/>
              <a:gd name="connsiteX12" fmla="*/ 878840 w 2047240"/>
              <a:gd name="connsiteY12" fmla="*/ 2601821 h 3048876"/>
              <a:gd name="connsiteX13" fmla="*/ 873760 w 2047240"/>
              <a:gd name="connsiteY13" fmla="*/ 2139541 h 3048876"/>
              <a:gd name="connsiteX14" fmla="*/ 904240 w 2047240"/>
              <a:gd name="connsiteY14" fmla="*/ 1641701 h 3048876"/>
              <a:gd name="connsiteX15" fmla="*/ 797560 w 2047240"/>
              <a:gd name="connsiteY15" fmla="*/ 1433421 h 3048876"/>
              <a:gd name="connsiteX16" fmla="*/ 487680 w 2047240"/>
              <a:gd name="connsiteY16" fmla="*/ 1311501 h 3048876"/>
              <a:gd name="connsiteX17" fmla="*/ 269240 w 2047240"/>
              <a:gd name="connsiteY17" fmla="*/ 1260701 h 3048876"/>
              <a:gd name="connsiteX18" fmla="*/ 15240 w 2047240"/>
              <a:gd name="connsiteY18" fmla="*/ 1057501 h 3048876"/>
              <a:gd name="connsiteX19" fmla="*/ 0 w 2047240"/>
              <a:gd name="connsiteY19" fmla="*/ 864461 h 3048876"/>
              <a:gd name="connsiteX20" fmla="*/ 60960 w 2047240"/>
              <a:gd name="connsiteY20" fmla="*/ 727301 h 3048876"/>
              <a:gd name="connsiteX0" fmla="*/ 60960 w 2047240"/>
              <a:gd name="connsiteY0" fmla="*/ 727301 h 3048876"/>
              <a:gd name="connsiteX1" fmla="*/ 330200 w 2047240"/>
              <a:gd name="connsiteY1" fmla="*/ 579981 h 3048876"/>
              <a:gd name="connsiteX2" fmla="*/ 457200 w 2047240"/>
              <a:gd name="connsiteY2" fmla="*/ 427581 h 3048876"/>
              <a:gd name="connsiteX3" fmla="*/ 477520 w 2047240"/>
              <a:gd name="connsiteY3" fmla="*/ 310741 h 3048876"/>
              <a:gd name="connsiteX4" fmla="*/ 1026160 w 2047240"/>
              <a:gd name="connsiteY4" fmla="*/ 5941 h 3048876"/>
              <a:gd name="connsiteX5" fmla="*/ 1376680 w 2047240"/>
              <a:gd name="connsiteY5" fmla="*/ 198981 h 3048876"/>
              <a:gd name="connsiteX6" fmla="*/ 1706880 w 2047240"/>
              <a:gd name="connsiteY6" fmla="*/ 788261 h 3048876"/>
              <a:gd name="connsiteX7" fmla="*/ 1976120 w 2047240"/>
              <a:gd name="connsiteY7" fmla="*/ 1413101 h 3048876"/>
              <a:gd name="connsiteX8" fmla="*/ 2047240 w 2047240"/>
              <a:gd name="connsiteY8" fmla="*/ 1971901 h 3048876"/>
              <a:gd name="connsiteX9" fmla="*/ 1925320 w 2047240"/>
              <a:gd name="connsiteY9" fmla="*/ 2241141 h 3048876"/>
              <a:gd name="connsiteX10" fmla="*/ 1457960 w 2047240"/>
              <a:gd name="connsiteY10" fmla="*/ 2617061 h 3048876"/>
              <a:gd name="connsiteX11" fmla="*/ 1056640 w 2047240"/>
              <a:gd name="connsiteY11" fmla="*/ 3048861 h 3048876"/>
              <a:gd name="connsiteX12" fmla="*/ 878840 w 2047240"/>
              <a:gd name="connsiteY12" fmla="*/ 2601821 h 3048876"/>
              <a:gd name="connsiteX13" fmla="*/ 873760 w 2047240"/>
              <a:gd name="connsiteY13" fmla="*/ 2139541 h 3048876"/>
              <a:gd name="connsiteX14" fmla="*/ 904240 w 2047240"/>
              <a:gd name="connsiteY14" fmla="*/ 1641701 h 3048876"/>
              <a:gd name="connsiteX15" fmla="*/ 797560 w 2047240"/>
              <a:gd name="connsiteY15" fmla="*/ 1433421 h 3048876"/>
              <a:gd name="connsiteX16" fmla="*/ 487680 w 2047240"/>
              <a:gd name="connsiteY16" fmla="*/ 1311501 h 3048876"/>
              <a:gd name="connsiteX17" fmla="*/ 269240 w 2047240"/>
              <a:gd name="connsiteY17" fmla="*/ 1260701 h 3048876"/>
              <a:gd name="connsiteX18" fmla="*/ 15240 w 2047240"/>
              <a:gd name="connsiteY18" fmla="*/ 1057501 h 3048876"/>
              <a:gd name="connsiteX19" fmla="*/ 0 w 2047240"/>
              <a:gd name="connsiteY19" fmla="*/ 864461 h 3048876"/>
              <a:gd name="connsiteX20" fmla="*/ 60960 w 2047240"/>
              <a:gd name="connsiteY20" fmla="*/ 727301 h 3048876"/>
              <a:gd name="connsiteX0" fmla="*/ 60960 w 2047240"/>
              <a:gd name="connsiteY0" fmla="*/ 727301 h 3048876"/>
              <a:gd name="connsiteX1" fmla="*/ 330200 w 2047240"/>
              <a:gd name="connsiteY1" fmla="*/ 579981 h 3048876"/>
              <a:gd name="connsiteX2" fmla="*/ 457200 w 2047240"/>
              <a:gd name="connsiteY2" fmla="*/ 427581 h 3048876"/>
              <a:gd name="connsiteX3" fmla="*/ 477520 w 2047240"/>
              <a:gd name="connsiteY3" fmla="*/ 310741 h 3048876"/>
              <a:gd name="connsiteX4" fmla="*/ 1026160 w 2047240"/>
              <a:gd name="connsiteY4" fmla="*/ 5941 h 3048876"/>
              <a:gd name="connsiteX5" fmla="*/ 1376680 w 2047240"/>
              <a:gd name="connsiteY5" fmla="*/ 198981 h 3048876"/>
              <a:gd name="connsiteX6" fmla="*/ 1706880 w 2047240"/>
              <a:gd name="connsiteY6" fmla="*/ 788261 h 3048876"/>
              <a:gd name="connsiteX7" fmla="*/ 1976120 w 2047240"/>
              <a:gd name="connsiteY7" fmla="*/ 1413101 h 3048876"/>
              <a:gd name="connsiteX8" fmla="*/ 2047240 w 2047240"/>
              <a:gd name="connsiteY8" fmla="*/ 1971901 h 3048876"/>
              <a:gd name="connsiteX9" fmla="*/ 1925320 w 2047240"/>
              <a:gd name="connsiteY9" fmla="*/ 2241141 h 3048876"/>
              <a:gd name="connsiteX10" fmla="*/ 1457960 w 2047240"/>
              <a:gd name="connsiteY10" fmla="*/ 2617061 h 3048876"/>
              <a:gd name="connsiteX11" fmla="*/ 1056640 w 2047240"/>
              <a:gd name="connsiteY11" fmla="*/ 3048861 h 3048876"/>
              <a:gd name="connsiteX12" fmla="*/ 878840 w 2047240"/>
              <a:gd name="connsiteY12" fmla="*/ 2601821 h 3048876"/>
              <a:gd name="connsiteX13" fmla="*/ 873760 w 2047240"/>
              <a:gd name="connsiteY13" fmla="*/ 2139541 h 3048876"/>
              <a:gd name="connsiteX14" fmla="*/ 904240 w 2047240"/>
              <a:gd name="connsiteY14" fmla="*/ 1641701 h 3048876"/>
              <a:gd name="connsiteX15" fmla="*/ 797560 w 2047240"/>
              <a:gd name="connsiteY15" fmla="*/ 1433421 h 3048876"/>
              <a:gd name="connsiteX16" fmla="*/ 487680 w 2047240"/>
              <a:gd name="connsiteY16" fmla="*/ 1311501 h 3048876"/>
              <a:gd name="connsiteX17" fmla="*/ 269240 w 2047240"/>
              <a:gd name="connsiteY17" fmla="*/ 1260701 h 3048876"/>
              <a:gd name="connsiteX18" fmla="*/ 15240 w 2047240"/>
              <a:gd name="connsiteY18" fmla="*/ 1057501 h 3048876"/>
              <a:gd name="connsiteX19" fmla="*/ 0 w 2047240"/>
              <a:gd name="connsiteY19" fmla="*/ 864461 h 3048876"/>
              <a:gd name="connsiteX20" fmla="*/ 60960 w 2047240"/>
              <a:gd name="connsiteY20" fmla="*/ 727301 h 3048876"/>
              <a:gd name="connsiteX0" fmla="*/ 60960 w 2047240"/>
              <a:gd name="connsiteY0" fmla="*/ 727301 h 3048876"/>
              <a:gd name="connsiteX1" fmla="*/ 330200 w 2047240"/>
              <a:gd name="connsiteY1" fmla="*/ 579981 h 3048876"/>
              <a:gd name="connsiteX2" fmla="*/ 457200 w 2047240"/>
              <a:gd name="connsiteY2" fmla="*/ 427581 h 3048876"/>
              <a:gd name="connsiteX3" fmla="*/ 477520 w 2047240"/>
              <a:gd name="connsiteY3" fmla="*/ 310741 h 3048876"/>
              <a:gd name="connsiteX4" fmla="*/ 1026160 w 2047240"/>
              <a:gd name="connsiteY4" fmla="*/ 5941 h 3048876"/>
              <a:gd name="connsiteX5" fmla="*/ 1376680 w 2047240"/>
              <a:gd name="connsiteY5" fmla="*/ 198981 h 3048876"/>
              <a:gd name="connsiteX6" fmla="*/ 1706880 w 2047240"/>
              <a:gd name="connsiteY6" fmla="*/ 788261 h 3048876"/>
              <a:gd name="connsiteX7" fmla="*/ 1976120 w 2047240"/>
              <a:gd name="connsiteY7" fmla="*/ 1413101 h 3048876"/>
              <a:gd name="connsiteX8" fmla="*/ 2047240 w 2047240"/>
              <a:gd name="connsiteY8" fmla="*/ 1971901 h 3048876"/>
              <a:gd name="connsiteX9" fmla="*/ 1925320 w 2047240"/>
              <a:gd name="connsiteY9" fmla="*/ 2241141 h 3048876"/>
              <a:gd name="connsiteX10" fmla="*/ 1457960 w 2047240"/>
              <a:gd name="connsiteY10" fmla="*/ 2617061 h 3048876"/>
              <a:gd name="connsiteX11" fmla="*/ 1056640 w 2047240"/>
              <a:gd name="connsiteY11" fmla="*/ 3048861 h 3048876"/>
              <a:gd name="connsiteX12" fmla="*/ 878840 w 2047240"/>
              <a:gd name="connsiteY12" fmla="*/ 2601821 h 3048876"/>
              <a:gd name="connsiteX13" fmla="*/ 873760 w 2047240"/>
              <a:gd name="connsiteY13" fmla="*/ 2139541 h 3048876"/>
              <a:gd name="connsiteX14" fmla="*/ 904240 w 2047240"/>
              <a:gd name="connsiteY14" fmla="*/ 1641701 h 3048876"/>
              <a:gd name="connsiteX15" fmla="*/ 797560 w 2047240"/>
              <a:gd name="connsiteY15" fmla="*/ 1433421 h 3048876"/>
              <a:gd name="connsiteX16" fmla="*/ 487680 w 2047240"/>
              <a:gd name="connsiteY16" fmla="*/ 1311501 h 3048876"/>
              <a:gd name="connsiteX17" fmla="*/ 269240 w 2047240"/>
              <a:gd name="connsiteY17" fmla="*/ 1260701 h 3048876"/>
              <a:gd name="connsiteX18" fmla="*/ 15240 w 2047240"/>
              <a:gd name="connsiteY18" fmla="*/ 1057501 h 3048876"/>
              <a:gd name="connsiteX19" fmla="*/ 0 w 2047240"/>
              <a:gd name="connsiteY19" fmla="*/ 864461 h 3048876"/>
              <a:gd name="connsiteX20" fmla="*/ 60960 w 2047240"/>
              <a:gd name="connsiteY20" fmla="*/ 727301 h 3048876"/>
              <a:gd name="connsiteX0" fmla="*/ 89857 w 2076137"/>
              <a:gd name="connsiteY0" fmla="*/ 727301 h 3048876"/>
              <a:gd name="connsiteX1" fmla="*/ 359097 w 2076137"/>
              <a:gd name="connsiteY1" fmla="*/ 579981 h 3048876"/>
              <a:gd name="connsiteX2" fmla="*/ 486097 w 2076137"/>
              <a:gd name="connsiteY2" fmla="*/ 427581 h 3048876"/>
              <a:gd name="connsiteX3" fmla="*/ 506417 w 2076137"/>
              <a:gd name="connsiteY3" fmla="*/ 310741 h 3048876"/>
              <a:gd name="connsiteX4" fmla="*/ 1055057 w 2076137"/>
              <a:gd name="connsiteY4" fmla="*/ 5941 h 3048876"/>
              <a:gd name="connsiteX5" fmla="*/ 1405577 w 2076137"/>
              <a:gd name="connsiteY5" fmla="*/ 198981 h 3048876"/>
              <a:gd name="connsiteX6" fmla="*/ 1735777 w 2076137"/>
              <a:gd name="connsiteY6" fmla="*/ 788261 h 3048876"/>
              <a:gd name="connsiteX7" fmla="*/ 2005017 w 2076137"/>
              <a:gd name="connsiteY7" fmla="*/ 1413101 h 3048876"/>
              <a:gd name="connsiteX8" fmla="*/ 2076137 w 2076137"/>
              <a:gd name="connsiteY8" fmla="*/ 1971901 h 3048876"/>
              <a:gd name="connsiteX9" fmla="*/ 1954217 w 2076137"/>
              <a:gd name="connsiteY9" fmla="*/ 2241141 h 3048876"/>
              <a:gd name="connsiteX10" fmla="*/ 1486857 w 2076137"/>
              <a:gd name="connsiteY10" fmla="*/ 2617061 h 3048876"/>
              <a:gd name="connsiteX11" fmla="*/ 1085537 w 2076137"/>
              <a:gd name="connsiteY11" fmla="*/ 3048861 h 3048876"/>
              <a:gd name="connsiteX12" fmla="*/ 907737 w 2076137"/>
              <a:gd name="connsiteY12" fmla="*/ 2601821 h 3048876"/>
              <a:gd name="connsiteX13" fmla="*/ 902657 w 2076137"/>
              <a:gd name="connsiteY13" fmla="*/ 2139541 h 3048876"/>
              <a:gd name="connsiteX14" fmla="*/ 933137 w 2076137"/>
              <a:gd name="connsiteY14" fmla="*/ 1641701 h 3048876"/>
              <a:gd name="connsiteX15" fmla="*/ 826457 w 2076137"/>
              <a:gd name="connsiteY15" fmla="*/ 1433421 h 3048876"/>
              <a:gd name="connsiteX16" fmla="*/ 516577 w 2076137"/>
              <a:gd name="connsiteY16" fmla="*/ 1311501 h 3048876"/>
              <a:gd name="connsiteX17" fmla="*/ 298137 w 2076137"/>
              <a:gd name="connsiteY17" fmla="*/ 1260701 h 3048876"/>
              <a:gd name="connsiteX18" fmla="*/ 44137 w 2076137"/>
              <a:gd name="connsiteY18" fmla="*/ 1057501 h 3048876"/>
              <a:gd name="connsiteX19" fmla="*/ 28897 w 2076137"/>
              <a:gd name="connsiteY19" fmla="*/ 864461 h 3048876"/>
              <a:gd name="connsiteX20" fmla="*/ 89857 w 2076137"/>
              <a:gd name="connsiteY20" fmla="*/ 727301 h 3048876"/>
              <a:gd name="connsiteX0" fmla="*/ 77839 w 2064119"/>
              <a:gd name="connsiteY0" fmla="*/ 727301 h 3048876"/>
              <a:gd name="connsiteX1" fmla="*/ 347079 w 2064119"/>
              <a:gd name="connsiteY1" fmla="*/ 579981 h 3048876"/>
              <a:gd name="connsiteX2" fmla="*/ 474079 w 2064119"/>
              <a:gd name="connsiteY2" fmla="*/ 427581 h 3048876"/>
              <a:gd name="connsiteX3" fmla="*/ 494399 w 2064119"/>
              <a:gd name="connsiteY3" fmla="*/ 310741 h 3048876"/>
              <a:gd name="connsiteX4" fmla="*/ 1043039 w 2064119"/>
              <a:gd name="connsiteY4" fmla="*/ 5941 h 3048876"/>
              <a:gd name="connsiteX5" fmla="*/ 1393559 w 2064119"/>
              <a:gd name="connsiteY5" fmla="*/ 198981 h 3048876"/>
              <a:gd name="connsiteX6" fmla="*/ 1723759 w 2064119"/>
              <a:gd name="connsiteY6" fmla="*/ 788261 h 3048876"/>
              <a:gd name="connsiteX7" fmla="*/ 1992999 w 2064119"/>
              <a:gd name="connsiteY7" fmla="*/ 1413101 h 3048876"/>
              <a:gd name="connsiteX8" fmla="*/ 2064119 w 2064119"/>
              <a:gd name="connsiteY8" fmla="*/ 1971901 h 3048876"/>
              <a:gd name="connsiteX9" fmla="*/ 1942199 w 2064119"/>
              <a:gd name="connsiteY9" fmla="*/ 2241141 h 3048876"/>
              <a:gd name="connsiteX10" fmla="*/ 1474839 w 2064119"/>
              <a:gd name="connsiteY10" fmla="*/ 2617061 h 3048876"/>
              <a:gd name="connsiteX11" fmla="*/ 1073519 w 2064119"/>
              <a:gd name="connsiteY11" fmla="*/ 3048861 h 3048876"/>
              <a:gd name="connsiteX12" fmla="*/ 895719 w 2064119"/>
              <a:gd name="connsiteY12" fmla="*/ 2601821 h 3048876"/>
              <a:gd name="connsiteX13" fmla="*/ 890639 w 2064119"/>
              <a:gd name="connsiteY13" fmla="*/ 2139541 h 3048876"/>
              <a:gd name="connsiteX14" fmla="*/ 921119 w 2064119"/>
              <a:gd name="connsiteY14" fmla="*/ 1641701 h 3048876"/>
              <a:gd name="connsiteX15" fmla="*/ 814439 w 2064119"/>
              <a:gd name="connsiteY15" fmla="*/ 1433421 h 3048876"/>
              <a:gd name="connsiteX16" fmla="*/ 504559 w 2064119"/>
              <a:gd name="connsiteY16" fmla="*/ 1311501 h 3048876"/>
              <a:gd name="connsiteX17" fmla="*/ 286119 w 2064119"/>
              <a:gd name="connsiteY17" fmla="*/ 1260701 h 3048876"/>
              <a:gd name="connsiteX18" fmla="*/ 32119 w 2064119"/>
              <a:gd name="connsiteY18" fmla="*/ 1057501 h 3048876"/>
              <a:gd name="connsiteX19" fmla="*/ 16879 w 2064119"/>
              <a:gd name="connsiteY19" fmla="*/ 864461 h 3048876"/>
              <a:gd name="connsiteX20" fmla="*/ 77839 w 2064119"/>
              <a:gd name="connsiteY20" fmla="*/ 727301 h 3048876"/>
              <a:gd name="connsiteX0" fmla="*/ 77839 w 2064119"/>
              <a:gd name="connsiteY0" fmla="*/ 727301 h 3048876"/>
              <a:gd name="connsiteX1" fmla="*/ 347079 w 2064119"/>
              <a:gd name="connsiteY1" fmla="*/ 579981 h 3048876"/>
              <a:gd name="connsiteX2" fmla="*/ 474079 w 2064119"/>
              <a:gd name="connsiteY2" fmla="*/ 427581 h 3048876"/>
              <a:gd name="connsiteX3" fmla="*/ 494399 w 2064119"/>
              <a:gd name="connsiteY3" fmla="*/ 310741 h 3048876"/>
              <a:gd name="connsiteX4" fmla="*/ 1043039 w 2064119"/>
              <a:gd name="connsiteY4" fmla="*/ 5941 h 3048876"/>
              <a:gd name="connsiteX5" fmla="*/ 1393559 w 2064119"/>
              <a:gd name="connsiteY5" fmla="*/ 198981 h 3048876"/>
              <a:gd name="connsiteX6" fmla="*/ 1723759 w 2064119"/>
              <a:gd name="connsiteY6" fmla="*/ 788261 h 3048876"/>
              <a:gd name="connsiteX7" fmla="*/ 1992999 w 2064119"/>
              <a:gd name="connsiteY7" fmla="*/ 1413101 h 3048876"/>
              <a:gd name="connsiteX8" fmla="*/ 2064119 w 2064119"/>
              <a:gd name="connsiteY8" fmla="*/ 1971901 h 3048876"/>
              <a:gd name="connsiteX9" fmla="*/ 1942199 w 2064119"/>
              <a:gd name="connsiteY9" fmla="*/ 2241141 h 3048876"/>
              <a:gd name="connsiteX10" fmla="*/ 1474839 w 2064119"/>
              <a:gd name="connsiteY10" fmla="*/ 2617061 h 3048876"/>
              <a:gd name="connsiteX11" fmla="*/ 1073519 w 2064119"/>
              <a:gd name="connsiteY11" fmla="*/ 3048861 h 3048876"/>
              <a:gd name="connsiteX12" fmla="*/ 895719 w 2064119"/>
              <a:gd name="connsiteY12" fmla="*/ 2601821 h 3048876"/>
              <a:gd name="connsiteX13" fmla="*/ 890639 w 2064119"/>
              <a:gd name="connsiteY13" fmla="*/ 2139541 h 3048876"/>
              <a:gd name="connsiteX14" fmla="*/ 921119 w 2064119"/>
              <a:gd name="connsiteY14" fmla="*/ 1641701 h 3048876"/>
              <a:gd name="connsiteX15" fmla="*/ 814439 w 2064119"/>
              <a:gd name="connsiteY15" fmla="*/ 1433421 h 3048876"/>
              <a:gd name="connsiteX16" fmla="*/ 504559 w 2064119"/>
              <a:gd name="connsiteY16" fmla="*/ 1311501 h 3048876"/>
              <a:gd name="connsiteX17" fmla="*/ 286119 w 2064119"/>
              <a:gd name="connsiteY17" fmla="*/ 1260701 h 3048876"/>
              <a:gd name="connsiteX18" fmla="*/ 32119 w 2064119"/>
              <a:gd name="connsiteY18" fmla="*/ 1057501 h 3048876"/>
              <a:gd name="connsiteX19" fmla="*/ 16879 w 2064119"/>
              <a:gd name="connsiteY19" fmla="*/ 864461 h 3048876"/>
              <a:gd name="connsiteX20" fmla="*/ 77839 w 2064119"/>
              <a:gd name="connsiteY20" fmla="*/ 727301 h 3048876"/>
              <a:gd name="connsiteX0" fmla="*/ 77839 w 2064119"/>
              <a:gd name="connsiteY0" fmla="*/ 727301 h 3048876"/>
              <a:gd name="connsiteX1" fmla="*/ 347079 w 2064119"/>
              <a:gd name="connsiteY1" fmla="*/ 579981 h 3048876"/>
              <a:gd name="connsiteX2" fmla="*/ 474079 w 2064119"/>
              <a:gd name="connsiteY2" fmla="*/ 427581 h 3048876"/>
              <a:gd name="connsiteX3" fmla="*/ 494399 w 2064119"/>
              <a:gd name="connsiteY3" fmla="*/ 310741 h 3048876"/>
              <a:gd name="connsiteX4" fmla="*/ 1043039 w 2064119"/>
              <a:gd name="connsiteY4" fmla="*/ 5941 h 3048876"/>
              <a:gd name="connsiteX5" fmla="*/ 1393559 w 2064119"/>
              <a:gd name="connsiteY5" fmla="*/ 198981 h 3048876"/>
              <a:gd name="connsiteX6" fmla="*/ 1723759 w 2064119"/>
              <a:gd name="connsiteY6" fmla="*/ 788261 h 3048876"/>
              <a:gd name="connsiteX7" fmla="*/ 1992999 w 2064119"/>
              <a:gd name="connsiteY7" fmla="*/ 1413101 h 3048876"/>
              <a:gd name="connsiteX8" fmla="*/ 2064119 w 2064119"/>
              <a:gd name="connsiteY8" fmla="*/ 1971901 h 3048876"/>
              <a:gd name="connsiteX9" fmla="*/ 1942199 w 2064119"/>
              <a:gd name="connsiteY9" fmla="*/ 2241141 h 3048876"/>
              <a:gd name="connsiteX10" fmla="*/ 1474839 w 2064119"/>
              <a:gd name="connsiteY10" fmla="*/ 2617061 h 3048876"/>
              <a:gd name="connsiteX11" fmla="*/ 1073519 w 2064119"/>
              <a:gd name="connsiteY11" fmla="*/ 3048861 h 3048876"/>
              <a:gd name="connsiteX12" fmla="*/ 895719 w 2064119"/>
              <a:gd name="connsiteY12" fmla="*/ 2601821 h 3048876"/>
              <a:gd name="connsiteX13" fmla="*/ 890639 w 2064119"/>
              <a:gd name="connsiteY13" fmla="*/ 2139541 h 3048876"/>
              <a:gd name="connsiteX14" fmla="*/ 921119 w 2064119"/>
              <a:gd name="connsiteY14" fmla="*/ 1641701 h 3048876"/>
              <a:gd name="connsiteX15" fmla="*/ 814439 w 2064119"/>
              <a:gd name="connsiteY15" fmla="*/ 1433421 h 3048876"/>
              <a:gd name="connsiteX16" fmla="*/ 504559 w 2064119"/>
              <a:gd name="connsiteY16" fmla="*/ 1311501 h 3048876"/>
              <a:gd name="connsiteX17" fmla="*/ 286119 w 2064119"/>
              <a:gd name="connsiteY17" fmla="*/ 1260701 h 3048876"/>
              <a:gd name="connsiteX18" fmla="*/ 32119 w 2064119"/>
              <a:gd name="connsiteY18" fmla="*/ 1057501 h 3048876"/>
              <a:gd name="connsiteX19" fmla="*/ 16879 w 2064119"/>
              <a:gd name="connsiteY19" fmla="*/ 864461 h 3048876"/>
              <a:gd name="connsiteX20" fmla="*/ 77839 w 2064119"/>
              <a:gd name="connsiteY20" fmla="*/ 727301 h 3048876"/>
              <a:gd name="connsiteX0" fmla="*/ 77839 w 2064119"/>
              <a:gd name="connsiteY0" fmla="*/ 727301 h 3048876"/>
              <a:gd name="connsiteX1" fmla="*/ 347079 w 2064119"/>
              <a:gd name="connsiteY1" fmla="*/ 579981 h 3048876"/>
              <a:gd name="connsiteX2" fmla="*/ 474079 w 2064119"/>
              <a:gd name="connsiteY2" fmla="*/ 427581 h 3048876"/>
              <a:gd name="connsiteX3" fmla="*/ 494399 w 2064119"/>
              <a:gd name="connsiteY3" fmla="*/ 310741 h 3048876"/>
              <a:gd name="connsiteX4" fmla="*/ 1043039 w 2064119"/>
              <a:gd name="connsiteY4" fmla="*/ 5941 h 3048876"/>
              <a:gd name="connsiteX5" fmla="*/ 1393559 w 2064119"/>
              <a:gd name="connsiteY5" fmla="*/ 198981 h 3048876"/>
              <a:gd name="connsiteX6" fmla="*/ 1723759 w 2064119"/>
              <a:gd name="connsiteY6" fmla="*/ 788261 h 3048876"/>
              <a:gd name="connsiteX7" fmla="*/ 1992999 w 2064119"/>
              <a:gd name="connsiteY7" fmla="*/ 1413101 h 3048876"/>
              <a:gd name="connsiteX8" fmla="*/ 2064119 w 2064119"/>
              <a:gd name="connsiteY8" fmla="*/ 1971901 h 3048876"/>
              <a:gd name="connsiteX9" fmla="*/ 1942199 w 2064119"/>
              <a:gd name="connsiteY9" fmla="*/ 2241141 h 3048876"/>
              <a:gd name="connsiteX10" fmla="*/ 1474839 w 2064119"/>
              <a:gd name="connsiteY10" fmla="*/ 2617061 h 3048876"/>
              <a:gd name="connsiteX11" fmla="*/ 1073519 w 2064119"/>
              <a:gd name="connsiteY11" fmla="*/ 3048861 h 3048876"/>
              <a:gd name="connsiteX12" fmla="*/ 895719 w 2064119"/>
              <a:gd name="connsiteY12" fmla="*/ 2601821 h 3048876"/>
              <a:gd name="connsiteX13" fmla="*/ 890639 w 2064119"/>
              <a:gd name="connsiteY13" fmla="*/ 2139541 h 3048876"/>
              <a:gd name="connsiteX14" fmla="*/ 921119 w 2064119"/>
              <a:gd name="connsiteY14" fmla="*/ 1641701 h 3048876"/>
              <a:gd name="connsiteX15" fmla="*/ 814439 w 2064119"/>
              <a:gd name="connsiteY15" fmla="*/ 1433421 h 3048876"/>
              <a:gd name="connsiteX16" fmla="*/ 504559 w 2064119"/>
              <a:gd name="connsiteY16" fmla="*/ 1311501 h 3048876"/>
              <a:gd name="connsiteX17" fmla="*/ 286119 w 2064119"/>
              <a:gd name="connsiteY17" fmla="*/ 1260701 h 3048876"/>
              <a:gd name="connsiteX18" fmla="*/ 32119 w 2064119"/>
              <a:gd name="connsiteY18" fmla="*/ 1057501 h 3048876"/>
              <a:gd name="connsiteX19" fmla="*/ 16879 w 2064119"/>
              <a:gd name="connsiteY19" fmla="*/ 864461 h 3048876"/>
              <a:gd name="connsiteX20" fmla="*/ 77839 w 2064119"/>
              <a:gd name="connsiteY20" fmla="*/ 727301 h 3048876"/>
              <a:gd name="connsiteX0" fmla="*/ 77839 w 2064119"/>
              <a:gd name="connsiteY0" fmla="*/ 727301 h 3048876"/>
              <a:gd name="connsiteX1" fmla="*/ 347079 w 2064119"/>
              <a:gd name="connsiteY1" fmla="*/ 579981 h 3048876"/>
              <a:gd name="connsiteX2" fmla="*/ 474079 w 2064119"/>
              <a:gd name="connsiteY2" fmla="*/ 427581 h 3048876"/>
              <a:gd name="connsiteX3" fmla="*/ 494399 w 2064119"/>
              <a:gd name="connsiteY3" fmla="*/ 310741 h 3048876"/>
              <a:gd name="connsiteX4" fmla="*/ 1043039 w 2064119"/>
              <a:gd name="connsiteY4" fmla="*/ 5941 h 3048876"/>
              <a:gd name="connsiteX5" fmla="*/ 1393559 w 2064119"/>
              <a:gd name="connsiteY5" fmla="*/ 198981 h 3048876"/>
              <a:gd name="connsiteX6" fmla="*/ 1723759 w 2064119"/>
              <a:gd name="connsiteY6" fmla="*/ 788261 h 3048876"/>
              <a:gd name="connsiteX7" fmla="*/ 1992999 w 2064119"/>
              <a:gd name="connsiteY7" fmla="*/ 1413101 h 3048876"/>
              <a:gd name="connsiteX8" fmla="*/ 2064119 w 2064119"/>
              <a:gd name="connsiteY8" fmla="*/ 1971901 h 3048876"/>
              <a:gd name="connsiteX9" fmla="*/ 1942199 w 2064119"/>
              <a:gd name="connsiteY9" fmla="*/ 2241141 h 3048876"/>
              <a:gd name="connsiteX10" fmla="*/ 1474839 w 2064119"/>
              <a:gd name="connsiteY10" fmla="*/ 2617061 h 3048876"/>
              <a:gd name="connsiteX11" fmla="*/ 1073519 w 2064119"/>
              <a:gd name="connsiteY11" fmla="*/ 3048861 h 3048876"/>
              <a:gd name="connsiteX12" fmla="*/ 895719 w 2064119"/>
              <a:gd name="connsiteY12" fmla="*/ 2601821 h 3048876"/>
              <a:gd name="connsiteX13" fmla="*/ 890639 w 2064119"/>
              <a:gd name="connsiteY13" fmla="*/ 2139541 h 3048876"/>
              <a:gd name="connsiteX14" fmla="*/ 921119 w 2064119"/>
              <a:gd name="connsiteY14" fmla="*/ 1641701 h 3048876"/>
              <a:gd name="connsiteX15" fmla="*/ 814439 w 2064119"/>
              <a:gd name="connsiteY15" fmla="*/ 1433421 h 3048876"/>
              <a:gd name="connsiteX16" fmla="*/ 504559 w 2064119"/>
              <a:gd name="connsiteY16" fmla="*/ 1311501 h 3048876"/>
              <a:gd name="connsiteX17" fmla="*/ 286119 w 2064119"/>
              <a:gd name="connsiteY17" fmla="*/ 1260701 h 3048876"/>
              <a:gd name="connsiteX18" fmla="*/ 32119 w 2064119"/>
              <a:gd name="connsiteY18" fmla="*/ 1057501 h 3048876"/>
              <a:gd name="connsiteX19" fmla="*/ 16879 w 2064119"/>
              <a:gd name="connsiteY19" fmla="*/ 864461 h 3048876"/>
              <a:gd name="connsiteX20" fmla="*/ 77839 w 2064119"/>
              <a:gd name="connsiteY20" fmla="*/ 727301 h 3048876"/>
              <a:gd name="connsiteX0" fmla="*/ 77839 w 2064119"/>
              <a:gd name="connsiteY0" fmla="*/ 727301 h 3048876"/>
              <a:gd name="connsiteX1" fmla="*/ 347079 w 2064119"/>
              <a:gd name="connsiteY1" fmla="*/ 579981 h 3048876"/>
              <a:gd name="connsiteX2" fmla="*/ 474079 w 2064119"/>
              <a:gd name="connsiteY2" fmla="*/ 427581 h 3048876"/>
              <a:gd name="connsiteX3" fmla="*/ 494399 w 2064119"/>
              <a:gd name="connsiteY3" fmla="*/ 310741 h 3048876"/>
              <a:gd name="connsiteX4" fmla="*/ 1043039 w 2064119"/>
              <a:gd name="connsiteY4" fmla="*/ 5941 h 3048876"/>
              <a:gd name="connsiteX5" fmla="*/ 1393559 w 2064119"/>
              <a:gd name="connsiteY5" fmla="*/ 198981 h 3048876"/>
              <a:gd name="connsiteX6" fmla="*/ 1723759 w 2064119"/>
              <a:gd name="connsiteY6" fmla="*/ 788261 h 3048876"/>
              <a:gd name="connsiteX7" fmla="*/ 1992999 w 2064119"/>
              <a:gd name="connsiteY7" fmla="*/ 1413101 h 3048876"/>
              <a:gd name="connsiteX8" fmla="*/ 2064119 w 2064119"/>
              <a:gd name="connsiteY8" fmla="*/ 1971901 h 3048876"/>
              <a:gd name="connsiteX9" fmla="*/ 1942199 w 2064119"/>
              <a:gd name="connsiteY9" fmla="*/ 2241141 h 3048876"/>
              <a:gd name="connsiteX10" fmla="*/ 1474839 w 2064119"/>
              <a:gd name="connsiteY10" fmla="*/ 2617061 h 3048876"/>
              <a:gd name="connsiteX11" fmla="*/ 1073519 w 2064119"/>
              <a:gd name="connsiteY11" fmla="*/ 3048861 h 3048876"/>
              <a:gd name="connsiteX12" fmla="*/ 895719 w 2064119"/>
              <a:gd name="connsiteY12" fmla="*/ 2601821 h 3048876"/>
              <a:gd name="connsiteX13" fmla="*/ 890639 w 2064119"/>
              <a:gd name="connsiteY13" fmla="*/ 2139541 h 3048876"/>
              <a:gd name="connsiteX14" fmla="*/ 921119 w 2064119"/>
              <a:gd name="connsiteY14" fmla="*/ 1641701 h 3048876"/>
              <a:gd name="connsiteX15" fmla="*/ 814439 w 2064119"/>
              <a:gd name="connsiteY15" fmla="*/ 1433421 h 3048876"/>
              <a:gd name="connsiteX16" fmla="*/ 504559 w 2064119"/>
              <a:gd name="connsiteY16" fmla="*/ 1311501 h 3048876"/>
              <a:gd name="connsiteX17" fmla="*/ 286119 w 2064119"/>
              <a:gd name="connsiteY17" fmla="*/ 1260701 h 3048876"/>
              <a:gd name="connsiteX18" fmla="*/ 32119 w 2064119"/>
              <a:gd name="connsiteY18" fmla="*/ 1057501 h 3048876"/>
              <a:gd name="connsiteX19" fmla="*/ 16879 w 2064119"/>
              <a:gd name="connsiteY19" fmla="*/ 864461 h 3048876"/>
              <a:gd name="connsiteX20" fmla="*/ 77839 w 2064119"/>
              <a:gd name="connsiteY20" fmla="*/ 727301 h 3048876"/>
              <a:gd name="connsiteX0" fmla="*/ 77839 w 2064119"/>
              <a:gd name="connsiteY0" fmla="*/ 727301 h 3048876"/>
              <a:gd name="connsiteX1" fmla="*/ 347079 w 2064119"/>
              <a:gd name="connsiteY1" fmla="*/ 579981 h 3048876"/>
              <a:gd name="connsiteX2" fmla="*/ 451219 w 2064119"/>
              <a:gd name="connsiteY2" fmla="*/ 442821 h 3048876"/>
              <a:gd name="connsiteX3" fmla="*/ 494399 w 2064119"/>
              <a:gd name="connsiteY3" fmla="*/ 310741 h 3048876"/>
              <a:gd name="connsiteX4" fmla="*/ 1043039 w 2064119"/>
              <a:gd name="connsiteY4" fmla="*/ 5941 h 3048876"/>
              <a:gd name="connsiteX5" fmla="*/ 1393559 w 2064119"/>
              <a:gd name="connsiteY5" fmla="*/ 198981 h 3048876"/>
              <a:gd name="connsiteX6" fmla="*/ 1723759 w 2064119"/>
              <a:gd name="connsiteY6" fmla="*/ 788261 h 3048876"/>
              <a:gd name="connsiteX7" fmla="*/ 1992999 w 2064119"/>
              <a:gd name="connsiteY7" fmla="*/ 1413101 h 3048876"/>
              <a:gd name="connsiteX8" fmla="*/ 2064119 w 2064119"/>
              <a:gd name="connsiteY8" fmla="*/ 1971901 h 3048876"/>
              <a:gd name="connsiteX9" fmla="*/ 1942199 w 2064119"/>
              <a:gd name="connsiteY9" fmla="*/ 2241141 h 3048876"/>
              <a:gd name="connsiteX10" fmla="*/ 1474839 w 2064119"/>
              <a:gd name="connsiteY10" fmla="*/ 2617061 h 3048876"/>
              <a:gd name="connsiteX11" fmla="*/ 1073519 w 2064119"/>
              <a:gd name="connsiteY11" fmla="*/ 3048861 h 3048876"/>
              <a:gd name="connsiteX12" fmla="*/ 895719 w 2064119"/>
              <a:gd name="connsiteY12" fmla="*/ 2601821 h 3048876"/>
              <a:gd name="connsiteX13" fmla="*/ 890639 w 2064119"/>
              <a:gd name="connsiteY13" fmla="*/ 2139541 h 3048876"/>
              <a:gd name="connsiteX14" fmla="*/ 921119 w 2064119"/>
              <a:gd name="connsiteY14" fmla="*/ 1641701 h 3048876"/>
              <a:gd name="connsiteX15" fmla="*/ 814439 w 2064119"/>
              <a:gd name="connsiteY15" fmla="*/ 1433421 h 3048876"/>
              <a:gd name="connsiteX16" fmla="*/ 504559 w 2064119"/>
              <a:gd name="connsiteY16" fmla="*/ 1311501 h 3048876"/>
              <a:gd name="connsiteX17" fmla="*/ 286119 w 2064119"/>
              <a:gd name="connsiteY17" fmla="*/ 1260701 h 3048876"/>
              <a:gd name="connsiteX18" fmla="*/ 32119 w 2064119"/>
              <a:gd name="connsiteY18" fmla="*/ 1057501 h 3048876"/>
              <a:gd name="connsiteX19" fmla="*/ 16879 w 2064119"/>
              <a:gd name="connsiteY19" fmla="*/ 864461 h 3048876"/>
              <a:gd name="connsiteX20" fmla="*/ 77839 w 2064119"/>
              <a:gd name="connsiteY20" fmla="*/ 727301 h 3048876"/>
              <a:gd name="connsiteX0" fmla="*/ 77839 w 2064119"/>
              <a:gd name="connsiteY0" fmla="*/ 727301 h 3048876"/>
              <a:gd name="connsiteX1" fmla="*/ 347079 w 2064119"/>
              <a:gd name="connsiteY1" fmla="*/ 579981 h 3048876"/>
              <a:gd name="connsiteX2" fmla="*/ 451219 w 2064119"/>
              <a:gd name="connsiteY2" fmla="*/ 442821 h 3048876"/>
              <a:gd name="connsiteX3" fmla="*/ 494399 w 2064119"/>
              <a:gd name="connsiteY3" fmla="*/ 310741 h 3048876"/>
              <a:gd name="connsiteX4" fmla="*/ 1043039 w 2064119"/>
              <a:gd name="connsiteY4" fmla="*/ 5941 h 3048876"/>
              <a:gd name="connsiteX5" fmla="*/ 1393559 w 2064119"/>
              <a:gd name="connsiteY5" fmla="*/ 198981 h 3048876"/>
              <a:gd name="connsiteX6" fmla="*/ 1723759 w 2064119"/>
              <a:gd name="connsiteY6" fmla="*/ 788261 h 3048876"/>
              <a:gd name="connsiteX7" fmla="*/ 1992999 w 2064119"/>
              <a:gd name="connsiteY7" fmla="*/ 1413101 h 3048876"/>
              <a:gd name="connsiteX8" fmla="*/ 2064119 w 2064119"/>
              <a:gd name="connsiteY8" fmla="*/ 1971901 h 3048876"/>
              <a:gd name="connsiteX9" fmla="*/ 1942199 w 2064119"/>
              <a:gd name="connsiteY9" fmla="*/ 2241141 h 3048876"/>
              <a:gd name="connsiteX10" fmla="*/ 1474839 w 2064119"/>
              <a:gd name="connsiteY10" fmla="*/ 2617061 h 3048876"/>
              <a:gd name="connsiteX11" fmla="*/ 1073519 w 2064119"/>
              <a:gd name="connsiteY11" fmla="*/ 3048861 h 3048876"/>
              <a:gd name="connsiteX12" fmla="*/ 895719 w 2064119"/>
              <a:gd name="connsiteY12" fmla="*/ 2601821 h 3048876"/>
              <a:gd name="connsiteX13" fmla="*/ 890639 w 2064119"/>
              <a:gd name="connsiteY13" fmla="*/ 2139541 h 3048876"/>
              <a:gd name="connsiteX14" fmla="*/ 921119 w 2064119"/>
              <a:gd name="connsiteY14" fmla="*/ 1641701 h 3048876"/>
              <a:gd name="connsiteX15" fmla="*/ 814439 w 2064119"/>
              <a:gd name="connsiteY15" fmla="*/ 1433421 h 3048876"/>
              <a:gd name="connsiteX16" fmla="*/ 504559 w 2064119"/>
              <a:gd name="connsiteY16" fmla="*/ 1311501 h 3048876"/>
              <a:gd name="connsiteX17" fmla="*/ 286119 w 2064119"/>
              <a:gd name="connsiteY17" fmla="*/ 1260701 h 3048876"/>
              <a:gd name="connsiteX18" fmla="*/ 32119 w 2064119"/>
              <a:gd name="connsiteY18" fmla="*/ 1057501 h 3048876"/>
              <a:gd name="connsiteX19" fmla="*/ 16879 w 2064119"/>
              <a:gd name="connsiteY19" fmla="*/ 864461 h 3048876"/>
              <a:gd name="connsiteX20" fmla="*/ 77839 w 2064119"/>
              <a:gd name="connsiteY20" fmla="*/ 727301 h 3048876"/>
              <a:gd name="connsiteX0" fmla="*/ 77839 w 2064119"/>
              <a:gd name="connsiteY0" fmla="*/ 728025 h 3049600"/>
              <a:gd name="connsiteX1" fmla="*/ 347079 w 2064119"/>
              <a:gd name="connsiteY1" fmla="*/ 580705 h 3049600"/>
              <a:gd name="connsiteX2" fmla="*/ 451219 w 2064119"/>
              <a:gd name="connsiteY2" fmla="*/ 443545 h 3049600"/>
              <a:gd name="connsiteX3" fmla="*/ 502019 w 2064119"/>
              <a:gd name="connsiteY3" fmla="*/ 322895 h 3049600"/>
              <a:gd name="connsiteX4" fmla="*/ 1043039 w 2064119"/>
              <a:gd name="connsiteY4" fmla="*/ 6665 h 3049600"/>
              <a:gd name="connsiteX5" fmla="*/ 1393559 w 2064119"/>
              <a:gd name="connsiteY5" fmla="*/ 199705 h 3049600"/>
              <a:gd name="connsiteX6" fmla="*/ 1723759 w 2064119"/>
              <a:gd name="connsiteY6" fmla="*/ 788985 h 3049600"/>
              <a:gd name="connsiteX7" fmla="*/ 1992999 w 2064119"/>
              <a:gd name="connsiteY7" fmla="*/ 1413825 h 3049600"/>
              <a:gd name="connsiteX8" fmla="*/ 2064119 w 2064119"/>
              <a:gd name="connsiteY8" fmla="*/ 1972625 h 3049600"/>
              <a:gd name="connsiteX9" fmla="*/ 1942199 w 2064119"/>
              <a:gd name="connsiteY9" fmla="*/ 2241865 h 3049600"/>
              <a:gd name="connsiteX10" fmla="*/ 1474839 w 2064119"/>
              <a:gd name="connsiteY10" fmla="*/ 2617785 h 3049600"/>
              <a:gd name="connsiteX11" fmla="*/ 1073519 w 2064119"/>
              <a:gd name="connsiteY11" fmla="*/ 3049585 h 3049600"/>
              <a:gd name="connsiteX12" fmla="*/ 895719 w 2064119"/>
              <a:gd name="connsiteY12" fmla="*/ 2602545 h 3049600"/>
              <a:gd name="connsiteX13" fmla="*/ 890639 w 2064119"/>
              <a:gd name="connsiteY13" fmla="*/ 2140265 h 3049600"/>
              <a:gd name="connsiteX14" fmla="*/ 921119 w 2064119"/>
              <a:gd name="connsiteY14" fmla="*/ 1642425 h 3049600"/>
              <a:gd name="connsiteX15" fmla="*/ 814439 w 2064119"/>
              <a:gd name="connsiteY15" fmla="*/ 1434145 h 3049600"/>
              <a:gd name="connsiteX16" fmla="*/ 504559 w 2064119"/>
              <a:gd name="connsiteY16" fmla="*/ 1312225 h 3049600"/>
              <a:gd name="connsiteX17" fmla="*/ 286119 w 2064119"/>
              <a:gd name="connsiteY17" fmla="*/ 1261425 h 3049600"/>
              <a:gd name="connsiteX18" fmla="*/ 32119 w 2064119"/>
              <a:gd name="connsiteY18" fmla="*/ 1058225 h 3049600"/>
              <a:gd name="connsiteX19" fmla="*/ 16879 w 2064119"/>
              <a:gd name="connsiteY19" fmla="*/ 865185 h 3049600"/>
              <a:gd name="connsiteX20" fmla="*/ 77839 w 2064119"/>
              <a:gd name="connsiteY20" fmla="*/ 728025 h 3049600"/>
              <a:gd name="connsiteX0" fmla="*/ 77839 w 2064119"/>
              <a:gd name="connsiteY0" fmla="*/ 723459 h 3045034"/>
              <a:gd name="connsiteX1" fmla="*/ 347079 w 2064119"/>
              <a:gd name="connsiteY1" fmla="*/ 576139 h 3045034"/>
              <a:gd name="connsiteX2" fmla="*/ 451219 w 2064119"/>
              <a:gd name="connsiteY2" fmla="*/ 438979 h 3045034"/>
              <a:gd name="connsiteX3" fmla="*/ 502019 w 2064119"/>
              <a:gd name="connsiteY3" fmla="*/ 318329 h 3045034"/>
              <a:gd name="connsiteX4" fmla="*/ 1043039 w 2064119"/>
              <a:gd name="connsiteY4" fmla="*/ 2099 h 3045034"/>
              <a:gd name="connsiteX5" fmla="*/ 1393559 w 2064119"/>
              <a:gd name="connsiteY5" fmla="*/ 195139 h 3045034"/>
              <a:gd name="connsiteX6" fmla="*/ 1723759 w 2064119"/>
              <a:gd name="connsiteY6" fmla="*/ 784419 h 3045034"/>
              <a:gd name="connsiteX7" fmla="*/ 1992999 w 2064119"/>
              <a:gd name="connsiteY7" fmla="*/ 1409259 h 3045034"/>
              <a:gd name="connsiteX8" fmla="*/ 2064119 w 2064119"/>
              <a:gd name="connsiteY8" fmla="*/ 1968059 h 3045034"/>
              <a:gd name="connsiteX9" fmla="*/ 1942199 w 2064119"/>
              <a:gd name="connsiteY9" fmla="*/ 2237299 h 3045034"/>
              <a:gd name="connsiteX10" fmla="*/ 1474839 w 2064119"/>
              <a:gd name="connsiteY10" fmla="*/ 2613219 h 3045034"/>
              <a:gd name="connsiteX11" fmla="*/ 1073519 w 2064119"/>
              <a:gd name="connsiteY11" fmla="*/ 3045019 h 3045034"/>
              <a:gd name="connsiteX12" fmla="*/ 895719 w 2064119"/>
              <a:gd name="connsiteY12" fmla="*/ 2597979 h 3045034"/>
              <a:gd name="connsiteX13" fmla="*/ 890639 w 2064119"/>
              <a:gd name="connsiteY13" fmla="*/ 2135699 h 3045034"/>
              <a:gd name="connsiteX14" fmla="*/ 921119 w 2064119"/>
              <a:gd name="connsiteY14" fmla="*/ 1637859 h 3045034"/>
              <a:gd name="connsiteX15" fmla="*/ 814439 w 2064119"/>
              <a:gd name="connsiteY15" fmla="*/ 1429579 h 3045034"/>
              <a:gd name="connsiteX16" fmla="*/ 504559 w 2064119"/>
              <a:gd name="connsiteY16" fmla="*/ 1307659 h 3045034"/>
              <a:gd name="connsiteX17" fmla="*/ 286119 w 2064119"/>
              <a:gd name="connsiteY17" fmla="*/ 1256859 h 3045034"/>
              <a:gd name="connsiteX18" fmla="*/ 32119 w 2064119"/>
              <a:gd name="connsiteY18" fmla="*/ 1053659 h 3045034"/>
              <a:gd name="connsiteX19" fmla="*/ 16879 w 2064119"/>
              <a:gd name="connsiteY19" fmla="*/ 860619 h 3045034"/>
              <a:gd name="connsiteX20" fmla="*/ 77839 w 2064119"/>
              <a:gd name="connsiteY20" fmla="*/ 723459 h 3045034"/>
              <a:gd name="connsiteX0" fmla="*/ 77839 w 2064119"/>
              <a:gd name="connsiteY0" fmla="*/ 723459 h 3045034"/>
              <a:gd name="connsiteX1" fmla="*/ 347079 w 2064119"/>
              <a:gd name="connsiteY1" fmla="*/ 576139 h 3045034"/>
              <a:gd name="connsiteX2" fmla="*/ 451219 w 2064119"/>
              <a:gd name="connsiteY2" fmla="*/ 438979 h 3045034"/>
              <a:gd name="connsiteX3" fmla="*/ 502019 w 2064119"/>
              <a:gd name="connsiteY3" fmla="*/ 318329 h 3045034"/>
              <a:gd name="connsiteX4" fmla="*/ 1043039 w 2064119"/>
              <a:gd name="connsiteY4" fmla="*/ 2099 h 3045034"/>
              <a:gd name="connsiteX5" fmla="*/ 1393559 w 2064119"/>
              <a:gd name="connsiteY5" fmla="*/ 195139 h 3045034"/>
              <a:gd name="connsiteX6" fmla="*/ 1723759 w 2064119"/>
              <a:gd name="connsiteY6" fmla="*/ 784419 h 3045034"/>
              <a:gd name="connsiteX7" fmla="*/ 1992999 w 2064119"/>
              <a:gd name="connsiteY7" fmla="*/ 1409259 h 3045034"/>
              <a:gd name="connsiteX8" fmla="*/ 2064119 w 2064119"/>
              <a:gd name="connsiteY8" fmla="*/ 1968059 h 3045034"/>
              <a:gd name="connsiteX9" fmla="*/ 1942199 w 2064119"/>
              <a:gd name="connsiteY9" fmla="*/ 2237299 h 3045034"/>
              <a:gd name="connsiteX10" fmla="*/ 1474839 w 2064119"/>
              <a:gd name="connsiteY10" fmla="*/ 2613219 h 3045034"/>
              <a:gd name="connsiteX11" fmla="*/ 1073519 w 2064119"/>
              <a:gd name="connsiteY11" fmla="*/ 3045019 h 3045034"/>
              <a:gd name="connsiteX12" fmla="*/ 895719 w 2064119"/>
              <a:gd name="connsiteY12" fmla="*/ 2597979 h 3045034"/>
              <a:gd name="connsiteX13" fmla="*/ 890639 w 2064119"/>
              <a:gd name="connsiteY13" fmla="*/ 2135699 h 3045034"/>
              <a:gd name="connsiteX14" fmla="*/ 921119 w 2064119"/>
              <a:gd name="connsiteY14" fmla="*/ 1637859 h 3045034"/>
              <a:gd name="connsiteX15" fmla="*/ 814439 w 2064119"/>
              <a:gd name="connsiteY15" fmla="*/ 1429579 h 3045034"/>
              <a:gd name="connsiteX16" fmla="*/ 504559 w 2064119"/>
              <a:gd name="connsiteY16" fmla="*/ 1307659 h 3045034"/>
              <a:gd name="connsiteX17" fmla="*/ 286119 w 2064119"/>
              <a:gd name="connsiteY17" fmla="*/ 1256859 h 3045034"/>
              <a:gd name="connsiteX18" fmla="*/ 32119 w 2064119"/>
              <a:gd name="connsiteY18" fmla="*/ 1053659 h 3045034"/>
              <a:gd name="connsiteX19" fmla="*/ 16879 w 2064119"/>
              <a:gd name="connsiteY19" fmla="*/ 860619 h 3045034"/>
              <a:gd name="connsiteX20" fmla="*/ 77839 w 2064119"/>
              <a:gd name="connsiteY20" fmla="*/ 723459 h 3045034"/>
              <a:gd name="connsiteX0" fmla="*/ 77839 w 2064119"/>
              <a:gd name="connsiteY0" fmla="*/ 723459 h 3045034"/>
              <a:gd name="connsiteX1" fmla="*/ 347079 w 2064119"/>
              <a:gd name="connsiteY1" fmla="*/ 576139 h 3045034"/>
              <a:gd name="connsiteX2" fmla="*/ 451219 w 2064119"/>
              <a:gd name="connsiteY2" fmla="*/ 438979 h 3045034"/>
              <a:gd name="connsiteX3" fmla="*/ 502019 w 2064119"/>
              <a:gd name="connsiteY3" fmla="*/ 318329 h 3045034"/>
              <a:gd name="connsiteX4" fmla="*/ 1043039 w 2064119"/>
              <a:gd name="connsiteY4" fmla="*/ 2099 h 3045034"/>
              <a:gd name="connsiteX5" fmla="*/ 1393559 w 2064119"/>
              <a:gd name="connsiteY5" fmla="*/ 195139 h 3045034"/>
              <a:gd name="connsiteX6" fmla="*/ 1723759 w 2064119"/>
              <a:gd name="connsiteY6" fmla="*/ 784419 h 3045034"/>
              <a:gd name="connsiteX7" fmla="*/ 1992999 w 2064119"/>
              <a:gd name="connsiteY7" fmla="*/ 1409259 h 3045034"/>
              <a:gd name="connsiteX8" fmla="*/ 2064119 w 2064119"/>
              <a:gd name="connsiteY8" fmla="*/ 1968059 h 3045034"/>
              <a:gd name="connsiteX9" fmla="*/ 1942199 w 2064119"/>
              <a:gd name="connsiteY9" fmla="*/ 2237299 h 3045034"/>
              <a:gd name="connsiteX10" fmla="*/ 1474839 w 2064119"/>
              <a:gd name="connsiteY10" fmla="*/ 2613219 h 3045034"/>
              <a:gd name="connsiteX11" fmla="*/ 1073519 w 2064119"/>
              <a:gd name="connsiteY11" fmla="*/ 3045019 h 3045034"/>
              <a:gd name="connsiteX12" fmla="*/ 895719 w 2064119"/>
              <a:gd name="connsiteY12" fmla="*/ 2597979 h 3045034"/>
              <a:gd name="connsiteX13" fmla="*/ 890639 w 2064119"/>
              <a:gd name="connsiteY13" fmla="*/ 2135699 h 3045034"/>
              <a:gd name="connsiteX14" fmla="*/ 921119 w 2064119"/>
              <a:gd name="connsiteY14" fmla="*/ 1637859 h 3045034"/>
              <a:gd name="connsiteX15" fmla="*/ 814439 w 2064119"/>
              <a:gd name="connsiteY15" fmla="*/ 1429579 h 3045034"/>
              <a:gd name="connsiteX16" fmla="*/ 504559 w 2064119"/>
              <a:gd name="connsiteY16" fmla="*/ 1307659 h 3045034"/>
              <a:gd name="connsiteX17" fmla="*/ 286119 w 2064119"/>
              <a:gd name="connsiteY17" fmla="*/ 1256859 h 3045034"/>
              <a:gd name="connsiteX18" fmla="*/ 32119 w 2064119"/>
              <a:gd name="connsiteY18" fmla="*/ 1053659 h 3045034"/>
              <a:gd name="connsiteX19" fmla="*/ 16879 w 2064119"/>
              <a:gd name="connsiteY19" fmla="*/ 860619 h 3045034"/>
              <a:gd name="connsiteX20" fmla="*/ 77839 w 2064119"/>
              <a:gd name="connsiteY20" fmla="*/ 723459 h 3045034"/>
              <a:gd name="connsiteX0" fmla="*/ 77839 w 2064119"/>
              <a:gd name="connsiteY0" fmla="*/ 723459 h 3045034"/>
              <a:gd name="connsiteX1" fmla="*/ 347079 w 2064119"/>
              <a:gd name="connsiteY1" fmla="*/ 576139 h 3045034"/>
              <a:gd name="connsiteX2" fmla="*/ 451219 w 2064119"/>
              <a:gd name="connsiteY2" fmla="*/ 438979 h 3045034"/>
              <a:gd name="connsiteX3" fmla="*/ 502019 w 2064119"/>
              <a:gd name="connsiteY3" fmla="*/ 318329 h 3045034"/>
              <a:gd name="connsiteX4" fmla="*/ 1043039 w 2064119"/>
              <a:gd name="connsiteY4" fmla="*/ 2099 h 3045034"/>
              <a:gd name="connsiteX5" fmla="*/ 1393559 w 2064119"/>
              <a:gd name="connsiteY5" fmla="*/ 195139 h 3045034"/>
              <a:gd name="connsiteX6" fmla="*/ 1723759 w 2064119"/>
              <a:gd name="connsiteY6" fmla="*/ 784419 h 3045034"/>
              <a:gd name="connsiteX7" fmla="*/ 1992999 w 2064119"/>
              <a:gd name="connsiteY7" fmla="*/ 1409259 h 3045034"/>
              <a:gd name="connsiteX8" fmla="*/ 2064119 w 2064119"/>
              <a:gd name="connsiteY8" fmla="*/ 1968059 h 3045034"/>
              <a:gd name="connsiteX9" fmla="*/ 1942199 w 2064119"/>
              <a:gd name="connsiteY9" fmla="*/ 2237299 h 3045034"/>
              <a:gd name="connsiteX10" fmla="*/ 1474839 w 2064119"/>
              <a:gd name="connsiteY10" fmla="*/ 2613219 h 3045034"/>
              <a:gd name="connsiteX11" fmla="*/ 1073519 w 2064119"/>
              <a:gd name="connsiteY11" fmla="*/ 3045019 h 3045034"/>
              <a:gd name="connsiteX12" fmla="*/ 895719 w 2064119"/>
              <a:gd name="connsiteY12" fmla="*/ 2597979 h 3045034"/>
              <a:gd name="connsiteX13" fmla="*/ 890639 w 2064119"/>
              <a:gd name="connsiteY13" fmla="*/ 2135699 h 3045034"/>
              <a:gd name="connsiteX14" fmla="*/ 921119 w 2064119"/>
              <a:gd name="connsiteY14" fmla="*/ 1637859 h 3045034"/>
              <a:gd name="connsiteX15" fmla="*/ 814439 w 2064119"/>
              <a:gd name="connsiteY15" fmla="*/ 1429579 h 3045034"/>
              <a:gd name="connsiteX16" fmla="*/ 504559 w 2064119"/>
              <a:gd name="connsiteY16" fmla="*/ 1307659 h 3045034"/>
              <a:gd name="connsiteX17" fmla="*/ 286119 w 2064119"/>
              <a:gd name="connsiteY17" fmla="*/ 1256859 h 3045034"/>
              <a:gd name="connsiteX18" fmla="*/ 32119 w 2064119"/>
              <a:gd name="connsiteY18" fmla="*/ 1053659 h 3045034"/>
              <a:gd name="connsiteX19" fmla="*/ 16879 w 2064119"/>
              <a:gd name="connsiteY19" fmla="*/ 860619 h 3045034"/>
              <a:gd name="connsiteX20" fmla="*/ 77839 w 2064119"/>
              <a:gd name="connsiteY20" fmla="*/ 723459 h 3045034"/>
              <a:gd name="connsiteX0" fmla="*/ 77839 w 2076905"/>
              <a:gd name="connsiteY0" fmla="*/ 723459 h 3045034"/>
              <a:gd name="connsiteX1" fmla="*/ 347079 w 2076905"/>
              <a:gd name="connsiteY1" fmla="*/ 576139 h 3045034"/>
              <a:gd name="connsiteX2" fmla="*/ 451219 w 2076905"/>
              <a:gd name="connsiteY2" fmla="*/ 438979 h 3045034"/>
              <a:gd name="connsiteX3" fmla="*/ 502019 w 2076905"/>
              <a:gd name="connsiteY3" fmla="*/ 318329 h 3045034"/>
              <a:gd name="connsiteX4" fmla="*/ 1043039 w 2076905"/>
              <a:gd name="connsiteY4" fmla="*/ 2099 h 3045034"/>
              <a:gd name="connsiteX5" fmla="*/ 1393559 w 2076905"/>
              <a:gd name="connsiteY5" fmla="*/ 195139 h 3045034"/>
              <a:gd name="connsiteX6" fmla="*/ 1723759 w 2076905"/>
              <a:gd name="connsiteY6" fmla="*/ 784419 h 3045034"/>
              <a:gd name="connsiteX7" fmla="*/ 1992999 w 2076905"/>
              <a:gd name="connsiteY7" fmla="*/ 1409259 h 3045034"/>
              <a:gd name="connsiteX8" fmla="*/ 2064119 w 2076905"/>
              <a:gd name="connsiteY8" fmla="*/ 1968059 h 3045034"/>
              <a:gd name="connsiteX9" fmla="*/ 1942199 w 2076905"/>
              <a:gd name="connsiteY9" fmla="*/ 2237299 h 3045034"/>
              <a:gd name="connsiteX10" fmla="*/ 1474839 w 2076905"/>
              <a:gd name="connsiteY10" fmla="*/ 2613219 h 3045034"/>
              <a:gd name="connsiteX11" fmla="*/ 1073519 w 2076905"/>
              <a:gd name="connsiteY11" fmla="*/ 3045019 h 3045034"/>
              <a:gd name="connsiteX12" fmla="*/ 895719 w 2076905"/>
              <a:gd name="connsiteY12" fmla="*/ 2597979 h 3045034"/>
              <a:gd name="connsiteX13" fmla="*/ 890639 w 2076905"/>
              <a:gd name="connsiteY13" fmla="*/ 2135699 h 3045034"/>
              <a:gd name="connsiteX14" fmla="*/ 921119 w 2076905"/>
              <a:gd name="connsiteY14" fmla="*/ 1637859 h 3045034"/>
              <a:gd name="connsiteX15" fmla="*/ 814439 w 2076905"/>
              <a:gd name="connsiteY15" fmla="*/ 1429579 h 3045034"/>
              <a:gd name="connsiteX16" fmla="*/ 504559 w 2076905"/>
              <a:gd name="connsiteY16" fmla="*/ 1307659 h 3045034"/>
              <a:gd name="connsiteX17" fmla="*/ 286119 w 2076905"/>
              <a:gd name="connsiteY17" fmla="*/ 1256859 h 3045034"/>
              <a:gd name="connsiteX18" fmla="*/ 32119 w 2076905"/>
              <a:gd name="connsiteY18" fmla="*/ 1053659 h 3045034"/>
              <a:gd name="connsiteX19" fmla="*/ 16879 w 2076905"/>
              <a:gd name="connsiteY19" fmla="*/ 860619 h 3045034"/>
              <a:gd name="connsiteX20" fmla="*/ 77839 w 2076905"/>
              <a:gd name="connsiteY20" fmla="*/ 723459 h 3045034"/>
              <a:gd name="connsiteX0" fmla="*/ 77839 w 2076905"/>
              <a:gd name="connsiteY0" fmla="*/ 723459 h 3045034"/>
              <a:gd name="connsiteX1" fmla="*/ 347079 w 2076905"/>
              <a:gd name="connsiteY1" fmla="*/ 576139 h 3045034"/>
              <a:gd name="connsiteX2" fmla="*/ 451219 w 2076905"/>
              <a:gd name="connsiteY2" fmla="*/ 438979 h 3045034"/>
              <a:gd name="connsiteX3" fmla="*/ 502019 w 2076905"/>
              <a:gd name="connsiteY3" fmla="*/ 318329 h 3045034"/>
              <a:gd name="connsiteX4" fmla="*/ 1043039 w 2076905"/>
              <a:gd name="connsiteY4" fmla="*/ 2099 h 3045034"/>
              <a:gd name="connsiteX5" fmla="*/ 1393559 w 2076905"/>
              <a:gd name="connsiteY5" fmla="*/ 195139 h 3045034"/>
              <a:gd name="connsiteX6" fmla="*/ 1723759 w 2076905"/>
              <a:gd name="connsiteY6" fmla="*/ 784419 h 3045034"/>
              <a:gd name="connsiteX7" fmla="*/ 1992999 w 2076905"/>
              <a:gd name="connsiteY7" fmla="*/ 1409259 h 3045034"/>
              <a:gd name="connsiteX8" fmla="*/ 2064119 w 2076905"/>
              <a:gd name="connsiteY8" fmla="*/ 1968059 h 3045034"/>
              <a:gd name="connsiteX9" fmla="*/ 1942199 w 2076905"/>
              <a:gd name="connsiteY9" fmla="*/ 2237299 h 3045034"/>
              <a:gd name="connsiteX10" fmla="*/ 1474839 w 2076905"/>
              <a:gd name="connsiteY10" fmla="*/ 2613219 h 3045034"/>
              <a:gd name="connsiteX11" fmla="*/ 1073519 w 2076905"/>
              <a:gd name="connsiteY11" fmla="*/ 3045019 h 3045034"/>
              <a:gd name="connsiteX12" fmla="*/ 895719 w 2076905"/>
              <a:gd name="connsiteY12" fmla="*/ 2597979 h 3045034"/>
              <a:gd name="connsiteX13" fmla="*/ 890639 w 2076905"/>
              <a:gd name="connsiteY13" fmla="*/ 2135699 h 3045034"/>
              <a:gd name="connsiteX14" fmla="*/ 921119 w 2076905"/>
              <a:gd name="connsiteY14" fmla="*/ 1637859 h 3045034"/>
              <a:gd name="connsiteX15" fmla="*/ 814439 w 2076905"/>
              <a:gd name="connsiteY15" fmla="*/ 1429579 h 3045034"/>
              <a:gd name="connsiteX16" fmla="*/ 504559 w 2076905"/>
              <a:gd name="connsiteY16" fmla="*/ 1307659 h 3045034"/>
              <a:gd name="connsiteX17" fmla="*/ 286119 w 2076905"/>
              <a:gd name="connsiteY17" fmla="*/ 1256859 h 3045034"/>
              <a:gd name="connsiteX18" fmla="*/ 32119 w 2076905"/>
              <a:gd name="connsiteY18" fmla="*/ 1053659 h 3045034"/>
              <a:gd name="connsiteX19" fmla="*/ 16879 w 2076905"/>
              <a:gd name="connsiteY19" fmla="*/ 860619 h 3045034"/>
              <a:gd name="connsiteX20" fmla="*/ 77839 w 2076905"/>
              <a:gd name="connsiteY20" fmla="*/ 723459 h 3045034"/>
              <a:gd name="connsiteX0" fmla="*/ 77839 w 2076741"/>
              <a:gd name="connsiteY0" fmla="*/ 723459 h 3045034"/>
              <a:gd name="connsiteX1" fmla="*/ 347079 w 2076741"/>
              <a:gd name="connsiteY1" fmla="*/ 576139 h 3045034"/>
              <a:gd name="connsiteX2" fmla="*/ 451219 w 2076741"/>
              <a:gd name="connsiteY2" fmla="*/ 438979 h 3045034"/>
              <a:gd name="connsiteX3" fmla="*/ 502019 w 2076741"/>
              <a:gd name="connsiteY3" fmla="*/ 318329 h 3045034"/>
              <a:gd name="connsiteX4" fmla="*/ 1043039 w 2076741"/>
              <a:gd name="connsiteY4" fmla="*/ 2099 h 3045034"/>
              <a:gd name="connsiteX5" fmla="*/ 1393559 w 2076741"/>
              <a:gd name="connsiteY5" fmla="*/ 195139 h 3045034"/>
              <a:gd name="connsiteX6" fmla="*/ 1723759 w 2076741"/>
              <a:gd name="connsiteY6" fmla="*/ 784419 h 3045034"/>
              <a:gd name="connsiteX7" fmla="*/ 1992999 w 2076741"/>
              <a:gd name="connsiteY7" fmla="*/ 1409259 h 3045034"/>
              <a:gd name="connsiteX8" fmla="*/ 2064119 w 2076741"/>
              <a:gd name="connsiteY8" fmla="*/ 1937579 h 3045034"/>
              <a:gd name="connsiteX9" fmla="*/ 1942199 w 2076741"/>
              <a:gd name="connsiteY9" fmla="*/ 2237299 h 3045034"/>
              <a:gd name="connsiteX10" fmla="*/ 1474839 w 2076741"/>
              <a:gd name="connsiteY10" fmla="*/ 2613219 h 3045034"/>
              <a:gd name="connsiteX11" fmla="*/ 1073519 w 2076741"/>
              <a:gd name="connsiteY11" fmla="*/ 3045019 h 3045034"/>
              <a:gd name="connsiteX12" fmla="*/ 895719 w 2076741"/>
              <a:gd name="connsiteY12" fmla="*/ 2597979 h 3045034"/>
              <a:gd name="connsiteX13" fmla="*/ 890639 w 2076741"/>
              <a:gd name="connsiteY13" fmla="*/ 2135699 h 3045034"/>
              <a:gd name="connsiteX14" fmla="*/ 921119 w 2076741"/>
              <a:gd name="connsiteY14" fmla="*/ 1637859 h 3045034"/>
              <a:gd name="connsiteX15" fmla="*/ 814439 w 2076741"/>
              <a:gd name="connsiteY15" fmla="*/ 1429579 h 3045034"/>
              <a:gd name="connsiteX16" fmla="*/ 504559 w 2076741"/>
              <a:gd name="connsiteY16" fmla="*/ 1307659 h 3045034"/>
              <a:gd name="connsiteX17" fmla="*/ 286119 w 2076741"/>
              <a:gd name="connsiteY17" fmla="*/ 1256859 h 3045034"/>
              <a:gd name="connsiteX18" fmla="*/ 32119 w 2076741"/>
              <a:gd name="connsiteY18" fmla="*/ 1053659 h 3045034"/>
              <a:gd name="connsiteX19" fmla="*/ 16879 w 2076741"/>
              <a:gd name="connsiteY19" fmla="*/ 860619 h 3045034"/>
              <a:gd name="connsiteX20" fmla="*/ 77839 w 2076741"/>
              <a:gd name="connsiteY20" fmla="*/ 723459 h 3045034"/>
              <a:gd name="connsiteX0" fmla="*/ 77839 w 2069176"/>
              <a:gd name="connsiteY0" fmla="*/ 723459 h 3045034"/>
              <a:gd name="connsiteX1" fmla="*/ 347079 w 2069176"/>
              <a:gd name="connsiteY1" fmla="*/ 576139 h 3045034"/>
              <a:gd name="connsiteX2" fmla="*/ 451219 w 2069176"/>
              <a:gd name="connsiteY2" fmla="*/ 438979 h 3045034"/>
              <a:gd name="connsiteX3" fmla="*/ 502019 w 2069176"/>
              <a:gd name="connsiteY3" fmla="*/ 318329 h 3045034"/>
              <a:gd name="connsiteX4" fmla="*/ 1043039 w 2069176"/>
              <a:gd name="connsiteY4" fmla="*/ 2099 h 3045034"/>
              <a:gd name="connsiteX5" fmla="*/ 1393559 w 2069176"/>
              <a:gd name="connsiteY5" fmla="*/ 195139 h 3045034"/>
              <a:gd name="connsiteX6" fmla="*/ 1723759 w 2069176"/>
              <a:gd name="connsiteY6" fmla="*/ 784419 h 3045034"/>
              <a:gd name="connsiteX7" fmla="*/ 1992999 w 2069176"/>
              <a:gd name="connsiteY7" fmla="*/ 1409259 h 3045034"/>
              <a:gd name="connsiteX8" fmla="*/ 2064119 w 2069176"/>
              <a:gd name="connsiteY8" fmla="*/ 1937579 h 3045034"/>
              <a:gd name="connsiteX9" fmla="*/ 1942199 w 2069176"/>
              <a:gd name="connsiteY9" fmla="*/ 2237299 h 3045034"/>
              <a:gd name="connsiteX10" fmla="*/ 1474839 w 2069176"/>
              <a:gd name="connsiteY10" fmla="*/ 2613219 h 3045034"/>
              <a:gd name="connsiteX11" fmla="*/ 1073519 w 2069176"/>
              <a:gd name="connsiteY11" fmla="*/ 3045019 h 3045034"/>
              <a:gd name="connsiteX12" fmla="*/ 895719 w 2069176"/>
              <a:gd name="connsiteY12" fmla="*/ 2597979 h 3045034"/>
              <a:gd name="connsiteX13" fmla="*/ 890639 w 2069176"/>
              <a:gd name="connsiteY13" fmla="*/ 2135699 h 3045034"/>
              <a:gd name="connsiteX14" fmla="*/ 921119 w 2069176"/>
              <a:gd name="connsiteY14" fmla="*/ 1637859 h 3045034"/>
              <a:gd name="connsiteX15" fmla="*/ 814439 w 2069176"/>
              <a:gd name="connsiteY15" fmla="*/ 1429579 h 3045034"/>
              <a:gd name="connsiteX16" fmla="*/ 504559 w 2069176"/>
              <a:gd name="connsiteY16" fmla="*/ 1307659 h 3045034"/>
              <a:gd name="connsiteX17" fmla="*/ 286119 w 2069176"/>
              <a:gd name="connsiteY17" fmla="*/ 1256859 h 3045034"/>
              <a:gd name="connsiteX18" fmla="*/ 32119 w 2069176"/>
              <a:gd name="connsiteY18" fmla="*/ 1053659 h 3045034"/>
              <a:gd name="connsiteX19" fmla="*/ 16879 w 2069176"/>
              <a:gd name="connsiteY19" fmla="*/ 860619 h 3045034"/>
              <a:gd name="connsiteX20" fmla="*/ 77839 w 2069176"/>
              <a:gd name="connsiteY20" fmla="*/ 723459 h 3045034"/>
              <a:gd name="connsiteX0" fmla="*/ 77839 w 2070621"/>
              <a:gd name="connsiteY0" fmla="*/ 723459 h 3045034"/>
              <a:gd name="connsiteX1" fmla="*/ 347079 w 2070621"/>
              <a:gd name="connsiteY1" fmla="*/ 576139 h 3045034"/>
              <a:gd name="connsiteX2" fmla="*/ 451219 w 2070621"/>
              <a:gd name="connsiteY2" fmla="*/ 438979 h 3045034"/>
              <a:gd name="connsiteX3" fmla="*/ 502019 w 2070621"/>
              <a:gd name="connsiteY3" fmla="*/ 318329 h 3045034"/>
              <a:gd name="connsiteX4" fmla="*/ 1043039 w 2070621"/>
              <a:gd name="connsiteY4" fmla="*/ 2099 h 3045034"/>
              <a:gd name="connsiteX5" fmla="*/ 1393559 w 2070621"/>
              <a:gd name="connsiteY5" fmla="*/ 195139 h 3045034"/>
              <a:gd name="connsiteX6" fmla="*/ 1723759 w 2070621"/>
              <a:gd name="connsiteY6" fmla="*/ 784419 h 3045034"/>
              <a:gd name="connsiteX7" fmla="*/ 1992999 w 2070621"/>
              <a:gd name="connsiteY7" fmla="*/ 1409259 h 3045034"/>
              <a:gd name="connsiteX8" fmla="*/ 2064119 w 2070621"/>
              <a:gd name="connsiteY8" fmla="*/ 1937579 h 3045034"/>
              <a:gd name="connsiteX9" fmla="*/ 1942199 w 2070621"/>
              <a:gd name="connsiteY9" fmla="*/ 2237299 h 3045034"/>
              <a:gd name="connsiteX10" fmla="*/ 1474839 w 2070621"/>
              <a:gd name="connsiteY10" fmla="*/ 2613219 h 3045034"/>
              <a:gd name="connsiteX11" fmla="*/ 1073519 w 2070621"/>
              <a:gd name="connsiteY11" fmla="*/ 3045019 h 3045034"/>
              <a:gd name="connsiteX12" fmla="*/ 895719 w 2070621"/>
              <a:gd name="connsiteY12" fmla="*/ 2597979 h 3045034"/>
              <a:gd name="connsiteX13" fmla="*/ 890639 w 2070621"/>
              <a:gd name="connsiteY13" fmla="*/ 2135699 h 3045034"/>
              <a:gd name="connsiteX14" fmla="*/ 921119 w 2070621"/>
              <a:gd name="connsiteY14" fmla="*/ 1637859 h 3045034"/>
              <a:gd name="connsiteX15" fmla="*/ 814439 w 2070621"/>
              <a:gd name="connsiteY15" fmla="*/ 1429579 h 3045034"/>
              <a:gd name="connsiteX16" fmla="*/ 504559 w 2070621"/>
              <a:gd name="connsiteY16" fmla="*/ 1307659 h 3045034"/>
              <a:gd name="connsiteX17" fmla="*/ 286119 w 2070621"/>
              <a:gd name="connsiteY17" fmla="*/ 1256859 h 3045034"/>
              <a:gd name="connsiteX18" fmla="*/ 32119 w 2070621"/>
              <a:gd name="connsiteY18" fmla="*/ 1053659 h 3045034"/>
              <a:gd name="connsiteX19" fmla="*/ 16879 w 2070621"/>
              <a:gd name="connsiteY19" fmla="*/ 860619 h 3045034"/>
              <a:gd name="connsiteX20" fmla="*/ 77839 w 2070621"/>
              <a:gd name="connsiteY20" fmla="*/ 723459 h 3045034"/>
              <a:gd name="connsiteX0" fmla="*/ 77839 w 2070621"/>
              <a:gd name="connsiteY0" fmla="*/ 723459 h 3045019"/>
              <a:gd name="connsiteX1" fmla="*/ 347079 w 2070621"/>
              <a:gd name="connsiteY1" fmla="*/ 576139 h 3045019"/>
              <a:gd name="connsiteX2" fmla="*/ 451219 w 2070621"/>
              <a:gd name="connsiteY2" fmla="*/ 438979 h 3045019"/>
              <a:gd name="connsiteX3" fmla="*/ 502019 w 2070621"/>
              <a:gd name="connsiteY3" fmla="*/ 318329 h 3045019"/>
              <a:gd name="connsiteX4" fmla="*/ 1043039 w 2070621"/>
              <a:gd name="connsiteY4" fmla="*/ 2099 h 3045019"/>
              <a:gd name="connsiteX5" fmla="*/ 1393559 w 2070621"/>
              <a:gd name="connsiteY5" fmla="*/ 195139 h 3045019"/>
              <a:gd name="connsiteX6" fmla="*/ 1723759 w 2070621"/>
              <a:gd name="connsiteY6" fmla="*/ 784419 h 3045019"/>
              <a:gd name="connsiteX7" fmla="*/ 1992999 w 2070621"/>
              <a:gd name="connsiteY7" fmla="*/ 1409259 h 3045019"/>
              <a:gd name="connsiteX8" fmla="*/ 2064119 w 2070621"/>
              <a:gd name="connsiteY8" fmla="*/ 1937579 h 3045019"/>
              <a:gd name="connsiteX9" fmla="*/ 1942199 w 2070621"/>
              <a:gd name="connsiteY9" fmla="*/ 2237299 h 3045019"/>
              <a:gd name="connsiteX10" fmla="*/ 1474839 w 2070621"/>
              <a:gd name="connsiteY10" fmla="*/ 2613219 h 3045019"/>
              <a:gd name="connsiteX11" fmla="*/ 1073519 w 2070621"/>
              <a:gd name="connsiteY11" fmla="*/ 3045019 h 3045019"/>
              <a:gd name="connsiteX12" fmla="*/ 895719 w 2070621"/>
              <a:gd name="connsiteY12" fmla="*/ 2597979 h 3045019"/>
              <a:gd name="connsiteX13" fmla="*/ 890639 w 2070621"/>
              <a:gd name="connsiteY13" fmla="*/ 2135699 h 3045019"/>
              <a:gd name="connsiteX14" fmla="*/ 921119 w 2070621"/>
              <a:gd name="connsiteY14" fmla="*/ 1637859 h 3045019"/>
              <a:gd name="connsiteX15" fmla="*/ 814439 w 2070621"/>
              <a:gd name="connsiteY15" fmla="*/ 1429579 h 3045019"/>
              <a:gd name="connsiteX16" fmla="*/ 504559 w 2070621"/>
              <a:gd name="connsiteY16" fmla="*/ 1307659 h 3045019"/>
              <a:gd name="connsiteX17" fmla="*/ 286119 w 2070621"/>
              <a:gd name="connsiteY17" fmla="*/ 1256859 h 3045019"/>
              <a:gd name="connsiteX18" fmla="*/ 32119 w 2070621"/>
              <a:gd name="connsiteY18" fmla="*/ 1053659 h 3045019"/>
              <a:gd name="connsiteX19" fmla="*/ 16879 w 2070621"/>
              <a:gd name="connsiteY19" fmla="*/ 860619 h 3045019"/>
              <a:gd name="connsiteX20" fmla="*/ 77839 w 2070621"/>
              <a:gd name="connsiteY20" fmla="*/ 723459 h 3045019"/>
              <a:gd name="connsiteX0" fmla="*/ 77839 w 2070621"/>
              <a:gd name="connsiteY0" fmla="*/ 723459 h 3045019"/>
              <a:gd name="connsiteX1" fmla="*/ 347079 w 2070621"/>
              <a:gd name="connsiteY1" fmla="*/ 576139 h 3045019"/>
              <a:gd name="connsiteX2" fmla="*/ 451219 w 2070621"/>
              <a:gd name="connsiteY2" fmla="*/ 438979 h 3045019"/>
              <a:gd name="connsiteX3" fmla="*/ 502019 w 2070621"/>
              <a:gd name="connsiteY3" fmla="*/ 318329 h 3045019"/>
              <a:gd name="connsiteX4" fmla="*/ 1043039 w 2070621"/>
              <a:gd name="connsiteY4" fmla="*/ 2099 h 3045019"/>
              <a:gd name="connsiteX5" fmla="*/ 1393559 w 2070621"/>
              <a:gd name="connsiteY5" fmla="*/ 195139 h 3045019"/>
              <a:gd name="connsiteX6" fmla="*/ 1723759 w 2070621"/>
              <a:gd name="connsiteY6" fmla="*/ 784419 h 3045019"/>
              <a:gd name="connsiteX7" fmla="*/ 1992999 w 2070621"/>
              <a:gd name="connsiteY7" fmla="*/ 1409259 h 3045019"/>
              <a:gd name="connsiteX8" fmla="*/ 2064119 w 2070621"/>
              <a:gd name="connsiteY8" fmla="*/ 1937579 h 3045019"/>
              <a:gd name="connsiteX9" fmla="*/ 1942199 w 2070621"/>
              <a:gd name="connsiteY9" fmla="*/ 2237299 h 3045019"/>
              <a:gd name="connsiteX10" fmla="*/ 1474839 w 2070621"/>
              <a:gd name="connsiteY10" fmla="*/ 2613219 h 3045019"/>
              <a:gd name="connsiteX11" fmla="*/ 1073519 w 2070621"/>
              <a:gd name="connsiteY11" fmla="*/ 3045019 h 3045019"/>
              <a:gd name="connsiteX12" fmla="*/ 895719 w 2070621"/>
              <a:gd name="connsiteY12" fmla="*/ 2597979 h 3045019"/>
              <a:gd name="connsiteX13" fmla="*/ 890639 w 2070621"/>
              <a:gd name="connsiteY13" fmla="*/ 2135699 h 3045019"/>
              <a:gd name="connsiteX14" fmla="*/ 921119 w 2070621"/>
              <a:gd name="connsiteY14" fmla="*/ 1637859 h 3045019"/>
              <a:gd name="connsiteX15" fmla="*/ 814439 w 2070621"/>
              <a:gd name="connsiteY15" fmla="*/ 1429579 h 3045019"/>
              <a:gd name="connsiteX16" fmla="*/ 504559 w 2070621"/>
              <a:gd name="connsiteY16" fmla="*/ 1307659 h 3045019"/>
              <a:gd name="connsiteX17" fmla="*/ 286119 w 2070621"/>
              <a:gd name="connsiteY17" fmla="*/ 1256859 h 3045019"/>
              <a:gd name="connsiteX18" fmla="*/ 32119 w 2070621"/>
              <a:gd name="connsiteY18" fmla="*/ 1053659 h 3045019"/>
              <a:gd name="connsiteX19" fmla="*/ 16879 w 2070621"/>
              <a:gd name="connsiteY19" fmla="*/ 860619 h 3045019"/>
              <a:gd name="connsiteX20" fmla="*/ 77839 w 2070621"/>
              <a:gd name="connsiteY20" fmla="*/ 723459 h 3045019"/>
              <a:gd name="connsiteX0" fmla="*/ 77839 w 2070621"/>
              <a:gd name="connsiteY0" fmla="*/ 723459 h 3045019"/>
              <a:gd name="connsiteX1" fmla="*/ 347079 w 2070621"/>
              <a:gd name="connsiteY1" fmla="*/ 576139 h 3045019"/>
              <a:gd name="connsiteX2" fmla="*/ 451219 w 2070621"/>
              <a:gd name="connsiteY2" fmla="*/ 438979 h 3045019"/>
              <a:gd name="connsiteX3" fmla="*/ 502019 w 2070621"/>
              <a:gd name="connsiteY3" fmla="*/ 318329 h 3045019"/>
              <a:gd name="connsiteX4" fmla="*/ 1043039 w 2070621"/>
              <a:gd name="connsiteY4" fmla="*/ 2099 h 3045019"/>
              <a:gd name="connsiteX5" fmla="*/ 1393559 w 2070621"/>
              <a:gd name="connsiteY5" fmla="*/ 195139 h 3045019"/>
              <a:gd name="connsiteX6" fmla="*/ 1723759 w 2070621"/>
              <a:gd name="connsiteY6" fmla="*/ 784419 h 3045019"/>
              <a:gd name="connsiteX7" fmla="*/ 1992999 w 2070621"/>
              <a:gd name="connsiteY7" fmla="*/ 1409259 h 3045019"/>
              <a:gd name="connsiteX8" fmla="*/ 2064119 w 2070621"/>
              <a:gd name="connsiteY8" fmla="*/ 1937579 h 3045019"/>
              <a:gd name="connsiteX9" fmla="*/ 1942199 w 2070621"/>
              <a:gd name="connsiteY9" fmla="*/ 2237299 h 3045019"/>
              <a:gd name="connsiteX10" fmla="*/ 1474839 w 2070621"/>
              <a:gd name="connsiteY10" fmla="*/ 2613219 h 3045019"/>
              <a:gd name="connsiteX11" fmla="*/ 1073519 w 2070621"/>
              <a:gd name="connsiteY11" fmla="*/ 3045019 h 3045019"/>
              <a:gd name="connsiteX12" fmla="*/ 895719 w 2070621"/>
              <a:gd name="connsiteY12" fmla="*/ 2597979 h 3045019"/>
              <a:gd name="connsiteX13" fmla="*/ 890639 w 2070621"/>
              <a:gd name="connsiteY13" fmla="*/ 2135699 h 3045019"/>
              <a:gd name="connsiteX14" fmla="*/ 921119 w 2070621"/>
              <a:gd name="connsiteY14" fmla="*/ 1637859 h 3045019"/>
              <a:gd name="connsiteX15" fmla="*/ 814439 w 2070621"/>
              <a:gd name="connsiteY15" fmla="*/ 1429579 h 3045019"/>
              <a:gd name="connsiteX16" fmla="*/ 504559 w 2070621"/>
              <a:gd name="connsiteY16" fmla="*/ 1307659 h 3045019"/>
              <a:gd name="connsiteX17" fmla="*/ 286119 w 2070621"/>
              <a:gd name="connsiteY17" fmla="*/ 1256859 h 3045019"/>
              <a:gd name="connsiteX18" fmla="*/ 32119 w 2070621"/>
              <a:gd name="connsiteY18" fmla="*/ 1053659 h 3045019"/>
              <a:gd name="connsiteX19" fmla="*/ 16879 w 2070621"/>
              <a:gd name="connsiteY19" fmla="*/ 860619 h 3045019"/>
              <a:gd name="connsiteX20" fmla="*/ 77839 w 2070621"/>
              <a:gd name="connsiteY20" fmla="*/ 723459 h 3045019"/>
              <a:gd name="connsiteX0" fmla="*/ 77839 w 2070621"/>
              <a:gd name="connsiteY0" fmla="*/ 723459 h 3045019"/>
              <a:gd name="connsiteX1" fmla="*/ 347079 w 2070621"/>
              <a:gd name="connsiteY1" fmla="*/ 576139 h 3045019"/>
              <a:gd name="connsiteX2" fmla="*/ 451219 w 2070621"/>
              <a:gd name="connsiteY2" fmla="*/ 438979 h 3045019"/>
              <a:gd name="connsiteX3" fmla="*/ 502019 w 2070621"/>
              <a:gd name="connsiteY3" fmla="*/ 318329 h 3045019"/>
              <a:gd name="connsiteX4" fmla="*/ 1043039 w 2070621"/>
              <a:gd name="connsiteY4" fmla="*/ 2099 h 3045019"/>
              <a:gd name="connsiteX5" fmla="*/ 1393559 w 2070621"/>
              <a:gd name="connsiteY5" fmla="*/ 195139 h 3045019"/>
              <a:gd name="connsiteX6" fmla="*/ 1723759 w 2070621"/>
              <a:gd name="connsiteY6" fmla="*/ 784419 h 3045019"/>
              <a:gd name="connsiteX7" fmla="*/ 1992999 w 2070621"/>
              <a:gd name="connsiteY7" fmla="*/ 1409259 h 3045019"/>
              <a:gd name="connsiteX8" fmla="*/ 2064119 w 2070621"/>
              <a:gd name="connsiteY8" fmla="*/ 1937579 h 3045019"/>
              <a:gd name="connsiteX9" fmla="*/ 1942199 w 2070621"/>
              <a:gd name="connsiteY9" fmla="*/ 2237299 h 3045019"/>
              <a:gd name="connsiteX10" fmla="*/ 1474839 w 2070621"/>
              <a:gd name="connsiteY10" fmla="*/ 2613219 h 3045019"/>
              <a:gd name="connsiteX11" fmla="*/ 1073519 w 2070621"/>
              <a:gd name="connsiteY11" fmla="*/ 3045019 h 3045019"/>
              <a:gd name="connsiteX12" fmla="*/ 895719 w 2070621"/>
              <a:gd name="connsiteY12" fmla="*/ 2597979 h 3045019"/>
              <a:gd name="connsiteX13" fmla="*/ 890639 w 2070621"/>
              <a:gd name="connsiteY13" fmla="*/ 2135699 h 3045019"/>
              <a:gd name="connsiteX14" fmla="*/ 921119 w 2070621"/>
              <a:gd name="connsiteY14" fmla="*/ 1637859 h 3045019"/>
              <a:gd name="connsiteX15" fmla="*/ 814439 w 2070621"/>
              <a:gd name="connsiteY15" fmla="*/ 1429579 h 3045019"/>
              <a:gd name="connsiteX16" fmla="*/ 504559 w 2070621"/>
              <a:gd name="connsiteY16" fmla="*/ 1307659 h 3045019"/>
              <a:gd name="connsiteX17" fmla="*/ 286119 w 2070621"/>
              <a:gd name="connsiteY17" fmla="*/ 1256859 h 3045019"/>
              <a:gd name="connsiteX18" fmla="*/ 32119 w 2070621"/>
              <a:gd name="connsiteY18" fmla="*/ 1053659 h 3045019"/>
              <a:gd name="connsiteX19" fmla="*/ 16879 w 2070621"/>
              <a:gd name="connsiteY19" fmla="*/ 860619 h 3045019"/>
              <a:gd name="connsiteX20" fmla="*/ 77839 w 2070621"/>
              <a:gd name="connsiteY20" fmla="*/ 723459 h 3045019"/>
              <a:gd name="connsiteX0" fmla="*/ 77839 w 2070621"/>
              <a:gd name="connsiteY0" fmla="*/ 723459 h 3045019"/>
              <a:gd name="connsiteX1" fmla="*/ 347079 w 2070621"/>
              <a:gd name="connsiteY1" fmla="*/ 576139 h 3045019"/>
              <a:gd name="connsiteX2" fmla="*/ 451219 w 2070621"/>
              <a:gd name="connsiteY2" fmla="*/ 438979 h 3045019"/>
              <a:gd name="connsiteX3" fmla="*/ 502019 w 2070621"/>
              <a:gd name="connsiteY3" fmla="*/ 318329 h 3045019"/>
              <a:gd name="connsiteX4" fmla="*/ 1043039 w 2070621"/>
              <a:gd name="connsiteY4" fmla="*/ 2099 h 3045019"/>
              <a:gd name="connsiteX5" fmla="*/ 1393559 w 2070621"/>
              <a:gd name="connsiteY5" fmla="*/ 195139 h 3045019"/>
              <a:gd name="connsiteX6" fmla="*/ 1723759 w 2070621"/>
              <a:gd name="connsiteY6" fmla="*/ 784419 h 3045019"/>
              <a:gd name="connsiteX7" fmla="*/ 1992999 w 2070621"/>
              <a:gd name="connsiteY7" fmla="*/ 1409259 h 3045019"/>
              <a:gd name="connsiteX8" fmla="*/ 2064119 w 2070621"/>
              <a:gd name="connsiteY8" fmla="*/ 1937579 h 3045019"/>
              <a:gd name="connsiteX9" fmla="*/ 1942199 w 2070621"/>
              <a:gd name="connsiteY9" fmla="*/ 2237299 h 3045019"/>
              <a:gd name="connsiteX10" fmla="*/ 1474839 w 2070621"/>
              <a:gd name="connsiteY10" fmla="*/ 2613219 h 3045019"/>
              <a:gd name="connsiteX11" fmla="*/ 1073519 w 2070621"/>
              <a:gd name="connsiteY11" fmla="*/ 3045019 h 3045019"/>
              <a:gd name="connsiteX12" fmla="*/ 895719 w 2070621"/>
              <a:gd name="connsiteY12" fmla="*/ 2597979 h 3045019"/>
              <a:gd name="connsiteX13" fmla="*/ 890639 w 2070621"/>
              <a:gd name="connsiteY13" fmla="*/ 2135699 h 3045019"/>
              <a:gd name="connsiteX14" fmla="*/ 921119 w 2070621"/>
              <a:gd name="connsiteY14" fmla="*/ 1637859 h 3045019"/>
              <a:gd name="connsiteX15" fmla="*/ 814439 w 2070621"/>
              <a:gd name="connsiteY15" fmla="*/ 1429579 h 3045019"/>
              <a:gd name="connsiteX16" fmla="*/ 504559 w 2070621"/>
              <a:gd name="connsiteY16" fmla="*/ 1307659 h 3045019"/>
              <a:gd name="connsiteX17" fmla="*/ 286119 w 2070621"/>
              <a:gd name="connsiteY17" fmla="*/ 1256859 h 3045019"/>
              <a:gd name="connsiteX18" fmla="*/ 32119 w 2070621"/>
              <a:gd name="connsiteY18" fmla="*/ 1053659 h 3045019"/>
              <a:gd name="connsiteX19" fmla="*/ 16879 w 2070621"/>
              <a:gd name="connsiteY19" fmla="*/ 860619 h 3045019"/>
              <a:gd name="connsiteX20" fmla="*/ 77839 w 2070621"/>
              <a:gd name="connsiteY20" fmla="*/ 723459 h 3045019"/>
              <a:gd name="connsiteX0" fmla="*/ 77839 w 2070621"/>
              <a:gd name="connsiteY0" fmla="*/ 723459 h 3045019"/>
              <a:gd name="connsiteX1" fmla="*/ 347079 w 2070621"/>
              <a:gd name="connsiteY1" fmla="*/ 576139 h 3045019"/>
              <a:gd name="connsiteX2" fmla="*/ 451219 w 2070621"/>
              <a:gd name="connsiteY2" fmla="*/ 438979 h 3045019"/>
              <a:gd name="connsiteX3" fmla="*/ 502019 w 2070621"/>
              <a:gd name="connsiteY3" fmla="*/ 318329 h 3045019"/>
              <a:gd name="connsiteX4" fmla="*/ 1043039 w 2070621"/>
              <a:gd name="connsiteY4" fmla="*/ 2099 h 3045019"/>
              <a:gd name="connsiteX5" fmla="*/ 1393559 w 2070621"/>
              <a:gd name="connsiteY5" fmla="*/ 195139 h 3045019"/>
              <a:gd name="connsiteX6" fmla="*/ 1723759 w 2070621"/>
              <a:gd name="connsiteY6" fmla="*/ 784419 h 3045019"/>
              <a:gd name="connsiteX7" fmla="*/ 1992999 w 2070621"/>
              <a:gd name="connsiteY7" fmla="*/ 1409259 h 3045019"/>
              <a:gd name="connsiteX8" fmla="*/ 2064119 w 2070621"/>
              <a:gd name="connsiteY8" fmla="*/ 1937579 h 3045019"/>
              <a:gd name="connsiteX9" fmla="*/ 1942199 w 2070621"/>
              <a:gd name="connsiteY9" fmla="*/ 2237299 h 3045019"/>
              <a:gd name="connsiteX10" fmla="*/ 1474839 w 2070621"/>
              <a:gd name="connsiteY10" fmla="*/ 2613219 h 3045019"/>
              <a:gd name="connsiteX11" fmla="*/ 1073519 w 2070621"/>
              <a:gd name="connsiteY11" fmla="*/ 3045019 h 3045019"/>
              <a:gd name="connsiteX12" fmla="*/ 895719 w 2070621"/>
              <a:gd name="connsiteY12" fmla="*/ 2597979 h 3045019"/>
              <a:gd name="connsiteX13" fmla="*/ 890639 w 2070621"/>
              <a:gd name="connsiteY13" fmla="*/ 2135699 h 3045019"/>
              <a:gd name="connsiteX14" fmla="*/ 921119 w 2070621"/>
              <a:gd name="connsiteY14" fmla="*/ 1637859 h 3045019"/>
              <a:gd name="connsiteX15" fmla="*/ 814439 w 2070621"/>
              <a:gd name="connsiteY15" fmla="*/ 1429579 h 3045019"/>
              <a:gd name="connsiteX16" fmla="*/ 504559 w 2070621"/>
              <a:gd name="connsiteY16" fmla="*/ 1307659 h 3045019"/>
              <a:gd name="connsiteX17" fmla="*/ 286119 w 2070621"/>
              <a:gd name="connsiteY17" fmla="*/ 1256859 h 3045019"/>
              <a:gd name="connsiteX18" fmla="*/ 32119 w 2070621"/>
              <a:gd name="connsiteY18" fmla="*/ 1053659 h 3045019"/>
              <a:gd name="connsiteX19" fmla="*/ 16879 w 2070621"/>
              <a:gd name="connsiteY19" fmla="*/ 860619 h 3045019"/>
              <a:gd name="connsiteX20" fmla="*/ 77839 w 2070621"/>
              <a:gd name="connsiteY20" fmla="*/ 723459 h 3045019"/>
              <a:gd name="connsiteX0" fmla="*/ 77839 w 2070621"/>
              <a:gd name="connsiteY0" fmla="*/ 723459 h 3045019"/>
              <a:gd name="connsiteX1" fmla="*/ 347079 w 2070621"/>
              <a:gd name="connsiteY1" fmla="*/ 576139 h 3045019"/>
              <a:gd name="connsiteX2" fmla="*/ 451219 w 2070621"/>
              <a:gd name="connsiteY2" fmla="*/ 438979 h 3045019"/>
              <a:gd name="connsiteX3" fmla="*/ 502019 w 2070621"/>
              <a:gd name="connsiteY3" fmla="*/ 318329 h 3045019"/>
              <a:gd name="connsiteX4" fmla="*/ 1043039 w 2070621"/>
              <a:gd name="connsiteY4" fmla="*/ 2099 h 3045019"/>
              <a:gd name="connsiteX5" fmla="*/ 1393559 w 2070621"/>
              <a:gd name="connsiteY5" fmla="*/ 195139 h 3045019"/>
              <a:gd name="connsiteX6" fmla="*/ 1723759 w 2070621"/>
              <a:gd name="connsiteY6" fmla="*/ 784419 h 3045019"/>
              <a:gd name="connsiteX7" fmla="*/ 1992999 w 2070621"/>
              <a:gd name="connsiteY7" fmla="*/ 1409259 h 3045019"/>
              <a:gd name="connsiteX8" fmla="*/ 2064119 w 2070621"/>
              <a:gd name="connsiteY8" fmla="*/ 1937579 h 3045019"/>
              <a:gd name="connsiteX9" fmla="*/ 1942199 w 2070621"/>
              <a:gd name="connsiteY9" fmla="*/ 2237299 h 3045019"/>
              <a:gd name="connsiteX10" fmla="*/ 1474839 w 2070621"/>
              <a:gd name="connsiteY10" fmla="*/ 2613219 h 3045019"/>
              <a:gd name="connsiteX11" fmla="*/ 1073519 w 2070621"/>
              <a:gd name="connsiteY11" fmla="*/ 3045019 h 3045019"/>
              <a:gd name="connsiteX12" fmla="*/ 895719 w 2070621"/>
              <a:gd name="connsiteY12" fmla="*/ 2597979 h 3045019"/>
              <a:gd name="connsiteX13" fmla="*/ 890639 w 2070621"/>
              <a:gd name="connsiteY13" fmla="*/ 2135699 h 3045019"/>
              <a:gd name="connsiteX14" fmla="*/ 909689 w 2070621"/>
              <a:gd name="connsiteY14" fmla="*/ 1660719 h 3045019"/>
              <a:gd name="connsiteX15" fmla="*/ 814439 w 2070621"/>
              <a:gd name="connsiteY15" fmla="*/ 1429579 h 3045019"/>
              <a:gd name="connsiteX16" fmla="*/ 504559 w 2070621"/>
              <a:gd name="connsiteY16" fmla="*/ 1307659 h 3045019"/>
              <a:gd name="connsiteX17" fmla="*/ 286119 w 2070621"/>
              <a:gd name="connsiteY17" fmla="*/ 1256859 h 3045019"/>
              <a:gd name="connsiteX18" fmla="*/ 32119 w 2070621"/>
              <a:gd name="connsiteY18" fmla="*/ 1053659 h 3045019"/>
              <a:gd name="connsiteX19" fmla="*/ 16879 w 2070621"/>
              <a:gd name="connsiteY19" fmla="*/ 860619 h 3045019"/>
              <a:gd name="connsiteX20" fmla="*/ 77839 w 2070621"/>
              <a:gd name="connsiteY20" fmla="*/ 723459 h 3045019"/>
              <a:gd name="connsiteX0" fmla="*/ 77839 w 2070621"/>
              <a:gd name="connsiteY0" fmla="*/ 723459 h 3045019"/>
              <a:gd name="connsiteX1" fmla="*/ 347079 w 2070621"/>
              <a:gd name="connsiteY1" fmla="*/ 576139 h 3045019"/>
              <a:gd name="connsiteX2" fmla="*/ 451219 w 2070621"/>
              <a:gd name="connsiteY2" fmla="*/ 438979 h 3045019"/>
              <a:gd name="connsiteX3" fmla="*/ 502019 w 2070621"/>
              <a:gd name="connsiteY3" fmla="*/ 318329 h 3045019"/>
              <a:gd name="connsiteX4" fmla="*/ 1043039 w 2070621"/>
              <a:gd name="connsiteY4" fmla="*/ 2099 h 3045019"/>
              <a:gd name="connsiteX5" fmla="*/ 1393559 w 2070621"/>
              <a:gd name="connsiteY5" fmla="*/ 195139 h 3045019"/>
              <a:gd name="connsiteX6" fmla="*/ 1723759 w 2070621"/>
              <a:gd name="connsiteY6" fmla="*/ 784419 h 3045019"/>
              <a:gd name="connsiteX7" fmla="*/ 1992999 w 2070621"/>
              <a:gd name="connsiteY7" fmla="*/ 1409259 h 3045019"/>
              <a:gd name="connsiteX8" fmla="*/ 2064119 w 2070621"/>
              <a:gd name="connsiteY8" fmla="*/ 1937579 h 3045019"/>
              <a:gd name="connsiteX9" fmla="*/ 1942199 w 2070621"/>
              <a:gd name="connsiteY9" fmla="*/ 2237299 h 3045019"/>
              <a:gd name="connsiteX10" fmla="*/ 1474839 w 2070621"/>
              <a:gd name="connsiteY10" fmla="*/ 2613219 h 3045019"/>
              <a:gd name="connsiteX11" fmla="*/ 1073519 w 2070621"/>
              <a:gd name="connsiteY11" fmla="*/ 3045019 h 3045019"/>
              <a:gd name="connsiteX12" fmla="*/ 895719 w 2070621"/>
              <a:gd name="connsiteY12" fmla="*/ 2597979 h 3045019"/>
              <a:gd name="connsiteX13" fmla="*/ 890639 w 2070621"/>
              <a:gd name="connsiteY13" fmla="*/ 2135699 h 3045019"/>
              <a:gd name="connsiteX14" fmla="*/ 909689 w 2070621"/>
              <a:gd name="connsiteY14" fmla="*/ 1660719 h 3045019"/>
              <a:gd name="connsiteX15" fmla="*/ 814439 w 2070621"/>
              <a:gd name="connsiteY15" fmla="*/ 1429579 h 3045019"/>
              <a:gd name="connsiteX16" fmla="*/ 504559 w 2070621"/>
              <a:gd name="connsiteY16" fmla="*/ 1307659 h 3045019"/>
              <a:gd name="connsiteX17" fmla="*/ 286119 w 2070621"/>
              <a:gd name="connsiteY17" fmla="*/ 1256859 h 3045019"/>
              <a:gd name="connsiteX18" fmla="*/ 32119 w 2070621"/>
              <a:gd name="connsiteY18" fmla="*/ 1053659 h 3045019"/>
              <a:gd name="connsiteX19" fmla="*/ 16879 w 2070621"/>
              <a:gd name="connsiteY19" fmla="*/ 860619 h 3045019"/>
              <a:gd name="connsiteX20" fmla="*/ 77839 w 2070621"/>
              <a:gd name="connsiteY20" fmla="*/ 723459 h 3045019"/>
              <a:gd name="connsiteX0" fmla="*/ 77839 w 2070621"/>
              <a:gd name="connsiteY0" fmla="*/ 723459 h 3045019"/>
              <a:gd name="connsiteX1" fmla="*/ 347079 w 2070621"/>
              <a:gd name="connsiteY1" fmla="*/ 576139 h 3045019"/>
              <a:gd name="connsiteX2" fmla="*/ 451219 w 2070621"/>
              <a:gd name="connsiteY2" fmla="*/ 438979 h 3045019"/>
              <a:gd name="connsiteX3" fmla="*/ 502019 w 2070621"/>
              <a:gd name="connsiteY3" fmla="*/ 318329 h 3045019"/>
              <a:gd name="connsiteX4" fmla="*/ 1043039 w 2070621"/>
              <a:gd name="connsiteY4" fmla="*/ 2099 h 3045019"/>
              <a:gd name="connsiteX5" fmla="*/ 1393559 w 2070621"/>
              <a:gd name="connsiteY5" fmla="*/ 195139 h 3045019"/>
              <a:gd name="connsiteX6" fmla="*/ 1723759 w 2070621"/>
              <a:gd name="connsiteY6" fmla="*/ 784419 h 3045019"/>
              <a:gd name="connsiteX7" fmla="*/ 1992999 w 2070621"/>
              <a:gd name="connsiteY7" fmla="*/ 1409259 h 3045019"/>
              <a:gd name="connsiteX8" fmla="*/ 2064119 w 2070621"/>
              <a:gd name="connsiteY8" fmla="*/ 1937579 h 3045019"/>
              <a:gd name="connsiteX9" fmla="*/ 1942199 w 2070621"/>
              <a:gd name="connsiteY9" fmla="*/ 2237299 h 3045019"/>
              <a:gd name="connsiteX10" fmla="*/ 1474839 w 2070621"/>
              <a:gd name="connsiteY10" fmla="*/ 2613219 h 3045019"/>
              <a:gd name="connsiteX11" fmla="*/ 1073519 w 2070621"/>
              <a:gd name="connsiteY11" fmla="*/ 3045019 h 3045019"/>
              <a:gd name="connsiteX12" fmla="*/ 895719 w 2070621"/>
              <a:gd name="connsiteY12" fmla="*/ 2597979 h 3045019"/>
              <a:gd name="connsiteX13" fmla="*/ 890639 w 2070621"/>
              <a:gd name="connsiteY13" fmla="*/ 2135699 h 3045019"/>
              <a:gd name="connsiteX14" fmla="*/ 909689 w 2070621"/>
              <a:gd name="connsiteY14" fmla="*/ 1660719 h 3045019"/>
              <a:gd name="connsiteX15" fmla="*/ 814439 w 2070621"/>
              <a:gd name="connsiteY15" fmla="*/ 1429579 h 3045019"/>
              <a:gd name="connsiteX16" fmla="*/ 515989 w 2070621"/>
              <a:gd name="connsiteY16" fmla="*/ 1322899 h 3045019"/>
              <a:gd name="connsiteX17" fmla="*/ 286119 w 2070621"/>
              <a:gd name="connsiteY17" fmla="*/ 1256859 h 3045019"/>
              <a:gd name="connsiteX18" fmla="*/ 32119 w 2070621"/>
              <a:gd name="connsiteY18" fmla="*/ 1053659 h 3045019"/>
              <a:gd name="connsiteX19" fmla="*/ 16879 w 2070621"/>
              <a:gd name="connsiteY19" fmla="*/ 860619 h 3045019"/>
              <a:gd name="connsiteX20" fmla="*/ 77839 w 2070621"/>
              <a:gd name="connsiteY20" fmla="*/ 723459 h 3045019"/>
              <a:gd name="connsiteX0" fmla="*/ 77839 w 2070621"/>
              <a:gd name="connsiteY0" fmla="*/ 723459 h 3045019"/>
              <a:gd name="connsiteX1" fmla="*/ 347079 w 2070621"/>
              <a:gd name="connsiteY1" fmla="*/ 576139 h 3045019"/>
              <a:gd name="connsiteX2" fmla="*/ 451219 w 2070621"/>
              <a:gd name="connsiteY2" fmla="*/ 438979 h 3045019"/>
              <a:gd name="connsiteX3" fmla="*/ 502019 w 2070621"/>
              <a:gd name="connsiteY3" fmla="*/ 318329 h 3045019"/>
              <a:gd name="connsiteX4" fmla="*/ 1043039 w 2070621"/>
              <a:gd name="connsiteY4" fmla="*/ 2099 h 3045019"/>
              <a:gd name="connsiteX5" fmla="*/ 1393559 w 2070621"/>
              <a:gd name="connsiteY5" fmla="*/ 195139 h 3045019"/>
              <a:gd name="connsiteX6" fmla="*/ 1723759 w 2070621"/>
              <a:gd name="connsiteY6" fmla="*/ 784419 h 3045019"/>
              <a:gd name="connsiteX7" fmla="*/ 1992999 w 2070621"/>
              <a:gd name="connsiteY7" fmla="*/ 1409259 h 3045019"/>
              <a:gd name="connsiteX8" fmla="*/ 2064119 w 2070621"/>
              <a:gd name="connsiteY8" fmla="*/ 1937579 h 3045019"/>
              <a:gd name="connsiteX9" fmla="*/ 1942199 w 2070621"/>
              <a:gd name="connsiteY9" fmla="*/ 2237299 h 3045019"/>
              <a:gd name="connsiteX10" fmla="*/ 1474839 w 2070621"/>
              <a:gd name="connsiteY10" fmla="*/ 2613219 h 3045019"/>
              <a:gd name="connsiteX11" fmla="*/ 1073519 w 2070621"/>
              <a:gd name="connsiteY11" fmla="*/ 3045019 h 3045019"/>
              <a:gd name="connsiteX12" fmla="*/ 895719 w 2070621"/>
              <a:gd name="connsiteY12" fmla="*/ 2597979 h 3045019"/>
              <a:gd name="connsiteX13" fmla="*/ 890639 w 2070621"/>
              <a:gd name="connsiteY13" fmla="*/ 2135699 h 3045019"/>
              <a:gd name="connsiteX14" fmla="*/ 909689 w 2070621"/>
              <a:gd name="connsiteY14" fmla="*/ 1660719 h 3045019"/>
              <a:gd name="connsiteX15" fmla="*/ 814439 w 2070621"/>
              <a:gd name="connsiteY15" fmla="*/ 1429579 h 3045019"/>
              <a:gd name="connsiteX16" fmla="*/ 515989 w 2070621"/>
              <a:gd name="connsiteY16" fmla="*/ 1322899 h 3045019"/>
              <a:gd name="connsiteX17" fmla="*/ 286119 w 2070621"/>
              <a:gd name="connsiteY17" fmla="*/ 1256859 h 3045019"/>
              <a:gd name="connsiteX18" fmla="*/ 32119 w 2070621"/>
              <a:gd name="connsiteY18" fmla="*/ 1053659 h 3045019"/>
              <a:gd name="connsiteX19" fmla="*/ 16879 w 2070621"/>
              <a:gd name="connsiteY19" fmla="*/ 860619 h 3045019"/>
              <a:gd name="connsiteX20" fmla="*/ 77839 w 2070621"/>
              <a:gd name="connsiteY20" fmla="*/ 723459 h 3045019"/>
              <a:gd name="connsiteX0" fmla="*/ 77839 w 2070621"/>
              <a:gd name="connsiteY0" fmla="*/ 723459 h 3045019"/>
              <a:gd name="connsiteX1" fmla="*/ 347079 w 2070621"/>
              <a:gd name="connsiteY1" fmla="*/ 576139 h 3045019"/>
              <a:gd name="connsiteX2" fmla="*/ 451219 w 2070621"/>
              <a:gd name="connsiteY2" fmla="*/ 438979 h 3045019"/>
              <a:gd name="connsiteX3" fmla="*/ 502019 w 2070621"/>
              <a:gd name="connsiteY3" fmla="*/ 318329 h 3045019"/>
              <a:gd name="connsiteX4" fmla="*/ 1043039 w 2070621"/>
              <a:gd name="connsiteY4" fmla="*/ 2099 h 3045019"/>
              <a:gd name="connsiteX5" fmla="*/ 1393559 w 2070621"/>
              <a:gd name="connsiteY5" fmla="*/ 195139 h 3045019"/>
              <a:gd name="connsiteX6" fmla="*/ 1723759 w 2070621"/>
              <a:gd name="connsiteY6" fmla="*/ 784419 h 3045019"/>
              <a:gd name="connsiteX7" fmla="*/ 1992999 w 2070621"/>
              <a:gd name="connsiteY7" fmla="*/ 1409259 h 3045019"/>
              <a:gd name="connsiteX8" fmla="*/ 2064119 w 2070621"/>
              <a:gd name="connsiteY8" fmla="*/ 1937579 h 3045019"/>
              <a:gd name="connsiteX9" fmla="*/ 1942199 w 2070621"/>
              <a:gd name="connsiteY9" fmla="*/ 2237299 h 3045019"/>
              <a:gd name="connsiteX10" fmla="*/ 1474839 w 2070621"/>
              <a:gd name="connsiteY10" fmla="*/ 2613219 h 3045019"/>
              <a:gd name="connsiteX11" fmla="*/ 1073519 w 2070621"/>
              <a:gd name="connsiteY11" fmla="*/ 3045019 h 3045019"/>
              <a:gd name="connsiteX12" fmla="*/ 895719 w 2070621"/>
              <a:gd name="connsiteY12" fmla="*/ 2597979 h 3045019"/>
              <a:gd name="connsiteX13" fmla="*/ 890639 w 2070621"/>
              <a:gd name="connsiteY13" fmla="*/ 2135699 h 3045019"/>
              <a:gd name="connsiteX14" fmla="*/ 909689 w 2070621"/>
              <a:gd name="connsiteY14" fmla="*/ 1660719 h 3045019"/>
              <a:gd name="connsiteX15" fmla="*/ 814439 w 2070621"/>
              <a:gd name="connsiteY15" fmla="*/ 1429579 h 3045019"/>
              <a:gd name="connsiteX16" fmla="*/ 515989 w 2070621"/>
              <a:gd name="connsiteY16" fmla="*/ 1322899 h 3045019"/>
              <a:gd name="connsiteX17" fmla="*/ 286119 w 2070621"/>
              <a:gd name="connsiteY17" fmla="*/ 1256859 h 3045019"/>
              <a:gd name="connsiteX18" fmla="*/ 32119 w 2070621"/>
              <a:gd name="connsiteY18" fmla="*/ 1053659 h 3045019"/>
              <a:gd name="connsiteX19" fmla="*/ 16879 w 2070621"/>
              <a:gd name="connsiteY19" fmla="*/ 860619 h 3045019"/>
              <a:gd name="connsiteX20" fmla="*/ 77839 w 2070621"/>
              <a:gd name="connsiteY20" fmla="*/ 723459 h 3045019"/>
              <a:gd name="connsiteX0" fmla="*/ 61249 w 2054031"/>
              <a:gd name="connsiteY0" fmla="*/ 723459 h 3045019"/>
              <a:gd name="connsiteX1" fmla="*/ 330489 w 2054031"/>
              <a:gd name="connsiteY1" fmla="*/ 576139 h 3045019"/>
              <a:gd name="connsiteX2" fmla="*/ 434629 w 2054031"/>
              <a:gd name="connsiteY2" fmla="*/ 438979 h 3045019"/>
              <a:gd name="connsiteX3" fmla="*/ 485429 w 2054031"/>
              <a:gd name="connsiteY3" fmla="*/ 318329 h 3045019"/>
              <a:gd name="connsiteX4" fmla="*/ 1026449 w 2054031"/>
              <a:gd name="connsiteY4" fmla="*/ 2099 h 3045019"/>
              <a:gd name="connsiteX5" fmla="*/ 1376969 w 2054031"/>
              <a:gd name="connsiteY5" fmla="*/ 195139 h 3045019"/>
              <a:gd name="connsiteX6" fmla="*/ 1707169 w 2054031"/>
              <a:gd name="connsiteY6" fmla="*/ 784419 h 3045019"/>
              <a:gd name="connsiteX7" fmla="*/ 1976409 w 2054031"/>
              <a:gd name="connsiteY7" fmla="*/ 1409259 h 3045019"/>
              <a:gd name="connsiteX8" fmla="*/ 2047529 w 2054031"/>
              <a:gd name="connsiteY8" fmla="*/ 1937579 h 3045019"/>
              <a:gd name="connsiteX9" fmla="*/ 1925609 w 2054031"/>
              <a:gd name="connsiteY9" fmla="*/ 2237299 h 3045019"/>
              <a:gd name="connsiteX10" fmla="*/ 1458249 w 2054031"/>
              <a:gd name="connsiteY10" fmla="*/ 2613219 h 3045019"/>
              <a:gd name="connsiteX11" fmla="*/ 1056929 w 2054031"/>
              <a:gd name="connsiteY11" fmla="*/ 3045019 h 3045019"/>
              <a:gd name="connsiteX12" fmla="*/ 879129 w 2054031"/>
              <a:gd name="connsiteY12" fmla="*/ 2597979 h 3045019"/>
              <a:gd name="connsiteX13" fmla="*/ 874049 w 2054031"/>
              <a:gd name="connsiteY13" fmla="*/ 2135699 h 3045019"/>
              <a:gd name="connsiteX14" fmla="*/ 893099 w 2054031"/>
              <a:gd name="connsiteY14" fmla="*/ 1660719 h 3045019"/>
              <a:gd name="connsiteX15" fmla="*/ 797849 w 2054031"/>
              <a:gd name="connsiteY15" fmla="*/ 1429579 h 3045019"/>
              <a:gd name="connsiteX16" fmla="*/ 499399 w 2054031"/>
              <a:gd name="connsiteY16" fmla="*/ 1322899 h 3045019"/>
              <a:gd name="connsiteX17" fmla="*/ 269529 w 2054031"/>
              <a:gd name="connsiteY17" fmla="*/ 1256859 h 3045019"/>
              <a:gd name="connsiteX18" fmla="*/ 49819 w 2054031"/>
              <a:gd name="connsiteY18" fmla="*/ 1156529 h 3045019"/>
              <a:gd name="connsiteX19" fmla="*/ 289 w 2054031"/>
              <a:gd name="connsiteY19" fmla="*/ 860619 h 3045019"/>
              <a:gd name="connsiteX20" fmla="*/ 61249 w 2054031"/>
              <a:gd name="connsiteY20" fmla="*/ 723459 h 3045019"/>
              <a:gd name="connsiteX0" fmla="*/ 61149 w 2053931"/>
              <a:gd name="connsiteY0" fmla="*/ 723459 h 3045019"/>
              <a:gd name="connsiteX1" fmla="*/ 330389 w 2053931"/>
              <a:gd name="connsiteY1" fmla="*/ 576139 h 3045019"/>
              <a:gd name="connsiteX2" fmla="*/ 434529 w 2053931"/>
              <a:gd name="connsiteY2" fmla="*/ 438979 h 3045019"/>
              <a:gd name="connsiteX3" fmla="*/ 485329 w 2053931"/>
              <a:gd name="connsiteY3" fmla="*/ 318329 h 3045019"/>
              <a:gd name="connsiteX4" fmla="*/ 1026349 w 2053931"/>
              <a:gd name="connsiteY4" fmla="*/ 2099 h 3045019"/>
              <a:gd name="connsiteX5" fmla="*/ 1376869 w 2053931"/>
              <a:gd name="connsiteY5" fmla="*/ 195139 h 3045019"/>
              <a:gd name="connsiteX6" fmla="*/ 1707069 w 2053931"/>
              <a:gd name="connsiteY6" fmla="*/ 784419 h 3045019"/>
              <a:gd name="connsiteX7" fmla="*/ 1976309 w 2053931"/>
              <a:gd name="connsiteY7" fmla="*/ 1409259 h 3045019"/>
              <a:gd name="connsiteX8" fmla="*/ 2047429 w 2053931"/>
              <a:gd name="connsiteY8" fmla="*/ 1937579 h 3045019"/>
              <a:gd name="connsiteX9" fmla="*/ 1925509 w 2053931"/>
              <a:gd name="connsiteY9" fmla="*/ 2237299 h 3045019"/>
              <a:gd name="connsiteX10" fmla="*/ 1458149 w 2053931"/>
              <a:gd name="connsiteY10" fmla="*/ 2613219 h 3045019"/>
              <a:gd name="connsiteX11" fmla="*/ 1056829 w 2053931"/>
              <a:gd name="connsiteY11" fmla="*/ 3045019 h 3045019"/>
              <a:gd name="connsiteX12" fmla="*/ 879029 w 2053931"/>
              <a:gd name="connsiteY12" fmla="*/ 2597979 h 3045019"/>
              <a:gd name="connsiteX13" fmla="*/ 873949 w 2053931"/>
              <a:gd name="connsiteY13" fmla="*/ 2135699 h 3045019"/>
              <a:gd name="connsiteX14" fmla="*/ 892999 w 2053931"/>
              <a:gd name="connsiteY14" fmla="*/ 1660719 h 3045019"/>
              <a:gd name="connsiteX15" fmla="*/ 797749 w 2053931"/>
              <a:gd name="connsiteY15" fmla="*/ 1429579 h 3045019"/>
              <a:gd name="connsiteX16" fmla="*/ 499299 w 2053931"/>
              <a:gd name="connsiteY16" fmla="*/ 1322899 h 3045019"/>
              <a:gd name="connsiteX17" fmla="*/ 235139 w 2053931"/>
              <a:gd name="connsiteY17" fmla="*/ 1256859 h 3045019"/>
              <a:gd name="connsiteX18" fmla="*/ 49719 w 2053931"/>
              <a:gd name="connsiteY18" fmla="*/ 1156529 h 3045019"/>
              <a:gd name="connsiteX19" fmla="*/ 189 w 2053931"/>
              <a:gd name="connsiteY19" fmla="*/ 860619 h 3045019"/>
              <a:gd name="connsiteX20" fmla="*/ 61149 w 2053931"/>
              <a:gd name="connsiteY20" fmla="*/ 723459 h 3045019"/>
              <a:gd name="connsiteX0" fmla="*/ 61149 w 2053931"/>
              <a:gd name="connsiteY0" fmla="*/ 723459 h 3045019"/>
              <a:gd name="connsiteX1" fmla="*/ 330389 w 2053931"/>
              <a:gd name="connsiteY1" fmla="*/ 576139 h 3045019"/>
              <a:gd name="connsiteX2" fmla="*/ 434529 w 2053931"/>
              <a:gd name="connsiteY2" fmla="*/ 438979 h 3045019"/>
              <a:gd name="connsiteX3" fmla="*/ 485329 w 2053931"/>
              <a:gd name="connsiteY3" fmla="*/ 318329 h 3045019"/>
              <a:gd name="connsiteX4" fmla="*/ 1026349 w 2053931"/>
              <a:gd name="connsiteY4" fmla="*/ 2099 h 3045019"/>
              <a:gd name="connsiteX5" fmla="*/ 1376869 w 2053931"/>
              <a:gd name="connsiteY5" fmla="*/ 195139 h 3045019"/>
              <a:gd name="connsiteX6" fmla="*/ 1707069 w 2053931"/>
              <a:gd name="connsiteY6" fmla="*/ 784419 h 3045019"/>
              <a:gd name="connsiteX7" fmla="*/ 1976309 w 2053931"/>
              <a:gd name="connsiteY7" fmla="*/ 1409259 h 3045019"/>
              <a:gd name="connsiteX8" fmla="*/ 2047429 w 2053931"/>
              <a:gd name="connsiteY8" fmla="*/ 1937579 h 3045019"/>
              <a:gd name="connsiteX9" fmla="*/ 1925509 w 2053931"/>
              <a:gd name="connsiteY9" fmla="*/ 2237299 h 3045019"/>
              <a:gd name="connsiteX10" fmla="*/ 1458149 w 2053931"/>
              <a:gd name="connsiteY10" fmla="*/ 2613219 h 3045019"/>
              <a:gd name="connsiteX11" fmla="*/ 1056829 w 2053931"/>
              <a:gd name="connsiteY11" fmla="*/ 3045019 h 3045019"/>
              <a:gd name="connsiteX12" fmla="*/ 879029 w 2053931"/>
              <a:gd name="connsiteY12" fmla="*/ 2597979 h 3045019"/>
              <a:gd name="connsiteX13" fmla="*/ 873949 w 2053931"/>
              <a:gd name="connsiteY13" fmla="*/ 2135699 h 3045019"/>
              <a:gd name="connsiteX14" fmla="*/ 892999 w 2053931"/>
              <a:gd name="connsiteY14" fmla="*/ 1660719 h 3045019"/>
              <a:gd name="connsiteX15" fmla="*/ 797749 w 2053931"/>
              <a:gd name="connsiteY15" fmla="*/ 1429579 h 3045019"/>
              <a:gd name="connsiteX16" fmla="*/ 499299 w 2053931"/>
              <a:gd name="connsiteY16" fmla="*/ 1322899 h 3045019"/>
              <a:gd name="connsiteX17" fmla="*/ 235139 w 2053931"/>
              <a:gd name="connsiteY17" fmla="*/ 1256859 h 3045019"/>
              <a:gd name="connsiteX18" fmla="*/ 49719 w 2053931"/>
              <a:gd name="connsiteY18" fmla="*/ 1156529 h 3045019"/>
              <a:gd name="connsiteX19" fmla="*/ 189 w 2053931"/>
              <a:gd name="connsiteY19" fmla="*/ 860619 h 3045019"/>
              <a:gd name="connsiteX20" fmla="*/ 61149 w 2053931"/>
              <a:gd name="connsiteY20" fmla="*/ 723459 h 3045019"/>
              <a:gd name="connsiteX0" fmla="*/ 60968 w 2053750"/>
              <a:gd name="connsiteY0" fmla="*/ 723459 h 3045019"/>
              <a:gd name="connsiteX1" fmla="*/ 330208 w 2053750"/>
              <a:gd name="connsiteY1" fmla="*/ 576139 h 3045019"/>
              <a:gd name="connsiteX2" fmla="*/ 434348 w 2053750"/>
              <a:gd name="connsiteY2" fmla="*/ 438979 h 3045019"/>
              <a:gd name="connsiteX3" fmla="*/ 485148 w 2053750"/>
              <a:gd name="connsiteY3" fmla="*/ 318329 h 3045019"/>
              <a:gd name="connsiteX4" fmla="*/ 1026168 w 2053750"/>
              <a:gd name="connsiteY4" fmla="*/ 2099 h 3045019"/>
              <a:gd name="connsiteX5" fmla="*/ 1376688 w 2053750"/>
              <a:gd name="connsiteY5" fmla="*/ 195139 h 3045019"/>
              <a:gd name="connsiteX6" fmla="*/ 1706888 w 2053750"/>
              <a:gd name="connsiteY6" fmla="*/ 784419 h 3045019"/>
              <a:gd name="connsiteX7" fmla="*/ 1976128 w 2053750"/>
              <a:gd name="connsiteY7" fmla="*/ 1409259 h 3045019"/>
              <a:gd name="connsiteX8" fmla="*/ 2047248 w 2053750"/>
              <a:gd name="connsiteY8" fmla="*/ 1937579 h 3045019"/>
              <a:gd name="connsiteX9" fmla="*/ 1925328 w 2053750"/>
              <a:gd name="connsiteY9" fmla="*/ 2237299 h 3045019"/>
              <a:gd name="connsiteX10" fmla="*/ 1457968 w 2053750"/>
              <a:gd name="connsiteY10" fmla="*/ 2613219 h 3045019"/>
              <a:gd name="connsiteX11" fmla="*/ 1056648 w 2053750"/>
              <a:gd name="connsiteY11" fmla="*/ 3045019 h 3045019"/>
              <a:gd name="connsiteX12" fmla="*/ 878848 w 2053750"/>
              <a:gd name="connsiteY12" fmla="*/ 2597979 h 3045019"/>
              <a:gd name="connsiteX13" fmla="*/ 873768 w 2053750"/>
              <a:gd name="connsiteY13" fmla="*/ 2135699 h 3045019"/>
              <a:gd name="connsiteX14" fmla="*/ 892818 w 2053750"/>
              <a:gd name="connsiteY14" fmla="*/ 1660719 h 3045019"/>
              <a:gd name="connsiteX15" fmla="*/ 797568 w 2053750"/>
              <a:gd name="connsiteY15" fmla="*/ 1429579 h 3045019"/>
              <a:gd name="connsiteX16" fmla="*/ 499118 w 2053750"/>
              <a:gd name="connsiteY16" fmla="*/ 1322899 h 3045019"/>
              <a:gd name="connsiteX17" fmla="*/ 234958 w 2053750"/>
              <a:gd name="connsiteY17" fmla="*/ 1256859 h 3045019"/>
              <a:gd name="connsiteX18" fmla="*/ 64778 w 2053750"/>
              <a:gd name="connsiteY18" fmla="*/ 1141289 h 3045019"/>
              <a:gd name="connsiteX19" fmla="*/ 8 w 2053750"/>
              <a:gd name="connsiteY19" fmla="*/ 860619 h 3045019"/>
              <a:gd name="connsiteX20" fmla="*/ 60968 w 2053750"/>
              <a:gd name="connsiteY20" fmla="*/ 723459 h 3045019"/>
              <a:gd name="connsiteX0" fmla="*/ 72407 w 2065189"/>
              <a:gd name="connsiteY0" fmla="*/ 723459 h 3045019"/>
              <a:gd name="connsiteX1" fmla="*/ 341647 w 2065189"/>
              <a:gd name="connsiteY1" fmla="*/ 576139 h 3045019"/>
              <a:gd name="connsiteX2" fmla="*/ 445787 w 2065189"/>
              <a:gd name="connsiteY2" fmla="*/ 438979 h 3045019"/>
              <a:gd name="connsiteX3" fmla="*/ 496587 w 2065189"/>
              <a:gd name="connsiteY3" fmla="*/ 318329 h 3045019"/>
              <a:gd name="connsiteX4" fmla="*/ 1037607 w 2065189"/>
              <a:gd name="connsiteY4" fmla="*/ 2099 h 3045019"/>
              <a:gd name="connsiteX5" fmla="*/ 1388127 w 2065189"/>
              <a:gd name="connsiteY5" fmla="*/ 195139 h 3045019"/>
              <a:gd name="connsiteX6" fmla="*/ 1718327 w 2065189"/>
              <a:gd name="connsiteY6" fmla="*/ 784419 h 3045019"/>
              <a:gd name="connsiteX7" fmla="*/ 1987567 w 2065189"/>
              <a:gd name="connsiteY7" fmla="*/ 1409259 h 3045019"/>
              <a:gd name="connsiteX8" fmla="*/ 2058687 w 2065189"/>
              <a:gd name="connsiteY8" fmla="*/ 1937579 h 3045019"/>
              <a:gd name="connsiteX9" fmla="*/ 1936767 w 2065189"/>
              <a:gd name="connsiteY9" fmla="*/ 2237299 h 3045019"/>
              <a:gd name="connsiteX10" fmla="*/ 1469407 w 2065189"/>
              <a:gd name="connsiteY10" fmla="*/ 2613219 h 3045019"/>
              <a:gd name="connsiteX11" fmla="*/ 1068087 w 2065189"/>
              <a:gd name="connsiteY11" fmla="*/ 3045019 h 3045019"/>
              <a:gd name="connsiteX12" fmla="*/ 890287 w 2065189"/>
              <a:gd name="connsiteY12" fmla="*/ 2597979 h 3045019"/>
              <a:gd name="connsiteX13" fmla="*/ 885207 w 2065189"/>
              <a:gd name="connsiteY13" fmla="*/ 2135699 h 3045019"/>
              <a:gd name="connsiteX14" fmla="*/ 904257 w 2065189"/>
              <a:gd name="connsiteY14" fmla="*/ 1660719 h 3045019"/>
              <a:gd name="connsiteX15" fmla="*/ 809007 w 2065189"/>
              <a:gd name="connsiteY15" fmla="*/ 1429579 h 3045019"/>
              <a:gd name="connsiteX16" fmla="*/ 510557 w 2065189"/>
              <a:gd name="connsiteY16" fmla="*/ 1322899 h 3045019"/>
              <a:gd name="connsiteX17" fmla="*/ 246397 w 2065189"/>
              <a:gd name="connsiteY17" fmla="*/ 1256859 h 3045019"/>
              <a:gd name="connsiteX18" fmla="*/ 76217 w 2065189"/>
              <a:gd name="connsiteY18" fmla="*/ 1141289 h 3045019"/>
              <a:gd name="connsiteX19" fmla="*/ 17 w 2065189"/>
              <a:gd name="connsiteY19" fmla="*/ 910149 h 3045019"/>
              <a:gd name="connsiteX20" fmla="*/ 72407 w 2065189"/>
              <a:gd name="connsiteY20" fmla="*/ 723459 h 3045019"/>
              <a:gd name="connsiteX0" fmla="*/ 76124 w 2068906"/>
              <a:gd name="connsiteY0" fmla="*/ 723459 h 3045019"/>
              <a:gd name="connsiteX1" fmla="*/ 345364 w 2068906"/>
              <a:gd name="connsiteY1" fmla="*/ 576139 h 3045019"/>
              <a:gd name="connsiteX2" fmla="*/ 449504 w 2068906"/>
              <a:gd name="connsiteY2" fmla="*/ 438979 h 3045019"/>
              <a:gd name="connsiteX3" fmla="*/ 500304 w 2068906"/>
              <a:gd name="connsiteY3" fmla="*/ 318329 h 3045019"/>
              <a:gd name="connsiteX4" fmla="*/ 1041324 w 2068906"/>
              <a:gd name="connsiteY4" fmla="*/ 2099 h 3045019"/>
              <a:gd name="connsiteX5" fmla="*/ 1391844 w 2068906"/>
              <a:gd name="connsiteY5" fmla="*/ 195139 h 3045019"/>
              <a:gd name="connsiteX6" fmla="*/ 1722044 w 2068906"/>
              <a:gd name="connsiteY6" fmla="*/ 784419 h 3045019"/>
              <a:gd name="connsiteX7" fmla="*/ 1991284 w 2068906"/>
              <a:gd name="connsiteY7" fmla="*/ 1409259 h 3045019"/>
              <a:gd name="connsiteX8" fmla="*/ 2062404 w 2068906"/>
              <a:gd name="connsiteY8" fmla="*/ 1937579 h 3045019"/>
              <a:gd name="connsiteX9" fmla="*/ 1940484 w 2068906"/>
              <a:gd name="connsiteY9" fmla="*/ 2237299 h 3045019"/>
              <a:gd name="connsiteX10" fmla="*/ 1473124 w 2068906"/>
              <a:gd name="connsiteY10" fmla="*/ 2613219 h 3045019"/>
              <a:gd name="connsiteX11" fmla="*/ 1071804 w 2068906"/>
              <a:gd name="connsiteY11" fmla="*/ 3045019 h 3045019"/>
              <a:gd name="connsiteX12" fmla="*/ 894004 w 2068906"/>
              <a:gd name="connsiteY12" fmla="*/ 2597979 h 3045019"/>
              <a:gd name="connsiteX13" fmla="*/ 888924 w 2068906"/>
              <a:gd name="connsiteY13" fmla="*/ 2135699 h 3045019"/>
              <a:gd name="connsiteX14" fmla="*/ 907974 w 2068906"/>
              <a:gd name="connsiteY14" fmla="*/ 1660719 h 3045019"/>
              <a:gd name="connsiteX15" fmla="*/ 812724 w 2068906"/>
              <a:gd name="connsiteY15" fmla="*/ 1429579 h 3045019"/>
              <a:gd name="connsiteX16" fmla="*/ 514274 w 2068906"/>
              <a:gd name="connsiteY16" fmla="*/ 1322899 h 3045019"/>
              <a:gd name="connsiteX17" fmla="*/ 250114 w 2068906"/>
              <a:gd name="connsiteY17" fmla="*/ 1256859 h 3045019"/>
              <a:gd name="connsiteX18" fmla="*/ 79934 w 2068906"/>
              <a:gd name="connsiteY18" fmla="*/ 1141289 h 3045019"/>
              <a:gd name="connsiteX19" fmla="*/ 3734 w 2068906"/>
              <a:gd name="connsiteY19" fmla="*/ 910149 h 3045019"/>
              <a:gd name="connsiteX20" fmla="*/ 76124 w 2068906"/>
              <a:gd name="connsiteY20" fmla="*/ 723459 h 3045019"/>
              <a:gd name="connsiteX0" fmla="*/ 72408 w 2065190"/>
              <a:gd name="connsiteY0" fmla="*/ 723459 h 3045019"/>
              <a:gd name="connsiteX1" fmla="*/ 341648 w 2065190"/>
              <a:gd name="connsiteY1" fmla="*/ 576139 h 3045019"/>
              <a:gd name="connsiteX2" fmla="*/ 445788 w 2065190"/>
              <a:gd name="connsiteY2" fmla="*/ 438979 h 3045019"/>
              <a:gd name="connsiteX3" fmla="*/ 496588 w 2065190"/>
              <a:gd name="connsiteY3" fmla="*/ 318329 h 3045019"/>
              <a:gd name="connsiteX4" fmla="*/ 1037608 w 2065190"/>
              <a:gd name="connsiteY4" fmla="*/ 2099 h 3045019"/>
              <a:gd name="connsiteX5" fmla="*/ 1388128 w 2065190"/>
              <a:gd name="connsiteY5" fmla="*/ 195139 h 3045019"/>
              <a:gd name="connsiteX6" fmla="*/ 1718328 w 2065190"/>
              <a:gd name="connsiteY6" fmla="*/ 784419 h 3045019"/>
              <a:gd name="connsiteX7" fmla="*/ 1987568 w 2065190"/>
              <a:gd name="connsiteY7" fmla="*/ 1409259 h 3045019"/>
              <a:gd name="connsiteX8" fmla="*/ 2058688 w 2065190"/>
              <a:gd name="connsiteY8" fmla="*/ 1937579 h 3045019"/>
              <a:gd name="connsiteX9" fmla="*/ 1936768 w 2065190"/>
              <a:gd name="connsiteY9" fmla="*/ 2237299 h 3045019"/>
              <a:gd name="connsiteX10" fmla="*/ 1469408 w 2065190"/>
              <a:gd name="connsiteY10" fmla="*/ 2613219 h 3045019"/>
              <a:gd name="connsiteX11" fmla="*/ 1068088 w 2065190"/>
              <a:gd name="connsiteY11" fmla="*/ 3045019 h 3045019"/>
              <a:gd name="connsiteX12" fmla="*/ 890288 w 2065190"/>
              <a:gd name="connsiteY12" fmla="*/ 2597979 h 3045019"/>
              <a:gd name="connsiteX13" fmla="*/ 885208 w 2065190"/>
              <a:gd name="connsiteY13" fmla="*/ 2135699 h 3045019"/>
              <a:gd name="connsiteX14" fmla="*/ 904258 w 2065190"/>
              <a:gd name="connsiteY14" fmla="*/ 1660719 h 3045019"/>
              <a:gd name="connsiteX15" fmla="*/ 809008 w 2065190"/>
              <a:gd name="connsiteY15" fmla="*/ 1429579 h 3045019"/>
              <a:gd name="connsiteX16" fmla="*/ 510558 w 2065190"/>
              <a:gd name="connsiteY16" fmla="*/ 1322899 h 3045019"/>
              <a:gd name="connsiteX17" fmla="*/ 246398 w 2065190"/>
              <a:gd name="connsiteY17" fmla="*/ 1256859 h 3045019"/>
              <a:gd name="connsiteX18" fmla="*/ 76218 w 2065190"/>
              <a:gd name="connsiteY18" fmla="*/ 1141289 h 3045019"/>
              <a:gd name="connsiteX19" fmla="*/ 18 w 2065190"/>
              <a:gd name="connsiteY19" fmla="*/ 910149 h 3045019"/>
              <a:gd name="connsiteX20" fmla="*/ 72408 w 2065190"/>
              <a:gd name="connsiteY20" fmla="*/ 723459 h 3045019"/>
              <a:gd name="connsiteX0" fmla="*/ 74994 w 2067776"/>
              <a:gd name="connsiteY0" fmla="*/ 723459 h 3045019"/>
              <a:gd name="connsiteX1" fmla="*/ 344234 w 2067776"/>
              <a:gd name="connsiteY1" fmla="*/ 576139 h 3045019"/>
              <a:gd name="connsiteX2" fmla="*/ 448374 w 2067776"/>
              <a:gd name="connsiteY2" fmla="*/ 438979 h 3045019"/>
              <a:gd name="connsiteX3" fmla="*/ 499174 w 2067776"/>
              <a:gd name="connsiteY3" fmla="*/ 318329 h 3045019"/>
              <a:gd name="connsiteX4" fmla="*/ 1040194 w 2067776"/>
              <a:gd name="connsiteY4" fmla="*/ 2099 h 3045019"/>
              <a:gd name="connsiteX5" fmla="*/ 1390714 w 2067776"/>
              <a:gd name="connsiteY5" fmla="*/ 195139 h 3045019"/>
              <a:gd name="connsiteX6" fmla="*/ 1720914 w 2067776"/>
              <a:gd name="connsiteY6" fmla="*/ 784419 h 3045019"/>
              <a:gd name="connsiteX7" fmla="*/ 1990154 w 2067776"/>
              <a:gd name="connsiteY7" fmla="*/ 1409259 h 3045019"/>
              <a:gd name="connsiteX8" fmla="*/ 2061274 w 2067776"/>
              <a:gd name="connsiteY8" fmla="*/ 1937579 h 3045019"/>
              <a:gd name="connsiteX9" fmla="*/ 1939354 w 2067776"/>
              <a:gd name="connsiteY9" fmla="*/ 2237299 h 3045019"/>
              <a:gd name="connsiteX10" fmla="*/ 1471994 w 2067776"/>
              <a:gd name="connsiteY10" fmla="*/ 2613219 h 3045019"/>
              <a:gd name="connsiteX11" fmla="*/ 1070674 w 2067776"/>
              <a:gd name="connsiteY11" fmla="*/ 3045019 h 3045019"/>
              <a:gd name="connsiteX12" fmla="*/ 892874 w 2067776"/>
              <a:gd name="connsiteY12" fmla="*/ 2597979 h 3045019"/>
              <a:gd name="connsiteX13" fmla="*/ 887794 w 2067776"/>
              <a:gd name="connsiteY13" fmla="*/ 2135699 h 3045019"/>
              <a:gd name="connsiteX14" fmla="*/ 906844 w 2067776"/>
              <a:gd name="connsiteY14" fmla="*/ 1660719 h 3045019"/>
              <a:gd name="connsiteX15" fmla="*/ 811594 w 2067776"/>
              <a:gd name="connsiteY15" fmla="*/ 1429579 h 3045019"/>
              <a:gd name="connsiteX16" fmla="*/ 513144 w 2067776"/>
              <a:gd name="connsiteY16" fmla="*/ 1322899 h 3045019"/>
              <a:gd name="connsiteX17" fmla="*/ 248984 w 2067776"/>
              <a:gd name="connsiteY17" fmla="*/ 1256859 h 3045019"/>
              <a:gd name="connsiteX18" fmla="*/ 78804 w 2067776"/>
              <a:gd name="connsiteY18" fmla="*/ 1141289 h 3045019"/>
              <a:gd name="connsiteX19" fmla="*/ 2604 w 2067776"/>
              <a:gd name="connsiteY19" fmla="*/ 910149 h 3045019"/>
              <a:gd name="connsiteX20" fmla="*/ 74994 w 2067776"/>
              <a:gd name="connsiteY20" fmla="*/ 723459 h 304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67776" h="3045019">
                <a:moveTo>
                  <a:pt x="74994" y="723459"/>
                </a:moveTo>
                <a:cubicBezTo>
                  <a:pt x="131932" y="667791"/>
                  <a:pt x="282004" y="623552"/>
                  <a:pt x="344234" y="576139"/>
                </a:cubicBezTo>
                <a:cubicBezTo>
                  <a:pt x="406464" y="528726"/>
                  <a:pt x="422551" y="481947"/>
                  <a:pt x="448374" y="438979"/>
                </a:cubicBezTo>
                <a:cubicBezTo>
                  <a:pt x="474197" y="396011"/>
                  <a:pt x="453877" y="383522"/>
                  <a:pt x="499174" y="318329"/>
                </a:cubicBezTo>
                <a:cubicBezTo>
                  <a:pt x="544471" y="253136"/>
                  <a:pt x="918274" y="-26899"/>
                  <a:pt x="1040194" y="2099"/>
                </a:cubicBezTo>
                <a:cubicBezTo>
                  <a:pt x="1162114" y="31097"/>
                  <a:pt x="1288267" y="74912"/>
                  <a:pt x="1390714" y="195139"/>
                </a:cubicBezTo>
                <a:cubicBezTo>
                  <a:pt x="1493161" y="315366"/>
                  <a:pt x="1643867" y="578256"/>
                  <a:pt x="1720914" y="784419"/>
                </a:cubicBezTo>
                <a:cubicBezTo>
                  <a:pt x="1797961" y="990582"/>
                  <a:pt x="1933427" y="1217066"/>
                  <a:pt x="1990154" y="1409259"/>
                </a:cubicBezTo>
                <a:cubicBezTo>
                  <a:pt x="2046881" y="1601452"/>
                  <a:pt x="2083287" y="1755122"/>
                  <a:pt x="2061274" y="1937579"/>
                </a:cubicBezTo>
                <a:cubicBezTo>
                  <a:pt x="2039261" y="2120036"/>
                  <a:pt x="2037567" y="2124692"/>
                  <a:pt x="1939354" y="2237299"/>
                </a:cubicBezTo>
                <a:cubicBezTo>
                  <a:pt x="1841141" y="2349906"/>
                  <a:pt x="1627781" y="2487912"/>
                  <a:pt x="1471994" y="2613219"/>
                </a:cubicBezTo>
                <a:cubicBezTo>
                  <a:pt x="1316207" y="2738526"/>
                  <a:pt x="1117664" y="2959929"/>
                  <a:pt x="1070674" y="3045019"/>
                </a:cubicBezTo>
                <a:cubicBezTo>
                  <a:pt x="980927" y="2915056"/>
                  <a:pt x="917851" y="2750802"/>
                  <a:pt x="892874" y="2597979"/>
                </a:cubicBezTo>
                <a:cubicBezTo>
                  <a:pt x="867897" y="2445156"/>
                  <a:pt x="885466" y="2291909"/>
                  <a:pt x="887794" y="2135699"/>
                </a:cubicBezTo>
                <a:cubicBezTo>
                  <a:pt x="890122" y="1979489"/>
                  <a:pt x="911924" y="1744116"/>
                  <a:pt x="906844" y="1660719"/>
                </a:cubicBezTo>
                <a:cubicBezTo>
                  <a:pt x="901764" y="1577322"/>
                  <a:pt x="877211" y="1485882"/>
                  <a:pt x="811594" y="1429579"/>
                </a:cubicBezTo>
                <a:cubicBezTo>
                  <a:pt x="745977" y="1373276"/>
                  <a:pt x="606912" y="1351686"/>
                  <a:pt x="513144" y="1322899"/>
                </a:cubicBezTo>
                <a:cubicBezTo>
                  <a:pt x="419376" y="1294112"/>
                  <a:pt x="321374" y="1287127"/>
                  <a:pt x="248984" y="1256859"/>
                </a:cubicBezTo>
                <a:cubicBezTo>
                  <a:pt x="176594" y="1226591"/>
                  <a:pt x="119867" y="1199074"/>
                  <a:pt x="78804" y="1141289"/>
                </a:cubicBezTo>
                <a:cubicBezTo>
                  <a:pt x="37741" y="1083504"/>
                  <a:pt x="-12001" y="968357"/>
                  <a:pt x="2604" y="910149"/>
                </a:cubicBezTo>
                <a:cubicBezTo>
                  <a:pt x="17209" y="851941"/>
                  <a:pt x="18056" y="779127"/>
                  <a:pt x="74994" y="723459"/>
                </a:cubicBezTo>
                <a:close/>
              </a:path>
            </a:pathLst>
          </a:custGeom>
          <a:gradFill>
            <a:gsLst>
              <a:gs pos="26000">
                <a:srgbClr val="DD9730"/>
              </a:gs>
              <a:gs pos="0">
                <a:srgbClr val="B35021"/>
              </a:gs>
              <a:gs pos="76000">
                <a:srgbClr val="D87A18"/>
              </a:gs>
              <a:gs pos="52000">
                <a:srgbClr val="E2AC54"/>
              </a:gs>
              <a:gs pos="100000">
                <a:srgbClr val="C65A1A"/>
              </a:gs>
            </a:gsLst>
            <a:lin ang="5400000" scaled="1"/>
          </a:gradFill>
          <a:ln w="6350">
            <a:noFill/>
          </a:ln>
          <a:effectLst>
            <a:innerShdw blurRad="101600" dist="50800" dir="13500000">
              <a:srgbClr val="A34624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5EE54F4-65BD-4EE1-A597-72F19A4E8653}"/>
              </a:ext>
            </a:extLst>
          </p:cNvPr>
          <p:cNvGrpSpPr/>
          <p:nvPr/>
        </p:nvGrpSpPr>
        <p:grpSpPr>
          <a:xfrm>
            <a:off x="11556098" y="5047481"/>
            <a:ext cx="300940" cy="1445327"/>
            <a:chOff x="1840376" y="2176041"/>
            <a:chExt cx="300940" cy="1445327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AE5C087-E8B8-4C18-B496-2E4912C3FAB6}"/>
                </a:ext>
              </a:extLst>
            </p:cNvPr>
            <p:cNvSpPr/>
            <p:nvPr/>
          </p:nvSpPr>
          <p:spPr>
            <a:xfrm>
              <a:off x="1840376" y="2176041"/>
              <a:ext cx="300940" cy="300940"/>
            </a:xfrm>
            <a:prstGeom prst="ellipse">
              <a:avLst/>
            </a:prstGeom>
            <a:gradFill>
              <a:gsLst>
                <a:gs pos="0">
                  <a:srgbClr val="CB9747"/>
                </a:gs>
                <a:gs pos="99000">
                  <a:srgbClr val="F7CD65"/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50" charset="-122"/>
                  <a:ea typeface="方正清刻本悦宋简体" panose="02000000000000000000" pitchFamily="50" charset="-122"/>
                </a:rPr>
                <a:t>恭</a:t>
              </a: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488CC6A8-59DF-4C49-B582-C8D4D1426ACD}"/>
                </a:ext>
              </a:extLst>
            </p:cNvPr>
            <p:cNvSpPr/>
            <p:nvPr/>
          </p:nvSpPr>
          <p:spPr>
            <a:xfrm>
              <a:off x="1840376" y="2557503"/>
              <a:ext cx="300940" cy="300940"/>
            </a:xfrm>
            <a:prstGeom prst="ellipse">
              <a:avLst/>
            </a:prstGeom>
            <a:gradFill>
              <a:gsLst>
                <a:gs pos="0">
                  <a:srgbClr val="CB9747"/>
                </a:gs>
                <a:gs pos="99000">
                  <a:srgbClr val="F7CD65"/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50" charset="-122"/>
                  <a:ea typeface="方正清刻本悦宋简体" panose="02000000000000000000" pitchFamily="50" charset="-122"/>
                </a:rPr>
                <a:t>贺</a:t>
              </a: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CCBBDFE8-354D-48F2-96E0-DD7BBB05E83E}"/>
                </a:ext>
              </a:extLst>
            </p:cNvPr>
            <p:cNvSpPr/>
            <p:nvPr/>
          </p:nvSpPr>
          <p:spPr>
            <a:xfrm>
              <a:off x="1840376" y="2938965"/>
              <a:ext cx="300940" cy="300940"/>
            </a:xfrm>
            <a:prstGeom prst="ellipse">
              <a:avLst/>
            </a:prstGeom>
            <a:gradFill>
              <a:gsLst>
                <a:gs pos="0">
                  <a:srgbClr val="CB9747"/>
                </a:gs>
                <a:gs pos="99000">
                  <a:srgbClr val="F7CD65"/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50" charset="-122"/>
                  <a:ea typeface="方正清刻本悦宋简体" panose="02000000000000000000" pitchFamily="50" charset="-122"/>
                </a:rPr>
                <a:t>新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4B5533D3-8891-4098-A37F-8717DC380E2D}"/>
                </a:ext>
              </a:extLst>
            </p:cNvPr>
            <p:cNvSpPr/>
            <p:nvPr/>
          </p:nvSpPr>
          <p:spPr>
            <a:xfrm>
              <a:off x="1840376" y="3320428"/>
              <a:ext cx="300940" cy="300940"/>
            </a:xfrm>
            <a:prstGeom prst="ellipse">
              <a:avLst/>
            </a:prstGeom>
            <a:gradFill>
              <a:gsLst>
                <a:gs pos="0">
                  <a:srgbClr val="CB9747"/>
                </a:gs>
                <a:gs pos="99000">
                  <a:srgbClr val="F7CD65"/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50" charset="-122"/>
                  <a:ea typeface="方正清刻本悦宋简体" panose="02000000000000000000" pitchFamily="50" charset="-122"/>
                </a:rPr>
                <a:t>春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E7E85463-05E0-4C58-8779-CCC087CB3300}"/>
              </a:ext>
            </a:extLst>
          </p:cNvPr>
          <p:cNvGrpSpPr/>
          <p:nvPr/>
        </p:nvGrpSpPr>
        <p:grpSpPr>
          <a:xfrm>
            <a:off x="11437185" y="5514340"/>
            <a:ext cx="60960" cy="941070"/>
            <a:chOff x="11789486" y="5514340"/>
            <a:chExt cx="60960" cy="94107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8631A16E-CB33-420C-AFED-C424D3B2A1DD}"/>
                </a:ext>
              </a:extLst>
            </p:cNvPr>
            <p:cNvSpPr/>
            <p:nvPr/>
          </p:nvSpPr>
          <p:spPr>
            <a:xfrm>
              <a:off x="11789486" y="5514340"/>
              <a:ext cx="60960" cy="60960"/>
            </a:xfrm>
            <a:prstGeom prst="ellipse">
              <a:avLst/>
            </a:prstGeom>
            <a:solidFill>
              <a:srgbClr val="CD973C">
                <a:alpha val="45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7F980627-DF39-4090-B5E4-5C6C589066E7}"/>
                </a:ext>
              </a:extLst>
            </p:cNvPr>
            <p:cNvSpPr/>
            <p:nvPr/>
          </p:nvSpPr>
          <p:spPr>
            <a:xfrm>
              <a:off x="11789486" y="5594350"/>
              <a:ext cx="60960" cy="60960"/>
            </a:xfrm>
            <a:prstGeom prst="ellipse">
              <a:avLst/>
            </a:prstGeom>
            <a:solidFill>
              <a:srgbClr val="CD973C">
                <a:alpha val="5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FCF14F98-D664-4F3D-95AC-52BDA56D2453}"/>
                </a:ext>
              </a:extLst>
            </p:cNvPr>
            <p:cNvSpPr/>
            <p:nvPr/>
          </p:nvSpPr>
          <p:spPr>
            <a:xfrm>
              <a:off x="11789486" y="5674360"/>
              <a:ext cx="60960" cy="60960"/>
            </a:xfrm>
            <a:prstGeom prst="ellipse">
              <a:avLst/>
            </a:prstGeom>
            <a:solidFill>
              <a:srgbClr val="CD973C">
                <a:alpha val="55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266CBAB1-3BFD-4D48-B5EF-F5028F0A9416}"/>
                </a:ext>
              </a:extLst>
            </p:cNvPr>
            <p:cNvSpPr/>
            <p:nvPr/>
          </p:nvSpPr>
          <p:spPr>
            <a:xfrm>
              <a:off x="11789486" y="5754370"/>
              <a:ext cx="60960" cy="60960"/>
            </a:xfrm>
            <a:prstGeom prst="ellipse">
              <a:avLst/>
            </a:prstGeom>
            <a:solidFill>
              <a:srgbClr val="CD973C">
                <a:alpha val="6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25A7F992-11C3-477E-B97E-C0C4D0B8B316}"/>
                </a:ext>
              </a:extLst>
            </p:cNvPr>
            <p:cNvSpPr/>
            <p:nvPr/>
          </p:nvSpPr>
          <p:spPr>
            <a:xfrm>
              <a:off x="11789486" y="5834380"/>
              <a:ext cx="60960" cy="60960"/>
            </a:xfrm>
            <a:prstGeom prst="ellipse">
              <a:avLst/>
            </a:prstGeom>
            <a:solidFill>
              <a:srgbClr val="CD973C">
                <a:alpha val="65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189E0554-F306-4882-A235-FB0F9A13FC6F}"/>
                </a:ext>
              </a:extLst>
            </p:cNvPr>
            <p:cNvSpPr/>
            <p:nvPr/>
          </p:nvSpPr>
          <p:spPr>
            <a:xfrm>
              <a:off x="11789486" y="5914390"/>
              <a:ext cx="60960" cy="60960"/>
            </a:xfrm>
            <a:prstGeom prst="ellipse">
              <a:avLst/>
            </a:prstGeom>
            <a:solidFill>
              <a:srgbClr val="CD973C">
                <a:alpha val="7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D708C733-B489-49D7-AEEB-509759E9D3D7}"/>
                </a:ext>
              </a:extLst>
            </p:cNvPr>
            <p:cNvSpPr/>
            <p:nvPr/>
          </p:nvSpPr>
          <p:spPr>
            <a:xfrm>
              <a:off x="11789486" y="5994400"/>
              <a:ext cx="60960" cy="60960"/>
            </a:xfrm>
            <a:prstGeom prst="ellipse">
              <a:avLst/>
            </a:prstGeom>
            <a:solidFill>
              <a:srgbClr val="CD973C">
                <a:alpha val="75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9AF8CF07-7B73-4819-9FCA-849D49C561DC}"/>
                </a:ext>
              </a:extLst>
            </p:cNvPr>
            <p:cNvSpPr/>
            <p:nvPr/>
          </p:nvSpPr>
          <p:spPr>
            <a:xfrm>
              <a:off x="11789486" y="6074410"/>
              <a:ext cx="60960" cy="60960"/>
            </a:xfrm>
            <a:prstGeom prst="ellipse">
              <a:avLst/>
            </a:prstGeom>
            <a:solidFill>
              <a:srgbClr val="CD973C">
                <a:alpha val="8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27819E03-168E-4974-B324-C7CF2EAC1C8E}"/>
                </a:ext>
              </a:extLst>
            </p:cNvPr>
            <p:cNvSpPr/>
            <p:nvPr/>
          </p:nvSpPr>
          <p:spPr>
            <a:xfrm>
              <a:off x="11789486" y="6154420"/>
              <a:ext cx="60960" cy="60960"/>
            </a:xfrm>
            <a:prstGeom prst="ellipse">
              <a:avLst/>
            </a:prstGeom>
            <a:solidFill>
              <a:srgbClr val="CD973C">
                <a:alpha val="85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DE13E744-C9FA-4D23-95F3-E519E8B8DF9B}"/>
                </a:ext>
              </a:extLst>
            </p:cNvPr>
            <p:cNvSpPr/>
            <p:nvPr/>
          </p:nvSpPr>
          <p:spPr>
            <a:xfrm>
              <a:off x="11789486" y="6234430"/>
              <a:ext cx="60960" cy="60960"/>
            </a:xfrm>
            <a:prstGeom prst="ellipse">
              <a:avLst/>
            </a:prstGeom>
            <a:solidFill>
              <a:srgbClr val="CD973C">
                <a:alpha val="9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42D141F5-CB39-436F-84C2-BAC036326DB2}"/>
                </a:ext>
              </a:extLst>
            </p:cNvPr>
            <p:cNvSpPr/>
            <p:nvPr/>
          </p:nvSpPr>
          <p:spPr>
            <a:xfrm>
              <a:off x="11789486" y="6314440"/>
              <a:ext cx="60960" cy="60960"/>
            </a:xfrm>
            <a:prstGeom prst="ellipse">
              <a:avLst/>
            </a:prstGeom>
            <a:solidFill>
              <a:srgbClr val="CD973C">
                <a:alpha val="95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40988BA5-D2E5-48F5-AC6F-FD4E2F03CB24}"/>
                </a:ext>
              </a:extLst>
            </p:cNvPr>
            <p:cNvSpPr/>
            <p:nvPr/>
          </p:nvSpPr>
          <p:spPr>
            <a:xfrm>
              <a:off x="11789486" y="6394450"/>
              <a:ext cx="60960" cy="60960"/>
            </a:xfrm>
            <a:prstGeom prst="ellipse">
              <a:avLst/>
            </a:prstGeom>
            <a:solidFill>
              <a:srgbClr val="CD973C">
                <a:alpha val="95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B3E8D9E-766B-4B96-9CB1-B2EED484AD1F}"/>
              </a:ext>
            </a:extLst>
          </p:cNvPr>
          <p:cNvSpPr txBox="1"/>
          <p:nvPr/>
        </p:nvSpPr>
        <p:spPr>
          <a:xfrm rot="5400000">
            <a:off x="10558891" y="1563580"/>
            <a:ext cx="2179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dirty="0">
                <a:gradFill>
                  <a:gsLst>
                    <a:gs pos="26000">
                      <a:srgbClr val="DD9730"/>
                    </a:gs>
                    <a:gs pos="0">
                      <a:srgbClr val="B35021"/>
                    </a:gs>
                    <a:gs pos="76000">
                      <a:srgbClr val="D87A18"/>
                    </a:gs>
                    <a:gs pos="52000">
                      <a:srgbClr val="CD973C"/>
                    </a:gs>
                    <a:gs pos="100000">
                      <a:srgbClr val="C65A1A"/>
                    </a:gs>
                  </a:gsLst>
                  <a:lin ang="5400000" scaled="1"/>
                </a:gradFill>
                <a:latin typeface="Bell MT" panose="02020503060305020303" pitchFamily="18" charset="0"/>
              </a:rPr>
              <a:t>HAPPY</a:t>
            </a:r>
            <a:endParaRPr lang="zh-CN" altLang="en-US" sz="3600" spc="300" dirty="0">
              <a:gradFill>
                <a:gsLst>
                  <a:gs pos="26000">
                    <a:srgbClr val="DD9730"/>
                  </a:gs>
                  <a:gs pos="0">
                    <a:srgbClr val="B35021"/>
                  </a:gs>
                  <a:gs pos="76000">
                    <a:srgbClr val="D87A18"/>
                  </a:gs>
                  <a:gs pos="52000">
                    <a:srgbClr val="CD973C"/>
                  </a:gs>
                  <a:gs pos="100000">
                    <a:srgbClr val="C65A1A"/>
                  </a:gs>
                </a:gsLst>
                <a:lin ang="5400000" scaled="1"/>
              </a:gradFill>
              <a:latin typeface="Bell MT" panose="02020503060305020303" pitchFamily="18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0E5DB59E-DCEB-4E8B-8929-ABC5EA9C98D9}"/>
              </a:ext>
            </a:extLst>
          </p:cNvPr>
          <p:cNvCxnSpPr/>
          <p:nvPr/>
        </p:nvCxnSpPr>
        <p:spPr>
          <a:xfrm>
            <a:off x="402514" y="3631610"/>
            <a:ext cx="284798" cy="0"/>
          </a:xfrm>
          <a:prstGeom prst="line">
            <a:avLst/>
          </a:prstGeom>
          <a:ln w="12700" cap="rnd">
            <a:gradFill>
              <a:gsLst>
                <a:gs pos="0">
                  <a:srgbClr val="CB9747"/>
                </a:gs>
                <a:gs pos="99000">
                  <a:srgbClr val="F7CD6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707CB89B-B765-43A5-A691-13223A177044}"/>
              </a:ext>
            </a:extLst>
          </p:cNvPr>
          <p:cNvCxnSpPr/>
          <p:nvPr/>
        </p:nvCxnSpPr>
        <p:spPr>
          <a:xfrm>
            <a:off x="402514" y="3989260"/>
            <a:ext cx="284798" cy="0"/>
          </a:xfrm>
          <a:prstGeom prst="line">
            <a:avLst/>
          </a:prstGeom>
          <a:ln w="12700" cap="rnd">
            <a:gradFill>
              <a:gsLst>
                <a:gs pos="0">
                  <a:srgbClr val="CB9747"/>
                </a:gs>
                <a:gs pos="99000">
                  <a:srgbClr val="F7CD6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DBE340B2-7B2F-4ECD-B366-71A4808F46A3}"/>
              </a:ext>
            </a:extLst>
          </p:cNvPr>
          <p:cNvCxnSpPr/>
          <p:nvPr/>
        </p:nvCxnSpPr>
        <p:spPr>
          <a:xfrm>
            <a:off x="402514" y="4346909"/>
            <a:ext cx="284798" cy="0"/>
          </a:xfrm>
          <a:prstGeom prst="line">
            <a:avLst/>
          </a:prstGeom>
          <a:ln w="12700" cap="rnd">
            <a:gradFill>
              <a:gsLst>
                <a:gs pos="0">
                  <a:srgbClr val="CB9747"/>
                </a:gs>
                <a:gs pos="99000">
                  <a:srgbClr val="F7CD6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7C0E619D-9091-402A-B0E7-DCC122A850D0}"/>
              </a:ext>
            </a:extLst>
          </p:cNvPr>
          <p:cNvCxnSpPr/>
          <p:nvPr/>
        </p:nvCxnSpPr>
        <p:spPr>
          <a:xfrm>
            <a:off x="402514" y="4704559"/>
            <a:ext cx="284798" cy="0"/>
          </a:xfrm>
          <a:prstGeom prst="line">
            <a:avLst/>
          </a:prstGeom>
          <a:ln w="12700" cap="rnd">
            <a:gradFill>
              <a:gsLst>
                <a:gs pos="0">
                  <a:srgbClr val="CB9747"/>
                </a:gs>
                <a:gs pos="99000">
                  <a:srgbClr val="F7CD6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20131A9B-A16E-4323-B694-A86D6B336DBF}"/>
              </a:ext>
            </a:extLst>
          </p:cNvPr>
          <p:cNvCxnSpPr/>
          <p:nvPr/>
        </p:nvCxnSpPr>
        <p:spPr>
          <a:xfrm>
            <a:off x="402514" y="5062208"/>
            <a:ext cx="284798" cy="0"/>
          </a:xfrm>
          <a:prstGeom prst="line">
            <a:avLst/>
          </a:prstGeom>
          <a:ln w="12700" cap="rnd">
            <a:gradFill>
              <a:gsLst>
                <a:gs pos="0">
                  <a:srgbClr val="CB9747"/>
                </a:gs>
                <a:gs pos="99000">
                  <a:srgbClr val="F7CD6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F77B66C4-7B3E-48A0-AAE2-1BA27A9BD272}"/>
              </a:ext>
            </a:extLst>
          </p:cNvPr>
          <p:cNvCxnSpPr/>
          <p:nvPr/>
        </p:nvCxnSpPr>
        <p:spPr>
          <a:xfrm>
            <a:off x="402514" y="5419858"/>
            <a:ext cx="284798" cy="0"/>
          </a:xfrm>
          <a:prstGeom prst="line">
            <a:avLst/>
          </a:prstGeom>
          <a:ln w="12700" cap="rnd">
            <a:gradFill>
              <a:gsLst>
                <a:gs pos="0">
                  <a:srgbClr val="CB9747"/>
                </a:gs>
                <a:gs pos="99000">
                  <a:srgbClr val="F7CD6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06A4DCC5-9413-4ECD-9041-6D711A5FDFED}"/>
              </a:ext>
            </a:extLst>
          </p:cNvPr>
          <p:cNvCxnSpPr/>
          <p:nvPr/>
        </p:nvCxnSpPr>
        <p:spPr>
          <a:xfrm>
            <a:off x="402514" y="5777507"/>
            <a:ext cx="284798" cy="0"/>
          </a:xfrm>
          <a:prstGeom prst="line">
            <a:avLst/>
          </a:prstGeom>
          <a:ln w="12700" cap="rnd">
            <a:gradFill>
              <a:gsLst>
                <a:gs pos="0">
                  <a:srgbClr val="CB9747"/>
                </a:gs>
                <a:gs pos="99000">
                  <a:srgbClr val="F7CD6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03DC61E7-39F1-4642-8787-4FC080AE06E3}"/>
              </a:ext>
            </a:extLst>
          </p:cNvPr>
          <p:cNvCxnSpPr/>
          <p:nvPr/>
        </p:nvCxnSpPr>
        <p:spPr>
          <a:xfrm>
            <a:off x="402514" y="6135157"/>
            <a:ext cx="284798" cy="0"/>
          </a:xfrm>
          <a:prstGeom prst="line">
            <a:avLst/>
          </a:prstGeom>
          <a:ln w="12700" cap="rnd">
            <a:gradFill>
              <a:gsLst>
                <a:gs pos="0">
                  <a:srgbClr val="CB9747"/>
                </a:gs>
                <a:gs pos="99000">
                  <a:srgbClr val="F7CD6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B182A2AE-414F-4198-8BB1-200EABDDB587}"/>
              </a:ext>
            </a:extLst>
          </p:cNvPr>
          <p:cNvCxnSpPr/>
          <p:nvPr/>
        </p:nvCxnSpPr>
        <p:spPr>
          <a:xfrm>
            <a:off x="402514" y="6492808"/>
            <a:ext cx="284798" cy="0"/>
          </a:xfrm>
          <a:prstGeom prst="line">
            <a:avLst/>
          </a:prstGeom>
          <a:ln w="12700" cap="rnd">
            <a:gradFill>
              <a:gsLst>
                <a:gs pos="0">
                  <a:srgbClr val="CB9747"/>
                </a:gs>
                <a:gs pos="99000">
                  <a:srgbClr val="F7CD6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D56D59E-E0F6-4F5A-8625-0692890798CC}"/>
              </a:ext>
            </a:extLst>
          </p:cNvPr>
          <p:cNvSpPr/>
          <p:nvPr/>
        </p:nvSpPr>
        <p:spPr>
          <a:xfrm>
            <a:off x="314080" y="3680338"/>
            <a:ext cx="461665" cy="281246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dirty="0">
                <a:gradFill flip="none" rotWithShape="1">
                  <a:gsLst>
                    <a:gs pos="35000">
                      <a:srgbClr val="DD9730"/>
                    </a:gs>
                    <a:gs pos="0">
                      <a:srgbClr val="B35021"/>
                    </a:gs>
                    <a:gs pos="70000">
                      <a:srgbClr val="D87A18"/>
                    </a:gs>
                    <a:gs pos="100000">
                      <a:srgbClr val="C65A1A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狗年大吉旺旺旺旺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A309681-6A7C-48C9-8D74-F757D00B9FA5}"/>
              </a:ext>
            </a:extLst>
          </p:cNvPr>
          <p:cNvSpPr/>
          <p:nvPr/>
        </p:nvSpPr>
        <p:spPr>
          <a:xfrm rot="5400000">
            <a:off x="10858795" y="3387274"/>
            <a:ext cx="1745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300" dirty="0">
                <a:gradFill>
                  <a:gsLst>
                    <a:gs pos="26000">
                      <a:srgbClr val="DD9730"/>
                    </a:gs>
                    <a:gs pos="0">
                      <a:srgbClr val="B35021"/>
                    </a:gs>
                    <a:gs pos="76000">
                      <a:srgbClr val="D87A18"/>
                    </a:gs>
                    <a:gs pos="52000">
                      <a:srgbClr val="CD973C"/>
                    </a:gs>
                    <a:gs pos="100000">
                      <a:srgbClr val="C65A1A"/>
                    </a:gs>
                  </a:gsLst>
                  <a:lin ang="5400000" scaled="1"/>
                </a:gradFill>
                <a:latin typeface="Bell MT" panose="02020503060305020303" pitchFamily="18" charset="0"/>
              </a:rPr>
              <a:t>NEW YEAR</a:t>
            </a:r>
            <a:endParaRPr lang="zh-CN" altLang="en-US" sz="1600" spc="300" dirty="0">
              <a:gradFill>
                <a:gsLst>
                  <a:gs pos="26000">
                    <a:srgbClr val="DD9730"/>
                  </a:gs>
                  <a:gs pos="0">
                    <a:srgbClr val="B35021"/>
                  </a:gs>
                  <a:gs pos="76000">
                    <a:srgbClr val="D87A18"/>
                  </a:gs>
                  <a:gs pos="52000">
                    <a:srgbClr val="CD973C"/>
                  </a:gs>
                  <a:gs pos="100000">
                    <a:srgbClr val="C65A1A"/>
                  </a:gs>
                </a:gsLst>
                <a:lin ang="5400000" scaled="1"/>
              </a:gra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83F73093-A79B-41F4-9719-90BD7A3C148C}"/>
              </a:ext>
            </a:extLst>
          </p:cNvPr>
          <p:cNvSpPr/>
          <p:nvPr/>
        </p:nvSpPr>
        <p:spPr>
          <a:xfrm rot="5400000">
            <a:off x="10688257" y="3442121"/>
            <a:ext cx="17459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spc="300" dirty="0">
                <a:gradFill>
                  <a:gsLst>
                    <a:gs pos="26000">
                      <a:srgbClr val="DD9730"/>
                    </a:gs>
                    <a:gs pos="0">
                      <a:srgbClr val="B35021"/>
                    </a:gs>
                    <a:gs pos="76000">
                      <a:srgbClr val="D87A18"/>
                    </a:gs>
                    <a:gs pos="52000">
                      <a:srgbClr val="CD973C"/>
                    </a:gs>
                    <a:gs pos="100000">
                      <a:srgbClr val="C65A1A"/>
                    </a:gs>
                  </a:gsLst>
                  <a:lin ang="5400000" scaled="1"/>
                </a:gra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恭贺新春狗年大吉</a:t>
            </a:r>
            <a:endParaRPr lang="zh-CN" altLang="en-US" sz="1050" spc="300" dirty="0">
              <a:gradFill>
                <a:gsLst>
                  <a:gs pos="26000">
                    <a:srgbClr val="DD9730"/>
                  </a:gs>
                  <a:gs pos="0">
                    <a:srgbClr val="B35021"/>
                  </a:gs>
                  <a:gs pos="76000">
                    <a:srgbClr val="D87A18"/>
                  </a:gs>
                  <a:gs pos="52000">
                    <a:srgbClr val="CD973C"/>
                  </a:gs>
                  <a:gs pos="100000">
                    <a:srgbClr val="C65A1A"/>
                  </a:gs>
                </a:gsLst>
                <a:lin ang="5400000" scaled="1"/>
              </a:gradFill>
              <a:latin typeface="方正清刻本悦宋简体" panose="02000000000000000000" pitchFamily="50" charset="-122"/>
              <a:ea typeface="方正清刻本悦宋简体" panose="02000000000000000000" pitchFamily="50" charset="-122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0DCD5C06-B92F-484F-966B-8B2C9B7039F5}"/>
              </a:ext>
            </a:extLst>
          </p:cNvPr>
          <p:cNvSpPr/>
          <p:nvPr/>
        </p:nvSpPr>
        <p:spPr>
          <a:xfrm flipH="1">
            <a:off x="11430850" y="364990"/>
            <a:ext cx="435528" cy="404965"/>
          </a:xfrm>
          <a:custGeom>
            <a:avLst/>
            <a:gdLst>
              <a:gd name="connsiteX0" fmla="*/ 48417 w 542925"/>
              <a:gd name="connsiteY0" fmla="*/ 506806 h 504825"/>
              <a:gd name="connsiteX1" fmla="*/ 57608 w 542925"/>
              <a:gd name="connsiteY1" fmla="*/ 455924 h 504825"/>
              <a:gd name="connsiteX2" fmla="*/ 107786 w 542925"/>
              <a:gd name="connsiteY2" fmla="*/ 392316 h 504825"/>
              <a:gd name="connsiteX3" fmla="*/ 150191 w 542925"/>
              <a:gd name="connsiteY3" fmla="*/ 325879 h 504825"/>
              <a:gd name="connsiteX4" fmla="*/ 249842 w 542925"/>
              <a:gd name="connsiteY4" fmla="*/ 347786 h 504825"/>
              <a:gd name="connsiteX5" fmla="*/ 332529 w 542925"/>
              <a:gd name="connsiteY5" fmla="*/ 342128 h 504825"/>
              <a:gd name="connsiteX6" fmla="*/ 362913 w 542925"/>
              <a:gd name="connsiteY6" fmla="*/ 491957 h 504825"/>
              <a:gd name="connsiteX7" fmla="*/ 424397 w 542925"/>
              <a:gd name="connsiteY7" fmla="*/ 462982 h 504825"/>
              <a:gd name="connsiteX8" fmla="*/ 399661 w 542925"/>
              <a:gd name="connsiteY8" fmla="*/ 394430 h 504825"/>
              <a:gd name="connsiteX9" fmla="*/ 399661 w 542925"/>
              <a:gd name="connsiteY9" fmla="*/ 335766 h 504825"/>
              <a:gd name="connsiteX10" fmla="*/ 475985 w 542925"/>
              <a:gd name="connsiteY10" fmla="*/ 224104 h 504825"/>
              <a:gd name="connsiteX11" fmla="*/ 509198 w 542925"/>
              <a:gd name="connsiteY11" fmla="*/ 113852 h 504825"/>
              <a:gd name="connsiteX12" fmla="*/ 541707 w 542925"/>
              <a:gd name="connsiteY12" fmla="*/ 65084 h 504825"/>
              <a:gd name="connsiteX13" fmla="*/ 492234 w 542925"/>
              <a:gd name="connsiteY13" fmla="*/ 60141 h 504825"/>
              <a:gd name="connsiteX14" fmla="*/ 451953 w 542925"/>
              <a:gd name="connsiteY14" fmla="*/ 36814 h 504825"/>
              <a:gd name="connsiteX15" fmla="*/ 444895 w 542925"/>
              <a:gd name="connsiteY15" fmla="*/ 11382 h 504825"/>
              <a:gd name="connsiteX16" fmla="*/ 430760 w 542925"/>
              <a:gd name="connsiteY16" fmla="*/ 26222 h 504825"/>
              <a:gd name="connsiteX17" fmla="*/ 423692 w 542925"/>
              <a:gd name="connsiteY17" fmla="*/ 7144 h 504825"/>
              <a:gd name="connsiteX18" fmla="*/ 332519 w 542925"/>
              <a:gd name="connsiteY18" fmla="*/ 135769 h 504825"/>
              <a:gd name="connsiteX19" fmla="*/ 180567 w 542925"/>
              <a:gd name="connsiteY19" fmla="*/ 188071 h 504825"/>
              <a:gd name="connsiteX20" fmla="*/ 117664 w 542925"/>
              <a:gd name="connsiteY20" fmla="*/ 143551 h 504825"/>
              <a:gd name="connsiteX21" fmla="*/ 159364 w 542925"/>
              <a:gd name="connsiteY21" fmla="*/ 173936 h 504825"/>
              <a:gd name="connsiteX22" fmla="*/ 192578 w 542925"/>
              <a:gd name="connsiteY22" fmla="*/ 117396 h 504825"/>
              <a:gd name="connsiteX23" fmla="*/ 37092 w 542925"/>
              <a:gd name="connsiteY23" fmla="*/ 96898 h 504825"/>
              <a:gd name="connsiteX24" fmla="*/ 57589 w 542925"/>
              <a:gd name="connsiteY24" fmla="*/ 234001 h 504825"/>
              <a:gd name="connsiteX25" fmla="*/ 44159 w 542925"/>
              <a:gd name="connsiteY25" fmla="*/ 358388 h 504825"/>
              <a:gd name="connsiteX26" fmla="*/ 10231 w 542925"/>
              <a:gd name="connsiteY26" fmla="*/ 413509 h 504825"/>
              <a:gd name="connsiteX27" fmla="*/ 48417 w 542925"/>
              <a:gd name="connsiteY27" fmla="*/ 506806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2925" h="504825">
                <a:moveTo>
                  <a:pt x="48417" y="506806"/>
                </a:moveTo>
                <a:cubicBezTo>
                  <a:pt x="91527" y="506806"/>
                  <a:pt x="74563" y="465811"/>
                  <a:pt x="57608" y="455924"/>
                </a:cubicBezTo>
                <a:cubicBezTo>
                  <a:pt x="40644" y="428358"/>
                  <a:pt x="97890" y="400802"/>
                  <a:pt x="107786" y="392316"/>
                </a:cubicBezTo>
                <a:cubicBezTo>
                  <a:pt x="117683" y="383829"/>
                  <a:pt x="152306" y="364750"/>
                  <a:pt x="150191" y="325879"/>
                </a:cubicBezTo>
                <a:cubicBezTo>
                  <a:pt x="149487" y="309620"/>
                  <a:pt x="225810" y="343548"/>
                  <a:pt x="249842" y="347786"/>
                </a:cubicBezTo>
                <a:cubicBezTo>
                  <a:pt x="273874" y="352025"/>
                  <a:pt x="324051" y="351320"/>
                  <a:pt x="332529" y="342128"/>
                </a:cubicBezTo>
                <a:cubicBezTo>
                  <a:pt x="341006" y="332937"/>
                  <a:pt x="313450" y="482060"/>
                  <a:pt x="362913" y="491957"/>
                </a:cubicBezTo>
                <a:cubicBezTo>
                  <a:pt x="412386" y="501853"/>
                  <a:pt x="436418" y="482765"/>
                  <a:pt x="424397" y="462982"/>
                </a:cubicBezTo>
                <a:cubicBezTo>
                  <a:pt x="412386" y="443189"/>
                  <a:pt x="385526" y="448142"/>
                  <a:pt x="399661" y="394430"/>
                </a:cubicBezTo>
                <a:cubicBezTo>
                  <a:pt x="413796" y="340719"/>
                  <a:pt x="400366" y="338595"/>
                  <a:pt x="399661" y="335766"/>
                </a:cubicBezTo>
                <a:cubicBezTo>
                  <a:pt x="398956" y="332937"/>
                  <a:pt x="474575" y="258728"/>
                  <a:pt x="475985" y="224104"/>
                </a:cubicBezTo>
                <a:cubicBezTo>
                  <a:pt x="477394" y="189471"/>
                  <a:pt x="464678" y="132226"/>
                  <a:pt x="509198" y="113852"/>
                </a:cubicBezTo>
                <a:cubicBezTo>
                  <a:pt x="553718" y="95479"/>
                  <a:pt x="543126" y="71447"/>
                  <a:pt x="541707" y="65084"/>
                </a:cubicBezTo>
                <a:cubicBezTo>
                  <a:pt x="540297" y="58722"/>
                  <a:pt x="492234" y="60141"/>
                  <a:pt x="492234" y="60141"/>
                </a:cubicBezTo>
                <a:cubicBezTo>
                  <a:pt x="492234" y="60141"/>
                  <a:pt x="487291" y="36814"/>
                  <a:pt x="451953" y="36814"/>
                </a:cubicBezTo>
                <a:lnTo>
                  <a:pt x="444895" y="11382"/>
                </a:lnTo>
                <a:lnTo>
                  <a:pt x="430760" y="26222"/>
                </a:lnTo>
                <a:lnTo>
                  <a:pt x="423692" y="7144"/>
                </a:lnTo>
                <a:cubicBezTo>
                  <a:pt x="423692" y="7144"/>
                  <a:pt x="354436" y="94783"/>
                  <a:pt x="332519" y="135769"/>
                </a:cubicBezTo>
                <a:cubicBezTo>
                  <a:pt x="310612" y="176765"/>
                  <a:pt x="196121" y="188071"/>
                  <a:pt x="180567" y="188071"/>
                </a:cubicBezTo>
                <a:cubicBezTo>
                  <a:pt x="165012" y="188071"/>
                  <a:pt x="90108" y="181708"/>
                  <a:pt x="117664" y="143551"/>
                </a:cubicBezTo>
                <a:cubicBezTo>
                  <a:pt x="133970" y="131521"/>
                  <a:pt x="157240" y="168288"/>
                  <a:pt x="159364" y="173936"/>
                </a:cubicBezTo>
                <a:cubicBezTo>
                  <a:pt x="161488" y="179594"/>
                  <a:pt x="222972" y="188071"/>
                  <a:pt x="192578" y="117396"/>
                </a:cubicBezTo>
                <a:cubicBezTo>
                  <a:pt x="162193" y="46720"/>
                  <a:pt x="66781" y="41072"/>
                  <a:pt x="37092" y="96898"/>
                </a:cubicBezTo>
                <a:cubicBezTo>
                  <a:pt x="7412" y="152733"/>
                  <a:pt x="52636" y="229762"/>
                  <a:pt x="57589" y="234001"/>
                </a:cubicBezTo>
                <a:cubicBezTo>
                  <a:pt x="57589" y="234001"/>
                  <a:pt x="-1780" y="291951"/>
                  <a:pt x="44159" y="358388"/>
                </a:cubicBezTo>
                <a:cubicBezTo>
                  <a:pt x="54637" y="375799"/>
                  <a:pt x="17299" y="396554"/>
                  <a:pt x="10231" y="413509"/>
                </a:cubicBezTo>
                <a:cubicBezTo>
                  <a:pt x="3164" y="430463"/>
                  <a:pt x="5307" y="506806"/>
                  <a:pt x="48417" y="506806"/>
                </a:cubicBezTo>
                <a:close/>
              </a:path>
            </a:pathLst>
          </a:custGeom>
          <a:gradFill>
            <a:gsLst>
              <a:gs pos="26000">
                <a:srgbClr val="DD9730"/>
              </a:gs>
              <a:gs pos="0">
                <a:srgbClr val="B35021"/>
              </a:gs>
              <a:gs pos="76000">
                <a:srgbClr val="D87A18"/>
              </a:gs>
              <a:gs pos="52000">
                <a:srgbClr val="CD973C"/>
              </a:gs>
              <a:gs pos="100000">
                <a:srgbClr val="C65A1A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F55DC7D9-3D15-48EB-B243-48348E6775C5}"/>
              </a:ext>
            </a:extLst>
          </p:cNvPr>
          <p:cNvSpPr/>
          <p:nvPr/>
        </p:nvSpPr>
        <p:spPr>
          <a:xfrm>
            <a:off x="3680877" y="1134940"/>
            <a:ext cx="639074" cy="639074"/>
          </a:xfrm>
          <a:prstGeom prst="ellipse">
            <a:avLst/>
          </a:prstGeom>
          <a:solidFill>
            <a:srgbClr val="F7CD65"/>
          </a:solidFill>
          <a:ln w="6350">
            <a:noFill/>
          </a:ln>
          <a:effectLst>
            <a:innerShdw blurRad="101600" dist="50800" dir="13500000">
              <a:srgbClr val="CB9747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7CEF1C04-D7BD-472B-81FE-D17B350F2780}"/>
              </a:ext>
            </a:extLst>
          </p:cNvPr>
          <p:cNvSpPr/>
          <p:nvPr/>
        </p:nvSpPr>
        <p:spPr>
          <a:xfrm>
            <a:off x="3284220" y="1860144"/>
            <a:ext cx="991830" cy="395375"/>
          </a:xfrm>
          <a:custGeom>
            <a:avLst/>
            <a:gdLst>
              <a:gd name="connsiteX0" fmla="*/ 0 w 990600"/>
              <a:gd name="connsiteY0" fmla="*/ 0 h 358140"/>
              <a:gd name="connsiteX1" fmla="*/ 320040 w 990600"/>
              <a:gd name="connsiteY1" fmla="*/ 137160 h 358140"/>
              <a:gd name="connsiteX2" fmla="*/ 571500 w 990600"/>
              <a:gd name="connsiteY2" fmla="*/ 304800 h 358140"/>
              <a:gd name="connsiteX3" fmla="*/ 990600 w 990600"/>
              <a:gd name="connsiteY3" fmla="*/ 358140 h 358140"/>
              <a:gd name="connsiteX4" fmla="*/ 647700 w 990600"/>
              <a:gd name="connsiteY4" fmla="*/ 228600 h 358140"/>
              <a:gd name="connsiteX5" fmla="*/ 373380 w 990600"/>
              <a:gd name="connsiteY5" fmla="*/ 106680 h 358140"/>
              <a:gd name="connsiteX6" fmla="*/ 0 w 990600"/>
              <a:gd name="connsiteY6" fmla="*/ 0 h 358140"/>
              <a:gd name="connsiteX0" fmla="*/ 0 w 990600"/>
              <a:gd name="connsiteY0" fmla="*/ 27945 h 386085"/>
              <a:gd name="connsiteX1" fmla="*/ 320040 w 990600"/>
              <a:gd name="connsiteY1" fmla="*/ 165105 h 386085"/>
              <a:gd name="connsiteX2" fmla="*/ 571500 w 990600"/>
              <a:gd name="connsiteY2" fmla="*/ 332745 h 386085"/>
              <a:gd name="connsiteX3" fmla="*/ 990600 w 990600"/>
              <a:gd name="connsiteY3" fmla="*/ 386085 h 386085"/>
              <a:gd name="connsiteX4" fmla="*/ 647700 w 990600"/>
              <a:gd name="connsiteY4" fmla="*/ 256545 h 386085"/>
              <a:gd name="connsiteX5" fmla="*/ 373380 w 990600"/>
              <a:gd name="connsiteY5" fmla="*/ 134625 h 386085"/>
              <a:gd name="connsiteX6" fmla="*/ 0 w 990600"/>
              <a:gd name="connsiteY6" fmla="*/ 27945 h 386085"/>
              <a:gd name="connsiteX0" fmla="*/ 0 w 990600"/>
              <a:gd name="connsiteY0" fmla="*/ 37235 h 395375"/>
              <a:gd name="connsiteX1" fmla="*/ 320040 w 990600"/>
              <a:gd name="connsiteY1" fmla="*/ 174395 h 395375"/>
              <a:gd name="connsiteX2" fmla="*/ 571500 w 990600"/>
              <a:gd name="connsiteY2" fmla="*/ 342035 h 395375"/>
              <a:gd name="connsiteX3" fmla="*/ 990600 w 990600"/>
              <a:gd name="connsiteY3" fmla="*/ 395375 h 395375"/>
              <a:gd name="connsiteX4" fmla="*/ 647700 w 990600"/>
              <a:gd name="connsiteY4" fmla="*/ 265835 h 395375"/>
              <a:gd name="connsiteX5" fmla="*/ 373380 w 990600"/>
              <a:gd name="connsiteY5" fmla="*/ 143915 h 395375"/>
              <a:gd name="connsiteX6" fmla="*/ 0 w 990600"/>
              <a:gd name="connsiteY6" fmla="*/ 37235 h 395375"/>
              <a:gd name="connsiteX0" fmla="*/ 0 w 990600"/>
              <a:gd name="connsiteY0" fmla="*/ 37235 h 395375"/>
              <a:gd name="connsiteX1" fmla="*/ 320040 w 990600"/>
              <a:gd name="connsiteY1" fmla="*/ 174395 h 395375"/>
              <a:gd name="connsiteX2" fmla="*/ 571500 w 990600"/>
              <a:gd name="connsiteY2" fmla="*/ 342035 h 395375"/>
              <a:gd name="connsiteX3" fmla="*/ 990600 w 990600"/>
              <a:gd name="connsiteY3" fmla="*/ 395375 h 395375"/>
              <a:gd name="connsiteX4" fmla="*/ 647700 w 990600"/>
              <a:gd name="connsiteY4" fmla="*/ 265835 h 395375"/>
              <a:gd name="connsiteX5" fmla="*/ 373380 w 990600"/>
              <a:gd name="connsiteY5" fmla="*/ 143915 h 395375"/>
              <a:gd name="connsiteX6" fmla="*/ 0 w 990600"/>
              <a:gd name="connsiteY6" fmla="*/ 37235 h 395375"/>
              <a:gd name="connsiteX0" fmla="*/ 0 w 990600"/>
              <a:gd name="connsiteY0" fmla="*/ 37235 h 395375"/>
              <a:gd name="connsiteX1" fmla="*/ 320040 w 990600"/>
              <a:gd name="connsiteY1" fmla="*/ 174395 h 395375"/>
              <a:gd name="connsiteX2" fmla="*/ 571500 w 990600"/>
              <a:gd name="connsiteY2" fmla="*/ 342035 h 395375"/>
              <a:gd name="connsiteX3" fmla="*/ 990600 w 990600"/>
              <a:gd name="connsiteY3" fmla="*/ 395375 h 395375"/>
              <a:gd name="connsiteX4" fmla="*/ 647700 w 990600"/>
              <a:gd name="connsiteY4" fmla="*/ 265835 h 395375"/>
              <a:gd name="connsiteX5" fmla="*/ 373380 w 990600"/>
              <a:gd name="connsiteY5" fmla="*/ 143915 h 395375"/>
              <a:gd name="connsiteX6" fmla="*/ 0 w 990600"/>
              <a:gd name="connsiteY6" fmla="*/ 37235 h 395375"/>
              <a:gd name="connsiteX0" fmla="*/ 0 w 990600"/>
              <a:gd name="connsiteY0" fmla="*/ 37235 h 395375"/>
              <a:gd name="connsiteX1" fmla="*/ 320040 w 990600"/>
              <a:gd name="connsiteY1" fmla="*/ 174395 h 395375"/>
              <a:gd name="connsiteX2" fmla="*/ 571500 w 990600"/>
              <a:gd name="connsiteY2" fmla="*/ 342035 h 395375"/>
              <a:gd name="connsiteX3" fmla="*/ 990600 w 990600"/>
              <a:gd name="connsiteY3" fmla="*/ 395375 h 395375"/>
              <a:gd name="connsiteX4" fmla="*/ 647700 w 990600"/>
              <a:gd name="connsiteY4" fmla="*/ 265835 h 395375"/>
              <a:gd name="connsiteX5" fmla="*/ 373380 w 990600"/>
              <a:gd name="connsiteY5" fmla="*/ 143915 h 395375"/>
              <a:gd name="connsiteX6" fmla="*/ 0 w 990600"/>
              <a:gd name="connsiteY6" fmla="*/ 37235 h 395375"/>
              <a:gd name="connsiteX0" fmla="*/ 0 w 991830"/>
              <a:gd name="connsiteY0" fmla="*/ 37235 h 395375"/>
              <a:gd name="connsiteX1" fmla="*/ 320040 w 991830"/>
              <a:gd name="connsiteY1" fmla="*/ 174395 h 395375"/>
              <a:gd name="connsiteX2" fmla="*/ 571500 w 991830"/>
              <a:gd name="connsiteY2" fmla="*/ 342035 h 395375"/>
              <a:gd name="connsiteX3" fmla="*/ 990600 w 991830"/>
              <a:gd name="connsiteY3" fmla="*/ 395375 h 395375"/>
              <a:gd name="connsiteX4" fmla="*/ 647700 w 991830"/>
              <a:gd name="connsiteY4" fmla="*/ 265835 h 395375"/>
              <a:gd name="connsiteX5" fmla="*/ 373380 w 991830"/>
              <a:gd name="connsiteY5" fmla="*/ 143915 h 395375"/>
              <a:gd name="connsiteX6" fmla="*/ 0 w 991830"/>
              <a:gd name="connsiteY6" fmla="*/ 37235 h 395375"/>
              <a:gd name="connsiteX0" fmla="*/ 0 w 991830"/>
              <a:gd name="connsiteY0" fmla="*/ 37235 h 395375"/>
              <a:gd name="connsiteX1" fmla="*/ 320040 w 991830"/>
              <a:gd name="connsiteY1" fmla="*/ 174395 h 395375"/>
              <a:gd name="connsiteX2" fmla="*/ 571500 w 991830"/>
              <a:gd name="connsiteY2" fmla="*/ 342035 h 395375"/>
              <a:gd name="connsiteX3" fmla="*/ 990600 w 991830"/>
              <a:gd name="connsiteY3" fmla="*/ 395375 h 395375"/>
              <a:gd name="connsiteX4" fmla="*/ 647700 w 991830"/>
              <a:gd name="connsiteY4" fmla="*/ 265835 h 395375"/>
              <a:gd name="connsiteX5" fmla="*/ 373380 w 991830"/>
              <a:gd name="connsiteY5" fmla="*/ 143915 h 395375"/>
              <a:gd name="connsiteX6" fmla="*/ 0 w 991830"/>
              <a:gd name="connsiteY6" fmla="*/ 37235 h 395375"/>
              <a:gd name="connsiteX0" fmla="*/ 0 w 991830"/>
              <a:gd name="connsiteY0" fmla="*/ 37235 h 395375"/>
              <a:gd name="connsiteX1" fmla="*/ 320040 w 991830"/>
              <a:gd name="connsiteY1" fmla="*/ 174395 h 395375"/>
              <a:gd name="connsiteX2" fmla="*/ 571500 w 991830"/>
              <a:gd name="connsiteY2" fmla="*/ 342035 h 395375"/>
              <a:gd name="connsiteX3" fmla="*/ 990600 w 991830"/>
              <a:gd name="connsiteY3" fmla="*/ 395375 h 395375"/>
              <a:gd name="connsiteX4" fmla="*/ 647700 w 991830"/>
              <a:gd name="connsiteY4" fmla="*/ 265835 h 395375"/>
              <a:gd name="connsiteX5" fmla="*/ 373380 w 991830"/>
              <a:gd name="connsiteY5" fmla="*/ 143915 h 395375"/>
              <a:gd name="connsiteX6" fmla="*/ 0 w 991830"/>
              <a:gd name="connsiteY6" fmla="*/ 37235 h 395375"/>
              <a:gd name="connsiteX0" fmla="*/ 0 w 991830"/>
              <a:gd name="connsiteY0" fmla="*/ 37235 h 395375"/>
              <a:gd name="connsiteX1" fmla="*/ 320040 w 991830"/>
              <a:gd name="connsiteY1" fmla="*/ 174395 h 395375"/>
              <a:gd name="connsiteX2" fmla="*/ 571500 w 991830"/>
              <a:gd name="connsiteY2" fmla="*/ 342035 h 395375"/>
              <a:gd name="connsiteX3" fmla="*/ 990600 w 991830"/>
              <a:gd name="connsiteY3" fmla="*/ 395375 h 395375"/>
              <a:gd name="connsiteX4" fmla="*/ 647700 w 991830"/>
              <a:gd name="connsiteY4" fmla="*/ 265835 h 395375"/>
              <a:gd name="connsiteX5" fmla="*/ 373380 w 991830"/>
              <a:gd name="connsiteY5" fmla="*/ 143915 h 395375"/>
              <a:gd name="connsiteX6" fmla="*/ 0 w 991830"/>
              <a:gd name="connsiteY6" fmla="*/ 37235 h 395375"/>
              <a:gd name="connsiteX0" fmla="*/ 0 w 991830"/>
              <a:gd name="connsiteY0" fmla="*/ 37235 h 395375"/>
              <a:gd name="connsiteX1" fmla="*/ 320040 w 991830"/>
              <a:gd name="connsiteY1" fmla="*/ 174395 h 395375"/>
              <a:gd name="connsiteX2" fmla="*/ 571500 w 991830"/>
              <a:gd name="connsiteY2" fmla="*/ 342035 h 395375"/>
              <a:gd name="connsiteX3" fmla="*/ 990600 w 991830"/>
              <a:gd name="connsiteY3" fmla="*/ 395375 h 395375"/>
              <a:gd name="connsiteX4" fmla="*/ 647700 w 991830"/>
              <a:gd name="connsiteY4" fmla="*/ 265835 h 395375"/>
              <a:gd name="connsiteX5" fmla="*/ 373380 w 991830"/>
              <a:gd name="connsiteY5" fmla="*/ 143915 h 395375"/>
              <a:gd name="connsiteX6" fmla="*/ 0 w 991830"/>
              <a:gd name="connsiteY6" fmla="*/ 37235 h 395375"/>
              <a:gd name="connsiteX0" fmla="*/ 0 w 991830"/>
              <a:gd name="connsiteY0" fmla="*/ 37235 h 395375"/>
              <a:gd name="connsiteX1" fmla="*/ 320040 w 991830"/>
              <a:gd name="connsiteY1" fmla="*/ 174395 h 395375"/>
              <a:gd name="connsiteX2" fmla="*/ 571500 w 991830"/>
              <a:gd name="connsiteY2" fmla="*/ 342035 h 395375"/>
              <a:gd name="connsiteX3" fmla="*/ 990600 w 991830"/>
              <a:gd name="connsiteY3" fmla="*/ 395375 h 395375"/>
              <a:gd name="connsiteX4" fmla="*/ 647700 w 991830"/>
              <a:gd name="connsiteY4" fmla="*/ 265835 h 395375"/>
              <a:gd name="connsiteX5" fmla="*/ 373380 w 991830"/>
              <a:gd name="connsiteY5" fmla="*/ 143915 h 395375"/>
              <a:gd name="connsiteX6" fmla="*/ 0 w 991830"/>
              <a:gd name="connsiteY6" fmla="*/ 37235 h 395375"/>
              <a:gd name="connsiteX0" fmla="*/ 0 w 991830"/>
              <a:gd name="connsiteY0" fmla="*/ 37235 h 395375"/>
              <a:gd name="connsiteX1" fmla="*/ 320040 w 991830"/>
              <a:gd name="connsiteY1" fmla="*/ 174395 h 395375"/>
              <a:gd name="connsiteX2" fmla="*/ 571500 w 991830"/>
              <a:gd name="connsiteY2" fmla="*/ 342035 h 395375"/>
              <a:gd name="connsiteX3" fmla="*/ 990600 w 991830"/>
              <a:gd name="connsiteY3" fmla="*/ 395375 h 395375"/>
              <a:gd name="connsiteX4" fmla="*/ 647700 w 991830"/>
              <a:gd name="connsiteY4" fmla="*/ 265835 h 395375"/>
              <a:gd name="connsiteX5" fmla="*/ 373380 w 991830"/>
              <a:gd name="connsiteY5" fmla="*/ 143915 h 395375"/>
              <a:gd name="connsiteX6" fmla="*/ 0 w 991830"/>
              <a:gd name="connsiteY6" fmla="*/ 37235 h 395375"/>
              <a:gd name="connsiteX0" fmla="*/ 0 w 991830"/>
              <a:gd name="connsiteY0" fmla="*/ 37235 h 395375"/>
              <a:gd name="connsiteX1" fmla="*/ 320040 w 991830"/>
              <a:gd name="connsiteY1" fmla="*/ 174395 h 395375"/>
              <a:gd name="connsiteX2" fmla="*/ 571500 w 991830"/>
              <a:gd name="connsiteY2" fmla="*/ 342035 h 395375"/>
              <a:gd name="connsiteX3" fmla="*/ 990600 w 991830"/>
              <a:gd name="connsiteY3" fmla="*/ 395375 h 395375"/>
              <a:gd name="connsiteX4" fmla="*/ 647700 w 991830"/>
              <a:gd name="connsiteY4" fmla="*/ 265835 h 395375"/>
              <a:gd name="connsiteX5" fmla="*/ 373380 w 991830"/>
              <a:gd name="connsiteY5" fmla="*/ 143915 h 395375"/>
              <a:gd name="connsiteX6" fmla="*/ 0 w 991830"/>
              <a:gd name="connsiteY6" fmla="*/ 37235 h 3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830" h="395375">
                <a:moveTo>
                  <a:pt x="0" y="37235"/>
                </a:moveTo>
                <a:cubicBezTo>
                  <a:pt x="210312" y="28091"/>
                  <a:pt x="268224" y="55523"/>
                  <a:pt x="320040" y="174395"/>
                </a:cubicBezTo>
                <a:cubicBezTo>
                  <a:pt x="537972" y="138835"/>
                  <a:pt x="591312" y="267867"/>
                  <a:pt x="571500" y="342035"/>
                </a:cubicBezTo>
                <a:cubicBezTo>
                  <a:pt x="784352" y="207415"/>
                  <a:pt x="930148" y="298347"/>
                  <a:pt x="990600" y="395375"/>
                </a:cubicBezTo>
                <a:cubicBezTo>
                  <a:pt x="1010412" y="266851"/>
                  <a:pt x="786384" y="180999"/>
                  <a:pt x="647700" y="265835"/>
                </a:cubicBezTo>
                <a:cubicBezTo>
                  <a:pt x="598932" y="194715"/>
                  <a:pt x="489204" y="135787"/>
                  <a:pt x="373380" y="143915"/>
                </a:cubicBezTo>
                <a:cubicBezTo>
                  <a:pt x="334264" y="41299"/>
                  <a:pt x="118364" y="-55221"/>
                  <a:pt x="0" y="37235"/>
                </a:cubicBezTo>
                <a:close/>
              </a:path>
            </a:pathLst>
          </a:custGeom>
          <a:gradFill>
            <a:gsLst>
              <a:gs pos="26000">
                <a:srgbClr val="DD9730"/>
              </a:gs>
              <a:gs pos="0">
                <a:srgbClr val="B35021"/>
              </a:gs>
              <a:gs pos="76000">
                <a:srgbClr val="D87A18"/>
              </a:gs>
              <a:gs pos="52000">
                <a:srgbClr val="E2AC54"/>
              </a:gs>
              <a:gs pos="100000">
                <a:srgbClr val="C65A1A"/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F69076A2-8DD0-447B-BC5A-A2A8D98C1E60}"/>
              </a:ext>
            </a:extLst>
          </p:cNvPr>
          <p:cNvSpPr/>
          <p:nvPr/>
        </p:nvSpPr>
        <p:spPr>
          <a:xfrm>
            <a:off x="4491954" y="1650952"/>
            <a:ext cx="573822" cy="318056"/>
          </a:xfrm>
          <a:custGeom>
            <a:avLst/>
            <a:gdLst>
              <a:gd name="connsiteX0" fmla="*/ 0 w 573024"/>
              <a:gd name="connsiteY0" fmla="*/ 292608 h 292608"/>
              <a:gd name="connsiteX1" fmla="*/ 292608 w 573024"/>
              <a:gd name="connsiteY1" fmla="*/ 164592 h 292608"/>
              <a:gd name="connsiteX2" fmla="*/ 573024 w 573024"/>
              <a:gd name="connsiteY2" fmla="*/ 0 h 292608"/>
              <a:gd name="connsiteX3" fmla="*/ 225552 w 573024"/>
              <a:gd name="connsiteY3" fmla="*/ 121920 h 292608"/>
              <a:gd name="connsiteX4" fmla="*/ 0 w 573024"/>
              <a:gd name="connsiteY4" fmla="*/ 292608 h 292608"/>
              <a:gd name="connsiteX0" fmla="*/ 0 w 573024"/>
              <a:gd name="connsiteY0" fmla="*/ 292608 h 292608"/>
              <a:gd name="connsiteX1" fmla="*/ 292608 w 573024"/>
              <a:gd name="connsiteY1" fmla="*/ 164592 h 292608"/>
              <a:gd name="connsiteX2" fmla="*/ 573024 w 573024"/>
              <a:gd name="connsiteY2" fmla="*/ 0 h 292608"/>
              <a:gd name="connsiteX3" fmla="*/ 225552 w 573024"/>
              <a:gd name="connsiteY3" fmla="*/ 121920 h 292608"/>
              <a:gd name="connsiteX4" fmla="*/ 0 w 573024"/>
              <a:gd name="connsiteY4" fmla="*/ 292608 h 292608"/>
              <a:gd name="connsiteX0" fmla="*/ 798 w 573822"/>
              <a:gd name="connsiteY0" fmla="*/ 292608 h 292608"/>
              <a:gd name="connsiteX1" fmla="*/ 293406 w 573822"/>
              <a:gd name="connsiteY1" fmla="*/ 164592 h 292608"/>
              <a:gd name="connsiteX2" fmla="*/ 573822 w 573822"/>
              <a:gd name="connsiteY2" fmla="*/ 0 h 292608"/>
              <a:gd name="connsiteX3" fmla="*/ 226350 w 573822"/>
              <a:gd name="connsiteY3" fmla="*/ 121920 h 292608"/>
              <a:gd name="connsiteX4" fmla="*/ 798 w 573822"/>
              <a:gd name="connsiteY4" fmla="*/ 292608 h 292608"/>
              <a:gd name="connsiteX0" fmla="*/ 798 w 573822"/>
              <a:gd name="connsiteY0" fmla="*/ 292608 h 292608"/>
              <a:gd name="connsiteX1" fmla="*/ 293406 w 573822"/>
              <a:gd name="connsiteY1" fmla="*/ 164592 h 292608"/>
              <a:gd name="connsiteX2" fmla="*/ 573822 w 573822"/>
              <a:gd name="connsiteY2" fmla="*/ 0 h 292608"/>
              <a:gd name="connsiteX3" fmla="*/ 226350 w 573822"/>
              <a:gd name="connsiteY3" fmla="*/ 121920 h 292608"/>
              <a:gd name="connsiteX4" fmla="*/ 798 w 573822"/>
              <a:gd name="connsiteY4" fmla="*/ 292608 h 292608"/>
              <a:gd name="connsiteX0" fmla="*/ 798 w 573822"/>
              <a:gd name="connsiteY0" fmla="*/ 318056 h 318056"/>
              <a:gd name="connsiteX1" fmla="*/ 293406 w 573822"/>
              <a:gd name="connsiteY1" fmla="*/ 190040 h 318056"/>
              <a:gd name="connsiteX2" fmla="*/ 573822 w 573822"/>
              <a:gd name="connsiteY2" fmla="*/ 25448 h 318056"/>
              <a:gd name="connsiteX3" fmla="*/ 226350 w 573822"/>
              <a:gd name="connsiteY3" fmla="*/ 147368 h 318056"/>
              <a:gd name="connsiteX4" fmla="*/ 798 w 573822"/>
              <a:gd name="connsiteY4" fmla="*/ 318056 h 318056"/>
              <a:gd name="connsiteX0" fmla="*/ 798 w 573822"/>
              <a:gd name="connsiteY0" fmla="*/ 318056 h 318056"/>
              <a:gd name="connsiteX1" fmla="*/ 293406 w 573822"/>
              <a:gd name="connsiteY1" fmla="*/ 190040 h 318056"/>
              <a:gd name="connsiteX2" fmla="*/ 573822 w 573822"/>
              <a:gd name="connsiteY2" fmla="*/ 25448 h 318056"/>
              <a:gd name="connsiteX3" fmla="*/ 226350 w 573822"/>
              <a:gd name="connsiteY3" fmla="*/ 147368 h 318056"/>
              <a:gd name="connsiteX4" fmla="*/ 798 w 573822"/>
              <a:gd name="connsiteY4" fmla="*/ 318056 h 318056"/>
              <a:gd name="connsiteX0" fmla="*/ 798 w 573822"/>
              <a:gd name="connsiteY0" fmla="*/ 318056 h 318056"/>
              <a:gd name="connsiteX1" fmla="*/ 293406 w 573822"/>
              <a:gd name="connsiteY1" fmla="*/ 190040 h 318056"/>
              <a:gd name="connsiteX2" fmla="*/ 573822 w 573822"/>
              <a:gd name="connsiteY2" fmla="*/ 25448 h 318056"/>
              <a:gd name="connsiteX3" fmla="*/ 226350 w 573822"/>
              <a:gd name="connsiteY3" fmla="*/ 147368 h 318056"/>
              <a:gd name="connsiteX4" fmla="*/ 798 w 573822"/>
              <a:gd name="connsiteY4" fmla="*/ 318056 h 318056"/>
              <a:gd name="connsiteX0" fmla="*/ 798 w 573822"/>
              <a:gd name="connsiteY0" fmla="*/ 318056 h 318056"/>
              <a:gd name="connsiteX1" fmla="*/ 293406 w 573822"/>
              <a:gd name="connsiteY1" fmla="*/ 190040 h 318056"/>
              <a:gd name="connsiteX2" fmla="*/ 573822 w 573822"/>
              <a:gd name="connsiteY2" fmla="*/ 25448 h 318056"/>
              <a:gd name="connsiteX3" fmla="*/ 226350 w 573822"/>
              <a:gd name="connsiteY3" fmla="*/ 147368 h 318056"/>
              <a:gd name="connsiteX4" fmla="*/ 798 w 573822"/>
              <a:gd name="connsiteY4" fmla="*/ 318056 h 318056"/>
              <a:gd name="connsiteX0" fmla="*/ 798 w 573822"/>
              <a:gd name="connsiteY0" fmla="*/ 318056 h 318056"/>
              <a:gd name="connsiteX1" fmla="*/ 293406 w 573822"/>
              <a:gd name="connsiteY1" fmla="*/ 190040 h 318056"/>
              <a:gd name="connsiteX2" fmla="*/ 573822 w 573822"/>
              <a:gd name="connsiteY2" fmla="*/ 25448 h 318056"/>
              <a:gd name="connsiteX3" fmla="*/ 226350 w 573822"/>
              <a:gd name="connsiteY3" fmla="*/ 147368 h 318056"/>
              <a:gd name="connsiteX4" fmla="*/ 798 w 573822"/>
              <a:gd name="connsiteY4" fmla="*/ 318056 h 318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822" h="318056">
                <a:moveTo>
                  <a:pt x="798" y="318056"/>
                </a:moveTo>
                <a:cubicBezTo>
                  <a:pt x="61758" y="244904"/>
                  <a:pt x="128814" y="165656"/>
                  <a:pt x="293406" y="190040"/>
                </a:cubicBezTo>
                <a:cubicBezTo>
                  <a:pt x="289342" y="86408"/>
                  <a:pt x="388910" y="1064"/>
                  <a:pt x="573822" y="25448"/>
                </a:cubicBezTo>
                <a:cubicBezTo>
                  <a:pt x="433614" y="-37544"/>
                  <a:pt x="287310" y="21384"/>
                  <a:pt x="226350" y="147368"/>
                </a:cubicBezTo>
                <a:cubicBezTo>
                  <a:pt x="78014" y="149400"/>
                  <a:pt x="-9362" y="224584"/>
                  <a:pt x="798" y="318056"/>
                </a:cubicBezTo>
                <a:close/>
              </a:path>
            </a:pathLst>
          </a:custGeom>
          <a:gradFill>
            <a:gsLst>
              <a:gs pos="26000">
                <a:srgbClr val="DD9730"/>
              </a:gs>
              <a:gs pos="0">
                <a:srgbClr val="B35021"/>
              </a:gs>
              <a:gs pos="76000">
                <a:srgbClr val="D87A18"/>
              </a:gs>
              <a:gs pos="52000">
                <a:srgbClr val="E2AC54"/>
              </a:gs>
              <a:gs pos="100000">
                <a:srgbClr val="C65A1A"/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4C718FD7-8258-4D72-B0BD-08EE71AAA761}"/>
              </a:ext>
            </a:extLst>
          </p:cNvPr>
          <p:cNvSpPr/>
          <p:nvPr/>
        </p:nvSpPr>
        <p:spPr>
          <a:xfrm>
            <a:off x="6760464" y="1647896"/>
            <a:ext cx="1050410" cy="461319"/>
          </a:xfrm>
          <a:custGeom>
            <a:avLst/>
            <a:gdLst>
              <a:gd name="connsiteX0" fmla="*/ 0 w 1048512"/>
              <a:gd name="connsiteY0" fmla="*/ 0 h 426720"/>
              <a:gd name="connsiteX1" fmla="*/ 384048 w 1048512"/>
              <a:gd name="connsiteY1" fmla="*/ 140208 h 426720"/>
              <a:gd name="connsiteX2" fmla="*/ 713232 w 1048512"/>
              <a:gd name="connsiteY2" fmla="*/ 262128 h 426720"/>
              <a:gd name="connsiteX3" fmla="*/ 1048512 w 1048512"/>
              <a:gd name="connsiteY3" fmla="*/ 426720 h 426720"/>
              <a:gd name="connsiteX4" fmla="*/ 682752 w 1048512"/>
              <a:gd name="connsiteY4" fmla="*/ 316992 h 426720"/>
              <a:gd name="connsiteX5" fmla="*/ 323088 w 1048512"/>
              <a:gd name="connsiteY5" fmla="*/ 188976 h 426720"/>
              <a:gd name="connsiteX6" fmla="*/ 0 w 1048512"/>
              <a:gd name="connsiteY6" fmla="*/ 0 h 426720"/>
              <a:gd name="connsiteX0" fmla="*/ 0 w 1048512"/>
              <a:gd name="connsiteY0" fmla="*/ 0 h 426720"/>
              <a:gd name="connsiteX1" fmla="*/ 384048 w 1048512"/>
              <a:gd name="connsiteY1" fmla="*/ 140208 h 426720"/>
              <a:gd name="connsiteX2" fmla="*/ 713232 w 1048512"/>
              <a:gd name="connsiteY2" fmla="*/ 262128 h 426720"/>
              <a:gd name="connsiteX3" fmla="*/ 1048512 w 1048512"/>
              <a:gd name="connsiteY3" fmla="*/ 426720 h 426720"/>
              <a:gd name="connsiteX4" fmla="*/ 682752 w 1048512"/>
              <a:gd name="connsiteY4" fmla="*/ 316992 h 426720"/>
              <a:gd name="connsiteX5" fmla="*/ 323088 w 1048512"/>
              <a:gd name="connsiteY5" fmla="*/ 188976 h 426720"/>
              <a:gd name="connsiteX6" fmla="*/ 0 w 1048512"/>
              <a:gd name="connsiteY6" fmla="*/ 0 h 426720"/>
              <a:gd name="connsiteX0" fmla="*/ 0 w 1048512"/>
              <a:gd name="connsiteY0" fmla="*/ 16858 h 443578"/>
              <a:gd name="connsiteX1" fmla="*/ 384048 w 1048512"/>
              <a:gd name="connsiteY1" fmla="*/ 157066 h 443578"/>
              <a:gd name="connsiteX2" fmla="*/ 713232 w 1048512"/>
              <a:gd name="connsiteY2" fmla="*/ 278986 h 443578"/>
              <a:gd name="connsiteX3" fmla="*/ 1048512 w 1048512"/>
              <a:gd name="connsiteY3" fmla="*/ 443578 h 443578"/>
              <a:gd name="connsiteX4" fmla="*/ 682752 w 1048512"/>
              <a:gd name="connsiteY4" fmla="*/ 333850 h 443578"/>
              <a:gd name="connsiteX5" fmla="*/ 323088 w 1048512"/>
              <a:gd name="connsiteY5" fmla="*/ 205834 h 443578"/>
              <a:gd name="connsiteX6" fmla="*/ 0 w 1048512"/>
              <a:gd name="connsiteY6" fmla="*/ 16858 h 443578"/>
              <a:gd name="connsiteX0" fmla="*/ 0 w 1048512"/>
              <a:gd name="connsiteY0" fmla="*/ 24955 h 451675"/>
              <a:gd name="connsiteX1" fmla="*/ 384048 w 1048512"/>
              <a:gd name="connsiteY1" fmla="*/ 165163 h 451675"/>
              <a:gd name="connsiteX2" fmla="*/ 713232 w 1048512"/>
              <a:gd name="connsiteY2" fmla="*/ 287083 h 451675"/>
              <a:gd name="connsiteX3" fmla="*/ 1048512 w 1048512"/>
              <a:gd name="connsiteY3" fmla="*/ 451675 h 451675"/>
              <a:gd name="connsiteX4" fmla="*/ 682752 w 1048512"/>
              <a:gd name="connsiteY4" fmla="*/ 341947 h 451675"/>
              <a:gd name="connsiteX5" fmla="*/ 323088 w 1048512"/>
              <a:gd name="connsiteY5" fmla="*/ 213931 h 451675"/>
              <a:gd name="connsiteX6" fmla="*/ 0 w 1048512"/>
              <a:gd name="connsiteY6" fmla="*/ 24955 h 451675"/>
              <a:gd name="connsiteX0" fmla="*/ 0 w 1048512"/>
              <a:gd name="connsiteY0" fmla="*/ 1206 h 427926"/>
              <a:gd name="connsiteX1" fmla="*/ 384048 w 1048512"/>
              <a:gd name="connsiteY1" fmla="*/ 141414 h 427926"/>
              <a:gd name="connsiteX2" fmla="*/ 713232 w 1048512"/>
              <a:gd name="connsiteY2" fmla="*/ 263334 h 427926"/>
              <a:gd name="connsiteX3" fmla="*/ 1048512 w 1048512"/>
              <a:gd name="connsiteY3" fmla="*/ 427926 h 427926"/>
              <a:gd name="connsiteX4" fmla="*/ 682752 w 1048512"/>
              <a:gd name="connsiteY4" fmla="*/ 318198 h 427926"/>
              <a:gd name="connsiteX5" fmla="*/ 323088 w 1048512"/>
              <a:gd name="connsiteY5" fmla="*/ 190182 h 427926"/>
              <a:gd name="connsiteX6" fmla="*/ 0 w 1048512"/>
              <a:gd name="connsiteY6" fmla="*/ 1206 h 427926"/>
              <a:gd name="connsiteX0" fmla="*/ 0 w 1048512"/>
              <a:gd name="connsiteY0" fmla="*/ 1206 h 427926"/>
              <a:gd name="connsiteX1" fmla="*/ 384048 w 1048512"/>
              <a:gd name="connsiteY1" fmla="*/ 141414 h 427926"/>
              <a:gd name="connsiteX2" fmla="*/ 713232 w 1048512"/>
              <a:gd name="connsiteY2" fmla="*/ 263334 h 427926"/>
              <a:gd name="connsiteX3" fmla="*/ 1048512 w 1048512"/>
              <a:gd name="connsiteY3" fmla="*/ 427926 h 427926"/>
              <a:gd name="connsiteX4" fmla="*/ 682752 w 1048512"/>
              <a:gd name="connsiteY4" fmla="*/ 318198 h 427926"/>
              <a:gd name="connsiteX5" fmla="*/ 323088 w 1048512"/>
              <a:gd name="connsiteY5" fmla="*/ 190182 h 427926"/>
              <a:gd name="connsiteX6" fmla="*/ 0 w 1048512"/>
              <a:gd name="connsiteY6" fmla="*/ 1206 h 427926"/>
              <a:gd name="connsiteX0" fmla="*/ 0 w 1048512"/>
              <a:gd name="connsiteY0" fmla="*/ 28821 h 455541"/>
              <a:gd name="connsiteX1" fmla="*/ 384048 w 1048512"/>
              <a:gd name="connsiteY1" fmla="*/ 169029 h 455541"/>
              <a:gd name="connsiteX2" fmla="*/ 713232 w 1048512"/>
              <a:gd name="connsiteY2" fmla="*/ 290949 h 455541"/>
              <a:gd name="connsiteX3" fmla="*/ 1048512 w 1048512"/>
              <a:gd name="connsiteY3" fmla="*/ 455541 h 455541"/>
              <a:gd name="connsiteX4" fmla="*/ 682752 w 1048512"/>
              <a:gd name="connsiteY4" fmla="*/ 345813 h 455541"/>
              <a:gd name="connsiteX5" fmla="*/ 323088 w 1048512"/>
              <a:gd name="connsiteY5" fmla="*/ 217797 h 455541"/>
              <a:gd name="connsiteX6" fmla="*/ 0 w 1048512"/>
              <a:gd name="connsiteY6" fmla="*/ 28821 h 455541"/>
              <a:gd name="connsiteX0" fmla="*/ 0 w 1048512"/>
              <a:gd name="connsiteY0" fmla="*/ 34599 h 461319"/>
              <a:gd name="connsiteX1" fmla="*/ 384048 w 1048512"/>
              <a:gd name="connsiteY1" fmla="*/ 174807 h 461319"/>
              <a:gd name="connsiteX2" fmla="*/ 713232 w 1048512"/>
              <a:gd name="connsiteY2" fmla="*/ 296727 h 461319"/>
              <a:gd name="connsiteX3" fmla="*/ 1048512 w 1048512"/>
              <a:gd name="connsiteY3" fmla="*/ 461319 h 461319"/>
              <a:gd name="connsiteX4" fmla="*/ 682752 w 1048512"/>
              <a:gd name="connsiteY4" fmla="*/ 351591 h 461319"/>
              <a:gd name="connsiteX5" fmla="*/ 323088 w 1048512"/>
              <a:gd name="connsiteY5" fmla="*/ 223575 h 461319"/>
              <a:gd name="connsiteX6" fmla="*/ 0 w 1048512"/>
              <a:gd name="connsiteY6" fmla="*/ 34599 h 461319"/>
              <a:gd name="connsiteX0" fmla="*/ 0 w 1048512"/>
              <a:gd name="connsiteY0" fmla="*/ 34599 h 461319"/>
              <a:gd name="connsiteX1" fmla="*/ 384048 w 1048512"/>
              <a:gd name="connsiteY1" fmla="*/ 174807 h 461319"/>
              <a:gd name="connsiteX2" fmla="*/ 713232 w 1048512"/>
              <a:gd name="connsiteY2" fmla="*/ 296727 h 461319"/>
              <a:gd name="connsiteX3" fmla="*/ 1048512 w 1048512"/>
              <a:gd name="connsiteY3" fmla="*/ 461319 h 461319"/>
              <a:gd name="connsiteX4" fmla="*/ 682752 w 1048512"/>
              <a:gd name="connsiteY4" fmla="*/ 351591 h 461319"/>
              <a:gd name="connsiteX5" fmla="*/ 323088 w 1048512"/>
              <a:gd name="connsiteY5" fmla="*/ 223575 h 461319"/>
              <a:gd name="connsiteX6" fmla="*/ 0 w 1048512"/>
              <a:gd name="connsiteY6" fmla="*/ 34599 h 461319"/>
              <a:gd name="connsiteX0" fmla="*/ 0 w 1048512"/>
              <a:gd name="connsiteY0" fmla="*/ 34599 h 461319"/>
              <a:gd name="connsiteX1" fmla="*/ 384048 w 1048512"/>
              <a:gd name="connsiteY1" fmla="*/ 174807 h 461319"/>
              <a:gd name="connsiteX2" fmla="*/ 713232 w 1048512"/>
              <a:gd name="connsiteY2" fmla="*/ 296727 h 461319"/>
              <a:gd name="connsiteX3" fmla="*/ 1048512 w 1048512"/>
              <a:gd name="connsiteY3" fmla="*/ 461319 h 461319"/>
              <a:gd name="connsiteX4" fmla="*/ 682752 w 1048512"/>
              <a:gd name="connsiteY4" fmla="*/ 351591 h 461319"/>
              <a:gd name="connsiteX5" fmla="*/ 323088 w 1048512"/>
              <a:gd name="connsiteY5" fmla="*/ 223575 h 461319"/>
              <a:gd name="connsiteX6" fmla="*/ 0 w 1048512"/>
              <a:gd name="connsiteY6" fmla="*/ 34599 h 461319"/>
              <a:gd name="connsiteX0" fmla="*/ 0 w 1048512"/>
              <a:gd name="connsiteY0" fmla="*/ 34599 h 461319"/>
              <a:gd name="connsiteX1" fmla="*/ 384048 w 1048512"/>
              <a:gd name="connsiteY1" fmla="*/ 174807 h 461319"/>
              <a:gd name="connsiteX2" fmla="*/ 713232 w 1048512"/>
              <a:gd name="connsiteY2" fmla="*/ 296727 h 461319"/>
              <a:gd name="connsiteX3" fmla="*/ 1048512 w 1048512"/>
              <a:gd name="connsiteY3" fmla="*/ 461319 h 461319"/>
              <a:gd name="connsiteX4" fmla="*/ 682752 w 1048512"/>
              <a:gd name="connsiteY4" fmla="*/ 351591 h 461319"/>
              <a:gd name="connsiteX5" fmla="*/ 323088 w 1048512"/>
              <a:gd name="connsiteY5" fmla="*/ 223575 h 461319"/>
              <a:gd name="connsiteX6" fmla="*/ 0 w 1048512"/>
              <a:gd name="connsiteY6" fmla="*/ 34599 h 461319"/>
              <a:gd name="connsiteX0" fmla="*/ 0 w 1050410"/>
              <a:gd name="connsiteY0" fmla="*/ 34599 h 461319"/>
              <a:gd name="connsiteX1" fmla="*/ 384048 w 1050410"/>
              <a:gd name="connsiteY1" fmla="*/ 174807 h 461319"/>
              <a:gd name="connsiteX2" fmla="*/ 713232 w 1050410"/>
              <a:gd name="connsiteY2" fmla="*/ 296727 h 461319"/>
              <a:gd name="connsiteX3" fmla="*/ 1048512 w 1050410"/>
              <a:gd name="connsiteY3" fmla="*/ 461319 h 461319"/>
              <a:gd name="connsiteX4" fmla="*/ 682752 w 1050410"/>
              <a:gd name="connsiteY4" fmla="*/ 351591 h 461319"/>
              <a:gd name="connsiteX5" fmla="*/ 323088 w 1050410"/>
              <a:gd name="connsiteY5" fmla="*/ 223575 h 461319"/>
              <a:gd name="connsiteX6" fmla="*/ 0 w 1050410"/>
              <a:gd name="connsiteY6" fmla="*/ 34599 h 461319"/>
              <a:gd name="connsiteX0" fmla="*/ 0 w 1050410"/>
              <a:gd name="connsiteY0" fmla="*/ 34599 h 461319"/>
              <a:gd name="connsiteX1" fmla="*/ 384048 w 1050410"/>
              <a:gd name="connsiteY1" fmla="*/ 174807 h 461319"/>
              <a:gd name="connsiteX2" fmla="*/ 713232 w 1050410"/>
              <a:gd name="connsiteY2" fmla="*/ 296727 h 461319"/>
              <a:gd name="connsiteX3" fmla="*/ 1048512 w 1050410"/>
              <a:gd name="connsiteY3" fmla="*/ 461319 h 461319"/>
              <a:gd name="connsiteX4" fmla="*/ 682752 w 1050410"/>
              <a:gd name="connsiteY4" fmla="*/ 351591 h 461319"/>
              <a:gd name="connsiteX5" fmla="*/ 323088 w 1050410"/>
              <a:gd name="connsiteY5" fmla="*/ 223575 h 461319"/>
              <a:gd name="connsiteX6" fmla="*/ 0 w 1050410"/>
              <a:gd name="connsiteY6" fmla="*/ 34599 h 461319"/>
              <a:gd name="connsiteX0" fmla="*/ 0 w 1050410"/>
              <a:gd name="connsiteY0" fmla="*/ 34599 h 461319"/>
              <a:gd name="connsiteX1" fmla="*/ 384048 w 1050410"/>
              <a:gd name="connsiteY1" fmla="*/ 174807 h 461319"/>
              <a:gd name="connsiteX2" fmla="*/ 713232 w 1050410"/>
              <a:gd name="connsiteY2" fmla="*/ 296727 h 461319"/>
              <a:gd name="connsiteX3" fmla="*/ 1048512 w 1050410"/>
              <a:gd name="connsiteY3" fmla="*/ 461319 h 461319"/>
              <a:gd name="connsiteX4" fmla="*/ 682752 w 1050410"/>
              <a:gd name="connsiteY4" fmla="*/ 351591 h 461319"/>
              <a:gd name="connsiteX5" fmla="*/ 323088 w 1050410"/>
              <a:gd name="connsiteY5" fmla="*/ 223575 h 461319"/>
              <a:gd name="connsiteX6" fmla="*/ 0 w 1050410"/>
              <a:gd name="connsiteY6" fmla="*/ 34599 h 461319"/>
              <a:gd name="connsiteX0" fmla="*/ 0 w 1050410"/>
              <a:gd name="connsiteY0" fmla="*/ 34599 h 461319"/>
              <a:gd name="connsiteX1" fmla="*/ 384048 w 1050410"/>
              <a:gd name="connsiteY1" fmla="*/ 174807 h 461319"/>
              <a:gd name="connsiteX2" fmla="*/ 713232 w 1050410"/>
              <a:gd name="connsiteY2" fmla="*/ 296727 h 461319"/>
              <a:gd name="connsiteX3" fmla="*/ 1048512 w 1050410"/>
              <a:gd name="connsiteY3" fmla="*/ 461319 h 461319"/>
              <a:gd name="connsiteX4" fmla="*/ 682752 w 1050410"/>
              <a:gd name="connsiteY4" fmla="*/ 351591 h 461319"/>
              <a:gd name="connsiteX5" fmla="*/ 323088 w 1050410"/>
              <a:gd name="connsiteY5" fmla="*/ 223575 h 461319"/>
              <a:gd name="connsiteX6" fmla="*/ 0 w 1050410"/>
              <a:gd name="connsiteY6" fmla="*/ 34599 h 461319"/>
              <a:gd name="connsiteX0" fmla="*/ 0 w 1050410"/>
              <a:gd name="connsiteY0" fmla="*/ 34599 h 461319"/>
              <a:gd name="connsiteX1" fmla="*/ 384048 w 1050410"/>
              <a:gd name="connsiteY1" fmla="*/ 174807 h 461319"/>
              <a:gd name="connsiteX2" fmla="*/ 713232 w 1050410"/>
              <a:gd name="connsiteY2" fmla="*/ 296727 h 461319"/>
              <a:gd name="connsiteX3" fmla="*/ 1048512 w 1050410"/>
              <a:gd name="connsiteY3" fmla="*/ 461319 h 461319"/>
              <a:gd name="connsiteX4" fmla="*/ 682752 w 1050410"/>
              <a:gd name="connsiteY4" fmla="*/ 351591 h 461319"/>
              <a:gd name="connsiteX5" fmla="*/ 323088 w 1050410"/>
              <a:gd name="connsiteY5" fmla="*/ 223575 h 461319"/>
              <a:gd name="connsiteX6" fmla="*/ 0 w 1050410"/>
              <a:gd name="connsiteY6" fmla="*/ 34599 h 461319"/>
              <a:gd name="connsiteX0" fmla="*/ 0 w 1050410"/>
              <a:gd name="connsiteY0" fmla="*/ 34599 h 461319"/>
              <a:gd name="connsiteX1" fmla="*/ 384048 w 1050410"/>
              <a:gd name="connsiteY1" fmla="*/ 174807 h 461319"/>
              <a:gd name="connsiteX2" fmla="*/ 713232 w 1050410"/>
              <a:gd name="connsiteY2" fmla="*/ 296727 h 461319"/>
              <a:gd name="connsiteX3" fmla="*/ 1048512 w 1050410"/>
              <a:gd name="connsiteY3" fmla="*/ 461319 h 461319"/>
              <a:gd name="connsiteX4" fmla="*/ 682752 w 1050410"/>
              <a:gd name="connsiteY4" fmla="*/ 351591 h 461319"/>
              <a:gd name="connsiteX5" fmla="*/ 323088 w 1050410"/>
              <a:gd name="connsiteY5" fmla="*/ 223575 h 461319"/>
              <a:gd name="connsiteX6" fmla="*/ 0 w 1050410"/>
              <a:gd name="connsiteY6" fmla="*/ 34599 h 461319"/>
              <a:gd name="connsiteX0" fmla="*/ 0 w 1050410"/>
              <a:gd name="connsiteY0" fmla="*/ 34599 h 461319"/>
              <a:gd name="connsiteX1" fmla="*/ 384048 w 1050410"/>
              <a:gd name="connsiteY1" fmla="*/ 174807 h 461319"/>
              <a:gd name="connsiteX2" fmla="*/ 713232 w 1050410"/>
              <a:gd name="connsiteY2" fmla="*/ 296727 h 461319"/>
              <a:gd name="connsiteX3" fmla="*/ 1048512 w 1050410"/>
              <a:gd name="connsiteY3" fmla="*/ 461319 h 461319"/>
              <a:gd name="connsiteX4" fmla="*/ 682752 w 1050410"/>
              <a:gd name="connsiteY4" fmla="*/ 351591 h 461319"/>
              <a:gd name="connsiteX5" fmla="*/ 323088 w 1050410"/>
              <a:gd name="connsiteY5" fmla="*/ 223575 h 461319"/>
              <a:gd name="connsiteX6" fmla="*/ 0 w 1050410"/>
              <a:gd name="connsiteY6" fmla="*/ 34599 h 4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0410" h="461319">
                <a:moveTo>
                  <a:pt x="0" y="34599"/>
                </a:moveTo>
                <a:cubicBezTo>
                  <a:pt x="168656" y="-46681"/>
                  <a:pt x="408873" y="21356"/>
                  <a:pt x="384048" y="174807"/>
                </a:cubicBezTo>
                <a:cubicBezTo>
                  <a:pt x="572583" y="163666"/>
                  <a:pt x="719328" y="225607"/>
                  <a:pt x="713232" y="296727"/>
                </a:cubicBezTo>
                <a:cubicBezTo>
                  <a:pt x="892048" y="241863"/>
                  <a:pt x="1070864" y="357687"/>
                  <a:pt x="1048512" y="461319"/>
                </a:cubicBezTo>
                <a:cubicBezTo>
                  <a:pt x="1011936" y="363783"/>
                  <a:pt x="865632" y="308919"/>
                  <a:pt x="682752" y="351591"/>
                </a:cubicBezTo>
                <a:cubicBezTo>
                  <a:pt x="642112" y="217479"/>
                  <a:pt x="516128" y="205287"/>
                  <a:pt x="323088" y="223575"/>
                </a:cubicBezTo>
                <a:cubicBezTo>
                  <a:pt x="349504" y="81335"/>
                  <a:pt x="229616" y="36631"/>
                  <a:pt x="0" y="34599"/>
                </a:cubicBezTo>
                <a:close/>
              </a:path>
            </a:pathLst>
          </a:custGeom>
          <a:gradFill>
            <a:gsLst>
              <a:gs pos="26000">
                <a:srgbClr val="DFD0B1"/>
              </a:gs>
              <a:gs pos="0">
                <a:srgbClr val="CEAE7E"/>
              </a:gs>
              <a:gs pos="76000">
                <a:srgbClr val="D87A18"/>
              </a:gs>
              <a:gs pos="52000">
                <a:srgbClr val="E2AC54"/>
              </a:gs>
              <a:gs pos="100000">
                <a:srgbClr val="C65A1A"/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167D69E2-1C87-45CB-8BAC-7B6C0649546A}"/>
              </a:ext>
            </a:extLst>
          </p:cNvPr>
          <p:cNvSpPr/>
          <p:nvPr/>
        </p:nvSpPr>
        <p:spPr>
          <a:xfrm>
            <a:off x="7650554" y="1480936"/>
            <a:ext cx="603430" cy="353959"/>
          </a:xfrm>
          <a:custGeom>
            <a:avLst/>
            <a:gdLst>
              <a:gd name="connsiteX0" fmla="*/ 0 w 591312"/>
              <a:gd name="connsiteY0" fmla="*/ 329184 h 329184"/>
              <a:gd name="connsiteX1" fmla="*/ 292608 w 591312"/>
              <a:gd name="connsiteY1" fmla="*/ 176784 h 329184"/>
              <a:gd name="connsiteX2" fmla="*/ 591312 w 591312"/>
              <a:gd name="connsiteY2" fmla="*/ 0 h 329184"/>
              <a:gd name="connsiteX3" fmla="*/ 249936 w 591312"/>
              <a:gd name="connsiteY3" fmla="*/ 128016 h 329184"/>
              <a:gd name="connsiteX4" fmla="*/ 0 w 591312"/>
              <a:gd name="connsiteY4" fmla="*/ 329184 h 329184"/>
              <a:gd name="connsiteX0" fmla="*/ 0 w 591312"/>
              <a:gd name="connsiteY0" fmla="*/ 329184 h 329184"/>
              <a:gd name="connsiteX1" fmla="*/ 292608 w 591312"/>
              <a:gd name="connsiteY1" fmla="*/ 176784 h 329184"/>
              <a:gd name="connsiteX2" fmla="*/ 591312 w 591312"/>
              <a:gd name="connsiteY2" fmla="*/ 0 h 329184"/>
              <a:gd name="connsiteX3" fmla="*/ 249936 w 591312"/>
              <a:gd name="connsiteY3" fmla="*/ 128016 h 329184"/>
              <a:gd name="connsiteX4" fmla="*/ 0 w 591312"/>
              <a:gd name="connsiteY4" fmla="*/ 329184 h 329184"/>
              <a:gd name="connsiteX0" fmla="*/ 12118 w 603430"/>
              <a:gd name="connsiteY0" fmla="*/ 329184 h 329184"/>
              <a:gd name="connsiteX1" fmla="*/ 304726 w 603430"/>
              <a:gd name="connsiteY1" fmla="*/ 176784 h 329184"/>
              <a:gd name="connsiteX2" fmla="*/ 603430 w 603430"/>
              <a:gd name="connsiteY2" fmla="*/ 0 h 329184"/>
              <a:gd name="connsiteX3" fmla="*/ 262054 w 603430"/>
              <a:gd name="connsiteY3" fmla="*/ 128016 h 329184"/>
              <a:gd name="connsiteX4" fmla="*/ 12118 w 603430"/>
              <a:gd name="connsiteY4" fmla="*/ 329184 h 329184"/>
              <a:gd name="connsiteX0" fmla="*/ 12118 w 603430"/>
              <a:gd name="connsiteY0" fmla="*/ 329184 h 329184"/>
              <a:gd name="connsiteX1" fmla="*/ 304726 w 603430"/>
              <a:gd name="connsiteY1" fmla="*/ 176784 h 329184"/>
              <a:gd name="connsiteX2" fmla="*/ 603430 w 603430"/>
              <a:gd name="connsiteY2" fmla="*/ 0 h 329184"/>
              <a:gd name="connsiteX3" fmla="*/ 262054 w 603430"/>
              <a:gd name="connsiteY3" fmla="*/ 128016 h 329184"/>
              <a:gd name="connsiteX4" fmla="*/ 12118 w 603430"/>
              <a:gd name="connsiteY4" fmla="*/ 329184 h 329184"/>
              <a:gd name="connsiteX0" fmla="*/ 12118 w 603430"/>
              <a:gd name="connsiteY0" fmla="*/ 329184 h 329184"/>
              <a:gd name="connsiteX1" fmla="*/ 304726 w 603430"/>
              <a:gd name="connsiteY1" fmla="*/ 176784 h 329184"/>
              <a:gd name="connsiteX2" fmla="*/ 603430 w 603430"/>
              <a:gd name="connsiteY2" fmla="*/ 0 h 329184"/>
              <a:gd name="connsiteX3" fmla="*/ 262054 w 603430"/>
              <a:gd name="connsiteY3" fmla="*/ 128016 h 329184"/>
              <a:gd name="connsiteX4" fmla="*/ 12118 w 603430"/>
              <a:gd name="connsiteY4" fmla="*/ 329184 h 329184"/>
              <a:gd name="connsiteX0" fmla="*/ 12118 w 603430"/>
              <a:gd name="connsiteY0" fmla="*/ 329184 h 329184"/>
              <a:gd name="connsiteX1" fmla="*/ 304726 w 603430"/>
              <a:gd name="connsiteY1" fmla="*/ 176784 h 329184"/>
              <a:gd name="connsiteX2" fmla="*/ 603430 w 603430"/>
              <a:gd name="connsiteY2" fmla="*/ 0 h 329184"/>
              <a:gd name="connsiteX3" fmla="*/ 262054 w 603430"/>
              <a:gd name="connsiteY3" fmla="*/ 128016 h 329184"/>
              <a:gd name="connsiteX4" fmla="*/ 12118 w 603430"/>
              <a:gd name="connsiteY4" fmla="*/ 329184 h 329184"/>
              <a:gd name="connsiteX0" fmla="*/ 12118 w 603430"/>
              <a:gd name="connsiteY0" fmla="*/ 329184 h 329184"/>
              <a:gd name="connsiteX1" fmla="*/ 304726 w 603430"/>
              <a:gd name="connsiteY1" fmla="*/ 176784 h 329184"/>
              <a:gd name="connsiteX2" fmla="*/ 603430 w 603430"/>
              <a:gd name="connsiteY2" fmla="*/ 0 h 329184"/>
              <a:gd name="connsiteX3" fmla="*/ 262054 w 603430"/>
              <a:gd name="connsiteY3" fmla="*/ 128016 h 329184"/>
              <a:gd name="connsiteX4" fmla="*/ 12118 w 603430"/>
              <a:gd name="connsiteY4" fmla="*/ 329184 h 329184"/>
              <a:gd name="connsiteX0" fmla="*/ 12118 w 603430"/>
              <a:gd name="connsiteY0" fmla="*/ 353959 h 353959"/>
              <a:gd name="connsiteX1" fmla="*/ 304726 w 603430"/>
              <a:gd name="connsiteY1" fmla="*/ 201559 h 353959"/>
              <a:gd name="connsiteX2" fmla="*/ 603430 w 603430"/>
              <a:gd name="connsiteY2" fmla="*/ 24775 h 353959"/>
              <a:gd name="connsiteX3" fmla="*/ 262054 w 603430"/>
              <a:gd name="connsiteY3" fmla="*/ 152791 h 353959"/>
              <a:gd name="connsiteX4" fmla="*/ 12118 w 603430"/>
              <a:gd name="connsiteY4" fmla="*/ 353959 h 353959"/>
              <a:gd name="connsiteX0" fmla="*/ 12118 w 603430"/>
              <a:gd name="connsiteY0" fmla="*/ 353959 h 353959"/>
              <a:gd name="connsiteX1" fmla="*/ 304726 w 603430"/>
              <a:gd name="connsiteY1" fmla="*/ 201559 h 353959"/>
              <a:gd name="connsiteX2" fmla="*/ 603430 w 603430"/>
              <a:gd name="connsiteY2" fmla="*/ 24775 h 353959"/>
              <a:gd name="connsiteX3" fmla="*/ 262054 w 603430"/>
              <a:gd name="connsiteY3" fmla="*/ 152791 h 353959"/>
              <a:gd name="connsiteX4" fmla="*/ 12118 w 603430"/>
              <a:gd name="connsiteY4" fmla="*/ 353959 h 353959"/>
              <a:gd name="connsiteX0" fmla="*/ 12118 w 603430"/>
              <a:gd name="connsiteY0" fmla="*/ 353959 h 353959"/>
              <a:gd name="connsiteX1" fmla="*/ 304726 w 603430"/>
              <a:gd name="connsiteY1" fmla="*/ 201559 h 353959"/>
              <a:gd name="connsiteX2" fmla="*/ 603430 w 603430"/>
              <a:gd name="connsiteY2" fmla="*/ 24775 h 353959"/>
              <a:gd name="connsiteX3" fmla="*/ 262054 w 603430"/>
              <a:gd name="connsiteY3" fmla="*/ 152791 h 353959"/>
              <a:gd name="connsiteX4" fmla="*/ 12118 w 603430"/>
              <a:gd name="connsiteY4" fmla="*/ 353959 h 353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3430" h="353959">
                <a:moveTo>
                  <a:pt x="12118" y="353959"/>
                </a:moveTo>
                <a:cubicBezTo>
                  <a:pt x="60886" y="242199"/>
                  <a:pt x="170614" y="179207"/>
                  <a:pt x="304726" y="201559"/>
                </a:cubicBezTo>
                <a:cubicBezTo>
                  <a:pt x="318950" y="75575"/>
                  <a:pt x="406326" y="41031"/>
                  <a:pt x="603430" y="24775"/>
                </a:cubicBezTo>
                <a:cubicBezTo>
                  <a:pt x="434774" y="-36185"/>
                  <a:pt x="290502" y="18679"/>
                  <a:pt x="262054" y="152791"/>
                </a:cubicBezTo>
                <a:cubicBezTo>
                  <a:pt x="75110" y="128407"/>
                  <a:pt x="-38682" y="262519"/>
                  <a:pt x="12118" y="353959"/>
                </a:cubicBezTo>
                <a:close/>
              </a:path>
            </a:pathLst>
          </a:custGeom>
          <a:gradFill>
            <a:gsLst>
              <a:gs pos="26000">
                <a:srgbClr val="DD9730"/>
              </a:gs>
              <a:gs pos="0">
                <a:srgbClr val="B35021"/>
              </a:gs>
              <a:gs pos="76000">
                <a:srgbClr val="D87A18"/>
              </a:gs>
              <a:gs pos="52000">
                <a:srgbClr val="CD973C"/>
              </a:gs>
              <a:gs pos="100000">
                <a:srgbClr val="C65A1A"/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0624AD35-E50B-42CB-96EA-806C56D0CCFD}"/>
              </a:ext>
            </a:extLst>
          </p:cNvPr>
          <p:cNvGrpSpPr/>
          <p:nvPr/>
        </p:nvGrpSpPr>
        <p:grpSpPr>
          <a:xfrm>
            <a:off x="317501" y="382587"/>
            <a:ext cx="547686" cy="563564"/>
            <a:chOff x="317501" y="382587"/>
            <a:chExt cx="547686" cy="563564"/>
          </a:xfrm>
          <a:gradFill flip="none" rotWithShape="1">
            <a:gsLst>
              <a:gs pos="100000">
                <a:srgbClr val="DD9730"/>
              </a:gs>
              <a:gs pos="46000">
                <a:srgbClr val="D87A18"/>
              </a:gs>
              <a:gs pos="0">
                <a:srgbClr val="D2611C"/>
              </a:gs>
            </a:gsLst>
            <a:lin ang="2700000" scaled="1"/>
            <a:tileRect/>
          </a:gra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xmlns="" id="{4A57F60A-4025-4297-B3F5-31B386C9A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8" y="382587"/>
              <a:ext cx="331787" cy="25400"/>
            </a:xfrm>
            <a:custGeom>
              <a:avLst/>
              <a:gdLst>
                <a:gd name="T0" fmla="*/ 350 w 1109"/>
                <a:gd name="T1" fmla="*/ 18 h 85"/>
                <a:gd name="T2" fmla="*/ 414 w 1109"/>
                <a:gd name="T3" fmla="*/ 18 h 85"/>
                <a:gd name="T4" fmla="*/ 511 w 1109"/>
                <a:gd name="T5" fmla="*/ 17 h 85"/>
                <a:gd name="T6" fmla="*/ 591 w 1109"/>
                <a:gd name="T7" fmla="*/ 22 h 85"/>
                <a:gd name="T8" fmla="*/ 613 w 1109"/>
                <a:gd name="T9" fmla="*/ 37 h 85"/>
                <a:gd name="T10" fmla="*/ 673 w 1109"/>
                <a:gd name="T11" fmla="*/ 38 h 85"/>
                <a:gd name="T12" fmla="*/ 753 w 1109"/>
                <a:gd name="T13" fmla="*/ 38 h 85"/>
                <a:gd name="T14" fmla="*/ 823 w 1109"/>
                <a:gd name="T15" fmla="*/ 37 h 85"/>
                <a:gd name="T16" fmla="*/ 863 w 1109"/>
                <a:gd name="T17" fmla="*/ 42 h 85"/>
                <a:gd name="T18" fmla="*/ 920 w 1109"/>
                <a:gd name="T19" fmla="*/ 38 h 85"/>
                <a:gd name="T20" fmla="*/ 1000 w 1109"/>
                <a:gd name="T21" fmla="*/ 40 h 85"/>
                <a:gd name="T22" fmla="*/ 1063 w 1109"/>
                <a:gd name="T23" fmla="*/ 40 h 85"/>
                <a:gd name="T24" fmla="*/ 1101 w 1109"/>
                <a:gd name="T25" fmla="*/ 43 h 85"/>
                <a:gd name="T26" fmla="*/ 1108 w 1109"/>
                <a:gd name="T27" fmla="*/ 56 h 85"/>
                <a:gd name="T28" fmla="*/ 1104 w 1109"/>
                <a:gd name="T29" fmla="*/ 56 h 85"/>
                <a:gd name="T30" fmla="*/ 1097 w 1109"/>
                <a:gd name="T31" fmla="*/ 59 h 85"/>
                <a:gd name="T32" fmla="*/ 1057 w 1109"/>
                <a:gd name="T33" fmla="*/ 79 h 85"/>
                <a:gd name="T34" fmla="*/ 1036 w 1109"/>
                <a:gd name="T35" fmla="*/ 60 h 85"/>
                <a:gd name="T36" fmla="*/ 1015 w 1109"/>
                <a:gd name="T37" fmla="*/ 79 h 85"/>
                <a:gd name="T38" fmla="*/ 964 w 1109"/>
                <a:gd name="T39" fmla="*/ 64 h 85"/>
                <a:gd name="T40" fmla="*/ 931 w 1109"/>
                <a:gd name="T41" fmla="*/ 79 h 85"/>
                <a:gd name="T42" fmla="*/ 800 w 1109"/>
                <a:gd name="T43" fmla="*/ 77 h 85"/>
                <a:gd name="T44" fmla="*/ 740 w 1109"/>
                <a:gd name="T45" fmla="*/ 80 h 85"/>
                <a:gd name="T46" fmla="*/ 713 w 1109"/>
                <a:gd name="T47" fmla="*/ 69 h 85"/>
                <a:gd name="T48" fmla="*/ 688 w 1109"/>
                <a:gd name="T49" fmla="*/ 80 h 85"/>
                <a:gd name="T50" fmla="*/ 660 w 1109"/>
                <a:gd name="T51" fmla="*/ 77 h 85"/>
                <a:gd name="T52" fmla="*/ 384 w 1109"/>
                <a:gd name="T53" fmla="*/ 77 h 85"/>
                <a:gd name="T54" fmla="*/ 360 w 1109"/>
                <a:gd name="T55" fmla="*/ 79 h 85"/>
                <a:gd name="T56" fmla="*/ 333 w 1109"/>
                <a:gd name="T57" fmla="*/ 65 h 85"/>
                <a:gd name="T58" fmla="*/ 300 w 1109"/>
                <a:gd name="T59" fmla="*/ 71 h 85"/>
                <a:gd name="T60" fmla="*/ 291 w 1109"/>
                <a:gd name="T61" fmla="*/ 65 h 85"/>
                <a:gd name="T62" fmla="*/ 272 w 1109"/>
                <a:gd name="T63" fmla="*/ 64 h 85"/>
                <a:gd name="T64" fmla="*/ 209 w 1109"/>
                <a:gd name="T65" fmla="*/ 63 h 85"/>
                <a:gd name="T66" fmla="*/ 164 w 1109"/>
                <a:gd name="T67" fmla="*/ 61 h 85"/>
                <a:gd name="T68" fmla="*/ 126 w 1109"/>
                <a:gd name="T69" fmla="*/ 43 h 85"/>
                <a:gd name="T70" fmla="*/ 109 w 1109"/>
                <a:gd name="T71" fmla="*/ 42 h 85"/>
                <a:gd name="T72" fmla="*/ 78 w 1109"/>
                <a:gd name="T73" fmla="*/ 59 h 85"/>
                <a:gd name="T74" fmla="*/ 4 w 1109"/>
                <a:gd name="T75" fmla="*/ 58 h 85"/>
                <a:gd name="T76" fmla="*/ 29 w 1109"/>
                <a:gd name="T77" fmla="*/ 26 h 85"/>
                <a:gd name="T78" fmla="*/ 96 w 1109"/>
                <a:gd name="T79" fmla="*/ 16 h 85"/>
                <a:gd name="T80" fmla="*/ 144 w 1109"/>
                <a:gd name="T81" fmla="*/ 22 h 85"/>
                <a:gd name="T82" fmla="*/ 155 w 1109"/>
                <a:gd name="T83" fmla="*/ 24 h 85"/>
                <a:gd name="T84" fmla="*/ 158 w 1109"/>
                <a:gd name="T85" fmla="*/ 23 h 85"/>
                <a:gd name="T86" fmla="*/ 224 w 1109"/>
                <a:gd name="T87" fmla="*/ 26 h 85"/>
                <a:gd name="T88" fmla="*/ 288 w 1109"/>
                <a:gd name="T89" fmla="*/ 20 h 85"/>
                <a:gd name="T90" fmla="*/ 303 w 1109"/>
                <a:gd name="T91" fmla="*/ 16 h 85"/>
                <a:gd name="T92" fmla="*/ 350 w 1109"/>
                <a:gd name="T93" fmla="*/ 1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9" h="85">
                  <a:moveTo>
                    <a:pt x="350" y="18"/>
                  </a:moveTo>
                  <a:cubicBezTo>
                    <a:pt x="368" y="2"/>
                    <a:pt x="397" y="0"/>
                    <a:pt x="414" y="18"/>
                  </a:cubicBezTo>
                  <a:cubicBezTo>
                    <a:pt x="446" y="21"/>
                    <a:pt x="479" y="19"/>
                    <a:pt x="511" y="17"/>
                  </a:cubicBezTo>
                  <a:cubicBezTo>
                    <a:pt x="537" y="27"/>
                    <a:pt x="564" y="19"/>
                    <a:pt x="591" y="22"/>
                  </a:cubicBezTo>
                  <a:cubicBezTo>
                    <a:pt x="599" y="25"/>
                    <a:pt x="605" y="32"/>
                    <a:pt x="613" y="37"/>
                  </a:cubicBezTo>
                  <a:cubicBezTo>
                    <a:pt x="633" y="40"/>
                    <a:pt x="653" y="36"/>
                    <a:pt x="673" y="38"/>
                  </a:cubicBezTo>
                  <a:cubicBezTo>
                    <a:pt x="699" y="47"/>
                    <a:pt x="727" y="47"/>
                    <a:pt x="753" y="38"/>
                  </a:cubicBezTo>
                  <a:cubicBezTo>
                    <a:pt x="776" y="37"/>
                    <a:pt x="800" y="39"/>
                    <a:pt x="823" y="37"/>
                  </a:cubicBezTo>
                  <a:cubicBezTo>
                    <a:pt x="837" y="36"/>
                    <a:pt x="849" y="48"/>
                    <a:pt x="863" y="42"/>
                  </a:cubicBezTo>
                  <a:cubicBezTo>
                    <a:pt x="881" y="34"/>
                    <a:pt x="901" y="39"/>
                    <a:pt x="920" y="38"/>
                  </a:cubicBezTo>
                  <a:cubicBezTo>
                    <a:pt x="947" y="40"/>
                    <a:pt x="975" y="27"/>
                    <a:pt x="1000" y="40"/>
                  </a:cubicBezTo>
                  <a:cubicBezTo>
                    <a:pt x="1020" y="51"/>
                    <a:pt x="1042" y="32"/>
                    <a:pt x="1063" y="40"/>
                  </a:cubicBezTo>
                  <a:cubicBezTo>
                    <a:pt x="1075" y="46"/>
                    <a:pt x="1089" y="38"/>
                    <a:pt x="1101" y="43"/>
                  </a:cubicBezTo>
                  <a:cubicBezTo>
                    <a:pt x="1106" y="45"/>
                    <a:pt x="1109" y="51"/>
                    <a:pt x="1108" y="56"/>
                  </a:cubicBezTo>
                  <a:cubicBezTo>
                    <a:pt x="1104" y="56"/>
                    <a:pt x="1104" y="56"/>
                    <a:pt x="1104" y="56"/>
                  </a:cubicBezTo>
                  <a:cubicBezTo>
                    <a:pt x="1102" y="56"/>
                    <a:pt x="1099" y="58"/>
                    <a:pt x="1097" y="59"/>
                  </a:cubicBezTo>
                  <a:cubicBezTo>
                    <a:pt x="1086" y="69"/>
                    <a:pt x="1074" y="84"/>
                    <a:pt x="1057" y="79"/>
                  </a:cubicBezTo>
                  <a:cubicBezTo>
                    <a:pt x="1047" y="77"/>
                    <a:pt x="1044" y="65"/>
                    <a:pt x="1036" y="60"/>
                  </a:cubicBezTo>
                  <a:cubicBezTo>
                    <a:pt x="1027" y="64"/>
                    <a:pt x="1022" y="74"/>
                    <a:pt x="1015" y="79"/>
                  </a:cubicBezTo>
                  <a:cubicBezTo>
                    <a:pt x="996" y="85"/>
                    <a:pt x="980" y="70"/>
                    <a:pt x="964" y="64"/>
                  </a:cubicBezTo>
                  <a:cubicBezTo>
                    <a:pt x="952" y="67"/>
                    <a:pt x="943" y="76"/>
                    <a:pt x="931" y="79"/>
                  </a:cubicBezTo>
                  <a:cubicBezTo>
                    <a:pt x="888" y="75"/>
                    <a:pt x="844" y="77"/>
                    <a:pt x="800" y="77"/>
                  </a:cubicBezTo>
                  <a:cubicBezTo>
                    <a:pt x="780" y="77"/>
                    <a:pt x="760" y="75"/>
                    <a:pt x="740" y="80"/>
                  </a:cubicBezTo>
                  <a:cubicBezTo>
                    <a:pt x="730" y="78"/>
                    <a:pt x="722" y="72"/>
                    <a:pt x="713" y="69"/>
                  </a:cubicBezTo>
                  <a:cubicBezTo>
                    <a:pt x="704" y="72"/>
                    <a:pt x="696" y="77"/>
                    <a:pt x="688" y="80"/>
                  </a:cubicBezTo>
                  <a:cubicBezTo>
                    <a:pt x="679" y="78"/>
                    <a:pt x="669" y="76"/>
                    <a:pt x="660" y="77"/>
                  </a:cubicBezTo>
                  <a:cubicBezTo>
                    <a:pt x="568" y="77"/>
                    <a:pt x="476" y="77"/>
                    <a:pt x="384" y="77"/>
                  </a:cubicBezTo>
                  <a:cubicBezTo>
                    <a:pt x="376" y="77"/>
                    <a:pt x="368" y="78"/>
                    <a:pt x="360" y="79"/>
                  </a:cubicBezTo>
                  <a:cubicBezTo>
                    <a:pt x="350" y="77"/>
                    <a:pt x="341" y="72"/>
                    <a:pt x="333" y="65"/>
                  </a:cubicBezTo>
                  <a:cubicBezTo>
                    <a:pt x="326" y="75"/>
                    <a:pt x="308" y="83"/>
                    <a:pt x="300" y="71"/>
                  </a:cubicBezTo>
                  <a:cubicBezTo>
                    <a:pt x="298" y="67"/>
                    <a:pt x="296" y="65"/>
                    <a:pt x="291" y="65"/>
                  </a:cubicBezTo>
                  <a:cubicBezTo>
                    <a:pt x="285" y="65"/>
                    <a:pt x="278" y="67"/>
                    <a:pt x="272" y="64"/>
                  </a:cubicBezTo>
                  <a:cubicBezTo>
                    <a:pt x="252" y="57"/>
                    <a:pt x="230" y="62"/>
                    <a:pt x="209" y="63"/>
                  </a:cubicBezTo>
                  <a:cubicBezTo>
                    <a:pt x="194" y="60"/>
                    <a:pt x="179" y="61"/>
                    <a:pt x="164" y="61"/>
                  </a:cubicBezTo>
                  <a:cubicBezTo>
                    <a:pt x="149" y="62"/>
                    <a:pt x="137" y="51"/>
                    <a:pt x="126" y="43"/>
                  </a:cubicBezTo>
                  <a:cubicBezTo>
                    <a:pt x="122" y="39"/>
                    <a:pt x="113" y="36"/>
                    <a:pt x="109" y="42"/>
                  </a:cubicBezTo>
                  <a:cubicBezTo>
                    <a:pt x="102" y="52"/>
                    <a:pt x="92" y="65"/>
                    <a:pt x="78" y="59"/>
                  </a:cubicBezTo>
                  <a:cubicBezTo>
                    <a:pt x="53" y="53"/>
                    <a:pt x="28" y="63"/>
                    <a:pt x="4" y="58"/>
                  </a:cubicBezTo>
                  <a:cubicBezTo>
                    <a:pt x="0" y="41"/>
                    <a:pt x="15" y="31"/>
                    <a:pt x="29" y="26"/>
                  </a:cubicBezTo>
                  <a:cubicBezTo>
                    <a:pt x="52" y="23"/>
                    <a:pt x="76" y="29"/>
                    <a:pt x="96" y="16"/>
                  </a:cubicBezTo>
                  <a:cubicBezTo>
                    <a:pt x="112" y="17"/>
                    <a:pt x="131" y="11"/>
                    <a:pt x="144" y="22"/>
                  </a:cubicBezTo>
                  <a:cubicBezTo>
                    <a:pt x="148" y="24"/>
                    <a:pt x="151" y="25"/>
                    <a:pt x="155" y="24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80" y="26"/>
                    <a:pt x="202" y="27"/>
                    <a:pt x="224" y="26"/>
                  </a:cubicBezTo>
                  <a:cubicBezTo>
                    <a:pt x="245" y="26"/>
                    <a:pt x="268" y="29"/>
                    <a:pt x="288" y="20"/>
                  </a:cubicBezTo>
                  <a:cubicBezTo>
                    <a:pt x="293" y="18"/>
                    <a:pt x="298" y="15"/>
                    <a:pt x="303" y="16"/>
                  </a:cubicBezTo>
                  <a:cubicBezTo>
                    <a:pt x="319" y="20"/>
                    <a:pt x="335" y="20"/>
                    <a:pt x="35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xmlns="" id="{36208660-63CB-41D4-996F-EF9DD1E5A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00" y="393700"/>
              <a:ext cx="42862" cy="19050"/>
            </a:xfrm>
            <a:custGeom>
              <a:avLst/>
              <a:gdLst>
                <a:gd name="T0" fmla="*/ 74 w 143"/>
                <a:gd name="T1" fmla="*/ 7 h 69"/>
                <a:gd name="T2" fmla="*/ 128 w 143"/>
                <a:gd name="T3" fmla="*/ 1 h 69"/>
                <a:gd name="T4" fmla="*/ 126 w 143"/>
                <a:gd name="T5" fmla="*/ 28 h 69"/>
                <a:gd name="T6" fmla="*/ 51 w 143"/>
                <a:gd name="T7" fmla="*/ 27 h 69"/>
                <a:gd name="T8" fmla="*/ 37 w 143"/>
                <a:gd name="T9" fmla="*/ 40 h 69"/>
                <a:gd name="T10" fmla="*/ 30 w 143"/>
                <a:gd name="T11" fmla="*/ 54 h 69"/>
                <a:gd name="T12" fmla="*/ 30 w 143"/>
                <a:gd name="T13" fmla="*/ 57 h 69"/>
                <a:gd name="T14" fmla="*/ 0 w 143"/>
                <a:gd name="T15" fmla="*/ 63 h 69"/>
                <a:gd name="T16" fmla="*/ 1 w 143"/>
                <a:gd name="T17" fmla="*/ 40 h 69"/>
                <a:gd name="T18" fmla="*/ 26 w 143"/>
                <a:gd name="T19" fmla="*/ 15 h 69"/>
                <a:gd name="T20" fmla="*/ 74 w 143"/>
                <a:gd name="T21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69">
                  <a:moveTo>
                    <a:pt x="74" y="7"/>
                  </a:moveTo>
                  <a:cubicBezTo>
                    <a:pt x="91" y="2"/>
                    <a:pt x="110" y="0"/>
                    <a:pt x="128" y="1"/>
                  </a:cubicBezTo>
                  <a:cubicBezTo>
                    <a:pt x="143" y="2"/>
                    <a:pt x="141" y="29"/>
                    <a:pt x="126" y="28"/>
                  </a:cubicBezTo>
                  <a:cubicBezTo>
                    <a:pt x="101" y="26"/>
                    <a:pt x="76" y="28"/>
                    <a:pt x="51" y="27"/>
                  </a:cubicBezTo>
                  <a:cubicBezTo>
                    <a:pt x="47" y="32"/>
                    <a:pt x="42" y="36"/>
                    <a:pt x="37" y="40"/>
                  </a:cubicBezTo>
                  <a:cubicBezTo>
                    <a:pt x="33" y="43"/>
                    <a:pt x="29" y="48"/>
                    <a:pt x="30" y="54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1" y="66"/>
                    <a:pt x="11" y="69"/>
                    <a:pt x="0" y="63"/>
                  </a:cubicBezTo>
                  <a:cubicBezTo>
                    <a:pt x="0" y="55"/>
                    <a:pt x="0" y="47"/>
                    <a:pt x="1" y="40"/>
                  </a:cubicBezTo>
                  <a:cubicBezTo>
                    <a:pt x="7" y="29"/>
                    <a:pt x="17" y="22"/>
                    <a:pt x="26" y="15"/>
                  </a:cubicBezTo>
                  <a:cubicBezTo>
                    <a:pt x="39" y="3"/>
                    <a:pt x="58" y="11"/>
                    <a:pt x="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">
              <a:extLst>
                <a:ext uri="{FF2B5EF4-FFF2-40B4-BE49-F238E27FC236}">
                  <a16:creationId xmlns:a16="http://schemas.microsoft.com/office/drawing/2014/main" xmlns="" id="{A7759C5E-F08F-4AFA-B1CB-5857E1A96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3" y="428625"/>
              <a:ext cx="515937" cy="512763"/>
            </a:xfrm>
            <a:custGeom>
              <a:avLst/>
              <a:gdLst>
                <a:gd name="T0" fmla="*/ 181 w 1725"/>
                <a:gd name="T1" fmla="*/ 19 h 1717"/>
                <a:gd name="T2" fmla="*/ 358 w 1725"/>
                <a:gd name="T3" fmla="*/ 13 h 1717"/>
                <a:gd name="T4" fmla="*/ 491 w 1725"/>
                <a:gd name="T5" fmla="*/ 9 h 1717"/>
                <a:gd name="T6" fmla="*/ 607 w 1725"/>
                <a:gd name="T7" fmla="*/ 10 h 1717"/>
                <a:gd name="T8" fmla="*/ 695 w 1725"/>
                <a:gd name="T9" fmla="*/ 19 h 1717"/>
                <a:gd name="T10" fmla="*/ 935 w 1725"/>
                <a:gd name="T11" fmla="*/ 19 h 1717"/>
                <a:gd name="T12" fmla="*/ 1147 w 1725"/>
                <a:gd name="T13" fmla="*/ 4 h 1717"/>
                <a:gd name="T14" fmla="*/ 1215 w 1725"/>
                <a:gd name="T15" fmla="*/ 19 h 1717"/>
                <a:gd name="T16" fmla="*/ 1276 w 1725"/>
                <a:gd name="T17" fmla="*/ 2 h 1717"/>
                <a:gd name="T18" fmla="*/ 1300 w 1725"/>
                <a:gd name="T19" fmla="*/ 18 h 1717"/>
                <a:gd name="T20" fmla="*/ 1389 w 1725"/>
                <a:gd name="T21" fmla="*/ 4 h 1717"/>
                <a:gd name="T22" fmla="*/ 1502 w 1725"/>
                <a:gd name="T23" fmla="*/ 18 h 1717"/>
                <a:gd name="T24" fmla="*/ 1589 w 1725"/>
                <a:gd name="T25" fmla="*/ 19 h 1717"/>
                <a:gd name="T26" fmla="*/ 1601 w 1725"/>
                <a:gd name="T27" fmla="*/ 500 h 1717"/>
                <a:gd name="T28" fmla="*/ 1600 w 1725"/>
                <a:gd name="T29" fmla="*/ 540 h 1717"/>
                <a:gd name="T30" fmla="*/ 1589 w 1725"/>
                <a:gd name="T31" fmla="*/ 807 h 1717"/>
                <a:gd name="T32" fmla="*/ 1600 w 1725"/>
                <a:gd name="T33" fmla="*/ 922 h 1717"/>
                <a:gd name="T34" fmla="*/ 1600 w 1725"/>
                <a:gd name="T35" fmla="*/ 1182 h 1717"/>
                <a:gd name="T36" fmla="*/ 1599 w 1725"/>
                <a:gd name="T37" fmla="*/ 1340 h 1717"/>
                <a:gd name="T38" fmla="*/ 1600 w 1725"/>
                <a:gd name="T39" fmla="*/ 1564 h 1717"/>
                <a:gd name="T40" fmla="*/ 1642 w 1725"/>
                <a:gd name="T41" fmla="*/ 1591 h 1717"/>
                <a:gd name="T42" fmla="*/ 1680 w 1725"/>
                <a:gd name="T43" fmla="*/ 1481 h 1717"/>
                <a:gd name="T44" fmla="*/ 1720 w 1725"/>
                <a:gd name="T45" fmla="*/ 1391 h 1717"/>
                <a:gd name="T46" fmla="*/ 1706 w 1725"/>
                <a:gd name="T47" fmla="*/ 1627 h 1717"/>
                <a:gd name="T48" fmla="*/ 1623 w 1725"/>
                <a:gd name="T49" fmla="*/ 1709 h 1717"/>
                <a:gd name="T50" fmla="*/ 1273 w 1725"/>
                <a:gd name="T51" fmla="*/ 1710 h 1717"/>
                <a:gd name="T52" fmla="*/ 1156 w 1725"/>
                <a:gd name="T53" fmla="*/ 1707 h 1717"/>
                <a:gd name="T54" fmla="*/ 1008 w 1725"/>
                <a:gd name="T55" fmla="*/ 1707 h 1717"/>
                <a:gd name="T56" fmla="*/ 1119 w 1725"/>
                <a:gd name="T57" fmla="*/ 1673 h 1717"/>
                <a:gd name="T58" fmla="*/ 1368 w 1725"/>
                <a:gd name="T59" fmla="*/ 1668 h 1717"/>
                <a:gd name="T60" fmla="*/ 1492 w 1725"/>
                <a:gd name="T61" fmla="*/ 1666 h 1717"/>
                <a:gd name="T62" fmla="*/ 1606 w 1725"/>
                <a:gd name="T63" fmla="*/ 1654 h 1717"/>
                <a:gd name="T64" fmla="*/ 1568 w 1725"/>
                <a:gd name="T65" fmla="*/ 1610 h 1717"/>
                <a:gd name="T66" fmla="*/ 1450 w 1725"/>
                <a:gd name="T67" fmla="*/ 1595 h 1717"/>
                <a:gd name="T68" fmla="*/ 1377 w 1725"/>
                <a:gd name="T69" fmla="*/ 1607 h 1717"/>
                <a:gd name="T70" fmla="*/ 1296 w 1725"/>
                <a:gd name="T71" fmla="*/ 1608 h 1717"/>
                <a:gd name="T72" fmla="*/ 1257 w 1725"/>
                <a:gd name="T73" fmla="*/ 1609 h 1717"/>
                <a:gd name="T74" fmla="*/ 940 w 1725"/>
                <a:gd name="T75" fmla="*/ 1611 h 1717"/>
                <a:gd name="T76" fmla="*/ 795 w 1725"/>
                <a:gd name="T77" fmla="*/ 1615 h 1717"/>
                <a:gd name="T78" fmla="*/ 610 w 1725"/>
                <a:gd name="T79" fmla="*/ 1608 h 1717"/>
                <a:gd name="T80" fmla="*/ 550 w 1725"/>
                <a:gd name="T81" fmla="*/ 1595 h 1717"/>
                <a:gd name="T82" fmla="*/ 0 w 1725"/>
                <a:gd name="T83" fmla="*/ 1559 h 1717"/>
                <a:gd name="T84" fmla="*/ 32 w 1725"/>
                <a:gd name="T85" fmla="*/ 1410 h 1717"/>
                <a:gd name="T86" fmla="*/ 44 w 1725"/>
                <a:gd name="T87" fmla="*/ 1109 h 1717"/>
                <a:gd name="T88" fmla="*/ 22 w 1725"/>
                <a:gd name="T89" fmla="*/ 1091 h 1717"/>
                <a:gd name="T90" fmla="*/ 46 w 1725"/>
                <a:gd name="T91" fmla="*/ 1088 h 1717"/>
                <a:gd name="T92" fmla="*/ 31 w 1725"/>
                <a:gd name="T93" fmla="*/ 954 h 1717"/>
                <a:gd name="T94" fmla="*/ 36 w 1725"/>
                <a:gd name="T95" fmla="*/ 823 h 1717"/>
                <a:gd name="T96" fmla="*/ 23 w 1725"/>
                <a:gd name="T97" fmla="*/ 635 h 1717"/>
                <a:gd name="T98" fmla="*/ 26 w 1725"/>
                <a:gd name="T99" fmla="*/ 545 h 1717"/>
                <a:gd name="T100" fmla="*/ 47 w 1725"/>
                <a:gd name="T101" fmla="*/ 503 h 1717"/>
                <a:gd name="T102" fmla="*/ 44 w 1725"/>
                <a:gd name="T103" fmla="*/ 161 h 1717"/>
                <a:gd name="T104" fmla="*/ 47 w 1725"/>
                <a:gd name="T105" fmla="*/ 55 h 1717"/>
                <a:gd name="T106" fmla="*/ 109 w 1725"/>
                <a:gd name="T107" fmla="*/ 6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25" h="1717">
                  <a:moveTo>
                    <a:pt x="139" y="7"/>
                  </a:moveTo>
                  <a:cubicBezTo>
                    <a:pt x="149" y="8"/>
                    <a:pt x="157" y="2"/>
                    <a:pt x="166" y="0"/>
                  </a:cubicBezTo>
                  <a:cubicBezTo>
                    <a:pt x="173" y="4"/>
                    <a:pt x="176" y="12"/>
                    <a:pt x="181" y="19"/>
                  </a:cubicBezTo>
                  <a:cubicBezTo>
                    <a:pt x="199" y="19"/>
                    <a:pt x="217" y="19"/>
                    <a:pt x="235" y="19"/>
                  </a:cubicBezTo>
                  <a:cubicBezTo>
                    <a:pt x="243" y="20"/>
                    <a:pt x="248" y="13"/>
                    <a:pt x="255" y="10"/>
                  </a:cubicBezTo>
                  <a:cubicBezTo>
                    <a:pt x="289" y="16"/>
                    <a:pt x="324" y="13"/>
                    <a:pt x="358" y="13"/>
                  </a:cubicBezTo>
                  <a:cubicBezTo>
                    <a:pt x="383" y="7"/>
                    <a:pt x="410" y="16"/>
                    <a:pt x="434" y="2"/>
                  </a:cubicBezTo>
                  <a:cubicBezTo>
                    <a:pt x="437" y="7"/>
                    <a:pt x="441" y="13"/>
                    <a:pt x="444" y="19"/>
                  </a:cubicBezTo>
                  <a:cubicBezTo>
                    <a:pt x="460" y="19"/>
                    <a:pt x="479" y="22"/>
                    <a:pt x="491" y="9"/>
                  </a:cubicBezTo>
                  <a:cubicBezTo>
                    <a:pt x="498" y="13"/>
                    <a:pt x="505" y="21"/>
                    <a:pt x="515" y="19"/>
                  </a:cubicBezTo>
                  <a:cubicBezTo>
                    <a:pt x="523" y="17"/>
                    <a:pt x="529" y="9"/>
                    <a:pt x="539" y="10"/>
                  </a:cubicBezTo>
                  <a:cubicBezTo>
                    <a:pt x="562" y="10"/>
                    <a:pt x="584" y="10"/>
                    <a:pt x="607" y="10"/>
                  </a:cubicBezTo>
                  <a:cubicBezTo>
                    <a:pt x="617" y="9"/>
                    <a:pt x="621" y="21"/>
                    <a:pt x="631" y="19"/>
                  </a:cubicBezTo>
                  <a:cubicBezTo>
                    <a:pt x="643" y="21"/>
                    <a:pt x="651" y="7"/>
                    <a:pt x="663" y="10"/>
                  </a:cubicBezTo>
                  <a:cubicBezTo>
                    <a:pt x="675" y="9"/>
                    <a:pt x="683" y="19"/>
                    <a:pt x="695" y="19"/>
                  </a:cubicBezTo>
                  <a:cubicBezTo>
                    <a:pt x="758" y="19"/>
                    <a:pt x="820" y="19"/>
                    <a:pt x="883" y="19"/>
                  </a:cubicBezTo>
                  <a:cubicBezTo>
                    <a:pt x="893" y="19"/>
                    <a:pt x="901" y="15"/>
                    <a:pt x="910" y="14"/>
                  </a:cubicBezTo>
                  <a:cubicBezTo>
                    <a:pt x="918" y="16"/>
                    <a:pt x="926" y="20"/>
                    <a:pt x="935" y="19"/>
                  </a:cubicBezTo>
                  <a:cubicBezTo>
                    <a:pt x="957" y="19"/>
                    <a:pt x="980" y="20"/>
                    <a:pt x="1002" y="18"/>
                  </a:cubicBezTo>
                  <a:cubicBezTo>
                    <a:pt x="1017" y="4"/>
                    <a:pt x="1040" y="1"/>
                    <a:pt x="1059" y="6"/>
                  </a:cubicBezTo>
                  <a:cubicBezTo>
                    <a:pt x="1089" y="7"/>
                    <a:pt x="1118" y="9"/>
                    <a:pt x="1147" y="4"/>
                  </a:cubicBezTo>
                  <a:cubicBezTo>
                    <a:pt x="1156" y="5"/>
                    <a:pt x="1163" y="9"/>
                    <a:pt x="1171" y="10"/>
                  </a:cubicBezTo>
                  <a:cubicBezTo>
                    <a:pt x="1179" y="9"/>
                    <a:pt x="1187" y="7"/>
                    <a:pt x="1194" y="7"/>
                  </a:cubicBezTo>
                  <a:cubicBezTo>
                    <a:pt x="1202" y="10"/>
                    <a:pt x="1206" y="19"/>
                    <a:pt x="1215" y="19"/>
                  </a:cubicBezTo>
                  <a:cubicBezTo>
                    <a:pt x="1232" y="19"/>
                    <a:pt x="1249" y="19"/>
                    <a:pt x="1266" y="19"/>
                  </a:cubicBezTo>
                  <a:cubicBezTo>
                    <a:pt x="1267" y="13"/>
                    <a:pt x="1270" y="7"/>
                    <a:pt x="1272" y="1"/>
                  </a:cubicBezTo>
                  <a:cubicBezTo>
                    <a:pt x="1276" y="2"/>
                    <a:pt x="1276" y="2"/>
                    <a:pt x="1276" y="2"/>
                  </a:cubicBezTo>
                  <a:cubicBezTo>
                    <a:pt x="1281" y="3"/>
                    <a:pt x="1285" y="3"/>
                    <a:pt x="1290" y="3"/>
                  </a:cubicBezTo>
                  <a:cubicBezTo>
                    <a:pt x="1291" y="3"/>
                    <a:pt x="1295" y="3"/>
                    <a:pt x="1296" y="3"/>
                  </a:cubicBezTo>
                  <a:cubicBezTo>
                    <a:pt x="1298" y="8"/>
                    <a:pt x="1299" y="13"/>
                    <a:pt x="1300" y="18"/>
                  </a:cubicBezTo>
                  <a:cubicBezTo>
                    <a:pt x="1322" y="19"/>
                    <a:pt x="1344" y="19"/>
                    <a:pt x="1366" y="19"/>
                  </a:cubicBezTo>
                  <a:cubicBezTo>
                    <a:pt x="1367" y="13"/>
                    <a:pt x="1368" y="1"/>
                    <a:pt x="1376" y="2"/>
                  </a:cubicBezTo>
                  <a:cubicBezTo>
                    <a:pt x="1380" y="3"/>
                    <a:pt x="1385" y="3"/>
                    <a:pt x="1389" y="4"/>
                  </a:cubicBezTo>
                  <a:cubicBezTo>
                    <a:pt x="1396" y="5"/>
                    <a:pt x="1403" y="6"/>
                    <a:pt x="1410" y="8"/>
                  </a:cubicBezTo>
                  <a:cubicBezTo>
                    <a:pt x="1415" y="11"/>
                    <a:pt x="1419" y="16"/>
                    <a:pt x="1424" y="19"/>
                  </a:cubicBezTo>
                  <a:cubicBezTo>
                    <a:pt x="1450" y="19"/>
                    <a:pt x="1476" y="20"/>
                    <a:pt x="1502" y="18"/>
                  </a:cubicBezTo>
                  <a:cubicBezTo>
                    <a:pt x="1517" y="9"/>
                    <a:pt x="1535" y="11"/>
                    <a:pt x="1551" y="3"/>
                  </a:cubicBezTo>
                  <a:cubicBezTo>
                    <a:pt x="1556" y="6"/>
                    <a:pt x="1557" y="13"/>
                    <a:pt x="1560" y="18"/>
                  </a:cubicBezTo>
                  <a:cubicBezTo>
                    <a:pt x="1570" y="19"/>
                    <a:pt x="1579" y="19"/>
                    <a:pt x="1589" y="19"/>
                  </a:cubicBezTo>
                  <a:cubicBezTo>
                    <a:pt x="1589" y="156"/>
                    <a:pt x="1589" y="294"/>
                    <a:pt x="1589" y="431"/>
                  </a:cubicBezTo>
                  <a:cubicBezTo>
                    <a:pt x="1587" y="442"/>
                    <a:pt x="1598" y="448"/>
                    <a:pt x="1601" y="458"/>
                  </a:cubicBezTo>
                  <a:cubicBezTo>
                    <a:pt x="1601" y="472"/>
                    <a:pt x="1601" y="486"/>
                    <a:pt x="1601" y="500"/>
                  </a:cubicBezTo>
                  <a:cubicBezTo>
                    <a:pt x="1598" y="506"/>
                    <a:pt x="1595" y="512"/>
                    <a:pt x="1590" y="516"/>
                  </a:cubicBezTo>
                  <a:cubicBezTo>
                    <a:pt x="1585" y="518"/>
                    <a:pt x="1585" y="525"/>
                    <a:pt x="1591" y="526"/>
                  </a:cubicBezTo>
                  <a:cubicBezTo>
                    <a:pt x="1597" y="528"/>
                    <a:pt x="1599" y="534"/>
                    <a:pt x="1600" y="540"/>
                  </a:cubicBezTo>
                  <a:cubicBezTo>
                    <a:pt x="1600" y="547"/>
                    <a:pt x="1599" y="554"/>
                    <a:pt x="1599" y="562"/>
                  </a:cubicBezTo>
                  <a:cubicBezTo>
                    <a:pt x="1598" y="571"/>
                    <a:pt x="1588" y="577"/>
                    <a:pt x="1589" y="587"/>
                  </a:cubicBezTo>
                  <a:cubicBezTo>
                    <a:pt x="1589" y="660"/>
                    <a:pt x="1589" y="734"/>
                    <a:pt x="1589" y="807"/>
                  </a:cubicBezTo>
                  <a:cubicBezTo>
                    <a:pt x="1587" y="820"/>
                    <a:pt x="1599" y="828"/>
                    <a:pt x="1599" y="840"/>
                  </a:cubicBezTo>
                  <a:cubicBezTo>
                    <a:pt x="1599" y="845"/>
                    <a:pt x="1599" y="849"/>
                    <a:pt x="1600" y="854"/>
                  </a:cubicBezTo>
                  <a:cubicBezTo>
                    <a:pt x="1598" y="877"/>
                    <a:pt x="1597" y="899"/>
                    <a:pt x="1600" y="922"/>
                  </a:cubicBezTo>
                  <a:cubicBezTo>
                    <a:pt x="1601" y="941"/>
                    <a:pt x="1601" y="961"/>
                    <a:pt x="1600" y="980"/>
                  </a:cubicBezTo>
                  <a:cubicBezTo>
                    <a:pt x="1597" y="1040"/>
                    <a:pt x="1599" y="1100"/>
                    <a:pt x="1599" y="1160"/>
                  </a:cubicBezTo>
                  <a:cubicBezTo>
                    <a:pt x="1599" y="1168"/>
                    <a:pt x="1600" y="1175"/>
                    <a:pt x="1600" y="1182"/>
                  </a:cubicBezTo>
                  <a:cubicBezTo>
                    <a:pt x="1598" y="1192"/>
                    <a:pt x="1588" y="1200"/>
                    <a:pt x="1589" y="1211"/>
                  </a:cubicBezTo>
                  <a:cubicBezTo>
                    <a:pt x="1589" y="1245"/>
                    <a:pt x="1589" y="1280"/>
                    <a:pt x="1589" y="1315"/>
                  </a:cubicBezTo>
                  <a:cubicBezTo>
                    <a:pt x="1588" y="1325"/>
                    <a:pt x="1600" y="1330"/>
                    <a:pt x="1599" y="1340"/>
                  </a:cubicBezTo>
                  <a:cubicBezTo>
                    <a:pt x="1599" y="1345"/>
                    <a:pt x="1599" y="1349"/>
                    <a:pt x="1599" y="1354"/>
                  </a:cubicBezTo>
                  <a:cubicBezTo>
                    <a:pt x="1598" y="1410"/>
                    <a:pt x="1597" y="1466"/>
                    <a:pt x="1600" y="1522"/>
                  </a:cubicBezTo>
                  <a:cubicBezTo>
                    <a:pt x="1601" y="1536"/>
                    <a:pt x="1601" y="1550"/>
                    <a:pt x="1600" y="1564"/>
                  </a:cubicBezTo>
                  <a:cubicBezTo>
                    <a:pt x="1600" y="1566"/>
                    <a:pt x="1600" y="1570"/>
                    <a:pt x="1600" y="1572"/>
                  </a:cubicBezTo>
                  <a:cubicBezTo>
                    <a:pt x="1599" y="1578"/>
                    <a:pt x="1599" y="1588"/>
                    <a:pt x="1606" y="1590"/>
                  </a:cubicBezTo>
                  <a:cubicBezTo>
                    <a:pt x="1618" y="1596"/>
                    <a:pt x="1631" y="1594"/>
                    <a:pt x="1642" y="1591"/>
                  </a:cubicBezTo>
                  <a:cubicBezTo>
                    <a:pt x="1647" y="1577"/>
                    <a:pt x="1645" y="1563"/>
                    <a:pt x="1650" y="1550"/>
                  </a:cubicBezTo>
                  <a:cubicBezTo>
                    <a:pt x="1658" y="1541"/>
                    <a:pt x="1666" y="1532"/>
                    <a:pt x="1665" y="1519"/>
                  </a:cubicBezTo>
                  <a:cubicBezTo>
                    <a:pt x="1663" y="1505"/>
                    <a:pt x="1668" y="1490"/>
                    <a:pt x="1680" y="1481"/>
                  </a:cubicBezTo>
                  <a:cubicBezTo>
                    <a:pt x="1686" y="1476"/>
                    <a:pt x="1688" y="1468"/>
                    <a:pt x="1688" y="1460"/>
                  </a:cubicBezTo>
                  <a:cubicBezTo>
                    <a:pt x="1689" y="1434"/>
                    <a:pt x="1681" y="1405"/>
                    <a:pt x="1695" y="1381"/>
                  </a:cubicBezTo>
                  <a:cubicBezTo>
                    <a:pt x="1705" y="1381"/>
                    <a:pt x="1714" y="1384"/>
                    <a:pt x="1720" y="1391"/>
                  </a:cubicBezTo>
                  <a:cubicBezTo>
                    <a:pt x="1720" y="1453"/>
                    <a:pt x="1720" y="1514"/>
                    <a:pt x="1720" y="1575"/>
                  </a:cubicBezTo>
                  <a:cubicBezTo>
                    <a:pt x="1720" y="1584"/>
                    <a:pt x="1725" y="1594"/>
                    <a:pt x="1721" y="1603"/>
                  </a:cubicBezTo>
                  <a:cubicBezTo>
                    <a:pt x="1720" y="1613"/>
                    <a:pt x="1707" y="1617"/>
                    <a:pt x="1706" y="1627"/>
                  </a:cubicBezTo>
                  <a:cubicBezTo>
                    <a:pt x="1707" y="1646"/>
                    <a:pt x="1710" y="1667"/>
                    <a:pt x="1700" y="1684"/>
                  </a:cubicBezTo>
                  <a:cubicBezTo>
                    <a:pt x="1692" y="1692"/>
                    <a:pt x="1684" y="1701"/>
                    <a:pt x="1675" y="1709"/>
                  </a:cubicBezTo>
                  <a:cubicBezTo>
                    <a:pt x="1657" y="1711"/>
                    <a:pt x="1640" y="1703"/>
                    <a:pt x="1623" y="1709"/>
                  </a:cubicBezTo>
                  <a:cubicBezTo>
                    <a:pt x="1579" y="1708"/>
                    <a:pt x="1535" y="1712"/>
                    <a:pt x="1491" y="1706"/>
                  </a:cubicBezTo>
                  <a:cubicBezTo>
                    <a:pt x="1448" y="1706"/>
                    <a:pt x="1406" y="1705"/>
                    <a:pt x="1363" y="1706"/>
                  </a:cubicBezTo>
                  <a:cubicBezTo>
                    <a:pt x="1333" y="1713"/>
                    <a:pt x="1303" y="1707"/>
                    <a:pt x="1273" y="1710"/>
                  </a:cubicBezTo>
                  <a:cubicBezTo>
                    <a:pt x="1266" y="1703"/>
                    <a:pt x="1260" y="1697"/>
                    <a:pt x="1254" y="1690"/>
                  </a:cubicBezTo>
                  <a:cubicBezTo>
                    <a:pt x="1243" y="1695"/>
                    <a:pt x="1237" y="1712"/>
                    <a:pt x="1223" y="1709"/>
                  </a:cubicBezTo>
                  <a:cubicBezTo>
                    <a:pt x="1201" y="1706"/>
                    <a:pt x="1178" y="1704"/>
                    <a:pt x="1156" y="1707"/>
                  </a:cubicBezTo>
                  <a:cubicBezTo>
                    <a:pt x="1125" y="1713"/>
                    <a:pt x="1092" y="1703"/>
                    <a:pt x="1062" y="1714"/>
                  </a:cubicBezTo>
                  <a:cubicBezTo>
                    <a:pt x="1053" y="1717"/>
                    <a:pt x="1044" y="1714"/>
                    <a:pt x="1035" y="1712"/>
                  </a:cubicBezTo>
                  <a:cubicBezTo>
                    <a:pt x="1026" y="1710"/>
                    <a:pt x="1017" y="1709"/>
                    <a:pt x="1008" y="1707"/>
                  </a:cubicBezTo>
                  <a:cubicBezTo>
                    <a:pt x="1007" y="1704"/>
                    <a:pt x="1006" y="1698"/>
                    <a:pt x="1005" y="1695"/>
                  </a:cubicBezTo>
                  <a:cubicBezTo>
                    <a:pt x="1032" y="1678"/>
                    <a:pt x="1064" y="1691"/>
                    <a:pt x="1093" y="1685"/>
                  </a:cubicBezTo>
                  <a:cubicBezTo>
                    <a:pt x="1102" y="1681"/>
                    <a:pt x="1108" y="1672"/>
                    <a:pt x="1119" y="1673"/>
                  </a:cubicBezTo>
                  <a:cubicBezTo>
                    <a:pt x="1174" y="1673"/>
                    <a:pt x="1228" y="1674"/>
                    <a:pt x="1283" y="1673"/>
                  </a:cubicBezTo>
                  <a:cubicBezTo>
                    <a:pt x="1297" y="1672"/>
                    <a:pt x="1307" y="1684"/>
                    <a:pt x="1320" y="1686"/>
                  </a:cubicBezTo>
                  <a:cubicBezTo>
                    <a:pt x="1339" y="1690"/>
                    <a:pt x="1350" y="1669"/>
                    <a:pt x="1368" y="1668"/>
                  </a:cubicBezTo>
                  <a:cubicBezTo>
                    <a:pt x="1395" y="1665"/>
                    <a:pt x="1423" y="1668"/>
                    <a:pt x="1450" y="1666"/>
                  </a:cubicBezTo>
                  <a:cubicBezTo>
                    <a:pt x="1457" y="1664"/>
                    <a:pt x="1461" y="1658"/>
                    <a:pt x="1467" y="1654"/>
                  </a:cubicBezTo>
                  <a:cubicBezTo>
                    <a:pt x="1475" y="1657"/>
                    <a:pt x="1484" y="1661"/>
                    <a:pt x="1492" y="1666"/>
                  </a:cubicBezTo>
                  <a:cubicBezTo>
                    <a:pt x="1496" y="1667"/>
                    <a:pt x="1496" y="1667"/>
                    <a:pt x="1496" y="1667"/>
                  </a:cubicBezTo>
                  <a:cubicBezTo>
                    <a:pt x="1502" y="1663"/>
                    <a:pt x="1506" y="1654"/>
                    <a:pt x="1515" y="1654"/>
                  </a:cubicBezTo>
                  <a:cubicBezTo>
                    <a:pt x="1545" y="1653"/>
                    <a:pt x="1576" y="1655"/>
                    <a:pt x="1606" y="1654"/>
                  </a:cubicBezTo>
                  <a:cubicBezTo>
                    <a:pt x="1616" y="1653"/>
                    <a:pt x="1626" y="1643"/>
                    <a:pt x="1620" y="1634"/>
                  </a:cubicBezTo>
                  <a:cubicBezTo>
                    <a:pt x="1610" y="1631"/>
                    <a:pt x="1600" y="1629"/>
                    <a:pt x="1591" y="1627"/>
                  </a:cubicBezTo>
                  <a:cubicBezTo>
                    <a:pt x="1581" y="1624"/>
                    <a:pt x="1574" y="1617"/>
                    <a:pt x="1568" y="1610"/>
                  </a:cubicBezTo>
                  <a:cubicBezTo>
                    <a:pt x="1546" y="1608"/>
                    <a:pt x="1524" y="1609"/>
                    <a:pt x="1502" y="1608"/>
                  </a:cubicBezTo>
                  <a:cubicBezTo>
                    <a:pt x="1490" y="1606"/>
                    <a:pt x="1479" y="1611"/>
                    <a:pt x="1468" y="1606"/>
                  </a:cubicBezTo>
                  <a:cubicBezTo>
                    <a:pt x="1462" y="1603"/>
                    <a:pt x="1456" y="1598"/>
                    <a:pt x="1450" y="1595"/>
                  </a:cubicBezTo>
                  <a:cubicBezTo>
                    <a:pt x="1439" y="1593"/>
                    <a:pt x="1427" y="1593"/>
                    <a:pt x="1416" y="1595"/>
                  </a:cubicBezTo>
                  <a:cubicBezTo>
                    <a:pt x="1407" y="1599"/>
                    <a:pt x="1400" y="1607"/>
                    <a:pt x="1390" y="1608"/>
                  </a:cubicBezTo>
                  <a:cubicBezTo>
                    <a:pt x="1385" y="1607"/>
                    <a:pt x="1381" y="1607"/>
                    <a:pt x="1377" y="1607"/>
                  </a:cubicBezTo>
                  <a:cubicBezTo>
                    <a:pt x="1364" y="1606"/>
                    <a:pt x="1354" y="1595"/>
                    <a:pt x="1340" y="1595"/>
                  </a:cubicBezTo>
                  <a:cubicBezTo>
                    <a:pt x="1331" y="1598"/>
                    <a:pt x="1324" y="1607"/>
                    <a:pt x="1313" y="1607"/>
                  </a:cubicBezTo>
                  <a:cubicBezTo>
                    <a:pt x="1308" y="1607"/>
                    <a:pt x="1302" y="1608"/>
                    <a:pt x="1296" y="1608"/>
                  </a:cubicBezTo>
                  <a:cubicBezTo>
                    <a:pt x="1288" y="1610"/>
                    <a:pt x="1286" y="1600"/>
                    <a:pt x="1281" y="1595"/>
                  </a:cubicBezTo>
                  <a:cubicBezTo>
                    <a:pt x="1274" y="1595"/>
                    <a:pt x="1267" y="1594"/>
                    <a:pt x="1260" y="1594"/>
                  </a:cubicBezTo>
                  <a:cubicBezTo>
                    <a:pt x="1259" y="1599"/>
                    <a:pt x="1258" y="1604"/>
                    <a:pt x="1257" y="1609"/>
                  </a:cubicBezTo>
                  <a:cubicBezTo>
                    <a:pt x="1235" y="1613"/>
                    <a:pt x="1213" y="1605"/>
                    <a:pt x="1191" y="1606"/>
                  </a:cubicBezTo>
                  <a:cubicBezTo>
                    <a:pt x="1136" y="1607"/>
                    <a:pt x="1082" y="1606"/>
                    <a:pt x="1027" y="1607"/>
                  </a:cubicBezTo>
                  <a:cubicBezTo>
                    <a:pt x="998" y="1607"/>
                    <a:pt x="969" y="1604"/>
                    <a:pt x="940" y="1611"/>
                  </a:cubicBezTo>
                  <a:cubicBezTo>
                    <a:pt x="932" y="1616"/>
                    <a:pt x="926" y="1628"/>
                    <a:pt x="915" y="1626"/>
                  </a:cubicBezTo>
                  <a:cubicBezTo>
                    <a:pt x="901" y="1629"/>
                    <a:pt x="893" y="1616"/>
                    <a:pt x="883" y="1610"/>
                  </a:cubicBezTo>
                  <a:cubicBezTo>
                    <a:pt x="854" y="1612"/>
                    <a:pt x="823" y="1607"/>
                    <a:pt x="795" y="1615"/>
                  </a:cubicBezTo>
                  <a:cubicBezTo>
                    <a:pt x="768" y="1607"/>
                    <a:pt x="739" y="1612"/>
                    <a:pt x="711" y="1610"/>
                  </a:cubicBezTo>
                  <a:cubicBezTo>
                    <a:pt x="688" y="1605"/>
                    <a:pt x="663" y="1606"/>
                    <a:pt x="639" y="1607"/>
                  </a:cubicBezTo>
                  <a:cubicBezTo>
                    <a:pt x="629" y="1606"/>
                    <a:pt x="619" y="1612"/>
                    <a:pt x="610" y="1608"/>
                  </a:cubicBezTo>
                  <a:cubicBezTo>
                    <a:pt x="603" y="1605"/>
                    <a:pt x="598" y="1598"/>
                    <a:pt x="591" y="1593"/>
                  </a:cubicBezTo>
                  <a:cubicBezTo>
                    <a:pt x="584" y="1599"/>
                    <a:pt x="578" y="1609"/>
                    <a:pt x="567" y="1607"/>
                  </a:cubicBezTo>
                  <a:cubicBezTo>
                    <a:pt x="559" y="1608"/>
                    <a:pt x="556" y="1599"/>
                    <a:pt x="550" y="1595"/>
                  </a:cubicBezTo>
                  <a:cubicBezTo>
                    <a:pt x="543" y="1593"/>
                    <a:pt x="535" y="1593"/>
                    <a:pt x="527" y="1592"/>
                  </a:cubicBezTo>
                  <a:cubicBezTo>
                    <a:pt x="364" y="1593"/>
                    <a:pt x="201" y="1592"/>
                    <a:pt x="38" y="1593"/>
                  </a:cubicBezTo>
                  <a:cubicBezTo>
                    <a:pt x="23" y="1584"/>
                    <a:pt x="12" y="1571"/>
                    <a:pt x="0" y="1559"/>
                  </a:cubicBezTo>
                  <a:cubicBezTo>
                    <a:pt x="7" y="1551"/>
                    <a:pt x="16" y="1545"/>
                    <a:pt x="20" y="1534"/>
                  </a:cubicBezTo>
                  <a:cubicBezTo>
                    <a:pt x="16" y="1505"/>
                    <a:pt x="21" y="1476"/>
                    <a:pt x="16" y="1447"/>
                  </a:cubicBezTo>
                  <a:cubicBezTo>
                    <a:pt x="19" y="1434"/>
                    <a:pt x="22" y="1420"/>
                    <a:pt x="32" y="1410"/>
                  </a:cubicBezTo>
                  <a:cubicBezTo>
                    <a:pt x="37" y="1411"/>
                    <a:pt x="42" y="1412"/>
                    <a:pt x="47" y="1413"/>
                  </a:cubicBezTo>
                  <a:cubicBezTo>
                    <a:pt x="47" y="1318"/>
                    <a:pt x="47" y="1222"/>
                    <a:pt x="47" y="1127"/>
                  </a:cubicBezTo>
                  <a:cubicBezTo>
                    <a:pt x="47" y="1121"/>
                    <a:pt x="46" y="1115"/>
                    <a:pt x="44" y="1109"/>
                  </a:cubicBezTo>
                  <a:cubicBezTo>
                    <a:pt x="42" y="1123"/>
                    <a:pt x="46" y="1138"/>
                    <a:pt x="38" y="1150"/>
                  </a:cubicBezTo>
                  <a:cubicBezTo>
                    <a:pt x="35" y="1155"/>
                    <a:pt x="27" y="1157"/>
                    <a:pt x="22" y="1152"/>
                  </a:cubicBezTo>
                  <a:cubicBezTo>
                    <a:pt x="17" y="1132"/>
                    <a:pt x="28" y="1111"/>
                    <a:pt x="22" y="1091"/>
                  </a:cubicBezTo>
                  <a:cubicBezTo>
                    <a:pt x="19" y="1083"/>
                    <a:pt x="24" y="1077"/>
                    <a:pt x="27" y="1070"/>
                  </a:cubicBezTo>
                  <a:cubicBezTo>
                    <a:pt x="32" y="1071"/>
                    <a:pt x="36" y="1071"/>
                    <a:pt x="41" y="1072"/>
                  </a:cubicBezTo>
                  <a:cubicBezTo>
                    <a:pt x="42" y="1077"/>
                    <a:pt x="44" y="1083"/>
                    <a:pt x="46" y="1088"/>
                  </a:cubicBezTo>
                  <a:cubicBezTo>
                    <a:pt x="47" y="1030"/>
                    <a:pt x="48" y="971"/>
                    <a:pt x="46" y="913"/>
                  </a:cubicBezTo>
                  <a:cubicBezTo>
                    <a:pt x="38" y="922"/>
                    <a:pt x="41" y="935"/>
                    <a:pt x="40" y="946"/>
                  </a:cubicBezTo>
                  <a:cubicBezTo>
                    <a:pt x="38" y="948"/>
                    <a:pt x="33" y="952"/>
                    <a:pt x="31" y="954"/>
                  </a:cubicBezTo>
                  <a:cubicBezTo>
                    <a:pt x="29" y="952"/>
                    <a:pt x="24" y="948"/>
                    <a:pt x="21" y="946"/>
                  </a:cubicBezTo>
                  <a:cubicBezTo>
                    <a:pt x="20" y="910"/>
                    <a:pt x="22" y="874"/>
                    <a:pt x="25" y="837"/>
                  </a:cubicBezTo>
                  <a:cubicBezTo>
                    <a:pt x="27" y="831"/>
                    <a:pt x="32" y="827"/>
                    <a:pt x="36" y="823"/>
                  </a:cubicBezTo>
                  <a:cubicBezTo>
                    <a:pt x="41" y="820"/>
                    <a:pt x="41" y="818"/>
                    <a:pt x="36" y="815"/>
                  </a:cubicBezTo>
                  <a:cubicBezTo>
                    <a:pt x="31" y="811"/>
                    <a:pt x="24" y="806"/>
                    <a:pt x="24" y="799"/>
                  </a:cubicBezTo>
                  <a:cubicBezTo>
                    <a:pt x="23" y="744"/>
                    <a:pt x="26" y="689"/>
                    <a:pt x="23" y="635"/>
                  </a:cubicBezTo>
                  <a:cubicBezTo>
                    <a:pt x="24" y="622"/>
                    <a:pt x="24" y="609"/>
                    <a:pt x="25" y="596"/>
                  </a:cubicBezTo>
                  <a:cubicBezTo>
                    <a:pt x="28" y="584"/>
                    <a:pt x="41" y="577"/>
                    <a:pt x="43" y="564"/>
                  </a:cubicBezTo>
                  <a:cubicBezTo>
                    <a:pt x="40" y="555"/>
                    <a:pt x="32" y="550"/>
                    <a:pt x="26" y="545"/>
                  </a:cubicBezTo>
                  <a:cubicBezTo>
                    <a:pt x="27" y="542"/>
                    <a:pt x="27" y="542"/>
                    <a:pt x="27" y="542"/>
                  </a:cubicBezTo>
                  <a:cubicBezTo>
                    <a:pt x="26" y="539"/>
                    <a:pt x="26" y="534"/>
                    <a:pt x="26" y="532"/>
                  </a:cubicBezTo>
                  <a:cubicBezTo>
                    <a:pt x="25" y="519"/>
                    <a:pt x="49" y="518"/>
                    <a:pt x="47" y="503"/>
                  </a:cubicBezTo>
                  <a:cubicBezTo>
                    <a:pt x="47" y="420"/>
                    <a:pt x="47" y="338"/>
                    <a:pt x="47" y="255"/>
                  </a:cubicBezTo>
                  <a:cubicBezTo>
                    <a:pt x="49" y="227"/>
                    <a:pt x="40" y="199"/>
                    <a:pt x="43" y="170"/>
                  </a:cubicBezTo>
                  <a:cubicBezTo>
                    <a:pt x="44" y="168"/>
                    <a:pt x="44" y="163"/>
                    <a:pt x="44" y="161"/>
                  </a:cubicBezTo>
                  <a:cubicBezTo>
                    <a:pt x="45" y="151"/>
                    <a:pt x="48" y="141"/>
                    <a:pt x="47" y="131"/>
                  </a:cubicBezTo>
                  <a:cubicBezTo>
                    <a:pt x="46" y="121"/>
                    <a:pt x="42" y="111"/>
                    <a:pt x="45" y="101"/>
                  </a:cubicBezTo>
                  <a:cubicBezTo>
                    <a:pt x="48" y="86"/>
                    <a:pt x="47" y="70"/>
                    <a:pt x="47" y="55"/>
                  </a:cubicBezTo>
                  <a:cubicBezTo>
                    <a:pt x="47" y="42"/>
                    <a:pt x="41" y="29"/>
                    <a:pt x="44" y="16"/>
                  </a:cubicBezTo>
                  <a:cubicBezTo>
                    <a:pt x="48" y="12"/>
                    <a:pt x="53" y="9"/>
                    <a:pt x="59" y="10"/>
                  </a:cubicBezTo>
                  <a:cubicBezTo>
                    <a:pt x="76" y="9"/>
                    <a:pt x="93" y="12"/>
                    <a:pt x="109" y="6"/>
                  </a:cubicBezTo>
                  <a:cubicBezTo>
                    <a:pt x="119" y="0"/>
                    <a:pt x="129" y="7"/>
                    <a:pt x="13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xmlns="" id="{3BE0DE29-0A6D-4D4B-84F7-3776C2267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01" y="428625"/>
              <a:ext cx="23812" cy="415925"/>
            </a:xfrm>
            <a:custGeom>
              <a:avLst/>
              <a:gdLst>
                <a:gd name="T0" fmla="*/ 20 w 80"/>
                <a:gd name="T1" fmla="*/ 22 h 1392"/>
                <a:gd name="T2" fmla="*/ 55 w 80"/>
                <a:gd name="T3" fmla="*/ 11 h 1392"/>
                <a:gd name="T4" fmla="*/ 52 w 80"/>
                <a:gd name="T5" fmla="*/ 28 h 1392"/>
                <a:gd name="T6" fmla="*/ 46 w 80"/>
                <a:gd name="T7" fmla="*/ 77 h 1392"/>
                <a:gd name="T8" fmla="*/ 55 w 80"/>
                <a:gd name="T9" fmla="*/ 102 h 1392"/>
                <a:gd name="T10" fmla="*/ 56 w 80"/>
                <a:gd name="T11" fmla="*/ 306 h 1392"/>
                <a:gd name="T12" fmla="*/ 63 w 80"/>
                <a:gd name="T13" fmla="*/ 357 h 1392"/>
                <a:gd name="T14" fmla="*/ 75 w 80"/>
                <a:gd name="T15" fmla="*/ 378 h 1392"/>
                <a:gd name="T16" fmla="*/ 64 w 80"/>
                <a:gd name="T17" fmla="*/ 398 h 1392"/>
                <a:gd name="T18" fmla="*/ 77 w 80"/>
                <a:gd name="T19" fmla="*/ 430 h 1392"/>
                <a:gd name="T20" fmla="*/ 77 w 80"/>
                <a:gd name="T21" fmla="*/ 486 h 1392"/>
                <a:gd name="T22" fmla="*/ 62 w 80"/>
                <a:gd name="T23" fmla="*/ 522 h 1392"/>
                <a:gd name="T24" fmla="*/ 65 w 80"/>
                <a:gd name="T25" fmla="*/ 574 h 1392"/>
                <a:gd name="T26" fmla="*/ 58 w 80"/>
                <a:gd name="T27" fmla="*/ 620 h 1392"/>
                <a:gd name="T28" fmla="*/ 61 w 80"/>
                <a:gd name="T29" fmla="*/ 694 h 1392"/>
                <a:gd name="T30" fmla="*/ 77 w 80"/>
                <a:gd name="T31" fmla="*/ 730 h 1392"/>
                <a:gd name="T32" fmla="*/ 78 w 80"/>
                <a:gd name="T33" fmla="*/ 810 h 1392"/>
                <a:gd name="T34" fmla="*/ 74 w 80"/>
                <a:gd name="T35" fmla="*/ 866 h 1392"/>
                <a:gd name="T36" fmla="*/ 78 w 80"/>
                <a:gd name="T37" fmla="*/ 970 h 1392"/>
                <a:gd name="T38" fmla="*/ 64 w 80"/>
                <a:gd name="T39" fmla="*/ 998 h 1392"/>
                <a:gd name="T40" fmla="*/ 78 w 80"/>
                <a:gd name="T41" fmla="*/ 1026 h 1392"/>
                <a:gd name="T42" fmla="*/ 78 w 80"/>
                <a:gd name="T43" fmla="*/ 1121 h 1392"/>
                <a:gd name="T44" fmla="*/ 56 w 80"/>
                <a:gd name="T45" fmla="*/ 1138 h 1392"/>
                <a:gd name="T46" fmla="*/ 55 w 80"/>
                <a:gd name="T47" fmla="*/ 1381 h 1392"/>
                <a:gd name="T48" fmla="*/ 21 w 80"/>
                <a:gd name="T49" fmla="*/ 1381 h 1392"/>
                <a:gd name="T50" fmla="*/ 23 w 80"/>
                <a:gd name="T51" fmla="*/ 1334 h 1392"/>
                <a:gd name="T52" fmla="*/ 23 w 80"/>
                <a:gd name="T53" fmla="*/ 1090 h 1392"/>
                <a:gd name="T54" fmla="*/ 17 w 80"/>
                <a:gd name="T55" fmla="*/ 1042 h 1392"/>
                <a:gd name="T56" fmla="*/ 16 w 80"/>
                <a:gd name="T57" fmla="*/ 1022 h 1392"/>
                <a:gd name="T58" fmla="*/ 4 w 80"/>
                <a:gd name="T59" fmla="*/ 998 h 1392"/>
                <a:gd name="T60" fmla="*/ 4 w 80"/>
                <a:gd name="T61" fmla="*/ 922 h 1392"/>
                <a:gd name="T62" fmla="*/ 17 w 80"/>
                <a:gd name="T63" fmla="*/ 897 h 1392"/>
                <a:gd name="T64" fmla="*/ 13 w 80"/>
                <a:gd name="T65" fmla="*/ 882 h 1392"/>
                <a:gd name="T66" fmla="*/ 17 w 80"/>
                <a:gd name="T67" fmla="*/ 841 h 1392"/>
                <a:gd name="T68" fmla="*/ 20 w 80"/>
                <a:gd name="T69" fmla="*/ 690 h 1392"/>
                <a:gd name="T70" fmla="*/ 23 w 80"/>
                <a:gd name="T71" fmla="*/ 613 h 1392"/>
                <a:gd name="T72" fmla="*/ 4 w 80"/>
                <a:gd name="T73" fmla="*/ 601 h 1392"/>
                <a:gd name="T74" fmla="*/ 4 w 80"/>
                <a:gd name="T75" fmla="*/ 498 h 1392"/>
                <a:gd name="T76" fmla="*/ 17 w 80"/>
                <a:gd name="T77" fmla="*/ 474 h 1392"/>
                <a:gd name="T78" fmla="*/ 17 w 80"/>
                <a:gd name="T79" fmla="*/ 419 h 1392"/>
                <a:gd name="T80" fmla="*/ 4 w 80"/>
                <a:gd name="T81" fmla="*/ 398 h 1392"/>
                <a:gd name="T82" fmla="*/ 17 w 80"/>
                <a:gd name="T83" fmla="*/ 366 h 1392"/>
                <a:gd name="T84" fmla="*/ 17 w 80"/>
                <a:gd name="T85" fmla="*/ 290 h 1392"/>
                <a:gd name="T86" fmla="*/ 5 w 80"/>
                <a:gd name="T87" fmla="*/ 262 h 1392"/>
                <a:gd name="T88" fmla="*/ 4 w 80"/>
                <a:gd name="T89" fmla="*/ 214 h 1392"/>
                <a:gd name="T90" fmla="*/ 20 w 80"/>
                <a:gd name="T91" fmla="*/ 189 h 1392"/>
                <a:gd name="T92" fmla="*/ 11 w 80"/>
                <a:gd name="T93" fmla="*/ 172 h 1392"/>
                <a:gd name="T94" fmla="*/ 5 w 80"/>
                <a:gd name="T95" fmla="*/ 166 h 1392"/>
                <a:gd name="T96" fmla="*/ 17 w 80"/>
                <a:gd name="T97" fmla="*/ 134 h 1392"/>
                <a:gd name="T98" fmla="*/ 20 w 80"/>
                <a:gd name="T99" fmla="*/ 94 h 1392"/>
                <a:gd name="T100" fmla="*/ 20 w 80"/>
                <a:gd name="T101" fmla="*/ 22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" h="1392">
                  <a:moveTo>
                    <a:pt x="20" y="22"/>
                  </a:moveTo>
                  <a:cubicBezTo>
                    <a:pt x="23" y="7"/>
                    <a:pt x="43" y="0"/>
                    <a:pt x="55" y="11"/>
                  </a:cubicBezTo>
                  <a:cubicBezTo>
                    <a:pt x="53" y="16"/>
                    <a:pt x="52" y="22"/>
                    <a:pt x="52" y="28"/>
                  </a:cubicBezTo>
                  <a:cubicBezTo>
                    <a:pt x="43" y="43"/>
                    <a:pt x="45" y="61"/>
                    <a:pt x="46" y="77"/>
                  </a:cubicBezTo>
                  <a:cubicBezTo>
                    <a:pt x="49" y="86"/>
                    <a:pt x="56" y="93"/>
                    <a:pt x="55" y="102"/>
                  </a:cubicBezTo>
                  <a:cubicBezTo>
                    <a:pt x="57" y="170"/>
                    <a:pt x="55" y="238"/>
                    <a:pt x="56" y="306"/>
                  </a:cubicBezTo>
                  <a:cubicBezTo>
                    <a:pt x="54" y="324"/>
                    <a:pt x="71" y="339"/>
                    <a:pt x="63" y="357"/>
                  </a:cubicBezTo>
                  <a:cubicBezTo>
                    <a:pt x="68" y="363"/>
                    <a:pt x="75" y="369"/>
                    <a:pt x="75" y="378"/>
                  </a:cubicBezTo>
                  <a:cubicBezTo>
                    <a:pt x="77" y="387"/>
                    <a:pt x="68" y="392"/>
                    <a:pt x="64" y="398"/>
                  </a:cubicBezTo>
                  <a:cubicBezTo>
                    <a:pt x="71" y="407"/>
                    <a:pt x="80" y="418"/>
                    <a:pt x="77" y="430"/>
                  </a:cubicBezTo>
                  <a:cubicBezTo>
                    <a:pt x="74" y="449"/>
                    <a:pt x="74" y="468"/>
                    <a:pt x="77" y="486"/>
                  </a:cubicBezTo>
                  <a:cubicBezTo>
                    <a:pt x="80" y="500"/>
                    <a:pt x="70" y="512"/>
                    <a:pt x="62" y="522"/>
                  </a:cubicBezTo>
                  <a:cubicBezTo>
                    <a:pt x="67" y="539"/>
                    <a:pt x="65" y="557"/>
                    <a:pt x="65" y="574"/>
                  </a:cubicBezTo>
                  <a:cubicBezTo>
                    <a:pt x="61" y="589"/>
                    <a:pt x="50" y="604"/>
                    <a:pt x="58" y="620"/>
                  </a:cubicBezTo>
                  <a:cubicBezTo>
                    <a:pt x="67" y="643"/>
                    <a:pt x="68" y="670"/>
                    <a:pt x="61" y="694"/>
                  </a:cubicBezTo>
                  <a:cubicBezTo>
                    <a:pt x="68" y="705"/>
                    <a:pt x="80" y="716"/>
                    <a:pt x="77" y="730"/>
                  </a:cubicBezTo>
                  <a:cubicBezTo>
                    <a:pt x="73" y="756"/>
                    <a:pt x="73" y="784"/>
                    <a:pt x="78" y="810"/>
                  </a:cubicBezTo>
                  <a:cubicBezTo>
                    <a:pt x="79" y="829"/>
                    <a:pt x="73" y="847"/>
                    <a:pt x="74" y="866"/>
                  </a:cubicBezTo>
                  <a:cubicBezTo>
                    <a:pt x="76" y="901"/>
                    <a:pt x="72" y="936"/>
                    <a:pt x="78" y="970"/>
                  </a:cubicBezTo>
                  <a:cubicBezTo>
                    <a:pt x="80" y="982"/>
                    <a:pt x="70" y="990"/>
                    <a:pt x="64" y="998"/>
                  </a:cubicBezTo>
                  <a:cubicBezTo>
                    <a:pt x="69" y="1007"/>
                    <a:pt x="77" y="1015"/>
                    <a:pt x="78" y="1026"/>
                  </a:cubicBezTo>
                  <a:cubicBezTo>
                    <a:pt x="78" y="1058"/>
                    <a:pt x="78" y="1090"/>
                    <a:pt x="78" y="1121"/>
                  </a:cubicBezTo>
                  <a:cubicBezTo>
                    <a:pt x="70" y="1127"/>
                    <a:pt x="63" y="1132"/>
                    <a:pt x="56" y="1138"/>
                  </a:cubicBezTo>
                  <a:cubicBezTo>
                    <a:pt x="55" y="1219"/>
                    <a:pt x="56" y="1300"/>
                    <a:pt x="55" y="1381"/>
                  </a:cubicBezTo>
                  <a:cubicBezTo>
                    <a:pt x="46" y="1389"/>
                    <a:pt x="29" y="1392"/>
                    <a:pt x="21" y="1381"/>
                  </a:cubicBezTo>
                  <a:cubicBezTo>
                    <a:pt x="18" y="1365"/>
                    <a:pt x="23" y="1350"/>
                    <a:pt x="23" y="1334"/>
                  </a:cubicBezTo>
                  <a:cubicBezTo>
                    <a:pt x="23" y="1253"/>
                    <a:pt x="23" y="1171"/>
                    <a:pt x="23" y="1090"/>
                  </a:cubicBezTo>
                  <a:cubicBezTo>
                    <a:pt x="23" y="1074"/>
                    <a:pt x="25" y="1057"/>
                    <a:pt x="17" y="1042"/>
                  </a:cubicBezTo>
                  <a:cubicBezTo>
                    <a:pt x="13" y="1036"/>
                    <a:pt x="14" y="1029"/>
                    <a:pt x="16" y="1022"/>
                  </a:cubicBezTo>
                  <a:cubicBezTo>
                    <a:pt x="11" y="1015"/>
                    <a:pt x="4" y="1008"/>
                    <a:pt x="4" y="998"/>
                  </a:cubicBezTo>
                  <a:cubicBezTo>
                    <a:pt x="4" y="973"/>
                    <a:pt x="4" y="947"/>
                    <a:pt x="4" y="922"/>
                  </a:cubicBezTo>
                  <a:cubicBezTo>
                    <a:pt x="3" y="912"/>
                    <a:pt x="11" y="904"/>
                    <a:pt x="17" y="897"/>
                  </a:cubicBezTo>
                  <a:cubicBezTo>
                    <a:pt x="16" y="892"/>
                    <a:pt x="14" y="887"/>
                    <a:pt x="13" y="882"/>
                  </a:cubicBezTo>
                  <a:cubicBezTo>
                    <a:pt x="24" y="870"/>
                    <a:pt x="21" y="855"/>
                    <a:pt x="17" y="841"/>
                  </a:cubicBezTo>
                  <a:cubicBezTo>
                    <a:pt x="22" y="791"/>
                    <a:pt x="19" y="740"/>
                    <a:pt x="20" y="690"/>
                  </a:cubicBezTo>
                  <a:cubicBezTo>
                    <a:pt x="18" y="664"/>
                    <a:pt x="24" y="639"/>
                    <a:pt x="23" y="613"/>
                  </a:cubicBezTo>
                  <a:cubicBezTo>
                    <a:pt x="17" y="610"/>
                    <a:pt x="9" y="608"/>
                    <a:pt x="4" y="601"/>
                  </a:cubicBezTo>
                  <a:cubicBezTo>
                    <a:pt x="3" y="567"/>
                    <a:pt x="4" y="532"/>
                    <a:pt x="4" y="498"/>
                  </a:cubicBezTo>
                  <a:cubicBezTo>
                    <a:pt x="3" y="488"/>
                    <a:pt x="16" y="483"/>
                    <a:pt x="17" y="474"/>
                  </a:cubicBezTo>
                  <a:cubicBezTo>
                    <a:pt x="17" y="456"/>
                    <a:pt x="17" y="437"/>
                    <a:pt x="17" y="419"/>
                  </a:cubicBezTo>
                  <a:cubicBezTo>
                    <a:pt x="11" y="413"/>
                    <a:pt x="2" y="408"/>
                    <a:pt x="4" y="398"/>
                  </a:cubicBezTo>
                  <a:cubicBezTo>
                    <a:pt x="3" y="386"/>
                    <a:pt x="18" y="379"/>
                    <a:pt x="17" y="366"/>
                  </a:cubicBezTo>
                  <a:cubicBezTo>
                    <a:pt x="17" y="341"/>
                    <a:pt x="17" y="315"/>
                    <a:pt x="17" y="290"/>
                  </a:cubicBezTo>
                  <a:cubicBezTo>
                    <a:pt x="18" y="279"/>
                    <a:pt x="9" y="271"/>
                    <a:pt x="5" y="262"/>
                  </a:cubicBezTo>
                  <a:cubicBezTo>
                    <a:pt x="3" y="246"/>
                    <a:pt x="4" y="230"/>
                    <a:pt x="4" y="214"/>
                  </a:cubicBezTo>
                  <a:cubicBezTo>
                    <a:pt x="7" y="205"/>
                    <a:pt x="15" y="198"/>
                    <a:pt x="20" y="189"/>
                  </a:cubicBezTo>
                  <a:cubicBezTo>
                    <a:pt x="17" y="183"/>
                    <a:pt x="14" y="178"/>
                    <a:pt x="11" y="172"/>
                  </a:cubicBezTo>
                  <a:cubicBezTo>
                    <a:pt x="10" y="170"/>
                    <a:pt x="6" y="168"/>
                    <a:pt x="5" y="166"/>
                  </a:cubicBezTo>
                  <a:cubicBezTo>
                    <a:pt x="0" y="154"/>
                    <a:pt x="9" y="143"/>
                    <a:pt x="17" y="134"/>
                  </a:cubicBezTo>
                  <a:cubicBezTo>
                    <a:pt x="11" y="120"/>
                    <a:pt x="22" y="108"/>
                    <a:pt x="20" y="94"/>
                  </a:cubicBezTo>
                  <a:cubicBezTo>
                    <a:pt x="20" y="70"/>
                    <a:pt x="20" y="46"/>
                    <a:pt x="2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">
              <a:extLst>
                <a:ext uri="{FF2B5EF4-FFF2-40B4-BE49-F238E27FC236}">
                  <a16:creationId xmlns:a16="http://schemas.microsoft.com/office/drawing/2014/main" xmlns="" id="{77AEA998-69F0-4314-A449-85F399B30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550" y="454025"/>
              <a:ext cx="6350" cy="7938"/>
            </a:xfrm>
            <a:custGeom>
              <a:avLst/>
              <a:gdLst>
                <a:gd name="T0" fmla="*/ 5 w 19"/>
                <a:gd name="T1" fmla="*/ 31 h 31"/>
                <a:gd name="T2" fmla="*/ 10 w 19"/>
                <a:gd name="T3" fmla="*/ 0 h 31"/>
                <a:gd name="T4" fmla="*/ 19 w 19"/>
                <a:gd name="T5" fmla="*/ 10 h 31"/>
                <a:gd name="T6" fmla="*/ 18 w 19"/>
                <a:gd name="T7" fmla="*/ 31 h 31"/>
                <a:gd name="T8" fmla="*/ 5 w 19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5" y="31"/>
                  </a:moveTo>
                  <a:cubicBezTo>
                    <a:pt x="1" y="21"/>
                    <a:pt x="0" y="8"/>
                    <a:pt x="10" y="0"/>
                  </a:cubicBezTo>
                  <a:cubicBezTo>
                    <a:pt x="13" y="4"/>
                    <a:pt x="16" y="7"/>
                    <a:pt x="19" y="10"/>
                  </a:cubicBezTo>
                  <a:cubicBezTo>
                    <a:pt x="19" y="17"/>
                    <a:pt x="18" y="24"/>
                    <a:pt x="18" y="31"/>
                  </a:cubicBezTo>
                  <a:cubicBezTo>
                    <a:pt x="14" y="31"/>
                    <a:pt x="10" y="31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xmlns="" id="{2B68A993-C09B-41D4-9A38-039F95138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900" y="504825"/>
              <a:ext cx="12700" cy="28575"/>
            </a:xfrm>
            <a:custGeom>
              <a:avLst/>
              <a:gdLst>
                <a:gd name="T0" fmla="*/ 4 w 42"/>
                <a:gd name="T1" fmla="*/ 0 h 95"/>
                <a:gd name="T2" fmla="*/ 22 w 42"/>
                <a:gd name="T3" fmla="*/ 5 h 95"/>
                <a:gd name="T4" fmla="*/ 32 w 42"/>
                <a:gd name="T5" fmla="*/ 54 h 95"/>
                <a:gd name="T6" fmla="*/ 42 w 42"/>
                <a:gd name="T7" fmla="*/ 88 h 95"/>
                <a:gd name="T8" fmla="*/ 27 w 42"/>
                <a:gd name="T9" fmla="*/ 95 h 95"/>
                <a:gd name="T10" fmla="*/ 2 w 42"/>
                <a:gd name="T11" fmla="*/ 54 h 95"/>
                <a:gd name="T12" fmla="*/ 4 w 42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95">
                  <a:moveTo>
                    <a:pt x="4" y="0"/>
                  </a:moveTo>
                  <a:cubicBezTo>
                    <a:pt x="10" y="1"/>
                    <a:pt x="17" y="0"/>
                    <a:pt x="22" y="5"/>
                  </a:cubicBezTo>
                  <a:cubicBezTo>
                    <a:pt x="33" y="19"/>
                    <a:pt x="23" y="39"/>
                    <a:pt x="32" y="54"/>
                  </a:cubicBezTo>
                  <a:cubicBezTo>
                    <a:pt x="37" y="65"/>
                    <a:pt x="40" y="76"/>
                    <a:pt x="42" y="88"/>
                  </a:cubicBezTo>
                  <a:cubicBezTo>
                    <a:pt x="37" y="90"/>
                    <a:pt x="32" y="93"/>
                    <a:pt x="27" y="95"/>
                  </a:cubicBezTo>
                  <a:cubicBezTo>
                    <a:pt x="19" y="81"/>
                    <a:pt x="0" y="72"/>
                    <a:pt x="2" y="54"/>
                  </a:cubicBezTo>
                  <a:cubicBezTo>
                    <a:pt x="4" y="36"/>
                    <a:pt x="2" y="18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">
              <a:extLst>
                <a:ext uri="{FF2B5EF4-FFF2-40B4-BE49-F238E27FC236}">
                  <a16:creationId xmlns:a16="http://schemas.microsoft.com/office/drawing/2014/main" xmlns="" id="{D2CD2192-BDBC-4835-81DA-168426FA3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900" y="568325"/>
              <a:ext cx="12700" cy="60325"/>
            </a:xfrm>
            <a:custGeom>
              <a:avLst/>
              <a:gdLst>
                <a:gd name="T0" fmla="*/ 4 w 43"/>
                <a:gd name="T1" fmla="*/ 8 h 201"/>
                <a:gd name="T2" fmla="*/ 22 w 43"/>
                <a:gd name="T3" fmla="*/ 6 h 201"/>
                <a:gd name="T4" fmla="*/ 39 w 43"/>
                <a:gd name="T5" fmla="*/ 51 h 201"/>
                <a:gd name="T6" fmla="*/ 39 w 43"/>
                <a:gd name="T7" fmla="*/ 138 h 201"/>
                <a:gd name="T8" fmla="*/ 24 w 43"/>
                <a:gd name="T9" fmla="*/ 186 h 201"/>
                <a:gd name="T10" fmla="*/ 5 w 43"/>
                <a:gd name="T11" fmla="*/ 201 h 201"/>
                <a:gd name="T12" fmla="*/ 2 w 43"/>
                <a:gd name="T13" fmla="*/ 107 h 201"/>
                <a:gd name="T14" fmla="*/ 5 w 43"/>
                <a:gd name="T15" fmla="*/ 26 h 201"/>
                <a:gd name="T16" fmla="*/ 4 w 43"/>
                <a:gd name="T17" fmla="*/ 12 h 201"/>
                <a:gd name="T18" fmla="*/ 4 w 43"/>
                <a:gd name="T19" fmla="*/ 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201">
                  <a:moveTo>
                    <a:pt x="4" y="8"/>
                  </a:moveTo>
                  <a:cubicBezTo>
                    <a:pt x="10" y="7"/>
                    <a:pt x="16" y="0"/>
                    <a:pt x="22" y="6"/>
                  </a:cubicBezTo>
                  <a:cubicBezTo>
                    <a:pt x="38" y="15"/>
                    <a:pt x="42" y="35"/>
                    <a:pt x="39" y="51"/>
                  </a:cubicBezTo>
                  <a:cubicBezTo>
                    <a:pt x="38" y="80"/>
                    <a:pt x="37" y="109"/>
                    <a:pt x="39" y="138"/>
                  </a:cubicBezTo>
                  <a:cubicBezTo>
                    <a:pt x="43" y="156"/>
                    <a:pt x="28" y="170"/>
                    <a:pt x="24" y="186"/>
                  </a:cubicBezTo>
                  <a:cubicBezTo>
                    <a:pt x="22" y="195"/>
                    <a:pt x="13" y="200"/>
                    <a:pt x="5" y="201"/>
                  </a:cubicBezTo>
                  <a:cubicBezTo>
                    <a:pt x="0" y="170"/>
                    <a:pt x="3" y="138"/>
                    <a:pt x="2" y="107"/>
                  </a:cubicBezTo>
                  <a:cubicBezTo>
                    <a:pt x="1" y="80"/>
                    <a:pt x="7" y="53"/>
                    <a:pt x="5" y="26"/>
                  </a:cubicBezTo>
                  <a:cubicBezTo>
                    <a:pt x="5" y="21"/>
                    <a:pt x="5" y="17"/>
                    <a:pt x="4" y="12"/>
                  </a:cubicBez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2">
              <a:extLst>
                <a:ext uri="{FF2B5EF4-FFF2-40B4-BE49-F238E27FC236}">
                  <a16:creationId xmlns:a16="http://schemas.microsoft.com/office/drawing/2014/main" xmlns="" id="{3A201E96-40F0-4D36-874F-08540495E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900" y="635000"/>
              <a:ext cx="14287" cy="77788"/>
            </a:xfrm>
            <a:custGeom>
              <a:avLst/>
              <a:gdLst>
                <a:gd name="T0" fmla="*/ 2 w 45"/>
                <a:gd name="T1" fmla="*/ 3 h 260"/>
                <a:gd name="T2" fmla="*/ 37 w 45"/>
                <a:gd name="T3" fmla="*/ 29 h 260"/>
                <a:gd name="T4" fmla="*/ 37 w 45"/>
                <a:gd name="T5" fmla="*/ 58 h 260"/>
                <a:gd name="T6" fmla="*/ 37 w 45"/>
                <a:gd name="T7" fmla="*/ 198 h 260"/>
                <a:gd name="T8" fmla="*/ 35 w 45"/>
                <a:gd name="T9" fmla="*/ 238 h 260"/>
                <a:gd name="T10" fmla="*/ 32 w 45"/>
                <a:gd name="T11" fmla="*/ 246 h 260"/>
                <a:gd name="T12" fmla="*/ 34 w 45"/>
                <a:gd name="T13" fmla="*/ 249 h 260"/>
                <a:gd name="T14" fmla="*/ 1 w 45"/>
                <a:gd name="T15" fmla="*/ 253 h 260"/>
                <a:gd name="T16" fmla="*/ 2 w 45"/>
                <a:gd name="T17" fmla="*/ 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0">
                  <a:moveTo>
                    <a:pt x="2" y="3"/>
                  </a:moveTo>
                  <a:cubicBezTo>
                    <a:pt x="20" y="0"/>
                    <a:pt x="28" y="18"/>
                    <a:pt x="37" y="29"/>
                  </a:cubicBezTo>
                  <a:cubicBezTo>
                    <a:pt x="44" y="37"/>
                    <a:pt x="37" y="48"/>
                    <a:pt x="37" y="58"/>
                  </a:cubicBezTo>
                  <a:cubicBezTo>
                    <a:pt x="37" y="105"/>
                    <a:pt x="37" y="152"/>
                    <a:pt x="37" y="198"/>
                  </a:cubicBezTo>
                  <a:cubicBezTo>
                    <a:pt x="36" y="212"/>
                    <a:pt x="45" y="226"/>
                    <a:pt x="35" y="238"/>
                  </a:cubicBezTo>
                  <a:cubicBezTo>
                    <a:pt x="34" y="240"/>
                    <a:pt x="33" y="244"/>
                    <a:pt x="32" y="246"/>
                  </a:cubicBezTo>
                  <a:cubicBezTo>
                    <a:pt x="34" y="249"/>
                    <a:pt x="34" y="249"/>
                    <a:pt x="34" y="249"/>
                  </a:cubicBezTo>
                  <a:cubicBezTo>
                    <a:pt x="24" y="256"/>
                    <a:pt x="12" y="260"/>
                    <a:pt x="1" y="253"/>
                  </a:cubicBezTo>
                  <a:cubicBezTo>
                    <a:pt x="2" y="170"/>
                    <a:pt x="0" y="87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3">
              <a:extLst>
                <a:ext uri="{FF2B5EF4-FFF2-40B4-BE49-F238E27FC236}">
                  <a16:creationId xmlns:a16="http://schemas.microsoft.com/office/drawing/2014/main" xmlns="" id="{9FA7A829-A7A9-42A3-8132-C089C1D2A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013" y="731838"/>
              <a:ext cx="6350" cy="11113"/>
            </a:xfrm>
            <a:custGeom>
              <a:avLst/>
              <a:gdLst>
                <a:gd name="T0" fmla="*/ 1 w 24"/>
                <a:gd name="T1" fmla="*/ 32 h 37"/>
                <a:gd name="T2" fmla="*/ 18 w 24"/>
                <a:gd name="T3" fmla="*/ 0 h 37"/>
                <a:gd name="T4" fmla="*/ 19 w 24"/>
                <a:gd name="T5" fmla="*/ 37 h 37"/>
                <a:gd name="T6" fmla="*/ 1 w 24"/>
                <a:gd name="T7" fmla="*/ 36 h 37"/>
                <a:gd name="T8" fmla="*/ 1 w 24"/>
                <a:gd name="T9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7">
                  <a:moveTo>
                    <a:pt x="1" y="32"/>
                  </a:moveTo>
                  <a:cubicBezTo>
                    <a:pt x="0" y="19"/>
                    <a:pt x="3" y="3"/>
                    <a:pt x="18" y="0"/>
                  </a:cubicBezTo>
                  <a:cubicBezTo>
                    <a:pt x="24" y="11"/>
                    <a:pt x="24" y="25"/>
                    <a:pt x="19" y="37"/>
                  </a:cubicBezTo>
                  <a:cubicBezTo>
                    <a:pt x="13" y="37"/>
                    <a:pt x="7" y="37"/>
                    <a:pt x="1" y="36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4">
              <a:extLst>
                <a:ext uri="{FF2B5EF4-FFF2-40B4-BE49-F238E27FC236}">
                  <a16:creationId xmlns:a16="http://schemas.microsoft.com/office/drawing/2014/main" xmlns="" id="{6154CAFD-0A2A-440E-9955-6F109D625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900" y="763588"/>
              <a:ext cx="12700" cy="68263"/>
            </a:xfrm>
            <a:custGeom>
              <a:avLst/>
              <a:gdLst>
                <a:gd name="T0" fmla="*/ 6 w 42"/>
                <a:gd name="T1" fmla="*/ 24 h 232"/>
                <a:gd name="T2" fmla="*/ 14 w 42"/>
                <a:gd name="T3" fmla="*/ 3 h 232"/>
                <a:gd name="T4" fmla="*/ 39 w 42"/>
                <a:gd name="T5" fmla="*/ 22 h 232"/>
                <a:gd name="T6" fmla="*/ 41 w 42"/>
                <a:gd name="T7" fmla="*/ 120 h 232"/>
                <a:gd name="T8" fmla="*/ 41 w 42"/>
                <a:gd name="T9" fmla="*/ 163 h 232"/>
                <a:gd name="T10" fmla="*/ 22 w 42"/>
                <a:gd name="T11" fmla="*/ 178 h 232"/>
                <a:gd name="T12" fmla="*/ 17 w 42"/>
                <a:gd name="T13" fmla="*/ 232 h 232"/>
                <a:gd name="T14" fmla="*/ 2 w 42"/>
                <a:gd name="T15" fmla="*/ 223 h 232"/>
                <a:gd name="T16" fmla="*/ 5 w 42"/>
                <a:gd name="T17" fmla="*/ 152 h 232"/>
                <a:gd name="T18" fmla="*/ 2 w 42"/>
                <a:gd name="T19" fmla="*/ 96 h 232"/>
                <a:gd name="T20" fmla="*/ 6 w 42"/>
                <a:gd name="T21" fmla="*/ 2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232">
                  <a:moveTo>
                    <a:pt x="6" y="24"/>
                  </a:moveTo>
                  <a:cubicBezTo>
                    <a:pt x="5" y="16"/>
                    <a:pt x="7" y="8"/>
                    <a:pt x="14" y="3"/>
                  </a:cubicBezTo>
                  <a:cubicBezTo>
                    <a:pt x="26" y="0"/>
                    <a:pt x="39" y="9"/>
                    <a:pt x="39" y="22"/>
                  </a:cubicBezTo>
                  <a:cubicBezTo>
                    <a:pt x="39" y="55"/>
                    <a:pt x="35" y="88"/>
                    <a:pt x="41" y="120"/>
                  </a:cubicBezTo>
                  <a:cubicBezTo>
                    <a:pt x="42" y="135"/>
                    <a:pt x="41" y="149"/>
                    <a:pt x="41" y="163"/>
                  </a:cubicBezTo>
                  <a:cubicBezTo>
                    <a:pt x="35" y="168"/>
                    <a:pt x="29" y="173"/>
                    <a:pt x="22" y="178"/>
                  </a:cubicBezTo>
                  <a:cubicBezTo>
                    <a:pt x="20" y="196"/>
                    <a:pt x="27" y="216"/>
                    <a:pt x="17" y="232"/>
                  </a:cubicBezTo>
                  <a:cubicBezTo>
                    <a:pt x="12" y="229"/>
                    <a:pt x="7" y="226"/>
                    <a:pt x="2" y="223"/>
                  </a:cubicBezTo>
                  <a:cubicBezTo>
                    <a:pt x="2" y="199"/>
                    <a:pt x="1" y="175"/>
                    <a:pt x="5" y="152"/>
                  </a:cubicBezTo>
                  <a:cubicBezTo>
                    <a:pt x="6" y="133"/>
                    <a:pt x="5" y="114"/>
                    <a:pt x="2" y="96"/>
                  </a:cubicBezTo>
                  <a:cubicBezTo>
                    <a:pt x="0" y="72"/>
                    <a:pt x="6" y="48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">
              <a:extLst>
                <a:ext uri="{FF2B5EF4-FFF2-40B4-BE49-F238E27FC236}">
                  <a16:creationId xmlns:a16="http://schemas.microsoft.com/office/drawing/2014/main" xmlns="" id="{45F0D489-154C-42A1-929A-FCF1E87CD8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075" y="831850"/>
              <a:ext cx="7937" cy="6350"/>
            </a:xfrm>
            <a:custGeom>
              <a:avLst/>
              <a:gdLst>
                <a:gd name="T0" fmla="*/ 13 w 26"/>
                <a:gd name="T1" fmla="*/ 21 h 21"/>
                <a:gd name="T2" fmla="*/ 16 w 26"/>
                <a:gd name="T3" fmla="*/ 0 h 21"/>
                <a:gd name="T4" fmla="*/ 26 w 26"/>
                <a:gd name="T5" fmla="*/ 9 h 21"/>
                <a:gd name="T6" fmla="*/ 13 w 2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1">
                  <a:moveTo>
                    <a:pt x="13" y="21"/>
                  </a:moveTo>
                  <a:cubicBezTo>
                    <a:pt x="0" y="17"/>
                    <a:pt x="10" y="5"/>
                    <a:pt x="16" y="0"/>
                  </a:cubicBezTo>
                  <a:cubicBezTo>
                    <a:pt x="18" y="2"/>
                    <a:pt x="24" y="7"/>
                    <a:pt x="26" y="9"/>
                  </a:cubicBezTo>
                  <a:cubicBezTo>
                    <a:pt x="22" y="13"/>
                    <a:pt x="18" y="17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">
              <a:extLst>
                <a:ext uri="{FF2B5EF4-FFF2-40B4-BE49-F238E27FC236}">
                  <a16:creationId xmlns:a16="http://schemas.microsoft.com/office/drawing/2014/main" xmlns="" id="{C5D3CAF0-CCCA-41CE-8E2E-D2ABF6A88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38" y="928688"/>
              <a:ext cx="119062" cy="17463"/>
            </a:xfrm>
            <a:custGeom>
              <a:avLst/>
              <a:gdLst>
                <a:gd name="T0" fmla="*/ 43 w 400"/>
                <a:gd name="T1" fmla="*/ 12 h 55"/>
                <a:gd name="T2" fmla="*/ 70 w 400"/>
                <a:gd name="T3" fmla="*/ 1 h 55"/>
                <a:gd name="T4" fmla="*/ 193 w 400"/>
                <a:gd name="T5" fmla="*/ 0 h 55"/>
                <a:gd name="T6" fmla="*/ 211 w 400"/>
                <a:gd name="T7" fmla="*/ 16 h 55"/>
                <a:gd name="T8" fmla="*/ 259 w 400"/>
                <a:gd name="T9" fmla="*/ 12 h 55"/>
                <a:gd name="T10" fmla="*/ 311 w 400"/>
                <a:gd name="T11" fmla="*/ 22 h 55"/>
                <a:gd name="T12" fmla="*/ 363 w 400"/>
                <a:gd name="T13" fmla="*/ 15 h 55"/>
                <a:gd name="T14" fmla="*/ 399 w 400"/>
                <a:gd name="T15" fmla="*/ 13 h 55"/>
                <a:gd name="T16" fmla="*/ 395 w 400"/>
                <a:gd name="T17" fmla="*/ 38 h 55"/>
                <a:gd name="T18" fmla="*/ 345 w 400"/>
                <a:gd name="T19" fmla="*/ 39 h 55"/>
                <a:gd name="T20" fmla="*/ 303 w 400"/>
                <a:gd name="T21" fmla="*/ 51 h 55"/>
                <a:gd name="T22" fmla="*/ 243 w 400"/>
                <a:gd name="T23" fmla="*/ 37 h 55"/>
                <a:gd name="T24" fmla="*/ 147 w 400"/>
                <a:gd name="T25" fmla="*/ 32 h 55"/>
                <a:gd name="T26" fmla="*/ 79 w 400"/>
                <a:gd name="T27" fmla="*/ 33 h 55"/>
                <a:gd name="T28" fmla="*/ 8 w 400"/>
                <a:gd name="T29" fmla="*/ 36 h 55"/>
                <a:gd name="T30" fmla="*/ 1 w 400"/>
                <a:gd name="T31" fmla="*/ 13 h 55"/>
                <a:gd name="T32" fmla="*/ 43 w 400"/>
                <a:gd name="T33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0" h="55">
                  <a:moveTo>
                    <a:pt x="43" y="12"/>
                  </a:moveTo>
                  <a:cubicBezTo>
                    <a:pt x="53" y="13"/>
                    <a:pt x="61" y="4"/>
                    <a:pt x="70" y="1"/>
                  </a:cubicBezTo>
                  <a:cubicBezTo>
                    <a:pt x="111" y="1"/>
                    <a:pt x="152" y="4"/>
                    <a:pt x="193" y="0"/>
                  </a:cubicBezTo>
                  <a:cubicBezTo>
                    <a:pt x="199" y="5"/>
                    <a:pt x="203" y="13"/>
                    <a:pt x="211" y="16"/>
                  </a:cubicBezTo>
                  <a:cubicBezTo>
                    <a:pt x="227" y="17"/>
                    <a:pt x="243" y="12"/>
                    <a:pt x="259" y="12"/>
                  </a:cubicBezTo>
                  <a:cubicBezTo>
                    <a:pt x="276" y="15"/>
                    <a:pt x="293" y="23"/>
                    <a:pt x="311" y="22"/>
                  </a:cubicBezTo>
                  <a:cubicBezTo>
                    <a:pt x="329" y="24"/>
                    <a:pt x="345" y="15"/>
                    <a:pt x="363" y="15"/>
                  </a:cubicBezTo>
                  <a:cubicBezTo>
                    <a:pt x="375" y="16"/>
                    <a:pt x="386" y="12"/>
                    <a:pt x="399" y="13"/>
                  </a:cubicBezTo>
                  <a:cubicBezTo>
                    <a:pt x="400" y="22"/>
                    <a:pt x="398" y="30"/>
                    <a:pt x="395" y="38"/>
                  </a:cubicBezTo>
                  <a:cubicBezTo>
                    <a:pt x="378" y="38"/>
                    <a:pt x="361" y="38"/>
                    <a:pt x="345" y="39"/>
                  </a:cubicBezTo>
                  <a:cubicBezTo>
                    <a:pt x="331" y="44"/>
                    <a:pt x="319" y="55"/>
                    <a:pt x="303" y="51"/>
                  </a:cubicBezTo>
                  <a:cubicBezTo>
                    <a:pt x="286" y="39"/>
                    <a:pt x="264" y="32"/>
                    <a:pt x="243" y="37"/>
                  </a:cubicBezTo>
                  <a:cubicBezTo>
                    <a:pt x="211" y="43"/>
                    <a:pt x="179" y="31"/>
                    <a:pt x="147" y="32"/>
                  </a:cubicBezTo>
                  <a:cubicBezTo>
                    <a:pt x="124" y="32"/>
                    <a:pt x="102" y="31"/>
                    <a:pt x="79" y="33"/>
                  </a:cubicBezTo>
                  <a:cubicBezTo>
                    <a:pt x="56" y="38"/>
                    <a:pt x="32" y="34"/>
                    <a:pt x="8" y="36"/>
                  </a:cubicBezTo>
                  <a:cubicBezTo>
                    <a:pt x="2" y="29"/>
                    <a:pt x="0" y="21"/>
                    <a:pt x="1" y="13"/>
                  </a:cubicBezTo>
                  <a:cubicBezTo>
                    <a:pt x="15" y="12"/>
                    <a:pt x="29" y="13"/>
                    <a:pt x="4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7">
              <a:extLst>
                <a:ext uri="{FF2B5EF4-FFF2-40B4-BE49-F238E27FC236}">
                  <a16:creationId xmlns:a16="http://schemas.microsoft.com/office/drawing/2014/main" xmlns="" id="{226F875D-B39A-4D0F-8FCF-4358D2989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00" y="931863"/>
              <a:ext cx="20637" cy="9525"/>
            </a:xfrm>
            <a:custGeom>
              <a:avLst/>
              <a:gdLst>
                <a:gd name="T0" fmla="*/ 12 w 72"/>
                <a:gd name="T1" fmla="*/ 2 h 28"/>
                <a:gd name="T2" fmla="*/ 62 w 72"/>
                <a:gd name="T3" fmla="*/ 7 h 28"/>
                <a:gd name="T4" fmla="*/ 69 w 72"/>
                <a:gd name="T5" fmla="*/ 28 h 28"/>
                <a:gd name="T6" fmla="*/ 21 w 72"/>
                <a:gd name="T7" fmla="*/ 23 h 28"/>
                <a:gd name="T8" fmla="*/ 12 w 72"/>
                <a:gd name="T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28">
                  <a:moveTo>
                    <a:pt x="12" y="2"/>
                  </a:moveTo>
                  <a:cubicBezTo>
                    <a:pt x="29" y="0"/>
                    <a:pt x="45" y="4"/>
                    <a:pt x="62" y="7"/>
                  </a:cubicBezTo>
                  <a:cubicBezTo>
                    <a:pt x="72" y="8"/>
                    <a:pt x="68" y="21"/>
                    <a:pt x="69" y="28"/>
                  </a:cubicBezTo>
                  <a:cubicBezTo>
                    <a:pt x="53" y="26"/>
                    <a:pt x="37" y="24"/>
                    <a:pt x="21" y="23"/>
                  </a:cubicBezTo>
                  <a:cubicBezTo>
                    <a:pt x="13" y="21"/>
                    <a:pt x="0" y="8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8">
              <a:extLst>
                <a:ext uri="{FF2B5EF4-FFF2-40B4-BE49-F238E27FC236}">
                  <a16:creationId xmlns:a16="http://schemas.microsoft.com/office/drawing/2014/main" xmlns="" id="{59FF649A-6A0C-48CD-B34B-3A95F8A14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50" y="933450"/>
              <a:ext cx="9525" cy="6350"/>
            </a:xfrm>
            <a:custGeom>
              <a:avLst/>
              <a:gdLst>
                <a:gd name="T0" fmla="*/ 0 w 36"/>
                <a:gd name="T1" fmla="*/ 1 h 25"/>
                <a:gd name="T2" fmla="*/ 33 w 36"/>
                <a:gd name="T3" fmla="*/ 0 h 25"/>
                <a:gd name="T4" fmla="*/ 36 w 36"/>
                <a:gd name="T5" fmla="*/ 16 h 25"/>
                <a:gd name="T6" fmla="*/ 20 w 36"/>
                <a:gd name="T7" fmla="*/ 25 h 25"/>
                <a:gd name="T8" fmla="*/ 0 w 36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">
                  <a:moveTo>
                    <a:pt x="0" y="1"/>
                  </a:moveTo>
                  <a:cubicBezTo>
                    <a:pt x="11" y="0"/>
                    <a:pt x="22" y="0"/>
                    <a:pt x="33" y="0"/>
                  </a:cubicBezTo>
                  <a:cubicBezTo>
                    <a:pt x="34" y="5"/>
                    <a:pt x="35" y="11"/>
                    <a:pt x="36" y="16"/>
                  </a:cubicBezTo>
                  <a:cubicBezTo>
                    <a:pt x="30" y="19"/>
                    <a:pt x="25" y="22"/>
                    <a:pt x="20" y="25"/>
                  </a:cubicBezTo>
                  <a:cubicBezTo>
                    <a:pt x="10" y="20"/>
                    <a:pt x="0" y="1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9">
              <a:extLst>
                <a:ext uri="{FF2B5EF4-FFF2-40B4-BE49-F238E27FC236}">
                  <a16:creationId xmlns:a16="http://schemas.microsoft.com/office/drawing/2014/main" xmlns="" id="{1CCB3D74-5578-4736-9A0B-1200B343D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225" y="935038"/>
              <a:ext cx="6350" cy="4763"/>
            </a:xfrm>
            <a:custGeom>
              <a:avLst/>
              <a:gdLst>
                <a:gd name="T0" fmla="*/ 0 w 21"/>
                <a:gd name="T1" fmla="*/ 0 h 14"/>
                <a:gd name="T2" fmla="*/ 18 w 21"/>
                <a:gd name="T3" fmla="*/ 0 h 14"/>
                <a:gd name="T4" fmla="*/ 21 w 21"/>
                <a:gd name="T5" fmla="*/ 0 h 14"/>
                <a:gd name="T6" fmla="*/ 21 w 21"/>
                <a:gd name="T7" fmla="*/ 14 h 14"/>
                <a:gd name="T8" fmla="*/ 17 w 21"/>
                <a:gd name="T9" fmla="*/ 14 h 14"/>
                <a:gd name="T10" fmla="*/ 0 w 21"/>
                <a:gd name="T11" fmla="*/ 14 h 14"/>
                <a:gd name="T12" fmla="*/ 0 w 2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4">
                  <a:moveTo>
                    <a:pt x="0" y="0"/>
                  </a:moveTo>
                  <a:cubicBezTo>
                    <a:pt x="6" y="0"/>
                    <a:pt x="12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10"/>
                    <a:pt x="21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4"/>
                    <a:pt x="6" y="14"/>
                    <a:pt x="0" y="14"/>
                  </a:cubicBezTo>
                  <a:cubicBezTo>
                    <a:pt x="0" y="11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E658ED24-1C07-45F4-A46F-CE812BBC882E}"/>
              </a:ext>
            </a:extLst>
          </p:cNvPr>
          <p:cNvSpPr txBox="1"/>
          <p:nvPr/>
        </p:nvSpPr>
        <p:spPr>
          <a:xfrm>
            <a:off x="168948" y="364211"/>
            <a:ext cx="899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迷你繁方篆" panose="02010609000101010101" pitchFamily="49" charset="-122"/>
                <a:ea typeface="迷你繁方篆" panose="02010609000101010101" pitchFamily="49" charset="-122"/>
                <a:cs typeface="迷你繁方篆" panose="02010609000101010101" pitchFamily="49" charset="-122"/>
              </a:rPr>
              <a:t>戊戌</a:t>
            </a:r>
            <a:endParaRPr lang="en-US" altLang="zh-CN" sz="1600" spc="300" dirty="0">
              <a:solidFill>
                <a:schemeClr val="bg1"/>
              </a:solidFill>
              <a:latin typeface="迷你繁方篆" panose="02010609000101010101" pitchFamily="49" charset="-122"/>
              <a:ea typeface="迷你繁方篆" panose="02010609000101010101" pitchFamily="49" charset="-122"/>
              <a:cs typeface="迷你繁方篆" panose="02010609000101010101" pitchFamily="49" charset="-122"/>
            </a:endParaRPr>
          </a:p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迷你繁方篆" panose="02010609000101010101" pitchFamily="49" charset="-122"/>
                <a:ea typeface="迷你繁方篆" panose="02010609000101010101" pitchFamily="49" charset="-122"/>
                <a:cs typeface="迷你繁方篆" panose="02010609000101010101" pitchFamily="49" charset="-122"/>
              </a:rPr>
              <a:t>狗年</a:t>
            </a:r>
          </a:p>
        </p:txBody>
      </p:sp>
    </p:spTree>
    <p:extLst>
      <p:ext uri="{BB962C8B-B14F-4D97-AF65-F5344CB8AC3E}">
        <p14:creationId xmlns:p14="http://schemas.microsoft.com/office/powerpoint/2010/main" val="133636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组合 184">
            <a:extLst>
              <a:ext uri="{FF2B5EF4-FFF2-40B4-BE49-F238E27FC236}">
                <a16:creationId xmlns:a16="http://schemas.microsoft.com/office/drawing/2014/main" xmlns="" id="{8F25310B-7003-4054-9945-0385BC701A8F}"/>
              </a:ext>
            </a:extLst>
          </p:cNvPr>
          <p:cNvGrpSpPr/>
          <p:nvPr/>
        </p:nvGrpSpPr>
        <p:grpSpPr>
          <a:xfrm>
            <a:off x="6349606" y="1234321"/>
            <a:ext cx="2186631" cy="1879003"/>
            <a:chOff x="6430625" y="1150719"/>
            <a:chExt cx="2286989" cy="1965242"/>
          </a:xfrm>
        </p:grpSpPr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xmlns="" id="{5A6C2B1A-1F7D-479D-8436-E24C8AEA24C8}"/>
                </a:ext>
              </a:extLst>
            </p:cNvPr>
            <p:cNvSpPr/>
            <p:nvPr/>
          </p:nvSpPr>
          <p:spPr>
            <a:xfrm rot="8100000">
              <a:off x="6430625" y="1150719"/>
              <a:ext cx="944847" cy="216000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xmlns="" id="{A78F4EB3-2337-4C83-834F-3F96D92493AB}"/>
                </a:ext>
              </a:extLst>
            </p:cNvPr>
            <p:cNvSpPr/>
            <p:nvPr/>
          </p:nvSpPr>
          <p:spPr>
            <a:xfrm>
              <a:off x="6805127" y="1153367"/>
              <a:ext cx="1785177" cy="216000"/>
            </a:xfrm>
            <a:prstGeom prst="roundRect">
              <a:avLst>
                <a:gd name="adj" fmla="val 50000"/>
              </a:avLst>
            </a:prstGeom>
            <a:solidFill>
              <a:srgbClr val="FF0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xmlns="" id="{A6B6B3F9-359D-4D48-A915-007AEB9B59E8}"/>
                </a:ext>
              </a:extLst>
            </p:cNvPr>
            <p:cNvSpPr/>
            <p:nvPr/>
          </p:nvSpPr>
          <p:spPr>
            <a:xfrm>
              <a:off x="6508088" y="2309539"/>
              <a:ext cx="2209526" cy="216000"/>
            </a:xfrm>
            <a:prstGeom prst="roundRect">
              <a:avLst>
                <a:gd name="adj" fmla="val 50000"/>
              </a:avLst>
            </a:prstGeom>
            <a:solidFill>
              <a:srgbClr val="FF0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xmlns="" id="{17FFAD9E-DE5A-45DA-8924-C9B0EDE9AAD8}"/>
                </a:ext>
              </a:extLst>
            </p:cNvPr>
            <p:cNvSpPr/>
            <p:nvPr/>
          </p:nvSpPr>
          <p:spPr>
            <a:xfrm rot="5400000">
              <a:off x="6715522" y="2017664"/>
              <a:ext cx="1962594" cy="234000"/>
            </a:xfrm>
            <a:prstGeom prst="roundRect">
              <a:avLst>
                <a:gd name="adj" fmla="val 50000"/>
              </a:avLst>
            </a:prstGeom>
            <a:solidFill>
              <a:srgbClr val="FF0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xmlns="" id="{15057D28-C727-4714-91E4-DC0425D39A57}"/>
                </a:ext>
              </a:extLst>
            </p:cNvPr>
            <p:cNvSpPr/>
            <p:nvPr/>
          </p:nvSpPr>
          <p:spPr>
            <a:xfrm>
              <a:off x="7154925" y="1664432"/>
              <a:ext cx="1435379" cy="216000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4EADADB4-260F-4BC8-9587-23EEC7F4B802}"/>
                </a:ext>
              </a:extLst>
            </p:cNvPr>
            <p:cNvSpPr/>
            <p:nvPr/>
          </p:nvSpPr>
          <p:spPr>
            <a:xfrm rot="10800000">
              <a:off x="6767562" y="1663478"/>
              <a:ext cx="614395" cy="862084"/>
            </a:xfrm>
            <a:custGeom>
              <a:avLst/>
              <a:gdLst>
                <a:gd name="connsiteX0" fmla="*/ 195703 w 614395"/>
                <a:gd name="connsiteY0" fmla="*/ 862084 h 862084"/>
                <a:gd name="connsiteX1" fmla="*/ 108000 w 614395"/>
                <a:gd name="connsiteY1" fmla="*/ 862084 h 862084"/>
                <a:gd name="connsiteX2" fmla="*/ 0 w 614395"/>
                <a:gd name="connsiteY2" fmla="*/ 754084 h 862084"/>
                <a:gd name="connsiteX3" fmla="*/ 108000 w 614395"/>
                <a:gd name="connsiteY3" fmla="*/ 646084 h 862084"/>
                <a:gd name="connsiteX4" fmla="*/ 183830 w 614395"/>
                <a:gd name="connsiteY4" fmla="*/ 646084 h 862084"/>
                <a:gd name="connsiteX5" fmla="*/ 183830 w 614395"/>
                <a:gd name="connsiteY5" fmla="*/ 645848 h 862084"/>
                <a:gd name="connsiteX6" fmla="*/ 399113 w 614395"/>
                <a:gd name="connsiteY6" fmla="*/ 430565 h 862084"/>
                <a:gd name="connsiteX7" fmla="*/ 267628 w 614395"/>
                <a:gd name="connsiteY7" fmla="*/ 232200 h 862084"/>
                <a:gd name="connsiteX8" fmla="*/ 192226 w 614395"/>
                <a:gd name="connsiteY8" fmla="*/ 216977 h 862084"/>
                <a:gd name="connsiteX9" fmla="*/ 108000 w 614395"/>
                <a:gd name="connsiteY9" fmla="*/ 216977 h 862084"/>
                <a:gd name="connsiteX10" fmla="*/ 0 w 614395"/>
                <a:gd name="connsiteY10" fmla="*/ 108977 h 862084"/>
                <a:gd name="connsiteX11" fmla="*/ 108000 w 614395"/>
                <a:gd name="connsiteY11" fmla="*/ 977 h 862084"/>
                <a:gd name="connsiteX12" fmla="*/ 183830 w 614395"/>
                <a:gd name="connsiteY12" fmla="*/ 977 h 862084"/>
                <a:gd name="connsiteX13" fmla="*/ 183830 w 614395"/>
                <a:gd name="connsiteY13" fmla="*/ 0 h 862084"/>
                <a:gd name="connsiteX14" fmla="*/ 193522 w 614395"/>
                <a:gd name="connsiteY14" fmla="*/ 977 h 862084"/>
                <a:gd name="connsiteX15" fmla="*/ 195703 w 614395"/>
                <a:gd name="connsiteY15" fmla="*/ 977 h 862084"/>
                <a:gd name="connsiteX16" fmla="*/ 197879 w 614395"/>
                <a:gd name="connsiteY16" fmla="*/ 1416 h 862084"/>
                <a:gd name="connsiteX17" fmla="*/ 270604 w 614395"/>
                <a:gd name="connsiteY17" fmla="*/ 8748 h 862084"/>
                <a:gd name="connsiteX18" fmla="*/ 614395 w 614395"/>
                <a:gd name="connsiteY18" fmla="*/ 430565 h 862084"/>
                <a:gd name="connsiteX19" fmla="*/ 270604 w 614395"/>
                <a:gd name="connsiteY19" fmla="*/ 852383 h 862084"/>
                <a:gd name="connsiteX20" fmla="*/ 216982 w 614395"/>
                <a:gd name="connsiteY20" fmla="*/ 857788 h 86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4395" h="862084">
                  <a:moveTo>
                    <a:pt x="195703" y="862084"/>
                  </a:moveTo>
                  <a:lnTo>
                    <a:pt x="108000" y="862084"/>
                  </a:lnTo>
                  <a:cubicBezTo>
                    <a:pt x="48353" y="862084"/>
                    <a:pt x="0" y="813731"/>
                    <a:pt x="0" y="754084"/>
                  </a:cubicBezTo>
                  <a:cubicBezTo>
                    <a:pt x="0" y="694437"/>
                    <a:pt x="48353" y="646084"/>
                    <a:pt x="108000" y="646084"/>
                  </a:cubicBezTo>
                  <a:lnTo>
                    <a:pt x="183830" y="646084"/>
                  </a:lnTo>
                  <a:lnTo>
                    <a:pt x="183830" y="645848"/>
                  </a:lnTo>
                  <a:cubicBezTo>
                    <a:pt x="302728" y="645848"/>
                    <a:pt x="399113" y="549463"/>
                    <a:pt x="399113" y="430565"/>
                  </a:cubicBezTo>
                  <a:cubicBezTo>
                    <a:pt x="399113" y="341392"/>
                    <a:pt x="344896" y="264882"/>
                    <a:pt x="267628" y="232200"/>
                  </a:cubicBezTo>
                  <a:lnTo>
                    <a:pt x="192226" y="216977"/>
                  </a:lnTo>
                  <a:lnTo>
                    <a:pt x="108000" y="216977"/>
                  </a:lnTo>
                  <a:cubicBezTo>
                    <a:pt x="48353" y="216977"/>
                    <a:pt x="0" y="168624"/>
                    <a:pt x="0" y="108977"/>
                  </a:cubicBezTo>
                  <a:cubicBezTo>
                    <a:pt x="0" y="49330"/>
                    <a:pt x="48353" y="977"/>
                    <a:pt x="108000" y="977"/>
                  </a:cubicBezTo>
                  <a:lnTo>
                    <a:pt x="183830" y="977"/>
                  </a:lnTo>
                  <a:lnTo>
                    <a:pt x="183830" y="0"/>
                  </a:lnTo>
                  <a:lnTo>
                    <a:pt x="193522" y="977"/>
                  </a:lnTo>
                  <a:lnTo>
                    <a:pt x="195703" y="977"/>
                  </a:lnTo>
                  <a:lnTo>
                    <a:pt x="197879" y="1416"/>
                  </a:lnTo>
                  <a:lnTo>
                    <a:pt x="270604" y="8748"/>
                  </a:lnTo>
                  <a:cubicBezTo>
                    <a:pt x="466805" y="48896"/>
                    <a:pt x="614395" y="222495"/>
                    <a:pt x="614395" y="430565"/>
                  </a:cubicBezTo>
                  <a:cubicBezTo>
                    <a:pt x="614395" y="638635"/>
                    <a:pt x="466805" y="812234"/>
                    <a:pt x="270604" y="852383"/>
                  </a:cubicBezTo>
                  <a:lnTo>
                    <a:pt x="216982" y="857788"/>
                  </a:lnTo>
                  <a:close/>
                </a:path>
              </a:pathLst>
            </a:custGeom>
            <a:solidFill>
              <a:srgbClr val="FFC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9FC90D9-883A-4554-8930-8A722BDEAFB0}"/>
              </a:ext>
            </a:extLst>
          </p:cNvPr>
          <p:cNvGrpSpPr/>
          <p:nvPr/>
        </p:nvGrpSpPr>
        <p:grpSpPr>
          <a:xfrm>
            <a:off x="3629495" y="3756262"/>
            <a:ext cx="2149343" cy="2179701"/>
            <a:chOff x="3629495" y="3756262"/>
            <a:chExt cx="2149343" cy="2179701"/>
          </a:xfrm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C6C00AB2-8FED-4642-A391-DAAF0BE16117}"/>
                </a:ext>
              </a:extLst>
            </p:cNvPr>
            <p:cNvSpPr/>
            <p:nvPr/>
          </p:nvSpPr>
          <p:spPr>
            <a:xfrm rot="16200000">
              <a:off x="3748180" y="4064705"/>
              <a:ext cx="587434" cy="824254"/>
            </a:xfrm>
            <a:custGeom>
              <a:avLst/>
              <a:gdLst>
                <a:gd name="connsiteX0" fmla="*/ 195703 w 614395"/>
                <a:gd name="connsiteY0" fmla="*/ 862084 h 862084"/>
                <a:gd name="connsiteX1" fmla="*/ 108000 w 614395"/>
                <a:gd name="connsiteY1" fmla="*/ 862084 h 862084"/>
                <a:gd name="connsiteX2" fmla="*/ 0 w 614395"/>
                <a:gd name="connsiteY2" fmla="*/ 754084 h 862084"/>
                <a:gd name="connsiteX3" fmla="*/ 108000 w 614395"/>
                <a:gd name="connsiteY3" fmla="*/ 646084 h 862084"/>
                <a:gd name="connsiteX4" fmla="*/ 183830 w 614395"/>
                <a:gd name="connsiteY4" fmla="*/ 646084 h 862084"/>
                <a:gd name="connsiteX5" fmla="*/ 183830 w 614395"/>
                <a:gd name="connsiteY5" fmla="*/ 645848 h 862084"/>
                <a:gd name="connsiteX6" fmla="*/ 399113 w 614395"/>
                <a:gd name="connsiteY6" fmla="*/ 430565 h 862084"/>
                <a:gd name="connsiteX7" fmla="*/ 267628 w 614395"/>
                <a:gd name="connsiteY7" fmla="*/ 232200 h 862084"/>
                <a:gd name="connsiteX8" fmla="*/ 192226 w 614395"/>
                <a:gd name="connsiteY8" fmla="*/ 216977 h 862084"/>
                <a:gd name="connsiteX9" fmla="*/ 108000 w 614395"/>
                <a:gd name="connsiteY9" fmla="*/ 216977 h 862084"/>
                <a:gd name="connsiteX10" fmla="*/ 0 w 614395"/>
                <a:gd name="connsiteY10" fmla="*/ 108977 h 862084"/>
                <a:gd name="connsiteX11" fmla="*/ 108000 w 614395"/>
                <a:gd name="connsiteY11" fmla="*/ 977 h 862084"/>
                <a:gd name="connsiteX12" fmla="*/ 183830 w 614395"/>
                <a:gd name="connsiteY12" fmla="*/ 977 h 862084"/>
                <a:gd name="connsiteX13" fmla="*/ 183830 w 614395"/>
                <a:gd name="connsiteY13" fmla="*/ 0 h 862084"/>
                <a:gd name="connsiteX14" fmla="*/ 193522 w 614395"/>
                <a:gd name="connsiteY14" fmla="*/ 977 h 862084"/>
                <a:gd name="connsiteX15" fmla="*/ 195703 w 614395"/>
                <a:gd name="connsiteY15" fmla="*/ 977 h 862084"/>
                <a:gd name="connsiteX16" fmla="*/ 197879 w 614395"/>
                <a:gd name="connsiteY16" fmla="*/ 1416 h 862084"/>
                <a:gd name="connsiteX17" fmla="*/ 270604 w 614395"/>
                <a:gd name="connsiteY17" fmla="*/ 8748 h 862084"/>
                <a:gd name="connsiteX18" fmla="*/ 614395 w 614395"/>
                <a:gd name="connsiteY18" fmla="*/ 430565 h 862084"/>
                <a:gd name="connsiteX19" fmla="*/ 270604 w 614395"/>
                <a:gd name="connsiteY19" fmla="*/ 852383 h 862084"/>
                <a:gd name="connsiteX20" fmla="*/ 216982 w 614395"/>
                <a:gd name="connsiteY20" fmla="*/ 857788 h 86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4395" h="862084">
                  <a:moveTo>
                    <a:pt x="195703" y="862084"/>
                  </a:moveTo>
                  <a:lnTo>
                    <a:pt x="108000" y="862084"/>
                  </a:lnTo>
                  <a:cubicBezTo>
                    <a:pt x="48353" y="862084"/>
                    <a:pt x="0" y="813731"/>
                    <a:pt x="0" y="754084"/>
                  </a:cubicBezTo>
                  <a:cubicBezTo>
                    <a:pt x="0" y="694437"/>
                    <a:pt x="48353" y="646084"/>
                    <a:pt x="108000" y="646084"/>
                  </a:cubicBezTo>
                  <a:lnTo>
                    <a:pt x="183830" y="646084"/>
                  </a:lnTo>
                  <a:lnTo>
                    <a:pt x="183830" y="645848"/>
                  </a:lnTo>
                  <a:cubicBezTo>
                    <a:pt x="302728" y="645848"/>
                    <a:pt x="399113" y="549463"/>
                    <a:pt x="399113" y="430565"/>
                  </a:cubicBezTo>
                  <a:cubicBezTo>
                    <a:pt x="399113" y="341392"/>
                    <a:pt x="344896" y="264882"/>
                    <a:pt x="267628" y="232200"/>
                  </a:cubicBezTo>
                  <a:lnTo>
                    <a:pt x="192226" y="216977"/>
                  </a:lnTo>
                  <a:lnTo>
                    <a:pt x="108000" y="216977"/>
                  </a:lnTo>
                  <a:cubicBezTo>
                    <a:pt x="48353" y="216977"/>
                    <a:pt x="0" y="168624"/>
                    <a:pt x="0" y="108977"/>
                  </a:cubicBezTo>
                  <a:cubicBezTo>
                    <a:pt x="0" y="49330"/>
                    <a:pt x="48353" y="977"/>
                    <a:pt x="108000" y="977"/>
                  </a:cubicBezTo>
                  <a:lnTo>
                    <a:pt x="183830" y="977"/>
                  </a:lnTo>
                  <a:lnTo>
                    <a:pt x="183830" y="0"/>
                  </a:lnTo>
                  <a:lnTo>
                    <a:pt x="193522" y="977"/>
                  </a:lnTo>
                  <a:lnTo>
                    <a:pt x="195703" y="977"/>
                  </a:lnTo>
                  <a:lnTo>
                    <a:pt x="197879" y="1416"/>
                  </a:lnTo>
                  <a:lnTo>
                    <a:pt x="270604" y="8748"/>
                  </a:lnTo>
                  <a:cubicBezTo>
                    <a:pt x="466805" y="48896"/>
                    <a:pt x="614395" y="222495"/>
                    <a:pt x="614395" y="430565"/>
                  </a:cubicBezTo>
                  <a:cubicBezTo>
                    <a:pt x="614395" y="638635"/>
                    <a:pt x="466805" y="812234"/>
                    <a:pt x="270604" y="852383"/>
                  </a:cubicBezTo>
                  <a:lnTo>
                    <a:pt x="216982" y="857788"/>
                  </a:lnTo>
                  <a:close/>
                </a:path>
              </a:pathLst>
            </a:custGeom>
            <a:solidFill>
              <a:srgbClr val="FF0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xmlns="" id="{6D821E4E-8099-486E-A819-BDB0FC704047}"/>
                </a:ext>
              </a:extLst>
            </p:cNvPr>
            <p:cNvSpPr/>
            <p:nvPr/>
          </p:nvSpPr>
          <p:spPr>
            <a:xfrm rot="5400000">
              <a:off x="2994794" y="4700903"/>
              <a:ext cx="2113014" cy="223732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xmlns="" id="{4C82CB27-DA4A-484B-927E-E3E7EAA9C2B0}"/>
                </a:ext>
              </a:extLst>
            </p:cNvPr>
            <p:cNvSpPr/>
            <p:nvPr/>
          </p:nvSpPr>
          <p:spPr>
            <a:xfrm>
              <a:off x="4454025" y="3999127"/>
              <a:ext cx="1098096" cy="206522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xmlns="" id="{6F988C88-D5BE-4228-94AC-B292041D0DB2}"/>
                </a:ext>
              </a:extLst>
            </p:cNvPr>
            <p:cNvSpPr/>
            <p:nvPr/>
          </p:nvSpPr>
          <p:spPr>
            <a:xfrm rot="5400000">
              <a:off x="4951665" y="4394024"/>
              <a:ext cx="996311" cy="206521"/>
            </a:xfrm>
            <a:prstGeom prst="roundRect">
              <a:avLst>
                <a:gd name="adj" fmla="val 50000"/>
              </a:avLst>
            </a:prstGeom>
            <a:solidFill>
              <a:srgbClr val="FFC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xmlns="" id="{F32C2B4A-6065-4DEC-8AEB-4271ED9F2183}"/>
                </a:ext>
              </a:extLst>
            </p:cNvPr>
            <p:cNvSpPr/>
            <p:nvPr/>
          </p:nvSpPr>
          <p:spPr>
            <a:xfrm>
              <a:off x="4324127" y="4788917"/>
              <a:ext cx="1454711" cy="206522"/>
            </a:xfrm>
            <a:prstGeom prst="roundRect">
              <a:avLst>
                <a:gd name="adj" fmla="val 50000"/>
              </a:avLst>
            </a:prstGeom>
            <a:solidFill>
              <a:srgbClr val="FF0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xmlns="" id="{5AC4B563-7DBC-47E2-BBA7-79155D4924CE}"/>
                </a:ext>
              </a:extLst>
            </p:cNvPr>
            <p:cNvSpPr/>
            <p:nvPr/>
          </p:nvSpPr>
          <p:spPr>
            <a:xfrm rot="5400000">
              <a:off x="4369572" y="4263985"/>
              <a:ext cx="1239176" cy="223732"/>
            </a:xfrm>
            <a:prstGeom prst="roundRect">
              <a:avLst>
                <a:gd name="adj" fmla="val 50000"/>
              </a:avLst>
            </a:prstGeom>
            <a:solidFill>
              <a:srgbClr val="FF0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: 圆角 139">
              <a:extLst>
                <a:ext uri="{FF2B5EF4-FFF2-40B4-BE49-F238E27FC236}">
                  <a16:creationId xmlns:a16="http://schemas.microsoft.com/office/drawing/2014/main" xmlns="" id="{C422D484-FC5A-4764-873B-8838A347FC4D}"/>
                </a:ext>
              </a:extLst>
            </p:cNvPr>
            <p:cNvSpPr/>
            <p:nvPr/>
          </p:nvSpPr>
          <p:spPr>
            <a:xfrm rot="7200000">
              <a:off x="4131612" y="5222263"/>
              <a:ext cx="1220879" cy="206521"/>
            </a:xfrm>
            <a:prstGeom prst="roundRect">
              <a:avLst>
                <a:gd name="adj" fmla="val 50000"/>
              </a:avLst>
            </a:prstGeom>
            <a:solidFill>
              <a:srgbClr val="FFC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: 圆角 140">
              <a:extLst>
                <a:ext uri="{FF2B5EF4-FFF2-40B4-BE49-F238E27FC236}">
                  <a16:creationId xmlns:a16="http://schemas.microsoft.com/office/drawing/2014/main" xmlns="" id="{987E7626-5DD7-4EFF-B599-CF8D456FA336}"/>
                </a:ext>
              </a:extLst>
            </p:cNvPr>
            <p:cNvSpPr/>
            <p:nvPr/>
          </p:nvSpPr>
          <p:spPr>
            <a:xfrm rot="14400000" flipH="1">
              <a:off x="4999378" y="5411594"/>
              <a:ext cx="788863" cy="206521"/>
            </a:xfrm>
            <a:prstGeom prst="roundRect">
              <a:avLst>
                <a:gd name="adj" fmla="val 50000"/>
              </a:avLst>
            </a:prstGeom>
            <a:solidFill>
              <a:srgbClr val="FF0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xmlns="" id="{EACE866E-8759-4498-90A5-6D107AC1D5CB}"/>
                </a:ext>
              </a:extLst>
            </p:cNvPr>
            <p:cNvSpPr/>
            <p:nvPr/>
          </p:nvSpPr>
          <p:spPr>
            <a:xfrm>
              <a:off x="3629495" y="4564027"/>
              <a:ext cx="206520" cy="206520"/>
            </a:xfrm>
            <a:prstGeom prst="ellipse">
              <a:avLst/>
            </a:prstGeom>
            <a:solidFill>
              <a:srgbClr val="FFC000">
                <a:alpha val="8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>
            <a:extLst>
              <a:ext uri="{FF2B5EF4-FFF2-40B4-BE49-F238E27FC236}">
                <a16:creationId xmlns:a16="http://schemas.microsoft.com/office/drawing/2014/main" xmlns="" id="{77D78883-A56A-4E57-9513-FB1C80B7EC13}"/>
              </a:ext>
            </a:extLst>
          </p:cNvPr>
          <p:cNvGrpSpPr/>
          <p:nvPr/>
        </p:nvGrpSpPr>
        <p:grpSpPr>
          <a:xfrm>
            <a:off x="6332004" y="3756260"/>
            <a:ext cx="2199005" cy="2227618"/>
            <a:chOff x="6464188" y="3697108"/>
            <a:chExt cx="2281777" cy="2311467"/>
          </a:xfrm>
        </p:grpSpPr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172A245B-4BF5-4EA2-8A6F-69551CD16D82}"/>
                </a:ext>
              </a:extLst>
            </p:cNvPr>
            <p:cNvSpPr/>
            <p:nvPr/>
          </p:nvSpPr>
          <p:spPr>
            <a:xfrm rot="10800000">
              <a:off x="6647263" y="3779598"/>
              <a:ext cx="582994" cy="669751"/>
            </a:xfrm>
            <a:custGeom>
              <a:avLst/>
              <a:gdLst>
                <a:gd name="connsiteX0" fmla="*/ 609751 w 609751"/>
                <a:gd name="connsiteY0" fmla="*/ 350542 h 700490"/>
                <a:gd name="connsiteX1" fmla="*/ 330330 w 609751"/>
                <a:gd name="connsiteY1" fmla="*/ 693380 h 700490"/>
                <a:gd name="connsiteX2" fmla="*/ 270031 w 609751"/>
                <a:gd name="connsiteY2" fmla="*/ 699459 h 700490"/>
                <a:gd name="connsiteX3" fmla="*/ 264924 w 609751"/>
                <a:gd name="connsiteY3" fmla="*/ 700490 h 700490"/>
                <a:gd name="connsiteX4" fmla="*/ 259803 w 609751"/>
                <a:gd name="connsiteY4" fmla="*/ 700490 h 700490"/>
                <a:gd name="connsiteX5" fmla="*/ 108000 w 609751"/>
                <a:gd name="connsiteY5" fmla="*/ 700490 h 700490"/>
                <a:gd name="connsiteX6" fmla="*/ 0 w 609751"/>
                <a:gd name="connsiteY6" fmla="*/ 592490 h 700490"/>
                <a:gd name="connsiteX7" fmla="*/ 108000 w 609751"/>
                <a:gd name="connsiteY7" fmla="*/ 484490 h 700490"/>
                <a:gd name="connsiteX8" fmla="*/ 264855 w 609751"/>
                <a:gd name="connsiteY8" fmla="*/ 484490 h 700490"/>
                <a:gd name="connsiteX9" fmla="*/ 312339 w 609751"/>
                <a:gd name="connsiteY9" fmla="*/ 474904 h 700490"/>
                <a:gd name="connsiteX10" fmla="*/ 394771 w 609751"/>
                <a:gd name="connsiteY10" fmla="*/ 350542 h 700490"/>
                <a:gd name="connsiteX11" fmla="*/ 312339 w 609751"/>
                <a:gd name="connsiteY11" fmla="*/ 226180 h 700490"/>
                <a:gd name="connsiteX12" fmla="*/ 261913 w 609751"/>
                <a:gd name="connsiteY12" fmla="*/ 216000 h 700490"/>
                <a:gd name="connsiteX13" fmla="*/ 108000 w 609751"/>
                <a:gd name="connsiteY13" fmla="*/ 216000 h 700490"/>
                <a:gd name="connsiteX14" fmla="*/ 0 w 609751"/>
                <a:gd name="connsiteY14" fmla="*/ 108000 h 700490"/>
                <a:gd name="connsiteX15" fmla="*/ 108000 w 609751"/>
                <a:gd name="connsiteY15" fmla="*/ 0 h 700490"/>
                <a:gd name="connsiteX16" fmla="*/ 264924 w 609751"/>
                <a:gd name="connsiteY16" fmla="*/ 0 h 700490"/>
                <a:gd name="connsiteX17" fmla="*/ 275908 w 609751"/>
                <a:gd name="connsiteY17" fmla="*/ 2218 h 700490"/>
                <a:gd name="connsiteX18" fmla="*/ 330330 w 609751"/>
                <a:gd name="connsiteY18" fmla="*/ 7704 h 700490"/>
                <a:gd name="connsiteX19" fmla="*/ 609751 w 609751"/>
                <a:gd name="connsiteY19" fmla="*/ 350542 h 700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9751" h="700490">
                  <a:moveTo>
                    <a:pt x="609751" y="350542"/>
                  </a:moveTo>
                  <a:cubicBezTo>
                    <a:pt x="609751" y="519654"/>
                    <a:pt x="489795" y="660749"/>
                    <a:pt x="330330" y="693380"/>
                  </a:cubicBezTo>
                  <a:lnTo>
                    <a:pt x="270031" y="699459"/>
                  </a:lnTo>
                  <a:lnTo>
                    <a:pt x="264924" y="700490"/>
                  </a:lnTo>
                  <a:lnTo>
                    <a:pt x="259803" y="700490"/>
                  </a:lnTo>
                  <a:lnTo>
                    <a:pt x="108000" y="700490"/>
                  </a:lnTo>
                  <a:cubicBezTo>
                    <a:pt x="48353" y="700490"/>
                    <a:pt x="0" y="652137"/>
                    <a:pt x="0" y="592490"/>
                  </a:cubicBezTo>
                  <a:cubicBezTo>
                    <a:pt x="0" y="532843"/>
                    <a:pt x="48353" y="484490"/>
                    <a:pt x="108000" y="484490"/>
                  </a:cubicBezTo>
                  <a:lnTo>
                    <a:pt x="264855" y="484490"/>
                  </a:lnTo>
                  <a:lnTo>
                    <a:pt x="312339" y="474904"/>
                  </a:lnTo>
                  <a:cubicBezTo>
                    <a:pt x="360781" y="454414"/>
                    <a:pt x="394771" y="406448"/>
                    <a:pt x="394771" y="350542"/>
                  </a:cubicBezTo>
                  <a:cubicBezTo>
                    <a:pt x="394771" y="294636"/>
                    <a:pt x="360781" y="246670"/>
                    <a:pt x="312339" y="226180"/>
                  </a:cubicBezTo>
                  <a:lnTo>
                    <a:pt x="261913" y="216000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lnTo>
                    <a:pt x="264924" y="0"/>
                  </a:lnTo>
                  <a:lnTo>
                    <a:pt x="275908" y="2218"/>
                  </a:lnTo>
                  <a:lnTo>
                    <a:pt x="330330" y="7704"/>
                  </a:lnTo>
                  <a:cubicBezTo>
                    <a:pt x="489795" y="40335"/>
                    <a:pt x="609751" y="181430"/>
                    <a:pt x="609751" y="350542"/>
                  </a:cubicBezTo>
                  <a:close/>
                </a:path>
              </a:pathLst>
            </a:custGeom>
            <a:solidFill>
              <a:srgbClr val="FF0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882633C7-AD3E-4051-9175-0BC6C915C110}"/>
                </a:ext>
              </a:extLst>
            </p:cNvPr>
            <p:cNvSpPr/>
            <p:nvPr/>
          </p:nvSpPr>
          <p:spPr>
            <a:xfrm rot="10800000">
              <a:off x="6647263" y="4243461"/>
              <a:ext cx="582994" cy="669751"/>
            </a:xfrm>
            <a:custGeom>
              <a:avLst/>
              <a:gdLst>
                <a:gd name="connsiteX0" fmla="*/ 609751 w 609751"/>
                <a:gd name="connsiteY0" fmla="*/ 350542 h 700490"/>
                <a:gd name="connsiteX1" fmla="*/ 330330 w 609751"/>
                <a:gd name="connsiteY1" fmla="*/ 693380 h 700490"/>
                <a:gd name="connsiteX2" fmla="*/ 270031 w 609751"/>
                <a:gd name="connsiteY2" fmla="*/ 699459 h 700490"/>
                <a:gd name="connsiteX3" fmla="*/ 264924 w 609751"/>
                <a:gd name="connsiteY3" fmla="*/ 700490 h 700490"/>
                <a:gd name="connsiteX4" fmla="*/ 259803 w 609751"/>
                <a:gd name="connsiteY4" fmla="*/ 700490 h 700490"/>
                <a:gd name="connsiteX5" fmla="*/ 108000 w 609751"/>
                <a:gd name="connsiteY5" fmla="*/ 700490 h 700490"/>
                <a:gd name="connsiteX6" fmla="*/ 0 w 609751"/>
                <a:gd name="connsiteY6" fmla="*/ 592490 h 700490"/>
                <a:gd name="connsiteX7" fmla="*/ 108000 w 609751"/>
                <a:gd name="connsiteY7" fmla="*/ 484490 h 700490"/>
                <a:gd name="connsiteX8" fmla="*/ 264855 w 609751"/>
                <a:gd name="connsiteY8" fmla="*/ 484490 h 700490"/>
                <a:gd name="connsiteX9" fmla="*/ 312339 w 609751"/>
                <a:gd name="connsiteY9" fmla="*/ 474904 h 700490"/>
                <a:gd name="connsiteX10" fmla="*/ 394771 w 609751"/>
                <a:gd name="connsiteY10" fmla="*/ 350542 h 700490"/>
                <a:gd name="connsiteX11" fmla="*/ 312339 w 609751"/>
                <a:gd name="connsiteY11" fmla="*/ 226180 h 700490"/>
                <a:gd name="connsiteX12" fmla="*/ 261913 w 609751"/>
                <a:gd name="connsiteY12" fmla="*/ 216000 h 700490"/>
                <a:gd name="connsiteX13" fmla="*/ 108000 w 609751"/>
                <a:gd name="connsiteY13" fmla="*/ 216000 h 700490"/>
                <a:gd name="connsiteX14" fmla="*/ 0 w 609751"/>
                <a:gd name="connsiteY14" fmla="*/ 108000 h 700490"/>
                <a:gd name="connsiteX15" fmla="*/ 108000 w 609751"/>
                <a:gd name="connsiteY15" fmla="*/ 0 h 700490"/>
                <a:gd name="connsiteX16" fmla="*/ 264924 w 609751"/>
                <a:gd name="connsiteY16" fmla="*/ 0 h 700490"/>
                <a:gd name="connsiteX17" fmla="*/ 275908 w 609751"/>
                <a:gd name="connsiteY17" fmla="*/ 2218 h 700490"/>
                <a:gd name="connsiteX18" fmla="*/ 330330 w 609751"/>
                <a:gd name="connsiteY18" fmla="*/ 7704 h 700490"/>
                <a:gd name="connsiteX19" fmla="*/ 609751 w 609751"/>
                <a:gd name="connsiteY19" fmla="*/ 350542 h 700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9751" h="700490">
                  <a:moveTo>
                    <a:pt x="609751" y="350542"/>
                  </a:moveTo>
                  <a:cubicBezTo>
                    <a:pt x="609751" y="519654"/>
                    <a:pt x="489795" y="660749"/>
                    <a:pt x="330330" y="693380"/>
                  </a:cubicBezTo>
                  <a:lnTo>
                    <a:pt x="270031" y="699459"/>
                  </a:lnTo>
                  <a:lnTo>
                    <a:pt x="264924" y="700490"/>
                  </a:lnTo>
                  <a:lnTo>
                    <a:pt x="259803" y="700490"/>
                  </a:lnTo>
                  <a:lnTo>
                    <a:pt x="108000" y="700490"/>
                  </a:lnTo>
                  <a:cubicBezTo>
                    <a:pt x="48353" y="700490"/>
                    <a:pt x="0" y="652137"/>
                    <a:pt x="0" y="592490"/>
                  </a:cubicBezTo>
                  <a:cubicBezTo>
                    <a:pt x="0" y="532843"/>
                    <a:pt x="48353" y="484490"/>
                    <a:pt x="108000" y="484490"/>
                  </a:cubicBezTo>
                  <a:lnTo>
                    <a:pt x="264855" y="484490"/>
                  </a:lnTo>
                  <a:lnTo>
                    <a:pt x="312339" y="474904"/>
                  </a:lnTo>
                  <a:cubicBezTo>
                    <a:pt x="360781" y="454414"/>
                    <a:pt x="394771" y="406448"/>
                    <a:pt x="394771" y="350542"/>
                  </a:cubicBezTo>
                  <a:cubicBezTo>
                    <a:pt x="394771" y="294636"/>
                    <a:pt x="360781" y="246670"/>
                    <a:pt x="312339" y="226180"/>
                  </a:cubicBezTo>
                  <a:lnTo>
                    <a:pt x="261913" y="216000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lnTo>
                    <a:pt x="264924" y="0"/>
                  </a:lnTo>
                  <a:lnTo>
                    <a:pt x="275908" y="2218"/>
                  </a:lnTo>
                  <a:lnTo>
                    <a:pt x="330330" y="7704"/>
                  </a:lnTo>
                  <a:cubicBezTo>
                    <a:pt x="489795" y="40335"/>
                    <a:pt x="609751" y="181430"/>
                    <a:pt x="609751" y="350542"/>
                  </a:cubicBezTo>
                  <a:close/>
                </a:path>
              </a:pathLst>
            </a:custGeom>
            <a:solidFill>
              <a:srgbClr val="FFC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C818F929-65A5-4AC3-90C1-E4443220E96A}"/>
                </a:ext>
              </a:extLst>
            </p:cNvPr>
            <p:cNvSpPr/>
            <p:nvPr/>
          </p:nvSpPr>
          <p:spPr>
            <a:xfrm rot="10800000" flipH="1">
              <a:off x="8124309" y="3779598"/>
              <a:ext cx="582994" cy="669751"/>
            </a:xfrm>
            <a:custGeom>
              <a:avLst/>
              <a:gdLst>
                <a:gd name="connsiteX0" fmla="*/ 609751 w 609751"/>
                <a:gd name="connsiteY0" fmla="*/ 350542 h 700490"/>
                <a:gd name="connsiteX1" fmla="*/ 330330 w 609751"/>
                <a:gd name="connsiteY1" fmla="*/ 693380 h 700490"/>
                <a:gd name="connsiteX2" fmla="*/ 270031 w 609751"/>
                <a:gd name="connsiteY2" fmla="*/ 699459 h 700490"/>
                <a:gd name="connsiteX3" fmla="*/ 264924 w 609751"/>
                <a:gd name="connsiteY3" fmla="*/ 700490 h 700490"/>
                <a:gd name="connsiteX4" fmla="*/ 259803 w 609751"/>
                <a:gd name="connsiteY4" fmla="*/ 700490 h 700490"/>
                <a:gd name="connsiteX5" fmla="*/ 108000 w 609751"/>
                <a:gd name="connsiteY5" fmla="*/ 700490 h 700490"/>
                <a:gd name="connsiteX6" fmla="*/ 0 w 609751"/>
                <a:gd name="connsiteY6" fmla="*/ 592490 h 700490"/>
                <a:gd name="connsiteX7" fmla="*/ 108000 w 609751"/>
                <a:gd name="connsiteY7" fmla="*/ 484490 h 700490"/>
                <a:gd name="connsiteX8" fmla="*/ 264855 w 609751"/>
                <a:gd name="connsiteY8" fmla="*/ 484490 h 700490"/>
                <a:gd name="connsiteX9" fmla="*/ 312339 w 609751"/>
                <a:gd name="connsiteY9" fmla="*/ 474904 h 700490"/>
                <a:gd name="connsiteX10" fmla="*/ 394771 w 609751"/>
                <a:gd name="connsiteY10" fmla="*/ 350542 h 700490"/>
                <a:gd name="connsiteX11" fmla="*/ 312339 w 609751"/>
                <a:gd name="connsiteY11" fmla="*/ 226180 h 700490"/>
                <a:gd name="connsiteX12" fmla="*/ 261913 w 609751"/>
                <a:gd name="connsiteY12" fmla="*/ 216000 h 700490"/>
                <a:gd name="connsiteX13" fmla="*/ 108000 w 609751"/>
                <a:gd name="connsiteY13" fmla="*/ 216000 h 700490"/>
                <a:gd name="connsiteX14" fmla="*/ 0 w 609751"/>
                <a:gd name="connsiteY14" fmla="*/ 108000 h 700490"/>
                <a:gd name="connsiteX15" fmla="*/ 108000 w 609751"/>
                <a:gd name="connsiteY15" fmla="*/ 0 h 700490"/>
                <a:gd name="connsiteX16" fmla="*/ 264924 w 609751"/>
                <a:gd name="connsiteY16" fmla="*/ 0 h 700490"/>
                <a:gd name="connsiteX17" fmla="*/ 275908 w 609751"/>
                <a:gd name="connsiteY17" fmla="*/ 2218 h 700490"/>
                <a:gd name="connsiteX18" fmla="*/ 330330 w 609751"/>
                <a:gd name="connsiteY18" fmla="*/ 7704 h 700490"/>
                <a:gd name="connsiteX19" fmla="*/ 609751 w 609751"/>
                <a:gd name="connsiteY19" fmla="*/ 350542 h 700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9751" h="700490">
                  <a:moveTo>
                    <a:pt x="609751" y="350542"/>
                  </a:moveTo>
                  <a:cubicBezTo>
                    <a:pt x="609751" y="519654"/>
                    <a:pt x="489795" y="660749"/>
                    <a:pt x="330330" y="693380"/>
                  </a:cubicBezTo>
                  <a:lnTo>
                    <a:pt x="270031" y="699459"/>
                  </a:lnTo>
                  <a:lnTo>
                    <a:pt x="264924" y="700490"/>
                  </a:lnTo>
                  <a:lnTo>
                    <a:pt x="259803" y="700490"/>
                  </a:lnTo>
                  <a:lnTo>
                    <a:pt x="108000" y="700490"/>
                  </a:lnTo>
                  <a:cubicBezTo>
                    <a:pt x="48353" y="700490"/>
                    <a:pt x="0" y="652137"/>
                    <a:pt x="0" y="592490"/>
                  </a:cubicBezTo>
                  <a:cubicBezTo>
                    <a:pt x="0" y="532843"/>
                    <a:pt x="48353" y="484490"/>
                    <a:pt x="108000" y="484490"/>
                  </a:cubicBezTo>
                  <a:lnTo>
                    <a:pt x="264855" y="484490"/>
                  </a:lnTo>
                  <a:lnTo>
                    <a:pt x="312339" y="474904"/>
                  </a:lnTo>
                  <a:cubicBezTo>
                    <a:pt x="360781" y="454414"/>
                    <a:pt x="394771" y="406448"/>
                    <a:pt x="394771" y="350542"/>
                  </a:cubicBezTo>
                  <a:cubicBezTo>
                    <a:pt x="394771" y="294636"/>
                    <a:pt x="360781" y="246670"/>
                    <a:pt x="312339" y="226180"/>
                  </a:cubicBezTo>
                  <a:lnTo>
                    <a:pt x="261913" y="216000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lnTo>
                    <a:pt x="264924" y="0"/>
                  </a:lnTo>
                  <a:lnTo>
                    <a:pt x="275908" y="2218"/>
                  </a:lnTo>
                  <a:lnTo>
                    <a:pt x="330330" y="7704"/>
                  </a:lnTo>
                  <a:cubicBezTo>
                    <a:pt x="489795" y="40335"/>
                    <a:pt x="609751" y="181430"/>
                    <a:pt x="609751" y="350542"/>
                  </a:cubicBezTo>
                  <a:close/>
                </a:path>
              </a:pathLst>
            </a:custGeom>
            <a:solidFill>
              <a:srgbClr val="FF0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F66E227A-A2C0-474B-A520-35BD43DFA6CD}"/>
                </a:ext>
              </a:extLst>
            </p:cNvPr>
            <p:cNvSpPr/>
            <p:nvPr/>
          </p:nvSpPr>
          <p:spPr>
            <a:xfrm rot="10800000" flipH="1">
              <a:off x="8124309" y="4243461"/>
              <a:ext cx="582994" cy="669751"/>
            </a:xfrm>
            <a:custGeom>
              <a:avLst/>
              <a:gdLst>
                <a:gd name="connsiteX0" fmla="*/ 609751 w 609751"/>
                <a:gd name="connsiteY0" fmla="*/ 350542 h 700490"/>
                <a:gd name="connsiteX1" fmla="*/ 330330 w 609751"/>
                <a:gd name="connsiteY1" fmla="*/ 693380 h 700490"/>
                <a:gd name="connsiteX2" fmla="*/ 270031 w 609751"/>
                <a:gd name="connsiteY2" fmla="*/ 699459 h 700490"/>
                <a:gd name="connsiteX3" fmla="*/ 264924 w 609751"/>
                <a:gd name="connsiteY3" fmla="*/ 700490 h 700490"/>
                <a:gd name="connsiteX4" fmla="*/ 259803 w 609751"/>
                <a:gd name="connsiteY4" fmla="*/ 700490 h 700490"/>
                <a:gd name="connsiteX5" fmla="*/ 108000 w 609751"/>
                <a:gd name="connsiteY5" fmla="*/ 700490 h 700490"/>
                <a:gd name="connsiteX6" fmla="*/ 0 w 609751"/>
                <a:gd name="connsiteY6" fmla="*/ 592490 h 700490"/>
                <a:gd name="connsiteX7" fmla="*/ 108000 w 609751"/>
                <a:gd name="connsiteY7" fmla="*/ 484490 h 700490"/>
                <a:gd name="connsiteX8" fmla="*/ 264855 w 609751"/>
                <a:gd name="connsiteY8" fmla="*/ 484490 h 700490"/>
                <a:gd name="connsiteX9" fmla="*/ 312339 w 609751"/>
                <a:gd name="connsiteY9" fmla="*/ 474904 h 700490"/>
                <a:gd name="connsiteX10" fmla="*/ 394771 w 609751"/>
                <a:gd name="connsiteY10" fmla="*/ 350542 h 700490"/>
                <a:gd name="connsiteX11" fmla="*/ 312339 w 609751"/>
                <a:gd name="connsiteY11" fmla="*/ 226180 h 700490"/>
                <a:gd name="connsiteX12" fmla="*/ 261913 w 609751"/>
                <a:gd name="connsiteY12" fmla="*/ 216000 h 700490"/>
                <a:gd name="connsiteX13" fmla="*/ 108000 w 609751"/>
                <a:gd name="connsiteY13" fmla="*/ 216000 h 700490"/>
                <a:gd name="connsiteX14" fmla="*/ 0 w 609751"/>
                <a:gd name="connsiteY14" fmla="*/ 108000 h 700490"/>
                <a:gd name="connsiteX15" fmla="*/ 108000 w 609751"/>
                <a:gd name="connsiteY15" fmla="*/ 0 h 700490"/>
                <a:gd name="connsiteX16" fmla="*/ 264924 w 609751"/>
                <a:gd name="connsiteY16" fmla="*/ 0 h 700490"/>
                <a:gd name="connsiteX17" fmla="*/ 275908 w 609751"/>
                <a:gd name="connsiteY17" fmla="*/ 2218 h 700490"/>
                <a:gd name="connsiteX18" fmla="*/ 330330 w 609751"/>
                <a:gd name="connsiteY18" fmla="*/ 7704 h 700490"/>
                <a:gd name="connsiteX19" fmla="*/ 609751 w 609751"/>
                <a:gd name="connsiteY19" fmla="*/ 350542 h 700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9751" h="700490">
                  <a:moveTo>
                    <a:pt x="609751" y="350542"/>
                  </a:moveTo>
                  <a:cubicBezTo>
                    <a:pt x="609751" y="519654"/>
                    <a:pt x="489795" y="660749"/>
                    <a:pt x="330330" y="693380"/>
                  </a:cubicBezTo>
                  <a:lnTo>
                    <a:pt x="270031" y="699459"/>
                  </a:lnTo>
                  <a:lnTo>
                    <a:pt x="264924" y="700490"/>
                  </a:lnTo>
                  <a:lnTo>
                    <a:pt x="259803" y="700490"/>
                  </a:lnTo>
                  <a:lnTo>
                    <a:pt x="108000" y="700490"/>
                  </a:lnTo>
                  <a:cubicBezTo>
                    <a:pt x="48353" y="700490"/>
                    <a:pt x="0" y="652137"/>
                    <a:pt x="0" y="592490"/>
                  </a:cubicBezTo>
                  <a:cubicBezTo>
                    <a:pt x="0" y="532843"/>
                    <a:pt x="48353" y="484490"/>
                    <a:pt x="108000" y="484490"/>
                  </a:cubicBezTo>
                  <a:lnTo>
                    <a:pt x="264855" y="484490"/>
                  </a:lnTo>
                  <a:lnTo>
                    <a:pt x="312339" y="474904"/>
                  </a:lnTo>
                  <a:cubicBezTo>
                    <a:pt x="360781" y="454414"/>
                    <a:pt x="394771" y="406448"/>
                    <a:pt x="394771" y="350542"/>
                  </a:cubicBezTo>
                  <a:cubicBezTo>
                    <a:pt x="394771" y="294636"/>
                    <a:pt x="360781" y="246670"/>
                    <a:pt x="312339" y="226180"/>
                  </a:cubicBezTo>
                  <a:lnTo>
                    <a:pt x="261913" y="216000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lnTo>
                    <a:pt x="264924" y="0"/>
                  </a:lnTo>
                  <a:lnTo>
                    <a:pt x="275908" y="2218"/>
                  </a:lnTo>
                  <a:lnTo>
                    <a:pt x="330330" y="7704"/>
                  </a:lnTo>
                  <a:cubicBezTo>
                    <a:pt x="489795" y="40335"/>
                    <a:pt x="609751" y="181430"/>
                    <a:pt x="609751" y="350542"/>
                  </a:cubicBezTo>
                  <a:close/>
                </a:path>
              </a:pathLst>
            </a:custGeom>
            <a:solidFill>
              <a:srgbClr val="00B0F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xmlns="" id="{7777F6E4-D1C1-4F03-B00C-36EF30C9393C}"/>
                </a:ext>
              </a:extLst>
            </p:cNvPr>
            <p:cNvSpPr/>
            <p:nvPr/>
          </p:nvSpPr>
          <p:spPr>
            <a:xfrm rot="5400000">
              <a:off x="7128121" y="4009840"/>
              <a:ext cx="1075800" cy="619932"/>
            </a:xfrm>
            <a:custGeom>
              <a:avLst/>
              <a:gdLst>
                <a:gd name="connsiteX0" fmla="*/ 211182 w 1125175"/>
                <a:gd name="connsiteY0" fmla="*/ 324383 h 648385"/>
                <a:gd name="connsiteX1" fmla="*/ 319182 w 1125175"/>
                <a:gd name="connsiteY1" fmla="*/ 432383 h 648385"/>
                <a:gd name="connsiteX2" fmla="*/ 800042 w 1125175"/>
                <a:gd name="connsiteY2" fmla="*/ 432383 h 648385"/>
                <a:gd name="connsiteX3" fmla="*/ 908042 w 1125175"/>
                <a:gd name="connsiteY3" fmla="*/ 324383 h 648385"/>
                <a:gd name="connsiteX4" fmla="*/ 800042 w 1125175"/>
                <a:gd name="connsiteY4" fmla="*/ 216383 h 648385"/>
                <a:gd name="connsiteX5" fmla="*/ 319182 w 1125175"/>
                <a:gd name="connsiteY5" fmla="*/ 216383 h 648385"/>
                <a:gd name="connsiteX6" fmla="*/ 211182 w 1125175"/>
                <a:gd name="connsiteY6" fmla="*/ 324383 h 648385"/>
                <a:gd name="connsiteX7" fmla="*/ 0 w 1125175"/>
                <a:gd name="connsiteY7" fmla="*/ 324193 h 648385"/>
                <a:gd name="connsiteX8" fmla="*/ 324192 w 1125175"/>
                <a:gd name="connsiteY8" fmla="*/ 0 h 648385"/>
                <a:gd name="connsiteX9" fmla="*/ 800983 w 1125175"/>
                <a:gd name="connsiteY9" fmla="*/ 0 h 648385"/>
                <a:gd name="connsiteX10" fmla="*/ 1125175 w 1125175"/>
                <a:gd name="connsiteY10" fmla="*/ 324193 h 648385"/>
                <a:gd name="connsiteX11" fmla="*/ 800983 w 1125175"/>
                <a:gd name="connsiteY11" fmla="*/ 648385 h 648385"/>
                <a:gd name="connsiteX12" fmla="*/ 324192 w 1125175"/>
                <a:gd name="connsiteY12" fmla="*/ 648385 h 648385"/>
                <a:gd name="connsiteX13" fmla="*/ 0 w 1125175"/>
                <a:gd name="connsiteY13" fmla="*/ 324193 h 64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175" h="648385">
                  <a:moveTo>
                    <a:pt x="211182" y="324383"/>
                  </a:moveTo>
                  <a:cubicBezTo>
                    <a:pt x="211182" y="384030"/>
                    <a:pt x="259535" y="432383"/>
                    <a:pt x="319182" y="432383"/>
                  </a:cubicBezTo>
                  <a:lnTo>
                    <a:pt x="800042" y="432383"/>
                  </a:lnTo>
                  <a:cubicBezTo>
                    <a:pt x="859689" y="432383"/>
                    <a:pt x="908042" y="384030"/>
                    <a:pt x="908042" y="324383"/>
                  </a:cubicBezTo>
                  <a:cubicBezTo>
                    <a:pt x="908042" y="264736"/>
                    <a:pt x="859689" y="216383"/>
                    <a:pt x="800042" y="216383"/>
                  </a:cubicBezTo>
                  <a:lnTo>
                    <a:pt x="319182" y="216383"/>
                  </a:lnTo>
                  <a:cubicBezTo>
                    <a:pt x="259535" y="216383"/>
                    <a:pt x="211182" y="264736"/>
                    <a:pt x="211182" y="324383"/>
                  </a:cubicBezTo>
                  <a:close/>
                  <a:moveTo>
                    <a:pt x="0" y="324193"/>
                  </a:moveTo>
                  <a:cubicBezTo>
                    <a:pt x="0" y="145147"/>
                    <a:pt x="145146" y="0"/>
                    <a:pt x="324192" y="0"/>
                  </a:cubicBezTo>
                  <a:lnTo>
                    <a:pt x="800983" y="0"/>
                  </a:lnTo>
                  <a:cubicBezTo>
                    <a:pt x="980029" y="0"/>
                    <a:pt x="1125175" y="145147"/>
                    <a:pt x="1125175" y="324193"/>
                  </a:cubicBezTo>
                  <a:cubicBezTo>
                    <a:pt x="1125175" y="503239"/>
                    <a:pt x="980029" y="648385"/>
                    <a:pt x="800983" y="648385"/>
                  </a:cubicBezTo>
                  <a:lnTo>
                    <a:pt x="324192" y="648385"/>
                  </a:lnTo>
                  <a:cubicBezTo>
                    <a:pt x="145146" y="648385"/>
                    <a:pt x="0" y="503239"/>
                    <a:pt x="0" y="324193"/>
                  </a:cubicBezTo>
                  <a:close/>
                </a:path>
              </a:pathLst>
            </a:custGeom>
            <a:solidFill>
              <a:srgbClr val="FF0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xmlns="" id="{140F678B-5ECC-4910-A855-63614F2190A4}"/>
                </a:ext>
              </a:extLst>
            </p:cNvPr>
            <p:cNvSpPr/>
            <p:nvPr/>
          </p:nvSpPr>
          <p:spPr>
            <a:xfrm>
              <a:off x="7566703" y="4222309"/>
              <a:ext cx="194994" cy="194994"/>
            </a:xfrm>
            <a:prstGeom prst="ellipse">
              <a:avLst/>
            </a:prstGeom>
            <a:solidFill>
              <a:srgbClr val="F9B5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: 圆角 170">
              <a:extLst>
                <a:ext uri="{FF2B5EF4-FFF2-40B4-BE49-F238E27FC236}">
                  <a16:creationId xmlns:a16="http://schemas.microsoft.com/office/drawing/2014/main" xmlns="" id="{C8939812-8349-4FF4-B9CA-0995F2932008}"/>
                </a:ext>
              </a:extLst>
            </p:cNvPr>
            <p:cNvSpPr/>
            <p:nvPr/>
          </p:nvSpPr>
          <p:spPr>
            <a:xfrm>
              <a:off x="6593963" y="4981180"/>
              <a:ext cx="2152002" cy="206521"/>
            </a:xfrm>
            <a:prstGeom prst="roundRect">
              <a:avLst>
                <a:gd name="adj" fmla="val 50000"/>
              </a:avLst>
            </a:prstGeom>
            <a:solidFill>
              <a:srgbClr val="FF0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: 圆角 171">
              <a:extLst>
                <a:ext uri="{FF2B5EF4-FFF2-40B4-BE49-F238E27FC236}">
                  <a16:creationId xmlns:a16="http://schemas.microsoft.com/office/drawing/2014/main" xmlns="" id="{F5E25B27-A60F-46B7-A9B6-06B1488C6A2D}"/>
                </a:ext>
              </a:extLst>
            </p:cNvPr>
            <p:cNvSpPr/>
            <p:nvPr/>
          </p:nvSpPr>
          <p:spPr>
            <a:xfrm rot="5400000">
              <a:off x="7042990" y="5175599"/>
              <a:ext cx="1253947" cy="206521"/>
            </a:xfrm>
            <a:prstGeom prst="roundRect">
              <a:avLst>
                <a:gd name="adj" fmla="val 50000"/>
              </a:avLst>
            </a:prstGeom>
            <a:solidFill>
              <a:srgbClr val="FF0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: 圆角 172">
              <a:extLst>
                <a:ext uri="{FF2B5EF4-FFF2-40B4-BE49-F238E27FC236}">
                  <a16:creationId xmlns:a16="http://schemas.microsoft.com/office/drawing/2014/main" xmlns="" id="{CE59D593-AE1C-4A93-B30B-297AFF3FF700}"/>
                </a:ext>
              </a:extLst>
            </p:cNvPr>
            <p:cNvSpPr/>
            <p:nvPr/>
          </p:nvSpPr>
          <p:spPr>
            <a:xfrm rot="8100000">
              <a:off x="6464188" y="5470196"/>
              <a:ext cx="870237" cy="206521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: 圆角 173">
              <a:extLst>
                <a:ext uri="{FF2B5EF4-FFF2-40B4-BE49-F238E27FC236}">
                  <a16:creationId xmlns:a16="http://schemas.microsoft.com/office/drawing/2014/main" xmlns="" id="{E8A3AC5C-1956-4011-8783-4C0AAD20DE14}"/>
                </a:ext>
              </a:extLst>
            </p:cNvPr>
            <p:cNvSpPr/>
            <p:nvPr/>
          </p:nvSpPr>
          <p:spPr>
            <a:xfrm rot="13500000" flipH="1">
              <a:off x="8003218" y="5470196"/>
              <a:ext cx="870237" cy="206521"/>
            </a:xfrm>
            <a:prstGeom prst="roundRect">
              <a:avLst>
                <a:gd name="adj" fmla="val 50000"/>
              </a:avLst>
            </a:prstGeom>
            <a:solidFill>
              <a:srgbClr val="FFC00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: 圆角 189">
              <a:extLst>
                <a:ext uri="{FF2B5EF4-FFF2-40B4-BE49-F238E27FC236}">
                  <a16:creationId xmlns:a16="http://schemas.microsoft.com/office/drawing/2014/main" xmlns="" id="{5B876CDC-1FB7-4584-AD29-3E29BF522327}"/>
                </a:ext>
              </a:extLst>
            </p:cNvPr>
            <p:cNvSpPr/>
            <p:nvPr/>
          </p:nvSpPr>
          <p:spPr>
            <a:xfrm rot="5400000">
              <a:off x="7529070" y="3734740"/>
              <a:ext cx="281786" cy="206521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7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xmlns="" id="{571DFB18-CF52-4EAF-A129-90C261BEC06A}"/>
              </a:ext>
            </a:extLst>
          </p:cNvPr>
          <p:cNvGrpSpPr/>
          <p:nvPr/>
        </p:nvGrpSpPr>
        <p:grpSpPr>
          <a:xfrm>
            <a:off x="3555561" y="984647"/>
            <a:ext cx="2254281" cy="2127459"/>
            <a:chOff x="3841719" y="1301541"/>
            <a:chExt cx="2254281" cy="2127459"/>
          </a:xfrm>
        </p:grpSpPr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xmlns="" id="{AADB0278-DC0D-4DD9-9F47-1336BF234BC8}"/>
                </a:ext>
              </a:extLst>
            </p:cNvPr>
            <p:cNvGrpSpPr/>
            <p:nvPr/>
          </p:nvGrpSpPr>
          <p:grpSpPr>
            <a:xfrm>
              <a:off x="3841719" y="1301541"/>
              <a:ext cx="2254281" cy="2127459"/>
              <a:chOff x="3486043" y="892138"/>
              <a:chExt cx="2357744" cy="2225101"/>
            </a:xfrm>
          </p:grpSpPr>
          <p:sp>
            <p:nvSpPr>
              <p:cNvPr id="71" name="矩形: 圆角 70">
                <a:extLst>
                  <a:ext uri="{FF2B5EF4-FFF2-40B4-BE49-F238E27FC236}">
                    <a16:creationId xmlns:a16="http://schemas.microsoft.com/office/drawing/2014/main" xmlns="" id="{32358B8E-B48F-4EDD-91A2-2AB29BD658C9}"/>
                  </a:ext>
                </a:extLst>
              </p:cNvPr>
              <p:cNvSpPr/>
              <p:nvPr/>
            </p:nvSpPr>
            <p:spPr>
              <a:xfrm rot="8100000">
                <a:off x="3486043" y="2544400"/>
                <a:ext cx="502647" cy="216000"/>
              </a:xfrm>
              <a:prstGeom prst="roundRect">
                <a:avLst>
                  <a:gd name="adj" fmla="val 50000"/>
                </a:avLst>
              </a:prstGeom>
              <a:solidFill>
                <a:srgbClr val="FF0000">
                  <a:alpha val="74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xmlns="" id="{824D3690-0C4B-4AEA-86EE-2839BBB79B12}"/>
                  </a:ext>
                </a:extLst>
              </p:cNvPr>
              <p:cNvSpPr/>
              <p:nvPr/>
            </p:nvSpPr>
            <p:spPr>
              <a:xfrm>
                <a:off x="3651836" y="960121"/>
                <a:ext cx="1091000" cy="216000"/>
              </a:xfrm>
              <a:prstGeom prst="roundRect">
                <a:avLst>
                  <a:gd name="adj" fmla="val 50000"/>
                </a:avLst>
              </a:prstGeom>
              <a:solidFill>
                <a:srgbClr val="FF0000">
                  <a:alpha val="74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xmlns="" id="{D1461068-B07E-4135-80B6-BDF1761D1EA2}"/>
                  </a:ext>
                </a:extLst>
              </p:cNvPr>
              <p:cNvSpPr/>
              <p:nvPr/>
            </p:nvSpPr>
            <p:spPr>
              <a:xfrm rot="16200000">
                <a:off x="4021355" y="960120"/>
                <a:ext cx="351963" cy="216000"/>
              </a:xfrm>
              <a:prstGeom prst="roundRect">
                <a:avLst>
                  <a:gd name="adj" fmla="val 50000"/>
                </a:avLst>
              </a:prstGeom>
              <a:solidFill>
                <a:srgbClr val="00B0F0">
                  <a:alpha val="74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xmlns="" id="{A9233919-B281-40AE-80AC-78632CA41442}"/>
                  </a:ext>
                </a:extLst>
              </p:cNvPr>
              <p:cNvSpPr/>
              <p:nvPr/>
            </p:nvSpPr>
            <p:spPr>
              <a:xfrm>
                <a:off x="3651836" y="1609696"/>
                <a:ext cx="1091000" cy="216000"/>
              </a:xfrm>
              <a:prstGeom prst="roundRect">
                <a:avLst>
                  <a:gd name="adj" fmla="val 50000"/>
                </a:avLst>
              </a:prstGeom>
              <a:solidFill>
                <a:srgbClr val="FF0000">
                  <a:alpha val="74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xmlns="" id="{BBA8E1D6-010F-4DE9-92C6-3F8139E649DD}"/>
                  </a:ext>
                </a:extLst>
              </p:cNvPr>
              <p:cNvSpPr/>
              <p:nvPr/>
            </p:nvSpPr>
            <p:spPr>
              <a:xfrm>
                <a:off x="3651836" y="2061970"/>
                <a:ext cx="1091000" cy="216000"/>
              </a:xfrm>
              <a:prstGeom prst="roundRect">
                <a:avLst>
                  <a:gd name="adj" fmla="val 50000"/>
                </a:avLst>
              </a:prstGeom>
              <a:solidFill>
                <a:srgbClr val="FF0000">
                  <a:alpha val="74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xmlns="" id="{715C1090-C01B-49DB-868B-253E7C8CD30A}"/>
                  </a:ext>
                </a:extLst>
              </p:cNvPr>
              <p:cNvSpPr/>
              <p:nvPr/>
            </p:nvSpPr>
            <p:spPr>
              <a:xfrm rot="5400000">
                <a:off x="3443565" y="2255468"/>
                <a:ext cx="1507542" cy="216000"/>
              </a:xfrm>
              <a:prstGeom prst="roundRect">
                <a:avLst>
                  <a:gd name="adj" fmla="val 50000"/>
                </a:avLst>
              </a:prstGeom>
              <a:solidFill>
                <a:srgbClr val="00B0F0">
                  <a:alpha val="74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D745F6FC-4795-405B-9E1C-8112ACD37C99}"/>
                  </a:ext>
                </a:extLst>
              </p:cNvPr>
              <p:cNvSpPr/>
              <p:nvPr/>
            </p:nvSpPr>
            <p:spPr>
              <a:xfrm>
                <a:off x="3809897" y="1276348"/>
                <a:ext cx="774875" cy="549329"/>
              </a:xfrm>
              <a:custGeom>
                <a:avLst/>
                <a:gdLst>
                  <a:gd name="connsiteX0" fmla="*/ 430565 w 861131"/>
                  <a:gd name="connsiteY0" fmla="*/ 0 h 610478"/>
                  <a:gd name="connsiteX1" fmla="*/ 852382 w 861131"/>
                  <a:gd name="connsiteY1" fmla="*/ 343791 h 610478"/>
                  <a:gd name="connsiteX2" fmla="*/ 857950 w 861131"/>
                  <a:gd name="connsiteY2" fmla="*/ 399017 h 610478"/>
                  <a:gd name="connsiteX3" fmla="*/ 861131 w 861131"/>
                  <a:gd name="connsiteY3" fmla="*/ 414775 h 610478"/>
                  <a:gd name="connsiteX4" fmla="*/ 861131 w 861131"/>
                  <a:gd name="connsiteY4" fmla="*/ 502478 h 610478"/>
                  <a:gd name="connsiteX5" fmla="*/ 753131 w 861131"/>
                  <a:gd name="connsiteY5" fmla="*/ 610478 h 610478"/>
                  <a:gd name="connsiteX6" fmla="*/ 645131 w 861131"/>
                  <a:gd name="connsiteY6" fmla="*/ 502478 h 610478"/>
                  <a:gd name="connsiteX7" fmla="*/ 645131 w 861131"/>
                  <a:gd name="connsiteY7" fmla="*/ 427014 h 610478"/>
                  <a:gd name="connsiteX8" fmla="*/ 628930 w 861131"/>
                  <a:gd name="connsiteY8" fmla="*/ 346767 h 610478"/>
                  <a:gd name="connsiteX9" fmla="*/ 430565 w 861131"/>
                  <a:gd name="connsiteY9" fmla="*/ 215282 h 610478"/>
                  <a:gd name="connsiteX10" fmla="*/ 232200 w 861131"/>
                  <a:gd name="connsiteY10" fmla="*/ 346767 h 610478"/>
                  <a:gd name="connsiteX11" fmla="*/ 216597 w 861131"/>
                  <a:gd name="connsiteY11" fmla="*/ 424052 h 610478"/>
                  <a:gd name="connsiteX12" fmla="*/ 216597 w 861131"/>
                  <a:gd name="connsiteY12" fmla="*/ 502478 h 610478"/>
                  <a:gd name="connsiteX13" fmla="*/ 108597 w 861131"/>
                  <a:gd name="connsiteY13" fmla="*/ 610478 h 610478"/>
                  <a:gd name="connsiteX14" fmla="*/ 597 w 861131"/>
                  <a:gd name="connsiteY14" fmla="*/ 502478 h 610478"/>
                  <a:gd name="connsiteX15" fmla="*/ 597 w 861131"/>
                  <a:gd name="connsiteY15" fmla="*/ 430565 h 610478"/>
                  <a:gd name="connsiteX16" fmla="*/ 0 w 861131"/>
                  <a:gd name="connsiteY16" fmla="*/ 430565 h 610478"/>
                  <a:gd name="connsiteX17" fmla="*/ 597 w 861131"/>
                  <a:gd name="connsiteY17" fmla="*/ 424643 h 610478"/>
                  <a:gd name="connsiteX18" fmla="*/ 597 w 861131"/>
                  <a:gd name="connsiteY18" fmla="*/ 414775 h 610478"/>
                  <a:gd name="connsiteX19" fmla="*/ 2584 w 861131"/>
                  <a:gd name="connsiteY19" fmla="*/ 404932 h 610478"/>
                  <a:gd name="connsiteX20" fmla="*/ 8748 w 861131"/>
                  <a:gd name="connsiteY20" fmla="*/ 343791 h 610478"/>
                  <a:gd name="connsiteX21" fmla="*/ 430565 w 861131"/>
                  <a:gd name="connsiteY21" fmla="*/ 0 h 610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61131" h="610478">
                    <a:moveTo>
                      <a:pt x="430565" y="0"/>
                    </a:moveTo>
                    <a:cubicBezTo>
                      <a:pt x="638635" y="0"/>
                      <a:pt x="812234" y="147590"/>
                      <a:pt x="852382" y="343791"/>
                    </a:cubicBezTo>
                    <a:lnTo>
                      <a:pt x="857950" y="399017"/>
                    </a:lnTo>
                    <a:lnTo>
                      <a:pt x="861131" y="414775"/>
                    </a:lnTo>
                    <a:lnTo>
                      <a:pt x="861131" y="502478"/>
                    </a:lnTo>
                    <a:cubicBezTo>
                      <a:pt x="861131" y="562125"/>
                      <a:pt x="812777" y="610478"/>
                      <a:pt x="753131" y="610478"/>
                    </a:cubicBezTo>
                    <a:cubicBezTo>
                      <a:pt x="693483" y="610478"/>
                      <a:pt x="645131" y="562125"/>
                      <a:pt x="645131" y="502478"/>
                    </a:cubicBezTo>
                    <a:lnTo>
                      <a:pt x="645131" y="427014"/>
                    </a:lnTo>
                    <a:lnTo>
                      <a:pt x="628930" y="346767"/>
                    </a:lnTo>
                    <a:cubicBezTo>
                      <a:pt x="596248" y="269499"/>
                      <a:pt x="519739" y="215282"/>
                      <a:pt x="430565" y="215282"/>
                    </a:cubicBezTo>
                    <a:cubicBezTo>
                      <a:pt x="341392" y="215282"/>
                      <a:pt x="264882" y="269499"/>
                      <a:pt x="232200" y="346767"/>
                    </a:cubicBezTo>
                    <a:lnTo>
                      <a:pt x="216597" y="424052"/>
                    </a:lnTo>
                    <a:lnTo>
                      <a:pt x="216597" y="502478"/>
                    </a:lnTo>
                    <a:cubicBezTo>
                      <a:pt x="216597" y="562125"/>
                      <a:pt x="168243" y="610478"/>
                      <a:pt x="108597" y="610478"/>
                    </a:cubicBezTo>
                    <a:cubicBezTo>
                      <a:pt x="48949" y="610478"/>
                      <a:pt x="597" y="562125"/>
                      <a:pt x="597" y="502478"/>
                    </a:cubicBezTo>
                    <a:lnTo>
                      <a:pt x="597" y="430565"/>
                    </a:lnTo>
                    <a:lnTo>
                      <a:pt x="0" y="430565"/>
                    </a:lnTo>
                    <a:lnTo>
                      <a:pt x="597" y="424643"/>
                    </a:lnTo>
                    <a:lnTo>
                      <a:pt x="597" y="414775"/>
                    </a:lnTo>
                    <a:lnTo>
                      <a:pt x="2584" y="404932"/>
                    </a:lnTo>
                    <a:lnTo>
                      <a:pt x="8748" y="343791"/>
                    </a:lnTo>
                    <a:cubicBezTo>
                      <a:pt x="48896" y="147590"/>
                      <a:pt x="222495" y="0"/>
                      <a:pt x="430565" y="0"/>
                    </a:cubicBezTo>
                    <a:close/>
                  </a:path>
                </a:pathLst>
              </a:custGeom>
              <a:solidFill>
                <a:srgbClr val="FFC000">
                  <a:alpha val="75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xmlns="" id="{0EE95574-4913-4A24-9DA4-699A818350EC}"/>
                  </a:ext>
                </a:extLst>
              </p:cNvPr>
              <p:cNvSpPr/>
              <p:nvPr/>
            </p:nvSpPr>
            <p:spPr>
              <a:xfrm rot="5400000">
                <a:off x="4040490" y="1389056"/>
                <a:ext cx="2155839" cy="1297971"/>
              </a:xfrm>
              <a:custGeom>
                <a:avLst/>
                <a:gdLst>
                  <a:gd name="connsiteX0" fmla="*/ 0 w 2155839"/>
                  <a:gd name="connsiteY0" fmla="*/ 372491 h 1297971"/>
                  <a:gd name="connsiteX1" fmla="*/ 0 w 2155839"/>
                  <a:gd name="connsiteY1" fmla="*/ 370736 h 1297971"/>
                  <a:gd name="connsiteX2" fmla="*/ 0 w 2155839"/>
                  <a:gd name="connsiteY2" fmla="*/ 108000 h 1297971"/>
                  <a:gd name="connsiteX3" fmla="*/ 108000 w 2155839"/>
                  <a:gd name="connsiteY3" fmla="*/ 0 h 1297971"/>
                  <a:gd name="connsiteX4" fmla="*/ 216000 w 2155839"/>
                  <a:gd name="connsiteY4" fmla="*/ 108000 h 1297971"/>
                  <a:gd name="connsiteX5" fmla="*/ 216000 w 2155839"/>
                  <a:gd name="connsiteY5" fmla="*/ 372491 h 1297971"/>
                  <a:gd name="connsiteX6" fmla="*/ 215782 w 2155839"/>
                  <a:gd name="connsiteY6" fmla="*/ 373571 h 1297971"/>
                  <a:gd name="connsiteX7" fmla="*/ 228334 w 2155839"/>
                  <a:gd name="connsiteY7" fmla="*/ 444724 h 1297971"/>
                  <a:gd name="connsiteX8" fmla="*/ 387049 w 2155839"/>
                  <a:gd name="connsiteY8" fmla="*/ 581619 h 1297971"/>
                  <a:gd name="connsiteX9" fmla="*/ 429555 w 2155839"/>
                  <a:gd name="connsiteY9" fmla="*/ 585932 h 1297971"/>
                  <a:gd name="connsiteX10" fmla="*/ 1787474 w 2155839"/>
                  <a:gd name="connsiteY10" fmla="*/ 585932 h 1297971"/>
                  <a:gd name="connsiteX11" fmla="*/ 1807902 w 2155839"/>
                  <a:gd name="connsiteY11" fmla="*/ 590056 h 1297971"/>
                  <a:gd name="connsiteX12" fmla="*/ 1863278 w 2155839"/>
                  <a:gd name="connsiteY12" fmla="*/ 595411 h 1297971"/>
                  <a:gd name="connsiteX13" fmla="*/ 2155766 w 2155839"/>
                  <a:gd name="connsiteY13" fmla="*/ 936248 h 1297971"/>
                  <a:gd name="connsiteX14" fmla="*/ 1876778 w 2155839"/>
                  <a:gd name="connsiteY14" fmla="*/ 1288278 h 1297971"/>
                  <a:gd name="connsiteX15" fmla="*/ 1861570 w 2155839"/>
                  <a:gd name="connsiteY15" fmla="*/ 1290314 h 1297971"/>
                  <a:gd name="connsiteX16" fmla="*/ 1826625 w 2155839"/>
                  <a:gd name="connsiteY16" fmla="*/ 1297369 h 1297971"/>
                  <a:gd name="connsiteX17" fmla="*/ 1808868 w 2155839"/>
                  <a:gd name="connsiteY17" fmla="*/ 1297369 h 1297971"/>
                  <a:gd name="connsiteX18" fmla="*/ 1804375 w 2155839"/>
                  <a:gd name="connsiteY18" fmla="*/ 1297971 h 1297971"/>
                  <a:gd name="connsiteX19" fmla="*/ 1804351 w 2155839"/>
                  <a:gd name="connsiteY19" fmla="*/ 1297369 h 1297971"/>
                  <a:gd name="connsiteX20" fmla="*/ 1612952 w 2155839"/>
                  <a:gd name="connsiteY20" fmla="*/ 1297369 h 1297971"/>
                  <a:gd name="connsiteX21" fmla="*/ 1504952 w 2155839"/>
                  <a:gd name="connsiteY21" fmla="*/ 1189369 h 1297971"/>
                  <a:gd name="connsiteX22" fmla="*/ 1612952 w 2155839"/>
                  <a:gd name="connsiteY22" fmla="*/ 1081369 h 1297971"/>
                  <a:gd name="connsiteX23" fmla="*/ 1805897 w 2155839"/>
                  <a:gd name="connsiteY23" fmla="*/ 1081369 h 1297971"/>
                  <a:gd name="connsiteX24" fmla="*/ 1853686 w 2155839"/>
                  <a:gd name="connsiteY24" fmla="*/ 1070789 h 1297971"/>
                  <a:gd name="connsiteX25" fmla="*/ 1941217 w 2155839"/>
                  <a:gd name="connsiteY25" fmla="*/ 940395 h 1297971"/>
                  <a:gd name="connsiteX26" fmla="*/ 1790661 w 2155839"/>
                  <a:gd name="connsiteY26" fmla="*/ 802978 h 1297971"/>
                  <a:gd name="connsiteX27" fmla="*/ 1790661 w 2155839"/>
                  <a:gd name="connsiteY27" fmla="*/ 801289 h 1297971"/>
                  <a:gd name="connsiteX28" fmla="*/ 1787474 w 2155839"/>
                  <a:gd name="connsiteY28" fmla="*/ 801932 h 1297971"/>
                  <a:gd name="connsiteX29" fmla="*/ 429061 w 2155839"/>
                  <a:gd name="connsiteY29" fmla="*/ 801932 h 1297971"/>
                  <a:gd name="connsiteX30" fmla="*/ 421566 w 2155839"/>
                  <a:gd name="connsiteY30" fmla="*/ 800419 h 1297971"/>
                  <a:gd name="connsiteX31" fmla="*/ 343533 w 2155839"/>
                  <a:gd name="connsiteY31" fmla="*/ 792500 h 1297971"/>
                  <a:gd name="connsiteX32" fmla="*/ 6719 w 2155839"/>
                  <a:gd name="connsiteY32" fmla="*/ 446917 h 1297971"/>
                  <a:gd name="connsiteX33" fmla="*/ 275 w 2155839"/>
                  <a:gd name="connsiteY33" fmla="*/ 373852 h 129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155839" h="1297971">
                    <a:moveTo>
                      <a:pt x="0" y="372491"/>
                    </a:moveTo>
                    <a:lnTo>
                      <a:pt x="0" y="370736"/>
                    </a:lnTo>
                    <a:lnTo>
                      <a:pt x="0" y="108000"/>
                    </a:lnTo>
                    <a:cubicBezTo>
                      <a:pt x="0" y="48353"/>
                      <a:pt x="48353" y="0"/>
                      <a:pt x="108000" y="0"/>
                    </a:cubicBezTo>
                    <a:cubicBezTo>
                      <a:pt x="167647" y="0"/>
                      <a:pt x="216000" y="48353"/>
                      <a:pt x="216000" y="108000"/>
                    </a:cubicBezTo>
                    <a:lnTo>
                      <a:pt x="216000" y="372491"/>
                    </a:lnTo>
                    <a:lnTo>
                      <a:pt x="215782" y="373571"/>
                    </a:lnTo>
                    <a:lnTo>
                      <a:pt x="228334" y="444724"/>
                    </a:lnTo>
                    <a:cubicBezTo>
                      <a:pt x="253664" y="513941"/>
                      <a:pt x="313517" y="566525"/>
                      <a:pt x="387049" y="581619"/>
                    </a:cubicBezTo>
                    <a:lnTo>
                      <a:pt x="429555" y="585932"/>
                    </a:lnTo>
                    <a:lnTo>
                      <a:pt x="1787474" y="585932"/>
                    </a:lnTo>
                    <a:lnTo>
                      <a:pt x="1807902" y="590056"/>
                    </a:lnTo>
                    <a:lnTo>
                      <a:pt x="1863278" y="595411"/>
                    </a:lnTo>
                    <a:cubicBezTo>
                      <a:pt x="2027612" y="627650"/>
                      <a:pt x="2152306" y="767175"/>
                      <a:pt x="2155766" y="936248"/>
                    </a:cubicBezTo>
                    <a:cubicBezTo>
                      <a:pt x="2159231" y="1105587"/>
                      <a:pt x="2039977" y="1249961"/>
                      <a:pt x="1876778" y="1288278"/>
                    </a:cubicBezTo>
                    <a:lnTo>
                      <a:pt x="1861570" y="1290314"/>
                    </a:lnTo>
                    <a:lnTo>
                      <a:pt x="1826625" y="1297369"/>
                    </a:lnTo>
                    <a:lnTo>
                      <a:pt x="1808868" y="1297369"/>
                    </a:lnTo>
                    <a:lnTo>
                      <a:pt x="1804375" y="1297971"/>
                    </a:lnTo>
                    <a:lnTo>
                      <a:pt x="1804351" y="1297369"/>
                    </a:lnTo>
                    <a:lnTo>
                      <a:pt x="1612952" y="1297369"/>
                    </a:lnTo>
                    <a:cubicBezTo>
                      <a:pt x="1553305" y="1297369"/>
                      <a:pt x="1504952" y="1249016"/>
                      <a:pt x="1504952" y="1189369"/>
                    </a:cubicBezTo>
                    <a:cubicBezTo>
                      <a:pt x="1504952" y="1129722"/>
                      <a:pt x="1553305" y="1081369"/>
                      <a:pt x="1612952" y="1081369"/>
                    </a:cubicBezTo>
                    <a:lnTo>
                      <a:pt x="1805897" y="1081369"/>
                    </a:lnTo>
                    <a:lnTo>
                      <a:pt x="1853686" y="1070789"/>
                    </a:lnTo>
                    <a:cubicBezTo>
                      <a:pt x="1906466" y="1048105"/>
                      <a:pt x="1942496" y="997881"/>
                      <a:pt x="1941217" y="940395"/>
                    </a:cubicBezTo>
                    <a:cubicBezTo>
                      <a:pt x="1939518" y="864045"/>
                      <a:pt x="1872612" y="802978"/>
                      <a:pt x="1790661" y="802978"/>
                    </a:cubicBezTo>
                    <a:lnTo>
                      <a:pt x="1790661" y="801289"/>
                    </a:lnTo>
                    <a:lnTo>
                      <a:pt x="1787474" y="801932"/>
                    </a:lnTo>
                    <a:lnTo>
                      <a:pt x="429061" y="801932"/>
                    </a:lnTo>
                    <a:lnTo>
                      <a:pt x="421566" y="800419"/>
                    </a:lnTo>
                    <a:lnTo>
                      <a:pt x="343533" y="792500"/>
                    </a:lnTo>
                    <a:cubicBezTo>
                      <a:pt x="171958" y="757280"/>
                      <a:pt x="37622" y="620006"/>
                      <a:pt x="6719" y="446917"/>
                    </a:cubicBezTo>
                    <a:lnTo>
                      <a:pt x="275" y="373852"/>
                    </a:lnTo>
                    <a:close/>
                  </a:path>
                </a:pathLst>
              </a:custGeom>
              <a:solidFill>
                <a:srgbClr val="FF0000">
                  <a:alpha val="74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: 圆角 89">
                <a:extLst>
                  <a:ext uri="{FF2B5EF4-FFF2-40B4-BE49-F238E27FC236}">
                    <a16:creationId xmlns:a16="http://schemas.microsoft.com/office/drawing/2014/main" xmlns="" id="{8EEE01FE-C998-4538-93D7-1BE41EA2A6D8}"/>
                  </a:ext>
                </a:extLst>
              </p:cNvPr>
              <p:cNvSpPr/>
              <p:nvPr/>
            </p:nvSpPr>
            <p:spPr>
              <a:xfrm>
                <a:off x="4967027" y="1565957"/>
                <a:ext cx="876760" cy="216000"/>
              </a:xfrm>
              <a:prstGeom prst="roundRect">
                <a:avLst>
                  <a:gd name="adj" fmla="val 50000"/>
                </a:avLst>
              </a:prstGeom>
              <a:solidFill>
                <a:srgbClr val="00B0F0">
                  <a:alpha val="74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: 圆角 90">
                <a:extLst>
                  <a:ext uri="{FF2B5EF4-FFF2-40B4-BE49-F238E27FC236}">
                    <a16:creationId xmlns:a16="http://schemas.microsoft.com/office/drawing/2014/main" xmlns="" id="{A8DCDD54-4D04-4232-BA47-1BBA72798135}"/>
                  </a:ext>
                </a:extLst>
              </p:cNvPr>
              <p:cNvSpPr/>
              <p:nvPr/>
            </p:nvSpPr>
            <p:spPr>
              <a:xfrm rot="5400000">
                <a:off x="4713754" y="2232959"/>
                <a:ext cx="1550004" cy="216000"/>
              </a:xfrm>
              <a:prstGeom prst="roundRect">
                <a:avLst>
                  <a:gd name="adj" fmla="val 50000"/>
                </a:avLst>
              </a:prstGeom>
              <a:solidFill>
                <a:srgbClr val="FFC000">
                  <a:alpha val="74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xmlns="" id="{419A1821-1D5B-464C-AB97-77927C1F177E}"/>
                </a:ext>
              </a:extLst>
            </p:cNvPr>
            <p:cNvSpPr/>
            <p:nvPr/>
          </p:nvSpPr>
          <p:spPr>
            <a:xfrm>
              <a:off x="5257714" y="2885637"/>
              <a:ext cx="206520" cy="206520"/>
            </a:xfrm>
            <a:prstGeom prst="ellipse">
              <a:avLst/>
            </a:prstGeom>
            <a:solidFill>
              <a:srgbClr val="00B0F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83EC18A8-2AAD-4F53-AF8D-6C5725BBFD1C}"/>
              </a:ext>
            </a:extLst>
          </p:cNvPr>
          <p:cNvSpPr txBox="1"/>
          <p:nvPr/>
        </p:nvSpPr>
        <p:spPr>
          <a:xfrm>
            <a:off x="430426" y="775188"/>
            <a:ext cx="17232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4242"/>
                </a:solidFill>
                <a:latin typeface="Bauhaus LT Heavy" panose="02000903020000020004" pitchFamily="2" charset="0"/>
                <a:cs typeface="Times New Roman" panose="02020603050405020304" pitchFamily="18" charset="0"/>
              </a:rPr>
              <a:t>03/</a:t>
            </a:r>
          </a:p>
          <a:p>
            <a:r>
              <a:rPr lang="en-US" altLang="zh-CN" sz="2800" b="1" dirty="0">
                <a:solidFill>
                  <a:srgbClr val="42C4F4"/>
                </a:solidFill>
                <a:latin typeface="Bauhaus LT Heavy" panose="02000903020000020004" pitchFamily="2" charset="0"/>
                <a:cs typeface="Times New Roman" panose="02020603050405020304" pitchFamily="18" charset="0"/>
              </a:rPr>
              <a:t>02</a:t>
            </a:r>
            <a:endParaRPr lang="zh-CN" altLang="en-US" sz="2800" b="1" dirty="0">
              <a:solidFill>
                <a:srgbClr val="42C4F4"/>
              </a:solidFill>
              <a:latin typeface="Bauhaus LT Heavy" panose="02000903020000020004" pitchFamily="2" charset="0"/>
              <a:cs typeface="Times New Roman" panose="02020603050405020304" pitchFamily="18" charset="0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xmlns="" id="{EB9862D3-A090-430F-AFD2-ABB3AA6F429A}"/>
              </a:ext>
            </a:extLst>
          </p:cNvPr>
          <p:cNvSpPr>
            <a:spLocks noChangeAspect="1"/>
          </p:cNvSpPr>
          <p:nvPr/>
        </p:nvSpPr>
        <p:spPr bwMode="auto">
          <a:xfrm>
            <a:off x="11228304" y="6041883"/>
            <a:ext cx="441313" cy="199166"/>
          </a:xfrm>
          <a:custGeom>
            <a:avLst/>
            <a:gdLst>
              <a:gd name="connsiteX0" fmla="*/ 84154 w 609685"/>
              <a:gd name="connsiteY0" fmla="*/ 146455 h 199166"/>
              <a:gd name="connsiteX1" fmla="*/ 157470 w 609685"/>
              <a:gd name="connsiteY1" fmla="*/ 173991 h 199166"/>
              <a:gd name="connsiteX2" fmla="*/ 230785 w 609685"/>
              <a:gd name="connsiteY2" fmla="*/ 146455 h 199166"/>
              <a:gd name="connsiteX3" fmla="*/ 304888 w 609685"/>
              <a:gd name="connsiteY3" fmla="*/ 173991 h 199166"/>
              <a:gd name="connsiteX4" fmla="*/ 378204 w 609685"/>
              <a:gd name="connsiteY4" fmla="*/ 146455 h 199166"/>
              <a:gd name="connsiteX5" fmla="*/ 451519 w 609685"/>
              <a:gd name="connsiteY5" fmla="*/ 173991 h 199166"/>
              <a:gd name="connsiteX6" fmla="*/ 525623 w 609685"/>
              <a:gd name="connsiteY6" fmla="*/ 146455 h 199166"/>
              <a:gd name="connsiteX7" fmla="*/ 606821 w 609685"/>
              <a:gd name="connsiteY7" fmla="*/ 181071 h 199166"/>
              <a:gd name="connsiteX8" fmla="*/ 606032 w 609685"/>
              <a:gd name="connsiteY8" fmla="*/ 196019 h 199166"/>
              <a:gd name="connsiteX9" fmla="*/ 598937 w 609685"/>
              <a:gd name="connsiteY9" fmla="*/ 199166 h 199166"/>
              <a:gd name="connsiteX10" fmla="*/ 591055 w 609685"/>
              <a:gd name="connsiteY10" fmla="*/ 196019 h 199166"/>
              <a:gd name="connsiteX11" fmla="*/ 525623 w 609685"/>
              <a:gd name="connsiteY11" fmla="*/ 167697 h 199166"/>
              <a:gd name="connsiteX12" fmla="*/ 459403 w 609685"/>
              <a:gd name="connsiteY12" fmla="*/ 196019 h 199166"/>
              <a:gd name="connsiteX13" fmla="*/ 457037 w 609685"/>
              <a:gd name="connsiteY13" fmla="*/ 197593 h 199166"/>
              <a:gd name="connsiteX14" fmla="*/ 455460 w 609685"/>
              <a:gd name="connsiteY14" fmla="*/ 198379 h 199166"/>
              <a:gd name="connsiteX15" fmla="*/ 453096 w 609685"/>
              <a:gd name="connsiteY15" fmla="*/ 199166 h 199166"/>
              <a:gd name="connsiteX16" fmla="*/ 451519 w 609685"/>
              <a:gd name="connsiteY16" fmla="*/ 199166 h 199166"/>
              <a:gd name="connsiteX17" fmla="*/ 449942 w 609685"/>
              <a:gd name="connsiteY17" fmla="*/ 199166 h 199166"/>
              <a:gd name="connsiteX18" fmla="*/ 447578 w 609685"/>
              <a:gd name="connsiteY18" fmla="*/ 198379 h 199166"/>
              <a:gd name="connsiteX19" fmla="*/ 446789 w 609685"/>
              <a:gd name="connsiteY19" fmla="*/ 197593 h 199166"/>
              <a:gd name="connsiteX20" fmla="*/ 444424 w 609685"/>
              <a:gd name="connsiteY20" fmla="*/ 196019 h 199166"/>
              <a:gd name="connsiteX21" fmla="*/ 378204 w 609685"/>
              <a:gd name="connsiteY21" fmla="*/ 167697 h 199166"/>
              <a:gd name="connsiteX22" fmla="*/ 311983 w 609685"/>
              <a:gd name="connsiteY22" fmla="*/ 196019 h 199166"/>
              <a:gd name="connsiteX23" fmla="*/ 310406 w 609685"/>
              <a:gd name="connsiteY23" fmla="*/ 197593 h 199166"/>
              <a:gd name="connsiteX24" fmla="*/ 308831 w 609685"/>
              <a:gd name="connsiteY24" fmla="*/ 198379 h 199166"/>
              <a:gd name="connsiteX25" fmla="*/ 306465 w 609685"/>
              <a:gd name="connsiteY25" fmla="*/ 199166 h 199166"/>
              <a:gd name="connsiteX26" fmla="*/ 304888 w 609685"/>
              <a:gd name="connsiteY26" fmla="*/ 199166 h 199166"/>
              <a:gd name="connsiteX27" fmla="*/ 303312 w 609685"/>
              <a:gd name="connsiteY27" fmla="*/ 199166 h 199166"/>
              <a:gd name="connsiteX28" fmla="*/ 300947 w 609685"/>
              <a:gd name="connsiteY28" fmla="*/ 198379 h 199166"/>
              <a:gd name="connsiteX29" fmla="*/ 299370 w 609685"/>
              <a:gd name="connsiteY29" fmla="*/ 197593 h 199166"/>
              <a:gd name="connsiteX30" fmla="*/ 297006 w 609685"/>
              <a:gd name="connsiteY30" fmla="*/ 196019 h 199166"/>
              <a:gd name="connsiteX31" fmla="*/ 230785 w 609685"/>
              <a:gd name="connsiteY31" fmla="*/ 167697 h 199166"/>
              <a:gd name="connsiteX32" fmla="*/ 165353 w 609685"/>
              <a:gd name="connsiteY32" fmla="*/ 196019 h 199166"/>
              <a:gd name="connsiteX33" fmla="*/ 164565 w 609685"/>
              <a:gd name="connsiteY33" fmla="*/ 196019 h 199166"/>
              <a:gd name="connsiteX34" fmla="*/ 162988 w 609685"/>
              <a:gd name="connsiteY34" fmla="*/ 197593 h 199166"/>
              <a:gd name="connsiteX35" fmla="*/ 161411 w 609685"/>
              <a:gd name="connsiteY35" fmla="*/ 198379 h 199166"/>
              <a:gd name="connsiteX36" fmla="*/ 159047 w 609685"/>
              <a:gd name="connsiteY36" fmla="*/ 199166 h 199166"/>
              <a:gd name="connsiteX37" fmla="*/ 157470 w 609685"/>
              <a:gd name="connsiteY37" fmla="*/ 199166 h 199166"/>
              <a:gd name="connsiteX38" fmla="*/ 155893 w 609685"/>
              <a:gd name="connsiteY38" fmla="*/ 199166 h 199166"/>
              <a:gd name="connsiteX39" fmla="*/ 153528 w 609685"/>
              <a:gd name="connsiteY39" fmla="*/ 198379 h 199166"/>
              <a:gd name="connsiteX40" fmla="*/ 151952 w 609685"/>
              <a:gd name="connsiteY40" fmla="*/ 197593 h 199166"/>
              <a:gd name="connsiteX41" fmla="*/ 150375 w 609685"/>
              <a:gd name="connsiteY41" fmla="*/ 196019 h 199166"/>
              <a:gd name="connsiteX42" fmla="*/ 149586 w 609685"/>
              <a:gd name="connsiteY42" fmla="*/ 196019 h 199166"/>
              <a:gd name="connsiteX43" fmla="*/ 84154 w 609685"/>
              <a:gd name="connsiteY43" fmla="*/ 167697 h 199166"/>
              <a:gd name="connsiteX44" fmla="*/ 17934 w 609685"/>
              <a:gd name="connsiteY44" fmla="*/ 196019 h 199166"/>
              <a:gd name="connsiteX45" fmla="*/ 2955 w 609685"/>
              <a:gd name="connsiteY45" fmla="*/ 196019 h 199166"/>
              <a:gd name="connsiteX46" fmla="*/ 2955 w 609685"/>
              <a:gd name="connsiteY46" fmla="*/ 181071 h 199166"/>
              <a:gd name="connsiteX47" fmla="*/ 84154 w 609685"/>
              <a:gd name="connsiteY47" fmla="*/ 146455 h 199166"/>
              <a:gd name="connsiteX48" fmla="*/ 84154 w 609685"/>
              <a:gd name="connsiteY48" fmla="*/ 73228 h 199166"/>
              <a:gd name="connsiteX49" fmla="*/ 157470 w 609685"/>
              <a:gd name="connsiteY49" fmla="*/ 100763 h 199166"/>
              <a:gd name="connsiteX50" fmla="*/ 230785 w 609685"/>
              <a:gd name="connsiteY50" fmla="*/ 73228 h 199166"/>
              <a:gd name="connsiteX51" fmla="*/ 304888 w 609685"/>
              <a:gd name="connsiteY51" fmla="*/ 100763 h 199166"/>
              <a:gd name="connsiteX52" fmla="*/ 378204 w 609685"/>
              <a:gd name="connsiteY52" fmla="*/ 73228 h 199166"/>
              <a:gd name="connsiteX53" fmla="*/ 451519 w 609685"/>
              <a:gd name="connsiteY53" fmla="*/ 100763 h 199166"/>
              <a:gd name="connsiteX54" fmla="*/ 525623 w 609685"/>
              <a:gd name="connsiteY54" fmla="*/ 73228 h 199166"/>
              <a:gd name="connsiteX55" fmla="*/ 606821 w 609685"/>
              <a:gd name="connsiteY55" fmla="*/ 107844 h 199166"/>
              <a:gd name="connsiteX56" fmla="*/ 606032 w 609685"/>
              <a:gd name="connsiteY56" fmla="*/ 122791 h 199166"/>
              <a:gd name="connsiteX57" fmla="*/ 598937 w 609685"/>
              <a:gd name="connsiteY57" fmla="*/ 125939 h 199166"/>
              <a:gd name="connsiteX58" fmla="*/ 591055 w 609685"/>
              <a:gd name="connsiteY58" fmla="*/ 122791 h 199166"/>
              <a:gd name="connsiteX59" fmla="*/ 525623 w 609685"/>
              <a:gd name="connsiteY59" fmla="*/ 94470 h 199166"/>
              <a:gd name="connsiteX60" fmla="*/ 459403 w 609685"/>
              <a:gd name="connsiteY60" fmla="*/ 122791 h 199166"/>
              <a:gd name="connsiteX61" fmla="*/ 457037 w 609685"/>
              <a:gd name="connsiteY61" fmla="*/ 123578 h 199166"/>
              <a:gd name="connsiteX62" fmla="*/ 455460 w 609685"/>
              <a:gd name="connsiteY62" fmla="*/ 125152 h 199166"/>
              <a:gd name="connsiteX63" fmla="*/ 453096 w 609685"/>
              <a:gd name="connsiteY63" fmla="*/ 125152 h 199166"/>
              <a:gd name="connsiteX64" fmla="*/ 451519 w 609685"/>
              <a:gd name="connsiteY64" fmla="*/ 125939 h 199166"/>
              <a:gd name="connsiteX65" fmla="*/ 449942 w 609685"/>
              <a:gd name="connsiteY65" fmla="*/ 125152 h 199166"/>
              <a:gd name="connsiteX66" fmla="*/ 447578 w 609685"/>
              <a:gd name="connsiteY66" fmla="*/ 125152 h 199166"/>
              <a:gd name="connsiteX67" fmla="*/ 446001 w 609685"/>
              <a:gd name="connsiteY67" fmla="*/ 123578 h 199166"/>
              <a:gd name="connsiteX68" fmla="*/ 444424 w 609685"/>
              <a:gd name="connsiteY68" fmla="*/ 122791 h 199166"/>
              <a:gd name="connsiteX69" fmla="*/ 378204 w 609685"/>
              <a:gd name="connsiteY69" fmla="*/ 94470 h 199166"/>
              <a:gd name="connsiteX70" fmla="*/ 311983 w 609685"/>
              <a:gd name="connsiteY70" fmla="*/ 122791 h 199166"/>
              <a:gd name="connsiteX71" fmla="*/ 309619 w 609685"/>
              <a:gd name="connsiteY71" fmla="*/ 123578 h 199166"/>
              <a:gd name="connsiteX72" fmla="*/ 308831 w 609685"/>
              <a:gd name="connsiteY72" fmla="*/ 125152 h 199166"/>
              <a:gd name="connsiteX73" fmla="*/ 305677 w 609685"/>
              <a:gd name="connsiteY73" fmla="*/ 125152 h 199166"/>
              <a:gd name="connsiteX74" fmla="*/ 304888 w 609685"/>
              <a:gd name="connsiteY74" fmla="*/ 125939 h 199166"/>
              <a:gd name="connsiteX75" fmla="*/ 303312 w 609685"/>
              <a:gd name="connsiteY75" fmla="*/ 125152 h 199166"/>
              <a:gd name="connsiteX76" fmla="*/ 300947 w 609685"/>
              <a:gd name="connsiteY76" fmla="*/ 125152 h 199166"/>
              <a:gd name="connsiteX77" fmla="*/ 299370 w 609685"/>
              <a:gd name="connsiteY77" fmla="*/ 123578 h 199166"/>
              <a:gd name="connsiteX78" fmla="*/ 297006 w 609685"/>
              <a:gd name="connsiteY78" fmla="*/ 122791 h 199166"/>
              <a:gd name="connsiteX79" fmla="*/ 230785 w 609685"/>
              <a:gd name="connsiteY79" fmla="*/ 94470 h 199166"/>
              <a:gd name="connsiteX80" fmla="*/ 165353 w 609685"/>
              <a:gd name="connsiteY80" fmla="*/ 122791 h 199166"/>
              <a:gd name="connsiteX81" fmla="*/ 164565 w 609685"/>
              <a:gd name="connsiteY81" fmla="*/ 122791 h 199166"/>
              <a:gd name="connsiteX82" fmla="*/ 162988 w 609685"/>
              <a:gd name="connsiteY82" fmla="*/ 123578 h 199166"/>
              <a:gd name="connsiteX83" fmla="*/ 161411 w 609685"/>
              <a:gd name="connsiteY83" fmla="*/ 125152 h 199166"/>
              <a:gd name="connsiteX84" fmla="*/ 159047 w 609685"/>
              <a:gd name="connsiteY84" fmla="*/ 125152 h 199166"/>
              <a:gd name="connsiteX85" fmla="*/ 157470 w 609685"/>
              <a:gd name="connsiteY85" fmla="*/ 125939 h 199166"/>
              <a:gd name="connsiteX86" fmla="*/ 155893 w 609685"/>
              <a:gd name="connsiteY86" fmla="*/ 125152 h 199166"/>
              <a:gd name="connsiteX87" fmla="*/ 153528 w 609685"/>
              <a:gd name="connsiteY87" fmla="*/ 125152 h 199166"/>
              <a:gd name="connsiteX88" fmla="*/ 151952 w 609685"/>
              <a:gd name="connsiteY88" fmla="*/ 123578 h 199166"/>
              <a:gd name="connsiteX89" fmla="*/ 150375 w 609685"/>
              <a:gd name="connsiteY89" fmla="*/ 122791 h 199166"/>
              <a:gd name="connsiteX90" fmla="*/ 149586 w 609685"/>
              <a:gd name="connsiteY90" fmla="*/ 122791 h 199166"/>
              <a:gd name="connsiteX91" fmla="*/ 84154 w 609685"/>
              <a:gd name="connsiteY91" fmla="*/ 94470 h 199166"/>
              <a:gd name="connsiteX92" fmla="*/ 17934 w 609685"/>
              <a:gd name="connsiteY92" fmla="*/ 122791 h 199166"/>
              <a:gd name="connsiteX93" fmla="*/ 2955 w 609685"/>
              <a:gd name="connsiteY93" fmla="*/ 122791 h 199166"/>
              <a:gd name="connsiteX94" fmla="*/ 2955 w 609685"/>
              <a:gd name="connsiteY94" fmla="*/ 107844 h 199166"/>
              <a:gd name="connsiteX95" fmla="*/ 84154 w 609685"/>
              <a:gd name="connsiteY95" fmla="*/ 73228 h 199166"/>
              <a:gd name="connsiteX96" fmla="*/ 84154 w 609685"/>
              <a:gd name="connsiteY96" fmla="*/ 0 h 199166"/>
              <a:gd name="connsiteX97" fmla="*/ 157470 w 609685"/>
              <a:gd name="connsiteY97" fmla="*/ 27536 h 199166"/>
              <a:gd name="connsiteX98" fmla="*/ 230785 w 609685"/>
              <a:gd name="connsiteY98" fmla="*/ 0 h 199166"/>
              <a:gd name="connsiteX99" fmla="*/ 304888 w 609685"/>
              <a:gd name="connsiteY99" fmla="*/ 27536 h 199166"/>
              <a:gd name="connsiteX100" fmla="*/ 378204 w 609685"/>
              <a:gd name="connsiteY100" fmla="*/ 0 h 199166"/>
              <a:gd name="connsiteX101" fmla="*/ 451519 w 609685"/>
              <a:gd name="connsiteY101" fmla="*/ 27536 h 199166"/>
              <a:gd name="connsiteX102" fmla="*/ 525623 w 609685"/>
              <a:gd name="connsiteY102" fmla="*/ 0 h 199166"/>
              <a:gd name="connsiteX103" fmla="*/ 606821 w 609685"/>
              <a:gd name="connsiteY103" fmla="*/ 34616 h 199166"/>
              <a:gd name="connsiteX104" fmla="*/ 606032 w 609685"/>
              <a:gd name="connsiteY104" fmla="*/ 49564 h 199166"/>
              <a:gd name="connsiteX105" fmla="*/ 598937 w 609685"/>
              <a:gd name="connsiteY105" fmla="*/ 51924 h 199166"/>
              <a:gd name="connsiteX106" fmla="*/ 591055 w 609685"/>
              <a:gd name="connsiteY106" fmla="*/ 48778 h 199166"/>
              <a:gd name="connsiteX107" fmla="*/ 525623 w 609685"/>
              <a:gd name="connsiteY107" fmla="*/ 20455 h 199166"/>
              <a:gd name="connsiteX108" fmla="*/ 459403 w 609685"/>
              <a:gd name="connsiteY108" fmla="*/ 48778 h 199166"/>
              <a:gd name="connsiteX109" fmla="*/ 459403 w 609685"/>
              <a:gd name="connsiteY109" fmla="*/ 49564 h 199166"/>
              <a:gd name="connsiteX110" fmla="*/ 457037 w 609685"/>
              <a:gd name="connsiteY110" fmla="*/ 50350 h 199166"/>
              <a:gd name="connsiteX111" fmla="*/ 455460 w 609685"/>
              <a:gd name="connsiteY111" fmla="*/ 51137 h 199166"/>
              <a:gd name="connsiteX112" fmla="*/ 453096 w 609685"/>
              <a:gd name="connsiteY112" fmla="*/ 51924 h 199166"/>
              <a:gd name="connsiteX113" fmla="*/ 451519 w 609685"/>
              <a:gd name="connsiteY113" fmla="*/ 51924 h 199166"/>
              <a:gd name="connsiteX114" fmla="*/ 449942 w 609685"/>
              <a:gd name="connsiteY114" fmla="*/ 51924 h 199166"/>
              <a:gd name="connsiteX115" fmla="*/ 447578 w 609685"/>
              <a:gd name="connsiteY115" fmla="*/ 51137 h 199166"/>
              <a:gd name="connsiteX116" fmla="*/ 446001 w 609685"/>
              <a:gd name="connsiteY116" fmla="*/ 50350 h 199166"/>
              <a:gd name="connsiteX117" fmla="*/ 444424 w 609685"/>
              <a:gd name="connsiteY117" fmla="*/ 49564 h 199166"/>
              <a:gd name="connsiteX118" fmla="*/ 444424 w 609685"/>
              <a:gd name="connsiteY118" fmla="*/ 48778 h 199166"/>
              <a:gd name="connsiteX119" fmla="*/ 378204 w 609685"/>
              <a:gd name="connsiteY119" fmla="*/ 20455 h 199166"/>
              <a:gd name="connsiteX120" fmla="*/ 311983 w 609685"/>
              <a:gd name="connsiteY120" fmla="*/ 48778 h 199166"/>
              <a:gd name="connsiteX121" fmla="*/ 311983 w 609685"/>
              <a:gd name="connsiteY121" fmla="*/ 49564 h 199166"/>
              <a:gd name="connsiteX122" fmla="*/ 309619 w 609685"/>
              <a:gd name="connsiteY122" fmla="*/ 50350 h 199166"/>
              <a:gd name="connsiteX123" fmla="*/ 308831 w 609685"/>
              <a:gd name="connsiteY123" fmla="*/ 51137 h 199166"/>
              <a:gd name="connsiteX124" fmla="*/ 305677 w 609685"/>
              <a:gd name="connsiteY124" fmla="*/ 51924 h 199166"/>
              <a:gd name="connsiteX125" fmla="*/ 304888 w 609685"/>
              <a:gd name="connsiteY125" fmla="*/ 51924 h 199166"/>
              <a:gd name="connsiteX126" fmla="*/ 303312 w 609685"/>
              <a:gd name="connsiteY126" fmla="*/ 51924 h 199166"/>
              <a:gd name="connsiteX127" fmla="*/ 300947 w 609685"/>
              <a:gd name="connsiteY127" fmla="*/ 51137 h 199166"/>
              <a:gd name="connsiteX128" fmla="*/ 299370 w 609685"/>
              <a:gd name="connsiteY128" fmla="*/ 50350 h 199166"/>
              <a:gd name="connsiteX129" fmla="*/ 297006 w 609685"/>
              <a:gd name="connsiteY129" fmla="*/ 49564 h 199166"/>
              <a:gd name="connsiteX130" fmla="*/ 297006 w 609685"/>
              <a:gd name="connsiteY130" fmla="*/ 48778 h 199166"/>
              <a:gd name="connsiteX131" fmla="*/ 230785 w 609685"/>
              <a:gd name="connsiteY131" fmla="*/ 20455 h 199166"/>
              <a:gd name="connsiteX132" fmla="*/ 165353 w 609685"/>
              <a:gd name="connsiteY132" fmla="*/ 48778 h 199166"/>
              <a:gd name="connsiteX133" fmla="*/ 164565 w 609685"/>
              <a:gd name="connsiteY133" fmla="*/ 48778 h 199166"/>
              <a:gd name="connsiteX134" fmla="*/ 164565 w 609685"/>
              <a:gd name="connsiteY134" fmla="*/ 49564 h 199166"/>
              <a:gd name="connsiteX135" fmla="*/ 162988 w 609685"/>
              <a:gd name="connsiteY135" fmla="*/ 50350 h 199166"/>
              <a:gd name="connsiteX136" fmla="*/ 161411 w 609685"/>
              <a:gd name="connsiteY136" fmla="*/ 51137 h 199166"/>
              <a:gd name="connsiteX137" fmla="*/ 159047 w 609685"/>
              <a:gd name="connsiteY137" fmla="*/ 51924 h 199166"/>
              <a:gd name="connsiteX138" fmla="*/ 157470 w 609685"/>
              <a:gd name="connsiteY138" fmla="*/ 51924 h 199166"/>
              <a:gd name="connsiteX139" fmla="*/ 155893 w 609685"/>
              <a:gd name="connsiteY139" fmla="*/ 51924 h 199166"/>
              <a:gd name="connsiteX140" fmla="*/ 153528 w 609685"/>
              <a:gd name="connsiteY140" fmla="*/ 51137 h 199166"/>
              <a:gd name="connsiteX141" fmla="*/ 151952 w 609685"/>
              <a:gd name="connsiteY141" fmla="*/ 50350 h 199166"/>
              <a:gd name="connsiteX142" fmla="*/ 150375 w 609685"/>
              <a:gd name="connsiteY142" fmla="*/ 49564 h 199166"/>
              <a:gd name="connsiteX143" fmla="*/ 150375 w 609685"/>
              <a:gd name="connsiteY143" fmla="*/ 48778 h 199166"/>
              <a:gd name="connsiteX144" fmla="*/ 149586 w 609685"/>
              <a:gd name="connsiteY144" fmla="*/ 48778 h 199166"/>
              <a:gd name="connsiteX145" fmla="*/ 84154 w 609685"/>
              <a:gd name="connsiteY145" fmla="*/ 20455 h 199166"/>
              <a:gd name="connsiteX146" fmla="*/ 17934 w 609685"/>
              <a:gd name="connsiteY146" fmla="*/ 48778 h 199166"/>
              <a:gd name="connsiteX147" fmla="*/ 2955 w 609685"/>
              <a:gd name="connsiteY147" fmla="*/ 49564 h 199166"/>
              <a:gd name="connsiteX148" fmla="*/ 2955 w 609685"/>
              <a:gd name="connsiteY148" fmla="*/ 34616 h 199166"/>
              <a:gd name="connsiteX149" fmla="*/ 84154 w 609685"/>
              <a:gd name="connsiteY149" fmla="*/ 0 h 19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9685" h="199166">
                <a:moveTo>
                  <a:pt x="84154" y="146455"/>
                </a:moveTo>
                <a:cubicBezTo>
                  <a:pt x="110958" y="146455"/>
                  <a:pt x="136973" y="156683"/>
                  <a:pt x="157470" y="173991"/>
                </a:cubicBezTo>
                <a:cubicBezTo>
                  <a:pt x="177967" y="156683"/>
                  <a:pt x="203982" y="146455"/>
                  <a:pt x="230785" y="146455"/>
                </a:cubicBezTo>
                <a:cubicBezTo>
                  <a:pt x="258376" y="146455"/>
                  <a:pt x="284391" y="156683"/>
                  <a:pt x="304888" y="173991"/>
                </a:cubicBezTo>
                <a:cubicBezTo>
                  <a:pt x="325385" y="156683"/>
                  <a:pt x="350612" y="146455"/>
                  <a:pt x="378204" y="146455"/>
                </a:cubicBezTo>
                <a:cubicBezTo>
                  <a:pt x="405796" y="146455"/>
                  <a:pt x="431022" y="156683"/>
                  <a:pt x="451519" y="173991"/>
                </a:cubicBezTo>
                <a:cubicBezTo>
                  <a:pt x="472016" y="156683"/>
                  <a:pt x="498031" y="146455"/>
                  <a:pt x="525623" y="146455"/>
                </a:cubicBezTo>
                <a:cubicBezTo>
                  <a:pt x="556368" y="146455"/>
                  <a:pt x="584748" y="159043"/>
                  <a:pt x="606821" y="181071"/>
                </a:cubicBezTo>
                <a:cubicBezTo>
                  <a:pt x="610763" y="185792"/>
                  <a:pt x="610763" y="192086"/>
                  <a:pt x="606032" y="196019"/>
                </a:cubicBezTo>
                <a:cubicBezTo>
                  <a:pt x="604457" y="198379"/>
                  <a:pt x="601303" y="199166"/>
                  <a:pt x="598937" y="199166"/>
                </a:cubicBezTo>
                <a:cubicBezTo>
                  <a:pt x="596573" y="199166"/>
                  <a:pt x="593419" y="198379"/>
                  <a:pt x="591055" y="196019"/>
                </a:cubicBezTo>
                <a:cubicBezTo>
                  <a:pt x="573711" y="177925"/>
                  <a:pt x="550061" y="167697"/>
                  <a:pt x="525623" y="167697"/>
                </a:cubicBezTo>
                <a:cubicBezTo>
                  <a:pt x="500395" y="167697"/>
                  <a:pt x="476746" y="177925"/>
                  <a:pt x="459403" y="196019"/>
                </a:cubicBezTo>
                <a:cubicBezTo>
                  <a:pt x="458614" y="196806"/>
                  <a:pt x="457826" y="196806"/>
                  <a:pt x="457037" y="197593"/>
                </a:cubicBezTo>
                <a:cubicBezTo>
                  <a:pt x="457037" y="197593"/>
                  <a:pt x="456249" y="198379"/>
                  <a:pt x="455460" y="198379"/>
                </a:cubicBezTo>
                <a:cubicBezTo>
                  <a:pt x="454672" y="198379"/>
                  <a:pt x="453884" y="198379"/>
                  <a:pt x="453096" y="199166"/>
                </a:cubicBezTo>
                <a:cubicBezTo>
                  <a:pt x="453096" y="199166"/>
                  <a:pt x="452308" y="199166"/>
                  <a:pt x="451519" y="199166"/>
                </a:cubicBezTo>
                <a:cubicBezTo>
                  <a:pt x="451519" y="199166"/>
                  <a:pt x="450731" y="199166"/>
                  <a:pt x="449942" y="199166"/>
                </a:cubicBezTo>
                <a:cubicBezTo>
                  <a:pt x="449154" y="198379"/>
                  <a:pt x="448365" y="198379"/>
                  <a:pt x="447578" y="198379"/>
                </a:cubicBezTo>
                <a:cubicBezTo>
                  <a:pt x="447578" y="198379"/>
                  <a:pt x="446789" y="197593"/>
                  <a:pt x="446789" y="197593"/>
                </a:cubicBezTo>
                <a:cubicBezTo>
                  <a:pt x="446001" y="196806"/>
                  <a:pt x="445212" y="196806"/>
                  <a:pt x="444424" y="196019"/>
                </a:cubicBezTo>
                <a:cubicBezTo>
                  <a:pt x="426292" y="177925"/>
                  <a:pt x="403430" y="167697"/>
                  <a:pt x="378204" y="167697"/>
                </a:cubicBezTo>
                <a:cubicBezTo>
                  <a:pt x="352977" y="167697"/>
                  <a:pt x="330115" y="177925"/>
                  <a:pt x="311983" y="196019"/>
                </a:cubicBezTo>
                <a:cubicBezTo>
                  <a:pt x="311195" y="196806"/>
                  <a:pt x="310406" y="196806"/>
                  <a:pt x="310406" y="197593"/>
                </a:cubicBezTo>
                <a:cubicBezTo>
                  <a:pt x="309619" y="197593"/>
                  <a:pt x="308831" y="198379"/>
                  <a:pt x="308831" y="198379"/>
                </a:cubicBezTo>
                <a:cubicBezTo>
                  <a:pt x="308042" y="198379"/>
                  <a:pt x="307254" y="198379"/>
                  <a:pt x="306465" y="199166"/>
                </a:cubicBezTo>
                <a:cubicBezTo>
                  <a:pt x="305677" y="199166"/>
                  <a:pt x="304888" y="199166"/>
                  <a:pt x="304888" y="199166"/>
                </a:cubicBezTo>
                <a:cubicBezTo>
                  <a:pt x="304100" y="199166"/>
                  <a:pt x="303312" y="199166"/>
                  <a:pt x="303312" y="199166"/>
                </a:cubicBezTo>
                <a:cubicBezTo>
                  <a:pt x="302524" y="198379"/>
                  <a:pt x="301735" y="198379"/>
                  <a:pt x="300947" y="198379"/>
                </a:cubicBezTo>
                <a:cubicBezTo>
                  <a:pt x="300158" y="198379"/>
                  <a:pt x="299370" y="197593"/>
                  <a:pt x="299370" y="197593"/>
                </a:cubicBezTo>
                <a:cubicBezTo>
                  <a:pt x="298582" y="196806"/>
                  <a:pt x="297793" y="196806"/>
                  <a:pt x="297006" y="196019"/>
                </a:cubicBezTo>
                <a:cubicBezTo>
                  <a:pt x="279662" y="177925"/>
                  <a:pt x="256012" y="167697"/>
                  <a:pt x="230785" y="167697"/>
                </a:cubicBezTo>
                <a:cubicBezTo>
                  <a:pt x="206346" y="167697"/>
                  <a:pt x="182697" y="177925"/>
                  <a:pt x="165353" y="196019"/>
                </a:cubicBezTo>
                <a:cubicBezTo>
                  <a:pt x="165353" y="196019"/>
                  <a:pt x="164565" y="196019"/>
                  <a:pt x="164565" y="196019"/>
                </a:cubicBezTo>
                <a:cubicBezTo>
                  <a:pt x="164565" y="196806"/>
                  <a:pt x="163777" y="196806"/>
                  <a:pt x="162988" y="197593"/>
                </a:cubicBezTo>
                <a:cubicBezTo>
                  <a:pt x="162200" y="197593"/>
                  <a:pt x="162200" y="198379"/>
                  <a:pt x="161411" y="198379"/>
                </a:cubicBezTo>
                <a:cubicBezTo>
                  <a:pt x="160623" y="198379"/>
                  <a:pt x="159834" y="198379"/>
                  <a:pt x="159047" y="199166"/>
                </a:cubicBezTo>
                <a:cubicBezTo>
                  <a:pt x="158258" y="199166"/>
                  <a:pt x="158258" y="199166"/>
                  <a:pt x="157470" y="199166"/>
                </a:cubicBezTo>
                <a:cubicBezTo>
                  <a:pt x="156681" y="199166"/>
                  <a:pt x="156681" y="199166"/>
                  <a:pt x="155893" y="199166"/>
                </a:cubicBezTo>
                <a:cubicBezTo>
                  <a:pt x="155105" y="198379"/>
                  <a:pt x="154316" y="198379"/>
                  <a:pt x="153528" y="198379"/>
                </a:cubicBezTo>
                <a:cubicBezTo>
                  <a:pt x="152740" y="198379"/>
                  <a:pt x="152740" y="197593"/>
                  <a:pt x="151952" y="197593"/>
                </a:cubicBezTo>
                <a:cubicBezTo>
                  <a:pt x="151163" y="196806"/>
                  <a:pt x="150375" y="196806"/>
                  <a:pt x="150375" y="196019"/>
                </a:cubicBezTo>
                <a:cubicBezTo>
                  <a:pt x="150375" y="196019"/>
                  <a:pt x="149586" y="196019"/>
                  <a:pt x="149586" y="196019"/>
                </a:cubicBezTo>
                <a:cubicBezTo>
                  <a:pt x="132243" y="177925"/>
                  <a:pt x="108593" y="167697"/>
                  <a:pt x="84154" y="167697"/>
                </a:cubicBezTo>
                <a:cubicBezTo>
                  <a:pt x="58927" y="167697"/>
                  <a:pt x="35277" y="177925"/>
                  <a:pt x="17934" y="196019"/>
                </a:cubicBezTo>
                <a:cubicBezTo>
                  <a:pt x="13992" y="199953"/>
                  <a:pt x="6897" y="199953"/>
                  <a:pt x="2955" y="196019"/>
                </a:cubicBezTo>
                <a:cubicBezTo>
                  <a:pt x="-986" y="192086"/>
                  <a:pt x="-986" y="185792"/>
                  <a:pt x="2955" y="181071"/>
                </a:cubicBezTo>
                <a:cubicBezTo>
                  <a:pt x="24240" y="159043"/>
                  <a:pt x="53409" y="146455"/>
                  <a:pt x="84154" y="146455"/>
                </a:cubicBezTo>
                <a:close/>
                <a:moveTo>
                  <a:pt x="84154" y="73228"/>
                </a:moveTo>
                <a:cubicBezTo>
                  <a:pt x="110958" y="73228"/>
                  <a:pt x="136973" y="82668"/>
                  <a:pt x="157470" y="100763"/>
                </a:cubicBezTo>
                <a:cubicBezTo>
                  <a:pt x="177967" y="82668"/>
                  <a:pt x="203982" y="73228"/>
                  <a:pt x="230785" y="73228"/>
                </a:cubicBezTo>
                <a:cubicBezTo>
                  <a:pt x="258376" y="73228"/>
                  <a:pt x="284391" y="82668"/>
                  <a:pt x="304888" y="100763"/>
                </a:cubicBezTo>
                <a:cubicBezTo>
                  <a:pt x="325385" y="82668"/>
                  <a:pt x="350612" y="73228"/>
                  <a:pt x="378204" y="73228"/>
                </a:cubicBezTo>
                <a:cubicBezTo>
                  <a:pt x="405796" y="73228"/>
                  <a:pt x="431022" y="82668"/>
                  <a:pt x="451519" y="100763"/>
                </a:cubicBezTo>
                <a:cubicBezTo>
                  <a:pt x="472016" y="82668"/>
                  <a:pt x="498031" y="73228"/>
                  <a:pt x="525623" y="73228"/>
                </a:cubicBezTo>
                <a:cubicBezTo>
                  <a:pt x="556368" y="73228"/>
                  <a:pt x="584748" y="85816"/>
                  <a:pt x="606821" y="107844"/>
                </a:cubicBezTo>
                <a:cubicBezTo>
                  <a:pt x="610763" y="111778"/>
                  <a:pt x="610763" y="118858"/>
                  <a:pt x="606032" y="122791"/>
                </a:cubicBezTo>
                <a:cubicBezTo>
                  <a:pt x="604457" y="124365"/>
                  <a:pt x="601303" y="125939"/>
                  <a:pt x="598937" y="125939"/>
                </a:cubicBezTo>
                <a:cubicBezTo>
                  <a:pt x="596573" y="125939"/>
                  <a:pt x="593419" y="124365"/>
                  <a:pt x="591055" y="122791"/>
                </a:cubicBezTo>
                <a:cubicBezTo>
                  <a:pt x="573711" y="103911"/>
                  <a:pt x="550061" y="94470"/>
                  <a:pt x="525623" y="94470"/>
                </a:cubicBezTo>
                <a:cubicBezTo>
                  <a:pt x="500395" y="94470"/>
                  <a:pt x="476746" y="103911"/>
                  <a:pt x="459403" y="122791"/>
                </a:cubicBezTo>
                <a:cubicBezTo>
                  <a:pt x="458614" y="123578"/>
                  <a:pt x="457826" y="123578"/>
                  <a:pt x="457037" y="123578"/>
                </a:cubicBezTo>
                <a:cubicBezTo>
                  <a:pt x="457037" y="124365"/>
                  <a:pt x="456249" y="124365"/>
                  <a:pt x="455460" y="125152"/>
                </a:cubicBezTo>
                <a:cubicBezTo>
                  <a:pt x="454672" y="125152"/>
                  <a:pt x="453884" y="125152"/>
                  <a:pt x="453096" y="125152"/>
                </a:cubicBezTo>
                <a:cubicBezTo>
                  <a:pt x="453096" y="125152"/>
                  <a:pt x="452308" y="125939"/>
                  <a:pt x="451519" y="125939"/>
                </a:cubicBezTo>
                <a:cubicBezTo>
                  <a:pt x="451519" y="125939"/>
                  <a:pt x="450731" y="125152"/>
                  <a:pt x="449942" y="125152"/>
                </a:cubicBezTo>
                <a:cubicBezTo>
                  <a:pt x="449154" y="125152"/>
                  <a:pt x="448365" y="125152"/>
                  <a:pt x="447578" y="125152"/>
                </a:cubicBezTo>
                <a:cubicBezTo>
                  <a:pt x="447578" y="124365"/>
                  <a:pt x="446789" y="124365"/>
                  <a:pt x="446001" y="123578"/>
                </a:cubicBezTo>
                <a:cubicBezTo>
                  <a:pt x="446001" y="123578"/>
                  <a:pt x="445212" y="123578"/>
                  <a:pt x="444424" y="122791"/>
                </a:cubicBezTo>
                <a:cubicBezTo>
                  <a:pt x="426292" y="103911"/>
                  <a:pt x="403430" y="94470"/>
                  <a:pt x="378204" y="94470"/>
                </a:cubicBezTo>
                <a:cubicBezTo>
                  <a:pt x="352977" y="94470"/>
                  <a:pt x="330115" y="103911"/>
                  <a:pt x="311983" y="122791"/>
                </a:cubicBezTo>
                <a:cubicBezTo>
                  <a:pt x="311195" y="123578"/>
                  <a:pt x="310406" y="123578"/>
                  <a:pt x="309619" y="123578"/>
                </a:cubicBezTo>
                <a:cubicBezTo>
                  <a:pt x="309619" y="124365"/>
                  <a:pt x="308831" y="124365"/>
                  <a:pt x="308831" y="125152"/>
                </a:cubicBezTo>
                <a:cubicBezTo>
                  <a:pt x="308042" y="125152"/>
                  <a:pt x="307254" y="125152"/>
                  <a:pt x="305677" y="125152"/>
                </a:cubicBezTo>
                <a:cubicBezTo>
                  <a:pt x="305677" y="125152"/>
                  <a:pt x="304888" y="125939"/>
                  <a:pt x="304888" y="125939"/>
                </a:cubicBezTo>
                <a:cubicBezTo>
                  <a:pt x="304100" y="125939"/>
                  <a:pt x="303312" y="125152"/>
                  <a:pt x="303312" y="125152"/>
                </a:cubicBezTo>
                <a:cubicBezTo>
                  <a:pt x="302524" y="125152"/>
                  <a:pt x="301735" y="125152"/>
                  <a:pt x="300947" y="125152"/>
                </a:cubicBezTo>
                <a:cubicBezTo>
                  <a:pt x="300158" y="124365"/>
                  <a:pt x="299370" y="124365"/>
                  <a:pt x="299370" y="123578"/>
                </a:cubicBezTo>
                <a:cubicBezTo>
                  <a:pt x="298582" y="123578"/>
                  <a:pt x="297793" y="123578"/>
                  <a:pt x="297006" y="122791"/>
                </a:cubicBezTo>
                <a:cubicBezTo>
                  <a:pt x="279662" y="103911"/>
                  <a:pt x="256012" y="94470"/>
                  <a:pt x="230785" y="94470"/>
                </a:cubicBezTo>
                <a:cubicBezTo>
                  <a:pt x="206346" y="94470"/>
                  <a:pt x="182697" y="103911"/>
                  <a:pt x="165353" y="122791"/>
                </a:cubicBezTo>
                <a:cubicBezTo>
                  <a:pt x="165353" y="122791"/>
                  <a:pt x="164565" y="122791"/>
                  <a:pt x="164565" y="122791"/>
                </a:cubicBezTo>
                <a:cubicBezTo>
                  <a:pt x="164565" y="123578"/>
                  <a:pt x="163777" y="123578"/>
                  <a:pt x="162988" y="123578"/>
                </a:cubicBezTo>
                <a:cubicBezTo>
                  <a:pt x="162200" y="124365"/>
                  <a:pt x="162200" y="124365"/>
                  <a:pt x="161411" y="125152"/>
                </a:cubicBezTo>
                <a:cubicBezTo>
                  <a:pt x="160623" y="125152"/>
                  <a:pt x="159834" y="125152"/>
                  <a:pt x="159047" y="125152"/>
                </a:cubicBezTo>
                <a:cubicBezTo>
                  <a:pt x="158258" y="125152"/>
                  <a:pt x="158258" y="125939"/>
                  <a:pt x="157470" y="125939"/>
                </a:cubicBezTo>
                <a:cubicBezTo>
                  <a:pt x="156681" y="125939"/>
                  <a:pt x="156681" y="125152"/>
                  <a:pt x="155893" y="125152"/>
                </a:cubicBezTo>
                <a:cubicBezTo>
                  <a:pt x="155105" y="125152"/>
                  <a:pt x="154316" y="125152"/>
                  <a:pt x="153528" y="125152"/>
                </a:cubicBezTo>
                <a:cubicBezTo>
                  <a:pt x="152740" y="124365"/>
                  <a:pt x="152740" y="124365"/>
                  <a:pt x="151952" y="123578"/>
                </a:cubicBezTo>
                <a:cubicBezTo>
                  <a:pt x="151163" y="123578"/>
                  <a:pt x="150375" y="123578"/>
                  <a:pt x="150375" y="122791"/>
                </a:cubicBezTo>
                <a:cubicBezTo>
                  <a:pt x="150375" y="122791"/>
                  <a:pt x="149586" y="122791"/>
                  <a:pt x="149586" y="122791"/>
                </a:cubicBezTo>
                <a:cubicBezTo>
                  <a:pt x="132243" y="103911"/>
                  <a:pt x="108593" y="94470"/>
                  <a:pt x="84154" y="94470"/>
                </a:cubicBezTo>
                <a:cubicBezTo>
                  <a:pt x="58927" y="94470"/>
                  <a:pt x="35277" y="103911"/>
                  <a:pt x="17934" y="122791"/>
                </a:cubicBezTo>
                <a:cubicBezTo>
                  <a:pt x="13992" y="126725"/>
                  <a:pt x="6897" y="126725"/>
                  <a:pt x="2955" y="122791"/>
                </a:cubicBezTo>
                <a:cubicBezTo>
                  <a:pt x="-986" y="118858"/>
                  <a:pt x="-986" y="111778"/>
                  <a:pt x="2955" y="107844"/>
                </a:cubicBezTo>
                <a:cubicBezTo>
                  <a:pt x="24240" y="85816"/>
                  <a:pt x="53409" y="73228"/>
                  <a:pt x="84154" y="73228"/>
                </a:cubicBezTo>
                <a:close/>
                <a:moveTo>
                  <a:pt x="84154" y="0"/>
                </a:moveTo>
                <a:cubicBezTo>
                  <a:pt x="110958" y="0"/>
                  <a:pt x="136973" y="9441"/>
                  <a:pt x="157470" y="27536"/>
                </a:cubicBezTo>
                <a:cubicBezTo>
                  <a:pt x="177967" y="9441"/>
                  <a:pt x="203982" y="0"/>
                  <a:pt x="230785" y="0"/>
                </a:cubicBezTo>
                <a:cubicBezTo>
                  <a:pt x="258376" y="0"/>
                  <a:pt x="284391" y="9441"/>
                  <a:pt x="304888" y="27536"/>
                </a:cubicBezTo>
                <a:cubicBezTo>
                  <a:pt x="325385" y="9441"/>
                  <a:pt x="350612" y="0"/>
                  <a:pt x="378204" y="0"/>
                </a:cubicBezTo>
                <a:cubicBezTo>
                  <a:pt x="405796" y="0"/>
                  <a:pt x="431022" y="9441"/>
                  <a:pt x="451519" y="27536"/>
                </a:cubicBezTo>
                <a:cubicBezTo>
                  <a:pt x="472016" y="9441"/>
                  <a:pt x="498031" y="0"/>
                  <a:pt x="525623" y="0"/>
                </a:cubicBezTo>
                <a:cubicBezTo>
                  <a:pt x="556368" y="0"/>
                  <a:pt x="584748" y="11801"/>
                  <a:pt x="606821" y="34616"/>
                </a:cubicBezTo>
                <a:cubicBezTo>
                  <a:pt x="610763" y="38550"/>
                  <a:pt x="610763" y="44844"/>
                  <a:pt x="606032" y="49564"/>
                </a:cubicBezTo>
                <a:cubicBezTo>
                  <a:pt x="604457" y="51137"/>
                  <a:pt x="601303" y="51924"/>
                  <a:pt x="598937" y="51924"/>
                </a:cubicBezTo>
                <a:cubicBezTo>
                  <a:pt x="596573" y="51924"/>
                  <a:pt x="593419" y="51137"/>
                  <a:pt x="591055" y="48778"/>
                </a:cubicBezTo>
                <a:cubicBezTo>
                  <a:pt x="573711" y="30683"/>
                  <a:pt x="550061" y="20455"/>
                  <a:pt x="525623" y="20455"/>
                </a:cubicBezTo>
                <a:cubicBezTo>
                  <a:pt x="500395" y="20455"/>
                  <a:pt x="476746" y="30683"/>
                  <a:pt x="459403" y="48778"/>
                </a:cubicBezTo>
                <a:cubicBezTo>
                  <a:pt x="459403" y="48778"/>
                  <a:pt x="459403" y="49564"/>
                  <a:pt x="459403" y="49564"/>
                </a:cubicBezTo>
                <a:cubicBezTo>
                  <a:pt x="458614" y="49564"/>
                  <a:pt x="457826" y="50350"/>
                  <a:pt x="457037" y="50350"/>
                </a:cubicBezTo>
                <a:cubicBezTo>
                  <a:pt x="457037" y="51137"/>
                  <a:pt x="456249" y="51137"/>
                  <a:pt x="455460" y="51137"/>
                </a:cubicBezTo>
                <a:cubicBezTo>
                  <a:pt x="454672" y="51924"/>
                  <a:pt x="453884" y="51924"/>
                  <a:pt x="453096" y="51924"/>
                </a:cubicBezTo>
                <a:cubicBezTo>
                  <a:pt x="453096" y="51924"/>
                  <a:pt x="452308" y="51924"/>
                  <a:pt x="451519" y="51924"/>
                </a:cubicBezTo>
                <a:cubicBezTo>
                  <a:pt x="451519" y="51924"/>
                  <a:pt x="450731" y="51924"/>
                  <a:pt x="449942" y="51924"/>
                </a:cubicBezTo>
                <a:cubicBezTo>
                  <a:pt x="449154" y="51924"/>
                  <a:pt x="448365" y="51924"/>
                  <a:pt x="447578" y="51137"/>
                </a:cubicBezTo>
                <a:cubicBezTo>
                  <a:pt x="447578" y="51137"/>
                  <a:pt x="446789" y="51137"/>
                  <a:pt x="446001" y="50350"/>
                </a:cubicBezTo>
                <a:cubicBezTo>
                  <a:pt x="446001" y="50350"/>
                  <a:pt x="445212" y="49564"/>
                  <a:pt x="444424" y="49564"/>
                </a:cubicBezTo>
                <a:cubicBezTo>
                  <a:pt x="444424" y="49564"/>
                  <a:pt x="444424" y="48778"/>
                  <a:pt x="444424" y="48778"/>
                </a:cubicBezTo>
                <a:cubicBezTo>
                  <a:pt x="426292" y="30683"/>
                  <a:pt x="403430" y="20455"/>
                  <a:pt x="378204" y="20455"/>
                </a:cubicBezTo>
                <a:cubicBezTo>
                  <a:pt x="352977" y="20455"/>
                  <a:pt x="330115" y="30683"/>
                  <a:pt x="311983" y="48778"/>
                </a:cubicBezTo>
                <a:cubicBezTo>
                  <a:pt x="311983" y="48778"/>
                  <a:pt x="311983" y="49564"/>
                  <a:pt x="311983" y="49564"/>
                </a:cubicBezTo>
                <a:cubicBezTo>
                  <a:pt x="311195" y="49564"/>
                  <a:pt x="310406" y="50350"/>
                  <a:pt x="309619" y="50350"/>
                </a:cubicBezTo>
                <a:cubicBezTo>
                  <a:pt x="309619" y="51137"/>
                  <a:pt x="308831" y="51137"/>
                  <a:pt x="308831" y="51137"/>
                </a:cubicBezTo>
                <a:cubicBezTo>
                  <a:pt x="308042" y="51924"/>
                  <a:pt x="307254" y="51924"/>
                  <a:pt x="305677" y="51924"/>
                </a:cubicBezTo>
                <a:cubicBezTo>
                  <a:pt x="305677" y="51924"/>
                  <a:pt x="304888" y="51924"/>
                  <a:pt x="304888" y="51924"/>
                </a:cubicBezTo>
                <a:cubicBezTo>
                  <a:pt x="304100" y="51924"/>
                  <a:pt x="303312" y="51924"/>
                  <a:pt x="303312" y="51924"/>
                </a:cubicBezTo>
                <a:cubicBezTo>
                  <a:pt x="302524" y="51924"/>
                  <a:pt x="301735" y="51924"/>
                  <a:pt x="300947" y="51137"/>
                </a:cubicBezTo>
                <a:cubicBezTo>
                  <a:pt x="300158" y="51137"/>
                  <a:pt x="299370" y="51137"/>
                  <a:pt x="299370" y="50350"/>
                </a:cubicBezTo>
                <a:cubicBezTo>
                  <a:pt x="298582" y="50350"/>
                  <a:pt x="297793" y="49564"/>
                  <a:pt x="297006" y="49564"/>
                </a:cubicBezTo>
                <a:cubicBezTo>
                  <a:pt x="297006" y="49564"/>
                  <a:pt x="297006" y="48778"/>
                  <a:pt x="297006" y="48778"/>
                </a:cubicBezTo>
                <a:cubicBezTo>
                  <a:pt x="279662" y="30683"/>
                  <a:pt x="256012" y="20455"/>
                  <a:pt x="230785" y="20455"/>
                </a:cubicBezTo>
                <a:cubicBezTo>
                  <a:pt x="206346" y="20455"/>
                  <a:pt x="182697" y="30683"/>
                  <a:pt x="165353" y="48778"/>
                </a:cubicBezTo>
                <a:cubicBezTo>
                  <a:pt x="165353" y="48778"/>
                  <a:pt x="164565" y="48778"/>
                  <a:pt x="164565" y="48778"/>
                </a:cubicBezTo>
                <a:cubicBezTo>
                  <a:pt x="164565" y="48778"/>
                  <a:pt x="164565" y="49564"/>
                  <a:pt x="164565" y="49564"/>
                </a:cubicBezTo>
                <a:cubicBezTo>
                  <a:pt x="164565" y="49564"/>
                  <a:pt x="163777" y="50350"/>
                  <a:pt x="162988" y="50350"/>
                </a:cubicBezTo>
                <a:cubicBezTo>
                  <a:pt x="162200" y="51137"/>
                  <a:pt x="162200" y="51137"/>
                  <a:pt x="161411" y="51137"/>
                </a:cubicBezTo>
                <a:cubicBezTo>
                  <a:pt x="160623" y="51924"/>
                  <a:pt x="159834" y="51924"/>
                  <a:pt x="159047" y="51924"/>
                </a:cubicBezTo>
                <a:cubicBezTo>
                  <a:pt x="158258" y="51924"/>
                  <a:pt x="158258" y="51924"/>
                  <a:pt x="157470" y="51924"/>
                </a:cubicBezTo>
                <a:cubicBezTo>
                  <a:pt x="156681" y="51924"/>
                  <a:pt x="156681" y="51924"/>
                  <a:pt x="155893" y="51924"/>
                </a:cubicBezTo>
                <a:cubicBezTo>
                  <a:pt x="155105" y="51924"/>
                  <a:pt x="154316" y="51924"/>
                  <a:pt x="153528" y="51137"/>
                </a:cubicBezTo>
                <a:cubicBezTo>
                  <a:pt x="152740" y="51137"/>
                  <a:pt x="152740" y="51137"/>
                  <a:pt x="151952" y="50350"/>
                </a:cubicBezTo>
                <a:cubicBezTo>
                  <a:pt x="151163" y="50350"/>
                  <a:pt x="150375" y="49564"/>
                  <a:pt x="150375" y="49564"/>
                </a:cubicBezTo>
                <a:cubicBezTo>
                  <a:pt x="150375" y="49564"/>
                  <a:pt x="150375" y="48778"/>
                  <a:pt x="150375" y="48778"/>
                </a:cubicBezTo>
                <a:cubicBezTo>
                  <a:pt x="150375" y="48778"/>
                  <a:pt x="149586" y="48778"/>
                  <a:pt x="149586" y="48778"/>
                </a:cubicBezTo>
                <a:cubicBezTo>
                  <a:pt x="132243" y="30683"/>
                  <a:pt x="108593" y="20455"/>
                  <a:pt x="84154" y="20455"/>
                </a:cubicBezTo>
                <a:cubicBezTo>
                  <a:pt x="58927" y="20455"/>
                  <a:pt x="35277" y="30683"/>
                  <a:pt x="17934" y="48778"/>
                </a:cubicBezTo>
                <a:cubicBezTo>
                  <a:pt x="13992" y="53498"/>
                  <a:pt x="6897" y="53498"/>
                  <a:pt x="2955" y="49564"/>
                </a:cubicBezTo>
                <a:cubicBezTo>
                  <a:pt x="-986" y="44844"/>
                  <a:pt x="-986" y="38550"/>
                  <a:pt x="2955" y="34616"/>
                </a:cubicBezTo>
                <a:cubicBezTo>
                  <a:pt x="24240" y="11801"/>
                  <a:pt x="53409" y="0"/>
                  <a:pt x="84154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7153F9DC-8CE7-4E35-B076-ABD1B6909E9D}"/>
              </a:ext>
            </a:extLst>
          </p:cNvPr>
          <p:cNvSpPr txBox="1"/>
          <p:nvPr/>
        </p:nvSpPr>
        <p:spPr>
          <a:xfrm>
            <a:off x="11113408" y="775188"/>
            <a:ext cx="671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>
                <a:solidFill>
                  <a:srgbClr val="42C4F4"/>
                </a:solidFill>
                <a:latin typeface="Bauhaus LT Heavy" panose="02000903020000020004" pitchFamily="2" charset="0"/>
                <a:cs typeface="Times New Roman" panose="02020603050405020304" pitchFamily="18" charset="0"/>
              </a:rPr>
              <a:t>20</a:t>
            </a:r>
            <a:endParaRPr lang="zh-CN" altLang="en-US" sz="2800" b="1" dirty="0">
              <a:solidFill>
                <a:srgbClr val="42C4F4"/>
              </a:solidFill>
              <a:latin typeface="Bauhaus LT Heavy" panose="02000903020000020004" pitchFamily="2" charset="0"/>
              <a:cs typeface="Times New Roman" panose="02020603050405020304" pitchFamily="18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F687B97F-980D-4D50-967E-047D8FD54283}"/>
              </a:ext>
            </a:extLst>
          </p:cNvPr>
          <p:cNvSpPr txBox="1"/>
          <p:nvPr/>
        </p:nvSpPr>
        <p:spPr>
          <a:xfrm>
            <a:off x="372526" y="5821202"/>
            <a:ext cx="671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D042"/>
                </a:solidFill>
                <a:latin typeface="Bauhaus LT Heavy" panose="02000903020000020004" pitchFamily="2" charset="0"/>
                <a:cs typeface="Times New Roman" panose="02020603050405020304" pitchFamily="18" charset="0"/>
              </a:rPr>
              <a:t>18</a:t>
            </a:r>
            <a:endParaRPr lang="zh-CN" altLang="en-US" sz="2800" b="1" dirty="0">
              <a:solidFill>
                <a:srgbClr val="FFD042"/>
              </a:solidFill>
              <a:latin typeface="Bauhaus LT Heavy" panose="02000903020000020004" pitchFamily="2" charset="0"/>
              <a:cs typeface="Times New Roman" panose="02020603050405020304" pitchFamily="18" charset="0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405900A-5361-462F-A4EE-DC7ED5FAFB7C}"/>
              </a:ext>
            </a:extLst>
          </p:cNvPr>
          <p:cNvCxnSpPr>
            <a:cxnSpLocks/>
          </p:cNvCxnSpPr>
          <p:nvPr/>
        </p:nvCxnSpPr>
        <p:spPr>
          <a:xfrm>
            <a:off x="11285220" y="1294001"/>
            <a:ext cx="384397" cy="0"/>
          </a:xfrm>
          <a:prstGeom prst="line">
            <a:avLst/>
          </a:prstGeom>
          <a:ln w="19050" cap="rnd">
            <a:solidFill>
              <a:srgbClr val="FFD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2DA68FE8-023B-4001-B342-E1895A2C2432}"/>
              </a:ext>
            </a:extLst>
          </p:cNvPr>
          <p:cNvCxnSpPr>
            <a:cxnSpLocks/>
          </p:cNvCxnSpPr>
          <p:nvPr/>
        </p:nvCxnSpPr>
        <p:spPr>
          <a:xfrm>
            <a:off x="522266" y="6344422"/>
            <a:ext cx="321649" cy="0"/>
          </a:xfrm>
          <a:prstGeom prst="line">
            <a:avLst/>
          </a:prstGeom>
          <a:ln w="19050" cap="rnd">
            <a:solidFill>
              <a:srgbClr val="42C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614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家具, 小地毯&#10;&#10;已生成高可信度的说明">
            <a:extLst>
              <a:ext uri="{FF2B5EF4-FFF2-40B4-BE49-F238E27FC236}">
                <a16:creationId xmlns:a16="http://schemas.microsoft.com/office/drawing/2014/main" xmlns="" id="{2AD8F7F0-BF58-47F4-85D3-07176E85EA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348" y="0"/>
            <a:ext cx="12205348" cy="6858000"/>
          </a:xfrm>
          <a:prstGeom prst="rect">
            <a:avLst/>
          </a:prstGeom>
        </p:spPr>
      </p:pic>
      <p:sp>
        <p:nvSpPr>
          <p:cNvPr id="5" name="Freeform 13">
            <a:extLst>
              <a:ext uri="{FF2B5EF4-FFF2-40B4-BE49-F238E27FC236}">
                <a16:creationId xmlns:a16="http://schemas.microsoft.com/office/drawing/2014/main" xmlns="" id="{38701240-1110-4774-89CE-48EB2D01EC44}"/>
              </a:ext>
            </a:extLst>
          </p:cNvPr>
          <p:cNvSpPr>
            <a:spLocks/>
          </p:cNvSpPr>
          <p:nvPr/>
        </p:nvSpPr>
        <p:spPr bwMode="auto">
          <a:xfrm>
            <a:off x="140826" y="159152"/>
            <a:ext cx="11910349" cy="6539696"/>
          </a:xfrm>
          <a:custGeom>
            <a:avLst/>
            <a:gdLst>
              <a:gd name="T0" fmla="*/ 193 w 6547"/>
              <a:gd name="T1" fmla="*/ 4 h 4016"/>
              <a:gd name="T2" fmla="*/ 521 w 6547"/>
              <a:gd name="T3" fmla="*/ 266 h 4016"/>
              <a:gd name="T4" fmla="*/ 0 w 6547"/>
              <a:gd name="T5" fmla="*/ 168 h 4016"/>
              <a:gd name="T6" fmla="*/ 521 w 6547"/>
              <a:gd name="T7" fmla="*/ 592 h 4016"/>
              <a:gd name="T8" fmla="*/ 521 w 6547"/>
              <a:gd name="T9" fmla="*/ 326 h 4016"/>
              <a:gd name="T10" fmla="*/ 188 w 6547"/>
              <a:gd name="T11" fmla="*/ 811 h 4016"/>
              <a:gd name="T12" fmla="*/ 225 w 6547"/>
              <a:gd name="T13" fmla="*/ 3680 h 4016"/>
              <a:gd name="T14" fmla="*/ 559 w 6547"/>
              <a:gd name="T15" fmla="*/ 3515 h 4016"/>
              <a:gd name="T16" fmla="*/ 37 w 6547"/>
              <a:gd name="T17" fmla="*/ 3424 h 4016"/>
              <a:gd name="T18" fmla="*/ 559 w 6547"/>
              <a:gd name="T19" fmla="*/ 3838 h 4016"/>
              <a:gd name="T20" fmla="*/ 230 w 6547"/>
              <a:gd name="T21" fmla="*/ 3742 h 4016"/>
              <a:gd name="T22" fmla="*/ 6317 w 6547"/>
              <a:gd name="T23" fmla="*/ 4016 h 4016"/>
              <a:gd name="T24" fmla="*/ 5988 w 6547"/>
              <a:gd name="T25" fmla="*/ 3750 h 4016"/>
              <a:gd name="T26" fmla="*/ 6509 w 6547"/>
              <a:gd name="T27" fmla="*/ 3848 h 4016"/>
              <a:gd name="T28" fmla="*/ 5988 w 6547"/>
              <a:gd name="T29" fmla="*/ 3424 h 4016"/>
              <a:gd name="T30" fmla="*/ 5988 w 6547"/>
              <a:gd name="T31" fmla="*/ 3690 h 4016"/>
              <a:gd name="T32" fmla="*/ 6322 w 6547"/>
              <a:gd name="T33" fmla="*/ 3206 h 4016"/>
              <a:gd name="T34" fmla="*/ 6359 w 6547"/>
              <a:gd name="T35" fmla="*/ 326 h 4016"/>
              <a:gd name="T36" fmla="*/ 6025 w 6547"/>
              <a:gd name="T37" fmla="*/ 491 h 4016"/>
              <a:gd name="T38" fmla="*/ 6547 w 6547"/>
              <a:gd name="T39" fmla="*/ 583 h 4016"/>
              <a:gd name="T40" fmla="*/ 6025 w 6547"/>
              <a:gd name="T41" fmla="*/ 168 h 4016"/>
              <a:gd name="T42" fmla="*/ 6354 w 6547"/>
              <a:gd name="T43" fmla="*/ 264 h 4016"/>
              <a:gd name="T44" fmla="*/ 193 w 6547"/>
              <a:gd name="T45" fmla="*/ 0 h 4016"/>
              <a:gd name="T46" fmla="*/ 197 w 6547"/>
              <a:gd name="T47" fmla="*/ 4 h 4016"/>
              <a:gd name="T48" fmla="*/ 6345 w 6547"/>
              <a:gd name="T49" fmla="*/ 8 h 4016"/>
              <a:gd name="T50" fmla="*/ 6034 w 6547"/>
              <a:gd name="T51" fmla="*/ 257 h 4016"/>
              <a:gd name="T52" fmla="*/ 6538 w 6547"/>
              <a:gd name="T53" fmla="*/ 176 h 4016"/>
              <a:gd name="T54" fmla="*/ 6034 w 6547"/>
              <a:gd name="T55" fmla="*/ 584 h 4016"/>
              <a:gd name="T56" fmla="*/ 6034 w 6547"/>
              <a:gd name="T57" fmla="*/ 334 h 4016"/>
              <a:gd name="T58" fmla="*/ 6351 w 6547"/>
              <a:gd name="T59" fmla="*/ 810 h 4016"/>
              <a:gd name="T60" fmla="*/ 6313 w 6547"/>
              <a:gd name="T61" fmla="*/ 3682 h 4016"/>
              <a:gd name="T62" fmla="*/ 5996 w 6547"/>
              <a:gd name="T63" fmla="*/ 3525 h 4016"/>
              <a:gd name="T64" fmla="*/ 6501 w 6547"/>
              <a:gd name="T65" fmla="*/ 3442 h 4016"/>
              <a:gd name="T66" fmla="*/ 5996 w 6547"/>
              <a:gd name="T67" fmla="*/ 3840 h 4016"/>
              <a:gd name="T68" fmla="*/ 6308 w 6547"/>
              <a:gd name="T69" fmla="*/ 3760 h 4016"/>
              <a:gd name="T70" fmla="*/ 238 w 6547"/>
              <a:gd name="T71" fmla="*/ 3998 h 4016"/>
              <a:gd name="T72" fmla="*/ 550 w 6547"/>
              <a:gd name="T73" fmla="*/ 3749 h 4016"/>
              <a:gd name="T74" fmla="*/ 46 w 6547"/>
              <a:gd name="T75" fmla="*/ 3829 h 4016"/>
              <a:gd name="T76" fmla="*/ 550 w 6547"/>
              <a:gd name="T77" fmla="*/ 3422 h 4016"/>
              <a:gd name="T78" fmla="*/ 550 w 6547"/>
              <a:gd name="T79" fmla="*/ 3672 h 4016"/>
              <a:gd name="T80" fmla="*/ 233 w 6547"/>
              <a:gd name="T81" fmla="*/ 3195 h 4016"/>
              <a:gd name="T82" fmla="*/ 196 w 6547"/>
              <a:gd name="T83" fmla="*/ 334 h 4016"/>
              <a:gd name="T84" fmla="*/ 513 w 6547"/>
              <a:gd name="T85" fmla="*/ 491 h 4016"/>
              <a:gd name="T86" fmla="*/ 9 w 6547"/>
              <a:gd name="T87" fmla="*/ 574 h 4016"/>
              <a:gd name="T88" fmla="*/ 513 w 6547"/>
              <a:gd name="T89" fmla="*/ 176 h 4016"/>
              <a:gd name="T90" fmla="*/ 201 w 6547"/>
              <a:gd name="T91" fmla="*/ 256 h 4016"/>
              <a:gd name="T92" fmla="*/ 197 w 6547"/>
              <a:gd name="T93" fmla="*/ 4 h 4016"/>
              <a:gd name="T94" fmla="*/ 197 w 6547"/>
              <a:gd name="T95" fmla="*/ 4 h 4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547" h="4016">
                <a:moveTo>
                  <a:pt x="197" y="4"/>
                </a:moveTo>
                <a:lnTo>
                  <a:pt x="193" y="4"/>
                </a:lnTo>
                <a:lnTo>
                  <a:pt x="193" y="264"/>
                </a:lnTo>
                <a:lnTo>
                  <a:pt x="521" y="266"/>
                </a:lnTo>
                <a:lnTo>
                  <a:pt x="521" y="168"/>
                </a:lnTo>
                <a:lnTo>
                  <a:pt x="0" y="168"/>
                </a:lnTo>
                <a:lnTo>
                  <a:pt x="0" y="583"/>
                </a:lnTo>
                <a:lnTo>
                  <a:pt x="521" y="592"/>
                </a:lnTo>
                <a:lnTo>
                  <a:pt x="521" y="491"/>
                </a:lnTo>
                <a:lnTo>
                  <a:pt x="521" y="326"/>
                </a:lnTo>
                <a:lnTo>
                  <a:pt x="188" y="326"/>
                </a:lnTo>
                <a:lnTo>
                  <a:pt x="188" y="811"/>
                </a:lnTo>
                <a:lnTo>
                  <a:pt x="225" y="3195"/>
                </a:lnTo>
                <a:lnTo>
                  <a:pt x="225" y="3680"/>
                </a:lnTo>
                <a:lnTo>
                  <a:pt x="559" y="3680"/>
                </a:lnTo>
                <a:lnTo>
                  <a:pt x="559" y="3515"/>
                </a:lnTo>
                <a:lnTo>
                  <a:pt x="559" y="3414"/>
                </a:lnTo>
                <a:lnTo>
                  <a:pt x="37" y="3424"/>
                </a:lnTo>
                <a:lnTo>
                  <a:pt x="37" y="3838"/>
                </a:lnTo>
                <a:lnTo>
                  <a:pt x="559" y="3838"/>
                </a:lnTo>
                <a:lnTo>
                  <a:pt x="559" y="3740"/>
                </a:lnTo>
                <a:lnTo>
                  <a:pt x="230" y="3742"/>
                </a:lnTo>
                <a:lnTo>
                  <a:pt x="230" y="4006"/>
                </a:lnTo>
                <a:lnTo>
                  <a:pt x="6317" y="4016"/>
                </a:lnTo>
                <a:lnTo>
                  <a:pt x="6317" y="3752"/>
                </a:lnTo>
                <a:lnTo>
                  <a:pt x="5988" y="3750"/>
                </a:lnTo>
                <a:lnTo>
                  <a:pt x="5988" y="3848"/>
                </a:lnTo>
                <a:lnTo>
                  <a:pt x="6509" y="3848"/>
                </a:lnTo>
                <a:lnTo>
                  <a:pt x="6509" y="3433"/>
                </a:lnTo>
                <a:lnTo>
                  <a:pt x="5988" y="3424"/>
                </a:lnTo>
                <a:lnTo>
                  <a:pt x="5988" y="3525"/>
                </a:lnTo>
                <a:lnTo>
                  <a:pt x="5988" y="3690"/>
                </a:lnTo>
                <a:lnTo>
                  <a:pt x="6322" y="3690"/>
                </a:lnTo>
                <a:lnTo>
                  <a:pt x="6322" y="3206"/>
                </a:lnTo>
                <a:lnTo>
                  <a:pt x="6359" y="811"/>
                </a:lnTo>
                <a:lnTo>
                  <a:pt x="6359" y="326"/>
                </a:lnTo>
                <a:lnTo>
                  <a:pt x="6025" y="326"/>
                </a:lnTo>
                <a:lnTo>
                  <a:pt x="6025" y="491"/>
                </a:lnTo>
                <a:lnTo>
                  <a:pt x="6025" y="592"/>
                </a:lnTo>
                <a:lnTo>
                  <a:pt x="6547" y="583"/>
                </a:lnTo>
                <a:lnTo>
                  <a:pt x="6547" y="168"/>
                </a:lnTo>
                <a:lnTo>
                  <a:pt x="6025" y="168"/>
                </a:lnTo>
                <a:lnTo>
                  <a:pt x="6025" y="266"/>
                </a:lnTo>
                <a:lnTo>
                  <a:pt x="6354" y="264"/>
                </a:lnTo>
                <a:lnTo>
                  <a:pt x="6354" y="0"/>
                </a:lnTo>
                <a:lnTo>
                  <a:pt x="193" y="0"/>
                </a:lnTo>
                <a:lnTo>
                  <a:pt x="193" y="4"/>
                </a:lnTo>
                <a:lnTo>
                  <a:pt x="197" y="4"/>
                </a:lnTo>
                <a:lnTo>
                  <a:pt x="197" y="8"/>
                </a:lnTo>
                <a:lnTo>
                  <a:pt x="6345" y="8"/>
                </a:lnTo>
                <a:lnTo>
                  <a:pt x="6345" y="256"/>
                </a:lnTo>
                <a:lnTo>
                  <a:pt x="6034" y="257"/>
                </a:lnTo>
                <a:lnTo>
                  <a:pt x="6034" y="176"/>
                </a:lnTo>
                <a:lnTo>
                  <a:pt x="6538" y="176"/>
                </a:lnTo>
                <a:lnTo>
                  <a:pt x="6538" y="574"/>
                </a:lnTo>
                <a:lnTo>
                  <a:pt x="6034" y="584"/>
                </a:lnTo>
                <a:lnTo>
                  <a:pt x="6034" y="491"/>
                </a:lnTo>
                <a:lnTo>
                  <a:pt x="6034" y="334"/>
                </a:lnTo>
                <a:lnTo>
                  <a:pt x="6351" y="334"/>
                </a:lnTo>
                <a:lnTo>
                  <a:pt x="6351" y="810"/>
                </a:lnTo>
                <a:lnTo>
                  <a:pt x="6313" y="3205"/>
                </a:lnTo>
                <a:lnTo>
                  <a:pt x="6313" y="3682"/>
                </a:lnTo>
                <a:lnTo>
                  <a:pt x="5996" y="3682"/>
                </a:lnTo>
                <a:lnTo>
                  <a:pt x="5996" y="3525"/>
                </a:lnTo>
                <a:lnTo>
                  <a:pt x="5996" y="3432"/>
                </a:lnTo>
                <a:lnTo>
                  <a:pt x="6501" y="3442"/>
                </a:lnTo>
                <a:lnTo>
                  <a:pt x="6501" y="3840"/>
                </a:lnTo>
                <a:lnTo>
                  <a:pt x="5996" y="3840"/>
                </a:lnTo>
                <a:lnTo>
                  <a:pt x="5996" y="3759"/>
                </a:lnTo>
                <a:lnTo>
                  <a:pt x="6308" y="3760"/>
                </a:lnTo>
                <a:lnTo>
                  <a:pt x="6308" y="4008"/>
                </a:lnTo>
                <a:lnTo>
                  <a:pt x="238" y="3998"/>
                </a:lnTo>
                <a:lnTo>
                  <a:pt x="238" y="3750"/>
                </a:lnTo>
                <a:lnTo>
                  <a:pt x="550" y="3749"/>
                </a:lnTo>
                <a:lnTo>
                  <a:pt x="550" y="3829"/>
                </a:lnTo>
                <a:lnTo>
                  <a:pt x="46" y="3829"/>
                </a:lnTo>
                <a:lnTo>
                  <a:pt x="46" y="3432"/>
                </a:lnTo>
                <a:lnTo>
                  <a:pt x="550" y="3422"/>
                </a:lnTo>
                <a:lnTo>
                  <a:pt x="550" y="3515"/>
                </a:lnTo>
                <a:lnTo>
                  <a:pt x="550" y="3672"/>
                </a:lnTo>
                <a:lnTo>
                  <a:pt x="233" y="3672"/>
                </a:lnTo>
                <a:lnTo>
                  <a:pt x="233" y="3195"/>
                </a:lnTo>
                <a:lnTo>
                  <a:pt x="196" y="810"/>
                </a:lnTo>
                <a:lnTo>
                  <a:pt x="196" y="334"/>
                </a:lnTo>
                <a:lnTo>
                  <a:pt x="513" y="334"/>
                </a:lnTo>
                <a:lnTo>
                  <a:pt x="513" y="491"/>
                </a:lnTo>
                <a:lnTo>
                  <a:pt x="513" y="584"/>
                </a:lnTo>
                <a:lnTo>
                  <a:pt x="9" y="574"/>
                </a:lnTo>
                <a:lnTo>
                  <a:pt x="9" y="176"/>
                </a:lnTo>
                <a:lnTo>
                  <a:pt x="513" y="176"/>
                </a:lnTo>
                <a:lnTo>
                  <a:pt x="513" y="257"/>
                </a:lnTo>
                <a:lnTo>
                  <a:pt x="201" y="256"/>
                </a:lnTo>
                <a:lnTo>
                  <a:pt x="201" y="4"/>
                </a:lnTo>
                <a:lnTo>
                  <a:pt x="197" y="4"/>
                </a:lnTo>
                <a:lnTo>
                  <a:pt x="197" y="8"/>
                </a:lnTo>
                <a:lnTo>
                  <a:pt x="197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0891DB3-1215-40C6-A773-3C505B9E1F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36" y="1303252"/>
            <a:ext cx="11160128" cy="5186448"/>
          </a:xfrm>
          <a:prstGeom prst="rect">
            <a:avLst/>
          </a:prstGeom>
        </p:spPr>
      </p:pic>
      <p:sp>
        <p:nvSpPr>
          <p:cNvPr id="11" name="PA_文本框 8">
            <a:extLst>
              <a:ext uri="{FF2B5EF4-FFF2-40B4-BE49-F238E27FC236}">
                <a16:creationId xmlns:a16="http://schemas.microsoft.com/office/drawing/2014/main" xmlns="" id="{79EA3AEF-9ABC-4595-B166-23D98FC5A8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44391" y="6347282"/>
            <a:ext cx="4101618" cy="142418"/>
          </a:xfrm>
          <a:custGeom>
            <a:avLst/>
            <a:gdLst/>
            <a:ahLst/>
            <a:cxnLst/>
            <a:rect l="l" t="t" r="r" b="b"/>
            <a:pathLst>
              <a:path w="4101618" h="142418">
                <a:moveTo>
                  <a:pt x="776783" y="96698"/>
                </a:moveTo>
                <a:lnTo>
                  <a:pt x="802844" y="96698"/>
                </a:lnTo>
                <a:lnTo>
                  <a:pt x="802844" y="116357"/>
                </a:lnTo>
                <a:lnTo>
                  <a:pt x="876682" y="141046"/>
                </a:lnTo>
                <a:lnTo>
                  <a:pt x="836676" y="141046"/>
                </a:lnTo>
                <a:lnTo>
                  <a:pt x="787756" y="124816"/>
                </a:lnTo>
                <a:lnTo>
                  <a:pt x="738836" y="141275"/>
                </a:lnTo>
                <a:lnTo>
                  <a:pt x="696545" y="141275"/>
                </a:lnTo>
                <a:lnTo>
                  <a:pt x="776783" y="114986"/>
                </a:lnTo>
                <a:close/>
                <a:moveTo>
                  <a:pt x="1986458" y="95783"/>
                </a:moveTo>
                <a:lnTo>
                  <a:pt x="2017319" y="95783"/>
                </a:lnTo>
                <a:lnTo>
                  <a:pt x="2033093" y="141732"/>
                </a:lnTo>
                <a:lnTo>
                  <a:pt x="2003146" y="141732"/>
                </a:lnTo>
                <a:close/>
                <a:moveTo>
                  <a:pt x="1917650" y="95783"/>
                </a:moveTo>
                <a:lnTo>
                  <a:pt x="1948510" y="95783"/>
                </a:lnTo>
                <a:lnTo>
                  <a:pt x="1931823" y="141732"/>
                </a:lnTo>
                <a:lnTo>
                  <a:pt x="1901648" y="141732"/>
                </a:lnTo>
                <a:close/>
                <a:moveTo>
                  <a:pt x="849021" y="79553"/>
                </a:moveTo>
                <a:lnTo>
                  <a:pt x="875081" y="79553"/>
                </a:lnTo>
                <a:lnTo>
                  <a:pt x="875081" y="123901"/>
                </a:lnTo>
                <a:lnTo>
                  <a:pt x="849021" y="123901"/>
                </a:lnTo>
                <a:close/>
                <a:moveTo>
                  <a:pt x="2780538" y="73838"/>
                </a:moveTo>
                <a:lnTo>
                  <a:pt x="2807056" y="73838"/>
                </a:lnTo>
                <a:lnTo>
                  <a:pt x="2788996" y="141961"/>
                </a:lnTo>
                <a:lnTo>
                  <a:pt x="2762479" y="141961"/>
                </a:lnTo>
                <a:close/>
                <a:moveTo>
                  <a:pt x="2868549" y="72695"/>
                </a:moveTo>
                <a:lnTo>
                  <a:pt x="2893924" y="72695"/>
                </a:lnTo>
                <a:lnTo>
                  <a:pt x="2893924" y="141503"/>
                </a:lnTo>
                <a:lnTo>
                  <a:pt x="2868549" y="141503"/>
                </a:lnTo>
                <a:close/>
                <a:moveTo>
                  <a:pt x="2819858" y="72695"/>
                </a:moveTo>
                <a:lnTo>
                  <a:pt x="2845232" y="72695"/>
                </a:lnTo>
                <a:lnTo>
                  <a:pt x="2845232" y="102184"/>
                </a:lnTo>
                <a:lnTo>
                  <a:pt x="2832888" y="141961"/>
                </a:lnTo>
                <a:lnTo>
                  <a:pt x="2807742" y="141961"/>
                </a:lnTo>
                <a:lnTo>
                  <a:pt x="2819858" y="102184"/>
                </a:lnTo>
                <a:close/>
                <a:moveTo>
                  <a:pt x="2914727" y="72466"/>
                </a:moveTo>
                <a:lnTo>
                  <a:pt x="2940101" y="72466"/>
                </a:lnTo>
                <a:lnTo>
                  <a:pt x="2940101" y="130759"/>
                </a:lnTo>
                <a:lnTo>
                  <a:pt x="2959761" y="130759"/>
                </a:lnTo>
                <a:lnTo>
                  <a:pt x="2953817" y="141732"/>
                </a:lnTo>
                <a:lnTo>
                  <a:pt x="2914727" y="141732"/>
                </a:lnTo>
                <a:close/>
                <a:moveTo>
                  <a:pt x="1326033" y="71552"/>
                </a:moveTo>
                <a:lnTo>
                  <a:pt x="1319175" y="79553"/>
                </a:lnTo>
                <a:lnTo>
                  <a:pt x="1280999" y="79553"/>
                </a:lnTo>
                <a:lnTo>
                  <a:pt x="1280999" y="131674"/>
                </a:lnTo>
                <a:lnTo>
                  <a:pt x="1326033" y="131674"/>
                </a:lnTo>
                <a:close/>
                <a:moveTo>
                  <a:pt x="1221791" y="71377"/>
                </a:moveTo>
                <a:lnTo>
                  <a:pt x="1214933" y="79553"/>
                </a:lnTo>
                <a:lnTo>
                  <a:pt x="1177671" y="79553"/>
                </a:lnTo>
                <a:lnTo>
                  <a:pt x="1177671" y="131674"/>
                </a:lnTo>
                <a:lnTo>
                  <a:pt x="1221791" y="131674"/>
                </a:lnTo>
                <a:close/>
                <a:moveTo>
                  <a:pt x="2380793" y="69037"/>
                </a:moveTo>
                <a:lnTo>
                  <a:pt x="2423313" y="69037"/>
                </a:lnTo>
                <a:lnTo>
                  <a:pt x="2342845" y="139217"/>
                </a:lnTo>
                <a:lnTo>
                  <a:pt x="2300097" y="139217"/>
                </a:lnTo>
                <a:close/>
                <a:moveTo>
                  <a:pt x="1255395" y="68809"/>
                </a:moveTo>
                <a:lnTo>
                  <a:pt x="1351636" y="68809"/>
                </a:lnTo>
                <a:lnTo>
                  <a:pt x="1351636" y="141503"/>
                </a:lnTo>
                <a:lnTo>
                  <a:pt x="1255395" y="141503"/>
                </a:lnTo>
                <a:close/>
                <a:moveTo>
                  <a:pt x="1151154" y="68809"/>
                </a:moveTo>
                <a:lnTo>
                  <a:pt x="1247394" y="68809"/>
                </a:lnTo>
                <a:lnTo>
                  <a:pt x="1247394" y="141503"/>
                </a:lnTo>
                <a:lnTo>
                  <a:pt x="1151154" y="141503"/>
                </a:lnTo>
                <a:close/>
                <a:moveTo>
                  <a:pt x="3727857" y="65151"/>
                </a:moveTo>
                <a:lnTo>
                  <a:pt x="3754375" y="65151"/>
                </a:lnTo>
                <a:lnTo>
                  <a:pt x="3747517" y="82067"/>
                </a:lnTo>
                <a:lnTo>
                  <a:pt x="3793237" y="82067"/>
                </a:lnTo>
                <a:lnTo>
                  <a:pt x="3787064" y="93497"/>
                </a:lnTo>
                <a:lnTo>
                  <a:pt x="3756889" y="93497"/>
                </a:lnTo>
                <a:lnTo>
                  <a:pt x="3756889" y="114529"/>
                </a:lnTo>
                <a:lnTo>
                  <a:pt x="3793237" y="114529"/>
                </a:lnTo>
                <a:lnTo>
                  <a:pt x="3793237" y="82067"/>
                </a:lnTo>
                <a:lnTo>
                  <a:pt x="3803295" y="82067"/>
                </a:lnTo>
                <a:lnTo>
                  <a:pt x="3796666" y="65151"/>
                </a:lnTo>
                <a:lnTo>
                  <a:pt x="3822955" y="65151"/>
                </a:lnTo>
                <a:lnTo>
                  <a:pt x="3834156" y="94412"/>
                </a:lnTo>
                <a:lnTo>
                  <a:pt x="3817697" y="94412"/>
                </a:lnTo>
                <a:lnTo>
                  <a:pt x="3817697" y="125273"/>
                </a:lnTo>
                <a:lnTo>
                  <a:pt x="3731972" y="125273"/>
                </a:lnTo>
                <a:lnTo>
                  <a:pt x="3731972" y="94412"/>
                </a:lnTo>
                <a:lnTo>
                  <a:pt x="3716655" y="94412"/>
                </a:lnTo>
                <a:close/>
                <a:moveTo>
                  <a:pt x="2547138" y="64008"/>
                </a:moveTo>
                <a:lnTo>
                  <a:pt x="2586685" y="64008"/>
                </a:lnTo>
                <a:lnTo>
                  <a:pt x="2631034" y="89611"/>
                </a:lnTo>
                <a:lnTo>
                  <a:pt x="2673325" y="64008"/>
                </a:lnTo>
                <a:lnTo>
                  <a:pt x="2713101" y="64008"/>
                </a:lnTo>
                <a:lnTo>
                  <a:pt x="2651151" y="101270"/>
                </a:lnTo>
                <a:lnTo>
                  <a:pt x="2720874" y="141503"/>
                </a:lnTo>
                <a:lnTo>
                  <a:pt x="2681097" y="141503"/>
                </a:lnTo>
                <a:lnTo>
                  <a:pt x="2631720" y="112928"/>
                </a:lnTo>
                <a:lnTo>
                  <a:pt x="2584171" y="141503"/>
                </a:lnTo>
                <a:lnTo>
                  <a:pt x="2544394" y="141503"/>
                </a:lnTo>
                <a:lnTo>
                  <a:pt x="2611374" y="101270"/>
                </a:lnTo>
                <a:close/>
                <a:moveTo>
                  <a:pt x="3047772" y="57607"/>
                </a:moveTo>
                <a:lnTo>
                  <a:pt x="3093492" y="57607"/>
                </a:lnTo>
                <a:lnTo>
                  <a:pt x="3093492" y="90297"/>
                </a:lnTo>
                <a:lnTo>
                  <a:pt x="3069489" y="118186"/>
                </a:lnTo>
                <a:lnTo>
                  <a:pt x="3053715" y="118186"/>
                </a:lnTo>
                <a:lnTo>
                  <a:pt x="3076118" y="91897"/>
                </a:lnTo>
                <a:lnTo>
                  <a:pt x="3047772" y="91897"/>
                </a:lnTo>
                <a:close/>
                <a:moveTo>
                  <a:pt x="1438047" y="57607"/>
                </a:moveTo>
                <a:lnTo>
                  <a:pt x="1483767" y="57607"/>
                </a:lnTo>
                <a:lnTo>
                  <a:pt x="1483767" y="90297"/>
                </a:lnTo>
                <a:lnTo>
                  <a:pt x="1459764" y="118186"/>
                </a:lnTo>
                <a:lnTo>
                  <a:pt x="1443990" y="118186"/>
                </a:lnTo>
                <a:lnTo>
                  <a:pt x="1466393" y="91897"/>
                </a:lnTo>
                <a:lnTo>
                  <a:pt x="1438047" y="91897"/>
                </a:lnTo>
                <a:close/>
                <a:moveTo>
                  <a:pt x="2108073" y="51435"/>
                </a:moveTo>
                <a:lnTo>
                  <a:pt x="2223745" y="51435"/>
                </a:lnTo>
                <a:lnTo>
                  <a:pt x="2223745" y="62865"/>
                </a:lnTo>
                <a:lnTo>
                  <a:pt x="2187398" y="90068"/>
                </a:lnTo>
                <a:lnTo>
                  <a:pt x="2257806" y="90068"/>
                </a:lnTo>
                <a:lnTo>
                  <a:pt x="2251863" y="100813"/>
                </a:lnTo>
                <a:lnTo>
                  <a:pt x="2184654" y="100813"/>
                </a:lnTo>
                <a:lnTo>
                  <a:pt x="2184654" y="141503"/>
                </a:lnTo>
                <a:lnTo>
                  <a:pt x="2142363" y="141503"/>
                </a:lnTo>
                <a:lnTo>
                  <a:pt x="2136648" y="131216"/>
                </a:lnTo>
                <a:lnTo>
                  <a:pt x="2156765" y="131216"/>
                </a:lnTo>
                <a:lnTo>
                  <a:pt x="2156765" y="100813"/>
                </a:lnTo>
                <a:lnTo>
                  <a:pt x="2077441" y="100813"/>
                </a:lnTo>
                <a:lnTo>
                  <a:pt x="2077441" y="90068"/>
                </a:lnTo>
                <a:lnTo>
                  <a:pt x="2156536" y="90068"/>
                </a:lnTo>
                <a:lnTo>
                  <a:pt x="2156765" y="89840"/>
                </a:lnTo>
                <a:lnTo>
                  <a:pt x="2156765" y="89383"/>
                </a:lnTo>
                <a:lnTo>
                  <a:pt x="2157222" y="89383"/>
                </a:lnTo>
                <a:lnTo>
                  <a:pt x="2191741" y="61722"/>
                </a:lnTo>
                <a:lnTo>
                  <a:pt x="2108073" y="61722"/>
                </a:lnTo>
                <a:close/>
                <a:moveTo>
                  <a:pt x="4020694" y="51206"/>
                </a:moveTo>
                <a:lnTo>
                  <a:pt x="4020694" y="79781"/>
                </a:lnTo>
                <a:lnTo>
                  <a:pt x="4076015" y="79781"/>
                </a:lnTo>
                <a:lnTo>
                  <a:pt x="4076015" y="51206"/>
                </a:lnTo>
                <a:close/>
                <a:moveTo>
                  <a:pt x="3940227" y="51206"/>
                </a:moveTo>
                <a:lnTo>
                  <a:pt x="3940227" y="79781"/>
                </a:lnTo>
                <a:lnTo>
                  <a:pt x="3995090" y="79781"/>
                </a:lnTo>
                <a:lnTo>
                  <a:pt x="3995090" y="51206"/>
                </a:lnTo>
                <a:close/>
                <a:moveTo>
                  <a:pt x="3834613" y="50063"/>
                </a:moveTo>
                <a:lnTo>
                  <a:pt x="3861588" y="50063"/>
                </a:lnTo>
                <a:lnTo>
                  <a:pt x="3861588" y="141503"/>
                </a:lnTo>
                <a:lnTo>
                  <a:pt x="3824098" y="141503"/>
                </a:lnTo>
                <a:lnTo>
                  <a:pt x="3818611" y="131216"/>
                </a:lnTo>
                <a:lnTo>
                  <a:pt x="3834613" y="131216"/>
                </a:lnTo>
                <a:close/>
                <a:moveTo>
                  <a:pt x="492633" y="45720"/>
                </a:moveTo>
                <a:lnTo>
                  <a:pt x="492633" y="88925"/>
                </a:lnTo>
                <a:lnTo>
                  <a:pt x="539268" y="88925"/>
                </a:lnTo>
                <a:lnTo>
                  <a:pt x="539268" y="45720"/>
                </a:lnTo>
                <a:close/>
                <a:moveTo>
                  <a:pt x="85040" y="45263"/>
                </a:moveTo>
                <a:lnTo>
                  <a:pt x="113843" y="45263"/>
                </a:lnTo>
                <a:lnTo>
                  <a:pt x="113843" y="141503"/>
                </a:lnTo>
                <a:lnTo>
                  <a:pt x="85040" y="141503"/>
                </a:lnTo>
                <a:close/>
                <a:moveTo>
                  <a:pt x="3339008" y="43663"/>
                </a:moveTo>
                <a:lnTo>
                  <a:pt x="3368955" y="43663"/>
                </a:lnTo>
                <a:lnTo>
                  <a:pt x="3413532" y="111100"/>
                </a:lnTo>
                <a:lnTo>
                  <a:pt x="3383585" y="111100"/>
                </a:lnTo>
                <a:close/>
                <a:moveTo>
                  <a:pt x="767639" y="38405"/>
                </a:moveTo>
                <a:lnTo>
                  <a:pt x="767639" y="49606"/>
                </a:lnTo>
                <a:lnTo>
                  <a:pt x="801701" y="49606"/>
                </a:lnTo>
                <a:lnTo>
                  <a:pt x="801701" y="38405"/>
                </a:lnTo>
                <a:close/>
                <a:moveTo>
                  <a:pt x="725577" y="38405"/>
                </a:moveTo>
                <a:lnTo>
                  <a:pt x="723062" y="49606"/>
                </a:lnTo>
                <a:lnTo>
                  <a:pt x="741579" y="49606"/>
                </a:lnTo>
                <a:lnTo>
                  <a:pt x="741579" y="38405"/>
                </a:lnTo>
                <a:close/>
                <a:moveTo>
                  <a:pt x="1947368" y="30632"/>
                </a:moveTo>
                <a:lnTo>
                  <a:pt x="1947368" y="74752"/>
                </a:lnTo>
                <a:lnTo>
                  <a:pt x="1986458" y="74752"/>
                </a:lnTo>
                <a:lnTo>
                  <a:pt x="1986458" y="30632"/>
                </a:lnTo>
                <a:close/>
                <a:moveTo>
                  <a:pt x="3541091" y="30175"/>
                </a:moveTo>
                <a:lnTo>
                  <a:pt x="3535833" y="39548"/>
                </a:lnTo>
                <a:lnTo>
                  <a:pt x="3494913" y="39548"/>
                </a:lnTo>
                <a:lnTo>
                  <a:pt x="3494913" y="107671"/>
                </a:lnTo>
                <a:lnTo>
                  <a:pt x="3541091" y="107671"/>
                </a:lnTo>
                <a:close/>
                <a:moveTo>
                  <a:pt x="3714598" y="29947"/>
                </a:moveTo>
                <a:lnTo>
                  <a:pt x="3742716" y="29947"/>
                </a:lnTo>
                <a:lnTo>
                  <a:pt x="3753689" y="50063"/>
                </a:lnTo>
                <a:lnTo>
                  <a:pt x="3797123" y="50063"/>
                </a:lnTo>
                <a:lnTo>
                  <a:pt x="3808324" y="29947"/>
                </a:lnTo>
                <a:lnTo>
                  <a:pt x="3836442" y="29947"/>
                </a:lnTo>
                <a:lnTo>
                  <a:pt x="3825469" y="50063"/>
                </a:lnTo>
                <a:lnTo>
                  <a:pt x="3834385" y="50063"/>
                </a:lnTo>
                <a:lnTo>
                  <a:pt x="3828441" y="60350"/>
                </a:lnTo>
                <a:lnTo>
                  <a:pt x="3715512" y="60350"/>
                </a:lnTo>
                <a:lnTo>
                  <a:pt x="3715512" y="142418"/>
                </a:lnTo>
                <a:lnTo>
                  <a:pt x="3689452" y="142418"/>
                </a:lnTo>
                <a:lnTo>
                  <a:pt x="3689452" y="50063"/>
                </a:lnTo>
                <a:lnTo>
                  <a:pt x="3725342" y="50063"/>
                </a:lnTo>
                <a:close/>
                <a:moveTo>
                  <a:pt x="3468853" y="29718"/>
                </a:moveTo>
                <a:lnTo>
                  <a:pt x="3567151" y="29718"/>
                </a:lnTo>
                <a:lnTo>
                  <a:pt x="3567151" y="117500"/>
                </a:lnTo>
                <a:lnTo>
                  <a:pt x="3468853" y="117500"/>
                </a:lnTo>
                <a:close/>
                <a:moveTo>
                  <a:pt x="2327758" y="25146"/>
                </a:moveTo>
                <a:lnTo>
                  <a:pt x="2367077" y="25146"/>
                </a:lnTo>
                <a:lnTo>
                  <a:pt x="2402510" y="58750"/>
                </a:lnTo>
                <a:lnTo>
                  <a:pt x="2363191" y="58750"/>
                </a:lnTo>
                <a:close/>
                <a:moveTo>
                  <a:pt x="2679497" y="24460"/>
                </a:moveTo>
                <a:lnTo>
                  <a:pt x="2707158" y="24460"/>
                </a:lnTo>
                <a:lnTo>
                  <a:pt x="2730932" y="57379"/>
                </a:lnTo>
                <a:lnTo>
                  <a:pt x="2703271" y="57379"/>
                </a:lnTo>
                <a:close/>
                <a:moveTo>
                  <a:pt x="2556968" y="24460"/>
                </a:moveTo>
                <a:lnTo>
                  <a:pt x="2584628" y="24460"/>
                </a:lnTo>
                <a:lnTo>
                  <a:pt x="2560854" y="57379"/>
                </a:lnTo>
                <a:lnTo>
                  <a:pt x="2533193" y="57379"/>
                </a:lnTo>
                <a:close/>
                <a:moveTo>
                  <a:pt x="827761" y="16688"/>
                </a:moveTo>
                <a:lnTo>
                  <a:pt x="827761" y="28118"/>
                </a:lnTo>
                <a:lnTo>
                  <a:pt x="849478" y="28118"/>
                </a:lnTo>
                <a:lnTo>
                  <a:pt x="849478" y="16688"/>
                </a:lnTo>
                <a:close/>
                <a:moveTo>
                  <a:pt x="767639" y="16688"/>
                </a:moveTo>
                <a:lnTo>
                  <a:pt x="767639" y="28118"/>
                </a:lnTo>
                <a:lnTo>
                  <a:pt x="801701" y="28118"/>
                </a:lnTo>
                <a:lnTo>
                  <a:pt x="801701" y="16688"/>
                </a:lnTo>
                <a:close/>
                <a:moveTo>
                  <a:pt x="3940227" y="11659"/>
                </a:moveTo>
                <a:lnTo>
                  <a:pt x="3940227" y="40462"/>
                </a:lnTo>
                <a:lnTo>
                  <a:pt x="3995090" y="40462"/>
                </a:lnTo>
                <a:lnTo>
                  <a:pt x="3995090" y="11659"/>
                </a:lnTo>
                <a:close/>
                <a:moveTo>
                  <a:pt x="1294029" y="3658"/>
                </a:moveTo>
                <a:lnTo>
                  <a:pt x="1287628" y="10744"/>
                </a:lnTo>
                <a:lnTo>
                  <a:pt x="1208761" y="10744"/>
                </a:lnTo>
                <a:lnTo>
                  <a:pt x="1208761" y="53035"/>
                </a:lnTo>
                <a:lnTo>
                  <a:pt x="1294029" y="53035"/>
                </a:lnTo>
                <a:close/>
                <a:moveTo>
                  <a:pt x="1921307" y="3429"/>
                </a:moveTo>
                <a:lnTo>
                  <a:pt x="1947368" y="3429"/>
                </a:lnTo>
                <a:lnTo>
                  <a:pt x="1947368" y="19888"/>
                </a:lnTo>
                <a:lnTo>
                  <a:pt x="1986458" y="19888"/>
                </a:lnTo>
                <a:lnTo>
                  <a:pt x="1986458" y="3429"/>
                </a:lnTo>
                <a:lnTo>
                  <a:pt x="2012519" y="3429"/>
                </a:lnTo>
                <a:lnTo>
                  <a:pt x="2012519" y="19888"/>
                </a:lnTo>
                <a:lnTo>
                  <a:pt x="2029892" y="19888"/>
                </a:lnTo>
                <a:lnTo>
                  <a:pt x="2023949" y="30632"/>
                </a:lnTo>
                <a:lnTo>
                  <a:pt x="2012519" y="30632"/>
                </a:lnTo>
                <a:lnTo>
                  <a:pt x="2012519" y="74752"/>
                </a:lnTo>
                <a:lnTo>
                  <a:pt x="2036750" y="74752"/>
                </a:lnTo>
                <a:lnTo>
                  <a:pt x="2030807" y="85496"/>
                </a:lnTo>
                <a:lnTo>
                  <a:pt x="1895933" y="85496"/>
                </a:lnTo>
                <a:lnTo>
                  <a:pt x="1895933" y="74752"/>
                </a:lnTo>
                <a:lnTo>
                  <a:pt x="1921307" y="74752"/>
                </a:lnTo>
                <a:lnTo>
                  <a:pt x="1921307" y="30632"/>
                </a:lnTo>
                <a:lnTo>
                  <a:pt x="1902791" y="30632"/>
                </a:lnTo>
                <a:lnTo>
                  <a:pt x="1902791" y="19888"/>
                </a:lnTo>
                <a:lnTo>
                  <a:pt x="1921307" y="19888"/>
                </a:lnTo>
                <a:close/>
                <a:moveTo>
                  <a:pt x="491262" y="3429"/>
                </a:moveTo>
                <a:lnTo>
                  <a:pt x="519380" y="3429"/>
                </a:lnTo>
                <a:lnTo>
                  <a:pt x="514579" y="8458"/>
                </a:lnTo>
                <a:lnTo>
                  <a:pt x="636194" y="8458"/>
                </a:lnTo>
                <a:lnTo>
                  <a:pt x="605790" y="34976"/>
                </a:lnTo>
                <a:lnTo>
                  <a:pt x="614020" y="34976"/>
                </a:lnTo>
                <a:lnTo>
                  <a:pt x="608076" y="45720"/>
                </a:lnTo>
                <a:lnTo>
                  <a:pt x="565328" y="45720"/>
                </a:lnTo>
                <a:lnTo>
                  <a:pt x="565328" y="88925"/>
                </a:lnTo>
                <a:lnTo>
                  <a:pt x="614020" y="88925"/>
                </a:lnTo>
                <a:lnTo>
                  <a:pt x="614020" y="34976"/>
                </a:lnTo>
                <a:lnTo>
                  <a:pt x="640080" y="34976"/>
                </a:lnTo>
                <a:lnTo>
                  <a:pt x="640080" y="98755"/>
                </a:lnTo>
                <a:lnTo>
                  <a:pt x="592074" y="98755"/>
                </a:lnTo>
                <a:lnTo>
                  <a:pt x="592074" y="128473"/>
                </a:lnTo>
                <a:lnTo>
                  <a:pt x="645795" y="128473"/>
                </a:lnTo>
                <a:lnTo>
                  <a:pt x="639623" y="139217"/>
                </a:lnTo>
                <a:lnTo>
                  <a:pt x="566014" y="139217"/>
                </a:lnTo>
                <a:lnTo>
                  <a:pt x="566014" y="98755"/>
                </a:lnTo>
                <a:lnTo>
                  <a:pt x="555727" y="98755"/>
                </a:lnTo>
                <a:lnTo>
                  <a:pt x="501777" y="139217"/>
                </a:lnTo>
                <a:lnTo>
                  <a:pt x="467488" y="139217"/>
                </a:lnTo>
                <a:lnTo>
                  <a:pt x="521894" y="98755"/>
                </a:lnTo>
                <a:lnTo>
                  <a:pt x="466573" y="98755"/>
                </a:lnTo>
                <a:lnTo>
                  <a:pt x="466573" y="34976"/>
                </a:lnTo>
                <a:lnTo>
                  <a:pt x="577215" y="34976"/>
                </a:lnTo>
                <a:lnTo>
                  <a:pt x="595503" y="19202"/>
                </a:lnTo>
                <a:lnTo>
                  <a:pt x="504749" y="19202"/>
                </a:lnTo>
                <a:lnTo>
                  <a:pt x="499949" y="24232"/>
                </a:lnTo>
                <a:lnTo>
                  <a:pt x="471602" y="24232"/>
                </a:lnTo>
                <a:close/>
                <a:moveTo>
                  <a:pt x="2295297" y="3200"/>
                </a:moveTo>
                <a:lnTo>
                  <a:pt x="2493493" y="3200"/>
                </a:lnTo>
                <a:lnTo>
                  <a:pt x="2493493" y="139217"/>
                </a:lnTo>
                <a:lnTo>
                  <a:pt x="2426742" y="139217"/>
                </a:lnTo>
                <a:lnTo>
                  <a:pt x="2420798" y="128473"/>
                </a:lnTo>
                <a:lnTo>
                  <a:pt x="2467433" y="128473"/>
                </a:lnTo>
                <a:lnTo>
                  <a:pt x="2467433" y="13945"/>
                </a:lnTo>
                <a:lnTo>
                  <a:pt x="2295297" y="13945"/>
                </a:lnTo>
                <a:close/>
                <a:moveTo>
                  <a:pt x="952958" y="2972"/>
                </a:moveTo>
                <a:lnTo>
                  <a:pt x="981075" y="2972"/>
                </a:lnTo>
                <a:lnTo>
                  <a:pt x="963016" y="39548"/>
                </a:lnTo>
                <a:lnTo>
                  <a:pt x="976275" y="39548"/>
                </a:lnTo>
                <a:lnTo>
                  <a:pt x="976275" y="139675"/>
                </a:lnTo>
                <a:lnTo>
                  <a:pt x="946557" y="139675"/>
                </a:lnTo>
                <a:lnTo>
                  <a:pt x="946557" y="52578"/>
                </a:lnTo>
                <a:lnTo>
                  <a:pt x="926440" y="52578"/>
                </a:lnTo>
                <a:close/>
                <a:moveTo>
                  <a:pt x="1010336" y="2286"/>
                </a:moveTo>
                <a:lnTo>
                  <a:pt x="1043026" y="2286"/>
                </a:lnTo>
                <a:lnTo>
                  <a:pt x="1035025" y="18059"/>
                </a:lnTo>
                <a:lnTo>
                  <a:pt x="1119378" y="18059"/>
                </a:lnTo>
                <a:lnTo>
                  <a:pt x="1113206" y="28804"/>
                </a:lnTo>
                <a:lnTo>
                  <a:pt x="1051713" y="28804"/>
                </a:lnTo>
                <a:lnTo>
                  <a:pt x="1051713" y="54178"/>
                </a:lnTo>
                <a:lnTo>
                  <a:pt x="1114578" y="54178"/>
                </a:lnTo>
                <a:lnTo>
                  <a:pt x="1108634" y="64922"/>
                </a:lnTo>
                <a:lnTo>
                  <a:pt x="1051713" y="64922"/>
                </a:lnTo>
                <a:lnTo>
                  <a:pt x="1051713" y="94183"/>
                </a:lnTo>
                <a:lnTo>
                  <a:pt x="1114349" y="94183"/>
                </a:lnTo>
                <a:lnTo>
                  <a:pt x="1108406" y="104927"/>
                </a:lnTo>
                <a:lnTo>
                  <a:pt x="1051713" y="104927"/>
                </a:lnTo>
                <a:lnTo>
                  <a:pt x="1051713" y="140360"/>
                </a:lnTo>
                <a:lnTo>
                  <a:pt x="1021537" y="140360"/>
                </a:lnTo>
                <a:lnTo>
                  <a:pt x="1021537" y="45263"/>
                </a:lnTo>
                <a:lnTo>
                  <a:pt x="1013994" y="60222"/>
                </a:lnTo>
                <a:lnTo>
                  <a:pt x="981075" y="60222"/>
                </a:lnTo>
                <a:close/>
                <a:moveTo>
                  <a:pt x="1674876" y="1372"/>
                </a:moveTo>
                <a:lnTo>
                  <a:pt x="1794663" y="1372"/>
                </a:lnTo>
                <a:lnTo>
                  <a:pt x="1794663" y="56464"/>
                </a:lnTo>
                <a:lnTo>
                  <a:pt x="1756258" y="90297"/>
                </a:lnTo>
                <a:lnTo>
                  <a:pt x="1807464" y="141275"/>
                </a:lnTo>
                <a:lnTo>
                  <a:pt x="1772489" y="141275"/>
                </a:lnTo>
                <a:lnTo>
                  <a:pt x="1737741" y="106756"/>
                </a:lnTo>
                <a:lnTo>
                  <a:pt x="1699108" y="140589"/>
                </a:lnTo>
                <a:lnTo>
                  <a:pt x="1662075" y="140589"/>
                </a:lnTo>
                <a:lnTo>
                  <a:pt x="1719682" y="88925"/>
                </a:lnTo>
                <a:lnTo>
                  <a:pt x="1674876" y="44577"/>
                </a:lnTo>
                <a:lnTo>
                  <a:pt x="1710081" y="44577"/>
                </a:lnTo>
                <a:lnTo>
                  <a:pt x="1737970" y="72238"/>
                </a:lnTo>
                <a:lnTo>
                  <a:pt x="1767459" y="45720"/>
                </a:lnTo>
                <a:lnTo>
                  <a:pt x="1767459" y="2515"/>
                </a:lnTo>
                <a:lnTo>
                  <a:pt x="1762202" y="12116"/>
                </a:lnTo>
                <a:lnTo>
                  <a:pt x="1674876" y="12116"/>
                </a:lnTo>
                <a:close/>
                <a:moveTo>
                  <a:pt x="3453537" y="1143"/>
                </a:moveTo>
                <a:lnTo>
                  <a:pt x="3640303" y="1143"/>
                </a:lnTo>
                <a:lnTo>
                  <a:pt x="3634588" y="12344"/>
                </a:lnTo>
                <a:lnTo>
                  <a:pt x="3618586" y="12344"/>
                </a:lnTo>
                <a:lnTo>
                  <a:pt x="3618586" y="141503"/>
                </a:lnTo>
                <a:lnTo>
                  <a:pt x="3568294" y="141503"/>
                </a:lnTo>
                <a:lnTo>
                  <a:pt x="3562579" y="129845"/>
                </a:lnTo>
                <a:lnTo>
                  <a:pt x="3590697" y="129845"/>
                </a:lnTo>
                <a:lnTo>
                  <a:pt x="3590697" y="12344"/>
                </a:lnTo>
                <a:lnTo>
                  <a:pt x="3453537" y="12344"/>
                </a:lnTo>
                <a:close/>
                <a:moveTo>
                  <a:pt x="3223108" y="1143"/>
                </a:moveTo>
                <a:lnTo>
                  <a:pt x="3410788" y="1143"/>
                </a:lnTo>
                <a:lnTo>
                  <a:pt x="3405073" y="11887"/>
                </a:lnTo>
                <a:lnTo>
                  <a:pt x="3317291" y="11887"/>
                </a:lnTo>
                <a:lnTo>
                  <a:pt x="3304489" y="32918"/>
                </a:lnTo>
                <a:lnTo>
                  <a:pt x="3330550" y="32918"/>
                </a:lnTo>
                <a:lnTo>
                  <a:pt x="3330550" y="141732"/>
                </a:lnTo>
                <a:lnTo>
                  <a:pt x="3303346" y="141732"/>
                </a:lnTo>
                <a:lnTo>
                  <a:pt x="3303346" y="34519"/>
                </a:lnTo>
                <a:lnTo>
                  <a:pt x="3256941" y="111100"/>
                </a:lnTo>
                <a:lnTo>
                  <a:pt x="3225622" y="111100"/>
                </a:lnTo>
                <a:lnTo>
                  <a:pt x="3285973" y="11887"/>
                </a:lnTo>
                <a:lnTo>
                  <a:pt x="3223108" y="11887"/>
                </a:lnTo>
                <a:close/>
                <a:moveTo>
                  <a:pt x="2762479" y="1143"/>
                </a:moveTo>
                <a:lnTo>
                  <a:pt x="2788996" y="1143"/>
                </a:lnTo>
                <a:lnTo>
                  <a:pt x="2804541" y="32690"/>
                </a:lnTo>
                <a:lnTo>
                  <a:pt x="2789682" y="32690"/>
                </a:lnTo>
                <a:lnTo>
                  <a:pt x="2804541" y="63551"/>
                </a:lnTo>
                <a:lnTo>
                  <a:pt x="2778252" y="63551"/>
                </a:lnTo>
                <a:lnTo>
                  <a:pt x="2762479" y="31547"/>
                </a:lnTo>
                <a:lnTo>
                  <a:pt x="2777338" y="31547"/>
                </a:lnTo>
                <a:close/>
                <a:moveTo>
                  <a:pt x="1639443" y="1143"/>
                </a:moveTo>
                <a:lnTo>
                  <a:pt x="1666647" y="1143"/>
                </a:lnTo>
                <a:lnTo>
                  <a:pt x="1643101" y="58064"/>
                </a:lnTo>
                <a:lnTo>
                  <a:pt x="1653845" y="58064"/>
                </a:lnTo>
                <a:lnTo>
                  <a:pt x="1653845" y="140589"/>
                </a:lnTo>
                <a:lnTo>
                  <a:pt x="1627328" y="140589"/>
                </a:lnTo>
                <a:lnTo>
                  <a:pt x="1627328" y="68809"/>
                </a:lnTo>
                <a:lnTo>
                  <a:pt x="1609725" y="68809"/>
                </a:lnTo>
                <a:close/>
                <a:moveTo>
                  <a:pt x="741579" y="1143"/>
                </a:moveTo>
                <a:lnTo>
                  <a:pt x="767639" y="1143"/>
                </a:lnTo>
                <a:lnTo>
                  <a:pt x="767639" y="6401"/>
                </a:lnTo>
                <a:lnTo>
                  <a:pt x="801701" y="6401"/>
                </a:lnTo>
                <a:lnTo>
                  <a:pt x="801701" y="1143"/>
                </a:lnTo>
                <a:lnTo>
                  <a:pt x="827761" y="1143"/>
                </a:lnTo>
                <a:lnTo>
                  <a:pt x="827761" y="6401"/>
                </a:lnTo>
                <a:lnTo>
                  <a:pt x="875767" y="6401"/>
                </a:lnTo>
                <a:lnTo>
                  <a:pt x="875767" y="38405"/>
                </a:lnTo>
                <a:lnTo>
                  <a:pt x="827761" y="38405"/>
                </a:lnTo>
                <a:lnTo>
                  <a:pt x="827761" y="49606"/>
                </a:lnTo>
                <a:lnTo>
                  <a:pt x="883311" y="49606"/>
                </a:lnTo>
                <a:lnTo>
                  <a:pt x="883311" y="76581"/>
                </a:lnTo>
                <a:lnTo>
                  <a:pt x="844677" y="76581"/>
                </a:lnTo>
                <a:lnTo>
                  <a:pt x="839648" y="66294"/>
                </a:lnTo>
                <a:lnTo>
                  <a:pt x="857250" y="66294"/>
                </a:lnTo>
                <a:lnTo>
                  <a:pt x="857250" y="59893"/>
                </a:lnTo>
                <a:lnTo>
                  <a:pt x="827761" y="59893"/>
                </a:lnTo>
                <a:lnTo>
                  <a:pt x="827761" y="74295"/>
                </a:lnTo>
                <a:lnTo>
                  <a:pt x="801701" y="74295"/>
                </a:lnTo>
                <a:lnTo>
                  <a:pt x="801701" y="59893"/>
                </a:lnTo>
                <a:lnTo>
                  <a:pt x="761467" y="59893"/>
                </a:lnTo>
                <a:lnTo>
                  <a:pt x="728777" y="79553"/>
                </a:lnTo>
                <a:lnTo>
                  <a:pt x="849021" y="79553"/>
                </a:lnTo>
                <a:lnTo>
                  <a:pt x="842849" y="90297"/>
                </a:lnTo>
                <a:lnTo>
                  <a:pt x="734492" y="90297"/>
                </a:lnTo>
                <a:lnTo>
                  <a:pt x="734492" y="127102"/>
                </a:lnTo>
                <a:lnTo>
                  <a:pt x="708432" y="127102"/>
                </a:lnTo>
                <a:lnTo>
                  <a:pt x="708432" y="86182"/>
                </a:lnTo>
                <a:lnTo>
                  <a:pt x="686258" y="86182"/>
                </a:lnTo>
                <a:lnTo>
                  <a:pt x="730606" y="59893"/>
                </a:lnTo>
                <a:lnTo>
                  <a:pt x="694716" y="59893"/>
                </a:lnTo>
                <a:lnTo>
                  <a:pt x="701802" y="28118"/>
                </a:lnTo>
                <a:lnTo>
                  <a:pt x="741579" y="28118"/>
                </a:lnTo>
                <a:lnTo>
                  <a:pt x="741579" y="16688"/>
                </a:lnTo>
                <a:lnTo>
                  <a:pt x="691973" y="16688"/>
                </a:lnTo>
                <a:lnTo>
                  <a:pt x="691973" y="6401"/>
                </a:lnTo>
                <a:lnTo>
                  <a:pt x="741579" y="6401"/>
                </a:lnTo>
                <a:close/>
                <a:moveTo>
                  <a:pt x="3914623" y="914"/>
                </a:moveTo>
                <a:lnTo>
                  <a:pt x="4076015" y="914"/>
                </a:lnTo>
                <a:lnTo>
                  <a:pt x="4070300" y="11659"/>
                </a:lnTo>
                <a:lnTo>
                  <a:pt x="4020694" y="11659"/>
                </a:lnTo>
                <a:lnTo>
                  <a:pt x="4020694" y="40462"/>
                </a:lnTo>
                <a:lnTo>
                  <a:pt x="4076015" y="40462"/>
                </a:lnTo>
                <a:lnTo>
                  <a:pt x="4076015" y="914"/>
                </a:lnTo>
                <a:lnTo>
                  <a:pt x="4101618" y="914"/>
                </a:lnTo>
                <a:lnTo>
                  <a:pt x="4101618" y="141503"/>
                </a:lnTo>
                <a:lnTo>
                  <a:pt x="4052926" y="141503"/>
                </a:lnTo>
                <a:lnTo>
                  <a:pt x="4047440" y="130759"/>
                </a:lnTo>
                <a:lnTo>
                  <a:pt x="4076015" y="130759"/>
                </a:lnTo>
                <a:lnTo>
                  <a:pt x="4076015" y="90526"/>
                </a:lnTo>
                <a:lnTo>
                  <a:pt x="4020694" y="90526"/>
                </a:lnTo>
                <a:lnTo>
                  <a:pt x="4020694" y="141503"/>
                </a:lnTo>
                <a:lnTo>
                  <a:pt x="3995090" y="141503"/>
                </a:lnTo>
                <a:lnTo>
                  <a:pt x="3995090" y="90526"/>
                </a:lnTo>
                <a:lnTo>
                  <a:pt x="3940227" y="90526"/>
                </a:lnTo>
                <a:lnTo>
                  <a:pt x="3940227" y="101498"/>
                </a:lnTo>
                <a:lnTo>
                  <a:pt x="3932225" y="141503"/>
                </a:lnTo>
                <a:lnTo>
                  <a:pt x="3906622" y="141503"/>
                </a:lnTo>
                <a:lnTo>
                  <a:pt x="3914623" y="101498"/>
                </a:lnTo>
                <a:close/>
                <a:moveTo>
                  <a:pt x="2619604" y="914"/>
                </a:moveTo>
                <a:lnTo>
                  <a:pt x="2645664" y="914"/>
                </a:lnTo>
                <a:lnTo>
                  <a:pt x="2645664" y="8001"/>
                </a:lnTo>
                <a:lnTo>
                  <a:pt x="2732989" y="8001"/>
                </a:lnTo>
                <a:lnTo>
                  <a:pt x="2732989" y="8226"/>
                </a:lnTo>
                <a:lnTo>
                  <a:pt x="2727046" y="17831"/>
                </a:lnTo>
                <a:lnTo>
                  <a:pt x="2532279" y="17831"/>
                </a:lnTo>
                <a:lnTo>
                  <a:pt x="2532279" y="8001"/>
                </a:lnTo>
                <a:lnTo>
                  <a:pt x="2619604" y="8001"/>
                </a:lnTo>
                <a:close/>
                <a:moveTo>
                  <a:pt x="2208886" y="914"/>
                </a:moveTo>
                <a:lnTo>
                  <a:pt x="2236546" y="914"/>
                </a:lnTo>
                <a:lnTo>
                  <a:pt x="2223516" y="26060"/>
                </a:lnTo>
                <a:lnTo>
                  <a:pt x="2261007" y="26060"/>
                </a:lnTo>
                <a:lnTo>
                  <a:pt x="2261007" y="48463"/>
                </a:lnTo>
                <a:lnTo>
                  <a:pt x="2235403" y="48463"/>
                </a:lnTo>
                <a:lnTo>
                  <a:pt x="2235403" y="26975"/>
                </a:lnTo>
                <a:lnTo>
                  <a:pt x="2229689" y="36805"/>
                </a:lnTo>
                <a:lnTo>
                  <a:pt x="2096186" y="36805"/>
                </a:lnTo>
                <a:lnTo>
                  <a:pt x="2096186" y="48463"/>
                </a:lnTo>
                <a:lnTo>
                  <a:pt x="2070583" y="48463"/>
                </a:lnTo>
                <a:lnTo>
                  <a:pt x="2070583" y="26060"/>
                </a:lnTo>
                <a:lnTo>
                  <a:pt x="2195856" y="26060"/>
                </a:lnTo>
                <a:close/>
                <a:moveTo>
                  <a:pt x="2141906" y="914"/>
                </a:moveTo>
                <a:lnTo>
                  <a:pt x="2170024" y="914"/>
                </a:lnTo>
                <a:lnTo>
                  <a:pt x="2181683" y="22174"/>
                </a:lnTo>
                <a:lnTo>
                  <a:pt x="2153336" y="22174"/>
                </a:lnTo>
                <a:close/>
                <a:moveTo>
                  <a:pt x="2094815" y="914"/>
                </a:moveTo>
                <a:lnTo>
                  <a:pt x="2122932" y="914"/>
                </a:lnTo>
                <a:lnTo>
                  <a:pt x="2134819" y="22174"/>
                </a:lnTo>
                <a:lnTo>
                  <a:pt x="2106244" y="22174"/>
                </a:lnTo>
                <a:close/>
                <a:moveTo>
                  <a:pt x="1867815" y="914"/>
                </a:moveTo>
                <a:lnTo>
                  <a:pt x="1895933" y="914"/>
                </a:lnTo>
                <a:lnTo>
                  <a:pt x="1879245" y="25146"/>
                </a:lnTo>
                <a:lnTo>
                  <a:pt x="1884960" y="25146"/>
                </a:lnTo>
                <a:lnTo>
                  <a:pt x="1884960" y="141732"/>
                </a:lnTo>
                <a:lnTo>
                  <a:pt x="1859357" y="141732"/>
                </a:lnTo>
                <a:lnTo>
                  <a:pt x="1859357" y="47549"/>
                </a:lnTo>
                <a:lnTo>
                  <a:pt x="1837640" y="47549"/>
                </a:lnTo>
                <a:close/>
                <a:moveTo>
                  <a:pt x="1182701" y="914"/>
                </a:moveTo>
                <a:lnTo>
                  <a:pt x="1320089" y="914"/>
                </a:lnTo>
                <a:lnTo>
                  <a:pt x="1320089" y="63322"/>
                </a:lnTo>
                <a:lnTo>
                  <a:pt x="1182701" y="63322"/>
                </a:lnTo>
                <a:close/>
                <a:moveTo>
                  <a:pt x="314326" y="914"/>
                </a:moveTo>
                <a:lnTo>
                  <a:pt x="340843" y="914"/>
                </a:lnTo>
                <a:lnTo>
                  <a:pt x="340843" y="50292"/>
                </a:lnTo>
                <a:lnTo>
                  <a:pt x="340614" y="50521"/>
                </a:lnTo>
                <a:lnTo>
                  <a:pt x="419710" y="141503"/>
                </a:lnTo>
                <a:lnTo>
                  <a:pt x="393193" y="141503"/>
                </a:lnTo>
                <a:lnTo>
                  <a:pt x="327356" y="65837"/>
                </a:lnTo>
                <a:lnTo>
                  <a:pt x="261519" y="141503"/>
                </a:lnTo>
                <a:lnTo>
                  <a:pt x="235230" y="141503"/>
                </a:lnTo>
                <a:lnTo>
                  <a:pt x="314097" y="50521"/>
                </a:lnTo>
                <a:lnTo>
                  <a:pt x="314097" y="50292"/>
                </a:lnTo>
                <a:lnTo>
                  <a:pt x="314326" y="50292"/>
                </a:lnTo>
                <a:close/>
                <a:moveTo>
                  <a:pt x="120930" y="914"/>
                </a:moveTo>
                <a:lnTo>
                  <a:pt x="151791" y="914"/>
                </a:lnTo>
                <a:lnTo>
                  <a:pt x="197968" y="69723"/>
                </a:lnTo>
                <a:lnTo>
                  <a:pt x="166878" y="69723"/>
                </a:lnTo>
                <a:close/>
                <a:moveTo>
                  <a:pt x="46178" y="914"/>
                </a:moveTo>
                <a:lnTo>
                  <a:pt x="120930" y="914"/>
                </a:lnTo>
                <a:lnTo>
                  <a:pt x="113843" y="11659"/>
                </a:lnTo>
                <a:lnTo>
                  <a:pt x="69038" y="11659"/>
                </a:lnTo>
                <a:lnTo>
                  <a:pt x="30176" y="69723"/>
                </a:lnTo>
                <a:lnTo>
                  <a:pt x="0" y="69723"/>
                </a:lnTo>
                <a:close/>
                <a:moveTo>
                  <a:pt x="2861920" y="457"/>
                </a:moveTo>
                <a:lnTo>
                  <a:pt x="2888209" y="457"/>
                </a:lnTo>
                <a:lnTo>
                  <a:pt x="2888209" y="13030"/>
                </a:lnTo>
                <a:lnTo>
                  <a:pt x="2959303" y="12802"/>
                </a:lnTo>
                <a:lnTo>
                  <a:pt x="2951531" y="23774"/>
                </a:lnTo>
                <a:lnTo>
                  <a:pt x="2850719" y="23774"/>
                </a:lnTo>
                <a:lnTo>
                  <a:pt x="2841346" y="55550"/>
                </a:lnTo>
                <a:lnTo>
                  <a:pt x="2928671" y="55778"/>
                </a:lnTo>
                <a:lnTo>
                  <a:pt x="2922042" y="33147"/>
                </a:lnTo>
                <a:lnTo>
                  <a:pt x="2947416" y="33147"/>
                </a:lnTo>
                <a:lnTo>
                  <a:pt x="2956789" y="65608"/>
                </a:lnTo>
                <a:lnTo>
                  <a:pt x="2813228" y="65608"/>
                </a:lnTo>
                <a:lnTo>
                  <a:pt x="2825344" y="23774"/>
                </a:lnTo>
                <a:lnTo>
                  <a:pt x="2808427" y="23774"/>
                </a:lnTo>
                <a:lnTo>
                  <a:pt x="2808427" y="13030"/>
                </a:lnTo>
                <a:lnTo>
                  <a:pt x="2861920" y="13030"/>
                </a:lnTo>
                <a:close/>
                <a:moveTo>
                  <a:pt x="3761233" y="0"/>
                </a:moveTo>
                <a:lnTo>
                  <a:pt x="3789579" y="0"/>
                </a:lnTo>
                <a:lnTo>
                  <a:pt x="3789579" y="16688"/>
                </a:lnTo>
                <a:lnTo>
                  <a:pt x="3869589" y="16688"/>
                </a:lnTo>
                <a:lnTo>
                  <a:pt x="3863645" y="27432"/>
                </a:lnTo>
                <a:lnTo>
                  <a:pt x="3681451" y="27432"/>
                </a:lnTo>
                <a:lnTo>
                  <a:pt x="3681451" y="16688"/>
                </a:lnTo>
                <a:lnTo>
                  <a:pt x="3761233" y="166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994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38888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Simon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上帝粒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原创作品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4898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0000"/>
        </a:solidFill>
        <a:ln w="635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3628</TotalTime>
  <Words>197</Words>
  <Application>Microsoft Office PowerPoint</Application>
  <PresentationFormat>宽屏</PresentationFormat>
  <Paragraphs>39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Bauhaus LT Heavy</vt:lpstr>
      <vt:lpstr>Dubai Light</vt:lpstr>
      <vt:lpstr>MElle HKS Light</vt:lpstr>
      <vt:lpstr>车牌字体</vt:lpstr>
      <vt:lpstr>等线</vt:lpstr>
      <vt:lpstr>等线 Light</vt:lpstr>
      <vt:lpstr>方正清刻本悦宋简体</vt:lpstr>
      <vt:lpstr>迷你繁方篆</vt:lpstr>
      <vt:lpstr>思源宋体 Light</vt:lpstr>
      <vt:lpstr>思源宋体 Medium</vt:lpstr>
      <vt:lpstr>宋体</vt:lpstr>
      <vt:lpstr>造字工房尚雅体演示版常规体</vt:lpstr>
      <vt:lpstr>站酷高端黑</vt:lpstr>
      <vt:lpstr>钟齐志莽行书</vt:lpstr>
      <vt:lpstr>Arial</vt:lpstr>
      <vt:lpstr>Bell MT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Simon上帝粒子</dc:creator>
  <cp:keywords>www.51pptmoban.com</cp:keywords>
  <cp:lastModifiedBy>阳光 男孩</cp:lastModifiedBy>
  <cp:revision>347</cp:revision>
  <dcterms:created xsi:type="dcterms:W3CDTF">2018-02-19T10:37:46Z</dcterms:created>
  <dcterms:modified xsi:type="dcterms:W3CDTF">2018-12-24T13:20:46Z</dcterms:modified>
</cp:coreProperties>
</file>