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258" r:id="rId4"/>
    <p:sldId id="281" r:id="rId5"/>
    <p:sldId id="282" r:id="rId6"/>
    <p:sldId id="283" r:id="rId7"/>
    <p:sldId id="284" r:id="rId8"/>
    <p:sldId id="285" r:id="rId9"/>
    <p:sldId id="270" r:id="rId10"/>
    <p:sldId id="276" r:id="rId11"/>
    <p:sldId id="277" r:id="rId12"/>
    <p:sldId id="278" r:id="rId13"/>
    <p:sldId id="279" r:id="rId14"/>
    <p:sldId id="280" r:id="rId15"/>
    <p:sldId id="271" r:id="rId16"/>
    <p:sldId id="286" r:id="rId17"/>
    <p:sldId id="287" r:id="rId18"/>
    <p:sldId id="288" r:id="rId19"/>
    <p:sldId id="289" r:id="rId20"/>
    <p:sldId id="290" r:id="rId21"/>
    <p:sldId id="272" r:id="rId22"/>
    <p:sldId id="291" r:id="rId23"/>
    <p:sldId id="292" r:id="rId24"/>
    <p:sldId id="293" r:id="rId25"/>
    <p:sldId id="294" r:id="rId26"/>
    <p:sldId id="274" r:id="rId27"/>
    <p:sldId id="273" r:id="rId28"/>
    <p:sldId id="295" r:id="rId29"/>
    <p:sldId id="296" r:id="rId30"/>
    <p:sldId id="297" r:id="rId31"/>
    <p:sldId id="298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9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7D3"/>
    <a:srgbClr val="254BB7"/>
    <a:srgbClr val="2347AD"/>
    <a:srgbClr val="37419F"/>
    <a:srgbClr val="A20000"/>
    <a:srgbClr val="A40000"/>
    <a:srgbClr val="9E0000"/>
    <a:srgbClr val="C7450B"/>
    <a:srgbClr val="E24E0C"/>
    <a:srgbClr val="DC6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003" y="4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95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556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0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75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31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42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586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86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683426" y="2696311"/>
            <a:ext cx="5213993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683426" y="1613044"/>
            <a:ext cx="5183171" cy="1083267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83426" y="5060639"/>
            <a:ext cx="5213993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683426" y="5356910"/>
            <a:ext cx="5213993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477603" y="475567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478719" y="5651020"/>
            <a:ext cx="5419185" cy="58944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231653" y="1135063"/>
            <a:ext cx="5404970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231653" y="3441299"/>
            <a:ext cx="540497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31655" y="3145028"/>
            <a:ext cx="540497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tags" Target="../tags/tag2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3_1">
            <a:extLst>
              <a:ext uri="{FF2B5EF4-FFF2-40B4-BE49-F238E27FC236}">
                <a16:creationId xmlns="" xmlns:a16="http://schemas.microsoft.com/office/drawing/2014/main" id="{3B5F430A-C26A-4EEF-9D6D-9E74C0CEB645}"/>
              </a:ext>
            </a:extLst>
          </p:cNvPr>
          <p:cNvSpPr>
            <a:spLocks noEditPoints="1"/>
          </p:cNvSpPr>
          <p:nvPr/>
        </p:nvSpPr>
        <p:spPr bwMode="auto">
          <a:xfrm>
            <a:off x="-1" y="1081088"/>
            <a:ext cx="12201525" cy="5776912"/>
          </a:xfrm>
          <a:custGeom>
            <a:avLst/>
            <a:gdLst>
              <a:gd name="T0" fmla="*/ 7693 w 7693"/>
              <a:gd name="T1" fmla="*/ 0 h 3639"/>
              <a:gd name="T2" fmla="*/ 4406 w 7693"/>
              <a:gd name="T3" fmla="*/ 1984 h 3639"/>
              <a:gd name="T4" fmla="*/ 0 w 7693"/>
              <a:gd name="T5" fmla="*/ 696 h 3639"/>
              <a:gd name="T6" fmla="*/ 0 w 7693"/>
              <a:gd name="T7" fmla="*/ 752 h 3639"/>
              <a:gd name="T8" fmla="*/ 0 w 7693"/>
              <a:gd name="T9" fmla="*/ 3583 h 3639"/>
              <a:gd name="T10" fmla="*/ 0 w 7693"/>
              <a:gd name="T11" fmla="*/ 3639 h 3639"/>
              <a:gd name="T12" fmla="*/ 2312 w 7693"/>
              <a:gd name="T13" fmla="*/ 2264 h 3639"/>
              <a:gd name="T14" fmla="*/ 5201 w 7693"/>
              <a:gd name="T15" fmla="*/ 3098 h 3639"/>
              <a:gd name="T16" fmla="*/ 7687 w 7693"/>
              <a:gd name="T17" fmla="*/ 1605 h 3639"/>
              <a:gd name="T18" fmla="*/ 7693 w 7693"/>
              <a:gd name="T19" fmla="*/ 62 h 3639"/>
              <a:gd name="T20" fmla="*/ 7693 w 7693"/>
              <a:gd name="T21" fmla="*/ 62 h 3639"/>
              <a:gd name="T22" fmla="*/ 7693 w 7693"/>
              <a:gd name="T23" fmla="*/ 0 h 3639"/>
              <a:gd name="T24" fmla="*/ 7693 w 7693"/>
              <a:gd name="T25" fmla="*/ 0 h 3639"/>
              <a:gd name="T26" fmla="*/ 7693 w 7693"/>
              <a:gd name="T27" fmla="*/ 0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93" h="3639">
                <a:moveTo>
                  <a:pt x="7693" y="0"/>
                </a:moveTo>
                <a:lnTo>
                  <a:pt x="4406" y="1984"/>
                </a:lnTo>
                <a:lnTo>
                  <a:pt x="0" y="696"/>
                </a:lnTo>
                <a:lnTo>
                  <a:pt x="0" y="752"/>
                </a:lnTo>
                <a:lnTo>
                  <a:pt x="0" y="3583"/>
                </a:lnTo>
                <a:lnTo>
                  <a:pt x="0" y="3639"/>
                </a:lnTo>
                <a:lnTo>
                  <a:pt x="2312" y="2264"/>
                </a:lnTo>
                <a:lnTo>
                  <a:pt x="5201" y="3098"/>
                </a:lnTo>
                <a:lnTo>
                  <a:pt x="7687" y="1605"/>
                </a:lnTo>
                <a:lnTo>
                  <a:pt x="7693" y="62"/>
                </a:lnTo>
                <a:lnTo>
                  <a:pt x="7693" y="62"/>
                </a:lnTo>
                <a:lnTo>
                  <a:pt x="7693" y="0"/>
                </a:lnTo>
                <a:close/>
                <a:moveTo>
                  <a:pt x="7693" y="0"/>
                </a:moveTo>
                <a:lnTo>
                  <a:pt x="7693" y="0"/>
                </a:lnTo>
                <a:close/>
              </a:path>
            </a:pathLst>
          </a:custGeom>
          <a:solidFill>
            <a:srgbClr val="2347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3">
            <a:extLst>
              <a:ext uri="{FF2B5EF4-FFF2-40B4-BE49-F238E27FC236}">
                <a16:creationId xmlns="" xmlns:a16="http://schemas.microsoft.com/office/drawing/2014/main" id="{EA9F191E-73F7-45FA-A57E-CF386AD57A95}"/>
              </a:ext>
            </a:extLst>
          </p:cNvPr>
          <p:cNvSpPr>
            <a:spLocks/>
          </p:cNvSpPr>
          <p:nvPr/>
        </p:nvSpPr>
        <p:spPr bwMode="auto">
          <a:xfrm>
            <a:off x="3175" y="1101725"/>
            <a:ext cx="12188825" cy="5756275"/>
          </a:xfrm>
          <a:custGeom>
            <a:avLst/>
            <a:gdLst>
              <a:gd name="T0" fmla="*/ 4398 w 7680"/>
              <a:gd name="T1" fmla="*/ 1977 h 3626"/>
              <a:gd name="T2" fmla="*/ 0 w 7680"/>
              <a:gd name="T3" fmla="*/ 695 h 3626"/>
              <a:gd name="T4" fmla="*/ 0 w 7680"/>
              <a:gd name="T5" fmla="*/ 751 h 3626"/>
              <a:gd name="T6" fmla="*/ 0 w 7680"/>
              <a:gd name="T7" fmla="*/ 3570 h 3626"/>
              <a:gd name="T8" fmla="*/ 0 w 7680"/>
              <a:gd name="T9" fmla="*/ 3626 h 3626"/>
              <a:gd name="T10" fmla="*/ 0 w 7680"/>
              <a:gd name="T11" fmla="*/ 3626 h 3626"/>
              <a:gd name="T12" fmla="*/ 0 w 7680"/>
              <a:gd name="T13" fmla="*/ 3626 h 3626"/>
              <a:gd name="T14" fmla="*/ 7674 w 7680"/>
              <a:gd name="T15" fmla="*/ 3626 h 3626"/>
              <a:gd name="T16" fmla="*/ 7674 w 7680"/>
              <a:gd name="T17" fmla="*/ 2107 h 3626"/>
              <a:gd name="T18" fmla="*/ 7674 w 7680"/>
              <a:gd name="T19" fmla="*/ 2107 h 3626"/>
              <a:gd name="T20" fmla="*/ 7674 w 7680"/>
              <a:gd name="T21" fmla="*/ 1599 h 3626"/>
              <a:gd name="T22" fmla="*/ 7674 w 7680"/>
              <a:gd name="T23" fmla="*/ 1599 h 3626"/>
              <a:gd name="T24" fmla="*/ 7680 w 7680"/>
              <a:gd name="T25" fmla="*/ 62 h 3626"/>
              <a:gd name="T26" fmla="*/ 7680 w 7680"/>
              <a:gd name="T27" fmla="*/ 0 h 3626"/>
              <a:gd name="T28" fmla="*/ 4398 w 7680"/>
              <a:gd name="T29" fmla="*/ 1977 h 3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80" h="3626">
                <a:moveTo>
                  <a:pt x="4398" y="1977"/>
                </a:moveTo>
                <a:lnTo>
                  <a:pt x="0" y="695"/>
                </a:lnTo>
                <a:lnTo>
                  <a:pt x="0" y="751"/>
                </a:lnTo>
                <a:lnTo>
                  <a:pt x="0" y="3570"/>
                </a:lnTo>
                <a:lnTo>
                  <a:pt x="0" y="3626"/>
                </a:lnTo>
                <a:lnTo>
                  <a:pt x="0" y="3626"/>
                </a:lnTo>
                <a:lnTo>
                  <a:pt x="0" y="3626"/>
                </a:lnTo>
                <a:lnTo>
                  <a:pt x="7674" y="3626"/>
                </a:lnTo>
                <a:lnTo>
                  <a:pt x="7674" y="2107"/>
                </a:lnTo>
                <a:lnTo>
                  <a:pt x="7674" y="2107"/>
                </a:lnTo>
                <a:lnTo>
                  <a:pt x="7674" y="1599"/>
                </a:lnTo>
                <a:lnTo>
                  <a:pt x="7674" y="1599"/>
                </a:lnTo>
                <a:lnTo>
                  <a:pt x="7680" y="62"/>
                </a:lnTo>
                <a:lnTo>
                  <a:pt x="7680" y="0"/>
                </a:lnTo>
                <a:lnTo>
                  <a:pt x="4398" y="1977"/>
                </a:lnTo>
                <a:close/>
              </a:path>
            </a:pathLst>
          </a:custGeom>
          <a:blipFill>
            <a:blip r:embed="rId6"/>
            <a:srcRect/>
            <a:stretch>
              <a:fillRect t="-4402" b="-42714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3">
            <a:extLst>
              <a:ext uri="{FF2B5EF4-FFF2-40B4-BE49-F238E27FC236}">
                <a16:creationId xmlns="" xmlns:a16="http://schemas.microsoft.com/office/drawing/2014/main" id="{2C47EC43-D6D1-4C1A-95B0-65CF889C0424}"/>
              </a:ext>
            </a:extLst>
          </p:cNvPr>
          <p:cNvSpPr>
            <a:spLocks noEditPoints="1"/>
          </p:cNvSpPr>
          <p:nvPr/>
        </p:nvSpPr>
        <p:spPr bwMode="auto">
          <a:xfrm>
            <a:off x="-11113" y="1081088"/>
            <a:ext cx="12212638" cy="5776912"/>
          </a:xfrm>
          <a:custGeom>
            <a:avLst/>
            <a:gdLst>
              <a:gd name="T0" fmla="*/ 7693 w 7693"/>
              <a:gd name="T1" fmla="*/ 0 h 3639"/>
              <a:gd name="T2" fmla="*/ 4406 w 7693"/>
              <a:gd name="T3" fmla="*/ 1984 h 3639"/>
              <a:gd name="T4" fmla="*/ 0 w 7693"/>
              <a:gd name="T5" fmla="*/ 696 h 3639"/>
              <a:gd name="T6" fmla="*/ 0 w 7693"/>
              <a:gd name="T7" fmla="*/ 752 h 3639"/>
              <a:gd name="T8" fmla="*/ 0 w 7693"/>
              <a:gd name="T9" fmla="*/ 3583 h 3639"/>
              <a:gd name="T10" fmla="*/ 0 w 7693"/>
              <a:gd name="T11" fmla="*/ 3639 h 3639"/>
              <a:gd name="T12" fmla="*/ 2312 w 7693"/>
              <a:gd name="T13" fmla="*/ 2264 h 3639"/>
              <a:gd name="T14" fmla="*/ 5201 w 7693"/>
              <a:gd name="T15" fmla="*/ 3098 h 3639"/>
              <a:gd name="T16" fmla="*/ 7687 w 7693"/>
              <a:gd name="T17" fmla="*/ 1605 h 3639"/>
              <a:gd name="T18" fmla="*/ 7693 w 7693"/>
              <a:gd name="T19" fmla="*/ 62 h 3639"/>
              <a:gd name="T20" fmla="*/ 7693 w 7693"/>
              <a:gd name="T21" fmla="*/ 62 h 3639"/>
              <a:gd name="T22" fmla="*/ 7693 w 7693"/>
              <a:gd name="T23" fmla="*/ 0 h 3639"/>
              <a:gd name="T24" fmla="*/ 7693 w 7693"/>
              <a:gd name="T25" fmla="*/ 0 h 3639"/>
              <a:gd name="T26" fmla="*/ 7693 w 7693"/>
              <a:gd name="T27" fmla="*/ 0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93" h="3639">
                <a:moveTo>
                  <a:pt x="7693" y="0"/>
                </a:moveTo>
                <a:lnTo>
                  <a:pt x="4406" y="1984"/>
                </a:lnTo>
                <a:lnTo>
                  <a:pt x="0" y="696"/>
                </a:lnTo>
                <a:lnTo>
                  <a:pt x="0" y="752"/>
                </a:lnTo>
                <a:lnTo>
                  <a:pt x="0" y="3583"/>
                </a:lnTo>
                <a:lnTo>
                  <a:pt x="0" y="3639"/>
                </a:lnTo>
                <a:lnTo>
                  <a:pt x="2312" y="2264"/>
                </a:lnTo>
                <a:lnTo>
                  <a:pt x="5201" y="3098"/>
                </a:lnTo>
                <a:lnTo>
                  <a:pt x="7687" y="1605"/>
                </a:lnTo>
                <a:lnTo>
                  <a:pt x="7693" y="62"/>
                </a:lnTo>
                <a:lnTo>
                  <a:pt x="7693" y="62"/>
                </a:lnTo>
                <a:lnTo>
                  <a:pt x="7693" y="0"/>
                </a:lnTo>
                <a:close/>
                <a:moveTo>
                  <a:pt x="7693" y="0"/>
                </a:moveTo>
                <a:lnTo>
                  <a:pt x="7693" y="0"/>
                </a:ln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E2B047A-1A8B-4017-B55A-BF07FD50FA55}"/>
              </a:ext>
            </a:extLst>
          </p:cNvPr>
          <p:cNvGrpSpPr/>
          <p:nvPr/>
        </p:nvGrpSpPr>
        <p:grpSpPr>
          <a:xfrm>
            <a:off x="0" y="1120775"/>
            <a:ext cx="12192000" cy="5737225"/>
            <a:chOff x="642813" y="-4371188"/>
            <a:chExt cx="12212638" cy="5737225"/>
          </a:xfrm>
          <a:solidFill>
            <a:schemeClr val="accent2"/>
          </a:solidFill>
        </p:grpSpPr>
        <p:sp>
          <p:nvSpPr>
            <p:cNvPr id="12" name="Freeform 58">
              <a:extLst>
                <a:ext uri="{FF2B5EF4-FFF2-40B4-BE49-F238E27FC236}">
                  <a16:creationId xmlns="" xmlns:a16="http://schemas.microsoft.com/office/drawing/2014/main" id="{0A6F2F21-1051-4A52-9649-F9CF99BA79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813" y="-4371188"/>
              <a:ext cx="12212638" cy="4483100"/>
            </a:xfrm>
            <a:custGeom>
              <a:avLst/>
              <a:gdLst>
                <a:gd name="T0" fmla="*/ 7680 w 7693"/>
                <a:gd name="T1" fmla="*/ 0 h 2824"/>
                <a:gd name="T2" fmla="*/ 7233 w 7693"/>
                <a:gd name="T3" fmla="*/ 1829 h 2824"/>
                <a:gd name="T4" fmla="*/ 5997 w 7693"/>
                <a:gd name="T5" fmla="*/ 1032 h 2824"/>
                <a:gd name="T6" fmla="*/ 5997 w 7693"/>
                <a:gd name="T7" fmla="*/ 1026 h 2824"/>
                <a:gd name="T8" fmla="*/ 4474 w 7693"/>
                <a:gd name="T9" fmla="*/ 2806 h 2824"/>
                <a:gd name="T10" fmla="*/ 2418 w 7693"/>
                <a:gd name="T11" fmla="*/ 1387 h 2824"/>
                <a:gd name="T12" fmla="*/ 2411 w 7693"/>
                <a:gd name="T13" fmla="*/ 1387 h 2824"/>
                <a:gd name="T14" fmla="*/ 0 w 7693"/>
                <a:gd name="T15" fmla="*/ 2625 h 2824"/>
                <a:gd name="T16" fmla="*/ 0 w 7693"/>
                <a:gd name="T17" fmla="*/ 2638 h 2824"/>
                <a:gd name="T18" fmla="*/ 2411 w 7693"/>
                <a:gd name="T19" fmla="*/ 1400 h 2824"/>
                <a:gd name="T20" fmla="*/ 4474 w 7693"/>
                <a:gd name="T21" fmla="*/ 2824 h 2824"/>
                <a:gd name="T22" fmla="*/ 4480 w 7693"/>
                <a:gd name="T23" fmla="*/ 2824 h 2824"/>
                <a:gd name="T24" fmla="*/ 5997 w 7693"/>
                <a:gd name="T25" fmla="*/ 1045 h 2824"/>
                <a:gd name="T26" fmla="*/ 7246 w 7693"/>
                <a:gd name="T27" fmla="*/ 1847 h 2824"/>
                <a:gd name="T28" fmla="*/ 7693 w 7693"/>
                <a:gd name="T29" fmla="*/ 6 h 2824"/>
                <a:gd name="T30" fmla="*/ 7680 w 7693"/>
                <a:gd name="T31" fmla="*/ 0 h 2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93" h="2824">
                  <a:moveTo>
                    <a:pt x="7680" y="0"/>
                  </a:moveTo>
                  <a:lnTo>
                    <a:pt x="7233" y="1829"/>
                  </a:lnTo>
                  <a:lnTo>
                    <a:pt x="5997" y="1032"/>
                  </a:lnTo>
                  <a:lnTo>
                    <a:pt x="5997" y="1026"/>
                  </a:lnTo>
                  <a:lnTo>
                    <a:pt x="4474" y="2806"/>
                  </a:lnTo>
                  <a:lnTo>
                    <a:pt x="2418" y="1387"/>
                  </a:lnTo>
                  <a:lnTo>
                    <a:pt x="2411" y="1387"/>
                  </a:lnTo>
                  <a:lnTo>
                    <a:pt x="0" y="2625"/>
                  </a:lnTo>
                  <a:lnTo>
                    <a:pt x="0" y="2638"/>
                  </a:lnTo>
                  <a:lnTo>
                    <a:pt x="2411" y="1400"/>
                  </a:lnTo>
                  <a:lnTo>
                    <a:pt x="4474" y="2824"/>
                  </a:lnTo>
                  <a:lnTo>
                    <a:pt x="4480" y="2824"/>
                  </a:lnTo>
                  <a:lnTo>
                    <a:pt x="5997" y="1045"/>
                  </a:lnTo>
                  <a:lnTo>
                    <a:pt x="7246" y="1847"/>
                  </a:lnTo>
                  <a:lnTo>
                    <a:pt x="7693" y="6"/>
                  </a:lnTo>
                  <a:lnTo>
                    <a:pt x="76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9">
              <a:extLst>
                <a:ext uri="{FF2B5EF4-FFF2-40B4-BE49-F238E27FC236}">
                  <a16:creationId xmlns="" xmlns:a16="http://schemas.microsoft.com/office/drawing/2014/main" id="{0ED17C10-B90B-48E7-BC98-CED0A13154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813" y="-3383763"/>
              <a:ext cx="12212638" cy="4749800"/>
            </a:xfrm>
            <a:custGeom>
              <a:avLst/>
              <a:gdLst>
                <a:gd name="T0" fmla="*/ 7693 w 7693"/>
                <a:gd name="T1" fmla="*/ 0 h 2992"/>
                <a:gd name="T2" fmla="*/ 6568 w 7693"/>
                <a:gd name="T3" fmla="*/ 1593 h 2992"/>
                <a:gd name="T4" fmla="*/ 5425 w 7693"/>
                <a:gd name="T5" fmla="*/ 746 h 2992"/>
                <a:gd name="T6" fmla="*/ 5207 w 7693"/>
                <a:gd name="T7" fmla="*/ 2389 h 2992"/>
                <a:gd name="T8" fmla="*/ 4431 w 7693"/>
                <a:gd name="T9" fmla="*/ 1356 h 2992"/>
                <a:gd name="T10" fmla="*/ 4431 w 7693"/>
                <a:gd name="T11" fmla="*/ 1350 h 2992"/>
                <a:gd name="T12" fmla="*/ 3586 w 7693"/>
                <a:gd name="T13" fmla="*/ 1928 h 2992"/>
                <a:gd name="T14" fmla="*/ 3287 w 7693"/>
                <a:gd name="T15" fmla="*/ 1014 h 2992"/>
                <a:gd name="T16" fmla="*/ 2349 w 7693"/>
                <a:gd name="T17" fmla="*/ 1574 h 2992"/>
                <a:gd name="T18" fmla="*/ 1280 w 7693"/>
                <a:gd name="T19" fmla="*/ 442 h 2992"/>
                <a:gd name="T20" fmla="*/ 0 w 7693"/>
                <a:gd name="T21" fmla="*/ 2986 h 2992"/>
                <a:gd name="T22" fmla="*/ 7 w 7693"/>
                <a:gd name="T23" fmla="*/ 2992 h 2992"/>
                <a:gd name="T24" fmla="*/ 1287 w 7693"/>
                <a:gd name="T25" fmla="*/ 466 h 2992"/>
                <a:gd name="T26" fmla="*/ 2349 w 7693"/>
                <a:gd name="T27" fmla="*/ 1586 h 2992"/>
                <a:gd name="T28" fmla="*/ 3281 w 7693"/>
                <a:gd name="T29" fmla="*/ 1033 h 2992"/>
                <a:gd name="T30" fmla="*/ 3573 w 7693"/>
                <a:gd name="T31" fmla="*/ 1947 h 2992"/>
                <a:gd name="T32" fmla="*/ 4425 w 7693"/>
                <a:gd name="T33" fmla="*/ 1369 h 2992"/>
                <a:gd name="T34" fmla="*/ 5214 w 7693"/>
                <a:gd name="T35" fmla="*/ 2420 h 2992"/>
                <a:gd name="T36" fmla="*/ 5437 w 7693"/>
                <a:gd name="T37" fmla="*/ 771 h 2992"/>
                <a:gd name="T38" fmla="*/ 6568 w 7693"/>
                <a:gd name="T39" fmla="*/ 1605 h 2992"/>
                <a:gd name="T40" fmla="*/ 6574 w 7693"/>
                <a:gd name="T41" fmla="*/ 1611 h 2992"/>
                <a:gd name="T42" fmla="*/ 7693 w 7693"/>
                <a:gd name="T43" fmla="*/ 19 h 2992"/>
                <a:gd name="T44" fmla="*/ 7693 w 7693"/>
                <a:gd name="T45" fmla="*/ 0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93" h="2992">
                  <a:moveTo>
                    <a:pt x="7693" y="0"/>
                  </a:moveTo>
                  <a:lnTo>
                    <a:pt x="6568" y="1593"/>
                  </a:lnTo>
                  <a:lnTo>
                    <a:pt x="5425" y="746"/>
                  </a:lnTo>
                  <a:lnTo>
                    <a:pt x="5207" y="2389"/>
                  </a:lnTo>
                  <a:lnTo>
                    <a:pt x="4431" y="1356"/>
                  </a:lnTo>
                  <a:lnTo>
                    <a:pt x="4431" y="1350"/>
                  </a:lnTo>
                  <a:lnTo>
                    <a:pt x="3586" y="1928"/>
                  </a:lnTo>
                  <a:lnTo>
                    <a:pt x="3287" y="1014"/>
                  </a:lnTo>
                  <a:lnTo>
                    <a:pt x="2349" y="1574"/>
                  </a:lnTo>
                  <a:lnTo>
                    <a:pt x="1280" y="442"/>
                  </a:lnTo>
                  <a:lnTo>
                    <a:pt x="0" y="2986"/>
                  </a:lnTo>
                  <a:lnTo>
                    <a:pt x="7" y="2992"/>
                  </a:lnTo>
                  <a:lnTo>
                    <a:pt x="1287" y="466"/>
                  </a:lnTo>
                  <a:lnTo>
                    <a:pt x="2349" y="1586"/>
                  </a:lnTo>
                  <a:lnTo>
                    <a:pt x="3281" y="1033"/>
                  </a:lnTo>
                  <a:lnTo>
                    <a:pt x="3573" y="1947"/>
                  </a:lnTo>
                  <a:lnTo>
                    <a:pt x="4425" y="1369"/>
                  </a:lnTo>
                  <a:lnTo>
                    <a:pt x="5214" y="2420"/>
                  </a:lnTo>
                  <a:lnTo>
                    <a:pt x="5437" y="771"/>
                  </a:lnTo>
                  <a:lnTo>
                    <a:pt x="6568" y="1605"/>
                  </a:lnTo>
                  <a:lnTo>
                    <a:pt x="6574" y="1611"/>
                  </a:lnTo>
                  <a:lnTo>
                    <a:pt x="7693" y="19"/>
                  </a:lnTo>
                  <a:lnTo>
                    <a:pt x="76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60">
              <a:extLst>
                <a:ext uri="{FF2B5EF4-FFF2-40B4-BE49-F238E27FC236}">
                  <a16:creationId xmlns="" xmlns:a16="http://schemas.microsoft.com/office/drawing/2014/main" id="{C21FA71B-55D7-4898-B78F-1B6E1023CF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49289" y="-816775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61">
              <a:extLst>
                <a:ext uri="{FF2B5EF4-FFF2-40B4-BE49-F238E27FC236}">
                  <a16:creationId xmlns="" xmlns:a16="http://schemas.microsoft.com/office/drawing/2014/main" id="{6208F389-2651-4969-91E5-0D982FE5C5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14601" y="-1764513"/>
              <a:ext cx="127000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2">
              <a:extLst>
                <a:ext uri="{FF2B5EF4-FFF2-40B4-BE49-F238E27FC236}">
                  <a16:creationId xmlns="" xmlns:a16="http://schemas.microsoft.com/office/drawing/2014/main" id="{916C997A-F27B-4BE2-B82B-89339F4AA0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59276" y="-1566075"/>
              <a:ext cx="127000" cy="127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63">
              <a:extLst>
                <a:ext uri="{FF2B5EF4-FFF2-40B4-BE49-F238E27FC236}">
                  <a16:creationId xmlns="" xmlns:a16="http://schemas.microsoft.com/office/drawing/2014/main" id="{7552DBF8-61A3-4BFF-BFD8-20A253C171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19676" y="-1112050"/>
              <a:ext cx="117475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4">
              <a:extLst>
                <a:ext uri="{FF2B5EF4-FFF2-40B4-BE49-F238E27FC236}">
                  <a16:creationId xmlns="" xmlns:a16="http://schemas.microsoft.com/office/drawing/2014/main" id="{F5F1EA3B-9E88-47C8-845A-CF954A695E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80076" y="-667550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65">
              <a:extLst>
                <a:ext uri="{FF2B5EF4-FFF2-40B4-BE49-F238E27FC236}">
                  <a16:creationId xmlns="" xmlns:a16="http://schemas.microsoft.com/office/drawing/2014/main" id="{AD6D4F24-BEA2-4880-9136-DB82402054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69151" y="-538963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66">
              <a:extLst>
                <a:ext uri="{FF2B5EF4-FFF2-40B4-BE49-F238E27FC236}">
                  <a16:creationId xmlns="" xmlns:a16="http://schemas.microsoft.com/office/drawing/2014/main" id="{22BF50D2-DDBB-4357-BEF5-74D0D18464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07364" y="-1635925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67">
              <a:extLst>
                <a:ext uri="{FF2B5EF4-FFF2-40B4-BE49-F238E27FC236}">
                  <a16:creationId xmlns="" xmlns:a16="http://schemas.microsoft.com/office/drawing/2014/main" id="{A4EB5610-FF49-4549-A3D3-8C2EC53736A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61376" y="-2050263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68">
              <a:extLst>
                <a:ext uri="{FF2B5EF4-FFF2-40B4-BE49-F238E27FC236}">
                  <a16:creationId xmlns="" xmlns:a16="http://schemas.microsoft.com/office/drawing/2014/main" id="{C174949F-159B-49A0-9519-C436432C01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31489" y="-1804200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69">
              <a:extLst>
                <a:ext uri="{FF2B5EF4-FFF2-40B4-BE49-F238E27FC236}">
                  <a16:creationId xmlns="" xmlns:a16="http://schemas.microsoft.com/office/drawing/2014/main" id="{8078015D-4421-4205-91BC-7CCF95F996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410951" y="-2890050"/>
              <a:ext cx="128588" cy="1190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34">
            <a:extLst>
              <a:ext uri="{FF2B5EF4-FFF2-40B4-BE49-F238E27FC236}">
                <a16:creationId xmlns="" xmlns:a16="http://schemas.microsoft.com/office/drawing/2014/main" id="{F9B6A2DD-8609-4B6C-AF0F-D9275F8CA27A}"/>
              </a:ext>
            </a:extLst>
          </p:cNvPr>
          <p:cNvSpPr>
            <a:spLocks/>
          </p:cNvSpPr>
          <p:nvPr/>
        </p:nvSpPr>
        <p:spPr bwMode="auto">
          <a:xfrm>
            <a:off x="1152810" y="1438835"/>
            <a:ext cx="2325887" cy="2116025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683426" y="1317812"/>
            <a:ext cx="5689174" cy="1358153"/>
          </a:xfrm>
        </p:spPr>
        <p:txBody>
          <a:bodyPr>
            <a:normAutofit/>
          </a:bodyPr>
          <a:lstStyle/>
          <a:p>
            <a:r>
              <a:rPr lang="en-US" altLang="zh-CN" sz="4200" dirty="0"/>
              <a:t>iSlide</a:t>
            </a:r>
            <a:r>
              <a:rPr lang="en-US" altLang="zh-CN" sz="4200" baseline="30000" dirty="0"/>
              <a:t>®</a:t>
            </a:r>
            <a:r>
              <a:rPr lang="en-US" altLang="zh-CN" sz="4200" dirty="0"/>
              <a:t> PowerPoint standard template</a:t>
            </a:r>
            <a:endParaRPr lang="zh-CN" altLang="en-US" sz="4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83426" y="5060639"/>
            <a:ext cx="5213993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683426" y="5356910"/>
            <a:ext cx="5213993" cy="2962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37E9AC-523B-4A6A-B32B-873FFBAC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5330113-7DA3-4018-BE59-CCEE6502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B4389E-3260-4CD7-B64B-EC5CC614B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91" name="2108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0DC6975-1B40-4D8F-8CFE-2F9F8F254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48975" cy="4810125"/>
            <a:chOff x="669925" y="1123950"/>
            <a:chExt cx="10848975" cy="4810125"/>
          </a:xfrm>
        </p:grpSpPr>
        <p:grpSp>
          <p:nvGrpSpPr>
            <p:cNvPr id="92" name="išļíďê">
              <a:extLst>
                <a:ext uri="{FF2B5EF4-FFF2-40B4-BE49-F238E27FC236}">
                  <a16:creationId xmlns="" xmlns:a16="http://schemas.microsoft.com/office/drawing/2014/main" id="{1C85E1E6-18B2-4860-9D29-B6FC7DD8B197}"/>
                </a:ext>
              </a:extLst>
            </p:cNvPr>
            <p:cNvGrpSpPr/>
            <p:nvPr/>
          </p:nvGrpSpPr>
          <p:grpSpPr>
            <a:xfrm>
              <a:off x="4980327" y="1123950"/>
              <a:ext cx="2231339" cy="1350450"/>
              <a:chOff x="4976062" y="1787112"/>
              <a:chExt cx="2231339" cy="1350450"/>
            </a:xfrm>
          </p:grpSpPr>
          <p:sp>
            <p:nvSpPr>
              <p:cNvPr id="125" name="ïSlîḍè">
                <a:extLst>
                  <a:ext uri="{FF2B5EF4-FFF2-40B4-BE49-F238E27FC236}">
                    <a16:creationId xmlns="" xmlns:a16="http://schemas.microsoft.com/office/drawing/2014/main" id="{5A63374C-1A60-4FDA-90F3-20E0B9607083}"/>
                  </a:ext>
                </a:extLst>
              </p:cNvPr>
              <p:cNvSpPr/>
              <p:nvPr/>
            </p:nvSpPr>
            <p:spPr bwMode="auto">
              <a:xfrm>
                <a:off x="5420776" y="1787112"/>
                <a:ext cx="1350449" cy="1350450"/>
              </a:xfrm>
              <a:prstGeom prst="donut">
                <a:avLst>
                  <a:gd name="adj" fmla="val 2294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b="1" i="1" dirty="0">
                    <a:solidFill>
                      <a:schemeClr val="accent1"/>
                    </a:solidFill>
                  </a:rPr>
                  <a:t>Text</a:t>
                </a:r>
                <a:endParaRPr lang="id-ID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26" name="ïS1íďê">
                <a:extLst>
                  <a:ext uri="{FF2B5EF4-FFF2-40B4-BE49-F238E27FC236}">
                    <a16:creationId xmlns="" xmlns:a16="http://schemas.microsoft.com/office/drawing/2014/main" id="{199CB263-8D4B-4875-AA27-9CEF174573EB}"/>
                  </a:ext>
                </a:extLst>
              </p:cNvPr>
              <p:cNvGrpSpPr/>
              <p:nvPr/>
            </p:nvGrpSpPr>
            <p:grpSpPr>
              <a:xfrm>
                <a:off x="4976062" y="2379140"/>
                <a:ext cx="334839" cy="166396"/>
                <a:chOff x="4557677" y="2281383"/>
                <a:chExt cx="728277" cy="361910"/>
              </a:xfrm>
            </p:grpSpPr>
            <p:sp>
              <p:nvSpPr>
                <p:cNvPr id="130" name="îšļiḑè">
                  <a:extLst>
                    <a:ext uri="{FF2B5EF4-FFF2-40B4-BE49-F238E27FC236}">
                      <a16:creationId xmlns="" xmlns:a16="http://schemas.microsoft.com/office/drawing/2014/main" id="{586D6BA9-71C2-4404-B55F-D653E93C284F}"/>
                    </a:ext>
                  </a:extLst>
                </p:cNvPr>
                <p:cNvSpPr/>
                <p:nvPr/>
              </p:nvSpPr>
              <p:spPr>
                <a:xfrm>
                  <a:off x="4924042" y="2281383"/>
                  <a:ext cx="361912" cy="36191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id-ID"/>
                </a:p>
              </p:txBody>
            </p:sp>
            <p:sp>
              <p:nvSpPr>
                <p:cNvPr id="131" name="iṥliďê">
                  <a:extLst>
                    <a:ext uri="{FF2B5EF4-FFF2-40B4-BE49-F238E27FC236}">
                      <a16:creationId xmlns="" xmlns:a16="http://schemas.microsoft.com/office/drawing/2014/main" id="{DC212034-A591-4113-8360-3F59832075F2}"/>
                    </a:ext>
                  </a:extLst>
                </p:cNvPr>
                <p:cNvSpPr/>
                <p:nvPr/>
              </p:nvSpPr>
              <p:spPr>
                <a:xfrm>
                  <a:off x="4557677" y="2344341"/>
                  <a:ext cx="235996" cy="2359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27" name="ïṣļidê">
                <a:extLst>
                  <a:ext uri="{FF2B5EF4-FFF2-40B4-BE49-F238E27FC236}">
                    <a16:creationId xmlns="" xmlns:a16="http://schemas.microsoft.com/office/drawing/2014/main" id="{9F2FBE8A-9617-41B1-AEB2-57E19FFFF6D7}"/>
                  </a:ext>
                </a:extLst>
              </p:cNvPr>
              <p:cNvGrpSpPr/>
              <p:nvPr/>
            </p:nvGrpSpPr>
            <p:grpSpPr>
              <a:xfrm>
                <a:off x="6881092" y="2379137"/>
                <a:ext cx="326309" cy="166396"/>
                <a:chOff x="7056440" y="2379137"/>
                <a:chExt cx="326309" cy="166396"/>
              </a:xfrm>
            </p:grpSpPr>
            <p:sp>
              <p:nvSpPr>
                <p:cNvPr id="128" name="ïŝḷïḓé">
                  <a:extLst>
                    <a:ext uri="{FF2B5EF4-FFF2-40B4-BE49-F238E27FC236}">
                      <a16:creationId xmlns="" xmlns:a16="http://schemas.microsoft.com/office/drawing/2014/main" id="{6404300D-EE81-4718-9AF4-41C9EE0B7288}"/>
                    </a:ext>
                  </a:extLst>
                </p:cNvPr>
                <p:cNvSpPr/>
                <p:nvPr/>
              </p:nvSpPr>
              <p:spPr>
                <a:xfrm>
                  <a:off x="7274245" y="2408089"/>
                  <a:ext cx="108504" cy="108503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id-ID"/>
                </a:p>
              </p:txBody>
            </p:sp>
            <p:sp>
              <p:nvSpPr>
                <p:cNvPr id="129" name="íṧ1îḓé">
                  <a:extLst>
                    <a:ext uri="{FF2B5EF4-FFF2-40B4-BE49-F238E27FC236}">
                      <a16:creationId xmlns="" xmlns:a16="http://schemas.microsoft.com/office/drawing/2014/main" id="{A3F6FED6-57F8-433E-80B7-0CA824A5721B}"/>
                    </a:ext>
                  </a:extLst>
                </p:cNvPr>
                <p:cNvSpPr/>
                <p:nvPr/>
              </p:nvSpPr>
              <p:spPr>
                <a:xfrm>
                  <a:off x="7056440" y="2379137"/>
                  <a:ext cx="166396" cy="1663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93" name="ïśḷïḑe">
              <a:extLst>
                <a:ext uri="{FF2B5EF4-FFF2-40B4-BE49-F238E27FC236}">
                  <a16:creationId xmlns="" xmlns:a16="http://schemas.microsoft.com/office/drawing/2014/main" id="{DE8F697E-6252-4F24-BE0B-1AF293445FC6}"/>
                </a:ext>
              </a:extLst>
            </p:cNvPr>
            <p:cNvGrpSpPr/>
            <p:nvPr/>
          </p:nvGrpSpPr>
          <p:grpSpPr>
            <a:xfrm>
              <a:off x="669925" y="3768003"/>
              <a:ext cx="2611856" cy="2166072"/>
              <a:chOff x="669925" y="3567978"/>
              <a:chExt cx="2611856" cy="2166072"/>
            </a:xfrm>
          </p:grpSpPr>
          <p:sp>
            <p:nvSpPr>
              <p:cNvPr id="120" name="îśḻîḑé">
                <a:extLst>
                  <a:ext uri="{FF2B5EF4-FFF2-40B4-BE49-F238E27FC236}">
                    <a16:creationId xmlns="" xmlns:a16="http://schemas.microsoft.com/office/drawing/2014/main" id="{0DBDAB60-4B4D-485F-AC76-76641EE2AE9B}"/>
                  </a:ext>
                </a:extLst>
              </p:cNvPr>
              <p:cNvSpPr/>
              <p:nvPr/>
            </p:nvSpPr>
            <p:spPr bwMode="auto">
              <a:xfrm>
                <a:off x="669925" y="5068488"/>
                <a:ext cx="2611856" cy="66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21" name="iṥ1íḑé">
                <a:extLst>
                  <a:ext uri="{FF2B5EF4-FFF2-40B4-BE49-F238E27FC236}">
                    <a16:creationId xmlns="" xmlns:a16="http://schemas.microsoft.com/office/drawing/2014/main" id="{8800173E-A6C2-4A69-B684-C8B16A301BE6}"/>
                  </a:ext>
                </a:extLst>
              </p:cNvPr>
              <p:cNvSpPr txBox="1"/>
              <p:nvPr/>
            </p:nvSpPr>
            <p:spPr bwMode="auto">
              <a:xfrm>
                <a:off x="669925" y="4626683"/>
                <a:ext cx="26118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122" name="iṡļïdè">
                <a:extLst>
                  <a:ext uri="{FF2B5EF4-FFF2-40B4-BE49-F238E27FC236}">
                    <a16:creationId xmlns="" xmlns:a16="http://schemas.microsoft.com/office/drawing/2014/main" id="{99743D24-4651-45DC-91BE-0F692541FA60}"/>
                  </a:ext>
                </a:extLst>
              </p:cNvPr>
              <p:cNvGrpSpPr/>
              <p:nvPr/>
            </p:nvGrpSpPr>
            <p:grpSpPr>
              <a:xfrm>
                <a:off x="1549317" y="3567978"/>
                <a:ext cx="853072" cy="853072"/>
                <a:chOff x="1975853" y="2886075"/>
                <a:chExt cx="853072" cy="853072"/>
              </a:xfrm>
            </p:grpSpPr>
            <p:sp>
              <p:nvSpPr>
                <p:cNvPr id="123" name="ïṥ1íďé">
                  <a:extLst>
                    <a:ext uri="{FF2B5EF4-FFF2-40B4-BE49-F238E27FC236}">
                      <a16:creationId xmlns="" xmlns:a16="http://schemas.microsoft.com/office/drawing/2014/main" id="{7DD20EE6-8DB6-4393-B2DB-8C5D31E7C937}"/>
                    </a:ext>
                  </a:extLst>
                </p:cNvPr>
                <p:cNvSpPr/>
                <p:nvPr/>
              </p:nvSpPr>
              <p:spPr>
                <a:xfrm>
                  <a:off x="1975853" y="2886075"/>
                  <a:ext cx="853072" cy="85307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íšľïdè">
                  <a:extLst>
                    <a:ext uri="{FF2B5EF4-FFF2-40B4-BE49-F238E27FC236}">
                      <a16:creationId xmlns="" xmlns:a16="http://schemas.microsoft.com/office/drawing/2014/main" id="{5FA192E6-8E7B-4783-977E-B8A8D287D30A}"/>
                    </a:ext>
                  </a:extLst>
                </p:cNvPr>
                <p:cNvSpPr/>
                <p:nvPr/>
              </p:nvSpPr>
              <p:spPr bwMode="auto">
                <a:xfrm>
                  <a:off x="2185403" y="3110432"/>
                  <a:ext cx="433972" cy="404360"/>
                </a:xfrm>
                <a:custGeom>
                  <a:avLst/>
                  <a:gdLst>
                    <a:gd name="connsiteX0" fmla="*/ 484855 w 606016"/>
                    <a:gd name="connsiteY0" fmla="*/ 473988 h 564664"/>
                    <a:gd name="connsiteX1" fmla="*/ 505037 w 606016"/>
                    <a:gd name="connsiteY1" fmla="*/ 494170 h 564664"/>
                    <a:gd name="connsiteX2" fmla="*/ 484855 w 606016"/>
                    <a:gd name="connsiteY2" fmla="*/ 514352 h 564664"/>
                    <a:gd name="connsiteX3" fmla="*/ 464673 w 606016"/>
                    <a:gd name="connsiteY3" fmla="*/ 494170 h 564664"/>
                    <a:gd name="connsiteX4" fmla="*/ 484855 w 606016"/>
                    <a:gd name="connsiteY4" fmla="*/ 473988 h 564664"/>
                    <a:gd name="connsiteX5" fmla="*/ 121232 w 606016"/>
                    <a:gd name="connsiteY5" fmla="*/ 473988 h 564664"/>
                    <a:gd name="connsiteX6" fmla="*/ 141414 w 606016"/>
                    <a:gd name="connsiteY6" fmla="*/ 494170 h 564664"/>
                    <a:gd name="connsiteX7" fmla="*/ 121232 w 606016"/>
                    <a:gd name="connsiteY7" fmla="*/ 514352 h 564664"/>
                    <a:gd name="connsiteX8" fmla="*/ 101050 w 606016"/>
                    <a:gd name="connsiteY8" fmla="*/ 494170 h 564664"/>
                    <a:gd name="connsiteX9" fmla="*/ 121232 w 606016"/>
                    <a:gd name="connsiteY9" fmla="*/ 473988 h 564664"/>
                    <a:gd name="connsiteX10" fmla="*/ 484813 w 606016"/>
                    <a:gd name="connsiteY10" fmla="*/ 443658 h 564664"/>
                    <a:gd name="connsiteX11" fmla="*/ 434364 w 606016"/>
                    <a:gd name="connsiteY11" fmla="*/ 494115 h 564664"/>
                    <a:gd name="connsiteX12" fmla="*/ 484813 w 606016"/>
                    <a:gd name="connsiteY12" fmla="*/ 544482 h 564664"/>
                    <a:gd name="connsiteX13" fmla="*/ 535352 w 606016"/>
                    <a:gd name="connsiteY13" fmla="*/ 494115 h 564664"/>
                    <a:gd name="connsiteX14" fmla="*/ 484813 w 606016"/>
                    <a:gd name="connsiteY14" fmla="*/ 443658 h 564664"/>
                    <a:gd name="connsiteX15" fmla="*/ 121293 w 606016"/>
                    <a:gd name="connsiteY15" fmla="*/ 443658 h 564664"/>
                    <a:gd name="connsiteX16" fmla="*/ 70755 w 606016"/>
                    <a:gd name="connsiteY16" fmla="*/ 494115 h 564664"/>
                    <a:gd name="connsiteX17" fmla="*/ 121293 w 606016"/>
                    <a:gd name="connsiteY17" fmla="*/ 544482 h 564664"/>
                    <a:gd name="connsiteX18" fmla="*/ 171742 w 606016"/>
                    <a:gd name="connsiteY18" fmla="*/ 494115 h 564664"/>
                    <a:gd name="connsiteX19" fmla="*/ 121293 w 606016"/>
                    <a:gd name="connsiteY19" fmla="*/ 443658 h 564664"/>
                    <a:gd name="connsiteX20" fmla="*/ 303053 w 606016"/>
                    <a:gd name="connsiteY20" fmla="*/ 373109 h 564664"/>
                    <a:gd name="connsiteX21" fmla="*/ 292945 w 606016"/>
                    <a:gd name="connsiteY21" fmla="*/ 383200 h 564664"/>
                    <a:gd name="connsiteX22" fmla="*/ 303053 w 606016"/>
                    <a:gd name="connsiteY22" fmla="*/ 393292 h 564664"/>
                    <a:gd name="connsiteX23" fmla="*/ 343484 w 606016"/>
                    <a:gd name="connsiteY23" fmla="*/ 393292 h 564664"/>
                    <a:gd name="connsiteX24" fmla="*/ 343484 w 606016"/>
                    <a:gd name="connsiteY24" fmla="*/ 403383 h 564664"/>
                    <a:gd name="connsiteX25" fmla="*/ 353592 w 606016"/>
                    <a:gd name="connsiteY25" fmla="*/ 413474 h 564664"/>
                    <a:gd name="connsiteX26" fmla="*/ 363610 w 606016"/>
                    <a:gd name="connsiteY26" fmla="*/ 403383 h 564664"/>
                    <a:gd name="connsiteX27" fmla="*/ 363610 w 606016"/>
                    <a:gd name="connsiteY27" fmla="*/ 383200 h 564664"/>
                    <a:gd name="connsiteX28" fmla="*/ 353592 w 606016"/>
                    <a:gd name="connsiteY28" fmla="*/ 373109 h 564664"/>
                    <a:gd name="connsiteX29" fmla="*/ 313169 w 606016"/>
                    <a:gd name="connsiteY29" fmla="*/ 282403 h 564664"/>
                    <a:gd name="connsiteX30" fmla="*/ 447018 w 606016"/>
                    <a:gd name="connsiteY30" fmla="*/ 282403 h 564664"/>
                    <a:gd name="connsiteX31" fmla="*/ 465069 w 606016"/>
                    <a:gd name="connsiteY31" fmla="*/ 311699 h 564664"/>
                    <a:gd name="connsiteX32" fmla="*/ 473282 w 606016"/>
                    <a:gd name="connsiteY32" fmla="*/ 322696 h 564664"/>
                    <a:gd name="connsiteX33" fmla="*/ 313169 w 606016"/>
                    <a:gd name="connsiteY33" fmla="*/ 322696 h 564664"/>
                    <a:gd name="connsiteX34" fmla="*/ 161665 w 606016"/>
                    <a:gd name="connsiteY34" fmla="*/ 282403 h 564664"/>
                    <a:gd name="connsiteX35" fmla="*/ 292917 w 606016"/>
                    <a:gd name="connsiteY35" fmla="*/ 282403 h 564664"/>
                    <a:gd name="connsiteX36" fmla="*/ 292917 w 606016"/>
                    <a:gd name="connsiteY36" fmla="*/ 322696 h 564664"/>
                    <a:gd name="connsiteX37" fmla="*/ 161665 w 606016"/>
                    <a:gd name="connsiteY37" fmla="*/ 322696 h 564664"/>
                    <a:gd name="connsiteX38" fmla="*/ 191958 w 606016"/>
                    <a:gd name="connsiteY38" fmla="*/ 0 h 564664"/>
                    <a:gd name="connsiteX39" fmla="*/ 202066 w 606016"/>
                    <a:gd name="connsiteY39" fmla="*/ 10092 h 564664"/>
                    <a:gd name="connsiteX40" fmla="*/ 202066 w 606016"/>
                    <a:gd name="connsiteY40" fmla="*/ 40366 h 564664"/>
                    <a:gd name="connsiteX41" fmla="*/ 222281 w 606016"/>
                    <a:gd name="connsiteY41" fmla="*/ 40366 h 564664"/>
                    <a:gd name="connsiteX42" fmla="*/ 222281 w 606016"/>
                    <a:gd name="connsiteY42" fmla="*/ 10092 h 564664"/>
                    <a:gd name="connsiteX43" fmla="*/ 232389 w 606016"/>
                    <a:gd name="connsiteY43" fmla="*/ 0 h 564664"/>
                    <a:gd name="connsiteX44" fmla="*/ 242406 w 606016"/>
                    <a:gd name="connsiteY44" fmla="*/ 10092 h 564664"/>
                    <a:gd name="connsiteX45" fmla="*/ 242406 w 606016"/>
                    <a:gd name="connsiteY45" fmla="*/ 40366 h 564664"/>
                    <a:gd name="connsiteX46" fmla="*/ 252514 w 606016"/>
                    <a:gd name="connsiteY46" fmla="*/ 50457 h 564664"/>
                    <a:gd name="connsiteX47" fmla="*/ 252514 w 606016"/>
                    <a:gd name="connsiteY47" fmla="*/ 100823 h 564664"/>
                    <a:gd name="connsiteX48" fmla="*/ 242406 w 606016"/>
                    <a:gd name="connsiteY48" fmla="*/ 110915 h 564664"/>
                    <a:gd name="connsiteX49" fmla="*/ 221379 w 606016"/>
                    <a:gd name="connsiteY49" fmla="*/ 110915 h 564664"/>
                    <a:gd name="connsiteX50" fmla="*/ 161634 w 606016"/>
                    <a:gd name="connsiteY50" fmla="*/ 161371 h 564664"/>
                    <a:gd name="connsiteX51" fmla="*/ 101078 w 606016"/>
                    <a:gd name="connsiteY51" fmla="*/ 100823 h 564664"/>
                    <a:gd name="connsiteX52" fmla="*/ 60647 w 606016"/>
                    <a:gd name="connsiteY52" fmla="*/ 60548 h 564664"/>
                    <a:gd name="connsiteX53" fmla="*/ 20216 w 606016"/>
                    <a:gd name="connsiteY53" fmla="*/ 100823 h 564664"/>
                    <a:gd name="connsiteX54" fmla="*/ 20216 w 606016"/>
                    <a:gd name="connsiteY54" fmla="*/ 231921 h 564664"/>
                    <a:gd name="connsiteX55" fmla="*/ 80862 w 606016"/>
                    <a:gd name="connsiteY55" fmla="*/ 292469 h 564664"/>
                    <a:gd name="connsiteX56" fmla="*/ 82126 w 606016"/>
                    <a:gd name="connsiteY56" fmla="*/ 292649 h 564664"/>
                    <a:gd name="connsiteX57" fmla="*/ 105229 w 606016"/>
                    <a:gd name="connsiteY57" fmla="*/ 255167 h 564664"/>
                    <a:gd name="connsiteX58" fmla="*/ 164883 w 606016"/>
                    <a:gd name="connsiteY58" fmla="*/ 221829 h 564664"/>
                    <a:gd name="connsiteX59" fmla="*/ 370559 w 606016"/>
                    <a:gd name="connsiteY59" fmla="*/ 221829 h 564664"/>
                    <a:gd name="connsiteX60" fmla="*/ 430213 w 606016"/>
                    <a:gd name="connsiteY60" fmla="*/ 255077 h 564664"/>
                    <a:gd name="connsiteX61" fmla="*/ 434545 w 606016"/>
                    <a:gd name="connsiteY61" fmla="*/ 262195 h 564664"/>
                    <a:gd name="connsiteX62" fmla="*/ 159920 w 606016"/>
                    <a:gd name="connsiteY62" fmla="*/ 262195 h 564664"/>
                    <a:gd name="connsiteX63" fmla="*/ 141419 w 606016"/>
                    <a:gd name="connsiteY63" fmla="*/ 280575 h 564664"/>
                    <a:gd name="connsiteX64" fmla="*/ 141419 w 606016"/>
                    <a:gd name="connsiteY64" fmla="*/ 324455 h 564664"/>
                    <a:gd name="connsiteX65" fmla="*/ 159920 w 606016"/>
                    <a:gd name="connsiteY65" fmla="*/ 342835 h 564664"/>
                    <a:gd name="connsiteX66" fmla="*/ 498801 w 606016"/>
                    <a:gd name="connsiteY66" fmla="*/ 342835 h 564664"/>
                    <a:gd name="connsiteX67" fmla="*/ 538962 w 606016"/>
                    <a:gd name="connsiteY67" fmla="*/ 352926 h 564664"/>
                    <a:gd name="connsiteX68" fmla="*/ 580566 w 606016"/>
                    <a:gd name="connsiteY68" fmla="*/ 352926 h 564664"/>
                    <a:gd name="connsiteX69" fmla="*/ 606016 w 606016"/>
                    <a:gd name="connsiteY69" fmla="*/ 378335 h 564664"/>
                    <a:gd name="connsiteX70" fmla="*/ 606016 w 606016"/>
                    <a:gd name="connsiteY70" fmla="*/ 403383 h 564664"/>
                    <a:gd name="connsiteX71" fmla="*/ 555567 w 606016"/>
                    <a:gd name="connsiteY71" fmla="*/ 403383 h 564664"/>
                    <a:gd name="connsiteX72" fmla="*/ 545460 w 606016"/>
                    <a:gd name="connsiteY72" fmla="*/ 413474 h 564664"/>
                    <a:gd name="connsiteX73" fmla="*/ 555567 w 606016"/>
                    <a:gd name="connsiteY73" fmla="*/ 423476 h 564664"/>
                    <a:gd name="connsiteX74" fmla="*/ 606016 w 606016"/>
                    <a:gd name="connsiteY74" fmla="*/ 423476 h 564664"/>
                    <a:gd name="connsiteX75" fmla="*/ 606016 w 606016"/>
                    <a:gd name="connsiteY75" fmla="*/ 463391 h 564664"/>
                    <a:gd name="connsiteX76" fmla="*/ 565224 w 606016"/>
                    <a:gd name="connsiteY76" fmla="*/ 504206 h 564664"/>
                    <a:gd name="connsiteX77" fmla="*/ 554755 w 606016"/>
                    <a:gd name="connsiteY77" fmla="*/ 504206 h 564664"/>
                    <a:gd name="connsiteX78" fmla="*/ 484813 w 606016"/>
                    <a:gd name="connsiteY78" fmla="*/ 564664 h 564664"/>
                    <a:gd name="connsiteX79" fmla="*/ 414961 w 606016"/>
                    <a:gd name="connsiteY79" fmla="*/ 504206 h 564664"/>
                    <a:gd name="connsiteX80" fmla="*/ 191145 w 606016"/>
                    <a:gd name="connsiteY80" fmla="*/ 504206 h 564664"/>
                    <a:gd name="connsiteX81" fmla="*/ 121293 w 606016"/>
                    <a:gd name="connsiteY81" fmla="*/ 564664 h 564664"/>
                    <a:gd name="connsiteX82" fmla="*/ 51351 w 606016"/>
                    <a:gd name="connsiteY82" fmla="*/ 504206 h 564664"/>
                    <a:gd name="connsiteX83" fmla="*/ 35377 w 606016"/>
                    <a:gd name="connsiteY83" fmla="*/ 504206 h 564664"/>
                    <a:gd name="connsiteX84" fmla="*/ 90 w 606016"/>
                    <a:gd name="connsiteY84" fmla="*/ 468977 h 564664"/>
                    <a:gd name="connsiteX85" fmla="*/ 0 w 606016"/>
                    <a:gd name="connsiteY85" fmla="*/ 423476 h 564664"/>
                    <a:gd name="connsiteX86" fmla="*/ 50539 w 606016"/>
                    <a:gd name="connsiteY86" fmla="*/ 423476 h 564664"/>
                    <a:gd name="connsiteX87" fmla="*/ 60647 w 606016"/>
                    <a:gd name="connsiteY87" fmla="*/ 413474 h 564664"/>
                    <a:gd name="connsiteX88" fmla="*/ 50539 w 606016"/>
                    <a:gd name="connsiteY88" fmla="*/ 403383 h 564664"/>
                    <a:gd name="connsiteX89" fmla="*/ 0 w 606016"/>
                    <a:gd name="connsiteY89" fmla="*/ 403383 h 564664"/>
                    <a:gd name="connsiteX90" fmla="*/ 0 w 606016"/>
                    <a:gd name="connsiteY90" fmla="*/ 378335 h 564664"/>
                    <a:gd name="connsiteX91" fmla="*/ 7400 w 606016"/>
                    <a:gd name="connsiteY91" fmla="*/ 360405 h 564664"/>
                    <a:gd name="connsiteX92" fmla="*/ 25540 w 606016"/>
                    <a:gd name="connsiteY92" fmla="*/ 352926 h 564664"/>
                    <a:gd name="connsiteX93" fmla="*/ 54961 w 606016"/>
                    <a:gd name="connsiteY93" fmla="*/ 336798 h 564664"/>
                    <a:gd name="connsiteX94" fmla="*/ 70303 w 606016"/>
                    <a:gd name="connsiteY94" fmla="*/ 311840 h 564664"/>
                    <a:gd name="connsiteX95" fmla="*/ 90 w 606016"/>
                    <a:gd name="connsiteY95" fmla="*/ 231921 h 564664"/>
                    <a:gd name="connsiteX96" fmla="*/ 90 w 606016"/>
                    <a:gd name="connsiteY96" fmla="*/ 100823 h 564664"/>
                    <a:gd name="connsiteX97" fmla="*/ 60647 w 606016"/>
                    <a:gd name="connsiteY97" fmla="*/ 40366 h 564664"/>
                    <a:gd name="connsiteX98" fmla="*/ 121293 w 606016"/>
                    <a:gd name="connsiteY98" fmla="*/ 100823 h 564664"/>
                    <a:gd name="connsiteX99" fmla="*/ 161634 w 606016"/>
                    <a:gd name="connsiteY99" fmla="*/ 141189 h 564664"/>
                    <a:gd name="connsiteX100" fmla="*/ 200622 w 606016"/>
                    <a:gd name="connsiteY100" fmla="*/ 110915 h 564664"/>
                    <a:gd name="connsiteX101" fmla="*/ 181850 w 606016"/>
                    <a:gd name="connsiteY101" fmla="*/ 110915 h 564664"/>
                    <a:gd name="connsiteX102" fmla="*/ 171742 w 606016"/>
                    <a:gd name="connsiteY102" fmla="*/ 100823 h 564664"/>
                    <a:gd name="connsiteX103" fmla="*/ 171742 w 606016"/>
                    <a:gd name="connsiteY103" fmla="*/ 50457 h 564664"/>
                    <a:gd name="connsiteX104" fmla="*/ 181850 w 606016"/>
                    <a:gd name="connsiteY104" fmla="*/ 40366 h 564664"/>
                    <a:gd name="connsiteX105" fmla="*/ 181850 w 606016"/>
                    <a:gd name="connsiteY105" fmla="*/ 10092 h 564664"/>
                    <a:gd name="connsiteX106" fmla="*/ 191958 w 606016"/>
                    <a:gd name="connsiteY106" fmla="*/ 0 h 56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6016" h="564664">
                      <a:moveTo>
                        <a:pt x="484855" y="473988"/>
                      </a:moveTo>
                      <a:cubicBezTo>
                        <a:pt x="496001" y="473988"/>
                        <a:pt x="505037" y="483024"/>
                        <a:pt x="505037" y="494170"/>
                      </a:cubicBezTo>
                      <a:cubicBezTo>
                        <a:pt x="505037" y="505316"/>
                        <a:pt x="496001" y="514352"/>
                        <a:pt x="484855" y="514352"/>
                      </a:cubicBezTo>
                      <a:cubicBezTo>
                        <a:pt x="473709" y="514352"/>
                        <a:pt x="464673" y="505316"/>
                        <a:pt x="464673" y="494170"/>
                      </a:cubicBezTo>
                      <a:cubicBezTo>
                        <a:pt x="464673" y="483024"/>
                        <a:pt x="473709" y="473988"/>
                        <a:pt x="484855" y="473988"/>
                      </a:cubicBezTo>
                      <a:close/>
                      <a:moveTo>
                        <a:pt x="121232" y="473988"/>
                      </a:moveTo>
                      <a:cubicBezTo>
                        <a:pt x="132378" y="473988"/>
                        <a:pt x="141414" y="483024"/>
                        <a:pt x="141414" y="494170"/>
                      </a:cubicBezTo>
                      <a:cubicBezTo>
                        <a:pt x="141414" y="505316"/>
                        <a:pt x="132378" y="514352"/>
                        <a:pt x="121232" y="514352"/>
                      </a:cubicBezTo>
                      <a:cubicBezTo>
                        <a:pt x="110086" y="514352"/>
                        <a:pt x="101050" y="505316"/>
                        <a:pt x="101050" y="494170"/>
                      </a:cubicBezTo>
                      <a:cubicBezTo>
                        <a:pt x="101050" y="483024"/>
                        <a:pt x="110086" y="473988"/>
                        <a:pt x="121232" y="473988"/>
                      </a:cubicBezTo>
                      <a:close/>
                      <a:moveTo>
                        <a:pt x="484813" y="443658"/>
                      </a:moveTo>
                      <a:cubicBezTo>
                        <a:pt x="457016" y="443658"/>
                        <a:pt x="434364" y="466274"/>
                        <a:pt x="434364" y="494115"/>
                      </a:cubicBezTo>
                      <a:cubicBezTo>
                        <a:pt x="434364" y="521866"/>
                        <a:pt x="457016" y="544482"/>
                        <a:pt x="484813" y="544482"/>
                      </a:cubicBezTo>
                      <a:cubicBezTo>
                        <a:pt x="512699" y="544482"/>
                        <a:pt x="535352" y="521866"/>
                        <a:pt x="535352" y="494115"/>
                      </a:cubicBezTo>
                      <a:cubicBezTo>
                        <a:pt x="535352" y="466274"/>
                        <a:pt x="512699" y="443658"/>
                        <a:pt x="484813" y="443658"/>
                      </a:cubicBezTo>
                      <a:close/>
                      <a:moveTo>
                        <a:pt x="121293" y="443658"/>
                      </a:moveTo>
                      <a:cubicBezTo>
                        <a:pt x="93407" y="443658"/>
                        <a:pt x="70755" y="466274"/>
                        <a:pt x="70755" y="494115"/>
                      </a:cubicBezTo>
                      <a:cubicBezTo>
                        <a:pt x="70755" y="521866"/>
                        <a:pt x="93407" y="544482"/>
                        <a:pt x="121293" y="544482"/>
                      </a:cubicBezTo>
                      <a:cubicBezTo>
                        <a:pt x="149090" y="544482"/>
                        <a:pt x="171742" y="521866"/>
                        <a:pt x="171742" y="494115"/>
                      </a:cubicBezTo>
                      <a:cubicBezTo>
                        <a:pt x="171742" y="466274"/>
                        <a:pt x="149090" y="443658"/>
                        <a:pt x="121293" y="443658"/>
                      </a:cubicBezTo>
                      <a:close/>
                      <a:moveTo>
                        <a:pt x="303053" y="373109"/>
                      </a:moveTo>
                      <a:cubicBezTo>
                        <a:pt x="297458" y="373109"/>
                        <a:pt x="292945" y="377614"/>
                        <a:pt x="292945" y="383200"/>
                      </a:cubicBezTo>
                      <a:cubicBezTo>
                        <a:pt x="292945" y="388787"/>
                        <a:pt x="297458" y="393292"/>
                        <a:pt x="303053" y="393292"/>
                      </a:cubicBezTo>
                      <a:lnTo>
                        <a:pt x="343484" y="393292"/>
                      </a:lnTo>
                      <a:lnTo>
                        <a:pt x="343484" y="403383"/>
                      </a:lnTo>
                      <a:cubicBezTo>
                        <a:pt x="343484" y="408879"/>
                        <a:pt x="347997" y="413474"/>
                        <a:pt x="353592" y="413474"/>
                      </a:cubicBezTo>
                      <a:cubicBezTo>
                        <a:pt x="359097" y="413474"/>
                        <a:pt x="363610" y="408969"/>
                        <a:pt x="363610" y="403383"/>
                      </a:cubicBezTo>
                      <a:lnTo>
                        <a:pt x="363610" y="383200"/>
                      </a:lnTo>
                      <a:cubicBezTo>
                        <a:pt x="363610" y="377614"/>
                        <a:pt x="359097" y="373109"/>
                        <a:pt x="353592" y="373109"/>
                      </a:cubicBezTo>
                      <a:close/>
                      <a:moveTo>
                        <a:pt x="313169" y="282403"/>
                      </a:moveTo>
                      <a:lnTo>
                        <a:pt x="447018" y="282403"/>
                      </a:lnTo>
                      <a:lnTo>
                        <a:pt x="465069" y="311699"/>
                      </a:lnTo>
                      <a:cubicBezTo>
                        <a:pt x="467506" y="315665"/>
                        <a:pt x="470304" y="319271"/>
                        <a:pt x="473282" y="322696"/>
                      </a:cubicBezTo>
                      <a:lnTo>
                        <a:pt x="313169" y="322696"/>
                      </a:lnTo>
                      <a:close/>
                      <a:moveTo>
                        <a:pt x="161665" y="282403"/>
                      </a:moveTo>
                      <a:lnTo>
                        <a:pt x="292917" y="282403"/>
                      </a:lnTo>
                      <a:lnTo>
                        <a:pt x="292917" y="322696"/>
                      </a:lnTo>
                      <a:lnTo>
                        <a:pt x="161665" y="322696"/>
                      </a:lnTo>
                      <a:close/>
                      <a:moveTo>
                        <a:pt x="191958" y="0"/>
                      </a:moveTo>
                      <a:cubicBezTo>
                        <a:pt x="197553" y="0"/>
                        <a:pt x="202066" y="4505"/>
                        <a:pt x="202066" y="10092"/>
                      </a:cubicBezTo>
                      <a:lnTo>
                        <a:pt x="202066" y="40366"/>
                      </a:lnTo>
                      <a:lnTo>
                        <a:pt x="222281" y="40366"/>
                      </a:lnTo>
                      <a:lnTo>
                        <a:pt x="222281" y="10092"/>
                      </a:lnTo>
                      <a:cubicBezTo>
                        <a:pt x="222281" y="4505"/>
                        <a:pt x="226793" y="0"/>
                        <a:pt x="232389" y="0"/>
                      </a:cubicBezTo>
                      <a:cubicBezTo>
                        <a:pt x="237894" y="0"/>
                        <a:pt x="242406" y="4505"/>
                        <a:pt x="242406" y="10092"/>
                      </a:cubicBezTo>
                      <a:lnTo>
                        <a:pt x="242406" y="40366"/>
                      </a:lnTo>
                      <a:cubicBezTo>
                        <a:pt x="248002" y="40366"/>
                        <a:pt x="252514" y="44871"/>
                        <a:pt x="252514" y="50457"/>
                      </a:cubicBezTo>
                      <a:lnTo>
                        <a:pt x="252514" y="100823"/>
                      </a:lnTo>
                      <a:cubicBezTo>
                        <a:pt x="252514" y="106410"/>
                        <a:pt x="248002" y="110915"/>
                        <a:pt x="242406" y="110915"/>
                      </a:cubicBezTo>
                      <a:lnTo>
                        <a:pt x="221379" y="110915"/>
                      </a:lnTo>
                      <a:cubicBezTo>
                        <a:pt x="216505" y="139477"/>
                        <a:pt x="191597" y="161371"/>
                        <a:pt x="161634" y="161371"/>
                      </a:cubicBezTo>
                      <a:cubicBezTo>
                        <a:pt x="128243" y="161371"/>
                        <a:pt x="101078" y="134251"/>
                        <a:pt x="101078" y="100823"/>
                      </a:cubicBezTo>
                      <a:cubicBezTo>
                        <a:pt x="101078" y="78568"/>
                        <a:pt x="82938" y="60548"/>
                        <a:pt x="60647" y="60548"/>
                      </a:cubicBezTo>
                      <a:cubicBezTo>
                        <a:pt x="38355" y="60548"/>
                        <a:pt x="20216" y="78568"/>
                        <a:pt x="20216" y="100823"/>
                      </a:cubicBezTo>
                      <a:lnTo>
                        <a:pt x="20216" y="231921"/>
                      </a:lnTo>
                      <a:cubicBezTo>
                        <a:pt x="20216" y="265258"/>
                        <a:pt x="47470" y="292469"/>
                        <a:pt x="80862" y="292469"/>
                      </a:cubicBezTo>
                      <a:cubicBezTo>
                        <a:pt x="81314" y="292469"/>
                        <a:pt x="81675" y="292649"/>
                        <a:pt x="82126" y="292649"/>
                      </a:cubicBezTo>
                      <a:lnTo>
                        <a:pt x="105229" y="255167"/>
                      </a:lnTo>
                      <a:cubicBezTo>
                        <a:pt x="117864" y="234624"/>
                        <a:pt x="140697" y="221829"/>
                        <a:pt x="164883" y="221829"/>
                      </a:cubicBezTo>
                      <a:lnTo>
                        <a:pt x="370559" y="221829"/>
                      </a:lnTo>
                      <a:cubicBezTo>
                        <a:pt x="394655" y="221829"/>
                        <a:pt x="417578" y="234624"/>
                        <a:pt x="430213" y="255077"/>
                      </a:cubicBezTo>
                      <a:lnTo>
                        <a:pt x="434545" y="262195"/>
                      </a:lnTo>
                      <a:lnTo>
                        <a:pt x="159920" y="262195"/>
                      </a:lnTo>
                      <a:cubicBezTo>
                        <a:pt x="149722" y="262195"/>
                        <a:pt x="141419" y="270484"/>
                        <a:pt x="141419" y="280575"/>
                      </a:cubicBezTo>
                      <a:lnTo>
                        <a:pt x="141419" y="324455"/>
                      </a:lnTo>
                      <a:cubicBezTo>
                        <a:pt x="141419" y="334546"/>
                        <a:pt x="149722" y="342835"/>
                        <a:pt x="159920" y="342835"/>
                      </a:cubicBezTo>
                      <a:lnTo>
                        <a:pt x="498801" y="342835"/>
                      </a:lnTo>
                      <a:cubicBezTo>
                        <a:pt x="511075" y="349322"/>
                        <a:pt x="524793" y="352926"/>
                        <a:pt x="538962" y="352926"/>
                      </a:cubicBezTo>
                      <a:lnTo>
                        <a:pt x="580566" y="352926"/>
                      </a:lnTo>
                      <a:cubicBezTo>
                        <a:pt x="594645" y="352926"/>
                        <a:pt x="606016" y="364369"/>
                        <a:pt x="606016" y="378335"/>
                      </a:cubicBezTo>
                      <a:lnTo>
                        <a:pt x="606016" y="403383"/>
                      </a:lnTo>
                      <a:lnTo>
                        <a:pt x="555567" y="403383"/>
                      </a:lnTo>
                      <a:cubicBezTo>
                        <a:pt x="549972" y="403383"/>
                        <a:pt x="545460" y="407888"/>
                        <a:pt x="545460" y="413474"/>
                      </a:cubicBezTo>
                      <a:cubicBezTo>
                        <a:pt x="545460" y="418971"/>
                        <a:pt x="549972" y="423476"/>
                        <a:pt x="555567" y="423476"/>
                      </a:cubicBezTo>
                      <a:lnTo>
                        <a:pt x="606016" y="423476"/>
                      </a:lnTo>
                      <a:lnTo>
                        <a:pt x="606016" y="463391"/>
                      </a:lnTo>
                      <a:cubicBezTo>
                        <a:pt x="606016" y="485916"/>
                        <a:pt x="587696" y="504206"/>
                        <a:pt x="565224" y="504206"/>
                      </a:cubicBezTo>
                      <a:lnTo>
                        <a:pt x="554755" y="504206"/>
                      </a:lnTo>
                      <a:cubicBezTo>
                        <a:pt x="549791" y="538355"/>
                        <a:pt x="520371" y="564664"/>
                        <a:pt x="484813" y="564664"/>
                      </a:cubicBezTo>
                      <a:cubicBezTo>
                        <a:pt x="449345" y="564664"/>
                        <a:pt x="419924" y="538355"/>
                        <a:pt x="414961" y="504206"/>
                      </a:cubicBezTo>
                      <a:lnTo>
                        <a:pt x="191145" y="504206"/>
                      </a:lnTo>
                      <a:cubicBezTo>
                        <a:pt x="186182" y="538355"/>
                        <a:pt x="156761" y="564664"/>
                        <a:pt x="121293" y="564664"/>
                      </a:cubicBezTo>
                      <a:cubicBezTo>
                        <a:pt x="85736" y="564664"/>
                        <a:pt x="56315" y="538355"/>
                        <a:pt x="51351" y="504206"/>
                      </a:cubicBezTo>
                      <a:lnTo>
                        <a:pt x="35377" y="504206"/>
                      </a:lnTo>
                      <a:cubicBezTo>
                        <a:pt x="15884" y="504206"/>
                        <a:pt x="90" y="488349"/>
                        <a:pt x="90" y="468977"/>
                      </a:cubicBezTo>
                      <a:lnTo>
                        <a:pt x="0" y="423476"/>
                      </a:lnTo>
                      <a:lnTo>
                        <a:pt x="50539" y="423476"/>
                      </a:lnTo>
                      <a:cubicBezTo>
                        <a:pt x="56134" y="423476"/>
                        <a:pt x="60647" y="418971"/>
                        <a:pt x="60647" y="413474"/>
                      </a:cubicBezTo>
                      <a:cubicBezTo>
                        <a:pt x="60647" y="407888"/>
                        <a:pt x="56134" y="403383"/>
                        <a:pt x="50539" y="403383"/>
                      </a:cubicBezTo>
                      <a:lnTo>
                        <a:pt x="0" y="403383"/>
                      </a:lnTo>
                      <a:lnTo>
                        <a:pt x="0" y="378335"/>
                      </a:lnTo>
                      <a:cubicBezTo>
                        <a:pt x="0" y="371577"/>
                        <a:pt x="2617" y="365180"/>
                        <a:pt x="7400" y="360405"/>
                      </a:cubicBezTo>
                      <a:cubicBezTo>
                        <a:pt x="12274" y="355630"/>
                        <a:pt x="18681" y="352926"/>
                        <a:pt x="25540" y="352926"/>
                      </a:cubicBezTo>
                      <a:cubicBezTo>
                        <a:pt x="37814" y="352926"/>
                        <a:pt x="48824" y="346710"/>
                        <a:pt x="54961" y="336798"/>
                      </a:cubicBezTo>
                      <a:lnTo>
                        <a:pt x="70303" y="311840"/>
                      </a:lnTo>
                      <a:cubicBezTo>
                        <a:pt x="30775" y="306614"/>
                        <a:pt x="90" y="272827"/>
                        <a:pt x="90" y="231921"/>
                      </a:cubicBezTo>
                      <a:lnTo>
                        <a:pt x="90" y="100823"/>
                      </a:lnTo>
                      <a:cubicBezTo>
                        <a:pt x="90" y="67486"/>
                        <a:pt x="27255" y="40366"/>
                        <a:pt x="60647" y="40366"/>
                      </a:cubicBezTo>
                      <a:cubicBezTo>
                        <a:pt x="94039" y="40366"/>
                        <a:pt x="121293" y="67486"/>
                        <a:pt x="121293" y="100823"/>
                      </a:cubicBezTo>
                      <a:cubicBezTo>
                        <a:pt x="121293" y="123078"/>
                        <a:pt x="139343" y="141189"/>
                        <a:pt x="161634" y="141189"/>
                      </a:cubicBezTo>
                      <a:cubicBezTo>
                        <a:pt x="180406" y="141189"/>
                        <a:pt x="196109" y="128304"/>
                        <a:pt x="200622" y="110915"/>
                      </a:cubicBezTo>
                      <a:lnTo>
                        <a:pt x="181850" y="110915"/>
                      </a:lnTo>
                      <a:cubicBezTo>
                        <a:pt x="176255" y="110915"/>
                        <a:pt x="171742" y="106410"/>
                        <a:pt x="171742" y="100823"/>
                      </a:cubicBezTo>
                      <a:lnTo>
                        <a:pt x="171742" y="50457"/>
                      </a:lnTo>
                      <a:cubicBezTo>
                        <a:pt x="171742" y="44871"/>
                        <a:pt x="176255" y="40366"/>
                        <a:pt x="181850" y="40366"/>
                      </a:cubicBezTo>
                      <a:lnTo>
                        <a:pt x="181850" y="10092"/>
                      </a:lnTo>
                      <a:cubicBezTo>
                        <a:pt x="181850" y="4505"/>
                        <a:pt x="186362" y="0"/>
                        <a:pt x="19195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94" name="íŝḷiḑê">
              <a:extLst>
                <a:ext uri="{FF2B5EF4-FFF2-40B4-BE49-F238E27FC236}">
                  <a16:creationId xmlns="" xmlns:a16="http://schemas.microsoft.com/office/drawing/2014/main" id="{44575D55-65C4-4D49-8639-221793726BC7}"/>
                </a:ext>
              </a:extLst>
            </p:cNvPr>
            <p:cNvGrpSpPr/>
            <p:nvPr/>
          </p:nvGrpSpPr>
          <p:grpSpPr>
            <a:xfrm>
              <a:off x="3415631" y="3768003"/>
              <a:ext cx="2611856" cy="2166072"/>
              <a:chOff x="669925" y="3567978"/>
              <a:chExt cx="2611856" cy="2166072"/>
            </a:xfrm>
          </p:grpSpPr>
          <p:sp>
            <p:nvSpPr>
              <p:cNvPr id="115" name="îSľîḋé">
                <a:extLst>
                  <a:ext uri="{FF2B5EF4-FFF2-40B4-BE49-F238E27FC236}">
                    <a16:creationId xmlns="" xmlns:a16="http://schemas.microsoft.com/office/drawing/2014/main" id="{31739193-65F2-43BB-83F1-9B05A5E1FE45}"/>
                  </a:ext>
                </a:extLst>
              </p:cNvPr>
              <p:cNvSpPr/>
              <p:nvPr/>
            </p:nvSpPr>
            <p:spPr bwMode="auto">
              <a:xfrm>
                <a:off x="669925" y="5068488"/>
                <a:ext cx="2611856" cy="66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16" name="işlïḍe">
                <a:extLst>
                  <a:ext uri="{FF2B5EF4-FFF2-40B4-BE49-F238E27FC236}">
                    <a16:creationId xmlns="" xmlns:a16="http://schemas.microsoft.com/office/drawing/2014/main" id="{39414A0D-C0E7-464C-8370-EBB047B8C0CE}"/>
                  </a:ext>
                </a:extLst>
              </p:cNvPr>
              <p:cNvSpPr txBox="1"/>
              <p:nvPr/>
            </p:nvSpPr>
            <p:spPr bwMode="auto">
              <a:xfrm>
                <a:off x="669925" y="4626683"/>
                <a:ext cx="26118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117" name="íṣļíḑê">
                <a:extLst>
                  <a:ext uri="{FF2B5EF4-FFF2-40B4-BE49-F238E27FC236}">
                    <a16:creationId xmlns="" xmlns:a16="http://schemas.microsoft.com/office/drawing/2014/main" id="{185FDAEB-FF97-4E82-A061-8657A331B529}"/>
                  </a:ext>
                </a:extLst>
              </p:cNvPr>
              <p:cNvGrpSpPr/>
              <p:nvPr/>
            </p:nvGrpSpPr>
            <p:grpSpPr>
              <a:xfrm>
                <a:off x="1549317" y="3567978"/>
                <a:ext cx="853072" cy="853072"/>
                <a:chOff x="1975853" y="2886075"/>
                <a:chExt cx="853072" cy="853072"/>
              </a:xfrm>
            </p:grpSpPr>
            <p:sp>
              <p:nvSpPr>
                <p:cNvPr id="118" name="íṩ1îdè">
                  <a:extLst>
                    <a:ext uri="{FF2B5EF4-FFF2-40B4-BE49-F238E27FC236}">
                      <a16:creationId xmlns="" xmlns:a16="http://schemas.microsoft.com/office/drawing/2014/main" id="{C2F8B596-603E-4381-B85C-B4BEC2E67C71}"/>
                    </a:ext>
                  </a:extLst>
                </p:cNvPr>
                <p:cNvSpPr/>
                <p:nvPr/>
              </p:nvSpPr>
              <p:spPr>
                <a:xfrm>
                  <a:off x="1975853" y="2886075"/>
                  <a:ext cx="853072" cy="85307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ïṣliďe">
                  <a:extLst>
                    <a:ext uri="{FF2B5EF4-FFF2-40B4-BE49-F238E27FC236}">
                      <a16:creationId xmlns="" xmlns:a16="http://schemas.microsoft.com/office/drawing/2014/main" id="{3DDF5B18-114E-445E-B4DA-E857AEA99874}"/>
                    </a:ext>
                  </a:extLst>
                </p:cNvPr>
                <p:cNvSpPr/>
                <p:nvPr/>
              </p:nvSpPr>
              <p:spPr bwMode="auto">
                <a:xfrm>
                  <a:off x="2185403" y="3110432"/>
                  <a:ext cx="433972" cy="404360"/>
                </a:xfrm>
                <a:custGeom>
                  <a:avLst/>
                  <a:gdLst>
                    <a:gd name="connsiteX0" fmla="*/ 484855 w 606016"/>
                    <a:gd name="connsiteY0" fmla="*/ 473988 h 564664"/>
                    <a:gd name="connsiteX1" fmla="*/ 505037 w 606016"/>
                    <a:gd name="connsiteY1" fmla="*/ 494170 h 564664"/>
                    <a:gd name="connsiteX2" fmla="*/ 484855 w 606016"/>
                    <a:gd name="connsiteY2" fmla="*/ 514352 h 564664"/>
                    <a:gd name="connsiteX3" fmla="*/ 464673 w 606016"/>
                    <a:gd name="connsiteY3" fmla="*/ 494170 h 564664"/>
                    <a:gd name="connsiteX4" fmla="*/ 484855 w 606016"/>
                    <a:gd name="connsiteY4" fmla="*/ 473988 h 564664"/>
                    <a:gd name="connsiteX5" fmla="*/ 121232 w 606016"/>
                    <a:gd name="connsiteY5" fmla="*/ 473988 h 564664"/>
                    <a:gd name="connsiteX6" fmla="*/ 141414 w 606016"/>
                    <a:gd name="connsiteY6" fmla="*/ 494170 h 564664"/>
                    <a:gd name="connsiteX7" fmla="*/ 121232 w 606016"/>
                    <a:gd name="connsiteY7" fmla="*/ 514352 h 564664"/>
                    <a:gd name="connsiteX8" fmla="*/ 101050 w 606016"/>
                    <a:gd name="connsiteY8" fmla="*/ 494170 h 564664"/>
                    <a:gd name="connsiteX9" fmla="*/ 121232 w 606016"/>
                    <a:gd name="connsiteY9" fmla="*/ 473988 h 564664"/>
                    <a:gd name="connsiteX10" fmla="*/ 484813 w 606016"/>
                    <a:gd name="connsiteY10" fmla="*/ 443658 h 564664"/>
                    <a:gd name="connsiteX11" fmla="*/ 434364 w 606016"/>
                    <a:gd name="connsiteY11" fmla="*/ 494115 h 564664"/>
                    <a:gd name="connsiteX12" fmla="*/ 484813 w 606016"/>
                    <a:gd name="connsiteY12" fmla="*/ 544482 h 564664"/>
                    <a:gd name="connsiteX13" fmla="*/ 535352 w 606016"/>
                    <a:gd name="connsiteY13" fmla="*/ 494115 h 564664"/>
                    <a:gd name="connsiteX14" fmla="*/ 484813 w 606016"/>
                    <a:gd name="connsiteY14" fmla="*/ 443658 h 564664"/>
                    <a:gd name="connsiteX15" fmla="*/ 121293 w 606016"/>
                    <a:gd name="connsiteY15" fmla="*/ 443658 h 564664"/>
                    <a:gd name="connsiteX16" fmla="*/ 70755 w 606016"/>
                    <a:gd name="connsiteY16" fmla="*/ 494115 h 564664"/>
                    <a:gd name="connsiteX17" fmla="*/ 121293 w 606016"/>
                    <a:gd name="connsiteY17" fmla="*/ 544482 h 564664"/>
                    <a:gd name="connsiteX18" fmla="*/ 171742 w 606016"/>
                    <a:gd name="connsiteY18" fmla="*/ 494115 h 564664"/>
                    <a:gd name="connsiteX19" fmla="*/ 121293 w 606016"/>
                    <a:gd name="connsiteY19" fmla="*/ 443658 h 564664"/>
                    <a:gd name="connsiteX20" fmla="*/ 303053 w 606016"/>
                    <a:gd name="connsiteY20" fmla="*/ 373109 h 564664"/>
                    <a:gd name="connsiteX21" fmla="*/ 292945 w 606016"/>
                    <a:gd name="connsiteY21" fmla="*/ 383200 h 564664"/>
                    <a:gd name="connsiteX22" fmla="*/ 303053 w 606016"/>
                    <a:gd name="connsiteY22" fmla="*/ 393292 h 564664"/>
                    <a:gd name="connsiteX23" fmla="*/ 343484 w 606016"/>
                    <a:gd name="connsiteY23" fmla="*/ 393292 h 564664"/>
                    <a:gd name="connsiteX24" fmla="*/ 343484 w 606016"/>
                    <a:gd name="connsiteY24" fmla="*/ 403383 h 564664"/>
                    <a:gd name="connsiteX25" fmla="*/ 353592 w 606016"/>
                    <a:gd name="connsiteY25" fmla="*/ 413474 h 564664"/>
                    <a:gd name="connsiteX26" fmla="*/ 363610 w 606016"/>
                    <a:gd name="connsiteY26" fmla="*/ 403383 h 564664"/>
                    <a:gd name="connsiteX27" fmla="*/ 363610 w 606016"/>
                    <a:gd name="connsiteY27" fmla="*/ 383200 h 564664"/>
                    <a:gd name="connsiteX28" fmla="*/ 353592 w 606016"/>
                    <a:gd name="connsiteY28" fmla="*/ 373109 h 564664"/>
                    <a:gd name="connsiteX29" fmla="*/ 313169 w 606016"/>
                    <a:gd name="connsiteY29" fmla="*/ 282403 h 564664"/>
                    <a:gd name="connsiteX30" fmla="*/ 447018 w 606016"/>
                    <a:gd name="connsiteY30" fmla="*/ 282403 h 564664"/>
                    <a:gd name="connsiteX31" fmla="*/ 465069 w 606016"/>
                    <a:gd name="connsiteY31" fmla="*/ 311699 h 564664"/>
                    <a:gd name="connsiteX32" fmla="*/ 473282 w 606016"/>
                    <a:gd name="connsiteY32" fmla="*/ 322696 h 564664"/>
                    <a:gd name="connsiteX33" fmla="*/ 313169 w 606016"/>
                    <a:gd name="connsiteY33" fmla="*/ 322696 h 564664"/>
                    <a:gd name="connsiteX34" fmla="*/ 161665 w 606016"/>
                    <a:gd name="connsiteY34" fmla="*/ 282403 h 564664"/>
                    <a:gd name="connsiteX35" fmla="*/ 292917 w 606016"/>
                    <a:gd name="connsiteY35" fmla="*/ 282403 h 564664"/>
                    <a:gd name="connsiteX36" fmla="*/ 292917 w 606016"/>
                    <a:gd name="connsiteY36" fmla="*/ 322696 h 564664"/>
                    <a:gd name="connsiteX37" fmla="*/ 161665 w 606016"/>
                    <a:gd name="connsiteY37" fmla="*/ 322696 h 564664"/>
                    <a:gd name="connsiteX38" fmla="*/ 191958 w 606016"/>
                    <a:gd name="connsiteY38" fmla="*/ 0 h 564664"/>
                    <a:gd name="connsiteX39" fmla="*/ 202066 w 606016"/>
                    <a:gd name="connsiteY39" fmla="*/ 10092 h 564664"/>
                    <a:gd name="connsiteX40" fmla="*/ 202066 w 606016"/>
                    <a:gd name="connsiteY40" fmla="*/ 40366 h 564664"/>
                    <a:gd name="connsiteX41" fmla="*/ 222281 w 606016"/>
                    <a:gd name="connsiteY41" fmla="*/ 40366 h 564664"/>
                    <a:gd name="connsiteX42" fmla="*/ 222281 w 606016"/>
                    <a:gd name="connsiteY42" fmla="*/ 10092 h 564664"/>
                    <a:gd name="connsiteX43" fmla="*/ 232389 w 606016"/>
                    <a:gd name="connsiteY43" fmla="*/ 0 h 564664"/>
                    <a:gd name="connsiteX44" fmla="*/ 242406 w 606016"/>
                    <a:gd name="connsiteY44" fmla="*/ 10092 h 564664"/>
                    <a:gd name="connsiteX45" fmla="*/ 242406 w 606016"/>
                    <a:gd name="connsiteY45" fmla="*/ 40366 h 564664"/>
                    <a:gd name="connsiteX46" fmla="*/ 252514 w 606016"/>
                    <a:gd name="connsiteY46" fmla="*/ 50457 h 564664"/>
                    <a:gd name="connsiteX47" fmla="*/ 252514 w 606016"/>
                    <a:gd name="connsiteY47" fmla="*/ 100823 h 564664"/>
                    <a:gd name="connsiteX48" fmla="*/ 242406 w 606016"/>
                    <a:gd name="connsiteY48" fmla="*/ 110915 h 564664"/>
                    <a:gd name="connsiteX49" fmla="*/ 221379 w 606016"/>
                    <a:gd name="connsiteY49" fmla="*/ 110915 h 564664"/>
                    <a:gd name="connsiteX50" fmla="*/ 161634 w 606016"/>
                    <a:gd name="connsiteY50" fmla="*/ 161371 h 564664"/>
                    <a:gd name="connsiteX51" fmla="*/ 101078 w 606016"/>
                    <a:gd name="connsiteY51" fmla="*/ 100823 h 564664"/>
                    <a:gd name="connsiteX52" fmla="*/ 60647 w 606016"/>
                    <a:gd name="connsiteY52" fmla="*/ 60548 h 564664"/>
                    <a:gd name="connsiteX53" fmla="*/ 20216 w 606016"/>
                    <a:gd name="connsiteY53" fmla="*/ 100823 h 564664"/>
                    <a:gd name="connsiteX54" fmla="*/ 20216 w 606016"/>
                    <a:gd name="connsiteY54" fmla="*/ 231921 h 564664"/>
                    <a:gd name="connsiteX55" fmla="*/ 80862 w 606016"/>
                    <a:gd name="connsiteY55" fmla="*/ 292469 h 564664"/>
                    <a:gd name="connsiteX56" fmla="*/ 82126 w 606016"/>
                    <a:gd name="connsiteY56" fmla="*/ 292649 h 564664"/>
                    <a:gd name="connsiteX57" fmla="*/ 105229 w 606016"/>
                    <a:gd name="connsiteY57" fmla="*/ 255167 h 564664"/>
                    <a:gd name="connsiteX58" fmla="*/ 164883 w 606016"/>
                    <a:gd name="connsiteY58" fmla="*/ 221829 h 564664"/>
                    <a:gd name="connsiteX59" fmla="*/ 370559 w 606016"/>
                    <a:gd name="connsiteY59" fmla="*/ 221829 h 564664"/>
                    <a:gd name="connsiteX60" fmla="*/ 430213 w 606016"/>
                    <a:gd name="connsiteY60" fmla="*/ 255077 h 564664"/>
                    <a:gd name="connsiteX61" fmla="*/ 434545 w 606016"/>
                    <a:gd name="connsiteY61" fmla="*/ 262195 h 564664"/>
                    <a:gd name="connsiteX62" fmla="*/ 159920 w 606016"/>
                    <a:gd name="connsiteY62" fmla="*/ 262195 h 564664"/>
                    <a:gd name="connsiteX63" fmla="*/ 141419 w 606016"/>
                    <a:gd name="connsiteY63" fmla="*/ 280575 h 564664"/>
                    <a:gd name="connsiteX64" fmla="*/ 141419 w 606016"/>
                    <a:gd name="connsiteY64" fmla="*/ 324455 h 564664"/>
                    <a:gd name="connsiteX65" fmla="*/ 159920 w 606016"/>
                    <a:gd name="connsiteY65" fmla="*/ 342835 h 564664"/>
                    <a:gd name="connsiteX66" fmla="*/ 498801 w 606016"/>
                    <a:gd name="connsiteY66" fmla="*/ 342835 h 564664"/>
                    <a:gd name="connsiteX67" fmla="*/ 538962 w 606016"/>
                    <a:gd name="connsiteY67" fmla="*/ 352926 h 564664"/>
                    <a:gd name="connsiteX68" fmla="*/ 580566 w 606016"/>
                    <a:gd name="connsiteY68" fmla="*/ 352926 h 564664"/>
                    <a:gd name="connsiteX69" fmla="*/ 606016 w 606016"/>
                    <a:gd name="connsiteY69" fmla="*/ 378335 h 564664"/>
                    <a:gd name="connsiteX70" fmla="*/ 606016 w 606016"/>
                    <a:gd name="connsiteY70" fmla="*/ 403383 h 564664"/>
                    <a:gd name="connsiteX71" fmla="*/ 555567 w 606016"/>
                    <a:gd name="connsiteY71" fmla="*/ 403383 h 564664"/>
                    <a:gd name="connsiteX72" fmla="*/ 545460 w 606016"/>
                    <a:gd name="connsiteY72" fmla="*/ 413474 h 564664"/>
                    <a:gd name="connsiteX73" fmla="*/ 555567 w 606016"/>
                    <a:gd name="connsiteY73" fmla="*/ 423476 h 564664"/>
                    <a:gd name="connsiteX74" fmla="*/ 606016 w 606016"/>
                    <a:gd name="connsiteY74" fmla="*/ 423476 h 564664"/>
                    <a:gd name="connsiteX75" fmla="*/ 606016 w 606016"/>
                    <a:gd name="connsiteY75" fmla="*/ 463391 h 564664"/>
                    <a:gd name="connsiteX76" fmla="*/ 565224 w 606016"/>
                    <a:gd name="connsiteY76" fmla="*/ 504206 h 564664"/>
                    <a:gd name="connsiteX77" fmla="*/ 554755 w 606016"/>
                    <a:gd name="connsiteY77" fmla="*/ 504206 h 564664"/>
                    <a:gd name="connsiteX78" fmla="*/ 484813 w 606016"/>
                    <a:gd name="connsiteY78" fmla="*/ 564664 h 564664"/>
                    <a:gd name="connsiteX79" fmla="*/ 414961 w 606016"/>
                    <a:gd name="connsiteY79" fmla="*/ 504206 h 564664"/>
                    <a:gd name="connsiteX80" fmla="*/ 191145 w 606016"/>
                    <a:gd name="connsiteY80" fmla="*/ 504206 h 564664"/>
                    <a:gd name="connsiteX81" fmla="*/ 121293 w 606016"/>
                    <a:gd name="connsiteY81" fmla="*/ 564664 h 564664"/>
                    <a:gd name="connsiteX82" fmla="*/ 51351 w 606016"/>
                    <a:gd name="connsiteY82" fmla="*/ 504206 h 564664"/>
                    <a:gd name="connsiteX83" fmla="*/ 35377 w 606016"/>
                    <a:gd name="connsiteY83" fmla="*/ 504206 h 564664"/>
                    <a:gd name="connsiteX84" fmla="*/ 90 w 606016"/>
                    <a:gd name="connsiteY84" fmla="*/ 468977 h 564664"/>
                    <a:gd name="connsiteX85" fmla="*/ 0 w 606016"/>
                    <a:gd name="connsiteY85" fmla="*/ 423476 h 564664"/>
                    <a:gd name="connsiteX86" fmla="*/ 50539 w 606016"/>
                    <a:gd name="connsiteY86" fmla="*/ 423476 h 564664"/>
                    <a:gd name="connsiteX87" fmla="*/ 60647 w 606016"/>
                    <a:gd name="connsiteY87" fmla="*/ 413474 h 564664"/>
                    <a:gd name="connsiteX88" fmla="*/ 50539 w 606016"/>
                    <a:gd name="connsiteY88" fmla="*/ 403383 h 564664"/>
                    <a:gd name="connsiteX89" fmla="*/ 0 w 606016"/>
                    <a:gd name="connsiteY89" fmla="*/ 403383 h 564664"/>
                    <a:gd name="connsiteX90" fmla="*/ 0 w 606016"/>
                    <a:gd name="connsiteY90" fmla="*/ 378335 h 564664"/>
                    <a:gd name="connsiteX91" fmla="*/ 7400 w 606016"/>
                    <a:gd name="connsiteY91" fmla="*/ 360405 h 564664"/>
                    <a:gd name="connsiteX92" fmla="*/ 25540 w 606016"/>
                    <a:gd name="connsiteY92" fmla="*/ 352926 h 564664"/>
                    <a:gd name="connsiteX93" fmla="*/ 54961 w 606016"/>
                    <a:gd name="connsiteY93" fmla="*/ 336798 h 564664"/>
                    <a:gd name="connsiteX94" fmla="*/ 70303 w 606016"/>
                    <a:gd name="connsiteY94" fmla="*/ 311840 h 564664"/>
                    <a:gd name="connsiteX95" fmla="*/ 90 w 606016"/>
                    <a:gd name="connsiteY95" fmla="*/ 231921 h 564664"/>
                    <a:gd name="connsiteX96" fmla="*/ 90 w 606016"/>
                    <a:gd name="connsiteY96" fmla="*/ 100823 h 564664"/>
                    <a:gd name="connsiteX97" fmla="*/ 60647 w 606016"/>
                    <a:gd name="connsiteY97" fmla="*/ 40366 h 564664"/>
                    <a:gd name="connsiteX98" fmla="*/ 121293 w 606016"/>
                    <a:gd name="connsiteY98" fmla="*/ 100823 h 564664"/>
                    <a:gd name="connsiteX99" fmla="*/ 161634 w 606016"/>
                    <a:gd name="connsiteY99" fmla="*/ 141189 h 564664"/>
                    <a:gd name="connsiteX100" fmla="*/ 200622 w 606016"/>
                    <a:gd name="connsiteY100" fmla="*/ 110915 h 564664"/>
                    <a:gd name="connsiteX101" fmla="*/ 181850 w 606016"/>
                    <a:gd name="connsiteY101" fmla="*/ 110915 h 564664"/>
                    <a:gd name="connsiteX102" fmla="*/ 171742 w 606016"/>
                    <a:gd name="connsiteY102" fmla="*/ 100823 h 564664"/>
                    <a:gd name="connsiteX103" fmla="*/ 171742 w 606016"/>
                    <a:gd name="connsiteY103" fmla="*/ 50457 h 564664"/>
                    <a:gd name="connsiteX104" fmla="*/ 181850 w 606016"/>
                    <a:gd name="connsiteY104" fmla="*/ 40366 h 564664"/>
                    <a:gd name="connsiteX105" fmla="*/ 181850 w 606016"/>
                    <a:gd name="connsiteY105" fmla="*/ 10092 h 564664"/>
                    <a:gd name="connsiteX106" fmla="*/ 191958 w 606016"/>
                    <a:gd name="connsiteY106" fmla="*/ 0 h 56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6016" h="564664">
                      <a:moveTo>
                        <a:pt x="484855" y="473988"/>
                      </a:moveTo>
                      <a:cubicBezTo>
                        <a:pt x="496001" y="473988"/>
                        <a:pt x="505037" y="483024"/>
                        <a:pt x="505037" y="494170"/>
                      </a:cubicBezTo>
                      <a:cubicBezTo>
                        <a:pt x="505037" y="505316"/>
                        <a:pt x="496001" y="514352"/>
                        <a:pt x="484855" y="514352"/>
                      </a:cubicBezTo>
                      <a:cubicBezTo>
                        <a:pt x="473709" y="514352"/>
                        <a:pt x="464673" y="505316"/>
                        <a:pt x="464673" y="494170"/>
                      </a:cubicBezTo>
                      <a:cubicBezTo>
                        <a:pt x="464673" y="483024"/>
                        <a:pt x="473709" y="473988"/>
                        <a:pt x="484855" y="473988"/>
                      </a:cubicBezTo>
                      <a:close/>
                      <a:moveTo>
                        <a:pt x="121232" y="473988"/>
                      </a:moveTo>
                      <a:cubicBezTo>
                        <a:pt x="132378" y="473988"/>
                        <a:pt x="141414" y="483024"/>
                        <a:pt x="141414" y="494170"/>
                      </a:cubicBezTo>
                      <a:cubicBezTo>
                        <a:pt x="141414" y="505316"/>
                        <a:pt x="132378" y="514352"/>
                        <a:pt x="121232" y="514352"/>
                      </a:cubicBezTo>
                      <a:cubicBezTo>
                        <a:pt x="110086" y="514352"/>
                        <a:pt x="101050" y="505316"/>
                        <a:pt x="101050" y="494170"/>
                      </a:cubicBezTo>
                      <a:cubicBezTo>
                        <a:pt x="101050" y="483024"/>
                        <a:pt x="110086" y="473988"/>
                        <a:pt x="121232" y="473988"/>
                      </a:cubicBezTo>
                      <a:close/>
                      <a:moveTo>
                        <a:pt x="484813" y="443658"/>
                      </a:moveTo>
                      <a:cubicBezTo>
                        <a:pt x="457016" y="443658"/>
                        <a:pt x="434364" y="466274"/>
                        <a:pt x="434364" y="494115"/>
                      </a:cubicBezTo>
                      <a:cubicBezTo>
                        <a:pt x="434364" y="521866"/>
                        <a:pt x="457016" y="544482"/>
                        <a:pt x="484813" y="544482"/>
                      </a:cubicBezTo>
                      <a:cubicBezTo>
                        <a:pt x="512699" y="544482"/>
                        <a:pt x="535352" y="521866"/>
                        <a:pt x="535352" y="494115"/>
                      </a:cubicBezTo>
                      <a:cubicBezTo>
                        <a:pt x="535352" y="466274"/>
                        <a:pt x="512699" y="443658"/>
                        <a:pt x="484813" y="443658"/>
                      </a:cubicBezTo>
                      <a:close/>
                      <a:moveTo>
                        <a:pt x="121293" y="443658"/>
                      </a:moveTo>
                      <a:cubicBezTo>
                        <a:pt x="93407" y="443658"/>
                        <a:pt x="70755" y="466274"/>
                        <a:pt x="70755" y="494115"/>
                      </a:cubicBezTo>
                      <a:cubicBezTo>
                        <a:pt x="70755" y="521866"/>
                        <a:pt x="93407" y="544482"/>
                        <a:pt x="121293" y="544482"/>
                      </a:cubicBezTo>
                      <a:cubicBezTo>
                        <a:pt x="149090" y="544482"/>
                        <a:pt x="171742" y="521866"/>
                        <a:pt x="171742" y="494115"/>
                      </a:cubicBezTo>
                      <a:cubicBezTo>
                        <a:pt x="171742" y="466274"/>
                        <a:pt x="149090" y="443658"/>
                        <a:pt x="121293" y="443658"/>
                      </a:cubicBezTo>
                      <a:close/>
                      <a:moveTo>
                        <a:pt x="303053" y="373109"/>
                      </a:moveTo>
                      <a:cubicBezTo>
                        <a:pt x="297458" y="373109"/>
                        <a:pt x="292945" y="377614"/>
                        <a:pt x="292945" y="383200"/>
                      </a:cubicBezTo>
                      <a:cubicBezTo>
                        <a:pt x="292945" y="388787"/>
                        <a:pt x="297458" y="393292"/>
                        <a:pt x="303053" y="393292"/>
                      </a:cubicBezTo>
                      <a:lnTo>
                        <a:pt x="343484" y="393292"/>
                      </a:lnTo>
                      <a:lnTo>
                        <a:pt x="343484" y="403383"/>
                      </a:lnTo>
                      <a:cubicBezTo>
                        <a:pt x="343484" y="408879"/>
                        <a:pt x="347997" y="413474"/>
                        <a:pt x="353592" y="413474"/>
                      </a:cubicBezTo>
                      <a:cubicBezTo>
                        <a:pt x="359097" y="413474"/>
                        <a:pt x="363610" y="408969"/>
                        <a:pt x="363610" y="403383"/>
                      </a:cubicBezTo>
                      <a:lnTo>
                        <a:pt x="363610" y="383200"/>
                      </a:lnTo>
                      <a:cubicBezTo>
                        <a:pt x="363610" y="377614"/>
                        <a:pt x="359097" y="373109"/>
                        <a:pt x="353592" y="373109"/>
                      </a:cubicBezTo>
                      <a:close/>
                      <a:moveTo>
                        <a:pt x="313169" y="282403"/>
                      </a:moveTo>
                      <a:lnTo>
                        <a:pt x="447018" y="282403"/>
                      </a:lnTo>
                      <a:lnTo>
                        <a:pt x="465069" y="311699"/>
                      </a:lnTo>
                      <a:cubicBezTo>
                        <a:pt x="467506" y="315665"/>
                        <a:pt x="470304" y="319271"/>
                        <a:pt x="473282" y="322696"/>
                      </a:cubicBezTo>
                      <a:lnTo>
                        <a:pt x="313169" y="322696"/>
                      </a:lnTo>
                      <a:close/>
                      <a:moveTo>
                        <a:pt x="161665" y="282403"/>
                      </a:moveTo>
                      <a:lnTo>
                        <a:pt x="292917" y="282403"/>
                      </a:lnTo>
                      <a:lnTo>
                        <a:pt x="292917" y="322696"/>
                      </a:lnTo>
                      <a:lnTo>
                        <a:pt x="161665" y="322696"/>
                      </a:lnTo>
                      <a:close/>
                      <a:moveTo>
                        <a:pt x="191958" y="0"/>
                      </a:moveTo>
                      <a:cubicBezTo>
                        <a:pt x="197553" y="0"/>
                        <a:pt x="202066" y="4505"/>
                        <a:pt x="202066" y="10092"/>
                      </a:cubicBezTo>
                      <a:lnTo>
                        <a:pt x="202066" y="40366"/>
                      </a:lnTo>
                      <a:lnTo>
                        <a:pt x="222281" y="40366"/>
                      </a:lnTo>
                      <a:lnTo>
                        <a:pt x="222281" y="10092"/>
                      </a:lnTo>
                      <a:cubicBezTo>
                        <a:pt x="222281" y="4505"/>
                        <a:pt x="226793" y="0"/>
                        <a:pt x="232389" y="0"/>
                      </a:cubicBezTo>
                      <a:cubicBezTo>
                        <a:pt x="237894" y="0"/>
                        <a:pt x="242406" y="4505"/>
                        <a:pt x="242406" y="10092"/>
                      </a:cubicBezTo>
                      <a:lnTo>
                        <a:pt x="242406" y="40366"/>
                      </a:lnTo>
                      <a:cubicBezTo>
                        <a:pt x="248002" y="40366"/>
                        <a:pt x="252514" y="44871"/>
                        <a:pt x="252514" y="50457"/>
                      </a:cubicBezTo>
                      <a:lnTo>
                        <a:pt x="252514" y="100823"/>
                      </a:lnTo>
                      <a:cubicBezTo>
                        <a:pt x="252514" y="106410"/>
                        <a:pt x="248002" y="110915"/>
                        <a:pt x="242406" y="110915"/>
                      </a:cubicBezTo>
                      <a:lnTo>
                        <a:pt x="221379" y="110915"/>
                      </a:lnTo>
                      <a:cubicBezTo>
                        <a:pt x="216505" y="139477"/>
                        <a:pt x="191597" y="161371"/>
                        <a:pt x="161634" y="161371"/>
                      </a:cubicBezTo>
                      <a:cubicBezTo>
                        <a:pt x="128243" y="161371"/>
                        <a:pt x="101078" y="134251"/>
                        <a:pt x="101078" y="100823"/>
                      </a:cubicBezTo>
                      <a:cubicBezTo>
                        <a:pt x="101078" y="78568"/>
                        <a:pt x="82938" y="60548"/>
                        <a:pt x="60647" y="60548"/>
                      </a:cubicBezTo>
                      <a:cubicBezTo>
                        <a:pt x="38355" y="60548"/>
                        <a:pt x="20216" y="78568"/>
                        <a:pt x="20216" y="100823"/>
                      </a:cubicBezTo>
                      <a:lnTo>
                        <a:pt x="20216" y="231921"/>
                      </a:lnTo>
                      <a:cubicBezTo>
                        <a:pt x="20216" y="265258"/>
                        <a:pt x="47470" y="292469"/>
                        <a:pt x="80862" y="292469"/>
                      </a:cubicBezTo>
                      <a:cubicBezTo>
                        <a:pt x="81314" y="292469"/>
                        <a:pt x="81675" y="292649"/>
                        <a:pt x="82126" y="292649"/>
                      </a:cubicBezTo>
                      <a:lnTo>
                        <a:pt x="105229" y="255167"/>
                      </a:lnTo>
                      <a:cubicBezTo>
                        <a:pt x="117864" y="234624"/>
                        <a:pt x="140697" y="221829"/>
                        <a:pt x="164883" y="221829"/>
                      </a:cubicBezTo>
                      <a:lnTo>
                        <a:pt x="370559" y="221829"/>
                      </a:lnTo>
                      <a:cubicBezTo>
                        <a:pt x="394655" y="221829"/>
                        <a:pt x="417578" y="234624"/>
                        <a:pt x="430213" y="255077"/>
                      </a:cubicBezTo>
                      <a:lnTo>
                        <a:pt x="434545" y="262195"/>
                      </a:lnTo>
                      <a:lnTo>
                        <a:pt x="159920" y="262195"/>
                      </a:lnTo>
                      <a:cubicBezTo>
                        <a:pt x="149722" y="262195"/>
                        <a:pt x="141419" y="270484"/>
                        <a:pt x="141419" y="280575"/>
                      </a:cubicBezTo>
                      <a:lnTo>
                        <a:pt x="141419" y="324455"/>
                      </a:lnTo>
                      <a:cubicBezTo>
                        <a:pt x="141419" y="334546"/>
                        <a:pt x="149722" y="342835"/>
                        <a:pt x="159920" y="342835"/>
                      </a:cubicBezTo>
                      <a:lnTo>
                        <a:pt x="498801" y="342835"/>
                      </a:lnTo>
                      <a:cubicBezTo>
                        <a:pt x="511075" y="349322"/>
                        <a:pt x="524793" y="352926"/>
                        <a:pt x="538962" y="352926"/>
                      </a:cubicBezTo>
                      <a:lnTo>
                        <a:pt x="580566" y="352926"/>
                      </a:lnTo>
                      <a:cubicBezTo>
                        <a:pt x="594645" y="352926"/>
                        <a:pt x="606016" y="364369"/>
                        <a:pt x="606016" y="378335"/>
                      </a:cubicBezTo>
                      <a:lnTo>
                        <a:pt x="606016" y="403383"/>
                      </a:lnTo>
                      <a:lnTo>
                        <a:pt x="555567" y="403383"/>
                      </a:lnTo>
                      <a:cubicBezTo>
                        <a:pt x="549972" y="403383"/>
                        <a:pt x="545460" y="407888"/>
                        <a:pt x="545460" y="413474"/>
                      </a:cubicBezTo>
                      <a:cubicBezTo>
                        <a:pt x="545460" y="418971"/>
                        <a:pt x="549972" y="423476"/>
                        <a:pt x="555567" y="423476"/>
                      </a:cubicBezTo>
                      <a:lnTo>
                        <a:pt x="606016" y="423476"/>
                      </a:lnTo>
                      <a:lnTo>
                        <a:pt x="606016" y="463391"/>
                      </a:lnTo>
                      <a:cubicBezTo>
                        <a:pt x="606016" y="485916"/>
                        <a:pt x="587696" y="504206"/>
                        <a:pt x="565224" y="504206"/>
                      </a:cubicBezTo>
                      <a:lnTo>
                        <a:pt x="554755" y="504206"/>
                      </a:lnTo>
                      <a:cubicBezTo>
                        <a:pt x="549791" y="538355"/>
                        <a:pt x="520371" y="564664"/>
                        <a:pt x="484813" y="564664"/>
                      </a:cubicBezTo>
                      <a:cubicBezTo>
                        <a:pt x="449345" y="564664"/>
                        <a:pt x="419924" y="538355"/>
                        <a:pt x="414961" y="504206"/>
                      </a:cubicBezTo>
                      <a:lnTo>
                        <a:pt x="191145" y="504206"/>
                      </a:lnTo>
                      <a:cubicBezTo>
                        <a:pt x="186182" y="538355"/>
                        <a:pt x="156761" y="564664"/>
                        <a:pt x="121293" y="564664"/>
                      </a:cubicBezTo>
                      <a:cubicBezTo>
                        <a:pt x="85736" y="564664"/>
                        <a:pt x="56315" y="538355"/>
                        <a:pt x="51351" y="504206"/>
                      </a:cubicBezTo>
                      <a:lnTo>
                        <a:pt x="35377" y="504206"/>
                      </a:lnTo>
                      <a:cubicBezTo>
                        <a:pt x="15884" y="504206"/>
                        <a:pt x="90" y="488349"/>
                        <a:pt x="90" y="468977"/>
                      </a:cubicBezTo>
                      <a:lnTo>
                        <a:pt x="0" y="423476"/>
                      </a:lnTo>
                      <a:lnTo>
                        <a:pt x="50539" y="423476"/>
                      </a:lnTo>
                      <a:cubicBezTo>
                        <a:pt x="56134" y="423476"/>
                        <a:pt x="60647" y="418971"/>
                        <a:pt x="60647" y="413474"/>
                      </a:cubicBezTo>
                      <a:cubicBezTo>
                        <a:pt x="60647" y="407888"/>
                        <a:pt x="56134" y="403383"/>
                        <a:pt x="50539" y="403383"/>
                      </a:cubicBezTo>
                      <a:lnTo>
                        <a:pt x="0" y="403383"/>
                      </a:lnTo>
                      <a:lnTo>
                        <a:pt x="0" y="378335"/>
                      </a:lnTo>
                      <a:cubicBezTo>
                        <a:pt x="0" y="371577"/>
                        <a:pt x="2617" y="365180"/>
                        <a:pt x="7400" y="360405"/>
                      </a:cubicBezTo>
                      <a:cubicBezTo>
                        <a:pt x="12274" y="355630"/>
                        <a:pt x="18681" y="352926"/>
                        <a:pt x="25540" y="352926"/>
                      </a:cubicBezTo>
                      <a:cubicBezTo>
                        <a:pt x="37814" y="352926"/>
                        <a:pt x="48824" y="346710"/>
                        <a:pt x="54961" y="336798"/>
                      </a:cubicBezTo>
                      <a:lnTo>
                        <a:pt x="70303" y="311840"/>
                      </a:lnTo>
                      <a:cubicBezTo>
                        <a:pt x="30775" y="306614"/>
                        <a:pt x="90" y="272827"/>
                        <a:pt x="90" y="231921"/>
                      </a:cubicBezTo>
                      <a:lnTo>
                        <a:pt x="90" y="100823"/>
                      </a:lnTo>
                      <a:cubicBezTo>
                        <a:pt x="90" y="67486"/>
                        <a:pt x="27255" y="40366"/>
                        <a:pt x="60647" y="40366"/>
                      </a:cubicBezTo>
                      <a:cubicBezTo>
                        <a:pt x="94039" y="40366"/>
                        <a:pt x="121293" y="67486"/>
                        <a:pt x="121293" y="100823"/>
                      </a:cubicBezTo>
                      <a:cubicBezTo>
                        <a:pt x="121293" y="123078"/>
                        <a:pt x="139343" y="141189"/>
                        <a:pt x="161634" y="141189"/>
                      </a:cubicBezTo>
                      <a:cubicBezTo>
                        <a:pt x="180406" y="141189"/>
                        <a:pt x="196109" y="128304"/>
                        <a:pt x="200622" y="110915"/>
                      </a:cubicBezTo>
                      <a:lnTo>
                        <a:pt x="181850" y="110915"/>
                      </a:lnTo>
                      <a:cubicBezTo>
                        <a:pt x="176255" y="110915"/>
                        <a:pt x="171742" y="106410"/>
                        <a:pt x="171742" y="100823"/>
                      </a:cubicBezTo>
                      <a:lnTo>
                        <a:pt x="171742" y="50457"/>
                      </a:lnTo>
                      <a:cubicBezTo>
                        <a:pt x="171742" y="44871"/>
                        <a:pt x="176255" y="40366"/>
                        <a:pt x="181850" y="40366"/>
                      </a:cubicBezTo>
                      <a:lnTo>
                        <a:pt x="181850" y="10092"/>
                      </a:lnTo>
                      <a:cubicBezTo>
                        <a:pt x="181850" y="4505"/>
                        <a:pt x="186362" y="0"/>
                        <a:pt x="19195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95" name="îṥľïḓé">
              <a:extLst>
                <a:ext uri="{FF2B5EF4-FFF2-40B4-BE49-F238E27FC236}">
                  <a16:creationId xmlns="" xmlns:a16="http://schemas.microsoft.com/office/drawing/2014/main" id="{1825BAA4-0C63-44EF-BD8E-CE167513D0A7}"/>
                </a:ext>
              </a:extLst>
            </p:cNvPr>
            <p:cNvGrpSpPr/>
            <p:nvPr/>
          </p:nvGrpSpPr>
          <p:grpSpPr>
            <a:xfrm>
              <a:off x="6161337" y="3768003"/>
              <a:ext cx="2611856" cy="2166072"/>
              <a:chOff x="669925" y="3567978"/>
              <a:chExt cx="2611856" cy="2166072"/>
            </a:xfrm>
          </p:grpSpPr>
          <p:sp>
            <p:nvSpPr>
              <p:cNvPr id="110" name="ísḻíḋê">
                <a:extLst>
                  <a:ext uri="{FF2B5EF4-FFF2-40B4-BE49-F238E27FC236}">
                    <a16:creationId xmlns="" xmlns:a16="http://schemas.microsoft.com/office/drawing/2014/main" id="{E227B696-7B6F-48A9-80AC-AD928A987B53}"/>
                  </a:ext>
                </a:extLst>
              </p:cNvPr>
              <p:cNvSpPr/>
              <p:nvPr/>
            </p:nvSpPr>
            <p:spPr bwMode="auto">
              <a:xfrm>
                <a:off x="669925" y="5068488"/>
                <a:ext cx="2611856" cy="66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11" name="íṧlîďè">
                <a:extLst>
                  <a:ext uri="{FF2B5EF4-FFF2-40B4-BE49-F238E27FC236}">
                    <a16:creationId xmlns="" xmlns:a16="http://schemas.microsoft.com/office/drawing/2014/main" id="{7180D685-102C-407B-A409-CC5CC4111D4E}"/>
                  </a:ext>
                </a:extLst>
              </p:cNvPr>
              <p:cNvSpPr txBox="1"/>
              <p:nvPr/>
            </p:nvSpPr>
            <p:spPr bwMode="auto">
              <a:xfrm>
                <a:off x="669925" y="4626683"/>
                <a:ext cx="26118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112" name="iṡḻíḑè">
                <a:extLst>
                  <a:ext uri="{FF2B5EF4-FFF2-40B4-BE49-F238E27FC236}">
                    <a16:creationId xmlns="" xmlns:a16="http://schemas.microsoft.com/office/drawing/2014/main" id="{F27879F0-15FF-460D-8C8F-B4717EE18802}"/>
                  </a:ext>
                </a:extLst>
              </p:cNvPr>
              <p:cNvGrpSpPr/>
              <p:nvPr/>
            </p:nvGrpSpPr>
            <p:grpSpPr>
              <a:xfrm>
                <a:off x="1549317" y="3567978"/>
                <a:ext cx="853072" cy="853072"/>
                <a:chOff x="1975853" y="2886075"/>
                <a:chExt cx="853072" cy="853072"/>
              </a:xfrm>
            </p:grpSpPr>
            <p:sp>
              <p:nvSpPr>
                <p:cNvPr id="113" name="iṡľídé">
                  <a:extLst>
                    <a:ext uri="{FF2B5EF4-FFF2-40B4-BE49-F238E27FC236}">
                      <a16:creationId xmlns="" xmlns:a16="http://schemas.microsoft.com/office/drawing/2014/main" id="{FA0E6B09-F116-4C46-B2ED-FBBDAD862BD3}"/>
                    </a:ext>
                  </a:extLst>
                </p:cNvPr>
                <p:cNvSpPr/>
                <p:nvPr/>
              </p:nvSpPr>
              <p:spPr>
                <a:xfrm>
                  <a:off x="1975853" y="2886075"/>
                  <a:ext cx="853072" cy="85307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íS1ïḓè">
                  <a:extLst>
                    <a:ext uri="{FF2B5EF4-FFF2-40B4-BE49-F238E27FC236}">
                      <a16:creationId xmlns="" xmlns:a16="http://schemas.microsoft.com/office/drawing/2014/main" id="{2E2D4B43-1CF8-4835-A378-EA8AB4635DF3}"/>
                    </a:ext>
                  </a:extLst>
                </p:cNvPr>
                <p:cNvSpPr/>
                <p:nvPr/>
              </p:nvSpPr>
              <p:spPr bwMode="auto">
                <a:xfrm>
                  <a:off x="2185403" y="3110432"/>
                  <a:ext cx="433972" cy="404360"/>
                </a:xfrm>
                <a:custGeom>
                  <a:avLst/>
                  <a:gdLst>
                    <a:gd name="connsiteX0" fmla="*/ 484855 w 606016"/>
                    <a:gd name="connsiteY0" fmla="*/ 473988 h 564664"/>
                    <a:gd name="connsiteX1" fmla="*/ 505037 w 606016"/>
                    <a:gd name="connsiteY1" fmla="*/ 494170 h 564664"/>
                    <a:gd name="connsiteX2" fmla="*/ 484855 w 606016"/>
                    <a:gd name="connsiteY2" fmla="*/ 514352 h 564664"/>
                    <a:gd name="connsiteX3" fmla="*/ 464673 w 606016"/>
                    <a:gd name="connsiteY3" fmla="*/ 494170 h 564664"/>
                    <a:gd name="connsiteX4" fmla="*/ 484855 w 606016"/>
                    <a:gd name="connsiteY4" fmla="*/ 473988 h 564664"/>
                    <a:gd name="connsiteX5" fmla="*/ 121232 w 606016"/>
                    <a:gd name="connsiteY5" fmla="*/ 473988 h 564664"/>
                    <a:gd name="connsiteX6" fmla="*/ 141414 w 606016"/>
                    <a:gd name="connsiteY6" fmla="*/ 494170 h 564664"/>
                    <a:gd name="connsiteX7" fmla="*/ 121232 w 606016"/>
                    <a:gd name="connsiteY7" fmla="*/ 514352 h 564664"/>
                    <a:gd name="connsiteX8" fmla="*/ 101050 w 606016"/>
                    <a:gd name="connsiteY8" fmla="*/ 494170 h 564664"/>
                    <a:gd name="connsiteX9" fmla="*/ 121232 w 606016"/>
                    <a:gd name="connsiteY9" fmla="*/ 473988 h 564664"/>
                    <a:gd name="connsiteX10" fmla="*/ 484813 w 606016"/>
                    <a:gd name="connsiteY10" fmla="*/ 443658 h 564664"/>
                    <a:gd name="connsiteX11" fmla="*/ 434364 w 606016"/>
                    <a:gd name="connsiteY11" fmla="*/ 494115 h 564664"/>
                    <a:gd name="connsiteX12" fmla="*/ 484813 w 606016"/>
                    <a:gd name="connsiteY12" fmla="*/ 544482 h 564664"/>
                    <a:gd name="connsiteX13" fmla="*/ 535352 w 606016"/>
                    <a:gd name="connsiteY13" fmla="*/ 494115 h 564664"/>
                    <a:gd name="connsiteX14" fmla="*/ 484813 w 606016"/>
                    <a:gd name="connsiteY14" fmla="*/ 443658 h 564664"/>
                    <a:gd name="connsiteX15" fmla="*/ 121293 w 606016"/>
                    <a:gd name="connsiteY15" fmla="*/ 443658 h 564664"/>
                    <a:gd name="connsiteX16" fmla="*/ 70755 w 606016"/>
                    <a:gd name="connsiteY16" fmla="*/ 494115 h 564664"/>
                    <a:gd name="connsiteX17" fmla="*/ 121293 w 606016"/>
                    <a:gd name="connsiteY17" fmla="*/ 544482 h 564664"/>
                    <a:gd name="connsiteX18" fmla="*/ 171742 w 606016"/>
                    <a:gd name="connsiteY18" fmla="*/ 494115 h 564664"/>
                    <a:gd name="connsiteX19" fmla="*/ 121293 w 606016"/>
                    <a:gd name="connsiteY19" fmla="*/ 443658 h 564664"/>
                    <a:gd name="connsiteX20" fmla="*/ 303053 w 606016"/>
                    <a:gd name="connsiteY20" fmla="*/ 373109 h 564664"/>
                    <a:gd name="connsiteX21" fmla="*/ 292945 w 606016"/>
                    <a:gd name="connsiteY21" fmla="*/ 383200 h 564664"/>
                    <a:gd name="connsiteX22" fmla="*/ 303053 w 606016"/>
                    <a:gd name="connsiteY22" fmla="*/ 393292 h 564664"/>
                    <a:gd name="connsiteX23" fmla="*/ 343484 w 606016"/>
                    <a:gd name="connsiteY23" fmla="*/ 393292 h 564664"/>
                    <a:gd name="connsiteX24" fmla="*/ 343484 w 606016"/>
                    <a:gd name="connsiteY24" fmla="*/ 403383 h 564664"/>
                    <a:gd name="connsiteX25" fmla="*/ 353592 w 606016"/>
                    <a:gd name="connsiteY25" fmla="*/ 413474 h 564664"/>
                    <a:gd name="connsiteX26" fmla="*/ 363610 w 606016"/>
                    <a:gd name="connsiteY26" fmla="*/ 403383 h 564664"/>
                    <a:gd name="connsiteX27" fmla="*/ 363610 w 606016"/>
                    <a:gd name="connsiteY27" fmla="*/ 383200 h 564664"/>
                    <a:gd name="connsiteX28" fmla="*/ 353592 w 606016"/>
                    <a:gd name="connsiteY28" fmla="*/ 373109 h 564664"/>
                    <a:gd name="connsiteX29" fmla="*/ 313169 w 606016"/>
                    <a:gd name="connsiteY29" fmla="*/ 282403 h 564664"/>
                    <a:gd name="connsiteX30" fmla="*/ 447018 w 606016"/>
                    <a:gd name="connsiteY30" fmla="*/ 282403 h 564664"/>
                    <a:gd name="connsiteX31" fmla="*/ 465069 w 606016"/>
                    <a:gd name="connsiteY31" fmla="*/ 311699 h 564664"/>
                    <a:gd name="connsiteX32" fmla="*/ 473282 w 606016"/>
                    <a:gd name="connsiteY32" fmla="*/ 322696 h 564664"/>
                    <a:gd name="connsiteX33" fmla="*/ 313169 w 606016"/>
                    <a:gd name="connsiteY33" fmla="*/ 322696 h 564664"/>
                    <a:gd name="connsiteX34" fmla="*/ 161665 w 606016"/>
                    <a:gd name="connsiteY34" fmla="*/ 282403 h 564664"/>
                    <a:gd name="connsiteX35" fmla="*/ 292917 w 606016"/>
                    <a:gd name="connsiteY35" fmla="*/ 282403 h 564664"/>
                    <a:gd name="connsiteX36" fmla="*/ 292917 w 606016"/>
                    <a:gd name="connsiteY36" fmla="*/ 322696 h 564664"/>
                    <a:gd name="connsiteX37" fmla="*/ 161665 w 606016"/>
                    <a:gd name="connsiteY37" fmla="*/ 322696 h 564664"/>
                    <a:gd name="connsiteX38" fmla="*/ 191958 w 606016"/>
                    <a:gd name="connsiteY38" fmla="*/ 0 h 564664"/>
                    <a:gd name="connsiteX39" fmla="*/ 202066 w 606016"/>
                    <a:gd name="connsiteY39" fmla="*/ 10092 h 564664"/>
                    <a:gd name="connsiteX40" fmla="*/ 202066 w 606016"/>
                    <a:gd name="connsiteY40" fmla="*/ 40366 h 564664"/>
                    <a:gd name="connsiteX41" fmla="*/ 222281 w 606016"/>
                    <a:gd name="connsiteY41" fmla="*/ 40366 h 564664"/>
                    <a:gd name="connsiteX42" fmla="*/ 222281 w 606016"/>
                    <a:gd name="connsiteY42" fmla="*/ 10092 h 564664"/>
                    <a:gd name="connsiteX43" fmla="*/ 232389 w 606016"/>
                    <a:gd name="connsiteY43" fmla="*/ 0 h 564664"/>
                    <a:gd name="connsiteX44" fmla="*/ 242406 w 606016"/>
                    <a:gd name="connsiteY44" fmla="*/ 10092 h 564664"/>
                    <a:gd name="connsiteX45" fmla="*/ 242406 w 606016"/>
                    <a:gd name="connsiteY45" fmla="*/ 40366 h 564664"/>
                    <a:gd name="connsiteX46" fmla="*/ 252514 w 606016"/>
                    <a:gd name="connsiteY46" fmla="*/ 50457 h 564664"/>
                    <a:gd name="connsiteX47" fmla="*/ 252514 w 606016"/>
                    <a:gd name="connsiteY47" fmla="*/ 100823 h 564664"/>
                    <a:gd name="connsiteX48" fmla="*/ 242406 w 606016"/>
                    <a:gd name="connsiteY48" fmla="*/ 110915 h 564664"/>
                    <a:gd name="connsiteX49" fmla="*/ 221379 w 606016"/>
                    <a:gd name="connsiteY49" fmla="*/ 110915 h 564664"/>
                    <a:gd name="connsiteX50" fmla="*/ 161634 w 606016"/>
                    <a:gd name="connsiteY50" fmla="*/ 161371 h 564664"/>
                    <a:gd name="connsiteX51" fmla="*/ 101078 w 606016"/>
                    <a:gd name="connsiteY51" fmla="*/ 100823 h 564664"/>
                    <a:gd name="connsiteX52" fmla="*/ 60647 w 606016"/>
                    <a:gd name="connsiteY52" fmla="*/ 60548 h 564664"/>
                    <a:gd name="connsiteX53" fmla="*/ 20216 w 606016"/>
                    <a:gd name="connsiteY53" fmla="*/ 100823 h 564664"/>
                    <a:gd name="connsiteX54" fmla="*/ 20216 w 606016"/>
                    <a:gd name="connsiteY54" fmla="*/ 231921 h 564664"/>
                    <a:gd name="connsiteX55" fmla="*/ 80862 w 606016"/>
                    <a:gd name="connsiteY55" fmla="*/ 292469 h 564664"/>
                    <a:gd name="connsiteX56" fmla="*/ 82126 w 606016"/>
                    <a:gd name="connsiteY56" fmla="*/ 292649 h 564664"/>
                    <a:gd name="connsiteX57" fmla="*/ 105229 w 606016"/>
                    <a:gd name="connsiteY57" fmla="*/ 255167 h 564664"/>
                    <a:gd name="connsiteX58" fmla="*/ 164883 w 606016"/>
                    <a:gd name="connsiteY58" fmla="*/ 221829 h 564664"/>
                    <a:gd name="connsiteX59" fmla="*/ 370559 w 606016"/>
                    <a:gd name="connsiteY59" fmla="*/ 221829 h 564664"/>
                    <a:gd name="connsiteX60" fmla="*/ 430213 w 606016"/>
                    <a:gd name="connsiteY60" fmla="*/ 255077 h 564664"/>
                    <a:gd name="connsiteX61" fmla="*/ 434545 w 606016"/>
                    <a:gd name="connsiteY61" fmla="*/ 262195 h 564664"/>
                    <a:gd name="connsiteX62" fmla="*/ 159920 w 606016"/>
                    <a:gd name="connsiteY62" fmla="*/ 262195 h 564664"/>
                    <a:gd name="connsiteX63" fmla="*/ 141419 w 606016"/>
                    <a:gd name="connsiteY63" fmla="*/ 280575 h 564664"/>
                    <a:gd name="connsiteX64" fmla="*/ 141419 w 606016"/>
                    <a:gd name="connsiteY64" fmla="*/ 324455 h 564664"/>
                    <a:gd name="connsiteX65" fmla="*/ 159920 w 606016"/>
                    <a:gd name="connsiteY65" fmla="*/ 342835 h 564664"/>
                    <a:gd name="connsiteX66" fmla="*/ 498801 w 606016"/>
                    <a:gd name="connsiteY66" fmla="*/ 342835 h 564664"/>
                    <a:gd name="connsiteX67" fmla="*/ 538962 w 606016"/>
                    <a:gd name="connsiteY67" fmla="*/ 352926 h 564664"/>
                    <a:gd name="connsiteX68" fmla="*/ 580566 w 606016"/>
                    <a:gd name="connsiteY68" fmla="*/ 352926 h 564664"/>
                    <a:gd name="connsiteX69" fmla="*/ 606016 w 606016"/>
                    <a:gd name="connsiteY69" fmla="*/ 378335 h 564664"/>
                    <a:gd name="connsiteX70" fmla="*/ 606016 w 606016"/>
                    <a:gd name="connsiteY70" fmla="*/ 403383 h 564664"/>
                    <a:gd name="connsiteX71" fmla="*/ 555567 w 606016"/>
                    <a:gd name="connsiteY71" fmla="*/ 403383 h 564664"/>
                    <a:gd name="connsiteX72" fmla="*/ 545460 w 606016"/>
                    <a:gd name="connsiteY72" fmla="*/ 413474 h 564664"/>
                    <a:gd name="connsiteX73" fmla="*/ 555567 w 606016"/>
                    <a:gd name="connsiteY73" fmla="*/ 423476 h 564664"/>
                    <a:gd name="connsiteX74" fmla="*/ 606016 w 606016"/>
                    <a:gd name="connsiteY74" fmla="*/ 423476 h 564664"/>
                    <a:gd name="connsiteX75" fmla="*/ 606016 w 606016"/>
                    <a:gd name="connsiteY75" fmla="*/ 463391 h 564664"/>
                    <a:gd name="connsiteX76" fmla="*/ 565224 w 606016"/>
                    <a:gd name="connsiteY76" fmla="*/ 504206 h 564664"/>
                    <a:gd name="connsiteX77" fmla="*/ 554755 w 606016"/>
                    <a:gd name="connsiteY77" fmla="*/ 504206 h 564664"/>
                    <a:gd name="connsiteX78" fmla="*/ 484813 w 606016"/>
                    <a:gd name="connsiteY78" fmla="*/ 564664 h 564664"/>
                    <a:gd name="connsiteX79" fmla="*/ 414961 w 606016"/>
                    <a:gd name="connsiteY79" fmla="*/ 504206 h 564664"/>
                    <a:gd name="connsiteX80" fmla="*/ 191145 w 606016"/>
                    <a:gd name="connsiteY80" fmla="*/ 504206 h 564664"/>
                    <a:gd name="connsiteX81" fmla="*/ 121293 w 606016"/>
                    <a:gd name="connsiteY81" fmla="*/ 564664 h 564664"/>
                    <a:gd name="connsiteX82" fmla="*/ 51351 w 606016"/>
                    <a:gd name="connsiteY82" fmla="*/ 504206 h 564664"/>
                    <a:gd name="connsiteX83" fmla="*/ 35377 w 606016"/>
                    <a:gd name="connsiteY83" fmla="*/ 504206 h 564664"/>
                    <a:gd name="connsiteX84" fmla="*/ 90 w 606016"/>
                    <a:gd name="connsiteY84" fmla="*/ 468977 h 564664"/>
                    <a:gd name="connsiteX85" fmla="*/ 0 w 606016"/>
                    <a:gd name="connsiteY85" fmla="*/ 423476 h 564664"/>
                    <a:gd name="connsiteX86" fmla="*/ 50539 w 606016"/>
                    <a:gd name="connsiteY86" fmla="*/ 423476 h 564664"/>
                    <a:gd name="connsiteX87" fmla="*/ 60647 w 606016"/>
                    <a:gd name="connsiteY87" fmla="*/ 413474 h 564664"/>
                    <a:gd name="connsiteX88" fmla="*/ 50539 w 606016"/>
                    <a:gd name="connsiteY88" fmla="*/ 403383 h 564664"/>
                    <a:gd name="connsiteX89" fmla="*/ 0 w 606016"/>
                    <a:gd name="connsiteY89" fmla="*/ 403383 h 564664"/>
                    <a:gd name="connsiteX90" fmla="*/ 0 w 606016"/>
                    <a:gd name="connsiteY90" fmla="*/ 378335 h 564664"/>
                    <a:gd name="connsiteX91" fmla="*/ 7400 w 606016"/>
                    <a:gd name="connsiteY91" fmla="*/ 360405 h 564664"/>
                    <a:gd name="connsiteX92" fmla="*/ 25540 w 606016"/>
                    <a:gd name="connsiteY92" fmla="*/ 352926 h 564664"/>
                    <a:gd name="connsiteX93" fmla="*/ 54961 w 606016"/>
                    <a:gd name="connsiteY93" fmla="*/ 336798 h 564664"/>
                    <a:gd name="connsiteX94" fmla="*/ 70303 w 606016"/>
                    <a:gd name="connsiteY94" fmla="*/ 311840 h 564664"/>
                    <a:gd name="connsiteX95" fmla="*/ 90 w 606016"/>
                    <a:gd name="connsiteY95" fmla="*/ 231921 h 564664"/>
                    <a:gd name="connsiteX96" fmla="*/ 90 w 606016"/>
                    <a:gd name="connsiteY96" fmla="*/ 100823 h 564664"/>
                    <a:gd name="connsiteX97" fmla="*/ 60647 w 606016"/>
                    <a:gd name="connsiteY97" fmla="*/ 40366 h 564664"/>
                    <a:gd name="connsiteX98" fmla="*/ 121293 w 606016"/>
                    <a:gd name="connsiteY98" fmla="*/ 100823 h 564664"/>
                    <a:gd name="connsiteX99" fmla="*/ 161634 w 606016"/>
                    <a:gd name="connsiteY99" fmla="*/ 141189 h 564664"/>
                    <a:gd name="connsiteX100" fmla="*/ 200622 w 606016"/>
                    <a:gd name="connsiteY100" fmla="*/ 110915 h 564664"/>
                    <a:gd name="connsiteX101" fmla="*/ 181850 w 606016"/>
                    <a:gd name="connsiteY101" fmla="*/ 110915 h 564664"/>
                    <a:gd name="connsiteX102" fmla="*/ 171742 w 606016"/>
                    <a:gd name="connsiteY102" fmla="*/ 100823 h 564664"/>
                    <a:gd name="connsiteX103" fmla="*/ 171742 w 606016"/>
                    <a:gd name="connsiteY103" fmla="*/ 50457 h 564664"/>
                    <a:gd name="connsiteX104" fmla="*/ 181850 w 606016"/>
                    <a:gd name="connsiteY104" fmla="*/ 40366 h 564664"/>
                    <a:gd name="connsiteX105" fmla="*/ 181850 w 606016"/>
                    <a:gd name="connsiteY105" fmla="*/ 10092 h 564664"/>
                    <a:gd name="connsiteX106" fmla="*/ 191958 w 606016"/>
                    <a:gd name="connsiteY106" fmla="*/ 0 h 56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6016" h="564664">
                      <a:moveTo>
                        <a:pt x="484855" y="473988"/>
                      </a:moveTo>
                      <a:cubicBezTo>
                        <a:pt x="496001" y="473988"/>
                        <a:pt x="505037" y="483024"/>
                        <a:pt x="505037" y="494170"/>
                      </a:cubicBezTo>
                      <a:cubicBezTo>
                        <a:pt x="505037" y="505316"/>
                        <a:pt x="496001" y="514352"/>
                        <a:pt x="484855" y="514352"/>
                      </a:cubicBezTo>
                      <a:cubicBezTo>
                        <a:pt x="473709" y="514352"/>
                        <a:pt x="464673" y="505316"/>
                        <a:pt x="464673" y="494170"/>
                      </a:cubicBezTo>
                      <a:cubicBezTo>
                        <a:pt x="464673" y="483024"/>
                        <a:pt x="473709" y="473988"/>
                        <a:pt x="484855" y="473988"/>
                      </a:cubicBezTo>
                      <a:close/>
                      <a:moveTo>
                        <a:pt x="121232" y="473988"/>
                      </a:moveTo>
                      <a:cubicBezTo>
                        <a:pt x="132378" y="473988"/>
                        <a:pt x="141414" y="483024"/>
                        <a:pt x="141414" y="494170"/>
                      </a:cubicBezTo>
                      <a:cubicBezTo>
                        <a:pt x="141414" y="505316"/>
                        <a:pt x="132378" y="514352"/>
                        <a:pt x="121232" y="514352"/>
                      </a:cubicBezTo>
                      <a:cubicBezTo>
                        <a:pt x="110086" y="514352"/>
                        <a:pt x="101050" y="505316"/>
                        <a:pt x="101050" y="494170"/>
                      </a:cubicBezTo>
                      <a:cubicBezTo>
                        <a:pt x="101050" y="483024"/>
                        <a:pt x="110086" y="473988"/>
                        <a:pt x="121232" y="473988"/>
                      </a:cubicBezTo>
                      <a:close/>
                      <a:moveTo>
                        <a:pt x="484813" y="443658"/>
                      </a:moveTo>
                      <a:cubicBezTo>
                        <a:pt x="457016" y="443658"/>
                        <a:pt x="434364" y="466274"/>
                        <a:pt x="434364" y="494115"/>
                      </a:cubicBezTo>
                      <a:cubicBezTo>
                        <a:pt x="434364" y="521866"/>
                        <a:pt x="457016" y="544482"/>
                        <a:pt x="484813" y="544482"/>
                      </a:cubicBezTo>
                      <a:cubicBezTo>
                        <a:pt x="512699" y="544482"/>
                        <a:pt x="535352" y="521866"/>
                        <a:pt x="535352" y="494115"/>
                      </a:cubicBezTo>
                      <a:cubicBezTo>
                        <a:pt x="535352" y="466274"/>
                        <a:pt x="512699" y="443658"/>
                        <a:pt x="484813" y="443658"/>
                      </a:cubicBezTo>
                      <a:close/>
                      <a:moveTo>
                        <a:pt x="121293" y="443658"/>
                      </a:moveTo>
                      <a:cubicBezTo>
                        <a:pt x="93407" y="443658"/>
                        <a:pt x="70755" y="466274"/>
                        <a:pt x="70755" y="494115"/>
                      </a:cubicBezTo>
                      <a:cubicBezTo>
                        <a:pt x="70755" y="521866"/>
                        <a:pt x="93407" y="544482"/>
                        <a:pt x="121293" y="544482"/>
                      </a:cubicBezTo>
                      <a:cubicBezTo>
                        <a:pt x="149090" y="544482"/>
                        <a:pt x="171742" y="521866"/>
                        <a:pt x="171742" y="494115"/>
                      </a:cubicBezTo>
                      <a:cubicBezTo>
                        <a:pt x="171742" y="466274"/>
                        <a:pt x="149090" y="443658"/>
                        <a:pt x="121293" y="443658"/>
                      </a:cubicBezTo>
                      <a:close/>
                      <a:moveTo>
                        <a:pt x="303053" y="373109"/>
                      </a:moveTo>
                      <a:cubicBezTo>
                        <a:pt x="297458" y="373109"/>
                        <a:pt x="292945" y="377614"/>
                        <a:pt x="292945" y="383200"/>
                      </a:cubicBezTo>
                      <a:cubicBezTo>
                        <a:pt x="292945" y="388787"/>
                        <a:pt x="297458" y="393292"/>
                        <a:pt x="303053" y="393292"/>
                      </a:cubicBezTo>
                      <a:lnTo>
                        <a:pt x="343484" y="393292"/>
                      </a:lnTo>
                      <a:lnTo>
                        <a:pt x="343484" y="403383"/>
                      </a:lnTo>
                      <a:cubicBezTo>
                        <a:pt x="343484" y="408879"/>
                        <a:pt x="347997" y="413474"/>
                        <a:pt x="353592" y="413474"/>
                      </a:cubicBezTo>
                      <a:cubicBezTo>
                        <a:pt x="359097" y="413474"/>
                        <a:pt x="363610" y="408969"/>
                        <a:pt x="363610" y="403383"/>
                      </a:cubicBezTo>
                      <a:lnTo>
                        <a:pt x="363610" y="383200"/>
                      </a:lnTo>
                      <a:cubicBezTo>
                        <a:pt x="363610" y="377614"/>
                        <a:pt x="359097" y="373109"/>
                        <a:pt x="353592" y="373109"/>
                      </a:cubicBezTo>
                      <a:close/>
                      <a:moveTo>
                        <a:pt x="313169" y="282403"/>
                      </a:moveTo>
                      <a:lnTo>
                        <a:pt x="447018" y="282403"/>
                      </a:lnTo>
                      <a:lnTo>
                        <a:pt x="465069" y="311699"/>
                      </a:lnTo>
                      <a:cubicBezTo>
                        <a:pt x="467506" y="315665"/>
                        <a:pt x="470304" y="319271"/>
                        <a:pt x="473282" y="322696"/>
                      </a:cubicBezTo>
                      <a:lnTo>
                        <a:pt x="313169" y="322696"/>
                      </a:lnTo>
                      <a:close/>
                      <a:moveTo>
                        <a:pt x="161665" y="282403"/>
                      </a:moveTo>
                      <a:lnTo>
                        <a:pt x="292917" y="282403"/>
                      </a:lnTo>
                      <a:lnTo>
                        <a:pt x="292917" y="322696"/>
                      </a:lnTo>
                      <a:lnTo>
                        <a:pt x="161665" y="322696"/>
                      </a:lnTo>
                      <a:close/>
                      <a:moveTo>
                        <a:pt x="191958" y="0"/>
                      </a:moveTo>
                      <a:cubicBezTo>
                        <a:pt x="197553" y="0"/>
                        <a:pt x="202066" y="4505"/>
                        <a:pt x="202066" y="10092"/>
                      </a:cubicBezTo>
                      <a:lnTo>
                        <a:pt x="202066" y="40366"/>
                      </a:lnTo>
                      <a:lnTo>
                        <a:pt x="222281" y="40366"/>
                      </a:lnTo>
                      <a:lnTo>
                        <a:pt x="222281" y="10092"/>
                      </a:lnTo>
                      <a:cubicBezTo>
                        <a:pt x="222281" y="4505"/>
                        <a:pt x="226793" y="0"/>
                        <a:pt x="232389" y="0"/>
                      </a:cubicBezTo>
                      <a:cubicBezTo>
                        <a:pt x="237894" y="0"/>
                        <a:pt x="242406" y="4505"/>
                        <a:pt x="242406" y="10092"/>
                      </a:cubicBezTo>
                      <a:lnTo>
                        <a:pt x="242406" y="40366"/>
                      </a:lnTo>
                      <a:cubicBezTo>
                        <a:pt x="248002" y="40366"/>
                        <a:pt x="252514" y="44871"/>
                        <a:pt x="252514" y="50457"/>
                      </a:cubicBezTo>
                      <a:lnTo>
                        <a:pt x="252514" y="100823"/>
                      </a:lnTo>
                      <a:cubicBezTo>
                        <a:pt x="252514" y="106410"/>
                        <a:pt x="248002" y="110915"/>
                        <a:pt x="242406" y="110915"/>
                      </a:cubicBezTo>
                      <a:lnTo>
                        <a:pt x="221379" y="110915"/>
                      </a:lnTo>
                      <a:cubicBezTo>
                        <a:pt x="216505" y="139477"/>
                        <a:pt x="191597" y="161371"/>
                        <a:pt x="161634" y="161371"/>
                      </a:cubicBezTo>
                      <a:cubicBezTo>
                        <a:pt x="128243" y="161371"/>
                        <a:pt x="101078" y="134251"/>
                        <a:pt x="101078" y="100823"/>
                      </a:cubicBezTo>
                      <a:cubicBezTo>
                        <a:pt x="101078" y="78568"/>
                        <a:pt x="82938" y="60548"/>
                        <a:pt x="60647" y="60548"/>
                      </a:cubicBezTo>
                      <a:cubicBezTo>
                        <a:pt x="38355" y="60548"/>
                        <a:pt x="20216" y="78568"/>
                        <a:pt x="20216" y="100823"/>
                      </a:cubicBezTo>
                      <a:lnTo>
                        <a:pt x="20216" y="231921"/>
                      </a:lnTo>
                      <a:cubicBezTo>
                        <a:pt x="20216" y="265258"/>
                        <a:pt x="47470" y="292469"/>
                        <a:pt x="80862" y="292469"/>
                      </a:cubicBezTo>
                      <a:cubicBezTo>
                        <a:pt x="81314" y="292469"/>
                        <a:pt x="81675" y="292649"/>
                        <a:pt x="82126" y="292649"/>
                      </a:cubicBezTo>
                      <a:lnTo>
                        <a:pt x="105229" y="255167"/>
                      </a:lnTo>
                      <a:cubicBezTo>
                        <a:pt x="117864" y="234624"/>
                        <a:pt x="140697" y="221829"/>
                        <a:pt x="164883" y="221829"/>
                      </a:cubicBezTo>
                      <a:lnTo>
                        <a:pt x="370559" y="221829"/>
                      </a:lnTo>
                      <a:cubicBezTo>
                        <a:pt x="394655" y="221829"/>
                        <a:pt x="417578" y="234624"/>
                        <a:pt x="430213" y="255077"/>
                      </a:cubicBezTo>
                      <a:lnTo>
                        <a:pt x="434545" y="262195"/>
                      </a:lnTo>
                      <a:lnTo>
                        <a:pt x="159920" y="262195"/>
                      </a:lnTo>
                      <a:cubicBezTo>
                        <a:pt x="149722" y="262195"/>
                        <a:pt x="141419" y="270484"/>
                        <a:pt x="141419" y="280575"/>
                      </a:cubicBezTo>
                      <a:lnTo>
                        <a:pt x="141419" y="324455"/>
                      </a:lnTo>
                      <a:cubicBezTo>
                        <a:pt x="141419" y="334546"/>
                        <a:pt x="149722" y="342835"/>
                        <a:pt x="159920" y="342835"/>
                      </a:cubicBezTo>
                      <a:lnTo>
                        <a:pt x="498801" y="342835"/>
                      </a:lnTo>
                      <a:cubicBezTo>
                        <a:pt x="511075" y="349322"/>
                        <a:pt x="524793" y="352926"/>
                        <a:pt x="538962" y="352926"/>
                      </a:cubicBezTo>
                      <a:lnTo>
                        <a:pt x="580566" y="352926"/>
                      </a:lnTo>
                      <a:cubicBezTo>
                        <a:pt x="594645" y="352926"/>
                        <a:pt x="606016" y="364369"/>
                        <a:pt x="606016" y="378335"/>
                      </a:cubicBezTo>
                      <a:lnTo>
                        <a:pt x="606016" y="403383"/>
                      </a:lnTo>
                      <a:lnTo>
                        <a:pt x="555567" y="403383"/>
                      </a:lnTo>
                      <a:cubicBezTo>
                        <a:pt x="549972" y="403383"/>
                        <a:pt x="545460" y="407888"/>
                        <a:pt x="545460" y="413474"/>
                      </a:cubicBezTo>
                      <a:cubicBezTo>
                        <a:pt x="545460" y="418971"/>
                        <a:pt x="549972" y="423476"/>
                        <a:pt x="555567" y="423476"/>
                      </a:cubicBezTo>
                      <a:lnTo>
                        <a:pt x="606016" y="423476"/>
                      </a:lnTo>
                      <a:lnTo>
                        <a:pt x="606016" y="463391"/>
                      </a:lnTo>
                      <a:cubicBezTo>
                        <a:pt x="606016" y="485916"/>
                        <a:pt x="587696" y="504206"/>
                        <a:pt x="565224" y="504206"/>
                      </a:cubicBezTo>
                      <a:lnTo>
                        <a:pt x="554755" y="504206"/>
                      </a:lnTo>
                      <a:cubicBezTo>
                        <a:pt x="549791" y="538355"/>
                        <a:pt x="520371" y="564664"/>
                        <a:pt x="484813" y="564664"/>
                      </a:cubicBezTo>
                      <a:cubicBezTo>
                        <a:pt x="449345" y="564664"/>
                        <a:pt x="419924" y="538355"/>
                        <a:pt x="414961" y="504206"/>
                      </a:cubicBezTo>
                      <a:lnTo>
                        <a:pt x="191145" y="504206"/>
                      </a:lnTo>
                      <a:cubicBezTo>
                        <a:pt x="186182" y="538355"/>
                        <a:pt x="156761" y="564664"/>
                        <a:pt x="121293" y="564664"/>
                      </a:cubicBezTo>
                      <a:cubicBezTo>
                        <a:pt x="85736" y="564664"/>
                        <a:pt x="56315" y="538355"/>
                        <a:pt x="51351" y="504206"/>
                      </a:cubicBezTo>
                      <a:lnTo>
                        <a:pt x="35377" y="504206"/>
                      </a:lnTo>
                      <a:cubicBezTo>
                        <a:pt x="15884" y="504206"/>
                        <a:pt x="90" y="488349"/>
                        <a:pt x="90" y="468977"/>
                      </a:cubicBezTo>
                      <a:lnTo>
                        <a:pt x="0" y="423476"/>
                      </a:lnTo>
                      <a:lnTo>
                        <a:pt x="50539" y="423476"/>
                      </a:lnTo>
                      <a:cubicBezTo>
                        <a:pt x="56134" y="423476"/>
                        <a:pt x="60647" y="418971"/>
                        <a:pt x="60647" y="413474"/>
                      </a:cubicBezTo>
                      <a:cubicBezTo>
                        <a:pt x="60647" y="407888"/>
                        <a:pt x="56134" y="403383"/>
                        <a:pt x="50539" y="403383"/>
                      </a:cubicBezTo>
                      <a:lnTo>
                        <a:pt x="0" y="403383"/>
                      </a:lnTo>
                      <a:lnTo>
                        <a:pt x="0" y="378335"/>
                      </a:lnTo>
                      <a:cubicBezTo>
                        <a:pt x="0" y="371577"/>
                        <a:pt x="2617" y="365180"/>
                        <a:pt x="7400" y="360405"/>
                      </a:cubicBezTo>
                      <a:cubicBezTo>
                        <a:pt x="12274" y="355630"/>
                        <a:pt x="18681" y="352926"/>
                        <a:pt x="25540" y="352926"/>
                      </a:cubicBezTo>
                      <a:cubicBezTo>
                        <a:pt x="37814" y="352926"/>
                        <a:pt x="48824" y="346710"/>
                        <a:pt x="54961" y="336798"/>
                      </a:cubicBezTo>
                      <a:lnTo>
                        <a:pt x="70303" y="311840"/>
                      </a:lnTo>
                      <a:cubicBezTo>
                        <a:pt x="30775" y="306614"/>
                        <a:pt x="90" y="272827"/>
                        <a:pt x="90" y="231921"/>
                      </a:cubicBezTo>
                      <a:lnTo>
                        <a:pt x="90" y="100823"/>
                      </a:lnTo>
                      <a:cubicBezTo>
                        <a:pt x="90" y="67486"/>
                        <a:pt x="27255" y="40366"/>
                        <a:pt x="60647" y="40366"/>
                      </a:cubicBezTo>
                      <a:cubicBezTo>
                        <a:pt x="94039" y="40366"/>
                        <a:pt x="121293" y="67486"/>
                        <a:pt x="121293" y="100823"/>
                      </a:cubicBezTo>
                      <a:cubicBezTo>
                        <a:pt x="121293" y="123078"/>
                        <a:pt x="139343" y="141189"/>
                        <a:pt x="161634" y="141189"/>
                      </a:cubicBezTo>
                      <a:cubicBezTo>
                        <a:pt x="180406" y="141189"/>
                        <a:pt x="196109" y="128304"/>
                        <a:pt x="200622" y="110915"/>
                      </a:cubicBezTo>
                      <a:lnTo>
                        <a:pt x="181850" y="110915"/>
                      </a:lnTo>
                      <a:cubicBezTo>
                        <a:pt x="176255" y="110915"/>
                        <a:pt x="171742" y="106410"/>
                        <a:pt x="171742" y="100823"/>
                      </a:cubicBezTo>
                      <a:lnTo>
                        <a:pt x="171742" y="50457"/>
                      </a:lnTo>
                      <a:cubicBezTo>
                        <a:pt x="171742" y="44871"/>
                        <a:pt x="176255" y="40366"/>
                        <a:pt x="181850" y="40366"/>
                      </a:cubicBezTo>
                      <a:lnTo>
                        <a:pt x="181850" y="10092"/>
                      </a:lnTo>
                      <a:cubicBezTo>
                        <a:pt x="181850" y="4505"/>
                        <a:pt x="186362" y="0"/>
                        <a:pt x="19195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96" name="î$líḍé">
              <a:extLst>
                <a:ext uri="{FF2B5EF4-FFF2-40B4-BE49-F238E27FC236}">
                  <a16:creationId xmlns="" xmlns:a16="http://schemas.microsoft.com/office/drawing/2014/main" id="{AD8D8FBF-695A-4335-8F30-3D647E9D0A1E}"/>
                </a:ext>
              </a:extLst>
            </p:cNvPr>
            <p:cNvGrpSpPr/>
            <p:nvPr/>
          </p:nvGrpSpPr>
          <p:grpSpPr>
            <a:xfrm>
              <a:off x="8907044" y="3768003"/>
              <a:ext cx="2611856" cy="2166072"/>
              <a:chOff x="669925" y="3567978"/>
              <a:chExt cx="2611856" cy="2166072"/>
            </a:xfrm>
          </p:grpSpPr>
          <p:sp>
            <p:nvSpPr>
              <p:cNvPr id="105" name="îṥḻïdè">
                <a:extLst>
                  <a:ext uri="{FF2B5EF4-FFF2-40B4-BE49-F238E27FC236}">
                    <a16:creationId xmlns="" xmlns:a16="http://schemas.microsoft.com/office/drawing/2014/main" id="{736A9AEB-C467-46C5-9A2C-1ACB3644758E}"/>
                  </a:ext>
                </a:extLst>
              </p:cNvPr>
              <p:cNvSpPr/>
              <p:nvPr/>
            </p:nvSpPr>
            <p:spPr bwMode="auto">
              <a:xfrm>
                <a:off x="669925" y="5068488"/>
                <a:ext cx="2611856" cy="66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  <p:sp>
            <p:nvSpPr>
              <p:cNvPr id="106" name="iṡ1iḋe">
                <a:extLst>
                  <a:ext uri="{FF2B5EF4-FFF2-40B4-BE49-F238E27FC236}">
                    <a16:creationId xmlns="" xmlns:a16="http://schemas.microsoft.com/office/drawing/2014/main" id="{2B501790-86FD-4455-A3AE-7B59D02FAEBC}"/>
                  </a:ext>
                </a:extLst>
              </p:cNvPr>
              <p:cNvSpPr txBox="1"/>
              <p:nvPr/>
            </p:nvSpPr>
            <p:spPr bwMode="auto">
              <a:xfrm>
                <a:off x="669925" y="4626683"/>
                <a:ext cx="26118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grpSp>
            <p:nvGrpSpPr>
              <p:cNvPr id="107" name="íSḻîďe">
                <a:extLst>
                  <a:ext uri="{FF2B5EF4-FFF2-40B4-BE49-F238E27FC236}">
                    <a16:creationId xmlns="" xmlns:a16="http://schemas.microsoft.com/office/drawing/2014/main" id="{6FA1D4B7-AECA-42E3-9F6C-E52D5FDD3DDE}"/>
                  </a:ext>
                </a:extLst>
              </p:cNvPr>
              <p:cNvGrpSpPr/>
              <p:nvPr/>
            </p:nvGrpSpPr>
            <p:grpSpPr>
              <a:xfrm>
                <a:off x="1549317" y="3567978"/>
                <a:ext cx="853072" cy="853072"/>
                <a:chOff x="1975853" y="2886075"/>
                <a:chExt cx="853072" cy="853072"/>
              </a:xfrm>
            </p:grpSpPr>
            <p:sp>
              <p:nvSpPr>
                <p:cNvPr id="108" name="ïŝļíḑé">
                  <a:extLst>
                    <a:ext uri="{FF2B5EF4-FFF2-40B4-BE49-F238E27FC236}">
                      <a16:creationId xmlns="" xmlns:a16="http://schemas.microsoft.com/office/drawing/2014/main" id="{CBA40C7F-A27C-4B2B-A080-E43E4223ED22}"/>
                    </a:ext>
                  </a:extLst>
                </p:cNvPr>
                <p:cNvSpPr/>
                <p:nvPr/>
              </p:nvSpPr>
              <p:spPr>
                <a:xfrm>
                  <a:off x="1975853" y="2886075"/>
                  <a:ext cx="853072" cy="85307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işľîḍé">
                  <a:extLst>
                    <a:ext uri="{FF2B5EF4-FFF2-40B4-BE49-F238E27FC236}">
                      <a16:creationId xmlns="" xmlns:a16="http://schemas.microsoft.com/office/drawing/2014/main" id="{75A21773-1F8F-43DD-BA20-342CDFF1AB87}"/>
                    </a:ext>
                  </a:extLst>
                </p:cNvPr>
                <p:cNvSpPr/>
                <p:nvPr/>
              </p:nvSpPr>
              <p:spPr bwMode="auto">
                <a:xfrm>
                  <a:off x="2185403" y="3110432"/>
                  <a:ext cx="433972" cy="404360"/>
                </a:xfrm>
                <a:custGeom>
                  <a:avLst/>
                  <a:gdLst>
                    <a:gd name="connsiteX0" fmla="*/ 484855 w 606016"/>
                    <a:gd name="connsiteY0" fmla="*/ 473988 h 564664"/>
                    <a:gd name="connsiteX1" fmla="*/ 505037 w 606016"/>
                    <a:gd name="connsiteY1" fmla="*/ 494170 h 564664"/>
                    <a:gd name="connsiteX2" fmla="*/ 484855 w 606016"/>
                    <a:gd name="connsiteY2" fmla="*/ 514352 h 564664"/>
                    <a:gd name="connsiteX3" fmla="*/ 464673 w 606016"/>
                    <a:gd name="connsiteY3" fmla="*/ 494170 h 564664"/>
                    <a:gd name="connsiteX4" fmla="*/ 484855 w 606016"/>
                    <a:gd name="connsiteY4" fmla="*/ 473988 h 564664"/>
                    <a:gd name="connsiteX5" fmla="*/ 121232 w 606016"/>
                    <a:gd name="connsiteY5" fmla="*/ 473988 h 564664"/>
                    <a:gd name="connsiteX6" fmla="*/ 141414 w 606016"/>
                    <a:gd name="connsiteY6" fmla="*/ 494170 h 564664"/>
                    <a:gd name="connsiteX7" fmla="*/ 121232 w 606016"/>
                    <a:gd name="connsiteY7" fmla="*/ 514352 h 564664"/>
                    <a:gd name="connsiteX8" fmla="*/ 101050 w 606016"/>
                    <a:gd name="connsiteY8" fmla="*/ 494170 h 564664"/>
                    <a:gd name="connsiteX9" fmla="*/ 121232 w 606016"/>
                    <a:gd name="connsiteY9" fmla="*/ 473988 h 564664"/>
                    <a:gd name="connsiteX10" fmla="*/ 484813 w 606016"/>
                    <a:gd name="connsiteY10" fmla="*/ 443658 h 564664"/>
                    <a:gd name="connsiteX11" fmla="*/ 434364 w 606016"/>
                    <a:gd name="connsiteY11" fmla="*/ 494115 h 564664"/>
                    <a:gd name="connsiteX12" fmla="*/ 484813 w 606016"/>
                    <a:gd name="connsiteY12" fmla="*/ 544482 h 564664"/>
                    <a:gd name="connsiteX13" fmla="*/ 535352 w 606016"/>
                    <a:gd name="connsiteY13" fmla="*/ 494115 h 564664"/>
                    <a:gd name="connsiteX14" fmla="*/ 484813 w 606016"/>
                    <a:gd name="connsiteY14" fmla="*/ 443658 h 564664"/>
                    <a:gd name="connsiteX15" fmla="*/ 121293 w 606016"/>
                    <a:gd name="connsiteY15" fmla="*/ 443658 h 564664"/>
                    <a:gd name="connsiteX16" fmla="*/ 70755 w 606016"/>
                    <a:gd name="connsiteY16" fmla="*/ 494115 h 564664"/>
                    <a:gd name="connsiteX17" fmla="*/ 121293 w 606016"/>
                    <a:gd name="connsiteY17" fmla="*/ 544482 h 564664"/>
                    <a:gd name="connsiteX18" fmla="*/ 171742 w 606016"/>
                    <a:gd name="connsiteY18" fmla="*/ 494115 h 564664"/>
                    <a:gd name="connsiteX19" fmla="*/ 121293 w 606016"/>
                    <a:gd name="connsiteY19" fmla="*/ 443658 h 564664"/>
                    <a:gd name="connsiteX20" fmla="*/ 303053 w 606016"/>
                    <a:gd name="connsiteY20" fmla="*/ 373109 h 564664"/>
                    <a:gd name="connsiteX21" fmla="*/ 292945 w 606016"/>
                    <a:gd name="connsiteY21" fmla="*/ 383200 h 564664"/>
                    <a:gd name="connsiteX22" fmla="*/ 303053 w 606016"/>
                    <a:gd name="connsiteY22" fmla="*/ 393292 h 564664"/>
                    <a:gd name="connsiteX23" fmla="*/ 343484 w 606016"/>
                    <a:gd name="connsiteY23" fmla="*/ 393292 h 564664"/>
                    <a:gd name="connsiteX24" fmla="*/ 343484 w 606016"/>
                    <a:gd name="connsiteY24" fmla="*/ 403383 h 564664"/>
                    <a:gd name="connsiteX25" fmla="*/ 353592 w 606016"/>
                    <a:gd name="connsiteY25" fmla="*/ 413474 h 564664"/>
                    <a:gd name="connsiteX26" fmla="*/ 363610 w 606016"/>
                    <a:gd name="connsiteY26" fmla="*/ 403383 h 564664"/>
                    <a:gd name="connsiteX27" fmla="*/ 363610 w 606016"/>
                    <a:gd name="connsiteY27" fmla="*/ 383200 h 564664"/>
                    <a:gd name="connsiteX28" fmla="*/ 353592 w 606016"/>
                    <a:gd name="connsiteY28" fmla="*/ 373109 h 564664"/>
                    <a:gd name="connsiteX29" fmla="*/ 313169 w 606016"/>
                    <a:gd name="connsiteY29" fmla="*/ 282403 h 564664"/>
                    <a:gd name="connsiteX30" fmla="*/ 447018 w 606016"/>
                    <a:gd name="connsiteY30" fmla="*/ 282403 h 564664"/>
                    <a:gd name="connsiteX31" fmla="*/ 465069 w 606016"/>
                    <a:gd name="connsiteY31" fmla="*/ 311699 h 564664"/>
                    <a:gd name="connsiteX32" fmla="*/ 473282 w 606016"/>
                    <a:gd name="connsiteY32" fmla="*/ 322696 h 564664"/>
                    <a:gd name="connsiteX33" fmla="*/ 313169 w 606016"/>
                    <a:gd name="connsiteY33" fmla="*/ 322696 h 564664"/>
                    <a:gd name="connsiteX34" fmla="*/ 161665 w 606016"/>
                    <a:gd name="connsiteY34" fmla="*/ 282403 h 564664"/>
                    <a:gd name="connsiteX35" fmla="*/ 292917 w 606016"/>
                    <a:gd name="connsiteY35" fmla="*/ 282403 h 564664"/>
                    <a:gd name="connsiteX36" fmla="*/ 292917 w 606016"/>
                    <a:gd name="connsiteY36" fmla="*/ 322696 h 564664"/>
                    <a:gd name="connsiteX37" fmla="*/ 161665 w 606016"/>
                    <a:gd name="connsiteY37" fmla="*/ 322696 h 564664"/>
                    <a:gd name="connsiteX38" fmla="*/ 191958 w 606016"/>
                    <a:gd name="connsiteY38" fmla="*/ 0 h 564664"/>
                    <a:gd name="connsiteX39" fmla="*/ 202066 w 606016"/>
                    <a:gd name="connsiteY39" fmla="*/ 10092 h 564664"/>
                    <a:gd name="connsiteX40" fmla="*/ 202066 w 606016"/>
                    <a:gd name="connsiteY40" fmla="*/ 40366 h 564664"/>
                    <a:gd name="connsiteX41" fmla="*/ 222281 w 606016"/>
                    <a:gd name="connsiteY41" fmla="*/ 40366 h 564664"/>
                    <a:gd name="connsiteX42" fmla="*/ 222281 w 606016"/>
                    <a:gd name="connsiteY42" fmla="*/ 10092 h 564664"/>
                    <a:gd name="connsiteX43" fmla="*/ 232389 w 606016"/>
                    <a:gd name="connsiteY43" fmla="*/ 0 h 564664"/>
                    <a:gd name="connsiteX44" fmla="*/ 242406 w 606016"/>
                    <a:gd name="connsiteY44" fmla="*/ 10092 h 564664"/>
                    <a:gd name="connsiteX45" fmla="*/ 242406 w 606016"/>
                    <a:gd name="connsiteY45" fmla="*/ 40366 h 564664"/>
                    <a:gd name="connsiteX46" fmla="*/ 252514 w 606016"/>
                    <a:gd name="connsiteY46" fmla="*/ 50457 h 564664"/>
                    <a:gd name="connsiteX47" fmla="*/ 252514 w 606016"/>
                    <a:gd name="connsiteY47" fmla="*/ 100823 h 564664"/>
                    <a:gd name="connsiteX48" fmla="*/ 242406 w 606016"/>
                    <a:gd name="connsiteY48" fmla="*/ 110915 h 564664"/>
                    <a:gd name="connsiteX49" fmla="*/ 221379 w 606016"/>
                    <a:gd name="connsiteY49" fmla="*/ 110915 h 564664"/>
                    <a:gd name="connsiteX50" fmla="*/ 161634 w 606016"/>
                    <a:gd name="connsiteY50" fmla="*/ 161371 h 564664"/>
                    <a:gd name="connsiteX51" fmla="*/ 101078 w 606016"/>
                    <a:gd name="connsiteY51" fmla="*/ 100823 h 564664"/>
                    <a:gd name="connsiteX52" fmla="*/ 60647 w 606016"/>
                    <a:gd name="connsiteY52" fmla="*/ 60548 h 564664"/>
                    <a:gd name="connsiteX53" fmla="*/ 20216 w 606016"/>
                    <a:gd name="connsiteY53" fmla="*/ 100823 h 564664"/>
                    <a:gd name="connsiteX54" fmla="*/ 20216 w 606016"/>
                    <a:gd name="connsiteY54" fmla="*/ 231921 h 564664"/>
                    <a:gd name="connsiteX55" fmla="*/ 80862 w 606016"/>
                    <a:gd name="connsiteY55" fmla="*/ 292469 h 564664"/>
                    <a:gd name="connsiteX56" fmla="*/ 82126 w 606016"/>
                    <a:gd name="connsiteY56" fmla="*/ 292649 h 564664"/>
                    <a:gd name="connsiteX57" fmla="*/ 105229 w 606016"/>
                    <a:gd name="connsiteY57" fmla="*/ 255167 h 564664"/>
                    <a:gd name="connsiteX58" fmla="*/ 164883 w 606016"/>
                    <a:gd name="connsiteY58" fmla="*/ 221829 h 564664"/>
                    <a:gd name="connsiteX59" fmla="*/ 370559 w 606016"/>
                    <a:gd name="connsiteY59" fmla="*/ 221829 h 564664"/>
                    <a:gd name="connsiteX60" fmla="*/ 430213 w 606016"/>
                    <a:gd name="connsiteY60" fmla="*/ 255077 h 564664"/>
                    <a:gd name="connsiteX61" fmla="*/ 434545 w 606016"/>
                    <a:gd name="connsiteY61" fmla="*/ 262195 h 564664"/>
                    <a:gd name="connsiteX62" fmla="*/ 159920 w 606016"/>
                    <a:gd name="connsiteY62" fmla="*/ 262195 h 564664"/>
                    <a:gd name="connsiteX63" fmla="*/ 141419 w 606016"/>
                    <a:gd name="connsiteY63" fmla="*/ 280575 h 564664"/>
                    <a:gd name="connsiteX64" fmla="*/ 141419 w 606016"/>
                    <a:gd name="connsiteY64" fmla="*/ 324455 h 564664"/>
                    <a:gd name="connsiteX65" fmla="*/ 159920 w 606016"/>
                    <a:gd name="connsiteY65" fmla="*/ 342835 h 564664"/>
                    <a:gd name="connsiteX66" fmla="*/ 498801 w 606016"/>
                    <a:gd name="connsiteY66" fmla="*/ 342835 h 564664"/>
                    <a:gd name="connsiteX67" fmla="*/ 538962 w 606016"/>
                    <a:gd name="connsiteY67" fmla="*/ 352926 h 564664"/>
                    <a:gd name="connsiteX68" fmla="*/ 580566 w 606016"/>
                    <a:gd name="connsiteY68" fmla="*/ 352926 h 564664"/>
                    <a:gd name="connsiteX69" fmla="*/ 606016 w 606016"/>
                    <a:gd name="connsiteY69" fmla="*/ 378335 h 564664"/>
                    <a:gd name="connsiteX70" fmla="*/ 606016 w 606016"/>
                    <a:gd name="connsiteY70" fmla="*/ 403383 h 564664"/>
                    <a:gd name="connsiteX71" fmla="*/ 555567 w 606016"/>
                    <a:gd name="connsiteY71" fmla="*/ 403383 h 564664"/>
                    <a:gd name="connsiteX72" fmla="*/ 545460 w 606016"/>
                    <a:gd name="connsiteY72" fmla="*/ 413474 h 564664"/>
                    <a:gd name="connsiteX73" fmla="*/ 555567 w 606016"/>
                    <a:gd name="connsiteY73" fmla="*/ 423476 h 564664"/>
                    <a:gd name="connsiteX74" fmla="*/ 606016 w 606016"/>
                    <a:gd name="connsiteY74" fmla="*/ 423476 h 564664"/>
                    <a:gd name="connsiteX75" fmla="*/ 606016 w 606016"/>
                    <a:gd name="connsiteY75" fmla="*/ 463391 h 564664"/>
                    <a:gd name="connsiteX76" fmla="*/ 565224 w 606016"/>
                    <a:gd name="connsiteY76" fmla="*/ 504206 h 564664"/>
                    <a:gd name="connsiteX77" fmla="*/ 554755 w 606016"/>
                    <a:gd name="connsiteY77" fmla="*/ 504206 h 564664"/>
                    <a:gd name="connsiteX78" fmla="*/ 484813 w 606016"/>
                    <a:gd name="connsiteY78" fmla="*/ 564664 h 564664"/>
                    <a:gd name="connsiteX79" fmla="*/ 414961 w 606016"/>
                    <a:gd name="connsiteY79" fmla="*/ 504206 h 564664"/>
                    <a:gd name="connsiteX80" fmla="*/ 191145 w 606016"/>
                    <a:gd name="connsiteY80" fmla="*/ 504206 h 564664"/>
                    <a:gd name="connsiteX81" fmla="*/ 121293 w 606016"/>
                    <a:gd name="connsiteY81" fmla="*/ 564664 h 564664"/>
                    <a:gd name="connsiteX82" fmla="*/ 51351 w 606016"/>
                    <a:gd name="connsiteY82" fmla="*/ 504206 h 564664"/>
                    <a:gd name="connsiteX83" fmla="*/ 35377 w 606016"/>
                    <a:gd name="connsiteY83" fmla="*/ 504206 h 564664"/>
                    <a:gd name="connsiteX84" fmla="*/ 90 w 606016"/>
                    <a:gd name="connsiteY84" fmla="*/ 468977 h 564664"/>
                    <a:gd name="connsiteX85" fmla="*/ 0 w 606016"/>
                    <a:gd name="connsiteY85" fmla="*/ 423476 h 564664"/>
                    <a:gd name="connsiteX86" fmla="*/ 50539 w 606016"/>
                    <a:gd name="connsiteY86" fmla="*/ 423476 h 564664"/>
                    <a:gd name="connsiteX87" fmla="*/ 60647 w 606016"/>
                    <a:gd name="connsiteY87" fmla="*/ 413474 h 564664"/>
                    <a:gd name="connsiteX88" fmla="*/ 50539 w 606016"/>
                    <a:gd name="connsiteY88" fmla="*/ 403383 h 564664"/>
                    <a:gd name="connsiteX89" fmla="*/ 0 w 606016"/>
                    <a:gd name="connsiteY89" fmla="*/ 403383 h 564664"/>
                    <a:gd name="connsiteX90" fmla="*/ 0 w 606016"/>
                    <a:gd name="connsiteY90" fmla="*/ 378335 h 564664"/>
                    <a:gd name="connsiteX91" fmla="*/ 7400 w 606016"/>
                    <a:gd name="connsiteY91" fmla="*/ 360405 h 564664"/>
                    <a:gd name="connsiteX92" fmla="*/ 25540 w 606016"/>
                    <a:gd name="connsiteY92" fmla="*/ 352926 h 564664"/>
                    <a:gd name="connsiteX93" fmla="*/ 54961 w 606016"/>
                    <a:gd name="connsiteY93" fmla="*/ 336798 h 564664"/>
                    <a:gd name="connsiteX94" fmla="*/ 70303 w 606016"/>
                    <a:gd name="connsiteY94" fmla="*/ 311840 h 564664"/>
                    <a:gd name="connsiteX95" fmla="*/ 90 w 606016"/>
                    <a:gd name="connsiteY95" fmla="*/ 231921 h 564664"/>
                    <a:gd name="connsiteX96" fmla="*/ 90 w 606016"/>
                    <a:gd name="connsiteY96" fmla="*/ 100823 h 564664"/>
                    <a:gd name="connsiteX97" fmla="*/ 60647 w 606016"/>
                    <a:gd name="connsiteY97" fmla="*/ 40366 h 564664"/>
                    <a:gd name="connsiteX98" fmla="*/ 121293 w 606016"/>
                    <a:gd name="connsiteY98" fmla="*/ 100823 h 564664"/>
                    <a:gd name="connsiteX99" fmla="*/ 161634 w 606016"/>
                    <a:gd name="connsiteY99" fmla="*/ 141189 h 564664"/>
                    <a:gd name="connsiteX100" fmla="*/ 200622 w 606016"/>
                    <a:gd name="connsiteY100" fmla="*/ 110915 h 564664"/>
                    <a:gd name="connsiteX101" fmla="*/ 181850 w 606016"/>
                    <a:gd name="connsiteY101" fmla="*/ 110915 h 564664"/>
                    <a:gd name="connsiteX102" fmla="*/ 171742 w 606016"/>
                    <a:gd name="connsiteY102" fmla="*/ 100823 h 564664"/>
                    <a:gd name="connsiteX103" fmla="*/ 171742 w 606016"/>
                    <a:gd name="connsiteY103" fmla="*/ 50457 h 564664"/>
                    <a:gd name="connsiteX104" fmla="*/ 181850 w 606016"/>
                    <a:gd name="connsiteY104" fmla="*/ 40366 h 564664"/>
                    <a:gd name="connsiteX105" fmla="*/ 181850 w 606016"/>
                    <a:gd name="connsiteY105" fmla="*/ 10092 h 564664"/>
                    <a:gd name="connsiteX106" fmla="*/ 191958 w 606016"/>
                    <a:gd name="connsiteY106" fmla="*/ 0 h 56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6016" h="564664">
                      <a:moveTo>
                        <a:pt x="484855" y="473988"/>
                      </a:moveTo>
                      <a:cubicBezTo>
                        <a:pt x="496001" y="473988"/>
                        <a:pt x="505037" y="483024"/>
                        <a:pt x="505037" y="494170"/>
                      </a:cubicBezTo>
                      <a:cubicBezTo>
                        <a:pt x="505037" y="505316"/>
                        <a:pt x="496001" y="514352"/>
                        <a:pt x="484855" y="514352"/>
                      </a:cubicBezTo>
                      <a:cubicBezTo>
                        <a:pt x="473709" y="514352"/>
                        <a:pt x="464673" y="505316"/>
                        <a:pt x="464673" y="494170"/>
                      </a:cubicBezTo>
                      <a:cubicBezTo>
                        <a:pt x="464673" y="483024"/>
                        <a:pt x="473709" y="473988"/>
                        <a:pt x="484855" y="473988"/>
                      </a:cubicBezTo>
                      <a:close/>
                      <a:moveTo>
                        <a:pt x="121232" y="473988"/>
                      </a:moveTo>
                      <a:cubicBezTo>
                        <a:pt x="132378" y="473988"/>
                        <a:pt x="141414" y="483024"/>
                        <a:pt x="141414" y="494170"/>
                      </a:cubicBezTo>
                      <a:cubicBezTo>
                        <a:pt x="141414" y="505316"/>
                        <a:pt x="132378" y="514352"/>
                        <a:pt x="121232" y="514352"/>
                      </a:cubicBezTo>
                      <a:cubicBezTo>
                        <a:pt x="110086" y="514352"/>
                        <a:pt x="101050" y="505316"/>
                        <a:pt x="101050" y="494170"/>
                      </a:cubicBezTo>
                      <a:cubicBezTo>
                        <a:pt x="101050" y="483024"/>
                        <a:pt x="110086" y="473988"/>
                        <a:pt x="121232" y="473988"/>
                      </a:cubicBezTo>
                      <a:close/>
                      <a:moveTo>
                        <a:pt x="484813" y="443658"/>
                      </a:moveTo>
                      <a:cubicBezTo>
                        <a:pt x="457016" y="443658"/>
                        <a:pt x="434364" y="466274"/>
                        <a:pt x="434364" y="494115"/>
                      </a:cubicBezTo>
                      <a:cubicBezTo>
                        <a:pt x="434364" y="521866"/>
                        <a:pt x="457016" y="544482"/>
                        <a:pt x="484813" y="544482"/>
                      </a:cubicBezTo>
                      <a:cubicBezTo>
                        <a:pt x="512699" y="544482"/>
                        <a:pt x="535352" y="521866"/>
                        <a:pt x="535352" y="494115"/>
                      </a:cubicBezTo>
                      <a:cubicBezTo>
                        <a:pt x="535352" y="466274"/>
                        <a:pt x="512699" y="443658"/>
                        <a:pt x="484813" y="443658"/>
                      </a:cubicBezTo>
                      <a:close/>
                      <a:moveTo>
                        <a:pt x="121293" y="443658"/>
                      </a:moveTo>
                      <a:cubicBezTo>
                        <a:pt x="93407" y="443658"/>
                        <a:pt x="70755" y="466274"/>
                        <a:pt x="70755" y="494115"/>
                      </a:cubicBezTo>
                      <a:cubicBezTo>
                        <a:pt x="70755" y="521866"/>
                        <a:pt x="93407" y="544482"/>
                        <a:pt x="121293" y="544482"/>
                      </a:cubicBezTo>
                      <a:cubicBezTo>
                        <a:pt x="149090" y="544482"/>
                        <a:pt x="171742" y="521866"/>
                        <a:pt x="171742" y="494115"/>
                      </a:cubicBezTo>
                      <a:cubicBezTo>
                        <a:pt x="171742" y="466274"/>
                        <a:pt x="149090" y="443658"/>
                        <a:pt x="121293" y="443658"/>
                      </a:cubicBezTo>
                      <a:close/>
                      <a:moveTo>
                        <a:pt x="303053" y="373109"/>
                      </a:moveTo>
                      <a:cubicBezTo>
                        <a:pt x="297458" y="373109"/>
                        <a:pt x="292945" y="377614"/>
                        <a:pt x="292945" y="383200"/>
                      </a:cubicBezTo>
                      <a:cubicBezTo>
                        <a:pt x="292945" y="388787"/>
                        <a:pt x="297458" y="393292"/>
                        <a:pt x="303053" y="393292"/>
                      </a:cubicBezTo>
                      <a:lnTo>
                        <a:pt x="343484" y="393292"/>
                      </a:lnTo>
                      <a:lnTo>
                        <a:pt x="343484" y="403383"/>
                      </a:lnTo>
                      <a:cubicBezTo>
                        <a:pt x="343484" y="408879"/>
                        <a:pt x="347997" y="413474"/>
                        <a:pt x="353592" y="413474"/>
                      </a:cubicBezTo>
                      <a:cubicBezTo>
                        <a:pt x="359097" y="413474"/>
                        <a:pt x="363610" y="408969"/>
                        <a:pt x="363610" y="403383"/>
                      </a:cubicBezTo>
                      <a:lnTo>
                        <a:pt x="363610" y="383200"/>
                      </a:lnTo>
                      <a:cubicBezTo>
                        <a:pt x="363610" y="377614"/>
                        <a:pt x="359097" y="373109"/>
                        <a:pt x="353592" y="373109"/>
                      </a:cubicBezTo>
                      <a:close/>
                      <a:moveTo>
                        <a:pt x="313169" y="282403"/>
                      </a:moveTo>
                      <a:lnTo>
                        <a:pt x="447018" y="282403"/>
                      </a:lnTo>
                      <a:lnTo>
                        <a:pt x="465069" y="311699"/>
                      </a:lnTo>
                      <a:cubicBezTo>
                        <a:pt x="467506" y="315665"/>
                        <a:pt x="470304" y="319271"/>
                        <a:pt x="473282" y="322696"/>
                      </a:cubicBezTo>
                      <a:lnTo>
                        <a:pt x="313169" y="322696"/>
                      </a:lnTo>
                      <a:close/>
                      <a:moveTo>
                        <a:pt x="161665" y="282403"/>
                      </a:moveTo>
                      <a:lnTo>
                        <a:pt x="292917" y="282403"/>
                      </a:lnTo>
                      <a:lnTo>
                        <a:pt x="292917" y="322696"/>
                      </a:lnTo>
                      <a:lnTo>
                        <a:pt x="161665" y="322696"/>
                      </a:lnTo>
                      <a:close/>
                      <a:moveTo>
                        <a:pt x="191958" y="0"/>
                      </a:moveTo>
                      <a:cubicBezTo>
                        <a:pt x="197553" y="0"/>
                        <a:pt x="202066" y="4505"/>
                        <a:pt x="202066" y="10092"/>
                      </a:cubicBezTo>
                      <a:lnTo>
                        <a:pt x="202066" y="40366"/>
                      </a:lnTo>
                      <a:lnTo>
                        <a:pt x="222281" y="40366"/>
                      </a:lnTo>
                      <a:lnTo>
                        <a:pt x="222281" y="10092"/>
                      </a:lnTo>
                      <a:cubicBezTo>
                        <a:pt x="222281" y="4505"/>
                        <a:pt x="226793" y="0"/>
                        <a:pt x="232389" y="0"/>
                      </a:cubicBezTo>
                      <a:cubicBezTo>
                        <a:pt x="237894" y="0"/>
                        <a:pt x="242406" y="4505"/>
                        <a:pt x="242406" y="10092"/>
                      </a:cubicBezTo>
                      <a:lnTo>
                        <a:pt x="242406" y="40366"/>
                      </a:lnTo>
                      <a:cubicBezTo>
                        <a:pt x="248002" y="40366"/>
                        <a:pt x="252514" y="44871"/>
                        <a:pt x="252514" y="50457"/>
                      </a:cubicBezTo>
                      <a:lnTo>
                        <a:pt x="252514" y="100823"/>
                      </a:lnTo>
                      <a:cubicBezTo>
                        <a:pt x="252514" y="106410"/>
                        <a:pt x="248002" y="110915"/>
                        <a:pt x="242406" y="110915"/>
                      </a:cubicBezTo>
                      <a:lnTo>
                        <a:pt x="221379" y="110915"/>
                      </a:lnTo>
                      <a:cubicBezTo>
                        <a:pt x="216505" y="139477"/>
                        <a:pt x="191597" y="161371"/>
                        <a:pt x="161634" y="161371"/>
                      </a:cubicBezTo>
                      <a:cubicBezTo>
                        <a:pt x="128243" y="161371"/>
                        <a:pt x="101078" y="134251"/>
                        <a:pt x="101078" y="100823"/>
                      </a:cubicBezTo>
                      <a:cubicBezTo>
                        <a:pt x="101078" y="78568"/>
                        <a:pt x="82938" y="60548"/>
                        <a:pt x="60647" y="60548"/>
                      </a:cubicBezTo>
                      <a:cubicBezTo>
                        <a:pt x="38355" y="60548"/>
                        <a:pt x="20216" y="78568"/>
                        <a:pt x="20216" y="100823"/>
                      </a:cubicBezTo>
                      <a:lnTo>
                        <a:pt x="20216" y="231921"/>
                      </a:lnTo>
                      <a:cubicBezTo>
                        <a:pt x="20216" y="265258"/>
                        <a:pt x="47470" y="292469"/>
                        <a:pt x="80862" y="292469"/>
                      </a:cubicBezTo>
                      <a:cubicBezTo>
                        <a:pt x="81314" y="292469"/>
                        <a:pt x="81675" y="292649"/>
                        <a:pt x="82126" y="292649"/>
                      </a:cubicBezTo>
                      <a:lnTo>
                        <a:pt x="105229" y="255167"/>
                      </a:lnTo>
                      <a:cubicBezTo>
                        <a:pt x="117864" y="234624"/>
                        <a:pt x="140697" y="221829"/>
                        <a:pt x="164883" y="221829"/>
                      </a:cubicBezTo>
                      <a:lnTo>
                        <a:pt x="370559" y="221829"/>
                      </a:lnTo>
                      <a:cubicBezTo>
                        <a:pt x="394655" y="221829"/>
                        <a:pt x="417578" y="234624"/>
                        <a:pt x="430213" y="255077"/>
                      </a:cubicBezTo>
                      <a:lnTo>
                        <a:pt x="434545" y="262195"/>
                      </a:lnTo>
                      <a:lnTo>
                        <a:pt x="159920" y="262195"/>
                      </a:lnTo>
                      <a:cubicBezTo>
                        <a:pt x="149722" y="262195"/>
                        <a:pt x="141419" y="270484"/>
                        <a:pt x="141419" y="280575"/>
                      </a:cubicBezTo>
                      <a:lnTo>
                        <a:pt x="141419" y="324455"/>
                      </a:lnTo>
                      <a:cubicBezTo>
                        <a:pt x="141419" y="334546"/>
                        <a:pt x="149722" y="342835"/>
                        <a:pt x="159920" y="342835"/>
                      </a:cubicBezTo>
                      <a:lnTo>
                        <a:pt x="498801" y="342835"/>
                      </a:lnTo>
                      <a:cubicBezTo>
                        <a:pt x="511075" y="349322"/>
                        <a:pt x="524793" y="352926"/>
                        <a:pt x="538962" y="352926"/>
                      </a:cubicBezTo>
                      <a:lnTo>
                        <a:pt x="580566" y="352926"/>
                      </a:lnTo>
                      <a:cubicBezTo>
                        <a:pt x="594645" y="352926"/>
                        <a:pt x="606016" y="364369"/>
                        <a:pt x="606016" y="378335"/>
                      </a:cubicBezTo>
                      <a:lnTo>
                        <a:pt x="606016" y="403383"/>
                      </a:lnTo>
                      <a:lnTo>
                        <a:pt x="555567" y="403383"/>
                      </a:lnTo>
                      <a:cubicBezTo>
                        <a:pt x="549972" y="403383"/>
                        <a:pt x="545460" y="407888"/>
                        <a:pt x="545460" y="413474"/>
                      </a:cubicBezTo>
                      <a:cubicBezTo>
                        <a:pt x="545460" y="418971"/>
                        <a:pt x="549972" y="423476"/>
                        <a:pt x="555567" y="423476"/>
                      </a:cubicBezTo>
                      <a:lnTo>
                        <a:pt x="606016" y="423476"/>
                      </a:lnTo>
                      <a:lnTo>
                        <a:pt x="606016" y="463391"/>
                      </a:lnTo>
                      <a:cubicBezTo>
                        <a:pt x="606016" y="485916"/>
                        <a:pt x="587696" y="504206"/>
                        <a:pt x="565224" y="504206"/>
                      </a:cubicBezTo>
                      <a:lnTo>
                        <a:pt x="554755" y="504206"/>
                      </a:lnTo>
                      <a:cubicBezTo>
                        <a:pt x="549791" y="538355"/>
                        <a:pt x="520371" y="564664"/>
                        <a:pt x="484813" y="564664"/>
                      </a:cubicBezTo>
                      <a:cubicBezTo>
                        <a:pt x="449345" y="564664"/>
                        <a:pt x="419924" y="538355"/>
                        <a:pt x="414961" y="504206"/>
                      </a:cubicBezTo>
                      <a:lnTo>
                        <a:pt x="191145" y="504206"/>
                      </a:lnTo>
                      <a:cubicBezTo>
                        <a:pt x="186182" y="538355"/>
                        <a:pt x="156761" y="564664"/>
                        <a:pt x="121293" y="564664"/>
                      </a:cubicBezTo>
                      <a:cubicBezTo>
                        <a:pt x="85736" y="564664"/>
                        <a:pt x="56315" y="538355"/>
                        <a:pt x="51351" y="504206"/>
                      </a:cubicBezTo>
                      <a:lnTo>
                        <a:pt x="35377" y="504206"/>
                      </a:lnTo>
                      <a:cubicBezTo>
                        <a:pt x="15884" y="504206"/>
                        <a:pt x="90" y="488349"/>
                        <a:pt x="90" y="468977"/>
                      </a:cubicBezTo>
                      <a:lnTo>
                        <a:pt x="0" y="423476"/>
                      </a:lnTo>
                      <a:lnTo>
                        <a:pt x="50539" y="423476"/>
                      </a:lnTo>
                      <a:cubicBezTo>
                        <a:pt x="56134" y="423476"/>
                        <a:pt x="60647" y="418971"/>
                        <a:pt x="60647" y="413474"/>
                      </a:cubicBezTo>
                      <a:cubicBezTo>
                        <a:pt x="60647" y="407888"/>
                        <a:pt x="56134" y="403383"/>
                        <a:pt x="50539" y="403383"/>
                      </a:cubicBezTo>
                      <a:lnTo>
                        <a:pt x="0" y="403383"/>
                      </a:lnTo>
                      <a:lnTo>
                        <a:pt x="0" y="378335"/>
                      </a:lnTo>
                      <a:cubicBezTo>
                        <a:pt x="0" y="371577"/>
                        <a:pt x="2617" y="365180"/>
                        <a:pt x="7400" y="360405"/>
                      </a:cubicBezTo>
                      <a:cubicBezTo>
                        <a:pt x="12274" y="355630"/>
                        <a:pt x="18681" y="352926"/>
                        <a:pt x="25540" y="352926"/>
                      </a:cubicBezTo>
                      <a:cubicBezTo>
                        <a:pt x="37814" y="352926"/>
                        <a:pt x="48824" y="346710"/>
                        <a:pt x="54961" y="336798"/>
                      </a:cubicBezTo>
                      <a:lnTo>
                        <a:pt x="70303" y="311840"/>
                      </a:lnTo>
                      <a:cubicBezTo>
                        <a:pt x="30775" y="306614"/>
                        <a:pt x="90" y="272827"/>
                        <a:pt x="90" y="231921"/>
                      </a:cubicBezTo>
                      <a:lnTo>
                        <a:pt x="90" y="100823"/>
                      </a:lnTo>
                      <a:cubicBezTo>
                        <a:pt x="90" y="67486"/>
                        <a:pt x="27255" y="40366"/>
                        <a:pt x="60647" y="40366"/>
                      </a:cubicBezTo>
                      <a:cubicBezTo>
                        <a:pt x="94039" y="40366"/>
                        <a:pt x="121293" y="67486"/>
                        <a:pt x="121293" y="100823"/>
                      </a:cubicBezTo>
                      <a:cubicBezTo>
                        <a:pt x="121293" y="123078"/>
                        <a:pt x="139343" y="141189"/>
                        <a:pt x="161634" y="141189"/>
                      </a:cubicBezTo>
                      <a:cubicBezTo>
                        <a:pt x="180406" y="141189"/>
                        <a:pt x="196109" y="128304"/>
                        <a:pt x="200622" y="110915"/>
                      </a:cubicBezTo>
                      <a:lnTo>
                        <a:pt x="181850" y="110915"/>
                      </a:lnTo>
                      <a:cubicBezTo>
                        <a:pt x="176255" y="110915"/>
                        <a:pt x="171742" y="106410"/>
                        <a:pt x="171742" y="100823"/>
                      </a:cubicBezTo>
                      <a:lnTo>
                        <a:pt x="171742" y="50457"/>
                      </a:lnTo>
                      <a:cubicBezTo>
                        <a:pt x="171742" y="44871"/>
                        <a:pt x="176255" y="40366"/>
                        <a:pt x="181850" y="40366"/>
                      </a:cubicBezTo>
                      <a:lnTo>
                        <a:pt x="181850" y="10092"/>
                      </a:lnTo>
                      <a:cubicBezTo>
                        <a:pt x="181850" y="4505"/>
                        <a:pt x="186362" y="0"/>
                        <a:pt x="19195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cxnSp>
          <p:nvCxnSpPr>
            <p:cNvPr id="97" name="肘形连接符 38">
              <a:extLst>
                <a:ext uri="{FF2B5EF4-FFF2-40B4-BE49-F238E27FC236}">
                  <a16:creationId xmlns="" xmlns:a16="http://schemas.microsoft.com/office/drawing/2014/main" id="{EC08153E-0C85-4A04-871B-BB5BA19E98DC}"/>
                </a:ext>
              </a:extLst>
            </p:cNvPr>
            <p:cNvCxnSpPr>
              <a:stCxn id="125" idx="4"/>
              <a:endCxn id="123" idx="0"/>
            </p:cNvCxnSpPr>
            <p:nvPr/>
          </p:nvCxnSpPr>
          <p:spPr>
            <a:xfrm rot="5400000">
              <a:off x="3391259" y="1058995"/>
              <a:ext cx="1293603" cy="4124413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肘形连接符 40">
              <a:extLst>
                <a:ext uri="{FF2B5EF4-FFF2-40B4-BE49-F238E27FC236}">
                  <a16:creationId xmlns="" xmlns:a16="http://schemas.microsoft.com/office/drawing/2014/main" id="{74537A73-7271-40B9-96C3-892BC629A897}"/>
                </a:ext>
              </a:extLst>
            </p:cNvPr>
            <p:cNvCxnSpPr>
              <a:stCxn id="125" idx="4"/>
              <a:endCxn id="118" idx="0"/>
            </p:cNvCxnSpPr>
            <p:nvPr/>
          </p:nvCxnSpPr>
          <p:spPr>
            <a:xfrm rot="5400000">
              <a:off x="4764112" y="2431848"/>
              <a:ext cx="1293603" cy="1378707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肘形连接符 42">
              <a:extLst>
                <a:ext uri="{FF2B5EF4-FFF2-40B4-BE49-F238E27FC236}">
                  <a16:creationId xmlns="" xmlns:a16="http://schemas.microsoft.com/office/drawing/2014/main" id="{37B60BD0-DCAE-422D-AE9C-D35BE0C19E66}"/>
                </a:ext>
              </a:extLst>
            </p:cNvPr>
            <p:cNvCxnSpPr>
              <a:stCxn id="125" idx="4"/>
              <a:endCxn id="113" idx="0"/>
            </p:cNvCxnSpPr>
            <p:nvPr/>
          </p:nvCxnSpPr>
          <p:spPr>
            <a:xfrm rot="16200000" flipH="1">
              <a:off x="6136964" y="2437701"/>
              <a:ext cx="1293603" cy="1366999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肘形连接符 44">
              <a:extLst>
                <a:ext uri="{FF2B5EF4-FFF2-40B4-BE49-F238E27FC236}">
                  <a16:creationId xmlns="" xmlns:a16="http://schemas.microsoft.com/office/drawing/2014/main" id="{18863341-DAA6-495C-A2FC-93B5621AEC4E}"/>
                </a:ext>
              </a:extLst>
            </p:cNvPr>
            <p:cNvCxnSpPr>
              <a:stCxn id="125" idx="4"/>
              <a:endCxn id="108" idx="0"/>
            </p:cNvCxnSpPr>
            <p:nvPr/>
          </p:nvCxnSpPr>
          <p:spPr>
            <a:xfrm rot="16200000" flipH="1">
              <a:off x="7509818" y="1064848"/>
              <a:ext cx="1293603" cy="411270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iṡļîďê">
              <a:extLst>
                <a:ext uri="{FF2B5EF4-FFF2-40B4-BE49-F238E27FC236}">
                  <a16:creationId xmlns="" xmlns:a16="http://schemas.microsoft.com/office/drawing/2014/main" id="{27B57DBE-52A0-4584-B737-0AB098C51DD7}"/>
                </a:ext>
              </a:extLst>
            </p:cNvPr>
            <p:cNvSpPr/>
            <p:nvPr/>
          </p:nvSpPr>
          <p:spPr>
            <a:xfrm>
              <a:off x="1916139" y="3061489"/>
              <a:ext cx="119426" cy="11942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id-ID"/>
            </a:p>
          </p:txBody>
        </p:sp>
        <p:sp>
          <p:nvSpPr>
            <p:cNvPr id="102" name="iṩlíďê">
              <a:extLst>
                <a:ext uri="{FF2B5EF4-FFF2-40B4-BE49-F238E27FC236}">
                  <a16:creationId xmlns="" xmlns:a16="http://schemas.microsoft.com/office/drawing/2014/main" id="{FC01BE69-7C15-46B4-965A-5103694D1364}"/>
                </a:ext>
              </a:extLst>
            </p:cNvPr>
            <p:cNvSpPr/>
            <p:nvPr/>
          </p:nvSpPr>
          <p:spPr>
            <a:xfrm>
              <a:off x="4661845" y="3061489"/>
              <a:ext cx="119426" cy="11942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id-ID"/>
            </a:p>
          </p:txBody>
        </p:sp>
        <p:sp>
          <p:nvSpPr>
            <p:cNvPr id="103" name="ïṡļîḍé">
              <a:extLst>
                <a:ext uri="{FF2B5EF4-FFF2-40B4-BE49-F238E27FC236}">
                  <a16:creationId xmlns="" xmlns:a16="http://schemas.microsoft.com/office/drawing/2014/main" id="{4BC3F873-A841-433A-A231-C56F71A0A561}"/>
                </a:ext>
              </a:extLst>
            </p:cNvPr>
            <p:cNvSpPr/>
            <p:nvPr/>
          </p:nvSpPr>
          <p:spPr>
            <a:xfrm>
              <a:off x="7407551" y="3061489"/>
              <a:ext cx="119426" cy="11942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id-ID"/>
            </a:p>
          </p:txBody>
        </p:sp>
        <p:sp>
          <p:nvSpPr>
            <p:cNvPr id="104" name="íS1íḑè">
              <a:extLst>
                <a:ext uri="{FF2B5EF4-FFF2-40B4-BE49-F238E27FC236}">
                  <a16:creationId xmlns="" xmlns:a16="http://schemas.microsoft.com/office/drawing/2014/main" id="{0181D7F3-BB30-429C-86C7-59A35E7019BD}"/>
                </a:ext>
              </a:extLst>
            </p:cNvPr>
            <p:cNvSpPr/>
            <p:nvPr/>
          </p:nvSpPr>
          <p:spPr>
            <a:xfrm>
              <a:off x="10153257" y="3061489"/>
              <a:ext cx="119426" cy="11942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6059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EC6550-B28B-4249-879C-2D8322800D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>
              <a:extLst>
                <a:ext uri="{FF2B5EF4-FFF2-40B4-BE49-F238E27FC236}">
                  <a16:creationId xmlns="" xmlns:a16="http://schemas.microsoft.com/office/drawing/2014/main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26014" r="-259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ṩlíḍé">
              <a:extLst>
                <a:ext uri="{FF2B5EF4-FFF2-40B4-BE49-F238E27FC236}">
                  <a16:creationId xmlns="" xmlns:a16="http://schemas.microsoft.com/office/drawing/2014/main" id="{728B7CBF-B995-4ECA-AE37-2A3B4D792ADA}"/>
                </a:ext>
              </a:extLst>
            </p:cNvPr>
            <p:cNvSpPr/>
            <p:nvPr/>
          </p:nvSpPr>
          <p:spPr>
            <a:xfrm>
              <a:off x="0" y="0"/>
              <a:ext cx="5240999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şľiḍé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ṩľïḋe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$lid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2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29" name="2347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10992"/>
            <a:ext cx="10850563" cy="4498014"/>
            <a:chOff x="669925" y="1410992"/>
            <a:chExt cx="10850563" cy="4498014"/>
          </a:xfrm>
        </p:grpSpPr>
        <p:sp>
          <p:nvSpPr>
            <p:cNvPr id="30" name="îṩľîḍe">
              <a:extLst>
                <a:ext uri="{FF2B5EF4-FFF2-40B4-BE49-F238E27FC236}">
                  <a16:creationId xmlns="" xmlns:a16="http://schemas.microsoft.com/office/drawing/2014/main" id="{FCBB9E97-02B0-497A-BD8E-CC4A598CCBAE}"/>
                </a:ext>
              </a:extLst>
            </p:cNvPr>
            <p:cNvSpPr/>
            <p:nvPr/>
          </p:nvSpPr>
          <p:spPr>
            <a:xfrm>
              <a:off x="669925" y="2220092"/>
              <a:ext cx="2517427" cy="2875016"/>
            </a:xfrm>
            <a:prstGeom prst="rightArrowCallout">
              <a:avLst>
                <a:gd name="adj1" fmla="val 26060"/>
                <a:gd name="adj2" fmla="val 13030"/>
                <a:gd name="adj3" fmla="val 12635"/>
                <a:gd name="adj4" fmla="val 8100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800" b="1" i="1" dirty="0"/>
                <a:t>Text here</a:t>
              </a:r>
              <a:endParaRPr lang="en-US" sz="2800" b="1" i="1" dirty="0"/>
            </a:p>
          </p:txBody>
        </p:sp>
        <p:sp>
          <p:nvSpPr>
            <p:cNvPr id="31" name="íṡ1ïḋè">
              <a:extLst>
                <a:ext uri="{FF2B5EF4-FFF2-40B4-BE49-F238E27FC236}">
                  <a16:creationId xmlns="" xmlns:a16="http://schemas.microsoft.com/office/drawing/2014/main" id="{66B9E057-5AA8-469A-8A56-03A9D1917075}"/>
                </a:ext>
              </a:extLst>
            </p:cNvPr>
            <p:cNvSpPr/>
            <p:nvPr/>
          </p:nvSpPr>
          <p:spPr>
            <a:xfrm>
              <a:off x="4755771" y="1413393"/>
              <a:ext cx="3054729" cy="62935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ïşľídé">
              <a:extLst>
                <a:ext uri="{FF2B5EF4-FFF2-40B4-BE49-F238E27FC236}">
                  <a16:creationId xmlns="" xmlns:a16="http://schemas.microsoft.com/office/drawing/2014/main" id="{33E1874B-7678-4637-8C2B-DA86995D683C}"/>
                </a:ext>
              </a:extLst>
            </p:cNvPr>
            <p:cNvSpPr/>
            <p:nvPr/>
          </p:nvSpPr>
          <p:spPr>
            <a:xfrm>
              <a:off x="4755771" y="2378157"/>
              <a:ext cx="3054729" cy="62935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3" name="îṩḷíďê">
              <a:extLst>
                <a:ext uri="{FF2B5EF4-FFF2-40B4-BE49-F238E27FC236}">
                  <a16:creationId xmlns="" xmlns:a16="http://schemas.microsoft.com/office/drawing/2014/main" id="{E4708E33-C03C-41F2-AB93-CDE686C01891}"/>
                </a:ext>
              </a:extLst>
            </p:cNvPr>
            <p:cNvSpPr/>
            <p:nvPr/>
          </p:nvSpPr>
          <p:spPr>
            <a:xfrm>
              <a:off x="4755771" y="4307685"/>
              <a:ext cx="3054729" cy="62935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4" name="î$ḻïḋê">
              <a:extLst>
                <a:ext uri="{FF2B5EF4-FFF2-40B4-BE49-F238E27FC236}">
                  <a16:creationId xmlns="" xmlns:a16="http://schemas.microsoft.com/office/drawing/2014/main" id="{B48B7E20-CBF7-4DF0-B2C0-FCB6E6F6950A}"/>
                </a:ext>
              </a:extLst>
            </p:cNvPr>
            <p:cNvSpPr/>
            <p:nvPr/>
          </p:nvSpPr>
          <p:spPr>
            <a:xfrm>
              <a:off x="4755771" y="5272450"/>
              <a:ext cx="3054729" cy="62935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35" name="iŝľide">
              <a:extLst>
                <a:ext uri="{FF2B5EF4-FFF2-40B4-BE49-F238E27FC236}">
                  <a16:creationId xmlns="" xmlns:a16="http://schemas.microsoft.com/office/drawing/2014/main" id="{8CAA3D72-6CBC-40B9-B760-775CE07BA3E6}"/>
                </a:ext>
              </a:extLst>
            </p:cNvPr>
            <p:cNvSpPr/>
            <p:nvPr/>
          </p:nvSpPr>
          <p:spPr>
            <a:xfrm>
              <a:off x="4755771" y="3342921"/>
              <a:ext cx="3054729" cy="62935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cxnSp>
          <p:nvCxnSpPr>
            <p:cNvPr id="36" name="肘形连接符 35">
              <a:extLst>
                <a:ext uri="{FF2B5EF4-FFF2-40B4-BE49-F238E27FC236}">
                  <a16:creationId xmlns="" xmlns:a16="http://schemas.microsoft.com/office/drawing/2014/main" id="{5A4EF5D7-40A1-4E2E-8204-4380A88168F2}"/>
                </a:ext>
              </a:extLst>
            </p:cNvPr>
            <p:cNvCxnSpPr>
              <a:cxnSpLocks/>
              <a:stCxn id="30" idx="3"/>
              <a:endCxn id="31" idx="1"/>
            </p:cNvCxnSpPr>
            <p:nvPr/>
          </p:nvCxnSpPr>
          <p:spPr>
            <a:xfrm flipV="1">
              <a:off x="3187352" y="1728072"/>
              <a:ext cx="1568419" cy="1929528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肘形连接符 36">
              <a:extLst>
                <a:ext uri="{FF2B5EF4-FFF2-40B4-BE49-F238E27FC236}">
                  <a16:creationId xmlns="" xmlns:a16="http://schemas.microsoft.com/office/drawing/2014/main" id="{C4F13A9A-8508-415C-9C38-FEF012243B9F}"/>
                </a:ext>
              </a:extLst>
            </p:cNvPr>
            <p:cNvCxnSpPr>
              <a:cxnSpLocks/>
              <a:stCxn id="30" idx="3"/>
              <a:endCxn id="34" idx="1"/>
            </p:cNvCxnSpPr>
            <p:nvPr/>
          </p:nvCxnSpPr>
          <p:spPr>
            <a:xfrm>
              <a:off x="3187352" y="3657600"/>
              <a:ext cx="1568419" cy="1929529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连接符 37">
              <a:extLst>
                <a:ext uri="{FF2B5EF4-FFF2-40B4-BE49-F238E27FC236}">
                  <a16:creationId xmlns="" xmlns:a16="http://schemas.microsoft.com/office/drawing/2014/main" id="{41BB7373-B4C2-4DDE-A147-39793283E698}"/>
                </a:ext>
              </a:extLst>
            </p:cNvPr>
            <p:cNvCxnSpPr>
              <a:cxnSpLocks/>
              <a:stCxn id="30" idx="3"/>
              <a:endCxn id="32" idx="1"/>
            </p:cNvCxnSpPr>
            <p:nvPr/>
          </p:nvCxnSpPr>
          <p:spPr>
            <a:xfrm flipV="1">
              <a:off x="3187352" y="2692836"/>
              <a:ext cx="1568419" cy="964764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肘形连接符 38">
              <a:extLst>
                <a:ext uri="{FF2B5EF4-FFF2-40B4-BE49-F238E27FC236}">
                  <a16:creationId xmlns="" xmlns:a16="http://schemas.microsoft.com/office/drawing/2014/main" id="{0E053261-B1B2-48D2-9B6E-D655075DDE6C}"/>
                </a:ext>
              </a:extLst>
            </p:cNvPr>
            <p:cNvCxnSpPr>
              <a:cxnSpLocks/>
              <a:stCxn id="30" idx="3"/>
              <a:endCxn id="33" idx="1"/>
            </p:cNvCxnSpPr>
            <p:nvPr/>
          </p:nvCxnSpPr>
          <p:spPr>
            <a:xfrm>
              <a:off x="3187352" y="3657600"/>
              <a:ext cx="1568419" cy="964764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>
              <a:extLst>
                <a:ext uri="{FF2B5EF4-FFF2-40B4-BE49-F238E27FC236}">
                  <a16:creationId xmlns="" xmlns:a16="http://schemas.microsoft.com/office/drawing/2014/main" id="{C9D06BC6-DA19-4321-8866-A359D002200C}"/>
                </a:ext>
              </a:extLst>
            </p:cNvPr>
            <p:cNvCxnSpPr>
              <a:cxnSpLocks/>
              <a:stCxn id="30" idx="3"/>
              <a:endCxn id="35" idx="1"/>
            </p:cNvCxnSpPr>
            <p:nvPr/>
          </p:nvCxnSpPr>
          <p:spPr>
            <a:xfrm>
              <a:off x="3187352" y="3657600"/>
              <a:ext cx="1568419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ísḻîďe">
              <a:extLst>
                <a:ext uri="{FF2B5EF4-FFF2-40B4-BE49-F238E27FC236}">
                  <a16:creationId xmlns="" xmlns:a16="http://schemas.microsoft.com/office/drawing/2014/main" id="{EA5EBD6D-73E7-40F5-8045-47903A9853D1}"/>
                </a:ext>
              </a:extLst>
            </p:cNvPr>
            <p:cNvSpPr/>
            <p:nvPr/>
          </p:nvSpPr>
          <p:spPr bwMode="auto">
            <a:xfrm>
              <a:off x="1447759" y="2753820"/>
              <a:ext cx="508042" cy="507388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ïṩļidé">
              <a:extLst>
                <a:ext uri="{FF2B5EF4-FFF2-40B4-BE49-F238E27FC236}">
                  <a16:creationId xmlns="" xmlns:a16="http://schemas.microsoft.com/office/drawing/2014/main" id="{B54DD809-0E44-4107-B578-9BA3A06487EB}"/>
                </a:ext>
              </a:extLst>
            </p:cNvPr>
            <p:cNvSpPr/>
            <p:nvPr/>
          </p:nvSpPr>
          <p:spPr bwMode="auto">
            <a:xfrm>
              <a:off x="8001000" y="1410992"/>
              <a:ext cx="3519488" cy="62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3" name="ïSḷïḍé">
              <a:extLst>
                <a:ext uri="{FF2B5EF4-FFF2-40B4-BE49-F238E27FC236}">
                  <a16:creationId xmlns="" xmlns:a16="http://schemas.microsoft.com/office/drawing/2014/main" id="{940F8B8D-C970-4C04-B2CD-95E362FC0D81}"/>
                </a:ext>
              </a:extLst>
            </p:cNvPr>
            <p:cNvSpPr/>
            <p:nvPr/>
          </p:nvSpPr>
          <p:spPr bwMode="auto">
            <a:xfrm>
              <a:off x="8001000" y="2378156"/>
              <a:ext cx="3519488" cy="62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4" name="ísļíďe">
              <a:extLst>
                <a:ext uri="{FF2B5EF4-FFF2-40B4-BE49-F238E27FC236}">
                  <a16:creationId xmlns="" xmlns:a16="http://schemas.microsoft.com/office/drawing/2014/main" id="{790B3E31-9081-4218-8CDE-FA276984A3B0}"/>
                </a:ext>
              </a:extLst>
            </p:cNvPr>
            <p:cNvSpPr/>
            <p:nvPr/>
          </p:nvSpPr>
          <p:spPr bwMode="auto">
            <a:xfrm>
              <a:off x="8001000" y="3345320"/>
              <a:ext cx="3519488" cy="62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5" name="iṩ1íďé">
              <a:extLst>
                <a:ext uri="{FF2B5EF4-FFF2-40B4-BE49-F238E27FC236}">
                  <a16:creationId xmlns="" xmlns:a16="http://schemas.microsoft.com/office/drawing/2014/main" id="{909BF763-1828-41EC-ACAC-B45825B65905}"/>
                </a:ext>
              </a:extLst>
            </p:cNvPr>
            <p:cNvSpPr/>
            <p:nvPr/>
          </p:nvSpPr>
          <p:spPr bwMode="auto">
            <a:xfrm>
              <a:off x="8001000" y="4312484"/>
              <a:ext cx="3519488" cy="62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6" name="išḷíďê">
              <a:extLst>
                <a:ext uri="{FF2B5EF4-FFF2-40B4-BE49-F238E27FC236}">
                  <a16:creationId xmlns="" xmlns:a16="http://schemas.microsoft.com/office/drawing/2014/main" id="{C6B781CF-EF48-4896-BAC7-BC1D0CC950C6}"/>
                </a:ext>
              </a:extLst>
            </p:cNvPr>
            <p:cNvSpPr/>
            <p:nvPr/>
          </p:nvSpPr>
          <p:spPr bwMode="auto">
            <a:xfrm>
              <a:off x="8001000" y="5279648"/>
              <a:ext cx="3519488" cy="62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328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27" name="2176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EA4C69E-BB45-4A7B-A3C6-E7B60DD3BD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48976" cy="5022850"/>
            <a:chOff x="669925" y="1123950"/>
            <a:chExt cx="10848976" cy="5022850"/>
          </a:xfrm>
        </p:grpSpPr>
        <p:sp>
          <p:nvSpPr>
            <p:cNvPr id="28" name="ïŝ1îḑè">
              <a:extLst>
                <a:ext uri="{FF2B5EF4-FFF2-40B4-BE49-F238E27FC236}">
                  <a16:creationId xmlns="" xmlns:a16="http://schemas.microsoft.com/office/drawing/2014/main" id="{9AFA8C3A-9265-4A95-B090-8CE470D99F85}"/>
                </a:ext>
              </a:extLst>
            </p:cNvPr>
            <p:cNvSpPr/>
            <p:nvPr/>
          </p:nvSpPr>
          <p:spPr>
            <a:xfrm>
              <a:off x="669925" y="4078226"/>
              <a:ext cx="10848975" cy="2065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02290852-0339-4204-B627-BEDCF0902480}"/>
                </a:ext>
              </a:extLst>
            </p:cNvPr>
            <p:cNvCxnSpPr>
              <a:stCxn id="52" idx="6"/>
              <a:endCxn id="59" idx="2"/>
            </p:cNvCxnSpPr>
            <p:nvPr/>
          </p:nvCxnSpPr>
          <p:spPr>
            <a:xfrm>
              <a:off x="1577849" y="1576688"/>
              <a:ext cx="903312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iśḷïde">
              <a:extLst>
                <a:ext uri="{FF2B5EF4-FFF2-40B4-BE49-F238E27FC236}">
                  <a16:creationId xmlns="" xmlns:a16="http://schemas.microsoft.com/office/drawing/2014/main" id="{782534B2-7A16-41E6-BB58-E34385DF7470}"/>
                </a:ext>
              </a:extLst>
            </p:cNvPr>
            <p:cNvSpPr/>
            <p:nvPr/>
          </p:nvSpPr>
          <p:spPr>
            <a:xfrm>
              <a:off x="66992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3" name="î$ļïďê">
              <a:extLst>
                <a:ext uri="{FF2B5EF4-FFF2-40B4-BE49-F238E27FC236}">
                  <a16:creationId xmlns="" xmlns:a16="http://schemas.microsoft.com/office/drawing/2014/main" id="{82ECAF09-3582-4900-84E5-5443B09995CC}"/>
                </a:ext>
              </a:extLst>
            </p:cNvPr>
            <p:cNvSpPr/>
            <p:nvPr/>
          </p:nvSpPr>
          <p:spPr>
            <a:xfrm>
              <a:off x="209007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4" name="îSlíḑè">
              <a:extLst>
                <a:ext uri="{FF2B5EF4-FFF2-40B4-BE49-F238E27FC236}">
                  <a16:creationId xmlns="" xmlns:a16="http://schemas.microsoft.com/office/drawing/2014/main" id="{4307F114-974C-4EFC-BA2F-E88FE8E52213}"/>
                </a:ext>
              </a:extLst>
            </p:cNvPr>
            <p:cNvSpPr/>
            <p:nvPr/>
          </p:nvSpPr>
          <p:spPr>
            <a:xfrm>
              <a:off x="351022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5" name="îSliḋé">
              <a:extLst>
                <a:ext uri="{FF2B5EF4-FFF2-40B4-BE49-F238E27FC236}">
                  <a16:creationId xmlns="" xmlns:a16="http://schemas.microsoft.com/office/drawing/2014/main" id="{D2AFEFF9-BFFC-4677-8528-D3CEDBC82B27}"/>
                </a:ext>
              </a:extLst>
            </p:cNvPr>
            <p:cNvSpPr/>
            <p:nvPr/>
          </p:nvSpPr>
          <p:spPr>
            <a:xfrm>
              <a:off x="493037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6" name="ïsḷiďe">
              <a:extLst>
                <a:ext uri="{FF2B5EF4-FFF2-40B4-BE49-F238E27FC236}">
                  <a16:creationId xmlns="" xmlns:a16="http://schemas.microsoft.com/office/drawing/2014/main" id="{1C443BDA-0326-44E4-AD48-1A44555ABC35}"/>
                </a:ext>
              </a:extLst>
            </p:cNvPr>
            <p:cNvSpPr/>
            <p:nvPr/>
          </p:nvSpPr>
          <p:spPr>
            <a:xfrm>
              <a:off x="635052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7" name="îṡḷíḋè">
              <a:extLst>
                <a:ext uri="{FF2B5EF4-FFF2-40B4-BE49-F238E27FC236}">
                  <a16:creationId xmlns="" xmlns:a16="http://schemas.microsoft.com/office/drawing/2014/main" id="{32AA00BE-BB35-4B1B-B550-E19B0865A30C}"/>
                </a:ext>
              </a:extLst>
            </p:cNvPr>
            <p:cNvSpPr/>
            <p:nvPr/>
          </p:nvSpPr>
          <p:spPr>
            <a:xfrm>
              <a:off x="777067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8" name="îŝ1íḓe">
              <a:extLst>
                <a:ext uri="{FF2B5EF4-FFF2-40B4-BE49-F238E27FC236}">
                  <a16:creationId xmlns="" xmlns:a16="http://schemas.microsoft.com/office/drawing/2014/main" id="{CA60197F-202A-4777-BD1C-D668587EFADE}"/>
                </a:ext>
              </a:extLst>
            </p:cNvPr>
            <p:cNvSpPr/>
            <p:nvPr/>
          </p:nvSpPr>
          <p:spPr>
            <a:xfrm>
              <a:off x="9190825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9" name="iṡ1idê">
              <a:extLst>
                <a:ext uri="{FF2B5EF4-FFF2-40B4-BE49-F238E27FC236}">
                  <a16:creationId xmlns="" xmlns:a16="http://schemas.microsoft.com/office/drawing/2014/main" id="{FFD9BD4D-970B-49DE-B90D-54F9B769A2AB}"/>
                </a:ext>
              </a:extLst>
            </p:cNvPr>
            <p:cNvSpPr/>
            <p:nvPr/>
          </p:nvSpPr>
          <p:spPr>
            <a:xfrm>
              <a:off x="10610976" y="1123950"/>
              <a:ext cx="907924" cy="905476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60" name="iṥ1îďé">
              <a:extLst>
                <a:ext uri="{FF2B5EF4-FFF2-40B4-BE49-F238E27FC236}">
                  <a16:creationId xmlns="" xmlns:a16="http://schemas.microsoft.com/office/drawing/2014/main" id="{8B3F3903-E367-49F9-8556-B3CCCF63F0B6}"/>
                </a:ext>
              </a:extLst>
            </p:cNvPr>
            <p:cNvSpPr/>
            <p:nvPr/>
          </p:nvSpPr>
          <p:spPr>
            <a:xfrm>
              <a:off x="5129812" y="3138355"/>
              <a:ext cx="1932376" cy="1927166"/>
            </a:xfrm>
            <a:prstGeom prst="ellipse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</a:t>
              </a:r>
              <a:endParaRPr sz="1600" b="1" i="1" dirty="0">
                <a:solidFill>
                  <a:schemeClr val="bg1"/>
                </a:solidFill>
              </a:endParaRPr>
            </a:p>
          </p:txBody>
        </p:sp>
        <p:sp>
          <p:nvSpPr>
            <p:cNvPr id="61" name="iS1iďê">
              <a:extLst>
                <a:ext uri="{FF2B5EF4-FFF2-40B4-BE49-F238E27FC236}">
                  <a16:creationId xmlns="" xmlns:a16="http://schemas.microsoft.com/office/drawing/2014/main" id="{5EF871CB-9E96-4D33-9CBD-191D03D3425C}"/>
                </a:ext>
              </a:extLst>
            </p:cNvPr>
            <p:cNvSpPr/>
            <p:nvPr/>
          </p:nvSpPr>
          <p:spPr>
            <a:xfrm rot="5400000">
              <a:off x="5874331" y="2450592"/>
              <a:ext cx="443339" cy="44333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2" name="íSḻíḓe">
              <a:extLst>
                <a:ext uri="{FF2B5EF4-FFF2-40B4-BE49-F238E27FC236}">
                  <a16:creationId xmlns="" xmlns:a16="http://schemas.microsoft.com/office/drawing/2014/main" id="{06586094-A0E4-4718-9CBC-321E759D89CA}"/>
                </a:ext>
              </a:extLst>
            </p:cNvPr>
            <p:cNvGrpSpPr/>
            <p:nvPr/>
          </p:nvGrpSpPr>
          <p:grpSpPr>
            <a:xfrm>
              <a:off x="673101" y="5191997"/>
              <a:ext cx="2478003" cy="954803"/>
              <a:chOff x="673100" y="5191997"/>
              <a:chExt cx="2520522" cy="954803"/>
            </a:xfrm>
          </p:grpSpPr>
          <p:sp>
            <p:nvSpPr>
              <p:cNvPr id="72" name="íṡlíḋé">
                <a:extLst>
                  <a:ext uri="{FF2B5EF4-FFF2-40B4-BE49-F238E27FC236}">
                    <a16:creationId xmlns="" xmlns:a16="http://schemas.microsoft.com/office/drawing/2014/main" id="{4DB36E6F-9B21-41AA-AF6A-4E2E9CDF3263}"/>
                  </a:ext>
                </a:extLst>
              </p:cNvPr>
              <p:cNvSpPr txBox="1"/>
              <p:nvPr/>
            </p:nvSpPr>
            <p:spPr bwMode="auto">
              <a:xfrm>
                <a:off x="673100" y="5191997"/>
                <a:ext cx="2520522" cy="417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73" name="isḷïḓê">
                <a:extLst>
                  <a:ext uri="{FF2B5EF4-FFF2-40B4-BE49-F238E27FC236}">
                    <a16:creationId xmlns="" xmlns:a16="http://schemas.microsoft.com/office/drawing/2014/main" id="{FD57B581-A59A-437E-987D-7452E7F518AA}"/>
                  </a:ext>
                </a:extLst>
              </p:cNvPr>
              <p:cNvSpPr/>
              <p:nvPr/>
            </p:nvSpPr>
            <p:spPr bwMode="auto">
              <a:xfrm>
                <a:off x="673100" y="5609758"/>
                <a:ext cx="2520522" cy="5370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63" name="îṩliḍè">
              <a:extLst>
                <a:ext uri="{FF2B5EF4-FFF2-40B4-BE49-F238E27FC236}">
                  <a16:creationId xmlns="" xmlns:a16="http://schemas.microsoft.com/office/drawing/2014/main" id="{CE8FEA0F-25EE-41DA-A175-8DBADFACD7D9}"/>
                </a:ext>
              </a:extLst>
            </p:cNvPr>
            <p:cNvGrpSpPr/>
            <p:nvPr/>
          </p:nvGrpSpPr>
          <p:grpSpPr>
            <a:xfrm>
              <a:off x="3462366" y="5191997"/>
              <a:ext cx="2478003" cy="954803"/>
              <a:chOff x="673100" y="5191997"/>
              <a:chExt cx="2520522" cy="954803"/>
            </a:xfrm>
          </p:grpSpPr>
          <p:sp>
            <p:nvSpPr>
              <p:cNvPr id="70" name="iṡlidê">
                <a:extLst>
                  <a:ext uri="{FF2B5EF4-FFF2-40B4-BE49-F238E27FC236}">
                    <a16:creationId xmlns="" xmlns:a16="http://schemas.microsoft.com/office/drawing/2014/main" id="{C1161F6A-800B-46CF-B40A-7F5CF5955E1C}"/>
                  </a:ext>
                </a:extLst>
              </p:cNvPr>
              <p:cNvSpPr txBox="1"/>
              <p:nvPr/>
            </p:nvSpPr>
            <p:spPr bwMode="auto">
              <a:xfrm>
                <a:off x="673100" y="5191997"/>
                <a:ext cx="2520522" cy="417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71" name="íŝ1ïḋè">
                <a:extLst>
                  <a:ext uri="{FF2B5EF4-FFF2-40B4-BE49-F238E27FC236}">
                    <a16:creationId xmlns="" xmlns:a16="http://schemas.microsoft.com/office/drawing/2014/main" id="{A7509C33-D70F-4525-85A1-A9CE9333BE21}"/>
                  </a:ext>
                </a:extLst>
              </p:cNvPr>
              <p:cNvSpPr/>
              <p:nvPr/>
            </p:nvSpPr>
            <p:spPr bwMode="auto">
              <a:xfrm>
                <a:off x="673100" y="5609758"/>
                <a:ext cx="2520522" cy="5370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64" name="iSḻîḓè">
              <a:extLst>
                <a:ext uri="{FF2B5EF4-FFF2-40B4-BE49-F238E27FC236}">
                  <a16:creationId xmlns="" xmlns:a16="http://schemas.microsoft.com/office/drawing/2014/main" id="{845C80D4-C558-4410-B711-A002E1445C64}"/>
                </a:ext>
              </a:extLst>
            </p:cNvPr>
            <p:cNvGrpSpPr/>
            <p:nvPr/>
          </p:nvGrpSpPr>
          <p:grpSpPr>
            <a:xfrm>
              <a:off x="6251632" y="5191997"/>
              <a:ext cx="2478003" cy="954803"/>
              <a:chOff x="673100" y="5191997"/>
              <a:chExt cx="2520522" cy="954803"/>
            </a:xfrm>
          </p:grpSpPr>
          <p:sp>
            <p:nvSpPr>
              <p:cNvPr id="68" name="işľiḋe">
                <a:extLst>
                  <a:ext uri="{FF2B5EF4-FFF2-40B4-BE49-F238E27FC236}">
                    <a16:creationId xmlns="" xmlns:a16="http://schemas.microsoft.com/office/drawing/2014/main" id="{0DFBAB3A-9882-4651-93FA-9D411A7F07BC}"/>
                  </a:ext>
                </a:extLst>
              </p:cNvPr>
              <p:cNvSpPr txBox="1"/>
              <p:nvPr/>
            </p:nvSpPr>
            <p:spPr bwMode="auto">
              <a:xfrm>
                <a:off x="673100" y="5191997"/>
                <a:ext cx="2520522" cy="417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  <p:sp>
            <p:nvSpPr>
              <p:cNvPr id="69" name="iṩḷiďè">
                <a:extLst>
                  <a:ext uri="{FF2B5EF4-FFF2-40B4-BE49-F238E27FC236}">
                    <a16:creationId xmlns="" xmlns:a16="http://schemas.microsoft.com/office/drawing/2014/main" id="{7F6EFC8D-4177-4893-B65B-C9FBBBFA47F4}"/>
                  </a:ext>
                </a:extLst>
              </p:cNvPr>
              <p:cNvSpPr/>
              <p:nvPr/>
            </p:nvSpPr>
            <p:spPr bwMode="auto">
              <a:xfrm>
                <a:off x="673100" y="5609758"/>
                <a:ext cx="2520522" cy="5370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65" name="işľïḋè">
              <a:extLst>
                <a:ext uri="{FF2B5EF4-FFF2-40B4-BE49-F238E27FC236}">
                  <a16:creationId xmlns="" xmlns:a16="http://schemas.microsoft.com/office/drawing/2014/main" id="{9D8A148A-C0BD-4019-8345-94C9D9B83F84}"/>
                </a:ext>
              </a:extLst>
            </p:cNvPr>
            <p:cNvGrpSpPr/>
            <p:nvPr/>
          </p:nvGrpSpPr>
          <p:grpSpPr>
            <a:xfrm>
              <a:off x="9040898" y="5191997"/>
              <a:ext cx="2478003" cy="954803"/>
              <a:chOff x="673100" y="5191997"/>
              <a:chExt cx="2520522" cy="954803"/>
            </a:xfrm>
          </p:grpSpPr>
          <p:sp>
            <p:nvSpPr>
              <p:cNvPr id="66" name="ïṣ1îdê">
                <a:extLst>
                  <a:ext uri="{FF2B5EF4-FFF2-40B4-BE49-F238E27FC236}">
                    <a16:creationId xmlns="" xmlns:a16="http://schemas.microsoft.com/office/drawing/2014/main" id="{6798E9B3-6FA0-4235-96D7-94B1BC69B95B}"/>
                  </a:ext>
                </a:extLst>
              </p:cNvPr>
              <p:cNvSpPr txBox="1"/>
              <p:nvPr/>
            </p:nvSpPr>
            <p:spPr bwMode="auto">
              <a:xfrm>
                <a:off x="673100" y="5191997"/>
                <a:ext cx="2520522" cy="417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  <p:sp>
            <p:nvSpPr>
              <p:cNvPr id="67" name="ïsḷiḍé">
                <a:extLst>
                  <a:ext uri="{FF2B5EF4-FFF2-40B4-BE49-F238E27FC236}">
                    <a16:creationId xmlns="" xmlns:a16="http://schemas.microsoft.com/office/drawing/2014/main" id="{BCC45B02-0330-4E89-B696-27BA7CB6E51C}"/>
                  </a:ext>
                </a:extLst>
              </p:cNvPr>
              <p:cNvSpPr/>
              <p:nvPr/>
            </p:nvSpPr>
            <p:spPr bwMode="auto">
              <a:xfrm>
                <a:off x="673100" y="5609758"/>
                <a:ext cx="2520522" cy="5370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28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47" name="2347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1123950"/>
            <a:ext cx="10850563" cy="4976132"/>
            <a:chOff x="670719" y="1123950"/>
            <a:chExt cx="10850563" cy="4976132"/>
          </a:xfrm>
        </p:grpSpPr>
        <p:sp>
          <p:nvSpPr>
            <p:cNvPr id="48" name="ïşľîḍè">
              <a:extLst>
                <a:ext uri="{FF2B5EF4-FFF2-40B4-BE49-F238E27FC236}">
                  <a16:creationId xmlns="" xmlns:a16="http://schemas.microsoft.com/office/drawing/2014/main" id="{92EF8B0F-2BA7-4C18-8F3A-A61308563686}"/>
                </a:ext>
              </a:extLst>
            </p:cNvPr>
            <p:cNvSpPr/>
            <p:nvPr/>
          </p:nvSpPr>
          <p:spPr>
            <a:xfrm>
              <a:off x="670719" y="2259742"/>
              <a:ext cx="10850563" cy="15170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3" name="iSļiďe">
              <a:extLst>
                <a:ext uri="{FF2B5EF4-FFF2-40B4-BE49-F238E27FC236}">
                  <a16:creationId xmlns="" xmlns:a16="http://schemas.microsoft.com/office/drawing/2014/main" id="{7BF564A6-D88D-498B-B293-38D9B40C4DCF}"/>
                </a:ext>
              </a:extLst>
            </p:cNvPr>
            <p:cNvGrpSpPr/>
            <p:nvPr/>
          </p:nvGrpSpPr>
          <p:grpSpPr>
            <a:xfrm>
              <a:off x="1104344" y="2427061"/>
              <a:ext cx="2623276" cy="1182450"/>
              <a:chOff x="3484154" y="2143530"/>
              <a:chExt cx="3003732" cy="1182450"/>
            </a:xfrm>
          </p:grpSpPr>
          <p:sp>
            <p:nvSpPr>
              <p:cNvPr id="97" name="íṥ1íde">
                <a:extLst>
                  <a:ext uri="{FF2B5EF4-FFF2-40B4-BE49-F238E27FC236}">
                    <a16:creationId xmlns="" xmlns:a16="http://schemas.microsoft.com/office/drawing/2014/main" id="{5FB57F6C-C762-48EB-B131-E9D73F0340AA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$42.2m</a:t>
                </a:r>
              </a:p>
            </p:txBody>
          </p:sp>
          <p:sp>
            <p:nvSpPr>
              <p:cNvPr id="98" name="ïslîḓê">
                <a:extLst>
                  <a:ext uri="{FF2B5EF4-FFF2-40B4-BE49-F238E27FC236}">
                    <a16:creationId xmlns="" xmlns:a16="http://schemas.microsoft.com/office/drawing/2014/main" id="{320F3BBD-8869-4BFC-BC94-F62F6C79798F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2016</a:t>
                </a:r>
              </a:p>
            </p:txBody>
          </p:sp>
        </p:grpSp>
        <p:grpSp>
          <p:nvGrpSpPr>
            <p:cNvPr id="84" name="ïṡ1ïḋé">
              <a:extLst>
                <a:ext uri="{FF2B5EF4-FFF2-40B4-BE49-F238E27FC236}">
                  <a16:creationId xmlns="" xmlns:a16="http://schemas.microsoft.com/office/drawing/2014/main" id="{BCD7530F-154A-48AF-8425-816FE1DE77BE}"/>
                </a:ext>
              </a:extLst>
            </p:cNvPr>
            <p:cNvGrpSpPr/>
            <p:nvPr/>
          </p:nvGrpSpPr>
          <p:grpSpPr>
            <a:xfrm>
              <a:off x="4785156" y="2427061"/>
              <a:ext cx="2623276" cy="1182450"/>
              <a:chOff x="3484154" y="2143530"/>
              <a:chExt cx="3003732" cy="1182450"/>
            </a:xfrm>
          </p:grpSpPr>
          <p:sp>
            <p:nvSpPr>
              <p:cNvPr id="95" name="îSlïḍé">
                <a:extLst>
                  <a:ext uri="{FF2B5EF4-FFF2-40B4-BE49-F238E27FC236}">
                    <a16:creationId xmlns="" xmlns:a16="http://schemas.microsoft.com/office/drawing/2014/main" id="{FA0B9CB7-8A50-4B17-9F2C-60B8ECC7D67F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$56.8m</a:t>
                </a:r>
              </a:p>
            </p:txBody>
          </p:sp>
          <p:sp>
            <p:nvSpPr>
              <p:cNvPr id="96" name="iŝļïďe">
                <a:extLst>
                  <a:ext uri="{FF2B5EF4-FFF2-40B4-BE49-F238E27FC236}">
                    <a16:creationId xmlns="" xmlns:a16="http://schemas.microsoft.com/office/drawing/2014/main" id="{BF89B107-57C6-4696-863A-48A7A62CDA73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2017</a:t>
                </a:r>
              </a:p>
            </p:txBody>
          </p:sp>
        </p:grpSp>
        <p:grpSp>
          <p:nvGrpSpPr>
            <p:cNvPr id="85" name="ïSľïḓe">
              <a:extLst>
                <a:ext uri="{FF2B5EF4-FFF2-40B4-BE49-F238E27FC236}">
                  <a16:creationId xmlns="" xmlns:a16="http://schemas.microsoft.com/office/drawing/2014/main" id="{2E424367-D2F9-414D-9DDE-C8D8A7FA2080}"/>
                </a:ext>
              </a:extLst>
            </p:cNvPr>
            <p:cNvGrpSpPr/>
            <p:nvPr/>
          </p:nvGrpSpPr>
          <p:grpSpPr>
            <a:xfrm>
              <a:off x="8465968" y="2427061"/>
              <a:ext cx="2623276" cy="1182450"/>
              <a:chOff x="3484154" y="2143530"/>
              <a:chExt cx="3003732" cy="1182450"/>
            </a:xfrm>
          </p:grpSpPr>
          <p:sp>
            <p:nvSpPr>
              <p:cNvPr id="93" name="ïṩ1ïdè">
                <a:extLst>
                  <a:ext uri="{FF2B5EF4-FFF2-40B4-BE49-F238E27FC236}">
                    <a16:creationId xmlns="" xmlns:a16="http://schemas.microsoft.com/office/drawing/2014/main" id="{AF983F80-1B28-45A6-A99C-803C2C242C69}"/>
                  </a:ext>
                </a:extLst>
              </p:cNvPr>
              <p:cNvSpPr txBox="1"/>
              <p:nvPr/>
            </p:nvSpPr>
            <p:spPr>
              <a:xfrm>
                <a:off x="3484154" y="2556539"/>
                <a:ext cx="3003732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algn="ctr"/>
                <a:r>
                  <a:rPr lang="en-US" sz="5000" b="1" cap="all" dirty="0">
                    <a:solidFill>
                      <a:schemeClr val="accent1"/>
                    </a:solidFill>
                  </a:rPr>
                  <a:t>$66.6m</a:t>
                </a:r>
              </a:p>
            </p:txBody>
          </p:sp>
          <p:sp>
            <p:nvSpPr>
              <p:cNvPr id="94" name="íṣḷiďè">
                <a:extLst>
                  <a:ext uri="{FF2B5EF4-FFF2-40B4-BE49-F238E27FC236}">
                    <a16:creationId xmlns="" xmlns:a16="http://schemas.microsoft.com/office/drawing/2014/main" id="{7CA4EC1F-DC61-4BAD-B3DC-C9F68F5A0470}"/>
                  </a:ext>
                </a:extLst>
              </p:cNvPr>
              <p:cNvSpPr txBox="1"/>
              <p:nvPr/>
            </p:nvSpPr>
            <p:spPr>
              <a:xfrm>
                <a:off x="3488193" y="2143530"/>
                <a:ext cx="2995656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85000" lnSpcReduction="20000"/>
              </a:bodyPr>
              <a:lstStyle/>
              <a:p>
                <a:pPr algn="ctr"/>
                <a:r>
                  <a:rPr lang="en-US" i="1" dirty="0"/>
                  <a:t>In 2018</a:t>
                </a:r>
              </a:p>
            </p:txBody>
          </p:sp>
        </p:grpSp>
        <p:sp>
          <p:nvSpPr>
            <p:cNvPr id="86" name="ïšľïḋé">
              <a:extLst>
                <a:ext uri="{FF2B5EF4-FFF2-40B4-BE49-F238E27FC236}">
                  <a16:creationId xmlns="" xmlns:a16="http://schemas.microsoft.com/office/drawing/2014/main" id="{9751BB5A-BA24-440E-B6AE-632B823EAB9A}"/>
                </a:ext>
              </a:extLst>
            </p:cNvPr>
            <p:cNvSpPr txBox="1"/>
            <p:nvPr/>
          </p:nvSpPr>
          <p:spPr>
            <a:xfrm>
              <a:off x="673099" y="1123950"/>
              <a:ext cx="10845800" cy="815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87" name="íṩ1ïďê">
              <a:extLst>
                <a:ext uri="{FF2B5EF4-FFF2-40B4-BE49-F238E27FC236}">
                  <a16:creationId xmlns="" xmlns:a16="http://schemas.microsoft.com/office/drawing/2014/main" id="{DAC8D05F-3FAF-4500-AAD8-B816C3029318}"/>
                </a:ext>
              </a:extLst>
            </p:cNvPr>
            <p:cNvSpPr/>
            <p:nvPr/>
          </p:nvSpPr>
          <p:spPr bwMode="auto">
            <a:xfrm>
              <a:off x="1208386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8" name="ïSľïḑê">
              <a:extLst>
                <a:ext uri="{FF2B5EF4-FFF2-40B4-BE49-F238E27FC236}">
                  <a16:creationId xmlns="" xmlns:a16="http://schemas.microsoft.com/office/drawing/2014/main" id="{FBFC0224-FCC3-418E-AC01-DC270A5E1B6C}"/>
                </a:ext>
              </a:extLst>
            </p:cNvPr>
            <p:cNvSpPr/>
            <p:nvPr/>
          </p:nvSpPr>
          <p:spPr bwMode="auto">
            <a:xfrm>
              <a:off x="1208386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9" name="ïṩļïḍé">
              <a:extLst>
                <a:ext uri="{FF2B5EF4-FFF2-40B4-BE49-F238E27FC236}">
                  <a16:creationId xmlns="" xmlns:a16="http://schemas.microsoft.com/office/drawing/2014/main" id="{C94843A2-BBFB-4AEE-B836-B77D2B2950C0}"/>
                </a:ext>
              </a:extLst>
            </p:cNvPr>
            <p:cNvSpPr/>
            <p:nvPr/>
          </p:nvSpPr>
          <p:spPr bwMode="auto">
            <a:xfrm>
              <a:off x="4889198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0" name="i$1ïḍe">
              <a:extLst>
                <a:ext uri="{FF2B5EF4-FFF2-40B4-BE49-F238E27FC236}">
                  <a16:creationId xmlns="" xmlns:a16="http://schemas.microsoft.com/office/drawing/2014/main" id="{F33613FB-FEE2-4029-92EA-E3470CCDAE9F}"/>
                </a:ext>
              </a:extLst>
            </p:cNvPr>
            <p:cNvSpPr/>
            <p:nvPr/>
          </p:nvSpPr>
          <p:spPr bwMode="auto">
            <a:xfrm>
              <a:off x="4889198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1" name="íṩ1ïḓé">
              <a:extLst>
                <a:ext uri="{FF2B5EF4-FFF2-40B4-BE49-F238E27FC236}">
                  <a16:creationId xmlns="" xmlns:a16="http://schemas.microsoft.com/office/drawing/2014/main" id="{7C001052-3C73-495E-A751-BFED8D193216}"/>
                </a:ext>
              </a:extLst>
            </p:cNvPr>
            <p:cNvSpPr/>
            <p:nvPr/>
          </p:nvSpPr>
          <p:spPr bwMode="auto">
            <a:xfrm>
              <a:off x="8570010" y="4015168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2" name="i$ľïḑè">
              <a:extLst>
                <a:ext uri="{FF2B5EF4-FFF2-40B4-BE49-F238E27FC236}">
                  <a16:creationId xmlns="" xmlns:a16="http://schemas.microsoft.com/office/drawing/2014/main" id="{27CA7D18-2CE7-4F95-A422-48ACEF72833C}"/>
                </a:ext>
              </a:extLst>
            </p:cNvPr>
            <p:cNvSpPr/>
            <p:nvPr/>
          </p:nvSpPr>
          <p:spPr bwMode="auto">
            <a:xfrm>
              <a:off x="8570010" y="5195692"/>
              <a:ext cx="2415193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104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105533" y="1550517"/>
            <a:ext cx="1330690" cy="115698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8CB5E1DB-3BD1-4999-AE18-AC1E1A4D404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581775"/>
          </a:xfrm>
          <a:custGeom>
            <a:avLst/>
            <a:gdLst>
              <a:gd name="T0" fmla="*/ 7680 w 7680"/>
              <a:gd name="T1" fmla="*/ 0 h 4146"/>
              <a:gd name="T2" fmla="*/ 4400 w 7680"/>
              <a:gd name="T3" fmla="*/ 1975 h 4146"/>
              <a:gd name="T4" fmla="*/ 0 w 7680"/>
              <a:gd name="T5" fmla="*/ 692 h 4146"/>
              <a:gd name="T6" fmla="*/ 0 w 7680"/>
              <a:gd name="T7" fmla="*/ 748 h 4146"/>
              <a:gd name="T8" fmla="*/ 0 w 7680"/>
              <a:gd name="T9" fmla="*/ 1373 h 4146"/>
              <a:gd name="T10" fmla="*/ 0 w 7680"/>
              <a:gd name="T11" fmla="*/ 1429 h 4146"/>
              <a:gd name="T12" fmla="*/ 0 w 7680"/>
              <a:gd name="T13" fmla="*/ 3565 h 4146"/>
              <a:gd name="T14" fmla="*/ 0 w 7680"/>
              <a:gd name="T15" fmla="*/ 3621 h 4146"/>
              <a:gd name="T16" fmla="*/ 0 w 7680"/>
              <a:gd name="T17" fmla="*/ 4146 h 4146"/>
              <a:gd name="T18" fmla="*/ 2331 w 7680"/>
              <a:gd name="T19" fmla="*/ 2715 h 4146"/>
              <a:gd name="T20" fmla="*/ 5253 w 7680"/>
              <a:gd name="T21" fmla="*/ 3586 h 4146"/>
              <a:gd name="T22" fmla="*/ 7674 w 7680"/>
              <a:gd name="T23" fmla="*/ 2085 h 4146"/>
              <a:gd name="T24" fmla="*/ 7674 w 7680"/>
              <a:gd name="T25" fmla="*/ 2279 h 4146"/>
              <a:gd name="T26" fmla="*/ 7674 w 7680"/>
              <a:gd name="T27" fmla="*/ 2279 h 4146"/>
              <a:gd name="T28" fmla="*/ 7680 w 7680"/>
              <a:gd name="T29" fmla="*/ 742 h 4146"/>
              <a:gd name="T30" fmla="*/ 7680 w 7680"/>
              <a:gd name="T31" fmla="*/ 681 h 4146"/>
              <a:gd name="T32" fmla="*/ 7678 w 7680"/>
              <a:gd name="T33" fmla="*/ 683 h 4146"/>
              <a:gd name="T34" fmla="*/ 7680 w 7680"/>
              <a:gd name="T35" fmla="*/ 62 h 4146"/>
              <a:gd name="T36" fmla="*/ 7680 w 7680"/>
              <a:gd name="T37" fmla="*/ 0 h 4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80" h="4146">
                <a:moveTo>
                  <a:pt x="7680" y="0"/>
                </a:moveTo>
                <a:lnTo>
                  <a:pt x="4400" y="1975"/>
                </a:lnTo>
                <a:lnTo>
                  <a:pt x="0" y="692"/>
                </a:lnTo>
                <a:lnTo>
                  <a:pt x="0" y="748"/>
                </a:lnTo>
                <a:lnTo>
                  <a:pt x="0" y="1373"/>
                </a:lnTo>
                <a:lnTo>
                  <a:pt x="0" y="1429"/>
                </a:lnTo>
                <a:lnTo>
                  <a:pt x="0" y="3565"/>
                </a:lnTo>
                <a:lnTo>
                  <a:pt x="0" y="3621"/>
                </a:lnTo>
                <a:lnTo>
                  <a:pt x="0" y="4146"/>
                </a:lnTo>
                <a:lnTo>
                  <a:pt x="2331" y="2715"/>
                </a:lnTo>
                <a:lnTo>
                  <a:pt x="5253" y="3586"/>
                </a:lnTo>
                <a:lnTo>
                  <a:pt x="7674" y="2085"/>
                </a:lnTo>
                <a:lnTo>
                  <a:pt x="7674" y="2279"/>
                </a:lnTo>
                <a:lnTo>
                  <a:pt x="7674" y="2279"/>
                </a:lnTo>
                <a:lnTo>
                  <a:pt x="7680" y="742"/>
                </a:lnTo>
                <a:lnTo>
                  <a:pt x="7680" y="681"/>
                </a:lnTo>
                <a:lnTo>
                  <a:pt x="7678" y="683"/>
                </a:lnTo>
                <a:lnTo>
                  <a:pt x="7680" y="62"/>
                </a:lnTo>
                <a:lnTo>
                  <a:pt x="7680" y="0"/>
                </a:lnTo>
                <a:close/>
              </a:path>
            </a:pathLst>
          </a:custGeom>
          <a:blipFill dpi="0" rotWithShape="1">
            <a:blip r:embed="rId3">
              <a:alphaModFix amt="90000"/>
            </a:blip>
            <a:srcRect/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>
            <a:extLst>
              <a:ext uri="{FF2B5EF4-FFF2-40B4-BE49-F238E27FC236}">
                <a16:creationId xmlns="" xmlns:a16="http://schemas.microsoft.com/office/drawing/2014/main" id="{95792469-32E3-4593-8865-F4C61AF1F509}"/>
              </a:ext>
            </a:extLst>
          </p:cNvPr>
          <p:cNvSpPr>
            <a:spLocks/>
          </p:cNvSpPr>
          <p:nvPr/>
        </p:nvSpPr>
        <p:spPr bwMode="auto">
          <a:xfrm>
            <a:off x="887507" y="5111128"/>
            <a:ext cx="1512216" cy="1375771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9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42" name="2436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22906"/>
            <a:ext cx="10847388" cy="3848764"/>
            <a:chOff x="673100" y="1822906"/>
            <a:chExt cx="10847388" cy="3848764"/>
          </a:xfrm>
        </p:grpSpPr>
        <p:grpSp>
          <p:nvGrpSpPr>
            <p:cNvPr id="43" name="iṧḻîďé"/>
            <p:cNvGrpSpPr/>
            <p:nvPr/>
          </p:nvGrpSpPr>
          <p:grpSpPr>
            <a:xfrm>
              <a:off x="673100" y="1822906"/>
              <a:ext cx="4706184" cy="3848764"/>
              <a:chOff x="863600" y="1822906"/>
              <a:chExt cx="4706184" cy="3848764"/>
            </a:xfrm>
          </p:grpSpPr>
          <p:sp>
            <p:nvSpPr>
              <p:cNvPr id="62" name="ï$1iḋe"/>
              <p:cNvSpPr/>
              <p:nvPr/>
            </p:nvSpPr>
            <p:spPr bwMode="auto">
              <a:xfrm rot="2700000">
                <a:off x="2737720" y="3436588"/>
                <a:ext cx="869175" cy="2240466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3" name="ïṣľïḓe"/>
              <p:cNvSpPr/>
              <p:nvPr/>
            </p:nvSpPr>
            <p:spPr bwMode="auto">
              <a:xfrm rot="2700000">
                <a:off x="1700985" y="1329542"/>
                <a:ext cx="1953130" cy="3576129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4" name="î$líďe"/>
              <p:cNvSpPr/>
              <p:nvPr/>
            </p:nvSpPr>
            <p:spPr bwMode="auto">
              <a:xfrm rot="2700000">
                <a:off x="1219137" y="3258614"/>
                <a:ext cx="278051" cy="938001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5" name="ïsliďe"/>
              <p:cNvSpPr/>
              <p:nvPr/>
            </p:nvSpPr>
            <p:spPr bwMode="auto">
              <a:xfrm rot="2700000">
                <a:off x="3024168" y="5063644"/>
                <a:ext cx="278051" cy="938001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6" name="iş1iḓé"/>
              <p:cNvSpPr/>
              <p:nvPr/>
            </p:nvSpPr>
            <p:spPr bwMode="auto">
              <a:xfrm rot="2700000">
                <a:off x="1583850" y="3917637"/>
                <a:ext cx="626452" cy="2066951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7" name="îṣ1ïdê"/>
              <p:cNvSpPr/>
              <p:nvPr/>
            </p:nvSpPr>
            <p:spPr bwMode="auto">
              <a:xfrm rot="2700000">
                <a:off x="1910379" y="4107006"/>
                <a:ext cx="887752" cy="773850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8" name="î$ľïḑè"/>
              <p:cNvSpPr/>
              <p:nvPr/>
            </p:nvSpPr>
            <p:spPr bwMode="auto">
              <a:xfrm rot="2700000">
                <a:off x="2177477" y="2511390"/>
                <a:ext cx="907852" cy="1430451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9" name="îṣļidê"/>
              <p:cNvSpPr/>
              <p:nvPr/>
            </p:nvSpPr>
            <p:spPr bwMode="auto">
              <a:xfrm rot="2700000">
                <a:off x="3241324" y="3576339"/>
                <a:ext cx="857601" cy="1396950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0" name="îṥľïďè"/>
              <p:cNvSpPr/>
              <p:nvPr/>
            </p:nvSpPr>
            <p:spPr bwMode="auto">
              <a:xfrm rot="2700000">
                <a:off x="2351998" y="2541912"/>
                <a:ext cx="589600" cy="1343350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1" name="ïṧľïdè"/>
              <p:cNvSpPr/>
              <p:nvPr/>
            </p:nvSpPr>
            <p:spPr bwMode="auto">
              <a:xfrm rot="2700000">
                <a:off x="1727579" y="2492113"/>
                <a:ext cx="542700" cy="1165801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2" name="ïṣḻïḋe"/>
              <p:cNvSpPr/>
              <p:nvPr/>
            </p:nvSpPr>
            <p:spPr bwMode="auto">
              <a:xfrm rot="2700000">
                <a:off x="1744091" y="2479049"/>
                <a:ext cx="462300" cy="1125601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3" name="ïšlíḓê"/>
              <p:cNvSpPr/>
              <p:nvPr/>
            </p:nvSpPr>
            <p:spPr bwMode="auto">
              <a:xfrm rot="2700000">
                <a:off x="3375324" y="3565238"/>
                <a:ext cx="589600" cy="1343350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1" name="îSļïḍe"/>
              <p:cNvSpPr/>
              <p:nvPr/>
            </p:nvSpPr>
            <p:spPr bwMode="auto">
              <a:xfrm rot="2700000">
                <a:off x="3534489" y="4300698"/>
                <a:ext cx="546051" cy="1165801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2" name="îšḻíḑe"/>
              <p:cNvSpPr/>
              <p:nvPr/>
            </p:nvSpPr>
            <p:spPr bwMode="auto">
              <a:xfrm rot="2700000">
                <a:off x="3607853" y="4344486"/>
                <a:ext cx="465651" cy="1125601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3" name="iṧļïďe"/>
              <p:cNvSpPr/>
              <p:nvPr/>
            </p:nvSpPr>
            <p:spPr bwMode="auto">
              <a:xfrm rot="2700000">
                <a:off x="3301232" y="1293998"/>
                <a:ext cx="626451" cy="299825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14" name="íŝ1ide"/>
              <p:cNvSpPr/>
              <p:nvPr/>
            </p:nvSpPr>
            <p:spPr bwMode="auto">
              <a:xfrm rot="2700000">
                <a:off x="3740682" y="1752160"/>
                <a:ext cx="666651" cy="2991552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15" name="îṧľíḋe"/>
              <p:cNvSpPr/>
              <p:nvPr/>
            </p:nvSpPr>
            <p:spPr bwMode="auto">
              <a:xfrm rot="2700000">
                <a:off x="3640716" y="2669740"/>
                <a:ext cx="572851" cy="559450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6" name="îśḷîḋê"/>
              <p:cNvSpPr/>
              <p:nvPr/>
            </p:nvSpPr>
            <p:spPr bwMode="auto">
              <a:xfrm rot="2700000">
                <a:off x="3711066" y="2736740"/>
                <a:ext cx="432151" cy="425449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7" name="ïsľide"/>
              <p:cNvSpPr/>
              <p:nvPr/>
            </p:nvSpPr>
            <p:spPr bwMode="auto">
              <a:xfrm rot="2700000">
                <a:off x="3937239" y="2257590"/>
                <a:ext cx="489100" cy="130649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8" name="íṥ1ïḓè"/>
              <p:cNvSpPr/>
              <p:nvPr/>
            </p:nvSpPr>
            <p:spPr bwMode="auto">
              <a:xfrm rot="2700000">
                <a:off x="4278872" y="2616955"/>
                <a:ext cx="525951" cy="127300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19" name="î$1iďe"/>
              <p:cNvSpPr/>
              <p:nvPr/>
            </p:nvSpPr>
            <p:spPr bwMode="auto">
              <a:xfrm rot="2700000">
                <a:off x="4238448" y="1682205"/>
                <a:ext cx="462300" cy="743701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0" name="îṣḻíḍé"/>
              <p:cNvSpPr/>
              <p:nvPr/>
            </p:nvSpPr>
            <p:spPr bwMode="auto">
              <a:xfrm rot="2700000">
                <a:off x="4568813" y="2017476"/>
                <a:ext cx="479051" cy="726950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1" name="ïṡḷïḓe"/>
              <p:cNvSpPr/>
              <p:nvPr/>
            </p:nvSpPr>
            <p:spPr bwMode="auto">
              <a:xfrm rot="2700000">
                <a:off x="2147283" y="3876004"/>
                <a:ext cx="1259601" cy="499149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2" name="íṩļîďê"/>
              <p:cNvSpPr/>
              <p:nvPr/>
            </p:nvSpPr>
            <p:spPr bwMode="auto">
              <a:xfrm rot="2700000">
                <a:off x="2634604" y="3292523"/>
                <a:ext cx="164151" cy="1450551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3" name="ïśļïḓè"/>
              <p:cNvSpPr/>
              <p:nvPr/>
            </p:nvSpPr>
            <p:spPr bwMode="auto">
              <a:xfrm rot="2700000">
                <a:off x="2751167" y="3407410"/>
                <a:ext cx="160800" cy="1450551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/>
              </a:p>
            </p:txBody>
          </p:sp>
        </p:grpSp>
        <p:cxnSp>
          <p:nvCxnSpPr>
            <p:cNvPr id="44" name="直接连接符 43"/>
            <p:cNvCxnSpPr>
              <a:stCxn id="120" idx="3"/>
            </p:cNvCxnSpPr>
            <p:nvPr/>
          </p:nvCxnSpPr>
          <p:spPr>
            <a:xfrm>
              <a:off x="4530193" y="2807337"/>
              <a:ext cx="699029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112" idx="13"/>
            </p:cNvCxnSpPr>
            <p:nvPr/>
          </p:nvCxnSpPr>
          <p:spPr>
            <a:xfrm>
              <a:off x="3908681" y="4812690"/>
              <a:ext cx="761180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îŝ1ïḋe"/>
            <p:cNvGrpSpPr/>
            <p:nvPr/>
          </p:nvGrpSpPr>
          <p:grpSpPr>
            <a:xfrm>
              <a:off x="5098847" y="2361901"/>
              <a:ext cx="2683078" cy="1085015"/>
              <a:chOff x="5098847" y="2361901"/>
              <a:chExt cx="2683078" cy="1085015"/>
            </a:xfrm>
          </p:grpSpPr>
          <p:sp>
            <p:nvSpPr>
              <p:cNvPr id="60" name="ïṧ1iḓ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5098847" y="2786508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1" name="iṥľîď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5098847" y="2361901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</p:grpSp>
        <p:grpSp>
          <p:nvGrpSpPr>
            <p:cNvPr id="47" name="îŝlîḓè"/>
            <p:cNvGrpSpPr/>
            <p:nvPr/>
          </p:nvGrpSpPr>
          <p:grpSpPr>
            <a:xfrm>
              <a:off x="8835822" y="2361901"/>
              <a:ext cx="2683078" cy="1085015"/>
              <a:chOff x="8835822" y="2361901"/>
              <a:chExt cx="2683078" cy="1085015"/>
            </a:xfrm>
          </p:grpSpPr>
          <p:sp>
            <p:nvSpPr>
              <p:cNvPr id="58" name="ïṡḷî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8835822" y="2786508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9" name="îṥḷïḍ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8835822" y="2361901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</p:grpSp>
        <p:grpSp>
          <p:nvGrpSpPr>
            <p:cNvPr id="48" name="iṥļîdê"/>
            <p:cNvGrpSpPr/>
            <p:nvPr/>
          </p:nvGrpSpPr>
          <p:grpSpPr>
            <a:xfrm>
              <a:off x="5098847" y="4382793"/>
              <a:ext cx="2683078" cy="1085015"/>
              <a:chOff x="5098847" y="4382793"/>
              <a:chExt cx="2683078" cy="1085015"/>
            </a:xfrm>
          </p:grpSpPr>
          <p:sp>
            <p:nvSpPr>
              <p:cNvPr id="56" name="ïṧľí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5098847" y="4807400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7" name="îŝḷíḑ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5098847" y="4382793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</p:grpSp>
        <p:grpSp>
          <p:nvGrpSpPr>
            <p:cNvPr id="49" name="ï$ļiḋè"/>
            <p:cNvGrpSpPr/>
            <p:nvPr/>
          </p:nvGrpSpPr>
          <p:grpSpPr>
            <a:xfrm>
              <a:off x="8835822" y="4382793"/>
              <a:ext cx="2683078" cy="1085015"/>
              <a:chOff x="8835822" y="4382793"/>
              <a:chExt cx="2683078" cy="1085015"/>
            </a:xfrm>
          </p:grpSpPr>
          <p:sp>
            <p:nvSpPr>
              <p:cNvPr id="54" name="îṧļîḓ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52E1949-3598-4C07-8D8E-7EE366EBE0C8}"/>
                  </a:ext>
                </a:extLst>
              </p:cNvPr>
              <p:cNvSpPr/>
              <p:nvPr/>
            </p:nvSpPr>
            <p:spPr bwMode="auto">
              <a:xfrm>
                <a:off x="8835822" y="4807400"/>
                <a:ext cx="2683078" cy="660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55" name="ïŝļiḓ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FE9CDA9-972D-4A3D-8A8F-F26C329BCE85}"/>
                  </a:ext>
                </a:extLst>
              </p:cNvPr>
              <p:cNvSpPr txBox="1"/>
              <p:nvPr/>
            </p:nvSpPr>
            <p:spPr bwMode="auto">
              <a:xfrm>
                <a:off x="8835822" y="4382793"/>
                <a:ext cx="2683078" cy="4246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04.Text here</a:t>
                </a:r>
              </a:p>
            </p:txBody>
          </p:sp>
        </p:grpSp>
        <p:sp>
          <p:nvSpPr>
            <p:cNvPr id="50" name="isḻïḍe"/>
            <p:cNvSpPr/>
            <p:nvPr/>
          </p:nvSpPr>
          <p:spPr>
            <a:xfrm>
              <a:off x="6273596" y="1940555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51" name="îsľïḋê"/>
            <p:cNvSpPr/>
            <p:nvPr/>
          </p:nvSpPr>
          <p:spPr>
            <a:xfrm>
              <a:off x="10010571" y="1940555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52" name="îṧľîdè"/>
            <p:cNvSpPr/>
            <p:nvPr/>
          </p:nvSpPr>
          <p:spPr>
            <a:xfrm>
              <a:off x="6273596" y="3961447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53" name="ïṩḻiḋé"/>
            <p:cNvSpPr/>
            <p:nvPr/>
          </p:nvSpPr>
          <p:spPr>
            <a:xfrm>
              <a:off x="10010571" y="3961447"/>
              <a:ext cx="333580" cy="439862"/>
            </a:xfrm>
            <a:custGeom>
              <a:avLst/>
              <a:gdLst>
                <a:gd name="T0" fmla="*/ 5865 w 5865"/>
                <a:gd name="T1" fmla="*/ 2933 h 7746"/>
                <a:gd name="T2" fmla="*/ 2933 w 5865"/>
                <a:gd name="T3" fmla="*/ 0 h 7746"/>
                <a:gd name="T4" fmla="*/ 0 w 5865"/>
                <a:gd name="T5" fmla="*/ 2933 h 7746"/>
                <a:gd name="T6" fmla="*/ 1518 w 5865"/>
                <a:gd name="T7" fmla="*/ 5501 h 7746"/>
                <a:gd name="T8" fmla="*/ 1443 w 5865"/>
                <a:gd name="T9" fmla="*/ 5541 h 7746"/>
                <a:gd name="T10" fmla="*/ 778 w 5865"/>
                <a:gd name="T11" fmla="*/ 5855 h 7746"/>
                <a:gd name="T12" fmla="*/ 166 w 5865"/>
                <a:gd name="T13" fmla="*/ 6312 h 7746"/>
                <a:gd name="T14" fmla="*/ 160 w 5865"/>
                <a:gd name="T15" fmla="*/ 6367 h 7746"/>
                <a:gd name="T16" fmla="*/ 160 w 5865"/>
                <a:gd name="T17" fmla="*/ 7746 h 7746"/>
                <a:gd name="T18" fmla="*/ 2965 w 5865"/>
                <a:gd name="T19" fmla="*/ 7746 h 7746"/>
                <a:gd name="T20" fmla="*/ 5642 w 5865"/>
                <a:gd name="T21" fmla="*/ 7746 h 7746"/>
                <a:gd name="T22" fmla="*/ 5770 w 5865"/>
                <a:gd name="T23" fmla="*/ 7746 h 7746"/>
                <a:gd name="T24" fmla="*/ 5770 w 5865"/>
                <a:gd name="T25" fmla="*/ 6367 h 7746"/>
                <a:gd name="T26" fmla="*/ 5113 w 5865"/>
                <a:gd name="T27" fmla="*/ 5823 h 7746"/>
                <a:gd name="T28" fmla="*/ 4502 w 5865"/>
                <a:gd name="T29" fmla="*/ 5529 h 7746"/>
                <a:gd name="T30" fmla="*/ 4397 w 5865"/>
                <a:gd name="T31" fmla="*/ 5473 h 7746"/>
                <a:gd name="T32" fmla="*/ 5865 w 5865"/>
                <a:gd name="T33" fmla="*/ 2933 h 7746"/>
                <a:gd name="T34" fmla="*/ 4289 w 5865"/>
                <a:gd name="T35" fmla="*/ 3850 h 7746"/>
                <a:gd name="T36" fmla="*/ 4785 w 5865"/>
                <a:gd name="T37" fmla="*/ 3401 h 7746"/>
                <a:gd name="T38" fmla="*/ 4575 w 5865"/>
                <a:gd name="T39" fmla="*/ 2795 h 7746"/>
                <a:gd name="T40" fmla="*/ 4183 w 5865"/>
                <a:gd name="T41" fmla="*/ 1675 h 7746"/>
                <a:gd name="T42" fmla="*/ 2949 w 5865"/>
                <a:gd name="T43" fmla="*/ 1100 h 7746"/>
                <a:gd name="T44" fmla="*/ 1756 w 5865"/>
                <a:gd name="T45" fmla="*/ 1641 h 7746"/>
                <a:gd name="T46" fmla="*/ 1326 w 5865"/>
                <a:gd name="T47" fmla="*/ 2773 h 7746"/>
                <a:gd name="T48" fmla="*/ 1101 w 5865"/>
                <a:gd name="T49" fmla="*/ 3014 h 7746"/>
                <a:gd name="T50" fmla="*/ 1087 w 5865"/>
                <a:gd name="T51" fmla="*/ 3427 h 7746"/>
                <a:gd name="T52" fmla="*/ 1599 w 5865"/>
                <a:gd name="T53" fmla="*/ 3847 h 7746"/>
                <a:gd name="T54" fmla="*/ 2291 w 5865"/>
                <a:gd name="T55" fmla="*/ 4612 h 7746"/>
                <a:gd name="T56" fmla="*/ 2283 w 5865"/>
                <a:gd name="T57" fmla="*/ 4631 h 7746"/>
                <a:gd name="T58" fmla="*/ 2075 w 5865"/>
                <a:gd name="T59" fmla="*/ 5062 h 7746"/>
                <a:gd name="T60" fmla="*/ 670 w 5865"/>
                <a:gd name="T61" fmla="*/ 2948 h 7746"/>
                <a:gd name="T62" fmla="*/ 2965 w 5865"/>
                <a:gd name="T63" fmla="*/ 653 h 7746"/>
                <a:gd name="T64" fmla="*/ 5260 w 5865"/>
                <a:gd name="T65" fmla="*/ 2948 h 7746"/>
                <a:gd name="T66" fmla="*/ 3877 w 5865"/>
                <a:gd name="T67" fmla="*/ 5053 h 7746"/>
                <a:gd name="T68" fmla="*/ 3679 w 5865"/>
                <a:gd name="T69" fmla="*/ 4647 h 7746"/>
                <a:gd name="T70" fmla="*/ 3659 w 5865"/>
                <a:gd name="T71" fmla="*/ 4598 h 7746"/>
                <a:gd name="T72" fmla="*/ 4289 w 5865"/>
                <a:gd name="T73" fmla="*/ 3850 h 7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65" h="7746">
                  <a:moveTo>
                    <a:pt x="5865" y="2933"/>
                  </a:moveTo>
                  <a:cubicBezTo>
                    <a:pt x="5865" y="1316"/>
                    <a:pt x="4550" y="0"/>
                    <a:pt x="2933" y="0"/>
                  </a:cubicBezTo>
                  <a:cubicBezTo>
                    <a:pt x="1316" y="0"/>
                    <a:pt x="0" y="1316"/>
                    <a:pt x="0" y="2933"/>
                  </a:cubicBezTo>
                  <a:cubicBezTo>
                    <a:pt x="0" y="4011"/>
                    <a:pt x="579" y="4984"/>
                    <a:pt x="1518" y="5501"/>
                  </a:cubicBezTo>
                  <a:cubicBezTo>
                    <a:pt x="1494" y="5515"/>
                    <a:pt x="1469" y="5528"/>
                    <a:pt x="1443" y="5541"/>
                  </a:cubicBezTo>
                  <a:cubicBezTo>
                    <a:pt x="1172" y="5677"/>
                    <a:pt x="954" y="5776"/>
                    <a:pt x="778" y="5855"/>
                  </a:cubicBezTo>
                  <a:cubicBezTo>
                    <a:pt x="390" y="6031"/>
                    <a:pt x="196" y="6121"/>
                    <a:pt x="166" y="6312"/>
                  </a:cubicBezTo>
                  <a:cubicBezTo>
                    <a:pt x="163" y="6330"/>
                    <a:pt x="160" y="6347"/>
                    <a:pt x="160" y="6367"/>
                  </a:cubicBezTo>
                  <a:lnTo>
                    <a:pt x="160" y="7746"/>
                  </a:lnTo>
                  <a:lnTo>
                    <a:pt x="2965" y="7746"/>
                  </a:lnTo>
                  <a:lnTo>
                    <a:pt x="5642" y="7746"/>
                  </a:lnTo>
                  <a:lnTo>
                    <a:pt x="5770" y="7746"/>
                  </a:lnTo>
                  <a:lnTo>
                    <a:pt x="5770" y="6367"/>
                  </a:lnTo>
                  <a:cubicBezTo>
                    <a:pt x="5770" y="6128"/>
                    <a:pt x="5577" y="6039"/>
                    <a:pt x="5113" y="5823"/>
                  </a:cubicBezTo>
                  <a:cubicBezTo>
                    <a:pt x="4950" y="5747"/>
                    <a:pt x="4747" y="5653"/>
                    <a:pt x="4502" y="5529"/>
                  </a:cubicBezTo>
                  <a:cubicBezTo>
                    <a:pt x="4467" y="5512"/>
                    <a:pt x="4433" y="5493"/>
                    <a:pt x="4397" y="5473"/>
                  </a:cubicBezTo>
                  <a:cubicBezTo>
                    <a:pt x="5306" y="4949"/>
                    <a:pt x="5865" y="3986"/>
                    <a:pt x="5865" y="2933"/>
                  </a:cubicBezTo>
                  <a:close/>
                  <a:moveTo>
                    <a:pt x="4289" y="3850"/>
                  </a:moveTo>
                  <a:cubicBezTo>
                    <a:pt x="4514" y="3851"/>
                    <a:pt x="4723" y="3664"/>
                    <a:pt x="4785" y="3401"/>
                  </a:cubicBezTo>
                  <a:cubicBezTo>
                    <a:pt x="4844" y="3150"/>
                    <a:pt x="4756" y="2904"/>
                    <a:pt x="4575" y="2795"/>
                  </a:cubicBezTo>
                  <a:cubicBezTo>
                    <a:pt x="4608" y="2393"/>
                    <a:pt x="4470" y="1997"/>
                    <a:pt x="4183" y="1675"/>
                  </a:cubicBezTo>
                  <a:cubicBezTo>
                    <a:pt x="3862" y="1315"/>
                    <a:pt x="3400" y="1100"/>
                    <a:pt x="2949" y="1100"/>
                  </a:cubicBezTo>
                  <a:cubicBezTo>
                    <a:pt x="2516" y="1100"/>
                    <a:pt x="2070" y="1302"/>
                    <a:pt x="1756" y="1641"/>
                  </a:cubicBezTo>
                  <a:cubicBezTo>
                    <a:pt x="1460" y="1960"/>
                    <a:pt x="1308" y="2360"/>
                    <a:pt x="1326" y="2773"/>
                  </a:cubicBezTo>
                  <a:cubicBezTo>
                    <a:pt x="1226" y="2816"/>
                    <a:pt x="1147" y="2900"/>
                    <a:pt x="1101" y="3014"/>
                  </a:cubicBezTo>
                  <a:cubicBezTo>
                    <a:pt x="1050" y="3139"/>
                    <a:pt x="1045" y="3286"/>
                    <a:pt x="1087" y="3427"/>
                  </a:cubicBezTo>
                  <a:cubicBezTo>
                    <a:pt x="1163" y="3682"/>
                    <a:pt x="1375" y="3859"/>
                    <a:pt x="1599" y="3847"/>
                  </a:cubicBezTo>
                  <a:cubicBezTo>
                    <a:pt x="1767" y="4206"/>
                    <a:pt x="1999" y="4463"/>
                    <a:pt x="2291" y="4612"/>
                  </a:cubicBezTo>
                  <a:cubicBezTo>
                    <a:pt x="2288" y="4618"/>
                    <a:pt x="2286" y="4625"/>
                    <a:pt x="2283" y="4631"/>
                  </a:cubicBezTo>
                  <a:cubicBezTo>
                    <a:pt x="2242" y="4741"/>
                    <a:pt x="2180" y="4903"/>
                    <a:pt x="2075" y="5062"/>
                  </a:cubicBezTo>
                  <a:cubicBezTo>
                    <a:pt x="1220" y="4703"/>
                    <a:pt x="670" y="3878"/>
                    <a:pt x="670" y="2948"/>
                  </a:cubicBezTo>
                  <a:cubicBezTo>
                    <a:pt x="670" y="1683"/>
                    <a:pt x="1699" y="653"/>
                    <a:pt x="2965" y="653"/>
                  </a:cubicBezTo>
                  <a:cubicBezTo>
                    <a:pt x="4230" y="653"/>
                    <a:pt x="5260" y="1683"/>
                    <a:pt x="5260" y="2948"/>
                  </a:cubicBezTo>
                  <a:cubicBezTo>
                    <a:pt x="5260" y="3868"/>
                    <a:pt x="4719" y="4689"/>
                    <a:pt x="3877" y="5053"/>
                  </a:cubicBezTo>
                  <a:cubicBezTo>
                    <a:pt x="3783" y="4895"/>
                    <a:pt x="3721" y="4748"/>
                    <a:pt x="3679" y="4647"/>
                  </a:cubicBezTo>
                  <a:cubicBezTo>
                    <a:pt x="3672" y="4629"/>
                    <a:pt x="3665" y="4613"/>
                    <a:pt x="3659" y="4598"/>
                  </a:cubicBezTo>
                  <a:cubicBezTo>
                    <a:pt x="3922" y="4451"/>
                    <a:pt x="4129" y="4205"/>
                    <a:pt x="4289" y="38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1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="" xmlns:a16="http://schemas.microsoft.com/office/drawing/2014/main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="" xmlns:a16="http://schemas.microsoft.com/office/drawing/2014/main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="" xmlns:a16="http://schemas.microsoft.com/office/drawing/2014/main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="" xmlns:a16="http://schemas.microsoft.com/office/drawing/2014/main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="" xmlns:a16="http://schemas.microsoft.com/office/drawing/2014/main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="" xmlns:a16="http://schemas.microsoft.com/office/drawing/2014/main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="" xmlns:a16="http://schemas.microsoft.com/office/drawing/2014/main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="" xmlns:a16="http://schemas.microsoft.com/office/drawing/2014/main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="" xmlns:a16="http://schemas.microsoft.com/office/drawing/2014/main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="" xmlns:a16="http://schemas.microsoft.com/office/drawing/2014/main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="" xmlns:a16="http://schemas.microsoft.com/office/drawing/2014/main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="" xmlns:a16="http://schemas.microsoft.com/office/drawing/2014/main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="" xmlns:a16="http://schemas.microsoft.com/office/drawing/2014/main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="" xmlns:a16="http://schemas.microsoft.com/office/drawing/2014/main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="" xmlns:a16="http://schemas.microsoft.com/office/drawing/2014/main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="" xmlns:a16="http://schemas.microsoft.com/office/drawing/2014/main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="" xmlns:a16="http://schemas.microsoft.com/office/drawing/2014/main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="" xmlns:a16="http://schemas.microsoft.com/office/drawing/2014/main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="" xmlns:a16="http://schemas.microsoft.com/office/drawing/2014/main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="" xmlns:a16="http://schemas.microsoft.com/office/drawing/2014/main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="" xmlns:a16="http://schemas.microsoft.com/office/drawing/2014/main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="" xmlns:a16="http://schemas.microsoft.com/office/drawing/2014/main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="" xmlns:a16="http://schemas.microsoft.com/office/drawing/2014/main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="" xmlns:a16="http://schemas.microsoft.com/office/drawing/2014/main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="" xmlns:a16="http://schemas.microsoft.com/office/drawing/2014/main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8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44" name="2164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4117" y="1428750"/>
            <a:ext cx="10854783" cy="4714874"/>
            <a:chOff x="664117" y="1428749"/>
            <a:chExt cx="10854783" cy="4714874"/>
          </a:xfrm>
        </p:grpSpPr>
        <p:grpSp>
          <p:nvGrpSpPr>
            <p:cNvPr id="45" name="íṩ1ïḋê">
              <a:extLst>
                <a:ext uri="{FF2B5EF4-FFF2-40B4-BE49-F238E27FC236}">
                  <a16:creationId xmlns="" xmlns:a16="http://schemas.microsoft.com/office/drawing/2014/main" id="{7A93176A-7644-4F34-BC2D-92D3AC4A7DA3}"/>
                </a:ext>
              </a:extLst>
            </p:cNvPr>
            <p:cNvGrpSpPr/>
            <p:nvPr/>
          </p:nvGrpSpPr>
          <p:grpSpPr>
            <a:xfrm>
              <a:off x="3589156" y="1428749"/>
              <a:ext cx="5013692" cy="4714874"/>
              <a:chOff x="3435768" y="1140261"/>
              <a:chExt cx="5320464" cy="5003364"/>
            </a:xfrm>
          </p:grpSpPr>
          <p:sp>
            <p:nvSpPr>
              <p:cNvPr id="57" name="ïṣlïďe">
                <a:extLst>
                  <a:ext uri="{FF2B5EF4-FFF2-40B4-BE49-F238E27FC236}">
                    <a16:creationId xmlns="" xmlns:a16="http://schemas.microsoft.com/office/drawing/2014/main" id="{5AD1153E-DD33-493B-A8EE-B9602487F399}"/>
                  </a:ext>
                </a:extLst>
              </p:cNvPr>
              <p:cNvSpPr/>
              <p:nvPr/>
            </p:nvSpPr>
            <p:spPr bwMode="auto">
              <a:xfrm>
                <a:off x="5082984" y="3983517"/>
                <a:ext cx="2170749" cy="2160108"/>
              </a:xfrm>
              <a:custGeom>
                <a:avLst/>
                <a:gdLst>
                  <a:gd name="T0" fmla="*/ 110 w 273"/>
                  <a:gd name="T1" fmla="*/ 172 h 272"/>
                  <a:gd name="T2" fmla="*/ 68 w 273"/>
                  <a:gd name="T3" fmla="*/ 258 h 272"/>
                  <a:gd name="T4" fmla="*/ 48 w 273"/>
                  <a:gd name="T5" fmla="*/ 272 h 272"/>
                  <a:gd name="T6" fmla="*/ 204 w 273"/>
                  <a:gd name="T7" fmla="*/ 272 h 272"/>
                  <a:gd name="T8" fmla="*/ 201 w 273"/>
                  <a:gd name="T9" fmla="*/ 270 h 272"/>
                  <a:gd name="T10" fmla="*/ 159 w 273"/>
                  <a:gd name="T11" fmla="*/ 181 h 272"/>
                  <a:gd name="T12" fmla="*/ 177 w 273"/>
                  <a:gd name="T13" fmla="*/ 69 h 272"/>
                  <a:gd name="T14" fmla="*/ 244 w 273"/>
                  <a:gd name="T15" fmla="*/ 37 h 272"/>
                  <a:gd name="T16" fmla="*/ 273 w 273"/>
                  <a:gd name="T17" fmla="*/ 7 h 272"/>
                  <a:gd name="T18" fmla="*/ 263 w 273"/>
                  <a:gd name="T19" fmla="*/ 7 h 272"/>
                  <a:gd name="T20" fmla="*/ 244 w 273"/>
                  <a:gd name="T21" fmla="*/ 25 h 272"/>
                  <a:gd name="T22" fmla="*/ 227 w 273"/>
                  <a:gd name="T23" fmla="*/ 38 h 272"/>
                  <a:gd name="T24" fmla="*/ 237 w 273"/>
                  <a:gd name="T25" fmla="*/ 6 h 272"/>
                  <a:gd name="T26" fmla="*/ 228 w 273"/>
                  <a:gd name="T27" fmla="*/ 7 h 272"/>
                  <a:gd name="T28" fmla="*/ 216 w 273"/>
                  <a:gd name="T29" fmla="*/ 37 h 272"/>
                  <a:gd name="T30" fmla="*/ 181 w 273"/>
                  <a:gd name="T31" fmla="*/ 54 h 272"/>
                  <a:gd name="T32" fmla="*/ 198 w 273"/>
                  <a:gd name="T33" fmla="*/ 23 h 272"/>
                  <a:gd name="T34" fmla="*/ 212 w 273"/>
                  <a:gd name="T35" fmla="*/ 5 h 272"/>
                  <a:gd name="T36" fmla="*/ 195 w 273"/>
                  <a:gd name="T37" fmla="*/ 0 h 272"/>
                  <a:gd name="T38" fmla="*/ 168 w 273"/>
                  <a:gd name="T39" fmla="*/ 40 h 272"/>
                  <a:gd name="T40" fmla="*/ 150 w 273"/>
                  <a:gd name="T41" fmla="*/ 76 h 272"/>
                  <a:gd name="T42" fmla="*/ 144 w 273"/>
                  <a:gd name="T43" fmla="*/ 44 h 272"/>
                  <a:gd name="T44" fmla="*/ 132 w 273"/>
                  <a:gd name="T45" fmla="*/ 1 h 272"/>
                  <a:gd name="T46" fmla="*/ 125 w 273"/>
                  <a:gd name="T47" fmla="*/ 2 h 272"/>
                  <a:gd name="T48" fmla="*/ 130 w 273"/>
                  <a:gd name="T49" fmla="*/ 42 h 272"/>
                  <a:gd name="T50" fmla="*/ 127 w 273"/>
                  <a:gd name="T51" fmla="*/ 77 h 272"/>
                  <a:gd name="T52" fmla="*/ 106 w 273"/>
                  <a:gd name="T53" fmla="*/ 41 h 272"/>
                  <a:gd name="T54" fmla="*/ 85 w 273"/>
                  <a:gd name="T55" fmla="*/ 7 h 272"/>
                  <a:gd name="T56" fmla="*/ 72 w 273"/>
                  <a:gd name="T57" fmla="*/ 7 h 272"/>
                  <a:gd name="T58" fmla="*/ 104 w 273"/>
                  <a:gd name="T59" fmla="*/ 77 h 272"/>
                  <a:gd name="T60" fmla="*/ 50 w 273"/>
                  <a:gd name="T61" fmla="*/ 3 h 272"/>
                  <a:gd name="T62" fmla="*/ 43 w 273"/>
                  <a:gd name="T63" fmla="*/ 5 h 272"/>
                  <a:gd name="T64" fmla="*/ 63 w 273"/>
                  <a:gd name="T65" fmla="*/ 42 h 272"/>
                  <a:gd name="T66" fmla="*/ 41 w 273"/>
                  <a:gd name="T67" fmla="*/ 27 h 272"/>
                  <a:gd name="T68" fmla="*/ 13 w 273"/>
                  <a:gd name="T69" fmla="*/ 6 h 272"/>
                  <a:gd name="T70" fmla="*/ 0 w 273"/>
                  <a:gd name="T71" fmla="*/ 6 h 272"/>
                  <a:gd name="T72" fmla="*/ 84 w 273"/>
                  <a:gd name="T73" fmla="*/ 77 h 272"/>
                  <a:gd name="T74" fmla="*/ 110 w 273"/>
                  <a:gd name="T75" fmla="*/ 1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3" h="272">
                    <a:moveTo>
                      <a:pt x="110" y="172"/>
                    </a:moveTo>
                    <a:cubicBezTo>
                      <a:pt x="106" y="218"/>
                      <a:pt x="90" y="242"/>
                      <a:pt x="68" y="258"/>
                    </a:cubicBezTo>
                    <a:cubicBezTo>
                      <a:pt x="60" y="264"/>
                      <a:pt x="53" y="268"/>
                      <a:pt x="48" y="272"/>
                    </a:cubicBezTo>
                    <a:cubicBezTo>
                      <a:pt x="204" y="272"/>
                      <a:pt x="204" y="272"/>
                      <a:pt x="204" y="272"/>
                    </a:cubicBezTo>
                    <a:cubicBezTo>
                      <a:pt x="203" y="271"/>
                      <a:pt x="202" y="271"/>
                      <a:pt x="201" y="270"/>
                    </a:cubicBezTo>
                    <a:cubicBezTo>
                      <a:pt x="189" y="261"/>
                      <a:pt x="160" y="239"/>
                      <a:pt x="159" y="181"/>
                    </a:cubicBezTo>
                    <a:cubicBezTo>
                      <a:pt x="158" y="123"/>
                      <a:pt x="162" y="81"/>
                      <a:pt x="177" y="69"/>
                    </a:cubicBezTo>
                    <a:cubicBezTo>
                      <a:pt x="192" y="57"/>
                      <a:pt x="223" y="50"/>
                      <a:pt x="244" y="37"/>
                    </a:cubicBezTo>
                    <a:cubicBezTo>
                      <a:pt x="264" y="24"/>
                      <a:pt x="273" y="7"/>
                      <a:pt x="273" y="7"/>
                    </a:cubicBezTo>
                    <a:cubicBezTo>
                      <a:pt x="263" y="7"/>
                      <a:pt x="263" y="7"/>
                      <a:pt x="263" y="7"/>
                    </a:cubicBezTo>
                    <a:cubicBezTo>
                      <a:pt x="263" y="7"/>
                      <a:pt x="247" y="24"/>
                      <a:pt x="244" y="25"/>
                    </a:cubicBezTo>
                    <a:cubicBezTo>
                      <a:pt x="234" y="32"/>
                      <a:pt x="227" y="38"/>
                      <a:pt x="227" y="38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28" y="7"/>
                      <a:pt x="228" y="7"/>
                      <a:pt x="228" y="7"/>
                    </a:cubicBezTo>
                    <a:cubicBezTo>
                      <a:pt x="228" y="7"/>
                      <a:pt x="226" y="30"/>
                      <a:pt x="216" y="37"/>
                    </a:cubicBezTo>
                    <a:cubicBezTo>
                      <a:pt x="206" y="43"/>
                      <a:pt x="181" y="54"/>
                      <a:pt x="181" y="54"/>
                    </a:cubicBezTo>
                    <a:cubicBezTo>
                      <a:pt x="181" y="54"/>
                      <a:pt x="190" y="32"/>
                      <a:pt x="198" y="23"/>
                    </a:cubicBezTo>
                    <a:cubicBezTo>
                      <a:pt x="206" y="13"/>
                      <a:pt x="212" y="5"/>
                      <a:pt x="212" y="5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3" y="17"/>
                      <a:pt x="168" y="40"/>
                    </a:cubicBezTo>
                    <a:cubicBezTo>
                      <a:pt x="154" y="63"/>
                      <a:pt x="150" y="76"/>
                      <a:pt x="150" y="76"/>
                    </a:cubicBezTo>
                    <a:cubicBezTo>
                      <a:pt x="150" y="76"/>
                      <a:pt x="147" y="52"/>
                      <a:pt x="144" y="44"/>
                    </a:cubicBezTo>
                    <a:cubicBezTo>
                      <a:pt x="142" y="35"/>
                      <a:pt x="132" y="1"/>
                      <a:pt x="132" y="1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5" y="2"/>
                      <a:pt x="128" y="25"/>
                      <a:pt x="130" y="42"/>
                    </a:cubicBezTo>
                    <a:cubicBezTo>
                      <a:pt x="131" y="55"/>
                      <a:pt x="127" y="77"/>
                      <a:pt x="127" y="77"/>
                    </a:cubicBezTo>
                    <a:cubicBezTo>
                      <a:pt x="127" y="77"/>
                      <a:pt x="117" y="59"/>
                      <a:pt x="106" y="41"/>
                    </a:cubicBezTo>
                    <a:cubicBezTo>
                      <a:pt x="101" y="32"/>
                      <a:pt x="85" y="7"/>
                      <a:pt x="85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11"/>
                      <a:pt x="62" y="56"/>
                      <a:pt x="84" y="77"/>
                    </a:cubicBezTo>
                    <a:cubicBezTo>
                      <a:pt x="99" y="91"/>
                      <a:pt x="113" y="127"/>
                      <a:pt x="110" y="17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iṧļiďè">
                <a:extLst>
                  <a:ext uri="{FF2B5EF4-FFF2-40B4-BE49-F238E27FC236}">
                    <a16:creationId xmlns="" xmlns:a16="http://schemas.microsoft.com/office/drawing/2014/main" id="{03E86D4A-D774-4AB6-8A0F-658EDC00EB5F}"/>
                  </a:ext>
                </a:extLst>
              </p:cNvPr>
              <p:cNvSpPr/>
              <p:nvPr/>
            </p:nvSpPr>
            <p:spPr bwMode="auto">
              <a:xfrm>
                <a:off x="4127429" y="3570649"/>
                <a:ext cx="781045" cy="778916"/>
              </a:xfrm>
              <a:custGeom>
                <a:avLst/>
                <a:gdLst>
                  <a:gd name="T0" fmla="*/ 49 w 98"/>
                  <a:gd name="T1" fmla="*/ 0 h 98"/>
                  <a:gd name="T2" fmla="*/ 0 w 98"/>
                  <a:gd name="T3" fmla="*/ 49 h 98"/>
                  <a:gd name="T4" fmla="*/ 49 w 98"/>
                  <a:gd name="T5" fmla="*/ 98 h 98"/>
                  <a:gd name="T6" fmla="*/ 98 w 98"/>
                  <a:gd name="T7" fmla="*/ 49 h 98"/>
                  <a:gd name="T8" fmla="*/ 49 w 98"/>
                  <a:gd name="T9" fmla="*/ 0 h 98"/>
                  <a:gd name="T10" fmla="*/ 49 w 98"/>
                  <a:gd name="T11" fmla="*/ 80 h 98"/>
                  <a:gd name="T12" fmla="*/ 18 w 98"/>
                  <a:gd name="T13" fmla="*/ 49 h 98"/>
                  <a:gd name="T14" fmla="*/ 49 w 98"/>
                  <a:gd name="T15" fmla="*/ 17 h 98"/>
                  <a:gd name="T16" fmla="*/ 80 w 98"/>
                  <a:gd name="T17" fmla="*/ 49 h 98"/>
                  <a:gd name="T18" fmla="*/ 49 w 98"/>
                  <a:gd name="T19" fmla="*/ 8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98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6"/>
                      <a:pt x="22" y="98"/>
                      <a:pt x="49" y="98"/>
                    </a:cubicBezTo>
                    <a:cubicBezTo>
                      <a:pt x="76" y="98"/>
                      <a:pt x="98" y="76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49" y="80"/>
                    </a:moveTo>
                    <a:cubicBezTo>
                      <a:pt x="32" y="80"/>
                      <a:pt x="18" y="66"/>
                      <a:pt x="18" y="49"/>
                    </a:cubicBezTo>
                    <a:cubicBezTo>
                      <a:pt x="18" y="31"/>
                      <a:pt x="32" y="17"/>
                      <a:pt x="49" y="17"/>
                    </a:cubicBezTo>
                    <a:cubicBezTo>
                      <a:pt x="66" y="17"/>
                      <a:pt x="80" y="31"/>
                      <a:pt x="80" y="49"/>
                    </a:cubicBezTo>
                    <a:cubicBezTo>
                      <a:pt x="80" y="66"/>
                      <a:pt x="66" y="80"/>
                      <a:pt x="49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9" name="íšļiḓé">
                <a:extLst>
                  <a:ext uri="{FF2B5EF4-FFF2-40B4-BE49-F238E27FC236}">
                    <a16:creationId xmlns="" xmlns:a16="http://schemas.microsoft.com/office/drawing/2014/main" id="{605B6975-4A5B-4E1B-9B62-0123B687F6E4}"/>
                  </a:ext>
                </a:extLst>
              </p:cNvPr>
              <p:cNvSpPr/>
              <p:nvPr/>
            </p:nvSpPr>
            <p:spPr bwMode="auto">
              <a:xfrm>
                <a:off x="7451655" y="3570649"/>
                <a:ext cx="787429" cy="778916"/>
              </a:xfrm>
              <a:custGeom>
                <a:avLst/>
                <a:gdLst>
                  <a:gd name="T0" fmla="*/ 49 w 99"/>
                  <a:gd name="T1" fmla="*/ 0 h 98"/>
                  <a:gd name="T2" fmla="*/ 0 w 99"/>
                  <a:gd name="T3" fmla="*/ 49 h 98"/>
                  <a:gd name="T4" fmla="*/ 49 w 99"/>
                  <a:gd name="T5" fmla="*/ 98 h 98"/>
                  <a:gd name="T6" fmla="*/ 99 w 99"/>
                  <a:gd name="T7" fmla="*/ 49 h 98"/>
                  <a:gd name="T8" fmla="*/ 49 w 99"/>
                  <a:gd name="T9" fmla="*/ 0 h 98"/>
                  <a:gd name="T10" fmla="*/ 49 w 99"/>
                  <a:gd name="T11" fmla="*/ 80 h 98"/>
                  <a:gd name="T12" fmla="*/ 18 w 99"/>
                  <a:gd name="T13" fmla="*/ 49 h 98"/>
                  <a:gd name="T14" fmla="*/ 49 w 99"/>
                  <a:gd name="T15" fmla="*/ 17 h 98"/>
                  <a:gd name="T16" fmla="*/ 81 w 99"/>
                  <a:gd name="T17" fmla="*/ 49 h 98"/>
                  <a:gd name="T18" fmla="*/ 49 w 99"/>
                  <a:gd name="T19" fmla="*/ 8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8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6"/>
                      <a:pt x="22" y="98"/>
                      <a:pt x="49" y="98"/>
                    </a:cubicBezTo>
                    <a:cubicBezTo>
                      <a:pt x="77" y="98"/>
                      <a:pt x="99" y="76"/>
                      <a:pt x="99" y="49"/>
                    </a:cubicBezTo>
                    <a:cubicBezTo>
                      <a:pt x="99" y="22"/>
                      <a:pt x="77" y="0"/>
                      <a:pt x="49" y="0"/>
                    </a:cubicBezTo>
                    <a:close/>
                    <a:moveTo>
                      <a:pt x="49" y="80"/>
                    </a:moveTo>
                    <a:cubicBezTo>
                      <a:pt x="32" y="80"/>
                      <a:pt x="18" y="66"/>
                      <a:pt x="18" y="49"/>
                    </a:cubicBezTo>
                    <a:cubicBezTo>
                      <a:pt x="18" y="31"/>
                      <a:pt x="32" y="17"/>
                      <a:pt x="49" y="17"/>
                    </a:cubicBezTo>
                    <a:cubicBezTo>
                      <a:pt x="67" y="17"/>
                      <a:pt x="81" y="31"/>
                      <a:pt x="81" y="49"/>
                    </a:cubicBezTo>
                    <a:cubicBezTo>
                      <a:pt x="81" y="66"/>
                      <a:pt x="67" y="80"/>
                      <a:pt x="49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1" name="îś1îdè">
                <a:extLst>
                  <a:ext uri="{FF2B5EF4-FFF2-40B4-BE49-F238E27FC236}">
                    <a16:creationId xmlns="" xmlns:a16="http://schemas.microsoft.com/office/drawing/2014/main" id="{89EB8F3F-2242-4815-AA5A-B2C3AFB357EA}"/>
                  </a:ext>
                </a:extLst>
              </p:cNvPr>
              <p:cNvSpPr/>
              <p:nvPr/>
            </p:nvSpPr>
            <p:spPr bwMode="auto">
              <a:xfrm>
                <a:off x="3452793" y="2268199"/>
                <a:ext cx="5303439" cy="1811085"/>
              </a:xfrm>
              <a:custGeom>
                <a:avLst/>
                <a:gdLst>
                  <a:gd name="T0" fmla="*/ 648 w 667"/>
                  <a:gd name="T1" fmla="*/ 224 h 228"/>
                  <a:gd name="T2" fmla="*/ 646 w 667"/>
                  <a:gd name="T3" fmla="*/ 228 h 228"/>
                  <a:gd name="T4" fmla="*/ 614 w 667"/>
                  <a:gd name="T5" fmla="*/ 228 h 228"/>
                  <a:gd name="T6" fmla="*/ 616 w 667"/>
                  <a:gd name="T7" fmla="*/ 213 h 228"/>
                  <a:gd name="T8" fmla="*/ 552 w 667"/>
                  <a:gd name="T9" fmla="*/ 149 h 228"/>
                  <a:gd name="T10" fmla="*/ 489 w 667"/>
                  <a:gd name="T11" fmla="*/ 213 h 228"/>
                  <a:gd name="T12" fmla="*/ 491 w 667"/>
                  <a:gd name="T13" fmla="*/ 227 h 228"/>
                  <a:gd name="T14" fmla="*/ 379 w 667"/>
                  <a:gd name="T15" fmla="*/ 227 h 228"/>
                  <a:gd name="T16" fmla="*/ 258 w 667"/>
                  <a:gd name="T17" fmla="*/ 226 h 228"/>
                  <a:gd name="T18" fmla="*/ 217 w 667"/>
                  <a:gd name="T19" fmla="*/ 226 h 228"/>
                  <a:gd name="T20" fmla="*/ 196 w 667"/>
                  <a:gd name="T21" fmla="*/ 226 h 228"/>
                  <a:gd name="T22" fmla="*/ 198 w 667"/>
                  <a:gd name="T23" fmla="*/ 213 h 228"/>
                  <a:gd name="T24" fmla="*/ 187 w 667"/>
                  <a:gd name="T25" fmla="*/ 178 h 228"/>
                  <a:gd name="T26" fmla="*/ 167 w 667"/>
                  <a:gd name="T27" fmla="*/ 158 h 228"/>
                  <a:gd name="T28" fmla="*/ 134 w 667"/>
                  <a:gd name="T29" fmla="*/ 149 h 228"/>
                  <a:gd name="T30" fmla="*/ 70 w 667"/>
                  <a:gd name="T31" fmla="*/ 213 h 228"/>
                  <a:gd name="T32" fmla="*/ 72 w 667"/>
                  <a:gd name="T33" fmla="*/ 225 h 228"/>
                  <a:gd name="T34" fmla="*/ 69 w 667"/>
                  <a:gd name="T35" fmla="*/ 225 h 228"/>
                  <a:gd name="T36" fmla="*/ 20 w 667"/>
                  <a:gd name="T37" fmla="*/ 218 h 228"/>
                  <a:gd name="T38" fmla="*/ 2 w 667"/>
                  <a:gd name="T39" fmla="*/ 189 h 228"/>
                  <a:gd name="T40" fmla="*/ 75 w 667"/>
                  <a:gd name="T41" fmla="*/ 109 h 228"/>
                  <a:gd name="T42" fmla="*/ 246 w 667"/>
                  <a:gd name="T43" fmla="*/ 16 h 228"/>
                  <a:gd name="T44" fmla="*/ 455 w 667"/>
                  <a:gd name="T45" fmla="*/ 45 h 228"/>
                  <a:gd name="T46" fmla="*/ 532 w 667"/>
                  <a:gd name="T47" fmla="*/ 97 h 228"/>
                  <a:gd name="T48" fmla="*/ 610 w 667"/>
                  <a:gd name="T49" fmla="*/ 117 h 228"/>
                  <a:gd name="T50" fmla="*/ 648 w 667"/>
                  <a:gd name="T51" fmla="*/ 224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7" h="228">
                    <a:moveTo>
                      <a:pt x="648" y="224"/>
                    </a:move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14" y="228"/>
                      <a:pt x="614" y="228"/>
                      <a:pt x="614" y="228"/>
                    </a:cubicBezTo>
                    <a:cubicBezTo>
                      <a:pt x="615" y="223"/>
                      <a:pt x="616" y="218"/>
                      <a:pt x="616" y="213"/>
                    </a:cubicBezTo>
                    <a:cubicBezTo>
                      <a:pt x="616" y="178"/>
                      <a:pt x="588" y="149"/>
                      <a:pt x="552" y="149"/>
                    </a:cubicBezTo>
                    <a:cubicBezTo>
                      <a:pt x="517" y="149"/>
                      <a:pt x="489" y="178"/>
                      <a:pt x="489" y="213"/>
                    </a:cubicBezTo>
                    <a:cubicBezTo>
                      <a:pt x="489" y="218"/>
                      <a:pt x="489" y="223"/>
                      <a:pt x="491" y="227"/>
                    </a:cubicBezTo>
                    <a:cubicBezTo>
                      <a:pt x="379" y="227"/>
                      <a:pt x="379" y="227"/>
                      <a:pt x="379" y="227"/>
                    </a:cubicBezTo>
                    <a:cubicBezTo>
                      <a:pt x="258" y="226"/>
                      <a:pt x="258" y="226"/>
                      <a:pt x="258" y="226"/>
                    </a:cubicBezTo>
                    <a:cubicBezTo>
                      <a:pt x="217" y="226"/>
                      <a:pt x="217" y="226"/>
                      <a:pt x="217" y="226"/>
                    </a:cubicBezTo>
                    <a:cubicBezTo>
                      <a:pt x="196" y="226"/>
                      <a:pt x="196" y="226"/>
                      <a:pt x="196" y="226"/>
                    </a:cubicBezTo>
                    <a:cubicBezTo>
                      <a:pt x="197" y="222"/>
                      <a:pt x="198" y="217"/>
                      <a:pt x="198" y="213"/>
                    </a:cubicBezTo>
                    <a:cubicBezTo>
                      <a:pt x="198" y="200"/>
                      <a:pt x="194" y="188"/>
                      <a:pt x="187" y="178"/>
                    </a:cubicBezTo>
                    <a:cubicBezTo>
                      <a:pt x="182" y="170"/>
                      <a:pt x="175" y="163"/>
                      <a:pt x="167" y="158"/>
                    </a:cubicBezTo>
                    <a:cubicBezTo>
                      <a:pt x="158" y="153"/>
                      <a:pt x="146" y="149"/>
                      <a:pt x="134" y="149"/>
                    </a:cubicBezTo>
                    <a:cubicBezTo>
                      <a:pt x="99" y="149"/>
                      <a:pt x="70" y="178"/>
                      <a:pt x="70" y="213"/>
                    </a:cubicBezTo>
                    <a:cubicBezTo>
                      <a:pt x="70" y="217"/>
                      <a:pt x="71" y="221"/>
                      <a:pt x="72" y="225"/>
                    </a:cubicBezTo>
                    <a:cubicBezTo>
                      <a:pt x="69" y="225"/>
                      <a:pt x="69" y="225"/>
                      <a:pt x="69" y="225"/>
                    </a:cubicBezTo>
                    <a:cubicBezTo>
                      <a:pt x="69" y="225"/>
                      <a:pt x="40" y="227"/>
                      <a:pt x="20" y="218"/>
                    </a:cubicBezTo>
                    <a:cubicBezTo>
                      <a:pt x="8" y="213"/>
                      <a:pt x="0" y="204"/>
                      <a:pt x="2" y="189"/>
                    </a:cubicBezTo>
                    <a:cubicBezTo>
                      <a:pt x="13" y="114"/>
                      <a:pt x="27" y="137"/>
                      <a:pt x="75" y="109"/>
                    </a:cubicBezTo>
                    <a:cubicBezTo>
                      <a:pt x="110" y="88"/>
                      <a:pt x="141" y="34"/>
                      <a:pt x="246" y="16"/>
                    </a:cubicBezTo>
                    <a:cubicBezTo>
                      <a:pt x="347" y="0"/>
                      <a:pt x="416" y="22"/>
                      <a:pt x="455" y="45"/>
                    </a:cubicBezTo>
                    <a:cubicBezTo>
                      <a:pt x="493" y="68"/>
                      <a:pt x="517" y="95"/>
                      <a:pt x="532" y="97"/>
                    </a:cubicBezTo>
                    <a:cubicBezTo>
                      <a:pt x="546" y="100"/>
                      <a:pt x="594" y="107"/>
                      <a:pt x="610" y="117"/>
                    </a:cubicBezTo>
                    <a:cubicBezTo>
                      <a:pt x="667" y="151"/>
                      <a:pt x="651" y="219"/>
                      <a:pt x="648" y="2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0" name="îsḷîḓe">
                <a:extLst>
                  <a:ext uri="{FF2B5EF4-FFF2-40B4-BE49-F238E27FC236}">
                    <a16:creationId xmlns="" xmlns:a16="http://schemas.microsoft.com/office/drawing/2014/main" id="{46BDF8A8-6A42-41C3-A700-DC04AB48A2FB}"/>
                  </a:ext>
                </a:extLst>
              </p:cNvPr>
              <p:cNvSpPr/>
              <p:nvPr/>
            </p:nvSpPr>
            <p:spPr bwMode="auto">
              <a:xfrm>
                <a:off x="3612408" y="2744913"/>
                <a:ext cx="1964316" cy="1325859"/>
              </a:xfrm>
              <a:custGeom>
                <a:avLst/>
                <a:gdLst>
                  <a:gd name="T0" fmla="*/ 247 w 247"/>
                  <a:gd name="T1" fmla="*/ 39 h 167"/>
                  <a:gd name="T2" fmla="*/ 167 w 247"/>
                  <a:gd name="T3" fmla="*/ 118 h 167"/>
                  <a:gd name="T4" fmla="*/ 147 w 247"/>
                  <a:gd name="T5" fmla="*/ 98 h 167"/>
                  <a:gd name="T6" fmla="*/ 114 w 247"/>
                  <a:gd name="T7" fmla="*/ 89 h 167"/>
                  <a:gd name="T8" fmla="*/ 50 w 247"/>
                  <a:gd name="T9" fmla="*/ 153 h 167"/>
                  <a:gd name="T10" fmla="*/ 52 w 247"/>
                  <a:gd name="T11" fmla="*/ 165 h 167"/>
                  <a:gd name="T12" fmla="*/ 49 w 247"/>
                  <a:gd name="T13" fmla="*/ 165 h 167"/>
                  <a:gd name="T14" fmla="*/ 0 w 247"/>
                  <a:gd name="T15" fmla="*/ 158 h 167"/>
                  <a:gd name="T16" fmla="*/ 142 w 247"/>
                  <a:gd name="T17" fmla="*/ 18 h 167"/>
                  <a:gd name="T18" fmla="*/ 236 w 247"/>
                  <a:gd name="T19" fmla="*/ 0 h 167"/>
                  <a:gd name="T20" fmla="*/ 238 w 247"/>
                  <a:gd name="T21" fmla="*/ 8 h 167"/>
                  <a:gd name="T22" fmla="*/ 247 w 247"/>
                  <a:gd name="T23" fmla="*/ 3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7" h="167">
                    <a:moveTo>
                      <a:pt x="247" y="39"/>
                    </a:moveTo>
                    <a:cubicBezTo>
                      <a:pt x="167" y="118"/>
                      <a:pt x="167" y="118"/>
                      <a:pt x="167" y="118"/>
                    </a:cubicBezTo>
                    <a:cubicBezTo>
                      <a:pt x="162" y="110"/>
                      <a:pt x="155" y="103"/>
                      <a:pt x="147" y="98"/>
                    </a:cubicBezTo>
                    <a:cubicBezTo>
                      <a:pt x="138" y="93"/>
                      <a:pt x="126" y="89"/>
                      <a:pt x="114" y="89"/>
                    </a:cubicBezTo>
                    <a:cubicBezTo>
                      <a:pt x="79" y="89"/>
                      <a:pt x="50" y="118"/>
                      <a:pt x="50" y="153"/>
                    </a:cubicBezTo>
                    <a:cubicBezTo>
                      <a:pt x="50" y="157"/>
                      <a:pt x="51" y="161"/>
                      <a:pt x="52" y="165"/>
                    </a:cubicBezTo>
                    <a:cubicBezTo>
                      <a:pt x="49" y="165"/>
                      <a:pt x="49" y="165"/>
                      <a:pt x="49" y="165"/>
                    </a:cubicBezTo>
                    <a:cubicBezTo>
                      <a:pt x="49" y="165"/>
                      <a:pt x="20" y="167"/>
                      <a:pt x="0" y="15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8" y="8"/>
                      <a:pt x="238" y="8"/>
                      <a:pt x="238" y="8"/>
                    </a:cubicBezTo>
                    <a:lnTo>
                      <a:pt x="247" y="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1" name="ïş1ïdè">
                <a:extLst>
                  <a:ext uri="{FF2B5EF4-FFF2-40B4-BE49-F238E27FC236}">
                    <a16:creationId xmlns="" xmlns:a16="http://schemas.microsoft.com/office/drawing/2014/main" id="{FC8C48D9-3593-4BC0-AA0A-FD7EB8E1D649}"/>
                  </a:ext>
                </a:extLst>
              </p:cNvPr>
              <p:cNvSpPr/>
              <p:nvPr/>
            </p:nvSpPr>
            <p:spPr bwMode="auto">
              <a:xfrm>
                <a:off x="4780781" y="2466120"/>
                <a:ext cx="2615541" cy="1604652"/>
              </a:xfrm>
              <a:custGeom>
                <a:avLst/>
                <a:gdLst>
                  <a:gd name="T0" fmla="*/ 329 w 329"/>
                  <a:gd name="T1" fmla="*/ 78 h 202"/>
                  <a:gd name="T2" fmla="*/ 212 w 329"/>
                  <a:gd name="T3" fmla="*/ 202 h 202"/>
                  <a:gd name="T4" fmla="*/ 29 w 329"/>
                  <a:gd name="T5" fmla="*/ 201 h 202"/>
                  <a:gd name="T6" fmla="*/ 31 w 329"/>
                  <a:gd name="T7" fmla="*/ 188 h 202"/>
                  <a:gd name="T8" fmla="*/ 20 w 329"/>
                  <a:gd name="T9" fmla="*/ 153 h 202"/>
                  <a:gd name="T10" fmla="*/ 0 w 329"/>
                  <a:gd name="T11" fmla="*/ 133 h 202"/>
                  <a:gd name="T12" fmla="*/ 91 w 329"/>
                  <a:gd name="T13" fmla="*/ 43 h 202"/>
                  <a:gd name="T14" fmla="*/ 133 w 329"/>
                  <a:gd name="T15" fmla="*/ 0 h 202"/>
                  <a:gd name="T16" fmla="*/ 329 w 329"/>
                  <a:gd name="T17" fmla="*/ 7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202">
                    <a:moveTo>
                      <a:pt x="329" y="78"/>
                    </a:moveTo>
                    <a:cubicBezTo>
                      <a:pt x="212" y="202"/>
                      <a:pt x="212" y="202"/>
                      <a:pt x="212" y="202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30" y="197"/>
                      <a:pt x="31" y="192"/>
                      <a:pt x="31" y="188"/>
                    </a:cubicBezTo>
                    <a:cubicBezTo>
                      <a:pt x="31" y="175"/>
                      <a:pt x="27" y="163"/>
                      <a:pt x="20" y="153"/>
                    </a:cubicBezTo>
                    <a:cubicBezTo>
                      <a:pt x="15" y="145"/>
                      <a:pt x="8" y="138"/>
                      <a:pt x="0" y="133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329" y="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2" name="ïşļíḑê">
                <a:extLst>
                  <a:ext uri="{FF2B5EF4-FFF2-40B4-BE49-F238E27FC236}">
                    <a16:creationId xmlns="" xmlns:a16="http://schemas.microsoft.com/office/drawing/2014/main" id="{820F586C-DE43-4D9C-BA57-121BDC15AF50}"/>
                  </a:ext>
                </a:extLst>
              </p:cNvPr>
              <p:cNvSpPr/>
              <p:nvPr/>
            </p:nvSpPr>
            <p:spPr bwMode="auto">
              <a:xfrm>
                <a:off x="3435768" y="1140261"/>
                <a:ext cx="5131056" cy="2287799"/>
              </a:xfrm>
              <a:custGeom>
                <a:avLst/>
                <a:gdLst>
                  <a:gd name="T0" fmla="*/ 74 w 645"/>
                  <a:gd name="T1" fmla="*/ 238 h 288"/>
                  <a:gd name="T2" fmla="*/ 246 w 645"/>
                  <a:gd name="T3" fmla="*/ 145 h 288"/>
                  <a:gd name="T4" fmla="*/ 457 w 645"/>
                  <a:gd name="T5" fmla="*/ 174 h 288"/>
                  <a:gd name="T6" fmla="*/ 535 w 645"/>
                  <a:gd name="T7" fmla="*/ 227 h 288"/>
                  <a:gd name="T8" fmla="*/ 613 w 645"/>
                  <a:gd name="T9" fmla="*/ 247 h 288"/>
                  <a:gd name="T10" fmla="*/ 645 w 645"/>
                  <a:gd name="T11" fmla="*/ 280 h 288"/>
                  <a:gd name="T12" fmla="*/ 645 w 645"/>
                  <a:gd name="T13" fmla="*/ 279 h 288"/>
                  <a:gd name="T14" fmla="*/ 623 w 645"/>
                  <a:gd name="T15" fmla="*/ 219 h 288"/>
                  <a:gd name="T16" fmla="*/ 560 w 645"/>
                  <a:gd name="T17" fmla="*/ 164 h 288"/>
                  <a:gd name="T18" fmla="*/ 562 w 645"/>
                  <a:gd name="T19" fmla="*/ 144 h 288"/>
                  <a:gd name="T20" fmla="*/ 456 w 645"/>
                  <a:gd name="T21" fmla="*/ 47 h 288"/>
                  <a:gd name="T22" fmla="*/ 447 w 645"/>
                  <a:gd name="T23" fmla="*/ 48 h 288"/>
                  <a:gd name="T24" fmla="*/ 347 w 645"/>
                  <a:gd name="T25" fmla="*/ 0 h 288"/>
                  <a:gd name="T26" fmla="*/ 263 w 645"/>
                  <a:gd name="T27" fmla="*/ 30 h 288"/>
                  <a:gd name="T28" fmla="*/ 243 w 645"/>
                  <a:gd name="T29" fmla="*/ 28 h 288"/>
                  <a:gd name="T30" fmla="*/ 124 w 645"/>
                  <a:gd name="T31" fmla="*/ 112 h 288"/>
                  <a:gd name="T32" fmla="*/ 120 w 645"/>
                  <a:gd name="T33" fmla="*/ 112 h 288"/>
                  <a:gd name="T34" fmla="*/ 50 w 645"/>
                  <a:gd name="T35" fmla="*/ 176 h 288"/>
                  <a:gd name="T36" fmla="*/ 53 w 645"/>
                  <a:gd name="T37" fmla="*/ 196 h 288"/>
                  <a:gd name="T38" fmla="*/ 0 w 645"/>
                  <a:gd name="T39" fmla="*/ 261 h 288"/>
                  <a:gd name="T40" fmla="*/ 6 w 645"/>
                  <a:gd name="T41" fmla="*/ 288 h 288"/>
                  <a:gd name="T42" fmla="*/ 74 w 645"/>
                  <a:gd name="T43" fmla="*/ 23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5" h="288">
                    <a:moveTo>
                      <a:pt x="74" y="238"/>
                    </a:moveTo>
                    <a:cubicBezTo>
                      <a:pt x="109" y="217"/>
                      <a:pt x="140" y="163"/>
                      <a:pt x="246" y="145"/>
                    </a:cubicBezTo>
                    <a:cubicBezTo>
                      <a:pt x="349" y="128"/>
                      <a:pt x="418" y="151"/>
                      <a:pt x="457" y="174"/>
                    </a:cubicBezTo>
                    <a:cubicBezTo>
                      <a:pt x="495" y="198"/>
                      <a:pt x="520" y="225"/>
                      <a:pt x="535" y="227"/>
                    </a:cubicBezTo>
                    <a:cubicBezTo>
                      <a:pt x="549" y="230"/>
                      <a:pt x="598" y="237"/>
                      <a:pt x="613" y="247"/>
                    </a:cubicBezTo>
                    <a:cubicBezTo>
                      <a:pt x="629" y="256"/>
                      <a:pt x="639" y="268"/>
                      <a:pt x="645" y="280"/>
                    </a:cubicBezTo>
                    <a:cubicBezTo>
                      <a:pt x="645" y="280"/>
                      <a:pt x="645" y="279"/>
                      <a:pt x="645" y="279"/>
                    </a:cubicBezTo>
                    <a:cubicBezTo>
                      <a:pt x="645" y="257"/>
                      <a:pt x="637" y="236"/>
                      <a:pt x="623" y="219"/>
                    </a:cubicBezTo>
                    <a:cubicBezTo>
                      <a:pt x="618" y="190"/>
                      <a:pt x="592" y="167"/>
                      <a:pt x="560" y="164"/>
                    </a:cubicBezTo>
                    <a:cubicBezTo>
                      <a:pt x="561" y="158"/>
                      <a:pt x="562" y="151"/>
                      <a:pt x="562" y="144"/>
                    </a:cubicBezTo>
                    <a:cubicBezTo>
                      <a:pt x="562" y="90"/>
                      <a:pt x="515" y="47"/>
                      <a:pt x="456" y="47"/>
                    </a:cubicBezTo>
                    <a:cubicBezTo>
                      <a:pt x="453" y="47"/>
                      <a:pt x="450" y="47"/>
                      <a:pt x="447" y="48"/>
                    </a:cubicBezTo>
                    <a:cubicBezTo>
                      <a:pt x="425" y="19"/>
                      <a:pt x="388" y="0"/>
                      <a:pt x="347" y="0"/>
                    </a:cubicBezTo>
                    <a:cubicBezTo>
                      <a:pt x="314" y="0"/>
                      <a:pt x="285" y="11"/>
                      <a:pt x="263" y="30"/>
                    </a:cubicBezTo>
                    <a:cubicBezTo>
                      <a:pt x="256" y="29"/>
                      <a:pt x="250" y="28"/>
                      <a:pt x="243" y="28"/>
                    </a:cubicBezTo>
                    <a:cubicBezTo>
                      <a:pt x="186" y="28"/>
                      <a:pt x="138" y="64"/>
                      <a:pt x="124" y="112"/>
                    </a:cubicBezTo>
                    <a:cubicBezTo>
                      <a:pt x="123" y="112"/>
                      <a:pt x="121" y="112"/>
                      <a:pt x="120" y="112"/>
                    </a:cubicBezTo>
                    <a:cubicBezTo>
                      <a:pt x="81" y="112"/>
                      <a:pt x="50" y="141"/>
                      <a:pt x="50" y="176"/>
                    </a:cubicBezTo>
                    <a:cubicBezTo>
                      <a:pt x="50" y="183"/>
                      <a:pt x="51" y="190"/>
                      <a:pt x="53" y="196"/>
                    </a:cubicBezTo>
                    <a:cubicBezTo>
                      <a:pt x="22" y="204"/>
                      <a:pt x="0" y="230"/>
                      <a:pt x="0" y="261"/>
                    </a:cubicBezTo>
                    <a:cubicBezTo>
                      <a:pt x="0" y="271"/>
                      <a:pt x="2" y="280"/>
                      <a:pt x="6" y="288"/>
                    </a:cubicBezTo>
                    <a:cubicBezTo>
                      <a:pt x="17" y="250"/>
                      <a:pt x="33" y="262"/>
                      <a:pt x="74" y="2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3" name="iŝḷîḍê">
                <a:extLst>
                  <a:ext uri="{FF2B5EF4-FFF2-40B4-BE49-F238E27FC236}">
                    <a16:creationId xmlns="" xmlns:a16="http://schemas.microsoft.com/office/drawing/2014/main" id="{CDF55288-555B-4545-B74B-42DDF175A562}"/>
                  </a:ext>
                </a:extLst>
              </p:cNvPr>
              <p:cNvSpPr/>
              <p:nvPr/>
            </p:nvSpPr>
            <p:spPr bwMode="auto">
              <a:xfrm>
                <a:off x="4606270" y="2474633"/>
                <a:ext cx="1096016" cy="580994"/>
              </a:xfrm>
              <a:custGeom>
                <a:avLst/>
                <a:gdLst>
                  <a:gd name="T0" fmla="*/ 0 w 138"/>
                  <a:gd name="T1" fmla="*/ 70 h 73"/>
                  <a:gd name="T2" fmla="*/ 138 w 138"/>
                  <a:gd name="T3" fmla="*/ 0 h 73"/>
                  <a:gd name="T4" fmla="*/ 122 w 138"/>
                  <a:gd name="T5" fmla="*/ 73 h 73"/>
                  <a:gd name="T6" fmla="*/ 0 w 138"/>
                  <a:gd name="T7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73">
                    <a:moveTo>
                      <a:pt x="0" y="70"/>
                    </a:moveTo>
                    <a:cubicBezTo>
                      <a:pt x="12" y="55"/>
                      <a:pt x="55" y="4"/>
                      <a:pt x="138" y="0"/>
                    </a:cubicBezTo>
                    <a:cubicBezTo>
                      <a:pt x="122" y="73"/>
                      <a:pt x="122" y="73"/>
                      <a:pt x="122" y="73"/>
                    </a:cubicBez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4" name="iš1îďè">
                <a:extLst>
                  <a:ext uri="{FF2B5EF4-FFF2-40B4-BE49-F238E27FC236}">
                    <a16:creationId xmlns="" xmlns:a16="http://schemas.microsoft.com/office/drawing/2014/main" id="{0AD37C90-38E1-454B-8D44-23E79769DC4A}"/>
                  </a:ext>
                </a:extLst>
              </p:cNvPr>
              <p:cNvSpPr/>
              <p:nvPr/>
            </p:nvSpPr>
            <p:spPr bwMode="auto">
              <a:xfrm>
                <a:off x="5178753" y="3308882"/>
                <a:ext cx="1072606" cy="755505"/>
              </a:xfrm>
              <a:custGeom>
                <a:avLst/>
                <a:gdLst>
                  <a:gd name="T0" fmla="*/ 504 w 504"/>
                  <a:gd name="T1" fmla="*/ 4 h 355"/>
                  <a:gd name="T2" fmla="*/ 153 w 504"/>
                  <a:gd name="T3" fmla="*/ 355 h 355"/>
                  <a:gd name="T4" fmla="*/ 0 w 504"/>
                  <a:gd name="T5" fmla="*/ 355 h 355"/>
                  <a:gd name="T6" fmla="*/ 347 w 504"/>
                  <a:gd name="T7" fmla="*/ 0 h 355"/>
                  <a:gd name="T8" fmla="*/ 504 w 504"/>
                  <a:gd name="T9" fmla="*/ 4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4" h="355">
                    <a:moveTo>
                      <a:pt x="504" y="4"/>
                    </a:moveTo>
                    <a:lnTo>
                      <a:pt x="153" y="355"/>
                    </a:lnTo>
                    <a:lnTo>
                      <a:pt x="0" y="355"/>
                    </a:lnTo>
                    <a:lnTo>
                      <a:pt x="347" y="0"/>
                    </a:lnTo>
                    <a:lnTo>
                      <a:pt x="504" y="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5" name="îṡľïḋê">
                <a:extLst>
                  <a:ext uri="{FF2B5EF4-FFF2-40B4-BE49-F238E27FC236}">
                    <a16:creationId xmlns="" xmlns:a16="http://schemas.microsoft.com/office/drawing/2014/main" id="{87447CB6-5AA1-440B-93D1-AB18BF61E4EA}"/>
                  </a:ext>
                </a:extLst>
              </p:cNvPr>
              <p:cNvSpPr/>
              <p:nvPr/>
            </p:nvSpPr>
            <p:spPr bwMode="auto">
              <a:xfrm>
                <a:off x="5798054" y="2451223"/>
                <a:ext cx="1598268" cy="636327"/>
              </a:xfrm>
              <a:custGeom>
                <a:avLst/>
                <a:gdLst>
                  <a:gd name="T0" fmla="*/ 0 w 201"/>
                  <a:gd name="T1" fmla="*/ 76 h 80"/>
                  <a:gd name="T2" fmla="*/ 5 w 201"/>
                  <a:gd name="T3" fmla="*/ 2 h 80"/>
                  <a:gd name="T4" fmla="*/ 147 w 201"/>
                  <a:gd name="T5" fmla="*/ 35 h 80"/>
                  <a:gd name="T6" fmla="*/ 201 w 201"/>
                  <a:gd name="T7" fmla="*/ 80 h 80"/>
                  <a:gd name="T8" fmla="*/ 0 w 201"/>
                  <a:gd name="T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80">
                    <a:moveTo>
                      <a:pt x="0" y="76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83" y="0"/>
                      <a:pt x="122" y="19"/>
                      <a:pt x="147" y="35"/>
                    </a:cubicBezTo>
                    <a:cubicBezTo>
                      <a:pt x="173" y="51"/>
                      <a:pt x="201" y="80"/>
                      <a:pt x="201" y="8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06" name="íṣḻíde">
                <a:extLst>
                  <a:ext uri="{FF2B5EF4-FFF2-40B4-BE49-F238E27FC236}">
                    <a16:creationId xmlns="" xmlns:a16="http://schemas.microsoft.com/office/drawing/2014/main" id="{7D3F8983-B2CF-4514-91FC-DF20FC082232}"/>
                  </a:ext>
                </a:extLst>
              </p:cNvPr>
              <p:cNvSpPr/>
              <p:nvPr/>
            </p:nvSpPr>
            <p:spPr bwMode="auto">
              <a:xfrm>
                <a:off x="5917232" y="3285472"/>
                <a:ext cx="334126" cy="46820"/>
              </a:xfrm>
              <a:custGeom>
                <a:avLst/>
                <a:gdLst>
                  <a:gd name="T0" fmla="*/ 40 w 42"/>
                  <a:gd name="T1" fmla="*/ 6 h 6"/>
                  <a:gd name="T2" fmla="*/ 3 w 42"/>
                  <a:gd name="T3" fmla="*/ 6 h 6"/>
                  <a:gd name="T4" fmla="*/ 0 w 42"/>
                  <a:gd name="T5" fmla="*/ 3 h 6"/>
                  <a:gd name="T6" fmla="*/ 3 w 42"/>
                  <a:gd name="T7" fmla="*/ 0 h 6"/>
                  <a:gd name="T8" fmla="*/ 40 w 42"/>
                  <a:gd name="T9" fmla="*/ 0 h 6"/>
                  <a:gd name="T10" fmla="*/ 42 w 42"/>
                  <a:gd name="T11" fmla="*/ 3 h 6"/>
                  <a:gd name="T12" fmla="*/ 40 w 4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6">
                    <a:moveTo>
                      <a:pt x="4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2" y="1"/>
                      <a:pt x="42" y="3"/>
                    </a:cubicBezTo>
                    <a:cubicBezTo>
                      <a:pt x="42" y="4"/>
                      <a:pt x="41" y="6"/>
                      <a:pt x="4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</p:grpSp>
        <p:sp>
          <p:nvSpPr>
            <p:cNvPr id="46" name="íṣḻiḋé">
              <a:extLst>
                <a:ext uri="{FF2B5EF4-FFF2-40B4-BE49-F238E27FC236}">
                  <a16:creationId xmlns="" xmlns:a16="http://schemas.microsoft.com/office/drawing/2014/main" id="{C8AB30A5-62F1-4068-9E21-F96F1A7A5FC0}"/>
                </a:ext>
              </a:extLst>
            </p:cNvPr>
            <p:cNvSpPr/>
            <p:nvPr/>
          </p:nvSpPr>
          <p:spPr>
            <a:xfrm>
              <a:off x="4857654" y="1748883"/>
              <a:ext cx="2376410" cy="720978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4378">
                <a:defRPr/>
              </a:pPr>
              <a:r>
                <a:rPr lang="en-US" altLang="zh-CN" sz="2400" b="1" i="1" dirty="0"/>
                <a:t>Text here</a:t>
              </a:r>
              <a:endParaRPr lang="zh-CN" altLang="en-US" sz="2400" b="1" i="1" dirty="0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D0294DFC-55D1-441C-8CC0-CA81902161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31125" y="2209800"/>
              <a:ext cx="37877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i$ļiḍè">
              <a:extLst>
                <a:ext uri="{FF2B5EF4-FFF2-40B4-BE49-F238E27FC236}">
                  <a16:creationId xmlns="" xmlns:a16="http://schemas.microsoft.com/office/drawing/2014/main" id="{A92B660E-049A-420E-9299-F7CD67937A03}"/>
                </a:ext>
              </a:extLst>
            </p:cNvPr>
            <p:cNvSpPr txBox="1"/>
            <p:nvPr/>
          </p:nvSpPr>
          <p:spPr>
            <a:xfrm>
              <a:off x="7734300" y="1555620"/>
              <a:ext cx="3784600" cy="6456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171450"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/>
                <a:t>.….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61530D0C-EA1F-4873-811B-F2374661358D}"/>
                </a:ext>
              </a:extLst>
            </p:cNvPr>
            <p:cNvCxnSpPr>
              <a:cxnSpLocks/>
              <a:endCxn id="50" idx="6"/>
            </p:cNvCxnSpPr>
            <p:nvPr/>
          </p:nvCxnSpPr>
          <p:spPr>
            <a:xfrm flipH="1">
              <a:off x="1609725" y="3810000"/>
              <a:ext cx="18954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îSļïḑê">
              <a:extLst>
                <a:ext uri="{FF2B5EF4-FFF2-40B4-BE49-F238E27FC236}">
                  <a16:creationId xmlns="" xmlns:a16="http://schemas.microsoft.com/office/drawing/2014/main" id="{48815436-1A6C-491F-97DA-724B1DFB5538}"/>
                </a:ext>
              </a:extLst>
            </p:cNvPr>
            <p:cNvSpPr/>
            <p:nvPr/>
          </p:nvSpPr>
          <p:spPr>
            <a:xfrm>
              <a:off x="664117" y="3337197"/>
              <a:ext cx="945608" cy="9456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sz="2400" b="1" i="1" dirty="0"/>
                <a:t>80</a:t>
              </a:r>
              <a:r>
                <a:rPr lang="en-US" altLang="zh-CN" sz="2400" b="1" i="1" dirty="0"/>
                <a:t>%</a:t>
              </a:r>
              <a:endParaRPr lang="en-US" sz="2400" b="1" i="1" dirty="0"/>
            </a:p>
          </p:txBody>
        </p:sp>
        <p:sp>
          <p:nvSpPr>
            <p:cNvPr id="51" name="iśḻïdé">
              <a:extLst>
                <a:ext uri="{FF2B5EF4-FFF2-40B4-BE49-F238E27FC236}">
                  <a16:creationId xmlns="" xmlns:a16="http://schemas.microsoft.com/office/drawing/2014/main" id="{4F0E156D-7332-4DCB-A06F-9ECD17AC0EE0}"/>
                </a:ext>
              </a:extLst>
            </p:cNvPr>
            <p:cNvSpPr/>
            <p:nvPr/>
          </p:nvSpPr>
          <p:spPr>
            <a:xfrm>
              <a:off x="673100" y="4282803"/>
              <a:ext cx="3256060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52" name="ïşḷîdê">
              <a:extLst>
                <a:ext uri="{FF2B5EF4-FFF2-40B4-BE49-F238E27FC236}">
                  <a16:creationId xmlns="" xmlns:a16="http://schemas.microsoft.com/office/drawing/2014/main" id="{54BD91AE-39A0-4021-B1F2-B773A24CC6AE}"/>
                </a:ext>
              </a:extLst>
            </p:cNvPr>
            <p:cNvSpPr txBox="1"/>
            <p:nvPr/>
          </p:nvSpPr>
          <p:spPr>
            <a:xfrm>
              <a:off x="673100" y="4716609"/>
              <a:ext cx="3256060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244EA105-B802-42B4-9FEA-0649C445385F}"/>
                </a:ext>
              </a:extLst>
            </p:cNvPr>
            <p:cNvCxnSpPr/>
            <p:nvPr/>
          </p:nvCxnSpPr>
          <p:spPr>
            <a:xfrm>
              <a:off x="6438900" y="5475440"/>
              <a:ext cx="50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iṧļîḋê">
              <a:extLst>
                <a:ext uri="{FF2B5EF4-FFF2-40B4-BE49-F238E27FC236}">
                  <a16:creationId xmlns="" xmlns:a16="http://schemas.microsoft.com/office/drawing/2014/main" id="{FD4DAE9F-36B4-4647-8E21-2680957569A4}"/>
                </a:ext>
              </a:extLst>
            </p:cNvPr>
            <p:cNvSpPr/>
            <p:nvPr/>
          </p:nvSpPr>
          <p:spPr>
            <a:xfrm>
              <a:off x="8262840" y="4282803"/>
              <a:ext cx="3256060" cy="4338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r" defTabSz="1066800"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55" name="išļíḑê">
              <a:extLst>
                <a:ext uri="{FF2B5EF4-FFF2-40B4-BE49-F238E27FC236}">
                  <a16:creationId xmlns="" xmlns:a16="http://schemas.microsoft.com/office/drawing/2014/main" id="{29E5C7E8-C63A-4395-B70E-EACE5D05E0ED}"/>
                </a:ext>
              </a:extLst>
            </p:cNvPr>
            <p:cNvSpPr txBox="1"/>
            <p:nvPr/>
          </p:nvSpPr>
          <p:spPr>
            <a:xfrm>
              <a:off x="8262840" y="4716609"/>
              <a:ext cx="3256060" cy="7588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 defTabSz="914378">
                <a:lnSpc>
                  <a:spcPct val="150000"/>
                </a:lnSpc>
                <a:defRPr/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56" name="îṥḻiḋe">
              <a:extLst>
                <a:ext uri="{FF2B5EF4-FFF2-40B4-BE49-F238E27FC236}">
                  <a16:creationId xmlns="" xmlns:a16="http://schemas.microsoft.com/office/drawing/2014/main" id="{683BDD50-FF07-43D4-A463-F87843357916}"/>
                </a:ext>
              </a:extLst>
            </p:cNvPr>
            <p:cNvSpPr/>
            <p:nvPr/>
          </p:nvSpPr>
          <p:spPr bwMode="auto">
            <a:xfrm>
              <a:off x="6438899" y="5116117"/>
              <a:ext cx="314325" cy="320806"/>
            </a:xfrm>
            <a:custGeom>
              <a:avLst/>
              <a:gdLst>
                <a:gd name="connsiteX0" fmla="*/ 212031 w 595499"/>
                <a:gd name="connsiteY0" fmla="*/ 516788 h 607780"/>
                <a:gd name="connsiteX1" fmla="*/ 210730 w 595499"/>
                <a:gd name="connsiteY1" fmla="*/ 517787 h 607780"/>
                <a:gd name="connsiteX2" fmla="*/ 212031 w 595499"/>
                <a:gd name="connsiteY2" fmla="*/ 528277 h 607780"/>
                <a:gd name="connsiteX3" fmla="*/ 210530 w 595499"/>
                <a:gd name="connsiteY3" fmla="*/ 436259 h 607780"/>
                <a:gd name="connsiteX4" fmla="*/ 164107 w 595499"/>
                <a:gd name="connsiteY4" fmla="*/ 436959 h 607780"/>
                <a:gd name="connsiteX5" fmla="*/ 157104 w 595499"/>
                <a:gd name="connsiteY5" fmla="*/ 442853 h 607780"/>
                <a:gd name="connsiteX6" fmla="*/ 124888 w 595499"/>
                <a:gd name="connsiteY6" fmla="*/ 510993 h 607780"/>
                <a:gd name="connsiteX7" fmla="*/ 209830 w 595499"/>
                <a:gd name="connsiteY7" fmla="*/ 516488 h 607780"/>
                <a:gd name="connsiteX8" fmla="*/ 532171 w 595499"/>
                <a:gd name="connsiteY8" fmla="*/ 332759 h 607780"/>
                <a:gd name="connsiteX9" fmla="*/ 459338 w 595499"/>
                <a:gd name="connsiteY9" fmla="*/ 366524 h 607780"/>
                <a:gd name="connsiteX10" fmla="*/ 479747 w 595499"/>
                <a:gd name="connsiteY10" fmla="*/ 408182 h 607780"/>
                <a:gd name="connsiteX11" fmla="*/ 488151 w 595499"/>
                <a:gd name="connsiteY11" fmla="*/ 412078 h 607780"/>
                <a:gd name="connsiteX12" fmla="*/ 563885 w 595499"/>
                <a:gd name="connsiteY12" fmla="*/ 412078 h 607780"/>
                <a:gd name="connsiteX13" fmla="*/ 534272 w 595499"/>
                <a:gd name="connsiteY13" fmla="*/ 308583 h 607780"/>
                <a:gd name="connsiteX14" fmla="*/ 554081 w 595499"/>
                <a:gd name="connsiteY14" fmla="*/ 324966 h 607780"/>
                <a:gd name="connsiteX15" fmla="*/ 591897 w 595499"/>
                <a:gd name="connsiteY15" fmla="*/ 421369 h 607780"/>
                <a:gd name="connsiteX16" fmla="*/ 594499 w 595499"/>
                <a:gd name="connsiteY16" fmla="*/ 428062 h 607780"/>
                <a:gd name="connsiteX17" fmla="*/ 594799 w 595499"/>
                <a:gd name="connsiteY17" fmla="*/ 428861 h 607780"/>
                <a:gd name="connsiteX18" fmla="*/ 594799 w 595499"/>
                <a:gd name="connsiteY18" fmla="*/ 430060 h 607780"/>
                <a:gd name="connsiteX19" fmla="*/ 595499 w 595499"/>
                <a:gd name="connsiteY19" fmla="*/ 433856 h 607780"/>
                <a:gd name="connsiteX20" fmla="*/ 594799 w 595499"/>
                <a:gd name="connsiteY20" fmla="*/ 439251 h 607780"/>
                <a:gd name="connsiteX21" fmla="*/ 594799 w 595499"/>
                <a:gd name="connsiteY21" fmla="*/ 440549 h 607780"/>
                <a:gd name="connsiteX22" fmla="*/ 594599 w 595499"/>
                <a:gd name="connsiteY22" fmla="*/ 440549 h 607780"/>
                <a:gd name="connsiteX23" fmla="*/ 578191 w 595499"/>
                <a:gd name="connsiteY23" fmla="*/ 496593 h 607780"/>
                <a:gd name="connsiteX24" fmla="*/ 565786 w 595499"/>
                <a:gd name="connsiteY24" fmla="*/ 538750 h 607780"/>
                <a:gd name="connsiteX25" fmla="*/ 557982 w 595499"/>
                <a:gd name="connsiteY25" fmla="*/ 553935 h 607780"/>
                <a:gd name="connsiteX26" fmla="*/ 548378 w 595499"/>
                <a:gd name="connsiteY26" fmla="*/ 556931 h 607780"/>
                <a:gd name="connsiteX27" fmla="*/ 398911 w 595499"/>
                <a:gd name="connsiteY27" fmla="*/ 556931 h 607780"/>
                <a:gd name="connsiteX28" fmla="*/ 398911 w 595499"/>
                <a:gd name="connsiteY28" fmla="*/ 587700 h 607780"/>
                <a:gd name="connsiteX29" fmla="*/ 382904 w 595499"/>
                <a:gd name="connsiteY29" fmla="*/ 607780 h 607780"/>
                <a:gd name="connsiteX30" fmla="*/ 366697 w 595499"/>
                <a:gd name="connsiteY30" fmla="*/ 599888 h 607780"/>
                <a:gd name="connsiteX31" fmla="*/ 265052 w 595499"/>
                <a:gd name="connsiteY31" fmla="*/ 501288 h 607780"/>
                <a:gd name="connsiteX32" fmla="*/ 258749 w 595499"/>
                <a:gd name="connsiteY32" fmla="*/ 486103 h 607780"/>
                <a:gd name="connsiteX33" fmla="*/ 266453 w 595499"/>
                <a:gd name="connsiteY33" fmla="*/ 470519 h 607780"/>
                <a:gd name="connsiteX34" fmla="*/ 364296 w 595499"/>
                <a:gd name="connsiteY34" fmla="*/ 370121 h 607780"/>
                <a:gd name="connsiteX35" fmla="*/ 381004 w 595499"/>
                <a:gd name="connsiteY35" fmla="*/ 361429 h 607780"/>
                <a:gd name="connsiteX36" fmla="*/ 395910 w 595499"/>
                <a:gd name="connsiteY36" fmla="*/ 379311 h 607780"/>
                <a:gd name="connsiteX37" fmla="*/ 395910 w 595499"/>
                <a:gd name="connsiteY37" fmla="*/ 413577 h 607780"/>
                <a:gd name="connsiteX38" fmla="*/ 456437 w 595499"/>
                <a:gd name="connsiteY38" fmla="*/ 413477 h 607780"/>
                <a:gd name="connsiteX39" fmla="*/ 437028 w 595499"/>
                <a:gd name="connsiteY39" fmla="*/ 373917 h 607780"/>
                <a:gd name="connsiteX40" fmla="*/ 435128 w 595499"/>
                <a:gd name="connsiteY40" fmla="*/ 358532 h 607780"/>
                <a:gd name="connsiteX41" fmla="*/ 449634 w 595499"/>
                <a:gd name="connsiteY41" fmla="*/ 345446 h 607780"/>
                <a:gd name="connsiteX42" fmla="*/ 524167 w 595499"/>
                <a:gd name="connsiteY42" fmla="*/ 311080 h 607780"/>
                <a:gd name="connsiteX43" fmla="*/ 534272 w 595499"/>
                <a:gd name="connsiteY43" fmla="*/ 308583 h 607780"/>
                <a:gd name="connsiteX44" fmla="*/ 468515 w 595499"/>
                <a:gd name="connsiteY44" fmla="*/ 273805 h 607780"/>
                <a:gd name="connsiteX45" fmla="*/ 467615 w 595499"/>
                <a:gd name="connsiteY45" fmla="*/ 274005 h 607780"/>
                <a:gd name="connsiteX46" fmla="*/ 468515 w 595499"/>
                <a:gd name="connsiteY46" fmla="*/ 285393 h 607780"/>
                <a:gd name="connsiteX47" fmla="*/ 173012 w 595499"/>
                <a:gd name="connsiteY47" fmla="*/ 203367 h 607780"/>
                <a:gd name="connsiteX48" fmla="*/ 200225 w 595499"/>
                <a:gd name="connsiteY48" fmla="*/ 217754 h 607780"/>
                <a:gd name="connsiteX49" fmla="*/ 249449 w 595499"/>
                <a:gd name="connsiteY49" fmla="*/ 348937 h 607780"/>
                <a:gd name="connsiteX50" fmla="*/ 249049 w 595499"/>
                <a:gd name="connsiteY50" fmla="*/ 369719 h 607780"/>
                <a:gd name="connsiteX51" fmla="*/ 236943 w 595499"/>
                <a:gd name="connsiteY51" fmla="*/ 375913 h 607780"/>
                <a:gd name="connsiteX52" fmla="*/ 227538 w 595499"/>
                <a:gd name="connsiteY52" fmla="*/ 373615 h 607780"/>
                <a:gd name="connsiteX53" fmla="*/ 196623 w 595499"/>
                <a:gd name="connsiteY53" fmla="*/ 358928 h 607780"/>
                <a:gd name="connsiteX54" fmla="*/ 170711 w 595499"/>
                <a:gd name="connsiteY54" fmla="*/ 413580 h 607780"/>
                <a:gd name="connsiteX55" fmla="*/ 213331 w 595499"/>
                <a:gd name="connsiteY55" fmla="*/ 412980 h 607780"/>
                <a:gd name="connsiteX56" fmla="*/ 228539 w 595499"/>
                <a:gd name="connsiteY56" fmla="*/ 418275 h 607780"/>
                <a:gd name="connsiteX57" fmla="*/ 233841 w 595499"/>
                <a:gd name="connsiteY57" fmla="*/ 436559 h 607780"/>
                <a:gd name="connsiteX58" fmla="*/ 233141 w 595499"/>
                <a:gd name="connsiteY58" fmla="*/ 518486 h 607780"/>
                <a:gd name="connsiteX59" fmla="*/ 227538 w 595499"/>
                <a:gd name="connsiteY59" fmla="*/ 533872 h 607780"/>
                <a:gd name="connsiteX60" fmla="*/ 212031 w 595499"/>
                <a:gd name="connsiteY60" fmla="*/ 539967 h 607780"/>
                <a:gd name="connsiteX61" fmla="*/ 207629 w 595499"/>
                <a:gd name="connsiteY61" fmla="*/ 539567 h 607780"/>
                <a:gd name="connsiteX62" fmla="*/ 107580 w 595499"/>
                <a:gd name="connsiteY62" fmla="*/ 532474 h 607780"/>
                <a:gd name="connsiteX63" fmla="*/ 103578 w 595499"/>
                <a:gd name="connsiteY63" fmla="*/ 533073 h 607780"/>
                <a:gd name="connsiteX64" fmla="*/ 92973 w 595499"/>
                <a:gd name="connsiteY64" fmla="*/ 530475 h 607780"/>
                <a:gd name="connsiteX65" fmla="*/ 43449 w 595499"/>
                <a:gd name="connsiteY65" fmla="*/ 488013 h 607780"/>
                <a:gd name="connsiteX66" fmla="*/ 10733 w 595499"/>
                <a:gd name="connsiteY66" fmla="*/ 458939 h 607780"/>
                <a:gd name="connsiteX67" fmla="*/ 928 w 595499"/>
                <a:gd name="connsiteY67" fmla="*/ 448249 h 607780"/>
                <a:gd name="connsiteX68" fmla="*/ 1829 w 595499"/>
                <a:gd name="connsiteY68" fmla="*/ 435060 h 607780"/>
                <a:gd name="connsiteX69" fmla="*/ 65459 w 595499"/>
                <a:gd name="connsiteY69" fmla="*/ 300380 h 607780"/>
                <a:gd name="connsiteX70" fmla="*/ 37646 w 595499"/>
                <a:gd name="connsiteY70" fmla="*/ 287292 h 607780"/>
                <a:gd name="connsiteX71" fmla="*/ 24840 w 595499"/>
                <a:gd name="connsiteY71" fmla="*/ 270007 h 607780"/>
                <a:gd name="connsiteX72" fmla="*/ 40347 w 595499"/>
                <a:gd name="connsiteY72" fmla="*/ 253023 h 607780"/>
                <a:gd name="connsiteX73" fmla="*/ 173012 w 595499"/>
                <a:gd name="connsiteY73" fmla="*/ 203367 h 607780"/>
                <a:gd name="connsiteX74" fmla="*/ 262450 w 595499"/>
                <a:gd name="connsiteY74" fmla="*/ 67128 h 607780"/>
                <a:gd name="connsiteX75" fmla="*/ 210134 w 595499"/>
                <a:gd name="connsiteY75" fmla="*/ 134955 h 607780"/>
                <a:gd name="connsiteX76" fmla="*/ 275555 w 595499"/>
                <a:gd name="connsiteY76" fmla="*/ 181405 h 607780"/>
                <a:gd name="connsiteX77" fmla="*/ 301563 w 595499"/>
                <a:gd name="connsiteY77" fmla="*/ 143046 h 607780"/>
                <a:gd name="connsiteX78" fmla="*/ 300762 w 595499"/>
                <a:gd name="connsiteY78" fmla="*/ 133956 h 607780"/>
                <a:gd name="connsiteX79" fmla="*/ 380787 w 595499"/>
                <a:gd name="connsiteY79" fmla="*/ 0 h 607780"/>
                <a:gd name="connsiteX80" fmla="*/ 395992 w 595499"/>
                <a:gd name="connsiteY80" fmla="*/ 8990 h 607780"/>
                <a:gd name="connsiteX81" fmla="*/ 470015 w 595499"/>
                <a:gd name="connsiteY81" fmla="*/ 138151 h 607780"/>
                <a:gd name="connsiteX82" fmla="*/ 496724 w 595499"/>
                <a:gd name="connsiteY82" fmla="*/ 122868 h 607780"/>
                <a:gd name="connsiteX83" fmla="*/ 520931 w 595499"/>
                <a:gd name="connsiteY83" fmla="*/ 124965 h 607780"/>
                <a:gd name="connsiteX84" fmla="*/ 523332 w 595499"/>
                <a:gd name="connsiteY84" fmla="*/ 144644 h 607780"/>
                <a:gd name="connsiteX85" fmla="*/ 488221 w 595499"/>
                <a:gd name="connsiteY85" fmla="*/ 281697 h 607780"/>
                <a:gd name="connsiteX86" fmla="*/ 468515 w 595499"/>
                <a:gd name="connsiteY86" fmla="*/ 297080 h 607780"/>
                <a:gd name="connsiteX87" fmla="*/ 460713 w 595499"/>
                <a:gd name="connsiteY87" fmla="*/ 295781 h 607780"/>
                <a:gd name="connsiteX88" fmla="*/ 324870 w 595499"/>
                <a:gd name="connsiteY88" fmla="*/ 260919 h 607780"/>
                <a:gd name="connsiteX89" fmla="*/ 307264 w 595499"/>
                <a:gd name="connsiteY89" fmla="*/ 245635 h 607780"/>
                <a:gd name="connsiteX90" fmla="*/ 317168 w 595499"/>
                <a:gd name="connsiteY90" fmla="*/ 228953 h 607780"/>
                <a:gd name="connsiteX91" fmla="*/ 346877 w 595499"/>
                <a:gd name="connsiteY91" fmla="*/ 211872 h 607780"/>
                <a:gd name="connsiteX92" fmla="*/ 317568 w 595499"/>
                <a:gd name="connsiteY92" fmla="*/ 160827 h 607780"/>
                <a:gd name="connsiteX93" fmla="*/ 292960 w 595499"/>
                <a:gd name="connsiteY93" fmla="*/ 197088 h 607780"/>
                <a:gd name="connsiteX94" fmla="*/ 277355 w 595499"/>
                <a:gd name="connsiteY94" fmla="*/ 206677 h 607780"/>
                <a:gd name="connsiteX95" fmla="*/ 261950 w 595499"/>
                <a:gd name="connsiteY95" fmla="*/ 200284 h 607780"/>
                <a:gd name="connsiteX96" fmla="*/ 195129 w 595499"/>
                <a:gd name="connsiteY96" fmla="*/ 152835 h 607780"/>
                <a:gd name="connsiteX97" fmla="*/ 185426 w 595499"/>
                <a:gd name="connsiteY97" fmla="*/ 137752 h 607780"/>
                <a:gd name="connsiteX98" fmla="*/ 192428 w 595499"/>
                <a:gd name="connsiteY98" fmla="*/ 119971 h 607780"/>
                <a:gd name="connsiteX99" fmla="*/ 255548 w 595499"/>
                <a:gd name="connsiteY99" fmla="*/ 39258 h 607780"/>
                <a:gd name="connsiteX100" fmla="*/ 265451 w 595499"/>
                <a:gd name="connsiteY100" fmla="*/ 28969 h 607780"/>
                <a:gd name="connsiteX101" fmla="*/ 328771 w 595499"/>
                <a:gd name="connsiteY101" fmla="*/ 12686 h 607780"/>
                <a:gd name="connsiteX102" fmla="*/ 371285 w 595499"/>
                <a:gd name="connsiteY102" fmla="*/ 2597 h 607780"/>
                <a:gd name="connsiteX103" fmla="*/ 380787 w 595499"/>
                <a:gd name="connsiteY103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595499" h="607780">
                  <a:moveTo>
                    <a:pt x="212031" y="516788"/>
                  </a:moveTo>
                  <a:cubicBezTo>
                    <a:pt x="211530" y="516987"/>
                    <a:pt x="211130" y="517287"/>
                    <a:pt x="210730" y="517787"/>
                  </a:cubicBezTo>
                  <a:lnTo>
                    <a:pt x="212031" y="528277"/>
                  </a:lnTo>
                  <a:close/>
                  <a:moveTo>
                    <a:pt x="210530" y="436259"/>
                  </a:moveTo>
                  <a:lnTo>
                    <a:pt x="164107" y="436959"/>
                  </a:lnTo>
                  <a:cubicBezTo>
                    <a:pt x="161806" y="438158"/>
                    <a:pt x="158105" y="441155"/>
                    <a:pt x="157104" y="442853"/>
                  </a:cubicBezTo>
                  <a:lnTo>
                    <a:pt x="124888" y="510993"/>
                  </a:lnTo>
                  <a:lnTo>
                    <a:pt x="209830" y="516488"/>
                  </a:lnTo>
                  <a:close/>
                  <a:moveTo>
                    <a:pt x="532171" y="332759"/>
                  </a:moveTo>
                  <a:lnTo>
                    <a:pt x="459338" y="366524"/>
                  </a:lnTo>
                  <a:lnTo>
                    <a:pt x="479747" y="408182"/>
                  </a:lnTo>
                  <a:cubicBezTo>
                    <a:pt x="481848" y="409880"/>
                    <a:pt x="486350" y="411878"/>
                    <a:pt x="488151" y="412078"/>
                  </a:cubicBezTo>
                  <a:lnTo>
                    <a:pt x="563885" y="412078"/>
                  </a:lnTo>
                  <a:close/>
                  <a:moveTo>
                    <a:pt x="534272" y="308583"/>
                  </a:moveTo>
                  <a:cubicBezTo>
                    <a:pt x="544977" y="308583"/>
                    <a:pt x="551980" y="316875"/>
                    <a:pt x="554081" y="324966"/>
                  </a:cubicBezTo>
                  <a:lnTo>
                    <a:pt x="591897" y="421369"/>
                  </a:lnTo>
                  <a:cubicBezTo>
                    <a:pt x="593098" y="423267"/>
                    <a:pt x="593898" y="425465"/>
                    <a:pt x="594499" y="428062"/>
                  </a:cubicBezTo>
                  <a:lnTo>
                    <a:pt x="594799" y="428861"/>
                  </a:lnTo>
                  <a:lnTo>
                    <a:pt x="594799" y="430060"/>
                  </a:lnTo>
                  <a:cubicBezTo>
                    <a:pt x="594999" y="431359"/>
                    <a:pt x="595499" y="432458"/>
                    <a:pt x="595499" y="433856"/>
                  </a:cubicBezTo>
                  <a:cubicBezTo>
                    <a:pt x="595499" y="435155"/>
                    <a:pt x="595199" y="437053"/>
                    <a:pt x="594799" y="439251"/>
                  </a:cubicBezTo>
                  <a:lnTo>
                    <a:pt x="594799" y="440549"/>
                  </a:lnTo>
                  <a:lnTo>
                    <a:pt x="594599" y="440549"/>
                  </a:lnTo>
                  <a:cubicBezTo>
                    <a:pt x="592798" y="449340"/>
                    <a:pt x="587996" y="465424"/>
                    <a:pt x="578191" y="496593"/>
                  </a:cubicBezTo>
                  <a:cubicBezTo>
                    <a:pt x="572889" y="513575"/>
                    <a:pt x="566286" y="534654"/>
                    <a:pt x="565786" y="538750"/>
                  </a:cubicBezTo>
                  <a:cubicBezTo>
                    <a:pt x="565786" y="547241"/>
                    <a:pt x="560884" y="551937"/>
                    <a:pt x="557982" y="553935"/>
                  </a:cubicBezTo>
                  <a:cubicBezTo>
                    <a:pt x="553981" y="556632"/>
                    <a:pt x="549879" y="556931"/>
                    <a:pt x="548378" y="556931"/>
                  </a:cubicBezTo>
                  <a:lnTo>
                    <a:pt x="398911" y="556931"/>
                  </a:lnTo>
                  <a:lnTo>
                    <a:pt x="398911" y="587700"/>
                  </a:lnTo>
                  <a:cubicBezTo>
                    <a:pt x="398911" y="607181"/>
                    <a:pt x="384605" y="607780"/>
                    <a:pt x="382904" y="607780"/>
                  </a:cubicBezTo>
                  <a:cubicBezTo>
                    <a:pt x="375401" y="607780"/>
                    <a:pt x="369098" y="602186"/>
                    <a:pt x="366697" y="599888"/>
                  </a:cubicBezTo>
                  <a:cubicBezTo>
                    <a:pt x="366697" y="599888"/>
                    <a:pt x="274756" y="510978"/>
                    <a:pt x="265052" y="501288"/>
                  </a:cubicBezTo>
                  <a:cubicBezTo>
                    <a:pt x="259549" y="495793"/>
                    <a:pt x="258549" y="489999"/>
                    <a:pt x="258749" y="486103"/>
                  </a:cubicBezTo>
                  <a:cubicBezTo>
                    <a:pt x="259049" y="477312"/>
                    <a:pt x="265252" y="471618"/>
                    <a:pt x="266453" y="470519"/>
                  </a:cubicBezTo>
                  <a:lnTo>
                    <a:pt x="364296" y="370121"/>
                  </a:lnTo>
                  <a:cubicBezTo>
                    <a:pt x="367197" y="366924"/>
                    <a:pt x="373600" y="361429"/>
                    <a:pt x="381004" y="361429"/>
                  </a:cubicBezTo>
                  <a:cubicBezTo>
                    <a:pt x="386506" y="361429"/>
                    <a:pt x="395910" y="365226"/>
                    <a:pt x="395910" y="379311"/>
                  </a:cubicBezTo>
                  <a:lnTo>
                    <a:pt x="395910" y="413577"/>
                  </a:lnTo>
                  <a:lnTo>
                    <a:pt x="456437" y="413477"/>
                  </a:lnTo>
                  <a:lnTo>
                    <a:pt x="437028" y="373917"/>
                  </a:lnTo>
                  <a:cubicBezTo>
                    <a:pt x="433427" y="367623"/>
                    <a:pt x="434027" y="362029"/>
                    <a:pt x="435128" y="358532"/>
                  </a:cubicBezTo>
                  <a:cubicBezTo>
                    <a:pt x="437929" y="350441"/>
                    <a:pt x="445832" y="347044"/>
                    <a:pt x="449634" y="345446"/>
                  </a:cubicBezTo>
                  <a:lnTo>
                    <a:pt x="524167" y="311080"/>
                  </a:lnTo>
                  <a:cubicBezTo>
                    <a:pt x="527269" y="309482"/>
                    <a:pt x="530770" y="308583"/>
                    <a:pt x="534272" y="308583"/>
                  </a:cubicBezTo>
                  <a:close/>
                  <a:moveTo>
                    <a:pt x="468515" y="273805"/>
                  </a:moveTo>
                  <a:cubicBezTo>
                    <a:pt x="468215" y="273805"/>
                    <a:pt x="467915" y="273905"/>
                    <a:pt x="467615" y="274005"/>
                  </a:cubicBezTo>
                  <a:lnTo>
                    <a:pt x="468515" y="285393"/>
                  </a:lnTo>
                  <a:close/>
                  <a:moveTo>
                    <a:pt x="173012" y="203367"/>
                  </a:moveTo>
                  <a:cubicBezTo>
                    <a:pt x="186218" y="198571"/>
                    <a:pt x="197524" y="208063"/>
                    <a:pt x="200225" y="217754"/>
                  </a:cubicBezTo>
                  <a:lnTo>
                    <a:pt x="249449" y="348937"/>
                  </a:lnTo>
                  <a:cubicBezTo>
                    <a:pt x="251250" y="353633"/>
                    <a:pt x="253751" y="362825"/>
                    <a:pt x="249049" y="369719"/>
                  </a:cubicBezTo>
                  <a:cubicBezTo>
                    <a:pt x="246247" y="373715"/>
                    <a:pt x="241945" y="375913"/>
                    <a:pt x="236943" y="375913"/>
                  </a:cubicBezTo>
                  <a:cubicBezTo>
                    <a:pt x="234041" y="375913"/>
                    <a:pt x="230940" y="375214"/>
                    <a:pt x="227538" y="373615"/>
                  </a:cubicBezTo>
                  <a:lnTo>
                    <a:pt x="196623" y="358928"/>
                  </a:lnTo>
                  <a:lnTo>
                    <a:pt x="170711" y="413580"/>
                  </a:lnTo>
                  <a:lnTo>
                    <a:pt x="213331" y="412980"/>
                  </a:lnTo>
                  <a:cubicBezTo>
                    <a:pt x="221135" y="412481"/>
                    <a:pt x="226138" y="415877"/>
                    <a:pt x="228539" y="418275"/>
                  </a:cubicBezTo>
                  <a:cubicBezTo>
                    <a:pt x="234242" y="424170"/>
                    <a:pt x="233941" y="432263"/>
                    <a:pt x="233841" y="436559"/>
                  </a:cubicBezTo>
                  <a:lnTo>
                    <a:pt x="233141" y="518486"/>
                  </a:lnTo>
                  <a:cubicBezTo>
                    <a:pt x="233441" y="526079"/>
                    <a:pt x="230240" y="531075"/>
                    <a:pt x="227538" y="533872"/>
                  </a:cubicBezTo>
                  <a:cubicBezTo>
                    <a:pt x="223736" y="537769"/>
                    <a:pt x="218234" y="539967"/>
                    <a:pt x="212031" y="539967"/>
                  </a:cubicBezTo>
                  <a:lnTo>
                    <a:pt x="207629" y="539567"/>
                  </a:lnTo>
                  <a:lnTo>
                    <a:pt x="107580" y="532474"/>
                  </a:lnTo>
                  <a:cubicBezTo>
                    <a:pt x="106279" y="532773"/>
                    <a:pt x="104979" y="533073"/>
                    <a:pt x="103578" y="533073"/>
                  </a:cubicBezTo>
                  <a:cubicBezTo>
                    <a:pt x="100176" y="533073"/>
                    <a:pt x="96775" y="532274"/>
                    <a:pt x="92973" y="530475"/>
                  </a:cubicBezTo>
                  <a:cubicBezTo>
                    <a:pt x="86870" y="527578"/>
                    <a:pt x="73163" y="515289"/>
                    <a:pt x="43449" y="488013"/>
                  </a:cubicBezTo>
                  <a:cubicBezTo>
                    <a:pt x="30342" y="476024"/>
                    <a:pt x="14134" y="461137"/>
                    <a:pt x="10733" y="458939"/>
                  </a:cubicBezTo>
                  <a:cubicBezTo>
                    <a:pt x="4830" y="456242"/>
                    <a:pt x="2129" y="451646"/>
                    <a:pt x="928" y="448249"/>
                  </a:cubicBezTo>
                  <a:cubicBezTo>
                    <a:pt x="-1273" y="441854"/>
                    <a:pt x="1028" y="436559"/>
                    <a:pt x="1829" y="435060"/>
                  </a:cubicBezTo>
                  <a:lnTo>
                    <a:pt x="65459" y="300380"/>
                  </a:lnTo>
                  <a:lnTo>
                    <a:pt x="37646" y="287292"/>
                  </a:lnTo>
                  <a:cubicBezTo>
                    <a:pt x="26541" y="282097"/>
                    <a:pt x="24540" y="275003"/>
                    <a:pt x="24840" y="270007"/>
                  </a:cubicBezTo>
                  <a:cubicBezTo>
                    <a:pt x="25340" y="259117"/>
                    <a:pt x="36846" y="254221"/>
                    <a:pt x="40347" y="253023"/>
                  </a:cubicBezTo>
                  <a:cubicBezTo>
                    <a:pt x="40347" y="253023"/>
                    <a:pt x="160105" y="207863"/>
                    <a:pt x="173012" y="203367"/>
                  </a:cubicBezTo>
                  <a:close/>
                  <a:moveTo>
                    <a:pt x="262450" y="67128"/>
                  </a:moveTo>
                  <a:lnTo>
                    <a:pt x="210134" y="134955"/>
                  </a:lnTo>
                  <a:lnTo>
                    <a:pt x="275555" y="181405"/>
                  </a:lnTo>
                  <a:lnTo>
                    <a:pt x="301563" y="143046"/>
                  </a:lnTo>
                  <a:cubicBezTo>
                    <a:pt x="301963" y="140549"/>
                    <a:pt x="301563" y="135654"/>
                    <a:pt x="300762" y="133956"/>
                  </a:cubicBezTo>
                  <a:close/>
                  <a:moveTo>
                    <a:pt x="380787" y="0"/>
                  </a:moveTo>
                  <a:cubicBezTo>
                    <a:pt x="388490" y="0"/>
                    <a:pt x="393792" y="4895"/>
                    <a:pt x="395992" y="8990"/>
                  </a:cubicBezTo>
                  <a:lnTo>
                    <a:pt x="470015" y="138151"/>
                  </a:lnTo>
                  <a:lnTo>
                    <a:pt x="496724" y="122868"/>
                  </a:lnTo>
                  <a:cubicBezTo>
                    <a:pt x="506927" y="116974"/>
                    <a:pt x="515930" y="118372"/>
                    <a:pt x="520931" y="124965"/>
                  </a:cubicBezTo>
                  <a:cubicBezTo>
                    <a:pt x="526133" y="131758"/>
                    <a:pt x="524332" y="141048"/>
                    <a:pt x="523332" y="144644"/>
                  </a:cubicBezTo>
                  <a:cubicBezTo>
                    <a:pt x="523332" y="144644"/>
                    <a:pt x="491722" y="268511"/>
                    <a:pt x="488221" y="281697"/>
                  </a:cubicBezTo>
                  <a:cubicBezTo>
                    <a:pt x="485620" y="291186"/>
                    <a:pt x="478118" y="297080"/>
                    <a:pt x="468515" y="297080"/>
                  </a:cubicBezTo>
                  <a:cubicBezTo>
                    <a:pt x="464614" y="297080"/>
                    <a:pt x="461613" y="296081"/>
                    <a:pt x="460713" y="295781"/>
                  </a:cubicBezTo>
                  <a:lnTo>
                    <a:pt x="324870" y="260919"/>
                  </a:lnTo>
                  <a:cubicBezTo>
                    <a:pt x="320168" y="259820"/>
                    <a:pt x="308665" y="255924"/>
                    <a:pt x="307264" y="245635"/>
                  </a:cubicBezTo>
                  <a:cubicBezTo>
                    <a:pt x="306764" y="241740"/>
                    <a:pt x="307264" y="234547"/>
                    <a:pt x="317168" y="228953"/>
                  </a:cubicBezTo>
                  <a:lnTo>
                    <a:pt x="346877" y="211872"/>
                  </a:lnTo>
                  <a:lnTo>
                    <a:pt x="317568" y="160827"/>
                  </a:lnTo>
                  <a:lnTo>
                    <a:pt x="292960" y="197088"/>
                  </a:lnTo>
                  <a:cubicBezTo>
                    <a:pt x="288258" y="205379"/>
                    <a:pt x="281156" y="206677"/>
                    <a:pt x="277355" y="206677"/>
                  </a:cubicBezTo>
                  <a:cubicBezTo>
                    <a:pt x="271253" y="206677"/>
                    <a:pt x="266352" y="203581"/>
                    <a:pt x="261950" y="200284"/>
                  </a:cubicBezTo>
                  <a:lnTo>
                    <a:pt x="195129" y="152835"/>
                  </a:lnTo>
                  <a:cubicBezTo>
                    <a:pt x="187927" y="148240"/>
                    <a:pt x="185926" y="142047"/>
                    <a:pt x="185426" y="137752"/>
                  </a:cubicBezTo>
                  <a:cubicBezTo>
                    <a:pt x="184526" y="128162"/>
                    <a:pt x="191028" y="121269"/>
                    <a:pt x="192428" y="119971"/>
                  </a:cubicBezTo>
                  <a:lnTo>
                    <a:pt x="255548" y="39258"/>
                  </a:lnTo>
                  <a:cubicBezTo>
                    <a:pt x="257049" y="35961"/>
                    <a:pt x="259850" y="32165"/>
                    <a:pt x="265451" y="28969"/>
                  </a:cubicBezTo>
                  <a:cubicBezTo>
                    <a:pt x="271053" y="25772"/>
                    <a:pt x="286158" y="22076"/>
                    <a:pt x="328771" y="12686"/>
                  </a:cubicBezTo>
                  <a:cubicBezTo>
                    <a:pt x="346077" y="8890"/>
                    <a:pt x="367483" y="4096"/>
                    <a:pt x="371285" y="2597"/>
                  </a:cubicBezTo>
                  <a:cubicBezTo>
                    <a:pt x="373985" y="999"/>
                    <a:pt x="377386" y="0"/>
                    <a:pt x="3807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094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84" name="2347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714286"/>
            <a:ext cx="11518900" cy="3853034"/>
            <a:chOff x="673100" y="1714286"/>
            <a:chExt cx="11518900" cy="3853034"/>
          </a:xfrm>
        </p:grpSpPr>
        <p:grpSp>
          <p:nvGrpSpPr>
            <p:cNvPr id="85" name="íşḻidè"/>
            <p:cNvGrpSpPr/>
            <p:nvPr/>
          </p:nvGrpSpPr>
          <p:grpSpPr>
            <a:xfrm>
              <a:off x="673100" y="1714286"/>
              <a:ext cx="2412937" cy="1681671"/>
              <a:chOff x="673100" y="1714286"/>
              <a:chExt cx="2412937" cy="1681671"/>
            </a:xfrm>
          </p:grpSpPr>
          <p:sp>
            <p:nvSpPr>
              <p:cNvPr id="323" name="ïṥḷïḍè"/>
              <p:cNvSpPr/>
              <p:nvPr/>
            </p:nvSpPr>
            <p:spPr>
              <a:xfrm>
                <a:off x="673100" y="2010254"/>
                <a:ext cx="2412937" cy="959551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4" name="ïṩḷîdê"/>
              <p:cNvGrpSpPr/>
              <p:nvPr/>
            </p:nvGrpSpPr>
            <p:grpSpPr>
              <a:xfrm>
                <a:off x="780125" y="2396262"/>
                <a:ext cx="2198885" cy="999695"/>
                <a:chOff x="780125" y="2396262"/>
                <a:chExt cx="2198885" cy="999695"/>
              </a:xfrm>
            </p:grpSpPr>
            <p:sp>
              <p:nvSpPr>
                <p:cNvPr id="328" name="íṩlíḓê">
                  <a:extLst>
                    <a:ext uri="{FF2B5EF4-FFF2-40B4-BE49-F238E27FC236}">
                      <a16:creationId xmlns=""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780125" y="2769193"/>
                  <a:ext cx="2198885" cy="62676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29" name="í$lïďé">
                  <a:extLst>
                    <a:ext uri="{FF2B5EF4-FFF2-40B4-BE49-F238E27FC236}">
                      <a16:creationId xmlns=""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780125" y="2396262"/>
                  <a:ext cx="2198885" cy="37293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325" name="ïṩḻíḋé"/>
              <p:cNvGrpSpPr/>
              <p:nvPr/>
            </p:nvGrpSpPr>
            <p:grpSpPr>
              <a:xfrm>
                <a:off x="1577911" y="1714286"/>
                <a:ext cx="603314" cy="603314"/>
                <a:chOff x="1554356" y="1690731"/>
                <a:chExt cx="650424" cy="650424"/>
              </a:xfrm>
            </p:grpSpPr>
            <p:sp>
              <p:nvSpPr>
                <p:cNvPr id="326" name="ïšľîḓê"/>
                <p:cNvSpPr/>
                <p:nvPr/>
              </p:nvSpPr>
              <p:spPr>
                <a:xfrm>
                  <a:off x="1554356" y="1690731"/>
                  <a:ext cx="650424" cy="650424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7" name="íšľîḍé"/>
                <p:cNvSpPr/>
                <p:nvPr/>
              </p:nvSpPr>
              <p:spPr>
                <a:xfrm>
                  <a:off x="1708282" y="1839360"/>
                  <a:ext cx="342573" cy="353167"/>
                </a:xfrm>
                <a:custGeom>
                  <a:avLst/>
                  <a:gdLst>
                    <a:gd name="T0" fmla="*/ 5363 w 5499"/>
                    <a:gd name="T1" fmla="*/ 3729 h 5677"/>
                    <a:gd name="T2" fmla="*/ 4520 w 5499"/>
                    <a:gd name="T3" fmla="*/ 2649 h 5677"/>
                    <a:gd name="T4" fmla="*/ 3673 w 5499"/>
                    <a:gd name="T5" fmla="*/ 3040 h 5677"/>
                    <a:gd name="T6" fmla="*/ 3023 w 5499"/>
                    <a:gd name="T7" fmla="*/ 2741 h 5677"/>
                    <a:gd name="T8" fmla="*/ 3454 w 5499"/>
                    <a:gd name="T9" fmla="*/ 1972 h 5677"/>
                    <a:gd name="T10" fmla="*/ 3507 w 5499"/>
                    <a:gd name="T11" fmla="*/ 1328 h 5677"/>
                    <a:gd name="T12" fmla="*/ 2170 w 5499"/>
                    <a:gd name="T13" fmla="*/ 0 h 5677"/>
                    <a:gd name="T14" fmla="*/ 1102 w 5499"/>
                    <a:gd name="T15" fmla="*/ 1508 h 5677"/>
                    <a:gd name="T16" fmla="*/ 1279 w 5499"/>
                    <a:gd name="T17" fmla="*/ 2144 h 5677"/>
                    <a:gd name="T18" fmla="*/ 1534 w 5499"/>
                    <a:gd name="T19" fmla="*/ 2877 h 5677"/>
                    <a:gd name="T20" fmla="*/ 3 w 5499"/>
                    <a:gd name="T21" fmla="*/ 5432 h 5677"/>
                    <a:gd name="T22" fmla="*/ 4372 w 5499"/>
                    <a:gd name="T23" fmla="*/ 5653 h 5677"/>
                    <a:gd name="T24" fmla="*/ 4996 w 5499"/>
                    <a:gd name="T25" fmla="*/ 5161 h 5677"/>
                    <a:gd name="T26" fmla="*/ 5363 w 5499"/>
                    <a:gd name="T27" fmla="*/ 3960 h 5677"/>
                    <a:gd name="T28" fmla="*/ 2075 w 5499"/>
                    <a:gd name="T29" fmla="*/ 3721 h 5677"/>
                    <a:gd name="T30" fmla="*/ 1829 w 5499"/>
                    <a:gd name="T31" fmla="*/ 3415 h 5677"/>
                    <a:gd name="T32" fmla="*/ 1924 w 5499"/>
                    <a:gd name="T33" fmla="*/ 2970 h 5677"/>
                    <a:gd name="T34" fmla="*/ 2135 w 5499"/>
                    <a:gd name="T35" fmla="*/ 3252 h 5677"/>
                    <a:gd name="T36" fmla="*/ 2140 w 5499"/>
                    <a:gd name="T37" fmla="*/ 3663 h 5677"/>
                    <a:gd name="T38" fmla="*/ 2592 w 5499"/>
                    <a:gd name="T39" fmla="*/ 3721 h 5677"/>
                    <a:gd name="T40" fmla="*/ 2492 w 5499"/>
                    <a:gd name="T41" fmla="*/ 3318 h 5677"/>
                    <a:gd name="T42" fmla="*/ 2533 w 5499"/>
                    <a:gd name="T43" fmla="*/ 3090 h 5677"/>
                    <a:gd name="T44" fmla="*/ 2807 w 5499"/>
                    <a:gd name="T45" fmla="*/ 2972 h 5677"/>
                    <a:gd name="T46" fmla="*/ 2825 w 5499"/>
                    <a:gd name="T47" fmla="*/ 3454 h 5677"/>
                    <a:gd name="T48" fmla="*/ 1776 w 5499"/>
                    <a:gd name="T49" fmla="*/ 2351 h 5677"/>
                    <a:gd name="T50" fmla="*/ 1477 w 5499"/>
                    <a:gd name="T51" fmla="*/ 1747 h 5677"/>
                    <a:gd name="T52" fmla="*/ 1513 w 5499"/>
                    <a:gd name="T53" fmla="*/ 1522 h 5677"/>
                    <a:gd name="T54" fmla="*/ 1575 w 5499"/>
                    <a:gd name="T55" fmla="*/ 1348 h 5677"/>
                    <a:gd name="T56" fmla="*/ 2781 w 5499"/>
                    <a:gd name="T57" fmla="*/ 1554 h 5677"/>
                    <a:gd name="T58" fmla="*/ 3119 w 5499"/>
                    <a:gd name="T59" fmla="*/ 1522 h 5677"/>
                    <a:gd name="T60" fmla="*/ 3219 w 5499"/>
                    <a:gd name="T61" fmla="*/ 1693 h 5677"/>
                    <a:gd name="T62" fmla="*/ 3123 w 5499"/>
                    <a:gd name="T63" fmla="*/ 1815 h 5677"/>
                    <a:gd name="T64" fmla="*/ 5035 w 5499"/>
                    <a:gd name="T65" fmla="*/ 4769 h 5677"/>
                    <a:gd name="T66" fmla="*/ 4520 w 5499"/>
                    <a:gd name="T67" fmla="*/ 5367 h 5677"/>
                    <a:gd name="T68" fmla="*/ 3887 w 5499"/>
                    <a:gd name="T69" fmla="*/ 4672 h 5677"/>
                    <a:gd name="T70" fmla="*/ 4121 w 5499"/>
                    <a:gd name="T71" fmla="*/ 4395 h 5677"/>
                    <a:gd name="T72" fmla="*/ 4693 w 5499"/>
                    <a:gd name="T73" fmla="*/ 4475 h 5677"/>
                    <a:gd name="T74" fmla="*/ 3985 w 5499"/>
                    <a:gd name="T75" fmla="*/ 4136 h 5677"/>
                    <a:gd name="T76" fmla="*/ 4355 w 5499"/>
                    <a:gd name="T77" fmla="*/ 3316 h 5677"/>
                    <a:gd name="T78" fmla="*/ 4686 w 5499"/>
                    <a:gd name="T79" fmla="*/ 3124 h 5677"/>
                    <a:gd name="T80" fmla="*/ 5064 w 5499"/>
                    <a:gd name="T81" fmla="*/ 3650 h 5677"/>
                    <a:gd name="T82" fmla="*/ 4693 w 5499"/>
                    <a:gd name="T83" fmla="*/ 3744 h 5677"/>
                    <a:gd name="T84" fmla="*/ 4379 w 5499"/>
                    <a:gd name="T85" fmla="*/ 3819 h 5677"/>
                    <a:gd name="T86" fmla="*/ 5110 w 5499"/>
                    <a:gd name="T87" fmla="*/ 4137 h 5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499" h="5677">
                      <a:moveTo>
                        <a:pt x="5363" y="3960"/>
                      </a:moveTo>
                      <a:cubicBezTo>
                        <a:pt x="5342" y="3930"/>
                        <a:pt x="5320" y="3902"/>
                        <a:pt x="5296" y="3876"/>
                      </a:cubicBezTo>
                      <a:cubicBezTo>
                        <a:pt x="5326" y="3832"/>
                        <a:pt x="5349" y="3782"/>
                        <a:pt x="5363" y="3729"/>
                      </a:cubicBezTo>
                      <a:cubicBezTo>
                        <a:pt x="5405" y="3570"/>
                        <a:pt x="5363" y="3403"/>
                        <a:pt x="5251" y="3283"/>
                      </a:cubicBezTo>
                      <a:cubicBezTo>
                        <a:pt x="5178" y="3205"/>
                        <a:pt x="5093" y="3143"/>
                        <a:pt x="4995" y="3096"/>
                      </a:cubicBezTo>
                      <a:cubicBezTo>
                        <a:pt x="4980" y="2847"/>
                        <a:pt x="4773" y="2649"/>
                        <a:pt x="4520" y="2649"/>
                      </a:cubicBezTo>
                      <a:cubicBezTo>
                        <a:pt x="4272" y="2649"/>
                        <a:pt x="4067" y="2841"/>
                        <a:pt x="4047" y="3085"/>
                      </a:cubicBezTo>
                      <a:cubicBezTo>
                        <a:pt x="4017" y="3098"/>
                        <a:pt x="3989" y="3112"/>
                        <a:pt x="3962" y="3128"/>
                      </a:cubicBezTo>
                      <a:lnTo>
                        <a:pt x="3673" y="3040"/>
                      </a:lnTo>
                      <a:cubicBezTo>
                        <a:pt x="3673" y="3040"/>
                        <a:pt x="3673" y="3041"/>
                        <a:pt x="3673" y="3041"/>
                      </a:cubicBezTo>
                      <a:lnTo>
                        <a:pt x="3133" y="2877"/>
                      </a:lnTo>
                      <a:cubicBezTo>
                        <a:pt x="3116" y="2825"/>
                        <a:pt x="3077" y="2779"/>
                        <a:pt x="3023" y="2741"/>
                      </a:cubicBezTo>
                      <a:cubicBezTo>
                        <a:pt x="3083" y="2675"/>
                        <a:pt x="3133" y="2608"/>
                        <a:pt x="3171" y="2553"/>
                      </a:cubicBezTo>
                      <a:cubicBezTo>
                        <a:pt x="3261" y="2421"/>
                        <a:pt x="3337" y="2280"/>
                        <a:pt x="3389" y="2144"/>
                      </a:cubicBezTo>
                      <a:cubicBezTo>
                        <a:pt x="3414" y="2087"/>
                        <a:pt x="3436" y="2029"/>
                        <a:pt x="3454" y="1972"/>
                      </a:cubicBezTo>
                      <a:cubicBezTo>
                        <a:pt x="3524" y="1914"/>
                        <a:pt x="3565" y="1826"/>
                        <a:pt x="3565" y="1734"/>
                      </a:cubicBezTo>
                      <a:lnTo>
                        <a:pt x="3565" y="1508"/>
                      </a:lnTo>
                      <a:cubicBezTo>
                        <a:pt x="3565" y="1443"/>
                        <a:pt x="3545" y="1380"/>
                        <a:pt x="3507" y="1328"/>
                      </a:cubicBezTo>
                      <a:lnTo>
                        <a:pt x="3507" y="1010"/>
                      </a:lnTo>
                      <a:cubicBezTo>
                        <a:pt x="3507" y="453"/>
                        <a:pt x="3054" y="0"/>
                        <a:pt x="2497" y="0"/>
                      </a:cubicBezTo>
                      <a:lnTo>
                        <a:pt x="2170" y="0"/>
                      </a:lnTo>
                      <a:cubicBezTo>
                        <a:pt x="1613" y="0"/>
                        <a:pt x="1160" y="453"/>
                        <a:pt x="1160" y="1010"/>
                      </a:cubicBezTo>
                      <a:lnTo>
                        <a:pt x="1160" y="1328"/>
                      </a:lnTo>
                      <a:cubicBezTo>
                        <a:pt x="1122" y="1380"/>
                        <a:pt x="1102" y="1444"/>
                        <a:pt x="1102" y="1508"/>
                      </a:cubicBezTo>
                      <a:lnTo>
                        <a:pt x="1102" y="1734"/>
                      </a:lnTo>
                      <a:cubicBezTo>
                        <a:pt x="1102" y="1826"/>
                        <a:pt x="1143" y="1914"/>
                        <a:pt x="1213" y="1972"/>
                      </a:cubicBezTo>
                      <a:cubicBezTo>
                        <a:pt x="1231" y="2029"/>
                        <a:pt x="1253" y="2087"/>
                        <a:pt x="1279" y="2144"/>
                      </a:cubicBezTo>
                      <a:cubicBezTo>
                        <a:pt x="1331" y="2280"/>
                        <a:pt x="1406" y="2421"/>
                        <a:pt x="1496" y="2552"/>
                      </a:cubicBezTo>
                      <a:cubicBezTo>
                        <a:pt x="1534" y="2608"/>
                        <a:pt x="1584" y="2674"/>
                        <a:pt x="1644" y="2740"/>
                      </a:cubicBezTo>
                      <a:cubicBezTo>
                        <a:pt x="1590" y="2779"/>
                        <a:pt x="1551" y="2825"/>
                        <a:pt x="1534" y="2877"/>
                      </a:cubicBezTo>
                      <a:lnTo>
                        <a:pt x="814" y="3095"/>
                      </a:lnTo>
                      <a:cubicBezTo>
                        <a:pt x="307" y="3241"/>
                        <a:pt x="3" y="5432"/>
                        <a:pt x="3" y="5432"/>
                      </a:cubicBezTo>
                      <a:lnTo>
                        <a:pt x="3" y="5432"/>
                      </a:lnTo>
                      <a:cubicBezTo>
                        <a:pt x="1" y="5442"/>
                        <a:pt x="0" y="5452"/>
                        <a:pt x="0" y="5462"/>
                      </a:cubicBezTo>
                      <a:cubicBezTo>
                        <a:pt x="0" y="5567"/>
                        <a:pt x="86" y="5653"/>
                        <a:pt x="191" y="5653"/>
                      </a:cubicBezTo>
                      <a:lnTo>
                        <a:pt x="4372" y="5653"/>
                      </a:lnTo>
                      <a:cubicBezTo>
                        <a:pt x="4418" y="5668"/>
                        <a:pt x="4468" y="5677"/>
                        <a:pt x="4520" y="5677"/>
                      </a:cubicBezTo>
                      <a:cubicBezTo>
                        <a:pt x="4783" y="5677"/>
                        <a:pt x="4996" y="5464"/>
                        <a:pt x="4996" y="5202"/>
                      </a:cubicBezTo>
                      <a:lnTo>
                        <a:pt x="4996" y="5161"/>
                      </a:lnTo>
                      <a:cubicBezTo>
                        <a:pt x="5091" y="5119"/>
                        <a:pt x="5175" y="5063"/>
                        <a:pt x="5248" y="4994"/>
                      </a:cubicBezTo>
                      <a:cubicBezTo>
                        <a:pt x="5412" y="4838"/>
                        <a:pt x="5499" y="4635"/>
                        <a:pt x="5499" y="4406"/>
                      </a:cubicBezTo>
                      <a:cubicBezTo>
                        <a:pt x="5499" y="4239"/>
                        <a:pt x="5453" y="4089"/>
                        <a:pt x="5363" y="3960"/>
                      </a:cubicBezTo>
                      <a:close/>
                      <a:moveTo>
                        <a:pt x="2140" y="3663"/>
                      </a:moveTo>
                      <a:cubicBezTo>
                        <a:pt x="2137" y="3689"/>
                        <a:pt x="2118" y="3711"/>
                        <a:pt x="2093" y="3718"/>
                      </a:cubicBezTo>
                      <a:cubicBezTo>
                        <a:pt x="2087" y="3720"/>
                        <a:pt x="2081" y="3721"/>
                        <a:pt x="2075" y="3721"/>
                      </a:cubicBezTo>
                      <a:cubicBezTo>
                        <a:pt x="2055" y="3721"/>
                        <a:pt x="2036" y="3711"/>
                        <a:pt x="2024" y="3695"/>
                      </a:cubicBezTo>
                      <a:lnTo>
                        <a:pt x="1842" y="3454"/>
                      </a:lnTo>
                      <a:cubicBezTo>
                        <a:pt x="1833" y="3442"/>
                        <a:pt x="1829" y="3429"/>
                        <a:pt x="1829" y="3415"/>
                      </a:cubicBezTo>
                      <a:lnTo>
                        <a:pt x="1829" y="3028"/>
                      </a:lnTo>
                      <a:cubicBezTo>
                        <a:pt x="1829" y="3005"/>
                        <a:pt x="1841" y="2984"/>
                        <a:pt x="1860" y="2972"/>
                      </a:cubicBezTo>
                      <a:cubicBezTo>
                        <a:pt x="1880" y="2961"/>
                        <a:pt x="1904" y="2960"/>
                        <a:pt x="1924" y="2970"/>
                      </a:cubicBezTo>
                      <a:cubicBezTo>
                        <a:pt x="1977" y="2998"/>
                        <a:pt x="2030" y="3017"/>
                        <a:pt x="2081" y="3026"/>
                      </a:cubicBezTo>
                      <a:cubicBezTo>
                        <a:pt x="2112" y="3032"/>
                        <a:pt x="2135" y="3059"/>
                        <a:pt x="2135" y="3090"/>
                      </a:cubicBezTo>
                      <a:lnTo>
                        <a:pt x="2135" y="3252"/>
                      </a:lnTo>
                      <a:cubicBezTo>
                        <a:pt x="2144" y="3255"/>
                        <a:pt x="2152" y="3261"/>
                        <a:pt x="2159" y="3268"/>
                      </a:cubicBezTo>
                      <a:cubicBezTo>
                        <a:pt x="2171" y="3282"/>
                        <a:pt x="2177" y="3300"/>
                        <a:pt x="2175" y="3318"/>
                      </a:cubicBezTo>
                      <a:lnTo>
                        <a:pt x="2140" y="3663"/>
                      </a:lnTo>
                      <a:close/>
                      <a:moveTo>
                        <a:pt x="2825" y="3454"/>
                      </a:moveTo>
                      <a:lnTo>
                        <a:pt x="2644" y="3695"/>
                      </a:lnTo>
                      <a:cubicBezTo>
                        <a:pt x="2631" y="3711"/>
                        <a:pt x="2612" y="3721"/>
                        <a:pt x="2592" y="3721"/>
                      </a:cubicBezTo>
                      <a:cubicBezTo>
                        <a:pt x="2586" y="3721"/>
                        <a:pt x="2580" y="3720"/>
                        <a:pt x="2574" y="3718"/>
                      </a:cubicBezTo>
                      <a:cubicBezTo>
                        <a:pt x="2549" y="3711"/>
                        <a:pt x="2530" y="3689"/>
                        <a:pt x="2527" y="3662"/>
                      </a:cubicBezTo>
                      <a:lnTo>
                        <a:pt x="2492" y="3318"/>
                      </a:lnTo>
                      <a:cubicBezTo>
                        <a:pt x="2490" y="3300"/>
                        <a:pt x="2496" y="3282"/>
                        <a:pt x="2508" y="3268"/>
                      </a:cubicBezTo>
                      <a:cubicBezTo>
                        <a:pt x="2515" y="3261"/>
                        <a:pt x="2523" y="3255"/>
                        <a:pt x="2533" y="3252"/>
                      </a:cubicBezTo>
                      <a:lnTo>
                        <a:pt x="2533" y="3090"/>
                      </a:lnTo>
                      <a:cubicBezTo>
                        <a:pt x="2533" y="3059"/>
                        <a:pt x="2555" y="3032"/>
                        <a:pt x="2586" y="3026"/>
                      </a:cubicBezTo>
                      <a:cubicBezTo>
                        <a:pt x="2637" y="3017"/>
                        <a:pt x="2690" y="2998"/>
                        <a:pt x="2743" y="2971"/>
                      </a:cubicBezTo>
                      <a:cubicBezTo>
                        <a:pt x="2763" y="2960"/>
                        <a:pt x="2787" y="2961"/>
                        <a:pt x="2807" y="2972"/>
                      </a:cubicBezTo>
                      <a:cubicBezTo>
                        <a:pt x="2826" y="2984"/>
                        <a:pt x="2838" y="3005"/>
                        <a:pt x="2838" y="3028"/>
                      </a:cubicBezTo>
                      <a:lnTo>
                        <a:pt x="2838" y="3415"/>
                      </a:lnTo>
                      <a:cubicBezTo>
                        <a:pt x="2838" y="3429"/>
                        <a:pt x="2834" y="3442"/>
                        <a:pt x="2825" y="3454"/>
                      </a:cubicBezTo>
                      <a:close/>
                      <a:moveTo>
                        <a:pt x="2508" y="2684"/>
                      </a:moveTo>
                      <a:lnTo>
                        <a:pt x="2160" y="2684"/>
                      </a:lnTo>
                      <a:cubicBezTo>
                        <a:pt x="2083" y="2684"/>
                        <a:pt x="1934" y="2581"/>
                        <a:pt x="1776" y="2351"/>
                      </a:cubicBezTo>
                      <a:cubicBezTo>
                        <a:pt x="1651" y="2170"/>
                        <a:pt x="1564" y="1970"/>
                        <a:pt x="1544" y="1815"/>
                      </a:cubicBezTo>
                      <a:lnTo>
                        <a:pt x="1540" y="1788"/>
                      </a:lnTo>
                      <a:lnTo>
                        <a:pt x="1477" y="1747"/>
                      </a:lnTo>
                      <a:cubicBezTo>
                        <a:pt x="1459" y="1735"/>
                        <a:pt x="1448" y="1715"/>
                        <a:pt x="1448" y="1693"/>
                      </a:cubicBezTo>
                      <a:lnTo>
                        <a:pt x="1448" y="1586"/>
                      </a:lnTo>
                      <a:cubicBezTo>
                        <a:pt x="1448" y="1551"/>
                        <a:pt x="1477" y="1522"/>
                        <a:pt x="1513" y="1522"/>
                      </a:cubicBezTo>
                      <a:lnTo>
                        <a:pt x="1539" y="1522"/>
                      </a:lnTo>
                      <a:lnTo>
                        <a:pt x="1539" y="1406"/>
                      </a:lnTo>
                      <a:cubicBezTo>
                        <a:pt x="1539" y="1382"/>
                        <a:pt x="1553" y="1359"/>
                        <a:pt x="1575" y="1348"/>
                      </a:cubicBezTo>
                      <a:cubicBezTo>
                        <a:pt x="1664" y="1304"/>
                        <a:pt x="1841" y="1229"/>
                        <a:pt x="2024" y="1229"/>
                      </a:cubicBezTo>
                      <a:cubicBezTo>
                        <a:pt x="2170" y="1229"/>
                        <a:pt x="2292" y="1278"/>
                        <a:pt x="2384" y="1374"/>
                      </a:cubicBezTo>
                      <a:cubicBezTo>
                        <a:pt x="2500" y="1493"/>
                        <a:pt x="2633" y="1554"/>
                        <a:pt x="2781" y="1554"/>
                      </a:cubicBezTo>
                      <a:cubicBezTo>
                        <a:pt x="2864" y="1554"/>
                        <a:pt x="2950" y="1534"/>
                        <a:pt x="3037" y="1495"/>
                      </a:cubicBezTo>
                      <a:cubicBezTo>
                        <a:pt x="3057" y="1486"/>
                        <a:pt x="3080" y="1488"/>
                        <a:pt x="3098" y="1500"/>
                      </a:cubicBezTo>
                      <a:cubicBezTo>
                        <a:pt x="3107" y="1506"/>
                        <a:pt x="3114" y="1513"/>
                        <a:pt x="3119" y="1522"/>
                      </a:cubicBezTo>
                      <a:lnTo>
                        <a:pt x="3154" y="1522"/>
                      </a:lnTo>
                      <a:cubicBezTo>
                        <a:pt x="3190" y="1522"/>
                        <a:pt x="3219" y="1551"/>
                        <a:pt x="3219" y="1586"/>
                      </a:cubicBezTo>
                      <a:lnTo>
                        <a:pt x="3219" y="1693"/>
                      </a:lnTo>
                      <a:cubicBezTo>
                        <a:pt x="3219" y="1715"/>
                        <a:pt x="3208" y="1735"/>
                        <a:pt x="3190" y="1747"/>
                      </a:cubicBezTo>
                      <a:lnTo>
                        <a:pt x="3127" y="1788"/>
                      </a:lnTo>
                      <a:lnTo>
                        <a:pt x="3123" y="1815"/>
                      </a:lnTo>
                      <a:cubicBezTo>
                        <a:pt x="3103" y="1970"/>
                        <a:pt x="3016" y="2170"/>
                        <a:pt x="2891" y="2351"/>
                      </a:cubicBezTo>
                      <a:cubicBezTo>
                        <a:pt x="2733" y="2581"/>
                        <a:pt x="2584" y="2684"/>
                        <a:pt x="2508" y="2684"/>
                      </a:cubicBezTo>
                      <a:close/>
                      <a:moveTo>
                        <a:pt x="5035" y="4769"/>
                      </a:moveTo>
                      <a:cubicBezTo>
                        <a:pt x="4947" y="4852"/>
                        <a:pt x="4830" y="4908"/>
                        <a:pt x="4686" y="4935"/>
                      </a:cubicBezTo>
                      <a:lnTo>
                        <a:pt x="4686" y="5202"/>
                      </a:lnTo>
                      <a:cubicBezTo>
                        <a:pt x="4686" y="5293"/>
                        <a:pt x="4612" y="5367"/>
                        <a:pt x="4520" y="5367"/>
                      </a:cubicBezTo>
                      <a:cubicBezTo>
                        <a:pt x="4429" y="5367"/>
                        <a:pt x="4355" y="5293"/>
                        <a:pt x="4355" y="5202"/>
                      </a:cubicBezTo>
                      <a:lnTo>
                        <a:pt x="4355" y="4944"/>
                      </a:lnTo>
                      <a:cubicBezTo>
                        <a:pt x="4144" y="4915"/>
                        <a:pt x="3987" y="4824"/>
                        <a:pt x="3887" y="4672"/>
                      </a:cubicBezTo>
                      <a:cubicBezTo>
                        <a:pt x="3857" y="4626"/>
                        <a:pt x="3851" y="4567"/>
                        <a:pt x="3873" y="4516"/>
                      </a:cubicBezTo>
                      <a:cubicBezTo>
                        <a:pt x="3895" y="4465"/>
                        <a:pt x="3941" y="4428"/>
                        <a:pt x="3995" y="4418"/>
                      </a:cubicBezTo>
                      <a:lnTo>
                        <a:pt x="4121" y="4395"/>
                      </a:lnTo>
                      <a:cubicBezTo>
                        <a:pt x="4185" y="4383"/>
                        <a:pt x="4250" y="4410"/>
                        <a:pt x="4287" y="4463"/>
                      </a:cubicBezTo>
                      <a:cubicBezTo>
                        <a:pt x="4334" y="4531"/>
                        <a:pt x="4414" y="4565"/>
                        <a:pt x="4524" y="4565"/>
                      </a:cubicBezTo>
                      <a:cubicBezTo>
                        <a:pt x="4693" y="4565"/>
                        <a:pt x="4693" y="4498"/>
                        <a:pt x="4693" y="4475"/>
                      </a:cubicBezTo>
                      <a:cubicBezTo>
                        <a:pt x="4693" y="4443"/>
                        <a:pt x="4681" y="4420"/>
                        <a:pt x="4656" y="4402"/>
                      </a:cubicBezTo>
                      <a:cubicBezTo>
                        <a:pt x="4629" y="4384"/>
                        <a:pt x="4581" y="4367"/>
                        <a:pt x="4512" y="4353"/>
                      </a:cubicBezTo>
                      <a:cubicBezTo>
                        <a:pt x="4237" y="4297"/>
                        <a:pt x="4059" y="4224"/>
                        <a:pt x="3985" y="4136"/>
                      </a:cubicBezTo>
                      <a:cubicBezTo>
                        <a:pt x="3909" y="4048"/>
                        <a:pt x="3872" y="3948"/>
                        <a:pt x="3872" y="3833"/>
                      </a:cubicBezTo>
                      <a:cubicBezTo>
                        <a:pt x="3872" y="3707"/>
                        <a:pt x="3914" y="3595"/>
                        <a:pt x="3995" y="3497"/>
                      </a:cubicBezTo>
                      <a:cubicBezTo>
                        <a:pt x="4074" y="3403"/>
                        <a:pt x="4195" y="3342"/>
                        <a:pt x="4355" y="3316"/>
                      </a:cubicBezTo>
                      <a:lnTo>
                        <a:pt x="4355" y="3124"/>
                      </a:lnTo>
                      <a:cubicBezTo>
                        <a:pt x="4355" y="3033"/>
                        <a:pt x="4429" y="2959"/>
                        <a:pt x="4520" y="2959"/>
                      </a:cubicBezTo>
                      <a:cubicBezTo>
                        <a:pt x="4612" y="2959"/>
                        <a:pt x="4686" y="3033"/>
                        <a:pt x="4686" y="3124"/>
                      </a:cubicBezTo>
                      <a:lnTo>
                        <a:pt x="4686" y="3319"/>
                      </a:lnTo>
                      <a:cubicBezTo>
                        <a:pt x="4829" y="3346"/>
                        <a:pt x="4940" y="3404"/>
                        <a:pt x="5024" y="3494"/>
                      </a:cubicBezTo>
                      <a:cubicBezTo>
                        <a:pt x="5063" y="3536"/>
                        <a:pt x="5078" y="3595"/>
                        <a:pt x="5064" y="3650"/>
                      </a:cubicBezTo>
                      <a:cubicBezTo>
                        <a:pt x="5049" y="3705"/>
                        <a:pt x="5007" y="3749"/>
                        <a:pt x="4953" y="3766"/>
                      </a:cubicBezTo>
                      <a:lnTo>
                        <a:pt x="4867" y="3793"/>
                      </a:lnTo>
                      <a:cubicBezTo>
                        <a:pt x="4805" y="3812"/>
                        <a:pt x="4737" y="3793"/>
                        <a:pt x="4693" y="3744"/>
                      </a:cubicBezTo>
                      <a:cubicBezTo>
                        <a:pt x="4650" y="3696"/>
                        <a:pt x="4586" y="3671"/>
                        <a:pt x="4503" y="3671"/>
                      </a:cubicBezTo>
                      <a:cubicBezTo>
                        <a:pt x="4436" y="3671"/>
                        <a:pt x="4356" y="3687"/>
                        <a:pt x="4356" y="3763"/>
                      </a:cubicBezTo>
                      <a:cubicBezTo>
                        <a:pt x="4356" y="3785"/>
                        <a:pt x="4364" y="3804"/>
                        <a:pt x="4379" y="3819"/>
                      </a:cubicBezTo>
                      <a:cubicBezTo>
                        <a:pt x="4396" y="3835"/>
                        <a:pt x="4444" y="3852"/>
                        <a:pt x="4521" y="3870"/>
                      </a:cubicBezTo>
                      <a:cubicBezTo>
                        <a:pt x="4701" y="3909"/>
                        <a:pt x="4832" y="3945"/>
                        <a:pt x="4910" y="3976"/>
                      </a:cubicBezTo>
                      <a:cubicBezTo>
                        <a:pt x="4990" y="4008"/>
                        <a:pt x="5057" y="4062"/>
                        <a:pt x="5110" y="4137"/>
                      </a:cubicBezTo>
                      <a:cubicBezTo>
                        <a:pt x="5162" y="4213"/>
                        <a:pt x="5189" y="4303"/>
                        <a:pt x="5189" y="4406"/>
                      </a:cubicBezTo>
                      <a:cubicBezTo>
                        <a:pt x="5189" y="4550"/>
                        <a:pt x="5137" y="4672"/>
                        <a:pt x="5035" y="47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6" name="ïṩlïde"/>
            <p:cNvGrpSpPr/>
            <p:nvPr/>
          </p:nvGrpSpPr>
          <p:grpSpPr>
            <a:xfrm>
              <a:off x="673100" y="3885649"/>
              <a:ext cx="2412937" cy="1681671"/>
              <a:chOff x="673100" y="3885649"/>
              <a:chExt cx="2412937" cy="1681671"/>
            </a:xfrm>
          </p:grpSpPr>
          <p:sp>
            <p:nvSpPr>
              <p:cNvPr id="316" name="išḷiḑè"/>
              <p:cNvSpPr/>
              <p:nvPr/>
            </p:nvSpPr>
            <p:spPr>
              <a:xfrm>
                <a:off x="673100" y="4181617"/>
                <a:ext cx="2412937" cy="959551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7" name="îśḷîḓè"/>
              <p:cNvGrpSpPr/>
              <p:nvPr/>
            </p:nvGrpSpPr>
            <p:grpSpPr>
              <a:xfrm>
                <a:off x="780125" y="4567625"/>
                <a:ext cx="2198885" cy="999695"/>
                <a:chOff x="780125" y="4567625"/>
                <a:chExt cx="2198885" cy="999695"/>
              </a:xfrm>
            </p:grpSpPr>
            <p:sp>
              <p:nvSpPr>
                <p:cNvPr id="321" name="ïŝľíḍe">
                  <a:extLst>
                    <a:ext uri="{FF2B5EF4-FFF2-40B4-BE49-F238E27FC236}">
                      <a16:creationId xmlns=""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780125" y="4940556"/>
                  <a:ext cx="2198885" cy="62676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22" name="íṥlíḑê">
                  <a:extLst>
                    <a:ext uri="{FF2B5EF4-FFF2-40B4-BE49-F238E27FC236}">
                      <a16:creationId xmlns=""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780125" y="4567625"/>
                  <a:ext cx="2198885" cy="37293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318" name="išļïďê"/>
              <p:cNvGrpSpPr/>
              <p:nvPr/>
            </p:nvGrpSpPr>
            <p:grpSpPr>
              <a:xfrm>
                <a:off x="1577911" y="3885649"/>
                <a:ext cx="603314" cy="603314"/>
                <a:chOff x="1554356" y="3862094"/>
                <a:chExt cx="650424" cy="650424"/>
              </a:xfrm>
            </p:grpSpPr>
            <p:sp>
              <p:nvSpPr>
                <p:cNvPr id="319" name="íṥḷídê"/>
                <p:cNvSpPr/>
                <p:nvPr/>
              </p:nvSpPr>
              <p:spPr>
                <a:xfrm>
                  <a:off x="1554356" y="3862094"/>
                  <a:ext cx="650424" cy="650424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0" name="íśḻïḑé"/>
                <p:cNvSpPr/>
                <p:nvPr/>
              </p:nvSpPr>
              <p:spPr>
                <a:xfrm>
                  <a:off x="1702985" y="4042325"/>
                  <a:ext cx="353167" cy="289964"/>
                </a:xfrm>
                <a:custGeom>
                  <a:avLst/>
                  <a:gdLst>
                    <a:gd name="connsiteX0" fmla="*/ 305990 w 602948"/>
                    <a:gd name="connsiteY0" fmla="*/ 361013 h 495045"/>
                    <a:gd name="connsiteX1" fmla="*/ 305990 w 602948"/>
                    <a:gd name="connsiteY1" fmla="*/ 408058 h 495045"/>
                    <a:gd name="connsiteX2" fmla="*/ 327282 w 602948"/>
                    <a:gd name="connsiteY2" fmla="*/ 396458 h 495045"/>
                    <a:gd name="connsiteX3" fmla="*/ 329863 w 602948"/>
                    <a:gd name="connsiteY3" fmla="*/ 384213 h 495045"/>
                    <a:gd name="connsiteX4" fmla="*/ 321475 w 602948"/>
                    <a:gd name="connsiteY4" fmla="*/ 367457 h 495045"/>
                    <a:gd name="connsiteX5" fmla="*/ 305990 w 602948"/>
                    <a:gd name="connsiteY5" fmla="*/ 361013 h 495045"/>
                    <a:gd name="connsiteX6" fmla="*/ 297603 w 602948"/>
                    <a:gd name="connsiteY6" fmla="*/ 300435 h 495045"/>
                    <a:gd name="connsiteX7" fmla="*/ 280828 w 602948"/>
                    <a:gd name="connsiteY7" fmla="*/ 307524 h 495045"/>
                    <a:gd name="connsiteX8" fmla="*/ 275666 w 602948"/>
                    <a:gd name="connsiteY8" fmla="*/ 321701 h 495045"/>
                    <a:gd name="connsiteX9" fmla="*/ 281473 w 602948"/>
                    <a:gd name="connsiteY9" fmla="*/ 335235 h 495045"/>
                    <a:gd name="connsiteX10" fmla="*/ 297603 w 602948"/>
                    <a:gd name="connsiteY10" fmla="*/ 342324 h 495045"/>
                    <a:gd name="connsiteX11" fmla="*/ 297603 w 602948"/>
                    <a:gd name="connsiteY11" fmla="*/ 275301 h 495045"/>
                    <a:gd name="connsiteX12" fmla="*/ 305990 w 602948"/>
                    <a:gd name="connsiteY12" fmla="*/ 275301 h 495045"/>
                    <a:gd name="connsiteX13" fmla="*/ 305990 w 602948"/>
                    <a:gd name="connsiteY13" fmla="*/ 286901 h 495045"/>
                    <a:gd name="connsiteX14" fmla="*/ 333089 w 602948"/>
                    <a:gd name="connsiteY14" fmla="*/ 297857 h 495045"/>
                    <a:gd name="connsiteX15" fmla="*/ 343412 w 602948"/>
                    <a:gd name="connsiteY15" fmla="*/ 321701 h 495045"/>
                    <a:gd name="connsiteX16" fmla="*/ 327282 w 602948"/>
                    <a:gd name="connsiteY16" fmla="*/ 321701 h 495045"/>
                    <a:gd name="connsiteX17" fmla="*/ 324056 w 602948"/>
                    <a:gd name="connsiteY17" fmla="*/ 310101 h 495045"/>
                    <a:gd name="connsiteX18" fmla="*/ 305990 w 602948"/>
                    <a:gd name="connsiteY18" fmla="*/ 301079 h 495045"/>
                    <a:gd name="connsiteX19" fmla="*/ 305990 w 602948"/>
                    <a:gd name="connsiteY19" fmla="*/ 344257 h 495045"/>
                    <a:gd name="connsiteX20" fmla="*/ 333734 w 602948"/>
                    <a:gd name="connsiteY20" fmla="*/ 355213 h 495045"/>
                    <a:gd name="connsiteX21" fmla="*/ 345993 w 602948"/>
                    <a:gd name="connsiteY21" fmla="*/ 379702 h 495045"/>
                    <a:gd name="connsiteX22" fmla="*/ 330508 w 602948"/>
                    <a:gd name="connsiteY22" fmla="*/ 413858 h 495045"/>
                    <a:gd name="connsiteX23" fmla="*/ 305990 w 602948"/>
                    <a:gd name="connsiteY23" fmla="*/ 420947 h 495045"/>
                    <a:gd name="connsiteX24" fmla="*/ 305990 w 602948"/>
                    <a:gd name="connsiteY24" fmla="*/ 438347 h 495045"/>
                    <a:gd name="connsiteX25" fmla="*/ 297603 w 602948"/>
                    <a:gd name="connsiteY25" fmla="*/ 438347 h 495045"/>
                    <a:gd name="connsiteX26" fmla="*/ 297603 w 602948"/>
                    <a:gd name="connsiteY26" fmla="*/ 420947 h 495045"/>
                    <a:gd name="connsiteX27" fmla="*/ 262117 w 602948"/>
                    <a:gd name="connsiteY27" fmla="*/ 402258 h 495045"/>
                    <a:gd name="connsiteX28" fmla="*/ 256955 w 602948"/>
                    <a:gd name="connsiteY28" fmla="*/ 378413 h 495045"/>
                    <a:gd name="connsiteX29" fmla="*/ 273085 w 602948"/>
                    <a:gd name="connsiteY29" fmla="*/ 378413 h 495045"/>
                    <a:gd name="connsiteX30" fmla="*/ 276956 w 602948"/>
                    <a:gd name="connsiteY30" fmla="*/ 395813 h 495045"/>
                    <a:gd name="connsiteX31" fmla="*/ 297603 w 602948"/>
                    <a:gd name="connsiteY31" fmla="*/ 407413 h 495045"/>
                    <a:gd name="connsiteX32" fmla="*/ 297603 w 602948"/>
                    <a:gd name="connsiteY32" fmla="*/ 359080 h 495045"/>
                    <a:gd name="connsiteX33" fmla="*/ 268569 w 602948"/>
                    <a:gd name="connsiteY33" fmla="*/ 346835 h 495045"/>
                    <a:gd name="connsiteX34" fmla="*/ 259536 w 602948"/>
                    <a:gd name="connsiteY34" fmla="*/ 322990 h 495045"/>
                    <a:gd name="connsiteX35" fmla="*/ 269214 w 602948"/>
                    <a:gd name="connsiteY35" fmla="*/ 298501 h 495045"/>
                    <a:gd name="connsiteX36" fmla="*/ 297603 w 602948"/>
                    <a:gd name="connsiteY36" fmla="*/ 287546 h 495045"/>
                    <a:gd name="connsiteX37" fmla="*/ 301474 w 602948"/>
                    <a:gd name="connsiteY37" fmla="*/ 254619 h 495045"/>
                    <a:gd name="connsiteX38" fmla="*/ 198842 w 602948"/>
                    <a:gd name="connsiteY38" fmla="*/ 356461 h 495045"/>
                    <a:gd name="connsiteX39" fmla="*/ 301474 w 602948"/>
                    <a:gd name="connsiteY39" fmla="*/ 458949 h 495045"/>
                    <a:gd name="connsiteX40" fmla="*/ 404107 w 602948"/>
                    <a:gd name="connsiteY40" fmla="*/ 356461 h 495045"/>
                    <a:gd name="connsiteX41" fmla="*/ 301474 w 602948"/>
                    <a:gd name="connsiteY41" fmla="*/ 254619 h 495045"/>
                    <a:gd name="connsiteX42" fmla="*/ 72972 w 602948"/>
                    <a:gd name="connsiteY42" fmla="*/ 217878 h 495045"/>
                    <a:gd name="connsiteX43" fmla="*/ 529977 w 602948"/>
                    <a:gd name="connsiteY43" fmla="*/ 217878 h 495045"/>
                    <a:gd name="connsiteX44" fmla="*/ 529977 w 602948"/>
                    <a:gd name="connsiteY44" fmla="*/ 495045 h 495045"/>
                    <a:gd name="connsiteX45" fmla="*/ 72972 w 602948"/>
                    <a:gd name="connsiteY45" fmla="*/ 495045 h 495045"/>
                    <a:gd name="connsiteX46" fmla="*/ 301474 w 602948"/>
                    <a:gd name="connsiteY46" fmla="*/ 0 h 495045"/>
                    <a:gd name="connsiteX47" fmla="*/ 451243 w 602948"/>
                    <a:gd name="connsiteY47" fmla="*/ 108928 h 495045"/>
                    <a:gd name="connsiteX48" fmla="*/ 451243 w 602948"/>
                    <a:gd name="connsiteY48" fmla="*/ 68966 h 495045"/>
                    <a:gd name="connsiteX49" fmla="*/ 548076 w 602948"/>
                    <a:gd name="connsiteY49" fmla="*/ 68966 h 495045"/>
                    <a:gd name="connsiteX50" fmla="*/ 548076 w 602948"/>
                    <a:gd name="connsiteY50" fmla="*/ 179183 h 495045"/>
                    <a:gd name="connsiteX51" fmla="*/ 602948 w 602948"/>
                    <a:gd name="connsiteY51" fmla="*/ 218500 h 495045"/>
                    <a:gd name="connsiteX52" fmla="*/ 531291 w 602948"/>
                    <a:gd name="connsiteY52" fmla="*/ 218500 h 495045"/>
                    <a:gd name="connsiteX53" fmla="*/ 301474 w 602948"/>
                    <a:gd name="connsiteY53" fmla="*/ 52208 h 495045"/>
                    <a:gd name="connsiteX54" fmla="*/ 71657 w 602948"/>
                    <a:gd name="connsiteY54" fmla="*/ 218500 h 495045"/>
                    <a:gd name="connsiteX55" fmla="*/ 0 w 602948"/>
                    <a:gd name="connsiteY55" fmla="*/ 218500 h 49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02948" h="495045">
                      <a:moveTo>
                        <a:pt x="305990" y="361013"/>
                      </a:moveTo>
                      <a:lnTo>
                        <a:pt x="305990" y="408058"/>
                      </a:lnTo>
                      <a:cubicBezTo>
                        <a:pt x="316314" y="407413"/>
                        <a:pt x="322766" y="403547"/>
                        <a:pt x="327282" y="396458"/>
                      </a:cubicBezTo>
                      <a:cubicBezTo>
                        <a:pt x="329218" y="393235"/>
                        <a:pt x="329863" y="388724"/>
                        <a:pt x="329863" y="384213"/>
                      </a:cubicBezTo>
                      <a:cubicBezTo>
                        <a:pt x="329863" y="376480"/>
                        <a:pt x="327282" y="371324"/>
                        <a:pt x="321475" y="367457"/>
                      </a:cubicBezTo>
                      <a:cubicBezTo>
                        <a:pt x="318894" y="364880"/>
                        <a:pt x="313088" y="362946"/>
                        <a:pt x="305990" y="361013"/>
                      </a:cubicBezTo>
                      <a:close/>
                      <a:moveTo>
                        <a:pt x="297603" y="300435"/>
                      </a:moveTo>
                      <a:cubicBezTo>
                        <a:pt x="289860" y="301079"/>
                        <a:pt x="284054" y="303012"/>
                        <a:pt x="280828" y="307524"/>
                      </a:cubicBezTo>
                      <a:cubicBezTo>
                        <a:pt x="277601" y="312035"/>
                        <a:pt x="275666" y="316546"/>
                        <a:pt x="275666" y="321701"/>
                      </a:cubicBezTo>
                      <a:cubicBezTo>
                        <a:pt x="275666" y="327501"/>
                        <a:pt x="277601" y="332013"/>
                        <a:pt x="281473" y="335235"/>
                      </a:cubicBezTo>
                      <a:cubicBezTo>
                        <a:pt x="285344" y="339102"/>
                        <a:pt x="290506" y="341035"/>
                        <a:pt x="297603" y="342324"/>
                      </a:cubicBezTo>
                      <a:close/>
                      <a:moveTo>
                        <a:pt x="297603" y="275301"/>
                      </a:moveTo>
                      <a:lnTo>
                        <a:pt x="305990" y="275301"/>
                      </a:lnTo>
                      <a:lnTo>
                        <a:pt x="305990" y="286901"/>
                      </a:lnTo>
                      <a:cubicBezTo>
                        <a:pt x="317604" y="288190"/>
                        <a:pt x="326637" y="291412"/>
                        <a:pt x="333089" y="297857"/>
                      </a:cubicBezTo>
                      <a:cubicBezTo>
                        <a:pt x="339541" y="303657"/>
                        <a:pt x="342767" y="312035"/>
                        <a:pt x="343412" y="321701"/>
                      </a:cubicBezTo>
                      <a:lnTo>
                        <a:pt x="327282" y="321701"/>
                      </a:lnTo>
                      <a:cubicBezTo>
                        <a:pt x="327282" y="317190"/>
                        <a:pt x="325992" y="313324"/>
                        <a:pt x="324056" y="310101"/>
                      </a:cubicBezTo>
                      <a:cubicBezTo>
                        <a:pt x="320185" y="304301"/>
                        <a:pt x="314378" y="301079"/>
                        <a:pt x="305990" y="301079"/>
                      </a:cubicBezTo>
                      <a:lnTo>
                        <a:pt x="305990" y="344257"/>
                      </a:lnTo>
                      <a:cubicBezTo>
                        <a:pt x="319540" y="348124"/>
                        <a:pt x="329218" y="351991"/>
                        <a:pt x="333734" y="355213"/>
                      </a:cubicBezTo>
                      <a:cubicBezTo>
                        <a:pt x="342122" y="360368"/>
                        <a:pt x="345993" y="368746"/>
                        <a:pt x="345993" y="379702"/>
                      </a:cubicBezTo>
                      <a:cubicBezTo>
                        <a:pt x="345993" y="395813"/>
                        <a:pt x="340831" y="406769"/>
                        <a:pt x="330508" y="413858"/>
                      </a:cubicBezTo>
                      <a:cubicBezTo>
                        <a:pt x="324701" y="417080"/>
                        <a:pt x="316959" y="419658"/>
                        <a:pt x="305990" y="420947"/>
                      </a:cubicBezTo>
                      <a:lnTo>
                        <a:pt x="305990" y="438347"/>
                      </a:lnTo>
                      <a:lnTo>
                        <a:pt x="297603" y="438347"/>
                      </a:lnTo>
                      <a:lnTo>
                        <a:pt x="297603" y="420947"/>
                      </a:lnTo>
                      <a:cubicBezTo>
                        <a:pt x="280182" y="419658"/>
                        <a:pt x="268569" y="413858"/>
                        <a:pt x="262117" y="402258"/>
                      </a:cubicBezTo>
                      <a:cubicBezTo>
                        <a:pt x="258891" y="396458"/>
                        <a:pt x="256955" y="388724"/>
                        <a:pt x="256955" y="378413"/>
                      </a:cubicBezTo>
                      <a:lnTo>
                        <a:pt x="273085" y="378413"/>
                      </a:lnTo>
                      <a:cubicBezTo>
                        <a:pt x="273085" y="386147"/>
                        <a:pt x="274375" y="392591"/>
                        <a:pt x="276956" y="395813"/>
                      </a:cubicBezTo>
                      <a:cubicBezTo>
                        <a:pt x="280182" y="402902"/>
                        <a:pt x="287280" y="406769"/>
                        <a:pt x="297603" y="407413"/>
                      </a:cubicBezTo>
                      <a:lnTo>
                        <a:pt x="297603" y="359080"/>
                      </a:lnTo>
                      <a:cubicBezTo>
                        <a:pt x="284699" y="356502"/>
                        <a:pt x="275021" y="351991"/>
                        <a:pt x="268569" y="346835"/>
                      </a:cubicBezTo>
                      <a:cubicBezTo>
                        <a:pt x="262762" y="341035"/>
                        <a:pt x="259536" y="332657"/>
                        <a:pt x="259536" y="322990"/>
                      </a:cubicBezTo>
                      <a:cubicBezTo>
                        <a:pt x="259536" y="313968"/>
                        <a:pt x="262762" y="305590"/>
                        <a:pt x="269214" y="298501"/>
                      </a:cubicBezTo>
                      <a:cubicBezTo>
                        <a:pt x="276311" y="291412"/>
                        <a:pt x="285344" y="287546"/>
                        <a:pt x="297603" y="287546"/>
                      </a:cubicBezTo>
                      <a:close/>
                      <a:moveTo>
                        <a:pt x="301474" y="254619"/>
                      </a:moveTo>
                      <a:cubicBezTo>
                        <a:pt x="244672" y="254619"/>
                        <a:pt x="198842" y="300384"/>
                        <a:pt x="198842" y="356461"/>
                      </a:cubicBezTo>
                      <a:cubicBezTo>
                        <a:pt x="198842" y="413184"/>
                        <a:pt x="244672" y="458949"/>
                        <a:pt x="301474" y="458949"/>
                      </a:cubicBezTo>
                      <a:cubicBezTo>
                        <a:pt x="358277" y="458949"/>
                        <a:pt x="404107" y="413184"/>
                        <a:pt x="404107" y="356461"/>
                      </a:cubicBezTo>
                      <a:cubicBezTo>
                        <a:pt x="404107" y="300384"/>
                        <a:pt x="358277" y="254619"/>
                        <a:pt x="301474" y="254619"/>
                      </a:cubicBezTo>
                      <a:close/>
                      <a:moveTo>
                        <a:pt x="72972" y="217878"/>
                      </a:moveTo>
                      <a:lnTo>
                        <a:pt x="529977" y="217878"/>
                      </a:lnTo>
                      <a:lnTo>
                        <a:pt x="529977" y="495045"/>
                      </a:lnTo>
                      <a:lnTo>
                        <a:pt x="72972" y="495045"/>
                      </a:lnTo>
                      <a:close/>
                      <a:moveTo>
                        <a:pt x="301474" y="0"/>
                      </a:moveTo>
                      <a:lnTo>
                        <a:pt x="451243" y="108928"/>
                      </a:lnTo>
                      <a:lnTo>
                        <a:pt x="451243" y="68966"/>
                      </a:lnTo>
                      <a:lnTo>
                        <a:pt x="548076" y="68966"/>
                      </a:lnTo>
                      <a:lnTo>
                        <a:pt x="548076" y="179183"/>
                      </a:lnTo>
                      <a:lnTo>
                        <a:pt x="602948" y="218500"/>
                      </a:lnTo>
                      <a:lnTo>
                        <a:pt x="531291" y="218500"/>
                      </a:lnTo>
                      <a:lnTo>
                        <a:pt x="301474" y="52208"/>
                      </a:lnTo>
                      <a:lnTo>
                        <a:pt x="71657" y="218500"/>
                      </a:lnTo>
                      <a:lnTo>
                        <a:pt x="0" y="218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7" name="îşlïďè"/>
            <p:cNvGrpSpPr/>
            <p:nvPr/>
          </p:nvGrpSpPr>
          <p:grpSpPr>
            <a:xfrm>
              <a:off x="3702050" y="1714286"/>
              <a:ext cx="2412937" cy="1681671"/>
              <a:chOff x="3702050" y="1714286"/>
              <a:chExt cx="2412937" cy="1681671"/>
            </a:xfrm>
          </p:grpSpPr>
          <p:sp>
            <p:nvSpPr>
              <p:cNvPr id="309" name="ïṧ1îdê"/>
              <p:cNvSpPr/>
              <p:nvPr/>
            </p:nvSpPr>
            <p:spPr>
              <a:xfrm>
                <a:off x="3702050" y="2010254"/>
                <a:ext cx="2412937" cy="959551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0" name="îSļíďe"/>
              <p:cNvGrpSpPr/>
              <p:nvPr/>
            </p:nvGrpSpPr>
            <p:grpSpPr>
              <a:xfrm>
                <a:off x="3809075" y="2396262"/>
                <a:ext cx="2198885" cy="999695"/>
                <a:chOff x="3809075" y="2396262"/>
                <a:chExt cx="2198885" cy="999695"/>
              </a:xfrm>
            </p:grpSpPr>
            <p:sp>
              <p:nvSpPr>
                <p:cNvPr id="314" name="iṡḷïḓè">
                  <a:extLst>
                    <a:ext uri="{FF2B5EF4-FFF2-40B4-BE49-F238E27FC236}">
                      <a16:creationId xmlns=""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09075" y="2769193"/>
                  <a:ext cx="2198885" cy="62676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15" name="iṥľiḋe">
                  <a:extLst>
                    <a:ext uri="{FF2B5EF4-FFF2-40B4-BE49-F238E27FC236}">
                      <a16:creationId xmlns=""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09075" y="2396262"/>
                  <a:ext cx="2198885" cy="37293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311" name="iṣ1ïḓé"/>
              <p:cNvGrpSpPr/>
              <p:nvPr/>
            </p:nvGrpSpPr>
            <p:grpSpPr>
              <a:xfrm>
                <a:off x="4606861" y="1714286"/>
                <a:ext cx="603314" cy="603314"/>
                <a:chOff x="4583306" y="1690731"/>
                <a:chExt cx="650424" cy="650424"/>
              </a:xfrm>
            </p:grpSpPr>
            <p:sp>
              <p:nvSpPr>
                <p:cNvPr id="312" name="îşlíḋê"/>
                <p:cNvSpPr/>
                <p:nvPr/>
              </p:nvSpPr>
              <p:spPr>
                <a:xfrm>
                  <a:off x="4583306" y="1690731"/>
                  <a:ext cx="650424" cy="650424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3" name="ïŝḷïḑe"/>
                <p:cNvSpPr/>
                <p:nvPr/>
              </p:nvSpPr>
              <p:spPr>
                <a:xfrm>
                  <a:off x="4731935" y="1839423"/>
                  <a:ext cx="353167" cy="353044"/>
                </a:xfrm>
                <a:custGeom>
                  <a:avLst/>
                  <a:gdLst>
                    <a:gd name="connsiteX0" fmla="*/ 0 w 606933"/>
                    <a:gd name="connsiteY0" fmla="*/ 362213 h 606722"/>
                    <a:gd name="connsiteX1" fmla="*/ 88983 w 606933"/>
                    <a:gd name="connsiteY1" fmla="*/ 362213 h 606722"/>
                    <a:gd name="connsiteX2" fmla="*/ 88983 w 606933"/>
                    <a:gd name="connsiteY2" fmla="*/ 364880 h 606722"/>
                    <a:gd name="connsiteX3" fmla="*/ 88983 w 606933"/>
                    <a:gd name="connsiteY3" fmla="*/ 398210 h 606722"/>
                    <a:gd name="connsiteX4" fmla="*/ 88983 w 606933"/>
                    <a:gd name="connsiteY4" fmla="*/ 560238 h 606722"/>
                    <a:gd name="connsiteX5" fmla="*/ 88983 w 606933"/>
                    <a:gd name="connsiteY5" fmla="*/ 570637 h 606722"/>
                    <a:gd name="connsiteX6" fmla="*/ 88983 w 606933"/>
                    <a:gd name="connsiteY6" fmla="*/ 606722 h 606722"/>
                    <a:gd name="connsiteX7" fmla="*/ 0 w 606933"/>
                    <a:gd name="connsiteY7" fmla="*/ 606722 h 606722"/>
                    <a:gd name="connsiteX8" fmla="*/ 276890 w 606933"/>
                    <a:gd name="connsiteY8" fmla="*/ 335751 h 606722"/>
                    <a:gd name="connsiteX9" fmla="*/ 443069 w 606933"/>
                    <a:gd name="connsiteY9" fmla="*/ 377345 h 606722"/>
                    <a:gd name="connsiteX10" fmla="*/ 443069 w 606933"/>
                    <a:gd name="connsiteY10" fmla="*/ 423559 h 606722"/>
                    <a:gd name="connsiteX11" fmla="*/ 442802 w 606933"/>
                    <a:gd name="connsiteY11" fmla="*/ 423648 h 606722"/>
                    <a:gd name="connsiteX12" fmla="*/ 323976 w 606933"/>
                    <a:gd name="connsiteY12" fmla="*/ 394764 h 606722"/>
                    <a:gd name="connsiteX13" fmla="*/ 315342 w 606933"/>
                    <a:gd name="connsiteY13" fmla="*/ 429781 h 606722"/>
                    <a:gd name="connsiteX14" fmla="*/ 443336 w 606933"/>
                    <a:gd name="connsiteY14" fmla="*/ 460887 h 606722"/>
                    <a:gd name="connsiteX15" fmla="*/ 593493 w 606933"/>
                    <a:gd name="connsiteY15" fmla="*/ 419649 h 606722"/>
                    <a:gd name="connsiteX16" fmla="*/ 606933 w 606933"/>
                    <a:gd name="connsiteY16" fmla="*/ 470663 h 606722"/>
                    <a:gd name="connsiteX17" fmla="*/ 382810 w 606933"/>
                    <a:gd name="connsiteY17" fmla="*/ 594021 h 606722"/>
                    <a:gd name="connsiteX18" fmla="*/ 212804 w 606933"/>
                    <a:gd name="connsiteY18" fmla="*/ 546384 h 606722"/>
                    <a:gd name="connsiteX19" fmla="*/ 125042 w 606933"/>
                    <a:gd name="connsiteY19" fmla="*/ 556249 h 606722"/>
                    <a:gd name="connsiteX20" fmla="*/ 125042 w 606933"/>
                    <a:gd name="connsiteY20" fmla="*/ 519900 h 606722"/>
                    <a:gd name="connsiteX21" fmla="*/ 125042 w 606933"/>
                    <a:gd name="connsiteY21" fmla="*/ 395742 h 606722"/>
                    <a:gd name="connsiteX22" fmla="*/ 125042 w 606933"/>
                    <a:gd name="connsiteY22" fmla="*/ 362236 h 606722"/>
                    <a:gd name="connsiteX23" fmla="*/ 125042 w 606933"/>
                    <a:gd name="connsiteY23" fmla="*/ 359303 h 606722"/>
                    <a:gd name="connsiteX24" fmla="*/ 382041 w 606933"/>
                    <a:gd name="connsiteY24" fmla="*/ 177119 h 606722"/>
                    <a:gd name="connsiteX25" fmla="*/ 399471 w 606933"/>
                    <a:gd name="connsiteY25" fmla="*/ 197750 h 606722"/>
                    <a:gd name="connsiteX26" fmla="*/ 382041 w 606933"/>
                    <a:gd name="connsiteY26" fmla="*/ 218470 h 606722"/>
                    <a:gd name="connsiteX27" fmla="*/ 345841 w 606933"/>
                    <a:gd name="connsiteY27" fmla="*/ 95828 h 606722"/>
                    <a:gd name="connsiteX28" fmla="*/ 345841 w 606933"/>
                    <a:gd name="connsiteY28" fmla="*/ 137109 h 606722"/>
                    <a:gd name="connsiteX29" fmla="*/ 328341 w 606933"/>
                    <a:gd name="connsiteY29" fmla="*/ 116513 h 606722"/>
                    <a:gd name="connsiteX30" fmla="*/ 345841 w 606933"/>
                    <a:gd name="connsiteY30" fmla="*/ 95828 h 606722"/>
                    <a:gd name="connsiteX31" fmla="*/ 345877 w 606933"/>
                    <a:gd name="connsiteY31" fmla="*/ 41411 h 606722"/>
                    <a:gd name="connsiteX32" fmla="*/ 345877 w 606933"/>
                    <a:gd name="connsiteY32" fmla="*/ 59184 h 606722"/>
                    <a:gd name="connsiteX33" fmla="*/ 315978 w 606933"/>
                    <a:gd name="connsiteY33" fmla="*/ 70115 h 606722"/>
                    <a:gd name="connsiteX34" fmla="*/ 292308 w 606933"/>
                    <a:gd name="connsiteY34" fmla="*/ 116502 h 606722"/>
                    <a:gd name="connsiteX35" fmla="*/ 315978 w 606933"/>
                    <a:gd name="connsiteY35" fmla="*/ 162890 h 606722"/>
                    <a:gd name="connsiteX36" fmla="*/ 345877 w 606933"/>
                    <a:gd name="connsiteY36" fmla="*/ 173820 h 606722"/>
                    <a:gd name="connsiteX37" fmla="*/ 345877 w 606933"/>
                    <a:gd name="connsiteY37" fmla="*/ 218431 h 606722"/>
                    <a:gd name="connsiteX38" fmla="*/ 328347 w 606933"/>
                    <a:gd name="connsiteY38" fmla="*/ 197725 h 606722"/>
                    <a:gd name="connsiteX39" fmla="*/ 292308 w 606933"/>
                    <a:gd name="connsiteY39" fmla="*/ 197725 h 606722"/>
                    <a:gd name="connsiteX40" fmla="*/ 315978 w 606933"/>
                    <a:gd name="connsiteY40" fmla="*/ 244113 h 606722"/>
                    <a:gd name="connsiteX41" fmla="*/ 345877 w 606933"/>
                    <a:gd name="connsiteY41" fmla="*/ 255043 h 606722"/>
                    <a:gd name="connsiteX42" fmla="*/ 345877 w 606933"/>
                    <a:gd name="connsiteY42" fmla="*/ 272816 h 606722"/>
                    <a:gd name="connsiteX43" fmla="*/ 382004 w 606933"/>
                    <a:gd name="connsiteY43" fmla="*/ 272816 h 606722"/>
                    <a:gd name="connsiteX44" fmla="*/ 382004 w 606933"/>
                    <a:gd name="connsiteY44" fmla="*/ 255043 h 606722"/>
                    <a:gd name="connsiteX45" fmla="*/ 411814 w 606933"/>
                    <a:gd name="connsiteY45" fmla="*/ 244113 h 606722"/>
                    <a:gd name="connsiteX46" fmla="*/ 435573 w 606933"/>
                    <a:gd name="connsiteY46" fmla="*/ 197725 h 606722"/>
                    <a:gd name="connsiteX47" fmla="*/ 411814 w 606933"/>
                    <a:gd name="connsiteY47" fmla="*/ 151338 h 606722"/>
                    <a:gd name="connsiteX48" fmla="*/ 382004 w 606933"/>
                    <a:gd name="connsiteY48" fmla="*/ 140407 h 606722"/>
                    <a:gd name="connsiteX49" fmla="*/ 382004 w 606933"/>
                    <a:gd name="connsiteY49" fmla="*/ 95797 h 606722"/>
                    <a:gd name="connsiteX50" fmla="*/ 399446 w 606933"/>
                    <a:gd name="connsiteY50" fmla="*/ 116502 h 606722"/>
                    <a:gd name="connsiteX51" fmla="*/ 435573 w 606933"/>
                    <a:gd name="connsiteY51" fmla="*/ 116502 h 606722"/>
                    <a:gd name="connsiteX52" fmla="*/ 411814 w 606933"/>
                    <a:gd name="connsiteY52" fmla="*/ 70115 h 606722"/>
                    <a:gd name="connsiteX53" fmla="*/ 382004 w 606933"/>
                    <a:gd name="connsiteY53" fmla="*/ 59184 h 606722"/>
                    <a:gd name="connsiteX54" fmla="*/ 382004 w 606933"/>
                    <a:gd name="connsiteY54" fmla="*/ 41411 h 606722"/>
                    <a:gd name="connsiteX55" fmla="*/ 363941 w 606933"/>
                    <a:gd name="connsiteY55" fmla="*/ 0 h 606722"/>
                    <a:gd name="connsiteX56" fmla="*/ 521266 w 606933"/>
                    <a:gd name="connsiteY56" fmla="*/ 157114 h 606722"/>
                    <a:gd name="connsiteX57" fmla="*/ 363941 w 606933"/>
                    <a:gd name="connsiteY57" fmla="*/ 314228 h 606722"/>
                    <a:gd name="connsiteX58" fmla="*/ 206615 w 606933"/>
                    <a:gd name="connsiteY58" fmla="*/ 157114 h 606722"/>
                    <a:gd name="connsiteX59" fmla="*/ 363941 w 606933"/>
                    <a:gd name="connsiteY5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606933" h="606722">
                      <a:moveTo>
                        <a:pt x="0" y="362213"/>
                      </a:moveTo>
                      <a:lnTo>
                        <a:pt x="88983" y="362213"/>
                      </a:lnTo>
                      <a:lnTo>
                        <a:pt x="88983" y="364880"/>
                      </a:lnTo>
                      <a:lnTo>
                        <a:pt x="88983" y="398210"/>
                      </a:lnTo>
                      <a:lnTo>
                        <a:pt x="88983" y="560238"/>
                      </a:lnTo>
                      <a:lnTo>
                        <a:pt x="88983" y="570637"/>
                      </a:lnTo>
                      <a:lnTo>
                        <a:pt x="88983" y="606722"/>
                      </a:lnTo>
                      <a:lnTo>
                        <a:pt x="0" y="606722"/>
                      </a:lnTo>
                      <a:close/>
                      <a:moveTo>
                        <a:pt x="276890" y="335751"/>
                      </a:moveTo>
                      <a:lnTo>
                        <a:pt x="443069" y="377345"/>
                      </a:lnTo>
                      <a:lnTo>
                        <a:pt x="443069" y="423559"/>
                      </a:lnTo>
                      <a:lnTo>
                        <a:pt x="442802" y="423648"/>
                      </a:lnTo>
                      <a:lnTo>
                        <a:pt x="323976" y="394764"/>
                      </a:lnTo>
                      <a:lnTo>
                        <a:pt x="315342" y="429781"/>
                      </a:lnTo>
                      <a:lnTo>
                        <a:pt x="443336" y="460887"/>
                      </a:lnTo>
                      <a:lnTo>
                        <a:pt x="593493" y="419649"/>
                      </a:lnTo>
                      <a:lnTo>
                        <a:pt x="606933" y="470663"/>
                      </a:lnTo>
                      <a:lnTo>
                        <a:pt x="382810" y="594021"/>
                      </a:lnTo>
                      <a:lnTo>
                        <a:pt x="212804" y="546384"/>
                      </a:lnTo>
                      <a:lnTo>
                        <a:pt x="125042" y="556249"/>
                      </a:lnTo>
                      <a:lnTo>
                        <a:pt x="125042" y="519900"/>
                      </a:lnTo>
                      <a:lnTo>
                        <a:pt x="125042" y="395742"/>
                      </a:lnTo>
                      <a:lnTo>
                        <a:pt x="125042" y="362236"/>
                      </a:lnTo>
                      <a:lnTo>
                        <a:pt x="125042" y="359303"/>
                      </a:lnTo>
                      <a:close/>
                      <a:moveTo>
                        <a:pt x="382041" y="177119"/>
                      </a:moveTo>
                      <a:cubicBezTo>
                        <a:pt x="399471" y="181654"/>
                        <a:pt x="399471" y="192859"/>
                        <a:pt x="399471" y="197750"/>
                      </a:cubicBezTo>
                      <a:cubicBezTo>
                        <a:pt x="399471" y="202641"/>
                        <a:pt x="399471" y="213934"/>
                        <a:pt x="382041" y="218470"/>
                      </a:cubicBezTo>
                      <a:close/>
                      <a:moveTo>
                        <a:pt x="345841" y="95828"/>
                      </a:moveTo>
                      <a:lnTo>
                        <a:pt x="345841" y="137109"/>
                      </a:lnTo>
                      <a:cubicBezTo>
                        <a:pt x="328341" y="132670"/>
                        <a:pt x="328341" y="121395"/>
                        <a:pt x="328341" y="116513"/>
                      </a:cubicBezTo>
                      <a:cubicBezTo>
                        <a:pt x="328341" y="111630"/>
                        <a:pt x="328341" y="100355"/>
                        <a:pt x="345841" y="95828"/>
                      </a:cubicBezTo>
                      <a:close/>
                      <a:moveTo>
                        <a:pt x="345877" y="41411"/>
                      </a:moveTo>
                      <a:lnTo>
                        <a:pt x="345877" y="59184"/>
                      </a:lnTo>
                      <a:cubicBezTo>
                        <a:pt x="334220" y="60961"/>
                        <a:pt x="324253" y="64605"/>
                        <a:pt x="315978" y="70115"/>
                      </a:cubicBezTo>
                      <a:cubicBezTo>
                        <a:pt x="300494" y="80423"/>
                        <a:pt x="292308" y="96508"/>
                        <a:pt x="292308" y="116502"/>
                      </a:cubicBezTo>
                      <a:cubicBezTo>
                        <a:pt x="292308" y="136497"/>
                        <a:pt x="300494" y="152582"/>
                        <a:pt x="315978" y="162890"/>
                      </a:cubicBezTo>
                      <a:cubicBezTo>
                        <a:pt x="324253" y="168400"/>
                        <a:pt x="334220" y="172043"/>
                        <a:pt x="345877" y="173820"/>
                      </a:cubicBezTo>
                      <a:lnTo>
                        <a:pt x="345877" y="218431"/>
                      </a:lnTo>
                      <a:cubicBezTo>
                        <a:pt x="328347" y="213899"/>
                        <a:pt x="328347" y="202613"/>
                        <a:pt x="328347" y="197725"/>
                      </a:cubicBezTo>
                      <a:lnTo>
                        <a:pt x="292308" y="197725"/>
                      </a:lnTo>
                      <a:cubicBezTo>
                        <a:pt x="292308" y="217720"/>
                        <a:pt x="300494" y="233805"/>
                        <a:pt x="315978" y="244113"/>
                      </a:cubicBezTo>
                      <a:cubicBezTo>
                        <a:pt x="324253" y="249623"/>
                        <a:pt x="334220" y="253266"/>
                        <a:pt x="345877" y="255043"/>
                      </a:cubicBezTo>
                      <a:lnTo>
                        <a:pt x="345877" y="272816"/>
                      </a:lnTo>
                      <a:lnTo>
                        <a:pt x="382004" y="272816"/>
                      </a:lnTo>
                      <a:lnTo>
                        <a:pt x="382004" y="255043"/>
                      </a:lnTo>
                      <a:cubicBezTo>
                        <a:pt x="393573" y="253266"/>
                        <a:pt x="403628" y="249623"/>
                        <a:pt x="411814" y="244113"/>
                      </a:cubicBezTo>
                      <a:cubicBezTo>
                        <a:pt x="427387" y="233805"/>
                        <a:pt x="435573" y="217720"/>
                        <a:pt x="435573" y="197725"/>
                      </a:cubicBezTo>
                      <a:cubicBezTo>
                        <a:pt x="435573" y="177731"/>
                        <a:pt x="427387" y="161735"/>
                        <a:pt x="411814" y="151338"/>
                      </a:cubicBezTo>
                      <a:cubicBezTo>
                        <a:pt x="403628" y="145917"/>
                        <a:pt x="393573" y="142273"/>
                        <a:pt x="382004" y="140407"/>
                      </a:cubicBezTo>
                      <a:lnTo>
                        <a:pt x="382004" y="95797"/>
                      </a:lnTo>
                      <a:cubicBezTo>
                        <a:pt x="399446" y="100329"/>
                        <a:pt x="399446" y="111615"/>
                        <a:pt x="399446" y="116502"/>
                      </a:cubicBezTo>
                      <a:lnTo>
                        <a:pt x="435573" y="116502"/>
                      </a:lnTo>
                      <a:cubicBezTo>
                        <a:pt x="435573" y="96508"/>
                        <a:pt x="427387" y="80423"/>
                        <a:pt x="411814" y="70115"/>
                      </a:cubicBezTo>
                      <a:cubicBezTo>
                        <a:pt x="403628" y="64605"/>
                        <a:pt x="393573" y="60961"/>
                        <a:pt x="382004" y="59184"/>
                      </a:cubicBezTo>
                      <a:lnTo>
                        <a:pt x="382004" y="41411"/>
                      </a:lnTo>
                      <a:close/>
                      <a:moveTo>
                        <a:pt x="363941" y="0"/>
                      </a:moveTo>
                      <a:cubicBezTo>
                        <a:pt x="450701" y="0"/>
                        <a:pt x="521266" y="70470"/>
                        <a:pt x="521266" y="157114"/>
                      </a:cubicBezTo>
                      <a:cubicBezTo>
                        <a:pt x="521266" y="243758"/>
                        <a:pt x="450701" y="314228"/>
                        <a:pt x="363941" y="314228"/>
                      </a:cubicBezTo>
                      <a:cubicBezTo>
                        <a:pt x="277180" y="314228"/>
                        <a:pt x="206615" y="243758"/>
                        <a:pt x="206615" y="157114"/>
                      </a:cubicBezTo>
                      <a:cubicBezTo>
                        <a:pt x="206615" y="70470"/>
                        <a:pt x="277180" y="0"/>
                        <a:pt x="363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8" name="îṩḻîḑê"/>
            <p:cNvGrpSpPr/>
            <p:nvPr/>
          </p:nvGrpSpPr>
          <p:grpSpPr>
            <a:xfrm>
              <a:off x="3702050" y="3885649"/>
              <a:ext cx="2412937" cy="1681671"/>
              <a:chOff x="3702050" y="3885649"/>
              <a:chExt cx="2412937" cy="1681671"/>
            </a:xfrm>
          </p:grpSpPr>
          <p:sp>
            <p:nvSpPr>
              <p:cNvPr id="302" name="ís1ïḍé"/>
              <p:cNvSpPr/>
              <p:nvPr/>
            </p:nvSpPr>
            <p:spPr>
              <a:xfrm>
                <a:off x="3702050" y="4181617"/>
                <a:ext cx="2412937" cy="959551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3" name="î$ḷíḍe"/>
              <p:cNvGrpSpPr/>
              <p:nvPr/>
            </p:nvGrpSpPr>
            <p:grpSpPr>
              <a:xfrm>
                <a:off x="3809075" y="4567625"/>
                <a:ext cx="2198885" cy="999695"/>
                <a:chOff x="3809075" y="4567625"/>
                <a:chExt cx="2198885" cy="999695"/>
              </a:xfrm>
            </p:grpSpPr>
            <p:sp>
              <p:nvSpPr>
                <p:cNvPr id="307" name="iṥľíḋè">
                  <a:extLst>
                    <a:ext uri="{FF2B5EF4-FFF2-40B4-BE49-F238E27FC236}">
                      <a16:creationId xmlns=""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09075" y="4940556"/>
                  <a:ext cx="2198885" cy="62676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08" name="iṡḷîḍé">
                  <a:extLst>
                    <a:ext uri="{FF2B5EF4-FFF2-40B4-BE49-F238E27FC236}">
                      <a16:creationId xmlns=""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09075" y="4567625"/>
                  <a:ext cx="2198885" cy="37293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304" name="íšļiḑè"/>
              <p:cNvGrpSpPr/>
              <p:nvPr/>
            </p:nvGrpSpPr>
            <p:grpSpPr>
              <a:xfrm>
                <a:off x="4606861" y="3885649"/>
                <a:ext cx="603314" cy="603314"/>
                <a:chOff x="4583306" y="3862094"/>
                <a:chExt cx="650424" cy="650424"/>
              </a:xfrm>
            </p:grpSpPr>
            <p:sp>
              <p:nvSpPr>
                <p:cNvPr id="305" name="ís1îḋé"/>
                <p:cNvSpPr/>
                <p:nvPr/>
              </p:nvSpPr>
              <p:spPr>
                <a:xfrm>
                  <a:off x="4583306" y="3862094"/>
                  <a:ext cx="650424" cy="650424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iṩļiďè"/>
                <p:cNvSpPr/>
                <p:nvPr/>
              </p:nvSpPr>
              <p:spPr>
                <a:xfrm>
                  <a:off x="4739988" y="4010723"/>
                  <a:ext cx="337061" cy="353167"/>
                </a:xfrm>
                <a:custGeom>
                  <a:avLst/>
                  <a:gdLst>
                    <a:gd name="connsiteX0" fmla="*/ 345269 w 578992"/>
                    <a:gd name="connsiteY0" fmla="*/ 346719 h 606657"/>
                    <a:gd name="connsiteX1" fmla="*/ 527264 w 578992"/>
                    <a:gd name="connsiteY1" fmla="*/ 395415 h 606657"/>
                    <a:gd name="connsiteX2" fmla="*/ 536965 w 578992"/>
                    <a:gd name="connsiteY2" fmla="*/ 431758 h 606657"/>
                    <a:gd name="connsiteX3" fmla="*/ 512135 w 578992"/>
                    <a:gd name="connsiteY3" fmla="*/ 456550 h 606657"/>
                    <a:gd name="connsiteX4" fmla="*/ 572652 w 578992"/>
                    <a:gd name="connsiteY4" fmla="*/ 516975 h 606657"/>
                    <a:gd name="connsiteX5" fmla="*/ 572652 w 578992"/>
                    <a:gd name="connsiteY5" fmla="*/ 547632 h 606657"/>
                    <a:gd name="connsiteX6" fmla="*/ 519877 w 578992"/>
                    <a:gd name="connsiteY6" fmla="*/ 600326 h 606657"/>
                    <a:gd name="connsiteX7" fmla="*/ 489174 w 578992"/>
                    <a:gd name="connsiteY7" fmla="*/ 600326 h 606657"/>
                    <a:gd name="connsiteX8" fmla="*/ 428657 w 578992"/>
                    <a:gd name="connsiteY8" fmla="*/ 539901 h 606657"/>
                    <a:gd name="connsiteX9" fmla="*/ 403739 w 578992"/>
                    <a:gd name="connsiteY9" fmla="*/ 564782 h 606657"/>
                    <a:gd name="connsiteX10" fmla="*/ 366628 w 578992"/>
                    <a:gd name="connsiteY10" fmla="*/ 552075 h 606657"/>
                    <a:gd name="connsiteX11" fmla="*/ 318659 w 578992"/>
                    <a:gd name="connsiteY11" fmla="*/ 373288 h 606657"/>
                    <a:gd name="connsiteX12" fmla="*/ 345269 w 578992"/>
                    <a:gd name="connsiteY12" fmla="*/ 346719 h 606657"/>
                    <a:gd name="connsiteX13" fmla="*/ 233275 w 578992"/>
                    <a:gd name="connsiteY13" fmla="*/ 312148 h 606657"/>
                    <a:gd name="connsiteX14" fmla="*/ 255262 w 578992"/>
                    <a:gd name="connsiteY14" fmla="*/ 334095 h 606657"/>
                    <a:gd name="connsiteX15" fmla="*/ 281255 w 578992"/>
                    <a:gd name="connsiteY15" fmla="*/ 357464 h 606657"/>
                    <a:gd name="connsiteX16" fmla="*/ 289000 w 578992"/>
                    <a:gd name="connsiteY16" fmla="*/ 365016 h 606657"/>
                    <a:gd name="connsiteX17" fmla="*/ 300127 w 578992"/>
                    <a:gd name="connsiteY17" fmla="*/ 416019 h 606657"/>
                    <a:gd name="connsiteX18" fmla="*/ 298791 w 578992"/>
                    <a:gd name="connsiteY18" fmla="*/ 422416 h 606657"/>
                    <a:gd name="connsiteX19" fmla="*/ 260514 w 578992"/>
                    <a:gd name="connsiteY19" fmla="*/ 407844 h 606657"/>
                    <a:gd name="connsiteX20" fmla="*/ 260514 w 578992"/>
                    <a:gd name="connsiteY20" fmla="*/ 398159 h 606657"/>
                    <a:gd name="connsiteX21" fmla="*/ 211822 w 578992"/>
                    <a:gd name="connsiteY21" fmla="*/ 335339 h 606657"/>
                    <a:gd name="connsiteX22" fmla="*/ 233275 w 578992"/>
                    <a:gd name="connsiteY22" fmla="*/ 312148 h 606657"/>
                    <a:gd name="connsiteX23" fmla="*/ 283295 w 578992"/>
                    <a:gd name="connsiteY23" fmla="*/ 133638 h 606657"/>
                    <a:gd name="connsiteX24" fmla="*/ 303944 w 578992"/>
                    <a:gd name="connsiteY24" fmla="*/ 155858 h 606657"/>
                    <a:gd name="connsiteX25" fmla="*/ 303944 w 578992"/>
                    <a:gd name="connsiteY25" fmla="*/ 165457 h 606657"/>
                    <a:gd name="connsiteX26" fmla="*/ 352630 w 578992"/>
                    <a:gd name="connsiteY26" fmla="*/ 228294 h 606657"/>
                    <a:gd name="connsiteX27" fmla="*/ 331180 w 578992"/>
                    <a:gd name="connsiteY27" fmla="*/ 251580 h 606657"/>
                    <a:gd name="connsiteX28" fmla="*/ 309196 w 578992"/>
                    <a:gd name="connsiteY28" fmla="*/ 229538 h 606657"/>
                    <a:gd name="connsiteX29" fmla="*/ 283206 w 578992"/>
                    <a:gd name="connsiteY29" fmla="*/ 206252 h 606657"/>
                    <a:gd name="connsiteX30" fmla="*/ 256327 w 578992"/>
                    <a:gd name="connsiteY30" fmla="*/ 240648 h 606657"/>
                    <a:gd name="connsiteX31" fmla="*/ 282583 w 578992"/>
                    <a:gd name="connsiteY31" fmla="*/ 260112 h 606657"/>
                    <a:gd name="connsiteX32" fmla="*/ 348625 w 578992"/>
                    <a:gd name="connsiteY32" fmla="*/ 307306 h 606657"/>
                    <a:gd name="connsiteX33" fmla="*/ 341594 w 578992"/>
                    <a:gd name="connsiteY33" fmla="*/ 317083 h 606657"/>
                    <a:gd name="connsiteX34" fmla="*/ 316494 w 578992"/>
                    <a:gd name="connsiteY34" fmla="*/ 322594 h 606657"/>
                    <a:gd name="connsiteX35" fmla="*/ 306792 w 578992"/>
                    <a:gd name="connsiteY35" fmla="*/ 319305 h 606657"/>
                    <a:gd name="connsiteX36" fmla="*/ 282227 w 578992"/>
                    <a:gd name="connsiteY36" fmla="*/ 303485 h 606657"/>
                    <a:gd name="connsiteX37" fmla="*/ 211825 w 578992"/>
                    <a:gd name="connsiteY37" fmla="*/ 234604 h 606657"/>
                    <a:gd name="connsiteX38" fmla="*/ 260510 w 578992"/>
                    <a:gd name="connsiteY38" fmla="*/ 166612 h 606657"/>
                    <a:gd name="connsiteX39" fmla="*/ 260510 w 578992"/>
                    <a:gd name="connsiteY39" fmla="*/ 155236 h 606657"/>
                    <a:gd name="connsiteX40" fmla="*/ 283295 w 578992"/>
                    <a:gd name="connsiteY40" fmla="*/ 133638 h 606657"/>
                    <a:gd name="connsiteX41" fmla="*/ 282248 w 578992"/>
                    <a:gd name="connsiteY41" fmla="*/ 0 h 606657"/>
                    <a:gd name="connsiteX42" fmla="*/ 551768 w 578992"/>
                    <a:gd name="connsiteY42" fmla="*/ 365640 h 606657"/>
                    <a:gd name="connsiteX43" fmla="*/ 541888 w 578992"/>
                    <a:gd name="connsiteY43" fmla="*/ 369995 h 606657"/>
                    <a:gd name="connsiteX44" fmla="*/ 534768 w 578992"/>
                    <a:gd name="connsiteY44" fmla="*/ 367507 h 606657"/>
                    <a:gd name="connsiteX45" fmla="*/ 487148 w 578992"/>
                    <a:gd name="connsiteY45" fmla="*/ 354797 h 606657"/>
                    <a:gd name="connsiteX46" fmla="*/ 482163 w 578992"/>
                    <a:gd name="connsiteY46" fmla="*/ 345554 h 606657"/>
                    <a:gd name="connsiteX47" fmla="*/ 282248 w 578992"/>
                    <a:gd name="connsiteY47" fmla="*/ 72257 h 606657"/>
                    <a:gd name="connsiteX48" fmla="*/ 72364 w 578992"/>
                    <a:gd name="connsiteY48" fmla="*/ 281829 h 606657"/>
                    <a:gd name="connsiteX49" fmla="*/ 313134 w 578992"/>
                    <a:gd name="connsiteY49" fmla="*/ 489180 h 606657"/>
                    <a:gd name="connsiteX50" fmla="*/ 321145 w 578992"/>
                    <a:gd name="connsiteY50" fmla="*/ 494423 h 606657"/>
                    <a:gd name="connsiteX51" fmla="*/ 336277 w 578992"/>
                    <a:gd name="connsiteY51" fmla="*/ 550771 h 606657"/>
                    <a:gd name="connsiteX52" fmla="*/ 330580 w 578992"/>
                    <a:gd name="connsiteY52" fmla="*/ 559748 h 606657"/>
                    <a:gd name="connsiteX53" fmla="*/ 0 w 578992"/>
                    <a:gd name="connsiteY53" fmla="*/ 281829 h 606657"/>
                    <a:gd name="connsiteX54" fmla="*/ 282248 w 578992"/>
                    <a:gd name="connsiteY54" fmla="*/ 0 h 606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578992" h="606657">
                      <a:moveTo>
                        <a:pt x="345269" y="346719"/>
                      </a:moveTo>
                      <a:lnTo>
                        <a:pt x="527264" y="395415"/>
                      </a:lnTo>
                      <a:cubicBezTo>
                        <a:pt x="543372" y="399769"/>
                        <a:pt x="548801" y="419940"/>
                        <a:pt x="536965" y="431758"/>
                      </a:cubicBezTo>
                      <a:lnTo>
                        <a:pt x="512135" y="456550"/>
                      </a:lnTo>
                      <a:lnTo>
                        <a:pt x="572652" y="516975"/>
                      </a:lnTo>
                      <a:cubicBezTo>
                        <a:pt x="581106" y="525506"/>
                        <a:pt x="581106" y="539190"/>
                        <a:pt x="572652" y="547632"/>
                      </a:cubicBezTo>
                      <a:lnTo>
                        <a:pt x="519877" y="600326"/>
                      </a:lnTo>
                      <a:cubicBezTo>
                        <a:pt x="511334" y="608768"/>
                        <a:pt x="497629" y="608768"/>
                        <a:pt x="489174" y="600326"/>
                      </a:cubicBezTo>
                      <a:lnTo>
                        <a:pt x="428657" y="539901"/>
                      </a:lnTo>
                      <a:lnTo>
                        <a:pt x="403739" y="564782"/>
                      </a:lnTo>
                      <a:cubicBezTo>
                        <a:pt x="393148" y="575357"/>
                        <a:pt x="372501" y="574024"/>
                        <a:pt x="366628" y="552075"/>
                      </a:cubicBezTo>
                      <a:cubicBezTo>
                        <a:pt x="366005" y="549854"/>
                        <a:pt x="319015" y="374799"/>
                        <a:pt x="318659" y="373288"/>
                      </a:cubicBezTo>
                      <a:cubicBezTo>
                        <a:pt x="314298" y="357205"/>
                        <a:pt x="329071" y="342454"/>
                        <a:pt x="345269" y="346719"/>
                      </a:cubicBezTo>
                      <a:close/>
                      <a:moveTo>
                        <a:pt x="233275" y="312148"/>
                      </a:moveTo>
                      <a:cubicBezTo>
                        <a:pt x="245470" y="311970"/>
                        <a:pt x="255440" y="321922"/>
                        <a:pt x="255262" y="334095"/>
                      </a:cubicBezTo>
                      <a:cubicBezTo>
                        <a:pt x="255084" y="345646"/>
                        <a:pt x="263986" y="357464"/>
                        <a:pt x="281255" y="357464"/>
                      </a:cubicBezTo>
                      <a:cubicBezTo>
                        <a:pt x="286329" y="357464"/>
                        <a:pt x="289267" y="361195"/>
                        <a:pt x="289000" y="365016"/>
                      </a:cubicBezTo>
                      <a:cubicBezTo>
                        <a:pt x="288465" y="375412"/>
                        <a:pt x="290068" y="378611"/>
                        <a:pt x="300127" y="416019"/>
                      </a:cubicBezTo>
                      <a:cubicBezTo>
                        <a:pt x="300750" y="418240"/>
                        <a:pt x="300305" y="420639"/>
                        <a:pt x="298791" y="422416"/>
                      </a:cubicBezTo>
                      <a:cubicBezTo>
                        <a:pt x="285706" y="437788"/>
                        <a:pt x="260514" y="428458"/>
                        <a:pt x="260514" y="407844"/>
                      </a:cubicBezTo>
                      <a:lnTo>
                        <a:pt x="260514" y="398159"/>
                      </a:lnTo>
                      <a:cubicBezTo>
                        <a:pt x="232919" y="390340"/>
                        <a:pt x="212534" y="365283"/>
                        <a:pt x="211822" y="335339"/>
                      </a:cubicBezTo>
                      <a:cubicBezTo>
                        <a:pt x="211555" y="323077"/>
                        <a:pt x="220902" y="312237"/>
                        <a:pt x="233275" y="312148"/>
                      </a:cubicBezTo>
                      <a:close/>
                      <a:moveTo>
                        <a:pt x="283295" y="133638"/>
                      </a:moveTo>
                      <a:cubicBezTo>
                        <a:pt x="294955" y="134171"/>
                        <a:pt x="303944" y="144215"/>
                        <a:pt x="303944" y="155858"/>
                      </a:cubicBezTo>
                      <a:lnTo>
                        <a:pt x="303944" y="165457"/>
                      </a:lnTo>
                      <a:cubicBezTo>
                        <a:pt x="331536" y="173367"/>
                        <a:pt x="351918" y="198430"/>
                        <a:pt x="352630" y="228294"/>
                      </a:cubicBezTo>
                      <a:cubicBezTo>
                        <a:pt x="352897" y="240648"/>
                        <a:pt x="343552" y="251402"/>
                        <a:pt x="331180" y="251580"/>
                      </a:cubicBezTo>
                      <a:cubicBezTo>
                        <a:pt x="318987" y="251757"/>
                        <a:pt x="309018" y="241803"/>
                        <a:pt x="309196" y="229538"/>
                      </a:cubicBezTo>
                      <a:cubicBezTo>
                        <a:pt x="309374" y="218073"/>
                        <a:pt x="300473" y="206252"/>
                        <a:pt x="283206" y="206252"/>
                      </a:cubicBezTo>
                      <a:cubicBezTo>
                        <a:pt x="265583" y="206252"/>
                        <a:pt x="251076" y="222783"/>
                        <a:pt x="256327" y="240648"/>
                      </a:cubicBezTo>
                      <a:cubicBezTo>
                        <a:pt x="259709" y="252202"/>
                        <a:pt x="270568" y="260112"/>
                        <a:pt x="282583" y="260112"/>
                      </a:cubicBezTo>
                      <a:cubicBezTo>
                        <a:pt x="312845" y="260290"/>
                        <a:pt x="339013" y="280021"/>
                        <a:pt x="348625" y="307306"/>
                      </a:cubicBezTo>
                      <a:cubicBezTo>
                        <a:pt x="350405" y="312106"/>
                        <a:pt x="346756" y="317350"/>
                        <a:pt x="341594" y="317083"/>
                      </a:cubicBezTo>
                      <a:cubicBezTo>
                        <a:pt x="332960" y="316728"/>
                        <a:pt x="324327" y="318594"/>
                        <a:pt x="316494" y="322594"/>
                      </a:cubicBezTo>
                      <a:cubicBezTo>
                        <a:pt x="312934" y="324460"/>
                        <a:pt x="308484" y="322949"/>
                        <a:pt x="306792" y="319305"/>
                      </a:cubicBezTo>
                      <a:cubicBezTo>
                        <a:pt x="302520" y="310062"/>
                        <a:pt x="293086" y="303485"/>
                        <a:pt x="282227" y="303485"/>
                      </a:cubicBezTo>
                      <a:cubicBezTo>
                        <a:pt x="244133" y="303485"/>
                        <a:pt x="212537" y="272555"/>
                        <a:pt x="211825" y="234604"/>
                      </a:cubicBezTo>
                      <a:cubicBezTo>
                        <a:pt x="211202" y="203141"/>
                        <a:pt x="231673" y="176300"/>
                        <a:pt x="260510" y="166612"/>
                      </a:cubicBezTo>
                      <a:lnTo>
                        <a:pt x="260510" y="155236"/>
                      </a:lnTo>
                      <a:cubicBezTo>
                        <a:pt x="260510" y="142970"/>
                        <a:pt x="270835" y="133016"/>
                        <a:pt x="283295" y="133638"/>
                      </a:cubicBezTo>
                      <a:close/>
                      <a:moveTo>
                        <a:pt x="282248" y="0"/>
                      </a:moveTo>
                      <a:cubicBezTo>
                        <a:pt x="471126" y="0"/>
                        <a:pt x="608556" y="183353"/>
                        <a:pt x="551768" y="365640"/>
                      </a:cubicBezTo>
                      <a:cubicBezTo>
                        <a:pt x="550522" y="369729"/>
                        <a:pt x="545894" y="371773"/>
                        <a:pt x="541888" y="369995"/>
                      </a:cubicBezTo>
                      <a:cubicBezTo>
                        <a:pt x="539574" y="369018"/>
                        <a:pt x="537260" y="368218"/>
                        <a:pt x="534768" y="367507"/>
                      </a:cubicBezTo>
                      <a:lnTo>
                        <a:pt x="487148" y="354797"/>
                      </a:lnTo>
                      <a:cubicBezTo>
                        <a:pt x="483142" y="353731"/>
                        <a:pt x="480917" y="349554"/>
                        <a:pt x="482163" y="345554"/>
                      </a:cubicBezTo>
                      <a:cubicBezTo>
                        <a:pt x="525600" y="210372"/>
                        <a:pt x="423773" y="72257"/>
                        <a:pt x="282248" y="72257"/>
                      </a:cubicBezTo>
                      <a:cubicBezTo>
                        <a:pt x="166536" y="72257"/>
                        <a:pt x="72364" y="166289"/>
                        <a:pt x="72364" y="281829"/>
                      </a:cubicBezTo>
                      <a:cubicBezTo>
                        <a:pt x="72364" y="410257"/>
                        <a:pt x="187453" y="507933"/>
                        <a:pt x="313134" y="489180"/>
                      </a:cubicBezTo>
                      <a:cubicBezTo>
                        <a:pt x="316784" y="488646"/>
                        <a:pt x="320255" y="490957"/>
                        <a:pt x="321145" y="494423"/>
                      </a:cubicBezTo>
                      <a:lnTo>
                        <a:pt x="336277" y="550771"/>
                      </a:lnTo>
                      <a:cubicBezTo>
                        <a:pt x="337345" y="554860"/>
                        <a:pt x="334764" y="559037"/>
                        <a:pt x="330580" y="559748"/>
                      </a:cubicBezTo>
                      <a:cubicBezTo>
                        <a:pt x="163332" y="589433"/>
                        <a:pt x="0" y="461006"/>
                        <a:pt x="0" y="281829"/>
                      </a:cubicBezTo>
                      <a:cubicBezTo>
                        <a:pt x="0" y="126472"/>
                        <a:pt x="126571" y="0"/>
                        <a:pt x="2822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89" name="直接连接符 88"/>
            <p:cNvCxnSpPr>
              <a:endCxn id="109" idx="1"/>
            </p:cNvCxnSpPr>
            <p:nvPr/>
          </p:nvCxnSpPr>
          <p:spPr>
            <a:xfrm flipV="1">
              <a:off x="673100" y="3612196"/>
              <a:ext cx="7665786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íşļï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6845870" y="1781175"/>
              <a:ext cx="5346130" cy="3714750"/>
              <a:chOff x="2906713" y="1203326"/>
              <a:chExt cx="6440488" cy="4475163"/>
            </a:xfrm>
          </p:grpSpPr>
          <p:sp>
            <p:nvSpPr>
              <p:cNvPr id="91" name="isḷíḑé">
                <a:extLst>
                  <a:ext uri="{FF2B5EF4-FFF2-40B4-BE49-F238E27FC236}">
                    <a16:creationId xmlns="" xmlns:a16="http://schemas.microsoft.com/office/drawing/2014/main" id="{5EB895F2-1C76-4570-9398-F921591A75A6}"/>
                  </a:ext>
                </a:extLst>
              </p:cNvPr>
              <p:cNvSpPr/>
              <p:nvPr/>
            </p:nvSpPr>
            <p:spPr bwMode="auto">
              <a:xfrm>
                <a:off x="2906713" y="1203326"/>
                <a:ext cx="6440488" cy="4475163"/>
              </a:xfrm>
              <a:custGeom>
                <a:avLst/>
                <a:gdLst>
                  <a:gd name="T0" fmla="*/ 1858 w 4406"/>
                  <a:gd name="T1" fmla="*/ 123 h 3065"/>
                  <a:gd name="T2" fmla="*/ 1305 w 4406"/>
                  <a:gd name="T3" fmla="*/ 7 h 3065"/>
                  <a:gd name="T4" fmla="*/ 626 w 4406"/>
                  <a:gd name="T5" fmla="*/ 406 h 3065"/>
                  <a:gd name="T6" fmla="*/ 452 w 4406"/>
                  <a:gd name="T7" fmla="*/ 1048 h 3065"/>
                  <a:gd name="T8" fmla="*/ 159 w 4406"/>
                  <a:gd name="T9" fmla="*/ 1819 h 3065"/>
                  <a:gd name="T10" fmla="*/ 14 w 4406"/>
                  <a:gd name="T11" fmla="*/ 2235 h 3065"/>
                  <a:gd name="T12" fmla="*/ 266 w 4406"/>
                  <a:gd name="T13" fmla="*/ 2777 h 3065"/>
                  <a:gd name="T14" fmla="*/ 863 w 4406"/>
                  <a:gd name="T15" fmla="*/ 2999 h 3065"/>
                  <a:gd name="T16" fmla="*/ 1202 w 4406"/>
                  <a:gd name="T17" fmla="*/ 2949 h 3065"/>
                  <a:gd name="T18" fmla="*/ 1499 w 4406"/>
                  <a:gd name="T19" fmla="*/ 2747 h 3065"/>
                  <a:gd name="T20" fmla="*/ 1831 w 4406"/>
                  <a:gd name="T21" fmla="*/ 2698 h 3065"/>
                  <a:gd name="T22" fmla="*/ 2266 w 4406"/>
                  <a:gd name="T23" fmla="*/ 2784 h 3065"/>
                  <a:gd name="T24" fmla="*/ 2730 w 4406"/>
                  <a:gd name="T25" fmla="*/ 2977 h 3065"/>
                  <a:gd name="T26" fmla="*/ 3226 w 4406"/>
                  <a:gd name="T27" fmla="*/ 3018 h 3065"/>
                  <a:gd name="T28" fmla="*/ 3606 w 4406"/>
                  <a:gd name="T29" fmla="*/ 2757 h 3065"/>
                  <a:gd name="T30" fmla="*/ 4091 w 4406"/>
                  <a:gd name="T31" fmla="*/ 2184 h 3065"/>
                  <a:gd name="T32" fmla="*/ 4323 w 4406"/>
                  <a:gd name="T33" fmla="*/ 1743 h 3065"/>
                  <a:gd name="T34" fmla="*/ 4040 w 4406"/>
                  <a:gd name="T35" fmla="*/ 886 h 3065"/>
                  <a:gd name="T36" fmla="*/ 3277 w 4406"/>
                  <a:gd name="T37" fmla="*/ 593 h 3065"/>
                  <a:gd name="T38" fmla="*/ 2507 w 4406"/>
                  <a:gd name="T39" fmla="*/ 441 h 3065"/>
                  <a:gd name="T40" fmla="*/ 1858 w 4406"/>
                  <a:gd name="T41" fmla="*/ 123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6" h="3065">
                    <a:moveTo>
                      <a:pt x="1858" y="123"/>
                    </a:moveTo>
                    <a:cubicBezTo>
                      <a:pt x="1682" y="56"/>
                      <a:pt x="1495" y="0"/>
                      <a:pt x="1305" y="7"/>
                    </a:cubicBezTo>
                    <a:cubicBezTo>
                      <a:pt x="1026" y="18"/>
                      <a:pt x="757" y="175"/>
                      <a:pt x="626" y="406"/>
                    </a:cubicBezTo>
                    <a:cubicBezTo>
                      <a:pt x="514" y="602"/>
                      <a:pt x="500" y="831"/>
                      <a:pt x="452" y="1048"/>
                    </a:cubicBezTo>
                    <a:cubicBezTo>
                      <a:pt x="393" y="1316"/>
                      <a:pt x="280" y="1570"/>
                      <a:pt x="159" y="1819"/>
                    </a:cubicBezTo>
                    <a:cubicBezTo>
                      <a:pt x="94" y="1953"/>
                      <a:pt x="25" y="2089"/>
                      <a:pt x="14" y="2235"/>
                    </a:cubicBezTo>
                    <a:cubicBezTo>
                      <a:pt x="0" y="2439"/>
                      <a:pt x="103" y="2641"/>
                      <a:pt x="266" y="2777"/>
                    </a:cubicBezTo>
                    <a:cubicBezTo>
                      <a:pt x="429" y="2912"/>
                      <a:pt x="646" y="2983"/>
                      <a:pt x="863" y="2999"/>
                    </a:cubicBezTo>
                    <a:cubicBezTo>
                      <a:pt x="978" y="3007"/>
                      <a:pt x="1099" y="2999"/>
                      <a:pt x="1202" y="2949"/>
                    </a:cubicBezTo>
                    <a:cubicBezTo>
                      <a:pt x="1310" y="2896"/>
                      <a:pt x="1390" y="2800"/>
                      <a:pt x="1499" y="2747"/>
                    </a:cubicBezTo>
                    <a:cubicBezTo>
                      <a:pt x="1600" y="2698"/>
                      <a:pt x="1718" y="2692"/>
                      <a:pt x="1831" y="2698"/>
                    </a:cubicBezTo>
                    <a:cubicBezTo>
                      <a:pt x="1979" y="2706"/>
                      <a:pt x="2126" y="2735"/>
                      <a:pt x="2266" y="2784"/>
                    </a:cubicBezTo>
                    <a:cubicBezTo>
                      <a:pt x="2424" y="2840"/>
                      <a:pt x="2572" y="2921"/>
                      <a:pt x="2730" y="2977"/>
                    </a:cubicBezTo>
                    <a:cubicBezTo>
                      <a:pt x="2888" y="3034"/>
                      <a:pt x="3065" y="3065"/>
                      <a:pt x="3226" y="3018"/>
                    </a:cubicBezTo>
                    <a:cubicBezTo>
                      <a:pt x="3378" y="2974"/>
                      <a:pt x="3498" y="2866"/>
                      <a:pt x="3606" y="2757"/>
                    </a:cubicBezTo>
                    <a:cubicBezTo>
                      <a:pt x="3783" y="2580"/>
                      <a:pt x="3946" y="2388"/>
                      <a:pt x="4091" y="2184"/>
                    </a:cubicBezTo>
                    <a:cubicBezTo>
                      <a:pt x="4189" y="2047"/>
                      <a:pt x="4280" y="1903"/>
                      <a:pt x="4323" y="1743"/>
                    </a:cubicBezTo>
                    <a:cubicBezTo>
                      <a:pt x="4406" y="1438"/>
                      <a:pt x="4292" y="1094"/>
                      <a:pt x="4040" y="886"/>
                    </a:cubicBezTo>
                    <a:cubicBezTo>
                      <a:pt x="3831" y="714"/>
                      <a:pt x="3551" y="639"/>
                      <a:pt x="3277" y="593"/>
                    </a:cubicBezTo>
                    <a:cubicBezTo>
                      <a:pt x="3027" y="552"/>
                      <a:pt x="2738" y="549"/>
                      <a:pt x="2507" y="441"/>
                    </a:cubicBezTo>
                    <a:cubicBezTo>
                      <a:pt x="2288" y="338"/>
                      <a:pt x="2088" y="211"/>
                      <a:pt x="1858" y="123"/>
                    </a:cubicBezTo>
                  </a:path>
                </a:pathLst>
              </a:cu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$1ïdê">
                <a:extLst>
                  <a:ext uri="{FF2B5EF4-FFF2-40B4-BE49-F238E27FC236}">
                    <a16:creationId xmlns="" xmlns:a16="http://schemas.microsoft.com/office/drawing/2014/main" id="{6E3BC618-13DB-4F63-BD90-912F5CC4AEE8}"/>
                  </a:ext>
                </a:extLst>
              </p:cNvPr>
              <p:cNvSpPr/>
              <p:nvPr/>
            </p:nvSpPr>
            <p:spPr bwMode="auto">
              <a:xfrm>
                <a:off x="6623051" y="4813301"/>
                <a:ext cx="61913" cy="227013"/>
              </a:xfrm>
              <a:custGeom>
                <a:avLst/>
                <a:gdLst>
                  <a:gd name="T0" fmla="*/ 0 w 39"/>
                  <a:gd name="T1" fmla="*/ 10 h 143"/>
                  <a:gd name="T2" fmla="*/ 0 w 39"/>
                  <a:gd name="T3" fmla="*/ 143 h 143"/>
                  <a:gd name="T4" fmla="*/ 39 w 39"/>
                  <a:gd name="T5" fmla="*/ 143 h 143"/>
                  <a:gd name="T6" fmla="*/ 32 w 39"/>
                  <a:gd name="T7" fmla="*/ 0 h 143"/>
                  <a:gd name="T8" fmla="*/ 0 w 39"/>
                  <a:gd name="T9" fmla="*/ 1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3">
                    <a:moveTo>
                      <a:pt x="0" y="10"/>
                    </a:moveTo>
                    <a:lnTo>
                      <a:pt x="0" y="143"/>
                    </a:lnTo>
                    <a:lnTo>
                      <a:pt x="39" y="143"/>
                    </a:lnTo>
                    <a:lnTo>
                      <a:pt x="32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$ļiḋê">
                <a:extLst>
                  <a:ext uri="{FF2B5EF4-FFF2-40B4-BE49-F238E27FC236}">
                    <a16:creationId xmlns="" xmlns:a16="http://schemas.microsoft.com/office/drawing/2014/main" id="{CCAACA0D-64D5-462E-B295-7A509DB439D1}"/>
                  </a:ext>
                </a:extLst>
              </p:cNvPr>
              <p:cNvSpPr/>
              <p:nvPr/>
            </p:nvSpPr>
            <p:spPr bwMode="auto">
              <a:xfrm>
                <a:off x="6623051" y="4813301"/>
                <a:ext cx="61913" cy="227013"/>
              </a:xfrm>
              <a:custGeom>
                <a:avLst/>
                <a:gdLst>
                  <a:gd name="T0" fmla="*/ 0 w 39"/>
                  <a:gd name="T1" fmla="*/ 10 h 143"/>
                  <a:gd name="T2" fmla="*/ 0 w 39"/>
                  <a:gd name="T3" fmla="*/ 143 h 143"/>
                  <a:gd name="T4" fmla="*/ 39 w 39"/>
                  <a:gd name="T5" fmla="*/ 143 h 143"/>
                  <a:gd name="T6" fmla="*/ 32 w 39"/>
                  <a:gd name="T7" fmla="*/ 0 h 143"/>
                  <a:gd name="T8" fmla="*/ 0 w 39"/>
                  <a:gd name="T9" fmla="*/ 1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3">
                    <a:moveTo>
                      <a:pt x="0" y="10"/>
                    </a:moveTo>
                    <a:lnTo>
                      <a:pt x="0" y="143"/>
                    </a:lnTo>
                    <a:lnTo>
                      <a:pt x="39" y="143"/>
                    </a:lnTo>
                    <a:lnTo>
                      <a:pt x="32" y="0"/>
                    </a:lnTo>
                    <a:lnTo>
                      <a:pt x="0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iśľíḑé">
                <a:extLst>
                  <a:ext uri="{FF2B5EF4-FFF2-40B4-BE49-F238E27FC236}">
                    <a16:creationId xmlns="" xmlns:a16="http://schemas.microsoft.com/office/drawing/2014/main" id="{E5CD847E-3E5C-4A3D-99EE-D6D890C4B344}"/>
                  </a:ext>
                </a:extLst>
              </p:cNvPr>
              <p:cNvSpPr/>
              <p:nvPr/>
            </p:nvSpPr>
            <p:spPr bwMode="auto">
              <a:xfrm>
                <a:off x="5718176" y="4770439"/>
                <a:ext cx="58738" cy="227013"/>
              </a:xfrm>
              <a:custGeom>
                <a:avLst/>
                <a:gdLst>
                  <a:gd name="T0" fmla="*/ 0 w 37"/>
                  <a:gd name="T1" fmla="*/ 9 h 143"/>
                  <a:gd name="T2" fmla="*/ 0 w 37"/>
                  <a:gd name="T3" fmla="*/ 143 h 143"/>
                  <a:gd name="T4" fmla="*/ 37 w 37"/>
                  <a:gd name="T5" fmla="*/ 143 h 143"/>
                  <a:gd name="T6" fmla="*/ 30 w 37"/>
                  <a:gd name="T7" fmla="*/ 0 h 143"/>
                  <a:gd name="T8" fmla="*/ 0 w 37"/>
                  <a:gd name="T9" fmla="*/ 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3">
                    <a:moveTo>
                      <a:pt x="0" y="9"/>
                    </a:moveTo>
                    <a:lnTo>
                      <a:pt x="0" y="143"/>
                    </a:lnTo>
                    <a:lnTo>
                      <a:pt x="37" y="143"/>
                    </a:lnTo>
                    <a:lnTo>
                      <a:pt x="3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ŝḻíḓê">
                <a:extLst>
                  <a:ext uri="{FF2B5EF4-FFF2-40B4-BE49-F238E27FC236}">
                    <a16:creationId xmlns="" xmlns:a16="http://schemas.microsoft.com/office/drawing/2014/main" id="{BD93B7E3-BEC7-4C27-9095-867DA9A9C304}"/>
                  </a:ext>
                </a:extLst>
              </p:cNvPr>
              <p:cNvSpPr/>
              <p:nvPr/>
            </p:nvSpPr>
            <p:spPr bwMode="auto">
              <a:xfrm>
                <a:off x="5718176" y="4770439"/>
                <a:ext cx="58738" cy="227013"/>
              </a:xfrm>
              <a:custGeom>
                <a:avLst/>
                <a:gdLst>
                  <a:gd name="T0" fmla="*/ 0 w 37"/>
                  <a:gd name="T1" fmla="*/ 9 h 143"/>
                  <a:gd name="T2" fmla="*/ 0 w 37"/>
                  <a:gd name="T3" fmla="*/ 143 h 143"/>
                  <a:gd name="T4" fmla="*/ 37 w 37"/>
                  <a:gd name="T5" fmla="*/ 143 h 143"/>
                  <a:gd name="T6" fmla="*/ 30 w 37"/>
                  <a:gd name="T7" fmla="*/ 0 h 143"/>
                  <a:gd name="T8" fmla="*/ 0 w 37"/>
                  <a:gd name="T9" fmla="*/ 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43">
                    <a:moveTo>
                      <a:pt x="0" y="9"/>
                    </a:moveTo>
                    <a:lnTo>
                      <a:pt x="0" y="143"/>
                    </a:lnTo>
                    <a:lnTo>
                      <a:pt x="37" y="143"/>
                    </a:lnTo>
                    <a:lnTo>
                      <a:pt x="30" y="0"/>
                    </a:lnTo>
                    <a:lnTo>
                      <a:pt x="0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sļiḍe">
                <a:extLst>
                  <a:ext uri="{FF2B5EF4-FFF2-40B4-BE49-F238E27FC236}">
                    <a16:creationId xmlns="" xmlns:a16="http://schemas.microsoft.com/office/drawing/2014/main" id="{16AD09CD-54A9-4B65-A194-DB0AB82AE5E4}"/>
                  </a:ext>
                </a:extLst>
              </p:cNvPr>
              <p:cNvSpPr/>
              <p:nvPr/>
            </p:nvSpPr>
            <p:spPr bwMode="auto">
              <a:xfrm>
                <a:off x="6694488" y="4433889"/>
                <a:ext cx="77788" cy="379413"/>
              </a:xfrm>
              <a:custGeom>
                <a:avLst/>
                <a:gdLst>
                  <a:gd name="T0" fmla="*/ 27 w 54"/>
                  <a:gd name="T1" fmla="*/ 0 h 259"/>
                  <a:gd name="T2" fmla="*/ 27 w 54"/>
                  <a:gd name="T3" fmla="*/ 0 h 259"/>
                  <a:gd name="T4" fmla="*/ 54 w 54"/>
                  <a:gd name="T5" fmla="*/ 27 h 259"/>
                  <a:gd name="T6" fmla="*/ 54 w 54"/>
                  <a:gd name="T7" fmla="*/ 232 h 259"/>
                  <a:gd name="T8" fmla="*/ 27 w 54"/>
                  <a:gd name="T9" fmla="*/ 259 h 259"/>
                  <a:gd name="T10" fmla="*/ 0 w 54"/>
                  <a:gd name="T11" fmla="*/ 232 h 259"/>
                  <a:gd name="T12" fmla="*/ 0 w 54"/>
                  <a:gd name="T13" fmla="*/ 27 h 259"/>
                  <a:gd name="T14" fmla="*/ 27 w 54"/>
                  <a:gd name="T15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59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4" y="247"/>
                      <a:pt x="42" y="259"/>
                      <a:pt x="27" y="259"/>
                    </a:cubicBezTo>
                    <a:cubicBezTo>
                      <a:pt x="12" y="259"/>
                      <a:pt x="0" y="247"/>
                      <a:pt x="0" y="23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lose/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ṧḻiḍe">
                <a:extLst>
                  <a:ext uri="{FF2B5EF4-FFF2-40B4-BE49-F238E27FC236}">
                    <a16:creationId xmlns="" xmlns:a16="http://schemas.microsoft.com/office/drawing/2014/main" id="{8198D517-741A-4EE9-8FAF-F2A973999C53}"/>
                  </a:ext>
                </a:extLst>
              </p:cNvPr>
              <p:cNvSpPr/>
              <p:nvPr/>
            </p:nvSpPr>
            <p:spPr bwMode="auto">
              <a:xfrm>
                <a:off x="5694363" y="4351339"/>
                <a:ext cx="79375" cy="461963"/>
              </a:xfrm>
              <a:custGeom>
                <a:avLst/>
                <a:gdLst>
                  <a:gd name="T0" fmla="*/ 27 w 54"/>
                  <a:gd name="T1" fmla="*/ 0 h 316"/>
                  <a:gd name="T2" fmla="*/ 54 w 54"/>
                  <a:gd name="T3" fmla="*/ 27 h 316"/>
                  <a:gd name="T4" fmla="*/ 54 w 54"/>
                  <a:gd name="T5" fmla="*/ 289 h 316"/>
                  <a:gd name="T6" fmla="*/ 27 w 54"/>
                  <a:gd name="T7" fmla="*/ 316 h 316"/>
                  <a:gd name="T8" fmla="*/ 0 w 54"/>
                  <a:gd name="T9" fmla="*/ 289 h 316"/>
                  <a:gd name="T10" fmla="*/ 0 w 54"/>
                  <a:gd name="T11" fmla="*/ 27 h 316"/>
                  <a:gd name="T12" fmla="*/ 27 w 54"/>
                  <a:gd name="T13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16">
                    <a:moveTo>
                      <a:pt x="27" y="0"/>
                    </a:moveTo>
                    <a:cubicBezTo>
                      <a:pt x="42" y="0"/>
                      <a:pt x="54" y="12"/>
                      <a:pt x="54" y="27"/>
                    </a:cubicBezTo>
                    <a:cubicBezTo>
                      <a:pt x="54" y="289"/>
                      <a:pt x="54" y="289"/>
                      <a:pt x="54" y="289"/>
                    </a:cubicBezTo>
                    <a:cubicBezTo>
                      <a:pt x="54" y="304"/>
                      <a:pt x="42" y="316"/>
                      <a:pt x="27" y="316"/>
                    </a:cubicBezTo>
                    <a:cubicBezTo>
                      <a:pt x="12" y="316"/>
                      <a:pt x="0" y="304"/>
                      <a:pt x="0" y="28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ṥ1ide">
                <a:extLst>
                  <a:ext uri="{FF2B5EF4-FFF2-40B4-BE49-F238E27FC236}">
                    <a16:creationId xmlns="" xmlns:a16="http://schemas.microsoft.com/office/drawing/2014/main" id="{2EF885AE-4F41-4EB6-AC6E-375CA72B26CE}"/>
                  </a:ext>
                </a:extLst>
              </p:cNvPr>
              <p:cNvSpPr/>
              <p:nvPr/>
            </p:nvSpPr>
            <p:spPr bwMode="auto">
              <a:xfrm>
                <a:off x="6872288" y="2141539"/>
                <a:ext cx="106363" cy="352425"/>
              </a:xfrm>
              <a:custGeom>
                <a:avLst/>
                <a:gdLst>
                  <a:gd name="T0" fmla="*/ 0 w 73"/>
                  <a:gd name="T1" fmla="*/ 22 h 241"/>
                  <a:gd name="T2" fmla="*/ 61 w 73"/>
                  <a:gd name="T3" fmla="*/ 22 h 241"/>
                  <a:gd name="T4" fmla="*/ 73 w 73"/>
                  <a:gd name="T5" fmla="*/ 241 h 241"/>
                  <a:gd name="T6" fmla="*/ 22 w 73"/>
                  <a:gd name="T7" fmla="*/ 241 h 241"/>
                  <a:gd name="T8" fmla="*/ 0 w 73"/>
                  <a:gd name="T9" fmla="*/ 2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41">
                    <a:moveTo>
                      <a:pt x="0" y="22"/>
                    </a:moveTo>
                    <a:cubicBezTo>
                      <a:pt x="0" y="22"/>
                      <a:pt x="53" y="0"/>
                      <a:pt x="61" y="22"/>
                    </a:cubicBezTo>
                    <a:cubicBezTo>
                      <a:pt x="69" y="45"/>
                      <a:pt x="73" y="241"/>
                      <a:pt x="73" y="241"/>
                    </a:cubicBezTo>
                    <a:cubicBezTo>
                      <a:pt x="22" y="241"/>
                      <a:pt x="22" y="241"/>
                      <a:pt x="22" y="241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lïḓé">
                <a:extLst>
                  <a:ext uri="{FF2B5EF4-FFF2-40B4-BE49-F238E27FC236}">
                    <a16:creationId xmlns="" xmlns:a16="http://schemas.microsoft.com/office/drawing/2014/main" id="{17B0F9F6-04AF-4919-A0C2-42DA35B58E1C}"/>
                  </a:ext>
                </a:extLst>
              </p:cNvPr>
              <p:cNvSpPr/>
              <p:nvPr/>
            </p:nvSpPr>
            <p:spPr bwMode="auto">
              <a:xfrm>
                <a:off x="5910263" y="2141539"/>
                <a:ext cx="107950" cy="352425"/>
              </a:xfrm>
              <a:custGeom>
                <a:avLst/>
                <a:gdLst>
                  <a:gd name="T0" fmla="*/ 74 w 74"/>
                  <a:gd name="T1" fmla="*/ 22 h 241"/>
                  <a:gd name="T2" fmla="*/ 12 w 74"/>
                  <a:gd name="T3" fmla="*/ 22 h 241"/>
                  <a:gd name="T4" fmla="*/ 0 w 74"/>
                  <a:gd name="T5" fmla="*/ 241 h 241"/>
                  <a:gd name="T6" fmla="*/ 51 w 74"/>
                  <a:gd name="T7" fmla="*/ 241 h 241"/>
                  <a:gd name="T8" fmla="*/ 74 w 74"/>
                  <a:gd name="T9" fmla="*/ 2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41">
                    <a:moveTo>
                      <a:pt x="74" y="22"/>
                    </a:moveTo>
                    <a:cubicBezTo>
                      <a:pt x="74" y="22"/>
                      <a:pt x="20" y="0"/>
                      <a:pt x="12" y="22"/>
                    </a:cubicBezTo>
                    <a:cubicBezTo>
                      <a:pt x="4" y="45"/>
                      <a:pt x="0" y="241"/>
                      <a:pt x="0" y="241"/>
                    </a:cubicBezTo>
                    <a:cubicBezTo>
                      <a:pt x="51" y="241"/>
                      <a:pt x="51" y="241"/>
                      <a:pt x="51" y="241"/>
                    </a:cubicBez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ïṧļiḋê">
                <a:extLst>
                  <a:ext uri="{FF2B5EF4-FFF2-40B4-BE49-F238E27FC236}">
                    <a16:creationId xmlns="" xmlns:a16="http://schemas.microsoft.com/office/drawing/2014/main" id="{7403D1F9-F1C9-4350-BD3D-70833A1B3C37}"/>
                  </a:ext>
                </a:extLst>
              </p:cNvPr>
              <p:cNvSpPr/>
              <p:nvPr/>
            </p:nvSpPr>
            <p:spPr bwMode="auto">
              <a:xfrm>
                <a:off x="6018213" y="1884364"/>
                <a:ext cx="52388" cy="242888"/>
              </a:xfrm>
              <a:custGeom>
                <a:avLst/>
                <a:gdLst>
                  <a:gd name="T0" fmla="*/ 8 w 33"/>
                  <a:gd name="T1" fmla="*/ 4 h 153"/>
                  <a:gd name="T2" fmla="*/ 0 w 33"/>
                  <a:gd name="T3" fmla="*/ 153 h 153"/>
                  <a:gd name="T4" fmla="*/ 33 w 33"/>
                  <a:gd name="T5" fmla="*/ 153 h 153"/>
                  <a:gd name="T6" fmla="*/ 33 w 33"/>
                  <a:gd name="T7" fmla="*/ 0 h 153"/>
                  <a:gd name="T8" fmla="*/ 8 w 33"/>
                  <a:gd name="T9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3">
                    <a:moveTo>
                      <a:pt x="8" y="4"/>
                    </a:moveTo>
                    <a:lnTo>
                      <a:pt x="0" y="153"/>
                    </a:lnTo>
                    <a:lnTo>
                      <a:pt x="33" y="153"/>
                    </a:lnTo>
                    <a:lnTo>
                      <a:pt x="33" y="0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AAAB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ṣľiḓe">
                <a:extLst>
                  <a:ext uri="{FF2B5EF4-FFF2-40B4-BE49-F238E27FC236}">
                    <a16:creationId xmlns="" xmlns:a16="http://schemas.microsoft.com/office/drawing/2014/main" id="{64E77FEA-D346-40CC-80C4-F8623761D7E6}"/>
                  </a:ext>
                </a:extLst>
              </p:cNvPr>
              <p:cNvSpPr/>
              <p:nvPr/>
            </p:nvSpPr>
            <p:spPr bwMode="auto">
              <a:xfrm>
                <a:off x="6018213" y="1884364"/>
                <a:ext cx="52388" cy="242888"/>
              </a:xfrm>
              <a:custGeom>
                <a:avLst/>
                <a:gdLst>
                  <a:gd name="T0" fmla="*/ 8 w 33"/>
                  <a:gd name="T1" fmla="*/ 4 h 153"/>
                  <a:gd name="T2" fmla="*/ 0 w 33"/>
                  <a:gd name="T3" fmla="*/ 153 h 153"/>
                  <a:gd name="T4" fmla="*/ 33 w 33"/>
                  <a:gd name="T5" fmla="*/ 153 h 153"/>
                  <a:gd name="T6" fmla="*/ 33 w 33"/>
                  <a:gd name="T7" fmla="*/ 0 h 153"/>
                  <a:gd name="T8" fmla="*/ 8 w 33"/>
                  <a:gd name="T9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53">
                    <a:moveTo>
                      <a:pt x="8" y="4"/>
                    </a:moveTo>
                    <a:lnTo>
                      <a:pt x="0" y="153"/>
                    </a:lnTo>
                    <a:lnTo>
                      <a:pt x="33" y="153"/>
                    </a:lnTo>
                    <a:lnTo>
                      <a:pt x="33" y="0"/>
                    </a:lnTo>
                    <a:lnTo>
                      <a:pt x="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iṥḷíḍè">
                <a:extLst>
                  <a:ext uri="{FF2B5EF4-FFF2-40B4-BE49-F238E27FC236}">
                    <a16:creationId xmlns="" xmlns:a16="http://schemas.microsoft.com/office/drawing/2014/main" id="{60840F7A-0FE2-47D2-9330-D1FE051A69C6}"/>
                  </a:ext>
                </a:extLst>
              </p:cNvPr>
              <p:cNvSpPr/>
              <p:nvPr/>
            </p:nvSpPr>
            <p:spPr bwMode="auto">
              <a:xfrm>
                <a:off x="5984876" y="2074864"/>
                <a:ext cx="922338" cy="419100"/>
              </a:xfrm>
              <a:custGeom>
                <a:avLst/>
                <a:gdLst>
                  <a:gd name="T0" fmla="*/ 0 w 631"/>
                  <a:gd name="T1" fmla="*/ 287 h 287"/>
                  <a:gd name="T2" fmla="*/ 11 w 631"/>
                  <a:gd name="T3" fmla="*/ 52 h 287"/>
                  <a:gd name="T4" fmla="*/ 133 w 631"/>
                  <a:gd name="T5" fmla="*/ 16 h 287"/>
                  <a:gd name="T6" fmla="*/ 631 w 631"/>
                  <a:gd name="T7" fmla="*/ 64 h 287"/>
                  <a:gd name="T8" fmla="*/ 631 w 631"/>
                  <a:gd name="T9" fmla="*/ 287 h 287"/>
                  <a:gd name="T10" fmla="*/ 0 w 631"/>
                  <a:gd name="T11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1" h="287">
                    <a:moveTo>
                      <a:pt x="0" y="287"/>
                    </a:move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7" y="0"/>
                      <a:pt x="133" y="16"/>
                    </a:cubicBezTo>
                    <a:cubicBezTo>
                      <a:pt x="260" y="32"/>
                      <a:pt x="631" y="64"/>
                      <a:pt x="631" y="64"/>
                    </a:cubicBezTo>
                    <a:cubicBezTo>
                      <a:pt x="631" y="287"/>
                      <a:pt x="631" y="287"/>
                      <a:pt x="631" y="287"/>
                    </a:cubicBezTo>
                    <a:cubicBezTo>
                      <a:pt x="0" y="287"/>
                      <a:pt x="0" y="287"/>
                      <a:pt x="0" y="287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ï$ḻiďe">
                <a:extLst>
                  <a:ext uri="{FF2B5EF4-FFF2-40B4-BE49-F238E27FC236}">
                    <a16:creationId xmlns="" xmlns:a16="http://schemas.microsoft.com/office/drawing/2014/main" id="{A2758EFA-A680-4A3B-95FE-C596E58D3D7C}"/>
                  </a:ext>
                </a:extLst>
              </p:cNvPr>
              <p:cNvSpPr/>
              <p:nvPr/>
            </p:nvSpPr>
            <p:spPr bwMode="auto">
              <a:xfrm>
                <a:off x="5746751" y="4283076"/>
                <a:ext cx="979488" cy="776288"/>
              </a:xfrm>
              <a:custGeom>
                <a:avLst/>
                <a:gdLst>
                  <a:gd name="T0" fmla="*/ 670 w 670"/>
                  <a:gd name="T1" fmla="*/ 11 h 532"/>
                  <a:gd name="T2" fmla="*/ 650 w 670"/>
                  <a:gd name="T3" fmla="*/ 370 h 532"/>
                  <a:gd name="T4" fmla="*/ 0 w 670"/>
                  <a:gd name="T5" fmla="*/ 378 h 532"/>
                  <a:gd name="T6" fmla="*/ 32 w 670"/>
                  <a:gd name="T7" fmla="*/ 0 h 532"/>
                  <a:gd name="T8" fmla="*/ 670 w 670"/>
                  <a:gd name="T9" fmla="*/ 1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0" h="532">
                    <a:moveTo>
                      <a:pt x="670" y="11"/>
                    </a:moveTo>
                    <a:cubicBezTo>
                      <a:pt x="650" y="370"/>
                      <a:pt x="650" y="370"/>
                      <a:pt x="650" y="370"/>
                    </a:cubicBezTo>
                    <a:cubicBezTo>
                      <a:pt x="650" y="370"/>
                      <a:pt x="356" y="532"/>
                      <a:pt x="0" y="37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670" y="11"/>
                      <a:pt x="670" y="11"/>
                      <a:pt x="670" y="11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îşḷïḍé">
                <a:extLst>
                  <a:ext uri="{FF2B5EF4-FFF2-40B4-BE49-F238E27FC236}">
                    <a16:creationId xmlns="" xmlns:a16="http://schemas.microsoft.com/office/drawing/2014/main" id="{5F378EE4-5BFE-4B29-A08C-989EF83A69A6}"/>
                  </a:ext>
                </a:extLst>
              </p:cNvPr>
              <p:cNvSpPr/>
              <p:nvPr/>
            </p:nvSpPr>
            <p:spPr bwMode="auto">
              <a:xfrm>
                <a:off x="6318251" y="2127251"/>
                <a:ext cx="614363" cy="447675"/>
              </a:xfrm>
              <a:custGeom>
                <a:avLst/>
                <a:gdLst>
                  <a:gd name="T0" fmla="*/ 0 w 387"/>
                  <a:gd name="T1" fmla="*/ 69 h 282"/>
                  <a:gd name="T2" fmla="*/ 6 w 387"/>
                  <a:gd name="T3" fmla="*/ 282 h 282"/>
                  <a:gd name="T4" fmla="*/ 387 w 387"/>
                  <a:gd name="T5" fmla="*/ 282 h 282"/>
                  <a:gd name="T6" fmla="*/ 365 w 387"/>
                  <a:gd name="T7" fmla="*/ 0 h 282"/>
                  <a:gd name="T8" fmla="*/ 0 w 387"/>
                  <a:gd name="T9" fmla="*/ 6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282">
                    <a:moveTo>
                      <a:pt x="0" y="69"/>
                    </a:moveTo>
                    <a:lnTo>
                      <a:pt x="6" y="282"/>
                    </a:lnTo>
                    <a:lnTo>
                      <a:pt x="387" y="282"/>
                    </a:lnTo>
                    <a:lnTo>
                      <a:pt x="365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ślïḋé">
                <a:extLst>
                  <a:ext uri="{FF2B5EF4-FFF2-40B4-BE49-F238E27FC236}">
                    <a16:creationId xmlns="" xmlns:a16="http://schemas.microsoft.com/office/drawing/2014/main" id="{07E09415-B6AE-45F2-B990-F2092C83D100}"/>
                  </a:ext>
                </a:extLst>
              </p:cNvPr>
              <p:cNvSpPr/>
              <p:nvPr/>
            </p:nvSpPr>
            <p:spPr bwMode="auto">
              <a:xfrm>
                <a:off x="6318251" y="2127251"/>
                <a:ext cx="614363" cy="447675"/>
              </a:xfrm>
              <a:custGeom>
                <a:avLst/>
                <a:gdLst>
                  <a:gd name="T0" fmla="*/ 0 w 387"/>
                  <a:gd name="T1" fmla="*/ 69 h 282"/>
                  <a:gd name="T2" fmla="*/ 6 w 387"/>
                  <a:gd name="T3" fmla="*/ 282 h 282"/>
                  <a:gd name="T4" fmla="*/ 387 w 387"/>
                  <a:gd name="T5" fmla="*/ 282 h 282"/>
                  <a:gd name="T6" fmla="*/ 365 w 387"/>
                  <a:gd name="T7" fmla="*/ 0 h 282"/>
                  <a:gd name="T8" fmla="*/ 0 w 387"/>
                  <a:gd name="T9" fmla="*/ 6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282">
                    <a:moveTo>
                      <a:pt x="0" y="69"/>
                    </a:moveTo>
                    <a:lnTo>
                      <a:pt x="6" y="282"/>
                    </a:lnTo>
                    <a:lnTo>
                      <a:pt x="387" y="282"/>
                    </a:lnTo>
                    <a:lnTo>
                      <a:pt x="365" y="0"/>
                    </a:lnTo>
                    <a:lnTo>
                      <a:pt x="0" y="6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ṡļidê">
                <a:extLst>
                  <a:ext uri="{FF2B5EF4-FFF2-40B4-BE49-F238E27FC236}">
                    <a16:creationId xmlns="" xmlns:a16="http://schemas.microsoft.com/office/drawing/2014/main" id="{002117EC-AD0F-40B9-9EBE-AF9B1C1EF2A1}"/>
                  </a:ext>
                </a:extLst>
              </p:cNvPr>
              <p:cNvSpPr/>
              <p:nvPr/>
            </p:nvSpPr>
            <p:spPr bwMode="auto">
              <a:xfrm>
                <a:off x="5810251" y="4075114"/>
                <a:ext cx="569913" cy="720725"/>
              </a:xfrm>
              <a:prstGeom prst="rect">
                <a:avLst/>
              </a:prstGeom>
              <a:solidFill>
                <a:srgbClr val="4C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îśḷidè">
                <a:extLst>
                  <a:ext uri="{FF2B5EF4-FFF2-40B4-BE49-F238E27FC236}">
                    <a16:creationId xmlns="" xmlns:a16="http://schemas.microsoft.com/office/drawing/2014/main" id="{B798C904-6214-4AB9-A3E0-3037DDED2FD2}"/>
                  </a:ext>
                </a:extLst>
              </p:cNvPr>
              <p:cNvSpPr/>
              <p:nvPr/>
            </p:nvSpPr>
            <p:spPr bwMode="auto">
              <a:xfrm>
                <a:off x="5810251" y="4075114"/>
                <a:ext cx="569913" cy="720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ṥḷîďé">
                <a:extLst>
                  <a:ext uri="{FF2B5EF4-FFF2-40B4-BE49-F238E27FC236}">
                    <a16:creationId xmlns="" xmlns:a16="http://schemas.microsoft.com/office/drawing/2014/main" id="{0D3254D7-EDCA-4E2B-B489-8A24CF909CD8}"/>
                  </a:ext>
                </a:extLst>
              </p:cNvPr>
              <p:cNvSpPr/>
              <p:nvPr/>
            </p:nvSpPr>
            <p:spPr bwMode="auto">
              <a:xfrm>
                <a:off x="6165851" y="4305301"/>
                <a:ext cx="112713" cy="122238"/>
              </a:xfrm>
              <a:custGeom>
                <a:avLst/>
                <a:gdLst>
                  <a:gd name="T0" fmla="*/ 3 w 77"/>
                  <a:gd name="T1" fmla="*/ 44 h 84"/>
                  <a:gd name="T2" fmla="*/ 68 w 77"/>
                  <a:gd name="T3" fmla="*/ 13 h 84"/>
                  <a:gd name="T4" fmla="*/ 17 w 77"/>
                  <a:gd name="T5" fmla="*/ 77 h 84"/>
                  <a:gd name="T6" fmla="*/ 3 w 77"/>
                  <a:gd name="T7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84">
                    <a:moveTo>
                      <a:pt x="3" y="44"/>
                    </a:moveTo>
                    <a:cubicBezTo>
                      <a:pt x="3" y="44"/>
                      <a:pt x="59" y="0"/>
                      <a:pt x="68" y="13"/>
                    </a:cubicBezTo>
                    <a:cubicBezTo>
                      <a:pt x="77" y="27"/>
                      <a:pt x="35" y="84"/>
                      <a:pt x="17" y="77"/>
                    </a:cubicBezTo>
                    <a:cubicBezTo>
                      <a:pt x="0" y="71"/>
                      <a:pt x="3" y="44"/>
                      <a:pt x="3" y="44"/>
                    </a:cubicBezTo>
                    <a:close/>
                  </a:path>
                </a:pathLst>
              </a:custGeom>
              <a:solidFill>
                <a:srgbClr val="FF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ŝḷîḑè">
                <a:extLst>
                  <a:ext uri="{FF2B5EF4-FFF2-40B4-BE49-F238E27FC236}">
                    <a16:creationId xmlns="" xmlns:a16="http://schemas.microsoft.com/office/drawing/2014/main" id="{A7E8B16F-00AA-4196-B78F-627915F2890B}"/>
                  </a:ext>
                </a:extLst>
              </p:cNvPr>
              <p:cNvSpPr/>
              <p:nvPr/>
            </p:nvSpPr>
            <p:spPr bwMode="auto">
              <a:xfrm>
                <a:off x="4705351" y="2474914"/>
                <a:ext cx="3736975" cy="1868488"/>
              </a:xfrm>
              <a:prstGeom prst="rect">
                <a:avLst/>
              </a:prstGeom>
              <a:solidFill>
                <a:srgbClr val="504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slïḋè">
                <a:extLst>
                  <a:ext uri="{FF2B5EF4-FFF2-40B4-BE49-F238E27FC236}">
                    <a16:creationId xmlns="" xmlns:a16="http://schemas.microsoft.com/office/drawing/2014/main" id="{16ACC8C8-0199-4097-8EBE-D26AB58C49B2}"/>
                  </a:ext>
                </a:extLst>
              </p:cNvPr>
              <p:cNvSpPr/>
              <p:nvPr/>
            </p:nvSpPr>
            <p:spPr bwMode="auto">
              <a:xfrm>
                <a:off x="4705351" y="2474914"/>
                <a:ext cx="3736975" cy="1868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ṡliďe">
                <a:extLst>
                  <a:ext uri="{FF2B5EF4-FFF2-40B4-BE49-F238E27FC236}">
                    <a16:creationId xmlns="" xmlns:a16="http://schemas.microsoft.com/office/drawing/2014/main" id="{85060262-B73A-4526-A641-3DE5A157FB89}"/>
                  </a:ext>
                </a:extLst>
              </p:cNvPr>
              <p:cNvSpPr/>
              <p:nvPr/>
            </p:nvSpPr>
            <p:spPr bwMode="auto">
              <a:xfrm>
                <a:off x="5957888" y="1225551"/>
                <a:ext cx="1046163" cy="720725"/>
              </a:xfrm>
              <a:custGeom>
                <a:avLst/>
                <a:gdLst>
                  <a:gd name="T0" fmla="*/ 20 w 716"/>
                  <a:gd name="T1" fmla="*/ 446 h 494"/>
                  <a:gd name="T2" fmla="*/ 20 w 716"/>
                  <a:gd name="T3" fmla="*/ 237 h 494"/>
                  <a:gd name="T4" fmla="*/ 687 w 716"/>
                  <a:gd name="T5" fmla="*/ 252 h 494"/>
                  <a:gd name="T6" fmla="*/ 711 w 716"/>
                  <a:gd name="T7" fmla="*/ 320 h 494"/>
                  <a:gd name="T8" fmla="*/ 712 w 716"/>
                  <a:gd name="T9" fmla="*/ 446 h 494"/>
                  <a:gd name="T10" fmla="*/ 20 w 716"/>
                  <a:gd name="T11" fmla="*/ 44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6" h="494">
                    <a:moveTo>
                      <a:pt x="20" y="446"/>
                    </a:moveTo>
                    <a:cubicBezTo>
                      <a:pt x="20" y="446"/>
                      <a:pt x="0" y="260"/>
                      <a:pt x="20" y="237"/>
                    </a:cubicBezTo>
                    <a:cubicBezTo>
                      <a:pt x="40" y="214"/>
                      <a:pt x="376" y="0"/>
                      <a:pt x="687" y="252"/>
                    </a:cubicBezTo>
                    <a:cubicBezTo>
                      <a:pt x="687" y="252"/>
                      <a:pt x="716" y="253"/>
                      <a:pt x="711" y="320"/>
                    </a:cubicBezTo>
                    <a:cubicBezTo>
                      <a:pt x="708" y="362"/>
                      <a:pt x="708" y="404"/>
                      <a:pt x="712" y="446"/>
                    </a:cubicBezTo>
                    <a:cubicBezTo>
                      <a:pt x="712" y="446"/>
                      <a:pt x="43" y="494"/>
                      <a:pt x="20" y="446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ïš1iḑé">
                <a:extLst>
                  <a:ext uri="{FF2B5EF4-FFF2-40B4-BE49-F238E27FC236}">
                    <a16:creationId xmlns="" xmlns:a16="http://schemas.microsoft.com/office/drawing/2014/main" id="{5EC8D770-35E6-4169-9F7D-C6938D699849}"/>
                  </a:ext>
                </a:extLst>
              </p:cNvPr>
              <p:cNvSpPr/>
              <p:nvPr/>
            </p:nvSpPr>
            <p:spPr bwMode="auto">
              <a:xfrm>
                <a:off x="5973763" y="1425576"/>
                <a:ext cx="1023938" cy="257175"/>
              </a:xfrm>
              <a:custGeom>
                <a:avLst/>
                <a:gdLst>
                  <a:gd name="T0" fmla="*/ 618 w 701"/>
                  <a:gd name="T1" fmla="*/ 73 h 177"/>
                  <a:gd name="T2" fmla="*/ 620 w 701"/>
                  <a:gd name="T3" fmla="*/ 88 h 177"/>
                  <a:gd name="T4" fmla="*/ 621 w 701"/>
                  <a:gd name="T5" fmla="*/ 86 h 177"/>
                  <a:gd name="T6" fmla="*/ 620 w 701"/>
                  <a:gd name="T7" fmla="*/ 99 h 177"/>
                  <a:gd name="T8" fmla="*/ 676 w 701"/>
                  <a:gd name="T9" fmla="*/ 139 h 177"/>
                  <a:gd name="T10" fmla="*/ 699 w 701"/>
                  <a:gd name="T11" fmla="*/ 172 h 177"/>
                  <a:gd name="T12" fmla="*/ 701 w 701"/>
                  <a:gd name="T13" fmla="*/ 173 h 177"/>
                  <a:gd name="T14" fmla="*/ 701 w 701"/>
                  <a:gd name="T15" fmla="*/ 167 h 177"/>
                  <a:gd name="T16" fmla="*/ 676 w 701"/>
                  <a:gd name="T17" fmla="*/ 115 h 177"/>
                  <a:gd name="T18" fmla="*/ 618 w 701"/>
                  <a:gd name="T19" fmla="*/ 73 h 177"/>
                  <a:gd name="T20" fmla="*/ 260 w 701"/>
                  <a:gd name="T21" fmla="*/ 0 h 177"/>
                  <a:gd name="T22" fmla="*/ 22 w 701"/>
                  <a:gd name="T23" fmla="*/ 90 h 177"/>
                  <a:gd name="T24" fmla="*/ 9 w 701"/>
                  <a:gd name="T25" fmla="*/ 100 h 177"/>
                  <a:gd name="T26" fmla="*/ 0 w 701"/>
                  <a:gd name="T27" fmla="*/ 164 h 177"/>
                  <a:gd name="T28" fmla="*/ 1 w 701"/>
                  <a:gd name="T29" fmla="*/ 177 h 177"/>
                  <a:gd name="T30" fmla="*/ 9 w 701"/>
                  <a:gd name="T31" fmla="*/ 124 h 177"/>
                  <a:gd name="T32" fmla="*/ 247 w 701"/>
                  <a:gd name="T33" fmla="*/ 26 h 177"/>
                  <a:gd name="T34" fmla="*/ 260 w 701"/>
                  <a:gd name="T3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1" h="177">
                    <a:moveTo>
                      <a:pt x="618" y="73"/>
                    </a:moveTo>
                    <a:cubicBezTo>
                      <a:pt x="619" y="78"/>
                      <a:pt x="620" y="83"/>
                      <a:pt x="620" y="88"/>
                    </a:cubicBezTo>
                    <a:cubicBezTo>
                      <a:pt x="620" y="88"/>
                      <a:pt x="620" y="87"/>
                      <a:pt x="621" y="86"/>
                    </a:cubicBezTo>
                    <a:cubicBezTo>
                      <a:pt x="621" y="90"/>
                      <a:pt x="621" y="94"/>
                      <a:pt x="620" y="99"/>
                    </a:cubicBezTo>
                    <a:cubicBezTo>
                      <a:pt x="639" y="110"/>
                      <a:pt x="658" y="124"/>
                      <a:pt x="676" y="139"/>
                    </a:cubicBezTo>
                    <a:cubicBezTo>
                      <a:pt x="676" y="139"/>
                      <a:pt x="694" y="140"/>
                      <a:pt x="699" y="172"/>
                    </a:cubicBezTo>
                    <a:cubicBezTo>
                      <a:pt x="700" y="172"/>
                      <a:pt x="700" y="173"/>
                      <a:pt x="701" y="173"/>
                    </a:cubicBezTo>
                    <a:cubicBezTo>
                      <a:pt x="701" y="171"/>
                      <a:pt x="701" y="169"/>
                      <a:pt x="701" y="167"/>
                    </a:cubicBezTo>
                    <a:cubicBezTo>
                      <a:pt x="701" y="116"/>
                      <a:pt x="676" y="115"/>
                      <a:pt x="676" y="115"/>
                    </a:cubicBezTo>
                    <a:cubicBezTo>
                      <a:pt x="657" y="99"/>
                      <a:pt x="637" y="85"/>
                      <a:pt x="618" y="73"/>
                    </a:cubicBezTo>
                    <a:moveTo>
                      <a:pt x="260" y="0"/>
                    </a:moveTo>
                    <a:cubicBezTo>
                      <a:pt x="144" y="17"/>
                      <a:pt x="55" y="67"/>
                      <a:pt x="22" y="90"/>
                    </a:cubicBezTo>
                    <a:cubicBezTo>
                      <a:pt x="15" y="95"/>
                      <a:pt x="11" y="98"/>
                      <a:pt x="9" y="100"/>
                    </a:cubicBezTo>
                    <a:cubicBezTo>
                      <a:pt x="3" y="108"/>
                      <a:pt x="0" y="133"/>
                      <a:pt x="0" y="164"/>
                    </a:cubicBezTo>
                    <a:cubicBezTo>
                      <a:pt x="0" y="168"/>
                      <a:pt x="0" y="173"/>
                      <a:pt x="1" y="177"/>
                    </a:cubicBezTo>
                    <a:cubicBezTo>
                      <a:pt x="1" y="151"/>
                      <a:pt x="3" y="131"/>
                      <a:pt x="9" y="124"/>
                    </a:cubicBezTo>
                    <a:cubicBezTo>
                      <a:pt x="20" y="112"/>
                      <a:pt x="115" y="49"/>
                      <a:pt x="247" y="26"/>
                    </a:cubicBezTo>
                    <a:cubicBezTo>
                      <a:pt x="252" y="18"/>
                      <a:pt x="256" y="9"/>
                      <a:pt x="260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iṩḻiḍê">
                <a:extLst>
                  <a:ext uri="{FF2B5EF4-FFF2-40B4-BE49-F238E27FC236}">
                    <a16:creationId xmlns="" xmlns:a16="http://schemas.microsoft.com/office/drawing/2014/main" id="{6FCF2C61-5B14-44AC-94EF-1C0A7A877DFD}"/>
                  </a:ext>
                </a:extLst>
              </p:cNvPr>
              <p:cNvSpPr/>
              <p:nvPr/>
            </p:nvSpPr>
            <p:spPr bwMode="auto">
              <a:xfrm>
                <a:off x="5957888" y="1260476"/>
                <a:ext cx="1046163" cy="720725"/>
              </a:xfrm>
              <a:custGeom>
                <a:avLst/>
                <a:gdLst>
                  <a:gd name="T0" fmla="*/ 20 w 716"/>
                  <a:gd name="T1" fmla="*/ 446 h 494"/>
                  <a:gd name="T2" fmla="*/ 20 w 716"/>
                  <a:gd name="T3" fmla="*/ 237 h 494"/>
                  <a:gd name="T4" fmla="*/ 687 w 716"/>
                  <a:gd name="T5" fmla="*/ 252 h 494"/>
                  <a:gd name="T6" fmla="*/ 711 w 716"/>
                  <a:gd name="T7" fmla="*/ 320 h 494"/>
                  <a:gd name="T8" fmla="*/ 712 w 716"/>
                  <a:gd name="T9" fmla="*/ 446 h 494"/>
                  <a:gd name="T10" fmla="*/ 20 w 716"/>
                  <a:gd name="T11" fmla="*/ 44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6" h="494">
                    <a:moveTo>
                      <a:pt x="20" y="446"/>
                    </a:moveTo>
                    <a:cubicBezTo>
                      <a:pt x="20" y="446"/>
                      <a:pt x="0" y="260"/>
                      <a:pt x="20" y="237"/>
                    </a:cubicBezTo>
                    <a:cubicBezTo>
                      <a:pt x="40" y="214"/>
                      <a:pt x="376" y="0"/>
                      <a:pt x="687" y="252"/>
                    </a:cubicBezTo>
                    <a:cubicBezTo>
                      <a:pt x="687" y="252"/>
                      <a:pt x="716" y="253"/>
                      <a:pt x="711" y="320"/>
                    </a:cubicBezTo>
                    <a:cubicBezTo>
                      <a:pt x="708" y="362"/>
                      <a:pt x="708" y="404"/>
                      <a:pt x="712" y="446"/>
                    </a:cubicBezTo>
                    <a:cubicBezTo>
                      <a:pt x="712" y="446"/>
                      <a:pt x="43" y="494"/>
                      <a:pt x="20" y="446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ïSľîdé">
                <a:extLst>
                  <a:ext uri="{FF2B5EF4-FFF2-40B4-BE49-F238E27FC236}">
                    <a16:creationId xmlns="" xmlns:a16="http://schemas.microsoft.com/office/drawing/2014/main" id="{BCCFA4D5-49C4-4997-8267-E27F1C1AE50D}"/>
                  </a:ext>
                </a:extLst>
              </p:cNvPr>
              <p:cNvSpPr/>
              <p:nvPr/>
            </p:nvSpPr>
            <p:spPr bwMode="auto">
              <a:xfrm>
                <a:off x="6745288" y="1787526"/>
                <a:ext cx="300038" cy="687388"/>
              </a:xfrm>
              <a:custGeom>
                <a:avLst/>
                <a:gdLst>
                  <a:gd name="T0" fmla="*/ 184 w 205"/>
                  <a:gd name="T1" fmla="*/ 0 h 471"/>
                  <a:gd name="T2" fmla="*/ 199 w 205"/>
                  <a:gd name="T3" fmla="*/ 93 h 471"/>
                  <a:gd name="T4" fmla="*/ 193 w 205"/>
                  <a:gd name="T5" fmla="*/ 144 h 471"/>
                  <a:gd name="T6" fmla="*/ 184 w 205"/>
                  <a:gd name="T7" fmla="*/ 171 h 471"/>
                  <a:gd name="T8" fmla="*/ 173 w 205"/>
                  <a:gd name="T9" fmla="*/ 183 h 471"/>
                  <a:gd name="T10" fmla="*/ 173 w 205"/>
                  <a:gd name="T11" fmla="*/ 203 h 471"/>
                  <a:gd name="T12" fmla="*/ 173 w 205"/>
                  <a:gd name="T13" fmla="*/ 233 h 471"/>
                  <a:gd name="T14" fmla="*/ 148 w 205"/>
                  <a:gd name="T15" fmla="*/ 265 h 471"/>
                  <a:gd name="T16" fmla="*/ 148 w 205"/>
                  <a:gd name="T17" fmla="*/ 324 h 471"/>
                  <a:gd name="T18" fmla="*/ 141 w 205"/>
                  <a:gd name="T19" fmla="*/ 377 h 471"/>
                  <a:gd name="T20" fmla="*/ 123 w 205"/>
                  <a:gd name="T21" fmla="*/ 471 h 471"/>
                  <a:gd name="T22" fmla="*/ 0 w 205"/>
                  <a:gd name="T23" fmla="*/ 425 h 471"/>
                  <a:gd name="T24" fmla="*/ 20 w 205"/>
                  <a:gd name="T25" fmla="*/ 355 h 471"/>
                  <a:gd name="T26" fmla="*/ 31 w 205"/>
                  <a:gd name="T27" fmla="*/ 288 h 471"/>
                  <a:gd name="T28" fmla="*/ 111 w 205"/>
                  <a:gd name="T29" fmla="*/ 49 h 471"/>
                  <a:gd name="T30" fmla="*/ 184 w 205"/>
                  <a:gd name="T31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471">
                    <a:moveTo>
                      <a:pt x="184" y="0"/>
                    </a:moveTo>
                    <a:cubicBezTo>
                      <a:pt x="184" y="0"/>
                      <a:pt x="205" y="80"/>
                      <a:pt x="199" y="93"/>
                    </a:cubicBezTo>
                    <a:cubicBezTo>
                      <a:pt x="192" y="107"/>
                      <a:pt x="193" y="144"/>
                      <a:pt x="193" y="144"/>
                    </a:cubicBezTo>
                    <a:cubicBezTo>
                      <a:pt x="193" y="144"/>
                      <a:pt x="195" y="168"/>
                      <a:pt x="184" y="171"/>
                    </a:cubicBezTo>
                    <a:cubicBezTo>
                      <a:pt x="173" y="173"/>
                      <a:pt x="164" y="175"/>
                      <a:pt x="173" y="183"/>
                    </a:cubicBezTo>
                    <a:cubicBezTo>
                      <a:pt x="181" y="191"/>
                      <a:pt x="173" y="203"/>
                      <a:pt x="173" y="203"/>
                    </a:cubicBezTo>
                    <a:cubicBezTo>
                      <a:pt x="173" y="203"/>
                      <a:pt x="168" y="221"/>
                      <a:pt x="173" y="233"/>
                    </a:cubicBezTo>
                    <a:cubicBezTo>
                      <a:pt x="177" y="245"/>
                      <a:pt x="145" y="250"/>
                      <a:pt x="148" y="265"/>
                    </a:cubicBezTo>
                    <a:cubicBezTo>
                      <a:pt x="151" y="280"/>
                      <a:pt x="160" y="323"/>
                      <a:pt x="148" y="324"/>
                    </a:cubicBezTo>
                    <a:cubicBezTo>
                      <a:pt x="136" y="325"/>
                      <a:pt x="152" y="377"/>
                      <a:pt x="141" y="377"/>
                    </a:cubicBezTo>
                    <a:cubicBezTo>
                      <a:pt x="131" y="377"/>
                      <a:pt x="123" y="471"/>
                      <a:pt x="123" y="471"/>
                    </a:cubicBezTo>
                    <a:cubicBezTo>
                      <a:pt x="123" y="471"/>
                      <a:pt x="49" y="408"/>
                      <a:pt x="0" y="425"/>
                    </a:cubicBezTo>
                    <a:cubicBezTo>
                      <a:pt x="0" y="425"/>
                      <a:pt x="4" y="373"/>
                      <a:pt x="20" y="355"/>
                    </a:cubicBezTo>
                    <a:cubicBezTo>
                      <a:pt x="36" y="336"/>
                      <a:pt x="31" y="288"/>
                      <a:pt x="31" y="288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84" y="0"/>
                      <a:pt x="184" y="0"/>
                      <a:pt x="184" y="0"/>
                    </a:cubicBezTo>
                  </a:path>
                </a:pathLst>
              </a:custGeom>
              <a:solidFill>
                <a:srgbClr val="4C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ïSḷiďe">
                <a:extLst>
                  <a:ext uri="{FF2B5EF4-FFF2-40B4-BE49-F238E27FC236}">
                    <a16:creationId xmlns="" xmlns:a16="http://schemas.microsoft.com/office/drawing/2014/main" id="{3CF4D28D-332B-47C5-B58A-6838FB002415}"/>
                  </a:ext>
                </a:extLst>
              </p:cNvPr>
              <p:cNvSpPr/>
              <p:nvPr/>
            </p:nvSpPr>
            <p:spPr bwMode="auto">
              <a:xfrm>
                <a:off x="6232526" y="2984501"/>
                <a:ext cx="227013" cy="441325"/>
              </a:xfrm>
              <a:custGeom>
                <a:avLst/>
                <a:gdLst>
                  <a:gd name="T0" fmla="*/ 139 w 156"/>
                  <a:gd name="T1" fmla="*/ 283 h 302"/>
                  <a:gd name="T2" fmla="*/ 103 w 156"/>
                  <a:gd name="T3" fmla="*/ 200 h 302"/>
                  <a:gd name="T4" fmla="*/ 22 w 156"/>
                  <a:gd name="T5" fmla="*/ 223 h 302"/>
                  <a:gd name="T6" fmla="*/ 30 w 156"/>
                  <a:gd name="T7" fmla="*/ 51 h 302"/>
                  <a:gd name="T8" fmla="*/ 40 w 156"/>
                  <a:gd name="T9" fmla="*/ 12 h 302"/>
                  <a:gd name="T10" fmla="*/ 112 w 156"/>
                  <a:gd name="T11" fmla="*/ 0 h 302"/>
                  <a:gd name="T12" fmla="*/ 114 w 156"/>
                  <a:gd name="T13" fmla="*/ 35 h 302"/>
                  <a:gd name="T14" fmla="*/ 131 w 156"/>
                  <a:gd name="T15" fmla="*/ 100 h 302"/>
                  <a:gd name="T16" fmla="*/ 139 w 156"/>
                  <a:gd name="T17" fmla="*/ 283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302">
                    <a:moveTo>
                      <a:pt x="139" y="283"/>
                    </a:moveTo>
                    <a:cubicBezTo>
                      <a:pt x="122" y="302"/>
                      <a:pt x="103" y="200"/>
                      <a:pt x="103" y="200"/>
                    </a:cubicBezTo>
                    <a:cubicBezTo>
                      <a:pt x="103" y="200"/>
                      <a:pt x="54" y="268"/>
                      <a:pt x="22" y="223"/>
                    </a:cubicBezTo>
                    <a:cubicBezTo>
                      <a:pt x="0" y="191"/>
                      <a:pt x="17" y="102"/>
                      <a:pt x="30" y="51"/>
                    </a:cubicBezTo>
                    <a:cubicBezTo>
                      <a:pt x="35" y="28"/>
                      <a:pt x="40" y="12"/>
                      <a:pt x="40" y="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12" y="16"/>
                      <a:pt x="114" y="35"/>
                    </a:cubicBezTo>
                    <a:cubicBezTo>
                      <a:pt x="116" y="61"/>
                      <a:pt x="121" y="93"/>
                      <a:pt x="131" y="100"/>
                    </a:cubicBezTo>
                    <a:cubicBezTo>
                      <a:pt x="148" y="113"/>
                      <a:pt x="156" y="264"/>
                      <a:pt x="139" y="283"/>
                    </a:cubicBezTo>
                  </a:path>
                </a:pathLst>
              </a:custGeom>
              <a:solidFill>
                <a:srgbClr val="AE6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ṧḻíḋé">
                <a:extLst>
                  <a:ext uri="{FF2B5EF4-FFF2-40B4-BE49-F238E27FC236}">
                    <a16:creationId xmlns="" xmlns:a16="http://schemas.microsoft.com/office/drawing/2014/main" id="{3F89301D-8D24-48D8-A3F7-B682A41A3A60}"/>
                  </a:ext>
                </a:extLst>
              </p:cNvPr>
              <p:cNvSpPr/>
              <p:nvPr/>
            </p:nvSpPr>
            <p:spPr bwMode="auto">
              <a:xfrm>
                <a:off x="6381751" y="2227264"/>
                <a:ext cx="409575" cy="76200"/>
              </a:xfrm>
              <a:custGeom>
                <a:avLst/>
                <a:gdLst>
                  <a:gd name="T0" fmla="*/ 0 w 280"/>
                  <a:gd name="T1" fmla="*/ 44 h 53"/>
                  <a:gd name="T2" fmla="*/ 1 w 280"/>
                  <a:gd name="T3" fmla="*/ 48 h 53"/>
                  <a:gd name="T4" fmla="*/ 9 w 280"/>
                  <a:gd name="T5" fmla="*/ 50 h 53"/>
                  <a:gd name="T6" fmla="*/ 16 w 280"/>
                  <a:gd name="T7" fmla="*/ 52 h 53"/>
                  <a:gd name="T8" fmla="*/ 16 w 280"/>
                  <a:gd name="T9" fmla="*/ 48 h 53"/>
                  <a:gd name="T10" fmla="*/ 9 w 280"/>
                  <a:gd name="T11" fmla="*/ 46 h 53"/>
                  <a:gd name="T12" fmla="*/ 0 w 280"/>
                  <a:gd name="T13" fmla="*/ 44 h 53"/>
                  <a:gd name="T14" fmla="*/ 280 w 280"/>
                  <a:gd name="T15" fmla="*/ 0 h 53"/>
                  <a:gd name="T16" fmla="*/ 151 w 280"/>
                  <a:gd name="T17" fmla="*/ 46 h 53"/>
                  <a:gd name="T18" fmla="*/ 147 w 280"/>
                  <a:gd name="T19" fmla="*/ 46 h 53"/>
                  <a:gd name="T20" fmla="*/ 121 w 280"/>
                  <a:gd name="T21" fmla="*/ 44 h 53"/>
                  <a:gd name="T22" fmla="*/ 112 w 280"/>
                  <a:gd name="T23" fmla="*/ 46 h 53"/>
                  <a:gd name="T24" fmla="*/ 93 w 280"/>
                  <a:gd name="T25" fmla="*/ 49 h 53"/>
                  <a:gd name="T26" fmla="*/ 93 w 280"/>
                  <a:gd name="T27" fmla="*/ 50 h 53"/>
                  <a:gd name="T28" fmla="*/ 92 w 280"/>
                  <a:gd name="T29" fmla="*/ 53 h 53"/>
                  <a:gd name="T30" fmla="*/ 112 w 280"/>
                  <a:gd name="T31" fmla="*/ 50 h 53"/>
                  <a:gd name="T32" fmla="*/ 121 w 280"/>
                  <a:gd name="T33" fmla="*/ 48 h 53"/>
                  <a:gd name="T34" fmla="*/ 147 w 280"/>
                  <a:gd name="T35" fmla="*/ 50 h 53"/>
                  <a:gd name="T36" fmla="*/ 151 w 280"/>
                  <a:gd name="T37" fmla="*/ 50 h 53"/>
                  <a:gd name="T38" fmla="*/ 280 w 280"/>
                  <a:gd name="T39" fmla="*/ 4 h 53"/>
                  <a:gd name="T40" fmla="*/ 280 w 28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0" h="53">
                    <a:moveTo>
                      <a:pt x="0" y="44"/>
                    </a:moveTo>
                    <a:cubicBezTo>
                      <a:pt x="0" y="45"/>
                      <a:pt x="0" y="47"/>
                      <a:pt x="1" y="48"/>
                    </a:cubicBezTo>
                    <a:cubicBezTo>
                      <a:pt x="3" y="49"/>
                      <a:pt x="6" y="49"/>
                      <a:pt x="9" y="50"/>
                    </a:cubicBezTo>
                    <a:cubicBezTo>
                      <a:pt x="11" y="51"/>
                      <a:pt x="14" y="51"/>
                      <a:pt x="16" y="52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4" y="47"/>
                      <a:pt x="12" y="47"/>
                      <a:pt x="9" y="46"/>
                    </a:cubicBezTo>
                    <a:cubicBezTo>
                      <a:pt x="6" y="45"/>
                      <a:pt x="3" y="45"/>
                      <a:pt x="0" y="44"/>
                    </a:cubicBezTo>
                    <a:moveTo>
                      <a:pt x="280" y="0"/>
                    </a:moveTo>
                    <a:cubicBezTo>
                      <a:pt x="246" y="17"/>
                      <a:pt x="181" y="46"/>
                      <a:pt x="151" y="46"/>
                    </a:cubicBezTo>
                    <a:cubicBezTo>
                      <a:pt x="150" y="46"/>
                      <a:pt x="148" y="46"/>
                      <a:pt x="147" y="46"/>
                    </a:cubicBezTo>
                    <a:cubicBezTo>
                      <a:pt x="134" y="45"/>
                      <a:pt x="126" y="44"/>
                      <a:pt x="121" y="44"/>
                    </a:cubicBezTo>
                    <a:cubicBezTo>
                      <a:pt x="111" y="44"/>
                      <a:pt x="112" y="46"/>
                      <a:pt x="112" y="46"/>
                    </a:cubicBezTo>
                    <a:cubicBezTo>
                      <a:pt x="112" y="46"/>
                      <a:pt x="105" y="48"/>
                      <a:pt x="93" y="49"/>
                    </a:cubicBezTo>
                    <a:cubicBezTo>
                      <a:pt x="93" y="49"/>
                      <a:pt x="93" y="50"/>
                      <a:pt x="93" y="50"/>
                    </a:cubicBezTo>
                    <a:cubicBezTo>
                      <a:pt x="93" y="51"/>
                      <a:pt x="93" y="52"/>
                      <a:pt x="92" y="53"/>
                    </a:cubicBezTo>
                    <a:cubicBezTo>
                      <a:pt x="104" y="52"/>
                      <a:pt x="112" y="50"/>
                      <a:pt x="112" y="50"/>
                    </a:cubicBezTo>
                    <a:cubicBezTo>
                      <a:pt x="112" y="50"/>
                      <a:pt x="111" y="48"/>
                      <a:pt x="121" y="48"/>
                    </a:cubicBezTo>
                    <a:cubicBezTo>
                      <a:pt x="126" y="48"/>
                      <a:pt x="134" y="49"/>
                      <a:pt x="147" y="50"/>
                    </a:cubicBezTo>
                    <a:cubicBezTo>
                      <a:pt x="148" y="50"/>
                      <a:pt x="150" y="50"/>
                      <a:pt x="151" y="50"/>
                    </a:cubicBezTo>
                    <a:cubicBezTo>
                      <a:pt x="181" y="50"/>
                      <a:pt x="246" y="21"/>
                      <a:pt x="280" y="4"/>
                    </a:cubicBezTo>
                    <a:cubicBezTo>
                      <a:pt x="280" y="2"/>
                      <a:pt x="280" y="1"/>
                      <a:pt x="28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isḷîḓe">
                <a:extLst>
                  <a:ext uri="{FF2B5EF4-FFF2-40B4-BE49-F238E27FC236}">
                    <a16:creationId xmlns="" xmlns:a16="http://schemas.microsoft.com/office/drawing/2014/main" id="{B84F66AC-FB2B-4162-ADEB-6F034044CC95}"/>
                  </a:ext>
                </a:extLst>
              </p:cNvPr>
              <p:cNvSpPr/>
              <p:nvPr/>
            </p:nvSpPr>
            <p:spPr bwMode="auto">
              <a:xfrm>
                <a:off x="6086476" y="1890714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îṧliḋe">
                <a:extLst>
                  <a:ext uri="{FF2B5EF4-FFF2-40B4-BE49-F238E27FC236}">
                    <a16:creationId xmlns="" xmlns:a16="http://schemas.microsoft.com/office/drawing/2014/main" id="{C1EC9FC5-D291-4B0E-888E-50FC699E1435}"/>
                  </a:ext>
                </a:extLst>
              </p:cNvPr>
              <p:cNvSpPr/>
              <p:nvPr/>
            </p:nvSpPr>
            <p:spPr bwMode="auto">
              <a:xfrm>
                <a:off x="6791326" y="2209801"/>
                <a:ext cx="33338" cy="22225"/>
              </a:xfrm>
              <a:custGeom>
                <a:avLst/>
                <a:gdLst>
                  <a:gd name="T0" fmla="*/ 23 w 23"/>
                  <a:gd name="T1" fmla="*/ 0 h 16"/>
                  <a:gd name="T2" fmla="*/ 23 w 23"/>
                  <a:gd name="T3" fmla="*/ 0 h 16"/>
                  <a:gd name="T4" fmla="*/ 0 w 23"/>
                  <a:gd name="T5" fmla="*/ 12 h 16"/>
                  <a:gd name="T6" fmla="*/ 0 w 23"/>
                  <a:gd name="T7" fmla="*/ 16 h 16"/>
                  <a:gd name="T8" fmla="*/ 23 w 23"/>
                  <a:gd name="T9" fmla="*/ 4 h 16"/>
                  <a:gd name="T10" fmla="*/ 23 w 2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14" y="5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14" y="9"/>
                      <a:pt x="23" y="4"/>
                      <a:pt x="23" y="4"/>
                    </a:cubicBezTo>
                    <a:cubicBezTo>
                      <a:pt x="23" y="4"/>
                      <a:pt x="23" y="3"/>
                      <a:pt x="23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šļíde">
                <a:extLst>
                  <a:ext uri="{FF2B5EF4-FFF2-40B4-BE49-F238E27FC236}">
                    <a16:creationId xmlns="" xmlns:a16="http://schemas.microsoft.com/office/drawing/2014/main" id="{8518E952-320A-4B43-9AEC-267A1E2D2A12}"/>
                  </a:ext>
                </a:extLst>
              </p:cNvPr>
              <p:cNvSpPr/>
              <p:nvPr/>
            </p:nvSpPr>
            <p:spPr bwMode="auto">
              <a:xfrm>
                <a:off x="6070601" y="1589089"/>
                <a:ext cx="976313" cy="728663"/>
              </a:xfrm>
              <a:custGeom>
                <a:avLst/>
                <a:gdLst>
                  <a:gd name="T0" fmla="*/ 212 w 668"/>
                  <a:gd name="T1" fmla="*/ 37 h 499"/>
                  <a:gd name="T2" fmla="*/ 56 w 668"/>
                  <a:gd name="T3" fmla="*/ 103 h 499"/>
                  <a:gd name="T4" fmla="*/ 12 w 668"/>
                  <a:gd name="T5" fmla="*/ 203 h 499"/>
                  <a:gd name="T6" fmla="*/ 142 w 668"/>
                  <a:gd name="T7" fmla="*/ 269 h 499"/>
                  <a:gd name="T8" fmla="*/ 149 w 668"/>
                  <a:gd name="T9" fmla="*/ 499 h 499"/>
                  <a:gd name="T10" fmla="*/ 222 w 668"/>
                  <a:gd name="T11" fmla="*/ 483 h 499"/>
                  <a:gd name="T12" fmla="*/ 325 w 668"/>
                  <a:gd name="T13" fmla="*/ 483 h 499"/>
                  <a:gd name="T14" fmla="*/ 360 w 668"/>
                  <a:gd name="T15" fmla="*/ 483 h 499"/>
                  <a:gd name="T16" fmla="*/ 516 w 668"/>
                  <a:gd name="T17" fmla="*/ 425 h 499"/>
                  <a:gd name="T18" fmla="*/ 560 w 668"/>
                  <a:gd name="T19" fmla="*/ 328 h 499"/>
                  <a:gd name="T20" fmla="*/ 653 w 668"/>
                  <a:gd name="T21" fmla="*/ 145 h 499"/>
                  <a:gd name="T22" fmla="*/ 597 w 668"/>
                  <a:gd name="T23" fmla="*/ 37 h 499"/>
                  <a:gd name="T24" fmla="*/ 508 w 668"/>
                  <a:gd name="T25" fmla="*/ 0 h 499"/>
                  <a:gd name="T26" fmla="*/ 212 w 668"/>
                  <a:gd name="T27" fmla="*/ 37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8" h="499">
                    <a:moveTo>
                      <a:pt x="212" y="37"/>
                    </a:moveTo>
                    <a:cubicBezTo>
                      <a:pt x="212" y="37"/>
                      <a:pt x="86" y="36"/>
                      <a:pt x="56" y="103"/>
                    </a:cubicBezTo>
                    <a:cubicBezTo>
                      <a:pt x="25" y="169"/>
                      <a:pt x="24" y="192"/>
                      <a:pt x="12" y="203"/>
                    </a:cubicBezTo>
                    <a:cubicBezTo>
                      <a:pt x="0" y="213"/>
                      <a:pt x="142" y="269"/>
                      <a:pt x="142" y="269"/>
                    </a:cubicBezTo>
                    <a:cubicBezTo>
                      <a:pt x="149" y="499"/>
                      <a:pt x="149" y="499"/>
                      <a:pt x="149" y="499"/>
                    </a:cubicBezTo>
                    <a:cubicBezTo>
                      <a:pt x="149" y="499"/>
                      <a:pt x="177" y="470"/>
                      <a:pt x="222" y="483"/>
                    </a:cubicBezTo>
                    <a:cubicBezTo>
                      <a:pt x="268" y="496"/>
                      <a:pt x="325" y="483"/>
                      <a:pt x="325" y="483"/>
                    </a:cubicBezTo>
                    <a:cubicBezTo>
                      <a:pt x="325" y="483"/>
                      <a:pt x="322" y="478"/>
                      <a:pt x="360" y="483"/>
                    </a:cubicBezTo>
                    <a:cubicBezTo>
                      <a:pt x="397" y="488"/>
                      <a:pt x="516" y="425"/>
                      <a:pt x="516" y="425"/>
                    </a:cubicBezTo>
                    <a:cubicBezTo>
                      <a:pt x="516" y="425"/>
                      <a:pt x="562" y="349"/>
                      <a:pt x="560" y="328"/>
                    </a:cubicBezTo>
                    <a:cubicBezTo>
                      <a:pt x="557" y="307"/>
                      <a:pt x="653" y="145"/>
                      <a:pt x="653" y="145"/>
                    </a:cubicBezTo>
                    <a:cubicBezTo>
                      <a:pt x="653" y="145"/>
                      <a:pt x="668" y="60"/>
                      <a:pt x="597" y="37"/>
                    </a:cubicBezTo>
                    <a:cubicBezTo>
                      <a:pt x="597" y="37"/>
                      <a:pt x="572" y="0"/>
                      <a:pt x="508" y="0"/>
                    </a:cubicBezTo>
                    <a:cubicBezTo>
                      <a:pt x="443" y="0"/>
                      <a:pt x="212" y="37"/>
                      <a:pt x="212" y="37"/>
                    </a:cubicBezTo>
                  </a:path>
                </a:pathLst>
              </a:custGeom>
              <a:solidFill>
                <a:srgbClr val="4C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Sľïḍê">
                <a:extLst>
                  <a:ext uri="{FF2B5EF4-FFF2-40B4-BE49-F238E27FC236}">
                    <a16:creationId xmlns="" xmlns:a16="http://schemas.microsoft.com/office/drawing/2014/main" id="{873956C9-2AA4-46C0-B741-785FA37A3647}"/>
                  </a:ext>
                </a:extLst>
              </p:cNvPr>
              <p:cNvSpPr/>
              <p:nvPr/>
            </p:nvSpPr>
            <p:spPr bwMode="auto">
              <a:xfrm>
                <a:off x="6399213" y="3028951"/>
                <a:ext cx="0" cy="6350"/>
              </a:xfrm>
              <a:custGeom>
                <a:avLst/>
                <a:gdLst>
                  <a:gd name="T0" fmla="*/ 0 h 4"/>
                  <a:gd name="T1" fmla="*/ 4 h 4"/>
                  <a:gd name="T2" fmla="*/ 4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84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ŝḻïḑé">
                <a:extLst>
                  <a:ext uri="{FF2B5EF4-FFF2-40B4-BE49-F238E27FC236}">
                    <a16:creationId xmlns="" xmlns:a16="http://schemas.microsoft.com/office/drawing/2014/main" id="{8F93422E-63B0-4469-ACA4-DC3B03EAE786}"/>
                  </a:ext>
                </a:extLst>
              </p:cNvPr>
              <p:cNvSpPr/>
              <p:nvPr/>
            </p:nvSpPr>
            <p:spPr bwMode="auto">
              <a:xfrm>
                <a:off x="6275388" y="3027364"/>
                <a:ext cx="123825" cy="31750"/>
              </a:xfrm>
              <a:custGeom>
                <a:avLst/>
                <a:gdLst>
                  <a:gd name="T0" fmla="*/ 68 w 84"/>
                  <a:gd name="T1" fmla="*/ 0 h 22"/>
                  <a:gd name="T2" fmla="*/ 1 w 84"/>
                  <a:gd name="T3" fmla="*/ 17 h 22"/>
                  <a:gd name="T4" fmla="*/ 0 w 84"/>
                  <a:gd name="T5" fmla="*/ 22 h 22"/>
                  <a:gd name="T6" fmla="*/ 68 w 84"/>
                  <a:gd name="T7" fmla="*/ 4 h 22"/>
                  <a:gd name="T8" fmla="*/ 84 w 84"/>
                  <a:gd name="T9" fmla="*/ 6 h 22"/>
                  <a:gd name="T10" fmla="*/ 84 w 84"/>
                  <a:gd name="T11" fmla="*/ 2 h 22"/>
                  <a:gd name="T12" fmla="*/ 68 w 8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2">
                    <a:moveTo>
                      <a:pt x="68" y="0"/>
                    </a:moveTo>
                    <a:cubicBezTo>
                      <a:pt x="43" y="0"/>
                      <a:pt x="13" y="12"/>
                      <a:pt x="1" y="17"/>
                    </a:cubicBezTo>
                    <a:cubicBezTo>
                      <a:pt x="1" y="19"/>
                      <a:pt x="0" y="20"/>
                      <a:pt x="0" y="22"/>
                    </a:cubicBezTo>
                    <a:cubicBezTo>
                      <a:pt x="11" y="17"/>
                      <a:pt x="42" y="4"/>
                      <a:pt x="68" y="4"/>
                    </a:cubicBezTo>
                    <a:cubicBezTo>
                      <a:pt x="74" y="4"/>
                      <a:pt x="79" y="4"/>
                      <a:pt x="84" y="6"/>
                    </a:cubicBezTo>
                    <a:cubicBezTo>
                      <a:pt x="84" y="4"/>
                      <a:pt x="84" y="3"/>
                      <a:pt x="84" y="2"/>
                    </a:cubicBezTo>
                    <a:cubicBezTo>
                      <a:pt x="79" y="0"/>
                      <a:pt x="74" y="0"/>
                      <a:pt x="68" y="0"/>
                    </a:cubicBezTo>
                  </a:path>
                </a:pathLst>
              </a:custGeom>
              <a:solidFill>
                <a:srgbClr val="9C63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š1idè">
                <a:extLst>
                  <a:ext uri="{FF2B5EF4-FFF2-40B4-BE49-F238E27FC236}">
                    <a16:creationId xmlns="" xmlns:a16="http://schemas.microsoft.com/office/drawing/2014/main" id="{2F7615C4-6DBC-4D14-B972-62A092CF80A2}"/>
                  </a:ext>
                </a:extLst>
              </p:cNvPr>
              <p:cNvSpPr/>
              <p:nvPr/>
            </p:nvSpPr>
            <p:spPr bwMode="auto">
              <a:xfrm>
                <a:off x="6076951" y="1884364"/>
                <a:ext cx="346075" cy="1169988"/>
              </a:xfrm>
              <a:custGeom>
                <a:avLst/>
                <a:gdLst>
                  <a:gd name="T0" fmla="*/ 46 w 237"/>
                  <a:gd name="T1" fmla="*/ 0 h 801"/>
                  <a:gd name="T2" fmla="*/ 8 w 237"/>
                  <a:gd name="T3" fmla="*/ 0 h 801"/>
                  <a:gd name="T4" fmla="*/ 8 w 237"/>
                  <a:gd name="T5" fmla="*/ 105 h 801"/>
                  <a:gd name="T6" fmla="*/ 17 w 237"/>
                  <a:gd name="T7" fmla="*/ 143 h 801"/>
                  <a:gd name="T8" fmla="*/ 36 w 237"/>
                  <a:gd name="T9" fmla="*/ 188 h 801"/>
                  <a:gd name="T10" fmla="*/ 52 w 237"/>
                  <a:gd name="T11" fmla="*/ 280 h 801"/>
                  <a:gd name="T12" fmla="*/ 37 w 237"/>
                  <a:gd name="T13" fmla="*/ 417 h 801"/>
                  <a:gd name="T14" fmla="*/ 70 w 237"/>
                  <a:gd name="T15" fmla="*/ 469 h 801"/>
                  <a:gd name="T16" fmla="*/ 98 w 237"/>
                  <a:gd name="T17" fmla="*/ 608 h 801"/>
                  <a:gd name="T18" fmla="*/ 117 w 237"/>
                  <a:gd name="T19" fmla="*/ 652 h 801"/>
                  <a:gd name="T20" fmla="*/ 132 w 237"/>
                  <a:gd name="T21" fmla="*/ 801 h 801"/>
                  <a:gd name="T22" fmla="*/ 237 w 237"/>
                  <a:gd name="T23" fmla="*/ 796 h 801"/>
                  <a:gd name="T24" fmla="*/ 218 w 237"/>
                  <a:gd name="T25" fmla="*/ 659 h 801"/>
                  <a:gd name="T26" fmla="*/ 220 w 237"/>
                  <a:gd name="T27" fmla="*/ 393 h 801"/>
                  <a:gd name="T28" fmla="*/ 208 w 237"/>
                  <a:gd name="T29" fmla="*/ 331 h 801"/>
                  <a:gd name="T30" fmla="*/ 197 w 237"/>
                  <a:gd name="T31" fmla="*/ 232 h 801"/>
                  <a:gd name="T32" fmla="*/ 162 w 237"/>
                  <a:gd name="T33" fmla="*/ 77 h 801"/>
                  <a:gd name="T34" fmla="*/ 46 w 237"/>
                  <a:gd name="T35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7" h="801">
                    <a:moveTo>
                      <a:pt x="4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81"/>
                      <a:pt x="8" y="105"/>
                    </a:cubicBezTo>
                    <a:cubicBezTo>
                      <a:pt x="16" y="129"/>
                      <a:pt x="20" y="126"/>
                      <a:pt x="17" y="143"/>
                    </a:cubicBezTo>
                    <a:cubicBezTo>
                      <a:pt x="14" y="161"/>
                      <a:pt x="36" y="188"/>
                      <a:pt x="36" y="188"/>
                    </a:cubicBezTo>
                    <a:cubicBezTo>
                      <a:pt x="36" y="188"/>
                      <a:pt x="38" y="255"/>
                      <a:pt x="52" y="280"/>
                    </a:cubicBezTo>
                    <a:cubicBezTo>
                      <a:pt x="65" y="305"/>
                      <a:pt x="37" y="417"/>
                      <a:pt x="37" y="417"/>
                    </a:cubicBezTo>
                    <a:cubicBezTo>
                      <a:pt x="45" y="437"/>
                      <a:pt x="56" y="454"/>
                      <a:pt x="70" y="469"/>
                    </a:cubicBezTo>
                    <a:cubicBezTo>
                      <a:pt x="93" y="492"/>
                      <a:pt x="105" y="576"/>
                      <a:pt x="98" y="608"/>
                    </a:cubicBezTo>
                    <a:cubicBezTo>
                      <a:pt x="92" y="640"/>
                      <a:pt x="117" y="652"/>
                      <a:pt x="117" y="652"/>
                    </a:cubicBezTo>
                    <a:cubicBezTo>
                      <a:pt x="117" y="652"/>
                      <a:pt x="128" y="801"/>
                      <a:pt x="132" y="801"/>
                    </a:cubicBezTo>
                    <a:cubicBezTo>
                      <a:pt x="136" y="801"/>
                      <a:pt x="213" y="761"/>
                      <a:pt x="237" y="796"/>
                    </a:cubicBezTo>
                    <a:cubicBezTo>
                      <a:pt x="218" y="659"/>
                      <a:pt x="218" y="659"/>
                      <a:pt x="218" y="659"/>
                    </a:cubicBezTo>
                    <a:cubicBezTo>
                      <a:pt x="220" y="393"/>
                      <a:pt x="220" y="393"/>
                      <a:pt x="220" y="393"/>
                    </a:cubicBezTo>
                    <a:cubicBezTo>
                      <a:pt x="220" y="393"/>
                      <a:pt x="194" y="360"/>
                      <a:pt x="208" y="331"/>
                    </a:cubicBezTo>
                    <a:cubicBezTo>
                      <a:pt x="221" y="301"/>
                      <a:pt x="197" y="232"/>
                      <a:pt x="197" y="232"/>
                    </a:cubicBezTo>
                    <a:cubicBezTo>
                      <a:pt x="162" y="77"/>
                      <a:pt x="162" y="77"/>
                      <a:pt x="162" y="77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4C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slíḋe">
                <a:extLst>
                  <a:ext uri="{FF2B5EF4-FFF2-40B4-BE49-F238E27FC236}">
                    <a16:creationId xmlns="" xmlns:a16="http://schemas.microsoft.com/office/drawing/2014/main" id="{7B3AD6DC-B69E-41EA-9048-7437A2363F4D}"/>
                  </a:ext>
                </a:extLst>
              </p:cNvPr>
              <p:cNvSpPr/>
              <p:nvPr/>
            </p:nvSpPr>
            <p:spPr bwMode="auto">
              <a:xfrm>
                <a:off x="5611813" y="4945064"/>
                <a:ext cx="1104900" cy="433388"/>
              </a:xfrm>
              <a:custGeom>
                <a:avLst/>
                <a:gdLst>
                  <a:gd name="T0" fmla="*/ 124 w 756"/>
                  <a:gd name="T1" fmla="*/ 12 h 296"/>
                  <a:gd name="T2" fmla="*/ 67 w 756"/>
                  <a:gd name="T3" fmla="*/ 12 h 296"/>
                  <a:gd name="T4" fmla="*/ 82 w 756"/>
                  <a:gd name="T5" fmla="*/ 182 h 296"/>
                  <a:gd name="T6" fmla="*/ 734 w 756"/>
                  <a:gd name="T7" fmla="*/ 196 h 296"/>
                  <a:gd name="T8" fmla="*/ 751 w 756"/>
                  <a:gd name="T9" fmla="*/ 154 h 296"/>
                  <a:gd name="T10" fmla="*/ 746 w 756"/>
                  <a:gd name="T11" fmla="*/ 50 h 296"/>
                  <a:gd name="T12" fmla="*/ 652 w 756"/>
                  <a:gd name="T13" fmla="*/ 41 h 296"/>
                  <a:gd name="T14" fmla="*/ 124 w 756"/>
                  <a:gd name="T15" fmla="*/ 1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6" h="296">
                    <a:moveTo>
                      <a:pt x="124" y="12"/>
                    </a:moveTo>
                    <a:cubicBezTo>
                      <a:pt x="124" y="12"/>
                      <a:pt x="68" y="0"/>
                      <a:pt x="67" y="12"/>
                    </a:cubicBezTo>
                    <a:cubicBezTo>
                      <a:pt x="66" y="24"/>
                      <a:pt x="0" y="146"/>
                      <a:pt x="82" y="182"/>
                    </a:cubicBezTo>
                    <a:cubicBezTo>
                      <a:pt x="163" y="218"/>
                      <a:pt x="380" y="296"/>
                      <a:pt x="734" y="196"/>
                    </a:cubicBezTo>
                    <a:cubicBezTo>
                      <a:pt x="734" y="196"/>
                      <a:pt x="756" y="204"/>
                      <a:pt x="751" y="154"/>
                    </a:cubicBezTo>
                    <a:cubicBezTo>
                      <a:pt x="746" y="105"/>
                      <a:pt x="746" y="50"/>
                      <a:pt x="746" y="50"/>
                    </a:cubicBezTo>
                    <a:cubicBezTo>
                      <a:pt x="746" y="50"/>
                      <a:pt x="692" y="36"/>
                      <a:pt x="652" y="41"/>
                    </a:cubicBezTo>
                    <a:cubicBezTo>
                      <a:pt x="612" y="46"/>
                      <a:pt x="264" y="117"/>
                      <a:pt x="124" y="12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íṣḷîďe">
                <a:extLst>
                  <a:ext uri="{FF2B5EF4-FFF2-40B4-BE49-F238E27FC236}">
                    <a16:creationId xmlns="" xmlns:a16="http://schemas.microsoft.com/office/drawing/2014/main" id="{8601F954-F6CC-4EF4-B6EE-AB3C562B4481}"/>
                  </a:ext>
                </a:extLst>
              </p:cNvPr>
              <p:cNvSpPr/>
              <p:nvPr/>
            </p:nvSpPr>
            <p:spPr bwMode="auto">
              <a:xfrm>
                <a:off x="5672138" y="5100639"/>
                <a:ext cx="1039813" cy="203200"/>
              </a:xfrm>
              <a:custGeom>
                <a:avLst/>
                <a:gdLst>
                  <a:gd name="T0" fmla="*/ 0 w 711"/>
                  <a:gd name="T1" fmla="*/ 0 h 139"/>
                  <a:gd name="T2" fmla="*/ 0 w 711"/>
                  <a:gd name="T3" fmla="*/ 8 h 139"/>
                  <a:gd name="T4" fmla="*/ 41 w 711"/>
                  <a:gd name="T5" fmla="*/ 76 h 139"/>
                  <a:gd name="T6" fmla="*/ 361 w 711"/>
                  <a:gd name="T7" fmla="*/ 139 h 139"/>
                  <a:gd name="T8" fmla="*/ 693 w 711"/>
                  <a:gd name="T9" fmla="*/ 90 h 139"/>
                  <a:gd name="T10" fmla="*/ 696 w 711"/>
                  <a:gd name="T11" fmla="*/ 90 h 139"/>
                  <a:gd name="T12" fmla="*/ 711 w 711"/>
                  <a:gd name="T13" fmla="*/ 62 h 139"/>
                  <a:gd name="T14" fmla="*/ 710 w 711"/>
                  <a:gd name="T15" fmla="*/ 54 h 139"/>
                  <a:gd name="T16" fmla="*/ 696 w 711"/>
                  <a:gd name="T17" fmla="*/ 74 h 139"/>
                  <a:gd name="T18" fmla="*/ 693 w 711"/>
                  <a:gd name="T19" fmla="*/ 74 h 139"/>
                  <a:gd name="T20" fmla="*/ 361 w 711"/>
                  <a:gd name="T21" fmla="*/ 123 h 139"/>
                  <a:gd name="T22" fmla="*/ 41 w 711"/>
                  <a:gd name="T23" fmla="*/ 60 h 139"/>
                  <a:gd name="T24" fmla="*/ 0 w 711"/>
                  <a:gd name="T25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1" h="139">
                    <a:moveTo>
                      <a:pt x="0" y="0"/>
                    </a:moveTo>
                    <a:cubicBezTo>
                      <a:pt x="0" y="3"/>
                      <a:pt x="0" y="5"/>
                      <a:pt x="0" y="8"/>
                    </a:cubicBezTo>
                    <a:cubicBezTo>
                      <a:pt x="0" y="36"/>
                      <a:pt x="10" y="63"/>
                      <a:pt x="41" y="76"/>
                    </a:cubicBezTo>
                    <a:cubicBezTo>
                      <a:pt x="92" y="99"/>
                      <a:pt x="199" y="139"/>
                      <a:pt x="361" y="139"/>
                    </a:cubicBezTo>
                    <a:cubicBezTo>
                      <a:pt x="454" y="139"/>
                      <a:pt x="564" y="126"/>
                      <a:pt x="693" y="90"/>
                    </a:cubicBezTo>
                    <a:cubicBezTo>
                      <a:pt x="693" y="90"/>
                      <a:pt x="694" y="90"/>
                      <a:pt x="696" y="90"/>
                    </a:cubicBezTo>
                    <a:cubicBezTo>
                      <a:pt x="701" y="90"/>
                      <a:pt x="711" y="87"/>
                      <a:pt x="711" y="62"/>
                    </a:cubicBezTo>
                    <a:cubicBezTo>
                      <a:pt x="711" y="59"/>
                      <a:pt x="711" y="57"/>
                      <a:pt x="710" y="54"/>
                    </a:cubicBezTo>
                    <a:cubicBezTo>
                      <a:pt x="709" y="72"/>
                      <a:pt x="701" y="74"/>
                      <a:pt x="696" y="74"/>
                    </a:cubicBezTo>
                    <a:cubicBezTo>
                      <a:pt x="694" y="74"/>
                      <a:pt x="693" y="74"/>
                      <a:pt x="693" y="74"/>
                    </a:cubicBezTo>
                    <a:cubicBezTo>
                      <a:pt x="564" y="110"/>
                      <a:pt x="454" y="123"/>
                      <a:pt x="361" y="123"/>
                    </a:cubicBezTo>
                    <a:cubicBezTo>
                      <a:pt x="199" y="123"/>
                      <a:pt x="92" y="83"/>
                      <a:pt x="41" y="60"/>
                    </a:cubicBezTo>
                    <a:cubicBezTo>
                      <a:pt x="12" y="48"/>
                      <a:pt x="2" y="25"/>
                      <a:pt x="0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í$ļîḋè">
                <a:extLst>
                  <a:ext uri="{FF2B5EF4-FFF2-40B4-BE49-F238E27FC236}">
                    <a16:creationId xmlns="" xmlns:a16="http://schemas.microsoft.com/office/drawing/2014/main" id="{B75D7E4F-E023-43F2-9C0C-1E8B9D1B0B53}"/>
                  </a:ext>
                </a:extLst>
              </p:cNvPr>
              <p:cNvSpPr/>
              <p:nvPr/>
            </p:nvSpPr>
            <p:spPr bwMode="auto">
              <a:xfrm>
                <a:off x="5611813" y="4922839"/>
                <a:ext cx="1104900" cy="431800"/>
              </a:xfrm>
              <a:custGeom>
                <a:avLst/>
                <a:gdLst>
                  <a:gd name="T0" fmla="*/ 124 w 756"/>
                  <a:gd name="T1" fmla="*/ 12 h 296"/>
                  <a:gd name="T2" fmla="*/ 67 w 756"/>
                  <a:gd name="T3" fmla="*/ 12 h 296"/>
                  <a:gd name="T4" fmla="*/ 82 w 756"/>
                  <a:gd name="T5" fmla="*/ 182 h 296"/>
                  <a:gd name="T6" fmla="*/ 734 w 756"/>
                  <a:gd name="T7" fmla="*/ 196 h 296"/>
                  <a:gd name="T8" fmla="*/ 751 w 756"/>
                  <a:gd name="T9" fmla="*/ 154 h 296"/>
                  <a:gd name="T10" fmla="*/ 746 w 756"/>
                  <a:gd name="T11" fmla="*/ 50 h 296"/>
                  <a:gd name="T12" fmla="*/ 652 w 756"/>
                  <a:gd name="T13" fmla="*/ 41 h 296"/>
                  <a:gd name="T14" fmla="*/ 124 w 756"/>
                  <a:gd name="T15" fmla="*/ 1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6" h="296">
                    <a:moveTo>
                      <a:pt x="124" y="12"/>
                    </a:moveTo>
                    <a:cubicBezTo>
                      <a:pt x="124" y="12"/>
                      <a:pt x="68" y="0"/>
                      <a:pt x="67" y="12"/>
                    </a:cubicBezTo>
                    <a:cubicBezTo>
                      <a:pt x="66" y="24"/>
                      <a:pt x="0" y="146"/>
                      <a:pt x="82" y="182"/>
                    </a:cubicBezTo>
                    <a:cubicBezTo>
                      <a:pt x="163" y="218"/>
                      <a:pt x="380" y="296"/>
                      <a:pt x="734" y="196"/>
                    </a:cubicBezTo>
                    <a:cubicBezTo>
                      <a:pt x="734" y="196"/>
                      <a:pt x="756" y="204"/>
                      <a:pt x="751" y="154"/>
                    </a:cubicBezTo>
                    <a:cubicBezTo>
                      <a:pt x="746" y="105"/>
                      <a:pt x="746" y="50"/>
                      <a:pt x="746" y="50"/>
                    </a:cubicBezTo>
                    <a:cubicBezTo>
                      <a:pt x="746" y="50"/>
                      <a:pt x="692" y="36"/>
                      <a:pt x="652" y="41"/>
                    </a:cubicBezTo>
                    <a:cubicBezTo>
                      <a:pt x="612" y="46"/>
                      <a:pt x="264" y="117"/>
                      <a:pt x="124" y="12"/>
                    </a:cubicBezTo>
                  </a:path>
                </a:pathLst>
              </a:custGeom>
              <a:solidFill>
                <a:srgbClr val="333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ṡḷïḍe">
                <a:extLst>
                  <a:ext uri="{FF2B5EF4-FFF2-40B4-BE49-F238E27FC236}">
                    <a16:creationId xmlns="" xmlns:a16="http://schemas.microsoft.com/office/drawing/2014/main" id="{9245BA34-7E8D-4383-9BFA-47A22C1186C9}"/>
                  </a:ext>
                </a:extLst>
              </p:cNvPr>
              <p:cNvSpPr/>
              <p:nvPr/>
            </p:nvSpPr>
            <p:spPr bwMode="auto">
              <a:xfrm>
                <a:off x="6251576" y="1943101"/>
                <a:ext cx="303213" cy="414338"/>
              </a:xfrm>
              <a:custGeom>
                <a:avLst/>
                <a:gdLst>
                  <a:gd name="T0" fmla="*/ 14 w 208"/>
                  <a:gd name="T1" fmla="*/ 8 h 284"/>
                  <a:gd name="T2" fmla="*/ 1 w 208"/>
                  <a:gd name="T3" fmla="*/ 66 h 284"/>
                  <a:gd name="T4" fmla="*/ 26 w 208"/>
                  <a:gd name="T5" fmla="*/ 116 h 284"/>
                  <a:gd name="T6" fmla="*/ 41 w 208"/>
                  <a:gd name="T7" fmla="*/ 122 h 284"/>
                  <a:gd name="T8" fmla="*/ 52 w 208"/>
                  <a:gd name="T9" fmla="*/ 144 h 284"/>
                  <a:gd name="T10" fmla="*/ 54 w 208"/>
                  <a:gd name="T11" fmla="*/ 177 h 284"/>
                  <a:gd name="T12" fmla="*/ 56 w 208"/>
                  <a:gd name="T13" fmla="*/ 209 h 284"/>
                  <a:gd name="T14" fmla="*/ 109 w 208"/>
                  <a:gd name="T15" fmla="*/ 219 h 284"/>
                  <a:gd name="T16" fmla="*/ 103 w 208"/>
                  <a:gd name="T17" fmla="*/ 270 h 284"/>
                  <a:gd name="T18" fmla="*/ 105 w 208"/>
                  <a:gd name="T19" fmla="*/ 281 h 284"/>
                  <a:gd name="T20" fmla="*/ 114 w 208"/>
                  <a:gd name="T21" fmla="*/ 283 h 284"/>
                  <a:gd name="T22" fmla="*/ 162 w 208"/>
                  <a:gd name="T23" fmla="*/ 271 h 284"/>
                  <a:gd name="T24" fmla="*/ 184 w 208"/>
                  <a:gd name="T25" fmla="*/ 230 h 284"/>
                  <a:gd name="T26" fmla="*/ 164 w 208"/>
                  <a:gd name="T27" fmla="*/ 177 h 284"/>
                  <a:gd name="T28" fmla="*/ 190 w 208"/>
                  <a:gd name="T29" fmla="*/ 142 h 284"/>
                  <a:gd name="T30" fmla="*/ 194 w 208"/>
                  <a:gd name="T31" fmla="*/ 66 h 284"/>
                  <a:gd name="T32" fmla="*/ 128 w 208"/>
                  <a:gd name="T33" fmla="*/ 26 h 284"/>
                  <a:gd name="T34" fmla="*/ 84 w 208"/>
                  <a:gd name="T35" fmla="*/ 21 h 284"/>
                  <a:gd name="T36" fmla="*/ 64 w 208"/>
                  <a:gd name="T37" fmla="*/ 0 h 284"/>
                  <a:gd name="T38" fmla="*/ 14 w 208"/>
                  <a:gd name="T39" fmla="*/ 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8" h="284">
                    <a:moveTo>
                      <a:pt x="14" y="8"/>
                    </a:moveTo>
                    <a:cubicBezTo>
                      <a:pt x="10" y="27"/>
                      <a:pt x="3" y="46"/>
                      <a:pt x="1" y="66"/>
                    </a:cubicBezTo>
                    <a:cubicBezTo>
                      <a:pt x="0" y="86"/>
                      <a:pt x="8" y="108"/>
                      <a:pt x="26" y="116"/>
                    </a:cubicBezTo>
                    <a:cubicBezTo>
                      <a:pt x="31" y="117"/>
                      <a:pt x="36" y="119"/>
                      <a:pt x="41" y="122"/>
                    </a:cubicBezTo>
                    <a:cubicBezTo>
                      <a:pt x="48" y="127"/>
                      <a:pt x="51" y="136"/>
                      <a:pt x="52" y="144"/>
                    </a:cubicBezTo>
                    <a:cubicBezTo>
                      <a:pt x="54" y="155"/>
                      <a:pt x="55" y="166"/>
                      <a:pt x="54" y="177"/>
                    </a:cubicBezTo>
                    <a:cubicBezTo>
                      <a:pt x="53" y="188"/>
                      <a:pt x="50" y="200"/>
                      <a:pt x="56" y="209"/>
                    </a:cubicBezTo>
                    <a:cubicBezTo>
                      <a:pt x="65" y="227"/>
                      <a:pt x="90" y="224"/>
                      <a:pt x="109" y="219"/>
                    </a:cubicBezTo>
                    <a:cubicBezTo>
                      <a:pt x="103" y="270"/>
                      <a:pt x="103" y="270"/>
                      <a:pt x="103" y="270"/>
                    </a:cubicBezTo>
                    <a:cubicBezTo>
                      <a:pt x="102" y="274"/>
                      <a:pt x="102" y="278"/>
                      <a:pt x="105" y="281"/>
                    </a:cubicBezTo>
                    <a:cubicBezTo>
                      <a:pt x="108" y="283"/>
                      <a:pt x="111" y="284"/>
                      <a:pt x="114" y="283"/>
                    </a:cubicBezTo>
                    <a:cubicBezTo>
                      <a:pt x="131" y="282"/>
                      <a:pt x="148" y="280"/>
                      <a:pt x="162" y="271"/>
                    </a:cubicBezTo>
                    <a:cubicBezTo>
                      <a:pt x="176" y="262"/>
                      <a:pt x="187" y="246"/>
                      <a:pt x="184" y="230"/>
                    </a:cubicBezTo>
                    <a:cubicBezTo>
                      <a:pt x="181" y="211"/>
                      <a:pt x="161" y="196"/>
                      <a:pt x="164" y="177"/>
                    </a:cubicBezTo>
                    <a:cubicBezTo>
                      <a:pt x="166" y="162"/>
                      <a:pt x="180" y="153"/>
                      <a:pt x="190" y="142"/>
                    </a:cubicBezTo>
                    <a:cubicBezTo>
                      <a:pt x="207" y="121"/>
                      <a:pt x="208" y="90"/>
                      <a:pt x="194" y="66"/>
                    </a:cubicBezTo>
                    <a:cubicBezTo>
                      <a:pt x="181" y="43"/>
                      <a:pt x="155" y="29"/>
                      <a:pt x="128" y="26"/>
                    </a:cubicBezTo>
                    <a:cubicBezTo>
                      <a:pt x="114" y="24"/>
                      <a:pt x="98" y="26"/>
                      <a:pt x="84" y="21"/>
                    </a:cubicBezTo>
                    <a:cubicBezTo>
                      <a:pt x="75" y="18"/>
                      <a:pt x="67" y="10"/>
                      <a:pt x="64" y="0"/>
                    </a:cubicBezTo>
                    <a:cubicBezTo>
                      <a:pt x="14" y="8"/>
                      <a:pt x="14" y="8"/>
                      <a:pt x="14" y="8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iṥlíḍè">
                <a:extLst>
                  <a:ext uri="{FF2B5EF4-FFF2-40B4-BE49-F238E27FC236}">
                    <a16:creationId xmlns="" xmlns:a16="http://schemas.microsoft.com/office/drawing/2014/main" id="{D6B68654-BAAD-4A84-919A-15A22E15EE1C}"/>
                  </a:ext>
                </a:extLst>
              </p:cNvPr>
              <p:cNvSpPr/>
              <p:nvPr/>
            </p:nvSpPr>
            <p:spPr bwMode="auto">
              <a:xfrm>
                <a:off x="5591176" y="4343401"/>
                <a:ext cx="633413" cy="244475"/>
              </a:xfrm>
              <a:custGeom>
                <a:avLst/>
                <a:gdLst>
                  <a:gd name="T0" fmla="*/ 0 w 433"/>
                  <a:gd name="T1" fmla="*/ 142 h 167"/>
                  <a:gd name="T2" fmla="*/ 14 w 433"/>
                  <a:gd name="T3" fmla="*/ 112 h 167"/>
                  <a:gd name="T4" fmla="*/ 106 w 433"/>
                  <a:gd name="T5" fmla="*/ 37 h 167"/>
                  <a:gd name="T6" fmla="*/ 205 w 433"/>
                  <a:gd name="T7" fmla="*/ 11 h 167"/>
                  <a:gd name="T8" fmla="*/ 410 w 433"/>
                  <a:gd name="T9" fmla="*/ 0 h 167"/>
                  <a:gd name="T10" fmla="*/ 433 w 433"/>
                  <a:gd name="T11" fmla="*/ 53 h 167"/>
                  <a:gd name="T12" fmla="*/ 189 w 433"/>
                  <a:gd name="T13" fmla="*/ 107 h 167"/>
                  <a:gd name="T14" fmla="*/ 106 w 433"/>
                  <a:gd name="T15" fmla="*/ 167 h 167"/>
                  <a:gd name="T16" fmla="*/ 0 w 433"/>
                  <a:gd name="T17" fmla="*/ 14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167">
                    <a:moveTo>
                      <a:pt x="0" y="142"/>
                    </a:move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112"/>
                      <a:pt x="89" y="42"/>
                      <a:pt x="106" y="37"/>
                    </a:cubicBezTo>
                    <a:cubicBezTo>
                      <a:pt x="124" y="32"/>
                      <a:pt x="194" y="11"/>
                      <a:pt x="205" y="11"/>
                    </a:cubicBezTo>
                    <a:cubicBezTo>
                      <a:pt x="216" y="11"/>
                      <a:pt x="410" y="0"/>
                      <a:pt x="410" y="0"/>
                    </a:cubicBezTo>
                    <a:cubicBezTo>
                      <a:pt x="433" y="53"/>
                      <a:pt x="433" y="53"/>
                      <a:pt x="433" y="53"/>
                    </a:cubicBezTo>
                    <a:cubicBezTo>
                      <a:pt x="189" y="107"/>
                      <a:pt x="189" y="107"/>
                      <a:pt x="189" y="107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0" y="142"/>
                      <a:pt x="0" y="142"/>
                      <a:pt x="0" y="142"/>
                    </a:cubicBezTo>
                  </a:path>
                </a:pathLst>
              </a:custGeom>
              <a:solidFill>
                <a:srgbClr val="767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isḷíde">
                <a:extLst>
                  <a:ext uri="{FF2B5EF4-FFF2-40B4-BE49-F238E27FC236}">
                    <a16:creationId xmlns="" xmlns:a16="http://schemas.microsoft.com/office/drawing/2014/main" id="{E8053705-C864-46A3-ABF2-40F848336BDA}"/>
                  </a:ext>
                </a:extLst>
              </p:cNvPr>
              <p:cNvSpPr/>
              <p:nvPr/>
            </p:nvSpPr>
            <p:spPr bwMode="auto">
              <a:xfrm>
                <a:off x="6205538" y="3165476"/>
                <a:ext cx="244475" cy="401638"/>
              </a:xfrm>
              <a:custGeom>
                <a:avLst/>
                <a:gdLst>
                  <a:gd name="T0" fmla="*/ 167 w 167"/>
                  <a:gd name="T1" fmla="*/ 131 h 275"/>
                  <a:gd name="T2" fmla="*/ 154 w 167"/>
                  <a:gd name="T3" fmla="*/ 229 h 275"/>
                  <a:gd name="T4" fmla="*/ 149 w 167"/>
                  <a:gd name="T5" fmla="*/ 267 h 275"/>
                  <a:gd name="T6" fmla="*/ 92 w 167"/>
                  <a:gd name="T7" fmla="*/ 275 h 275"/>
                  <a:gd name="T8" fmla="*/ 77 w 167"/>
                  <a:gd name="T9" fmla="*/ 241 h 275"/>
                  <a:gd name="T10" fmla="*/ 29 w 167"/>
                  <a:gd name="T11" fmla="*/ 29 h 275"/>
                  <a:gd name="T12" fmla="*/ 77 w 167"/>
                  <a:gd name="T13" fmla="*/ 97 h 275"/>
                  <a:gd name="T14" fmla="*/ 121 w 167"/>
                  <a:gd name="T15" fmla="*/ 76 h 275"/>
                  <a:gd name="T16" fmla="*/ 167 w 167"/>
                  <a:gd name="T17" fmla="*/ 13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75">
                    <a:moveTo>
                      <a:pt x="167" y="131"/>
                    </a:moveTo>
                    <a:cubicBezTo>
                      <a:pt x="154" y="229"/>
                      <a:pt x="154" y="229"/>
                      <a:pt x="154" y="229"/>
                    </a:cubicBezTo>
                    <a:cubicBezTo>
                      <a:pt x="149" y="267"/>
                      <a:pt x="149" y="267"/>
                      <a:pt x="149" y="267"/>
                    </a:cubicBezTo>
                    <a:cubicBezTo>
                      <a:pt x="92" y="275"/>
                      <a:pt x="92" y="275"/>
                      <a:pt x="92" y="275"/>
                    </a:cubicBezTo>
                    <a:cubicBezTo>
                      <a:pt x="92" y="275"/>
                      <a:pt x="85" y="261"/>
                      <a:pt x="77" y="241"/>
                    </a:cubicBezTo>
                    <a:cubicBezTo>
                      <a:pt x="50" y="179"/>
                      <a:pt x="0" y="51"/>
                      <a:pt x="29" y="29"/>
                    </a:cubicBezTo>
                    <a:cubicBezTo>
                      <a:pt x="68" y="0"/>
                      <a:pt x="77" y="97"/>
                      <a:pt x="77" y="97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67" y="131"/>
                      <a:pt x="167" y="131"/>
                      <a:pt x="167" y="131"/>
                    </a:cubicBezTo>
                  </a:path>
                </a:pathLst>
              </a:custGeom>
              <a:solidFill>
                <a:srgbClr val="FF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ṧḷiḍé">
                <a:extLst>
                  <a:ext uri="{FF2B5EF4-FFF2-40B4-BE49-F238E27FC236}">
                    <a16:creationId xmlns="" xmlns:a16="http://schemas.microsoft.com/office/drawing/2014/main" id="{AAAA237A-F2F7-40AA-8CC9-050725C3DCD2}"/>
                  </a:ext>
                </a:extLst>
              </p:cNvPr>
              <p:cNvSpPr/>
              <p:nvPr/>
            </p:nvSpPr>
            <p:spPr bwMode="auto">
              <a:xfrm>
                <a:off x="6011863" y="3622676"/>
                <a:ext cx="423863" cy="639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ïŝḻïḑè">
                <a:extLst>
                  <a:ext uri="{FF2B5EF4-FFF2-40B4-BE49-F238E27FC236}">
                    <a16:creationId xmlns="" xmlns:a16="http://schemas.microsoft.com/office/drawing/2014/main" id="{FD8E7E3B-A923-447B-9EDF-03273B8AE0E8}"/>
                  </a:ext>
                </a:extLst>
              </p:cNvPr>
              <p:cNvSpPr/>
              <p:nvPr/>
            </p:nvSpPr>
            <p:spPr bwMode="auto">
              <a:xfrm>
                <a:off x="6011863" y="3622676"/>
                <a:ext cx="423863" cy="639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Sḷïďê">
                <a:extLst>
                  <a:ext uri="{FF2B5EF4-FFF2-40B4-BE49-F238E27FC236}">
                    <a16:creationId xmlns="" xmlns:a16="http://schemas.microsoft.com/office/drawing/2014/main" id="{70A780D7-6582-44AB-9E55-4190B020E8A8}"/>
                  </a:ext>
                </a:extLst>
              </p:cNvPr>
              <p:cNvSpPr/>
              <p:nvPr/>
            </p:nvSpPr>
            <p:spPr bwMode="auto">
              <a:xfrm>
                <a:off x="6011863" y="3622676"/>
                <a:ext cx="423863" cy="63976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ṡḷíḋé">
                <a:extLst>
                  <a:ext uri="{FF2B5EF4-FFF2-40B4-BE49-F238E27FC236}">
                    <a16:creationId xmlns="" xmlns:a16="http://schemas.microsoft.com/office/drawing/2014/main" id="{C00505C2-0357-4A81-A512-21A38F04C9EE}"/>
                  </a:ext>
                </a:extLst>
              </p:cNvPr>
              <p:cNvSpPr/>
              <p:nvPr/>
            </p:nvSpPr>
            <p:spPr bwMode="auto">
              <a:xfrm>
                <a:off x="6011863" y="3622676"/>
                <a:ext cx="423863" cy="639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šlíḑé">
                <a:extLst>
                  <a:ext uri="{FF2B5EF4-FFF2-40B4-BE49-F238E27FC236}">
                    <a16:creationId xmlns="" xmlns:a16="http://schemas.microsoft.com/office/drawing/2014/main" id="{93039B62-D148-484A-BAA6-DFDCDEDFE20B}"/>
                  </a:ext>
                </a:extLst>
              </p:cNvPr>
              <p:cNvSpPr/>
              <p:nvPr/>
            </p:nvSpPr>
            <p:spPr bwMode="auto">
              <a:xfrm>
                <a:off x="6113463" y="3595689"/>
                <a:ext cx="511175" cy="693738"/>
              </a:xfrm>
              <a:custGeom>
                <a:avLst/>
                <a:gdLst>
                  <a:gd name="T0" fmla="*/ 59 w 322"/>
                  <a:gd name="T1" fmla="*/ 0 h 437"/>
                  <a:gd name="T2" fmla="*/ 322 w 322"/>
                  <a:gd name="T3" fmla="*/ 39 h 437"/>
                  <a:gd name="T4" fmla="*/ 263 w 322"/>
                  <a:gd name="T5" fmla="*/ 437 h 437"/>
                  <a:gd name="T6" fmla="*/ 0 w 322"/>
                  <a:gd name="T7" fmla="*/ 398 h 437"/>
                  <a:gd name="T8" fmla="*/ 59 w 322"/>
                  <a:gd name="T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437">
                    <a:moveTo>
                      <a:pt x="59" y="0"/>
                    </a:moveTo>
                    <a:lnTo>
                      <a:pt x="322" y="39"/>
                    </a:lnTo>
                    <a:lnTo>
                      <a:pt x="263" y="437"/>
                    </a:lnTo>
                    <a:lnTo>
                      <a:pt x="0" y="398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ís1îḓè">
                <a:extLst>
                  <a:ext uri="{FF2B5EF4-FFF2-40B4-BE49-F238E27FC236}">
                    <a16:creationId xmlns="" xmlns:a16="http://schemas.microsoft.com/office/drawing/2014/main" id="{1AC6C8FB-C8E1-46FA-A706-EC34AE2048E2}"/>
                  </a:ext>
                </a:extLst>
              </p:cNvPr>
              <p:cNvSpPr/>
              <p:nvPr/>
            </p:nvSpPr>
            <p:spPr bwMode="auto">
              <a:xfrm>
                <a:off x="6197601" y="3656014"/>
                <a:ext cx="263525" cy="357188"/>
              </a:xfrm>
              <a:custGeom>
                <a:avLst/>
                <a:gdLst>
                  <a:gd name="T0" fmla="*/ 31 w 166"/>
                  <a:gd name="T1" fmla="*/ 0 h 225"/>
                  <a:gd name="T2" fmla="*/ 166 w 166"/>
                  <a:gd name="T3" fmla="*/ 20 h 225"/>
                  <a:gd name="T4" fmla="*/ 136 w 166"/>
                  <a:gd name="T5" fmla="*/ 225 h 225"/>
                  <a:gd name="T6" fmla="*/ 0 w 166"/>
                  <a:gd name="T7" fmla="*/ 205 h 225"/>
                  <a:gd name="T8" fmla="*/ 31 w 166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225">
                    <a:moveTo>
                      <a:pt x="31" y="0"/>
                    </a:moveTo>
                    <a:lnTo>
                      <a:pt x="166" y="20"/>
                    </a:lnTo>
                    <a:lnTo>
                      <a:pt x="136" y="225"/>
                    </a:lnTo>
                    <a:lnTo>
                      <a:pt x="0" y="20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í$ḻiďé">
                <a:extLst>
                  <a:ext uri="{FF2B5EF4-FFF2-40B4-BE49-F238E27FC236}">
                    <a16:creationId xmlns="" xmlns:a16="http://schemas.microsoft.com/office/drawing/2014/main" id="{87A5C36F-ED50-473B-A3DE-F8DC58BCFD6B}"/>
                  </a:ext>
                </a:extLst>
              </p:cNvPr>
              <p:cNvSpPr/>
              <p:nvPr/>
            </p:nvSpPr>
            <p:spPr bwMode="auto">
              <a:xfrm>
                <a:off x="6164263" y="4073526"/>
                <a:ext cx="271463" cy="109538"/>
              </a:xfrm>
              <a:custGeom>
                <a:avLst/>
                <a:gdLst>
                  <a:gd name="T0" fmla="*/ 7 w 171"/>
                  <a:gd name="T1" fmla="*/ 0 h 69"/>
                  <a:gd name="T2" fmla="*/ 171 w 171"/>
                  <a:gd name="T3" fmla="*/ 24 h 69"/>
                  <a:gd name="T4" fmla="*/ 165 w 171"/>
                  <a:gd name="T5" fmla="*/ 69 h 69"/>
                  <a:gd name="T6" fmla="*/ 0 w 171"/>
                  <a:gd name="T7" fmla="*/ 44 h 69"/>
                  <a:gd name="T8" fmla="*/ 7 w 171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69">
                    <a:moveTo>
                      <a:pt x="7" y="0"/>
                    </a:moveTo>
                    <a:lnTo>
                      <a:pt x="171" y="24"/>
                    </a:lnTo>
                    <a:lnTo>
                      <a:pt x="165" y="69"/>
                    </a:lnTo>
                    <a:lnTo>
                      <a:pt x="0" y="4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sḻïḍè">
                <a:extLst>
                  <a:ext uri="{FF2B5EF4-FFF2-40B4-BE49-F238E27FC236}">
                    <a16:creationId xmlns="" xmlns:a16="http://schemas.microsoft.com/office/drawing/2014/main" id="{EFB6B95E-8AD3-4B07-AF3D-7659A09CD092}"/>
                  </a:ext>
                </a:extLst>
              </p:cNvPr>
              <p:cNvSpPr/>
              <p:nvPr/>
            </p:nvSpPr>
            <p:spPr bwMode="auto">
              <a:xfrm>
                <a:off x="6351588" y="1868489"/>
                <a:ext cx="415925" cy="142875"/>
              </a:xfrm>
              <a:custGeom>
                <a:avLst/>
                <a:gdLst>
                  <a:gd name="T0" fmla="*/ 2 w 285"/>
                  <a:gd name="T1" fmla="*/ 31 h 98"/>
                  <a:gd name="T2" fmla="*/ 0 w 285"/>
                  <a:gd name="T3" fmla="*/ 32 h 98"/>
                  <a:gd name="T4" fmla="*/ 51 w 285"/>
                  <a:gd name="T5" fmla="*/ 76 h 98"/>
                  <a:gd name="T6" fmla="*/ 59 w 285"/>
                  <a:gd name="T7" fmla="*/ 77 h 98"/>
                  <a:gd name="T8" fmla="*/ 2 w 285"/>
                  <a:gd name="T9" fmla="*/ 31 h 98"/>
                  <a:gd name="T10" fmla="*/ 283 w 285"/>
                  <a:gd name="T11" fmla="*/ 0 h 98"/>
                  <a:gd name="T12" fmla="*/ 133 w 285"/>
                  <a:gd name="T13" fmla="*/ 94 h 98"/>
                  <a:gd name="T14" fmla="*/ 99 w 285"/>
                  <a:gd name="T15" fmla="*/ 91 h 98"/>
                  <a:gd name="T16" fmla="*/ 107 w 285"/>
                  <a:gd name="T17" fmla="*/ 96 h 98"/>
                  <a:gd name="T18" fmla="*/ 133 w 285"/>
                  <a:gd name="T19" fmla="*/ 98 h 98"/>
                  <a:gd name="T20" fmla="*/ 285 w 285"/>
                  <a:gd name="T21" fmla="*/ 0 h 98"/>
                  <a:gd name="T22" fmla="*/ 283 w 285"/>
                  <a:gd name="T2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5" h="98">
                    <a:moveTo>
                      <a:pt x="2" y="31"/>
                    </a:moveTo>
                    <a:cubicBezTo>
                      <a:pt x="1" y="31"/>
                      <a:pt x="1" y="32"/>
                      <a:pt x="0" y="32"/>
                    </a:cubicBezTo>
                    <a:cubicBezTo>
                      <a:pt x="14" y="50"/>
                      <a:pt x="31" y="65"/>
                      <a:pt x="51" y="76"/>
                    </a:cubicBezTo>
                    <a:cubicBezTo>
                      <a:pt x="53" y="76"/>
                      <a:pt x="56" y="77"/>
                      <a:pt x="59" y="77"/>
                    </a:cubicBezTo>
                    <a:cubicBezTo>
                      <a:pt x="37" y="66"/>
                      <a:pt x="17" y="50"/>
                      <a:pt x="2" y="31"/>
                    </a:cubicBezTo>
                    <a:moveTo>
                      <a:pt x="283" y="0"/>
                    </a:moveTo>
                    <a:cubicBezTo>
                      <a:pt x="256" y="56"/>
                      <a:pt x="199" y="94"/>
                      <a:pt x="133" y="94"/>
                    </a:cubicBezTo>
                    <a:cubicBezTo>
                      <a:pt x="121" y="94"/>
                      <a:pt x="110" y="93"/>
                      <a:pt x="99" y="91"/>
                    </a:cubicBezTo>
                    <a:cubicBezTo>
                      <a:pt x="102" y="92"/>
                      <a:pt x="104" y="94"/>
                      <a:pt x="107" y="96"/>
                    </a:cubicBezTo>
                    <a:cubicBezTo>
                      <a:pt x="115" y="97"/>
                      <a:pt x="124" y="98"/>
                      <a:pt x="133" y="98"/>
                    </a:cubicBezTo>
                    <a:cubicBezTo>
                      <a:pt x="201" y="98"/>
                      <a:pt x="259" y="58"/>
                      <a:pt x="285" y="0"/>
                    </a:cubicBezTo>
                    <a:cubicBezTo>
                      <a:pt x="285" y="0"/>
                      <a:pt x="284" y="0"/>
                      <a:pt x="283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$lïḓê">
                <a:extLst>
                  <a:ext uri="{FF2B5EF4-FFF2-40B4-BE49-F238E27FC236}">
                    <a16:creationId xmlns="" xmlns:a16="http://schemas.microsoft.com/office/drawing/2014/main" id="{4287C107-0DF1-408E-8EA7-52DB6BA73F60}"/>
                  </a:ext>
                </a:extLst>
              </p:cNvPr>
              <p:cNvSpPr/>
              <p:nvPr/>
            </p:nvSpPr>
            <p:spPr bwMode="auto">
              <a:xfrm>
                <a:off x="6426201" y="1979614"/>
                <a:ext cx="82550" cy="28575"/>
              </a:xfrm>
              <a:custGeom>
                <a:avLst/>
                <a:gdLst>
                  <a:gd name="T0" fmla="*/ 0 w 56"/>
                  <a:gd name="T1" fmla="*/ 0 h 20"/>
                  <a:gd name="T2" fmla="*/ 56 w 56"/>
                  <a:gd name="T3" fmla="*/ 20 h 20"/>
                  <a:gd name="T4" fmla="*/ 48 w 56"/>
                  <a:gd name="T5" fmla="*/ 15 h 20"/>
                  <a:gd name="T6" fmla="*/ 8 w 56"/>
                  <a:gd name="T7" fmla="*/ 1 h 20"/>
                  <a:gd name="T8" fmla="*/ 0 w 5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17" y="10"/>
                      <a:pt x="36" y="17"/>
                      <a:pt x="56" y="20"/>
                    </a:cubicBezTo>
                    <a:cubicBezTo>
                      <a:pt x="53" y="18"/>
                      <a:pt x="51" y="16"/>
                      <a:pt x="48" y="15"/>
                    </a:cubicBezTo>
                    <a:cubicBezTo>
                      <a:pt x="34" y="12"/>
                      <a:pt x="21" y="7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ṣľidé">
                <a:extLst>
                  <a:ext uri="{FF2B5EF4-FFF2-40B4-BE49-F238E27FC236}">
                    <a16:creationId xmlns="" xmlns:a16="http://schemas.microsoft.com/office/drawing/2014/main" id="{41B25DC1-6BEF-489D-AD95-0A967990AAC1}"/>
                  </a:ext>
                </a:extLst>
              </p:cNvPr>
              <p:cNvSpPr/>
              <p:nvPr/>
            </p:nvSpPr>
            <p:spPr bwMode="auto">
              <a:xfrm>
                <a:off x="6302376" y="1516064"/>
                <a:ext cx="487363" cy="490538"/>
              </a:xfrm>
              <a:prstGeom prst="ellipse">
                <a:avLst/>
              </a:prstGeom>
              <a:solidFill>
                <a:srgbClr val="AE6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ṥliḑè">
                <a:extLst>
                  <a:ext uri="{FF2B5EF4-FFF2-40B4-BE49-F238E27FC236}">
                    <a16:creationId xmlns="" xmlns:a16="http://schemas.microsoft.com/office/drawing/2014/main" id="{510FF5A1-B764-4B23-9F19-4B71CE1579E2}"/>
                  </a:ext>
                </a:extLst>
              </p:cNvPr>
              <p:cNvSpPr/>
              <p:nvPr/>
            </p:nvSpPr>
            <p:spPr bwMode="auto">
              <a:xfrm>
                <a:off x="6199188" y="1335089"/>
                <a:ext cx="690563" cy="619125"/>
              </a:xfrm>
              <a:custGeom>
                <a:avLst/>
                <a:gdLst>
                  <a:gd name="T0" fmla="*/ 99 w 472"/>
                  <a:gd name="T1" fmla="*/ 417 h 424"/>
                  <a:gd name="T2" fmla="*/ 100 w 472"/>
                  <a:gd name="T3" fmla="*/ 404 h 424"/>
                  <a:gd name="T4" fmla="*/ 139 w 472"/>
                  <a:gd name="T5" fmla="*/ 390 h 424"/>
                  <a:gd name="T6" fmla="*/ 239 w 472"/>
                  <a:gd name="T7" fmla="*/ 370 h 424"/>
                  <a:gd name="T8" fmla="*/ 279 w 472"/>
                  <a:gd name="T9" fmla="*/ 343 h 424"/>
                  <a:gd name="T10" fmla="*/ 314 w 472"/>
                  <a:gd name="T11" fmla="*/ 371 h 424"/>
                  <a:gd name="T12" fmla="*/ 348 w 472"/>
                  <a:gd name="T13" fmla="*/ 367 h 424"/>
                  <a:gd name="T14" fmla="*/ 396 w 472"/>
                  <a:gd name="T15" fmla="*/ 366 h 424"/>
                  <a:gd name="T16" fmla="*/ 441 w 472"/>
                  <a:gd name="T17" fmla="*/ 351 h 424"/>
                  <a:gd name="T18" fmla="*/ 453 w 472"/>
                  <a:gd name="T19" fmla="*/ 289 h 424"/>
                  <a:gd name="T20" fmla="*/ 458 w 472"/>
                  <a:gd name="T21" fmla="*/ 204 h 424"/>
                  <a:gd name="T22" fmla="*/ 457 w 472"/>
                  <a:gd name="T23" fmla="*/ 122 h 424"/>
                  <a:gd name="T24" fmla="*/ 391 w 472"/>
                  <a:gd name="T25" fmla="*/ 75 h 424"/>
                  <a:gd name="T26" fmla="*/ 342 w 472"/>
                  <a:gd name="T27" fmla="*/ 19 h 424"/>
                  <a:gd name="T28" fmla="*/ 250 w 472"/>
                  <a:gd name="T29" fmla="*/ 6 h 424"/>
                  <a:gd name="T30" fmla="*/ 181 w 472"/>
                  <a:gd name="T31" fmla="*/ 14 h 424"/>
                  <a:gd name="T32" fmla="*/ 131 w 472"/>
                  <a:gd name="T33" fmla="*/ 28 h 424"/>
                  <a:gd name="T34" fmla="*/ 76 w 472"/>
                  <a:gd name="T35" fmla="*/ 107 h 424"/>
                  <a:gd name="T36" fmla="*/ 38 w 472"/>
                  <a:gd name="T37" fmla="*/ 128 h 424"/>
                  <a:gd name="T38" fmla="*/ 12 w 472"/>
                  <a:gd name="T39" fmla="*/ 160 h 424"/>
                  <a:gd name="T40" fmla="*/ 21 w 472"/>
                  <a:gd name="T41" fmla="*/ 194 h 424"/>
                  <a:gd name="T42" fmla="*/ 9 w 472"/>
                  <a:gd name="T43" fmla="*/ 278 h 424"/>
                  <a:gd name="T44" fmla="*/ 22 w 472"/>
                  <a:gd name="T45" fmla="*/ 358 h 424"/>
                  <a:gd name="T46" fmla="*/ 35 w 472"/>
                  <a:gd name="T47" fmla="*/ 369 h 424"/>
                  <a:gd name="T48" fmla="*/ 49 w 472"/>
                  <a:gd name="T49" fmla="*/ 424 h 424"/>
                  <a:gd name="T50" fmla="*/ 99 w 472"/>
                  <a:gd name="T51" fmla="*/ 41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2" h="424">
                    <a:moveTo>
                      <a:pt x="99" y="417"/>
                    </a:moveTo>
                    <a:cubicBezTo>
                      <a:pt x="98" y="412"/>
                      <a:pt x="98" y="408"/>
                      <a:pt x="100" y="404"/>
                    </a:cubicBezTo>
                    <a:cubicBezTo>
                      <a:pt x="107" y="391"/>
                      <a:pt x="125" y="389"/>
                      <a:pt x="139" y="390"/>
                    </a:cubicBezTo>
                    <a:cubicBezTo>
                      <a:pt x="174" y="392"/>
                      <a:pt x="212" y="392"/>
                      <a:pt x="239" y="370"/>
                    </a:cubicBezTo>
                    <a:cubicBezTo>
                      <a:pt x="250" y="361"/>
                      <a:pt x="262" y="339"/>
                      <a:pt x="279" y="343"/>
                    </a:cubicBezTo>
                    <a:cubicBezTo>
                      <a:pt x="293" y="347"/>
                      <a:pt x="299" y="366"/>
                      <a:pt x="314" y="371"/>
                    </a:cubicBezTo>
                    <a:cubicBezTo>
                      <a:pt x="325" y="374"/>
                      <a:pt x="337" y="369"/>
                      <a:pt x="348" y="367"/>
                    </a:cubicBezTo>
                    <a:cubicBezTo>
                      <a:pt x="364" y="364"/>
                      <a:pt x="380" y="366"/>
                      <a:pt x="396" y="366"/>
                    </a:cubicBezTo>
                    <a:cubicBezTo>
                      <a:pt x="413" y="366"/>
                      <a:pt x="430" y="363"/>
                      <a:pt x="441" y="351"/>
                    </a:cubicBezTo>
                    <a:cubicBezTo>
                      <a:pt x="456" y="335"/>
                      <a:pt x="454" y="310"/>
                      <a:pt x="453" y="289"/>
                    </a:cubicBezTo>
                    <a:cubicBezTo>
                      <a:pt x="451" y="260"/>
                      <a:pt x="453" y="232"/>
                      <a:pt x="458" y="204"/>
                    </a:cubicBezTo>
                    <a:cubicBezTo>
                      <a:pt x="464" y="176"/>
                      <a:pt x="472" y="145"/>
                      <a:pt x="457" y="122"/>
                    </a:cubicBezTo>
                    <a:cubicBezTo>
                      <a:pt x="442" y="99"/>
                      <a:pt x="412" y="93"/>
                      <a:pt x="391" y="75"/>
                    </a:cubicBezTo>
                    <a:cubicBezTo>
                      <a:pt x="372" y="59"/>
                      <a:pt x="362" y="34"/>
                      <a:pt x="342" y="19"/>
                    </a:cubicBezTo>
                    <a:cubicBezTo>
                      <a:pt x="316" y="0"/>
                      <a:pt x="281" y="3"/>
                      <a:pt x="250" y="6"/>
                    </a:cubicBezTo>
                    <a:cubicBezTo>
                      <a:pt x="181" y="14"/>
                      <a:pt x="181" y="14"/>
                      <a:pt x="181" y="14"/>
                    </a:cubicBezTo>
                    <a:cubicBezTo>
                      <a:pt x="164" y="15"/>
                      <a:pt x="145" y="18"/>
                      <a:pt x="131" y="28"/>
                    </a:cubicBezTo>
                    <a:cubicBezTo>
                      <a:pt x="104" y="47"/>
                      <a:pt x="101" y="86"/>
                      <a:pt x="76" y="107"/>
                    </a:cubicBezTo>
                    <a:cubicBezTo>
                      <a:pt x="65" y="116"/>
                      <a:pt x="51" y="121"/>
                      <a:pt x="38" y="128"/>
                    </a:cubicBezTo>
                    <a:cubicBezTo>
                      <a:pt x="26" y="135"/>
                      <a:pt x="14" y="146"/>
                      <a:pt x="12" y="160"/>
                    </a:cubicBezTo>
                    <a:cubicBezTo>
                      <a:pt x="11" y="172"/>
                      <a:pt x="17" y="183"/>
                      <a:pt x="21" y="194"/>
                    </a:cubicBezTo>
                    <a:cubicBezTo>
                      <a:pt x="28" y="222"/>
                      <a:pt x="16" y="250"/>
                      <a:pt x="9" y="278"/>
                    </a:cubicBezTo>
                    <a:cubicBezTo>
                      <a:pt x="1" y="306"/>
                      <a:pt x="0" y="340"/>
                      <a:pt x="22" y="358"/>
                    </a:cubicBezTo>
                    <a:cubicBezTo>
                      <a:pt x="26" y="362"/>
                      <a:pt x="31" y="365"/>
                      <a:pt x="35" y="369"/>
                    </a:cubicBezTo>
                    <a:cubicBezTo>
                      <a:pt x="50" y="382"/>
                      <a:pt x="52" y="405"/>
                      <a:pt x="49" y="424"/>
                    </a:cubicBezTo>
                    <a:cubicBezTo>
                      <a:pt x="99" y="417"/>
                      <a:pt x="99" y="417"/>
                      <a:pt x="99" y="417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ṩliḍé">
                <a:extLst>
                  <a:ext uri="{FF2B5EF4-FFF2-40B4-BE49-F238E27FC236}">
                    <a16:creationId xmlns="" xmlns:a16="http://schemas.microsoft.com/office/drawing/2014/main" id="{55E019A0-A452-4443-A1CE-5F1D16065F4C}"/>
                  </a:ext>
                </a:extLst>
              </p:cNvPr>
              <p:cNvSpPr/>
              <p:nvPr/>
            </p:nvSpPr>
            <p:spPr bwMode="auto">
              <a:xfrm>
                <a:off x="6561138" y="2038351"/>
                <a:ext cx="11113" cy="28575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ṩľiḋe">
                <a:extLst>
                  <a:ext uri="{FF2B5EF4-FFF2-40B4-BE49-F238E27FC236}">
                    <a16:creationId xmlns="" xmlns:a16="http://schemas.microsoft.com/office/drawing/2014/main" id="{CF652C23-7D28-46C1-8B49-D5AB9C4BE19B}"/>
                  </a:ext>
                </a:extLst>
              </p:cNvPr>
              <p:cNvSpPr/>
              <p:nvPr/>
            </p:nvSpPr>
            <p:spPr bwMode="auto">
              <a:xfrm>
                <a:off x="6561138" y="2098676"/>
                <a:ext cx="11113" cy="28575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îSļïḓè">
                <a:extLst>
                  <a:ext uri="{FF2B5EF4-FFF2-40B4-BE49-F238E27FC236}">
                    <a16:creationId xmlns="" xmlns:a16="http://schemas.microsoft.com/office/drawing/2014/main" id="{4D6EED8F-59B6-43F1-83AD-A95FFC714074}"/>
                  </a:ext>
                </a:extLst>
              </p:cNvPr>
              <p:cNvSpPr/>
              <p:nvPr/>
            </p:nvSpPr>
            <p:spPr bwMode="auto">
              <a:xfrm>
                <a:off x="6380163" y="3260726"/>
                <a:ext cx="69850" cy="168275"/>
              </a:xfrm>
              <a:custGeom>
                <a:avLst/>
                <a:gdLst>
                  <a:gd name="T0" fmla="*/ 39 w 48"/>
                  <a:gd name="T1" fmla="*/ 94 h 115"/>
                  <a:gd name="T2" fmla="*/ 48 w 48"/>
                  <a:gd name="T3" fmla="*/ 60 h 115"/>
                  <a:gd name="T4" fmla="*/ 0 w 48"/>
                  <a:gd name="T5" fmla="*/ 0 h 115"/>
                  <a:gd name="T6" fmla="*/ 39 w 48"/>
                  <a:gd name="T7" fmla="*/ 9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15">
                    <a:moveTo>
                      <a:pt x="39" y="94"/>
                    </a:moveTo>
                    <a:cubicBezTo>
                      <a:pt x="43" y="89"/>
                      <a:pt x="46" y="76"/>
                      <a:pt x="48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0" y="115"/>
                      <a:pt x="39" y="94"/>
                    </a:cubicBezTo>
                    <a:close/>
                  </a:path>
                </a:pathLst>
              </a:custGeom>
              <a:solidFill>
                <a:srgbClr val="AE6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śľíḋe">
                <a:extLst>
                  <a:ext uri="{FF2B5EF4-FFF2-40B4-BE49-F238E27FC236}">
                    <a16:creationId xmlns="" xmlns:a16="http://schemas.microsoft.com/office/drawing/2014/main" id="{9A2C9BB3-974A-4DA3-ABF5-48CEDF8337D1}"/>
                  </a:ext>
                </a:extLst>
              </p:cNvPr>
              <p:cNvSpPr/>
              <p:nvPr/>
            </p:nvSpPr>
            <p:spPr bwMode="auto">
              <a:xfrm>
                <a:off x="6380163" y="4475164"/>
                <a:ext cx="187325" cy="201613"/>
              </a:xfrm>
              <a:custGeom>
                <a:avLst/>
                <a:gdLst>
                  <a:gd name="T0" fmla="*/ 0 w 129"/>
                  <a:gd name="T1" fmla="*/ 0 h 138"/>
                  <a:gd name="T2" fmla="*/ 0 w 129"/>
                  <a:gd name="T3" fmla="*/ 4 h 138"/>
                  <a:gd name="T4" fmla="*/ 129 w 129"/>
                  <a:gd name="T5" fmla="*/ 128 h 138"/>
                  <a:gd name="T6" fmla="*/ 129 w 129"/>
                  <a:gd name="T7" fmla="*/ 138 h 138"/>
                  <a:gd name="T8" fmla="*/ 129 w 129"/>
                  <a:gd name="T9" fmla="*/ 124 h 138"/>
                  <a:gd name="T10" fmla="*/ 0 w 129"/>
                  <a:gd name="T11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38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4" y="11"/>
                      <a:pt x="129" y="128"/>
                      <a:pt x="129" y="128"/>
                    </a:cubicBezTo>
                    <a:cubicBezTo>
                      <a:pt x="129" y="128"/>
                      <a:pt x="129" y="132"/>
                      <a:pt x="129" y="138"/>
                    </a:cubicBezTo>
                    <a:cubicBezTo>
                      <a:pt x="129" y="130"/>
                      <a:pt x="129" y="124"/>
                      <a:pt x="129" y="124"/>
                    </a:cubicBezTo>
                    <a:cubicBezTo>
                      <a:pt x="129" y="124"/>
                      <a:pt x="34" y="7"/>
                      <a:pt x="0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ś1íḑè">
                <a:extLst>
                  <a:ext uri="{FF2B5EF4-FFF2-40B4-BE49-F238E27FC236}">
                    <a16:creationId xmlns="" xmlns:a16="http://schemas.microsoft.com/office/drawing/2014/main" id="{334AB78C-95CA-4006-AA10-13F3AC8EB866}"/>
                  </a:ext>
                </a:extLst>
              </p:cNvPr>
              <p:cNvSpPr/>
              <p:nvPr/>
            </p:nvSpPr>
            <p:spPr bwMode="auto">
              <a:xfrm>
                <a:off x="6102351" y="4441826"/>
                <a:ext cx="277813" cy="50800"/>
              </a:xfrm>
              <a:custGeom>
                <a:avLst/>
                <a:gdLst>
                  <a:gd name="T0" fmla="*/ 47 w 190"/>
                  <a:gd name="T1" fmla="*/ 0 h 35"/>
                  <a:gd name="T2" fmla="*/ 0 w 190"/>
                  <a:gd name="T3" fmla="*/ 5 h 35"/>
                  <a:gd name="T4" fmla="*/ 8 w 190"/>
                  <a:gd name="T5" fmla="*/ 7 h 35"/>
                  <a:gd name="T6" fmla="*/ 47 w 190"/>
                  <a:gd name="T7" fmla="*/ 4 h 35"/>
                  <a:gd name="T8" fmla="*/ 126 w 190"/>
                  <a:gd name="T9" fmla="*/ 26 h 35"/>
                  <a:gd name="T10" fmla="*/ 156 w 190"/>
                  <a:gd name="T11" fmla="*/ 35 h 35"/>
                  <a:gd name="T12" fmla="*/ 182 w 190"/>
                  <a:gd name="T13" fmla="*/ 28 h 35"/>
                  <a:gd name="T14" fmla="*/ 183 w 190"/>
                  <a:gd name="T15" fmla="*/ 27 h 35"/>
                  <a:gd name="T16" fmla="*/ 187 w 190"/>
                  <a:gd name="T17" fmla="*/ 26 h 35"/>
                  <a:gd name="T18" fmla="*/ 190 w 190"/>
                  <a:gd name="T19" fmla="*/ 27 h 35"/>
                  <a:gd name="T20" fmla="*/ 190 w 190"/>
                  <a:gd name="T21" fmla="*/ 23 h 35"/>
                  <a:gd name="T22" fmla="*/ 187 w 190"/>
                  <a:gd name="T23" fmla="*/ 22 h 35"/>
                  <a:gd name="T24" fmla="*/ 183 w 190"/>
                  <a:gd name="T25" fmla="*/ 23 h 35"/>
                  <a:gd name="T26" fmla="*/ 182 w 190"/>
                  <a:gd name="T27" fmla="*/ 24 h 35"/>
                  <a:gd name="T28" fmla="*/ 156 w 190"/>
                  <a:gd name="T29" fmla="*/ 31 h 35"/>
                  <a:gd name="T30" fmla="*/ 126 w 190"/>
                  <a:gd name="T31" fmla="*/ 22 h 35"/>
                  <a:gd name="T32" fmla="*/ 47 w 190"/>
                  <a:gd name="T3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0" h="35">
                    <a:moveTo>
                      <a:pt x="47" y="0"/>
                    </a:moveTo>
                    <a:cubicBezTo>
                      <a:pt x="30" y="0"/>
                      <a:pt x="14" y="2"/>
                      <a:pt x="0" y="5"/>
                    </a:cubicBezTo>
                    <a:cubicBezTo>
                      <a:pt x="3" y="6"/>
                      <a:pt x="6" y="7"/>
                      <a:pt x="8" y="7"/>
                    </a:cubicBezTo>
                    <a:cubicBezTo>
                      <a:pt x="20" y="5"/>
                      <a:pt x="33" y="4"/>
                      <a:pt x="47" y="4"/>
                    </a:cubicBezTo>
                    <a:cubicBezTo>
                      <a:pt x="74" y="4"/>
                      <a:pt x="102" y="9"/>
                      <a:pt x="126" y="26"/>
                    </a:cubicBezTo>
                    <a:cubicBezTo>
                      <a:pt x="135" y="32"/>
                      <a:pt x="145" y="35"/>
                      <a:pt x="156" y="35"/>
                    </a:cubicBezTo>
                    <a:cubicBezTo>
                      <a:pt x="165" y="35"/>
                      <a:pt x="174" y="33"/>
                      <a:pt x="182" y="28"/>
                    </a:cubicBezTo>
                    <a:cubicBezTo>
                      <a:pt x="183" y="27"/>
                      <a:pt x="183" y="27"/>
                      <a:pt x="183" y="27"/>
                    </a:cubicBezTo>
                    <a:cubicBezTo>
                      <a:pt x="184" y="27"/>
                      <a:pt x="185" y="26"/>
                      <a:pt x="187" y="26"/>
                    </a:cubicBezTo>
                    <a:cubicBezTo>
                      <a:pt x="188" y="26"/>
                      <a:pt x="189" y="26"/>
                      <a:pt x="190" y="27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89" y="22"/>
                      <a:pt x="188" y="22"/>
                      <a:pt x="187" y="22"/>
                    </a:cubicBezTo>
                    <a:cubicBezTo>
                      <a:pt x="185" y="22"/>
                      <a:pt x="184" y="23"/>
                      <a:pt x="183" y="23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74" y="29"/>
                      <a:pt x="165" y="31"/>
                      <a:pt x="156" y="31"/>
                    </a:cubicBezTo>
                    <a:cubicBezTo>
                      <a:pt x="145" y="31"/>
                      <a:pt x="135" y="28"/>
                      <a:pt x="126" y="22"/>
                    </a:cubicBezTo>
                    <a:cubicBezTo>
                      <a:pt x="102" y="5"/>
                      <a:pt x="74" y="0"/>
                      <a:pt x="47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íşľîḑê">
                <a:extLst>
                  <a:ext uri="{FF2B5EF4-FFF2-40B4-BE49-F238E27FC236}">
                    <a16:creationId xmlns="" xmlns:a16="http://schemas.microsoft.com/office/drawing/2014/main" id="{601E5168-2E4C-4FDD-AA5F-2FE30599B0D9}"/>
                  </a:ext>
                </a:extLst>
              </p:cNvPr>
              <p:cNvSpPr/>
              <p:nvPr/>
            </p:nvSpPr>
            <p:spPr bwMode="auto">
              <a:xfrm>
                <a:off x="5551488" y="4498976"/>
                <a:ext cx="69850" cy="155575"/>
              </a:xfrm>
              <a:custGeom>
                <a:avLst/>
                <a:gdLst>
                  <a:gd name="T0" fmla="*/ 48 w 48"/>
                  <a:gd name="T1" fmla="*/ 0 h 107"/>
                  <a:gd name="T2" fmla="*/ 34 w 48"/>
                  <a:gd name="T3" fmla="*/ 6 h 107"/>
                  <a:gd name="T4" fmla="*/ 0 w 48"/>
                  <a:gd name="T5" fmla="*/ 107 h 107"/>
                  <a:gd name="T6" fmla="*/ 34 w 48"/>
                  <a:gd name="T7" fmla="*/ 10 h 107"/>
                  <a:gd name="T8" fmla="*/ 42 w 48"/>
                  <a:gd name="T9" fmla="*/ 6 h 107"/>
                  <a:gd name="T10" fmla="*/ 42 w 48"/>
                  <a:gd name="T11" fmla="*/ 6 h 107"/>
                  <a:gd name="T12" fmla="*/ 48 w 48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07">
                    <a:moveTo>
                      <a:pt x="48" y="0"/>
                    </a:moveTo>
                    <a:cubicBezTo>
                      <a:pt x="43" y="1"/>
                      <a:pt x="39" y="3"/>
                      <a:pt x="34" y="6"/>
                    </a:cubicBezTo>
                    <a:cubicBezTo>
                      <a:pt x="4" y="23"/>
                      <a:pt x="0" y="67"/>
                      <a:pt x="0" y="107"/>
                    </a:cubicBezTo>
                    <a:cubicBezTo>
                      <a:pt x="0" y="68"/>
                      <a:pt x="5" y="26"/>
                      <a:pt x="34" y="10"/>
                    </a:cubicBezTo>
                    <a:cubicBezTo>
                      <a:pt x="37" y="8"/>
                      <a:pt x="39" y="7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4" y="4"/>
                      <a:pt x="48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iṩḷîdè">
                <a:extLst>
                  <a:ext uri="{FF2B5EF4-FFF2-40B4-BE49-F238E27FC236}">
                    <a16:creationId xmlns="" xmlns:a16="http://schemas.microsoft.com/office/drawing/2014/main" id="{B7DCF73B-A1F9-484D-9C8B-C8E92809DFD5}"/>
                  </a:ext>
                </a:extLst>
              </p:cNvPr>
              <p:cNvSpPr/>
              <p:nvPr/>
            </p:nvSpPr>
            <p:spPr bwMode="auto">
              <a:xfrm>
                <a:off x="5611813" y="4449764"/>
                <a:ext cx="366713" cy="74613"/>
              </a:xfrm>
              <a:custGeom>
                <a:avLst/>
                <a:gdLst>
                  <a:gd name="T0" fmla="*/ 232 w 251"/>
                  <a:gd name="T1" fmla="*/ 0 h 52"/>
                  <a:gd name="T2" fmla="*/ 140 w 251"/>
                  <a:gd name="T3" fmla="*/ 34 h 52"/>
                  <a:gd name="T4" fmla="*/ 105 w 251"/>
                  <a:gd name="T5" fmla="*/ 48 h 52"/>
                  <a:gd name="T6" fmla="*/ 85 w 251"/>
                  <a:gd name="T7" fmla="*/ 44 h 52"/>
                  <a:gd name="T8" fmla="*/ 28 w 251"/>
                  <a:gd name="T9" fmla="*/ 31 h 52"/>
                  <a:gd name="T10" fmla="*/ 6 w 251"/>
                  <a:gd name="T11" fmla="*/ 34 h 52"/>
                  <a:gd name="T12" fmla="*/ 0 w 251"/>
                  <a:gd name="T13" fmla="*/ 40 h 52"/>
                  <a:gd name="T14" fmla="*/ 0 w 251"/>
                  <a:gd name="T15" fmla="*/ 40 h 52"/>
                  <a:gd name="T16" fmla="*/ 28 w 251"/>
                  <a:gd name="T17" fmla="*/ 35 h 52"/>
                  <a:gd name="T18" fmla="*/ 85 w 251"/>
                  <a:gd name="T19" fmla="*/ 48 h 52"/>
                  <a:gd name="T20" fmla="*/ 105 w 251"/>
                  <a:gd name="T21" fmla="*/ 52 h 52"/>
                  <a:gd name="T22" fmla="*/ 140 w 251"/>
                  <a:gd name="T23" fmla="*/ 38 h 52"/>
                  <a:gd name="T24" fmla="*/ 232 w 251"/>
                  <a:gd name="T25" fmla="*/ 4 h 52"/>
                  <a:gd name="T26" fmla="*/ 241 w 251"/>
                  <a:gd name="T27" fmla="*/ 4 h 52"/>
                  <a:gd name="T28" fmla="*/ 251 w 251"/>
                  <a:gd name="T29" fmla="*/ 1 h 52"/>
                  <a:gd name="T30" fmla="*/ 232 w 251"/>
                  <a:gd name="T3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1" h="52">
                    <a:moveTo>
                      <a:pt x="232" y="0"/>
                    </a:moveTo>
                    <a:cubicBezTo>
                      <a:pt x="188" y="0"/>
                      <a:pt x="158" y="18"/>
                      <a:pt x="140" y="34"/>
                    </a:cubicBezTo>
                    <a:cubicBezTo>
                      <a:pt x="130" y="43"/>
                      <a:pt x="118" y="48"/>
                      <a:pt x="105" y="48"/>
                    </a:cubicBezTo>
                    <a:cubicBezTo>
                      <a:pt x="98" y="48"/>
                      <a:pt x="91" y="47"/>
                      <a:pt x="85" y="44"/>
                    </a:cubicBezTo>
                    <a:cubicBezTo>
                      <a:pt x="69" y="37"/>
                      <a:pt x="48" y="31"/>
                      <a:pt x="28" y="31"/>
                    </a:cubicBezTo>
                    <a:cubicBezTo>
                      <a:pt x="21" y="31"/>
                      <a:pt x="13" y="32"/>
                      <a:pt x="6" y="34"/>
                    </a:cubicBezTo>
                    <a:cubicBezTo>
                      <a:pt x="2" y="38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37"/>
                      <a:pt x="18" y="35"/>
                      <a:pt x="28" y="35"/>
                    </a:cubicBezTo>
                    <a:cubicBezTo>
                      <a:pt x="48" y="35"/>
                      <a:pt x="69" y="41"/>
                      <a:pt x="85" y="48"/>
                    </a:cubicBezTo>
                    <a:cubicBezTo>
                      <a:pt x="91" y="51"/>
                      <a:pt x="98" y="52"/>
                      <a:pt x="105" y="52"/>
                    </a:cubicBezTo>
                    <a:cubicBezTo>
                      <a:pt x="118" y="52"/>
                      <a:pt x="130" y="47"/>
                      <a:pt x="140" y="38"/>
                    </a:cubicBezTo>
                    <a:cubicBezTo>
                      <a:pt x="158" y="22"/>
                      <a:pt x="188" y="4"/>
                      <a:pt x="232" y="4"/>
                    </a:cubicBezTo>
                    <a:cubicBezTo>
                      <a:pt x="235" y="4"/>
                      <a:pt x="238" y="4"/>
                      <a:pt x="241" y="4"/>
                    </a:cubicBezTo>
                    <a:cubicBezTo>
                      <a:pt x="244" y="3"/>
                      <a:pt x="248" y="2"/>
                      <a:pt x="251" y="1"/>
                    </a:cubicBezTo>
                    <a:cubicBezTo>
                      <a:pt x="244" y="0"/>
                      <a:pt x="238" y="0"/>
                      <a:pt x="232" y="0"/>
                    </a:cubicBezTo>
                  </a:path>
                </a:pathLst>
              </a:custGeom>
              <a:solidFill>
                <a:srgbClr val="6A7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í$ľiḍe">
                <a:extLst>
                  <a:ext uri="{FF2B5EF4-FFF2-40B4-BE49-F238E27FC236}">
                    <a16:creationId xmlns="" xmlns:a16="http://schemas.microsoft.com/office/drawing/2014/main" id="{A3648344-057C-44E5-B783-2E1C0CE53A29}"/>
                  </a:ext>
                </a:extLst>
              </p:cNvPr>
              <p:cNvSpPr/>
              <p:nvPr/>
            </p:nvSpPr>
            <p:spPr bwMode="auto">
              <a:xfrm>
                <a:off x="5549901" y="4721226"/>
                <a:ext cx="1588" cy="34925"/>
              </a:xfrm>
              <a:custGeom>
                <a:avLst/>
                <a:gdLst>
                  <a:gd name="T0" fmla="*/ 2 w 2"/>
                  <a:gd name="T1" fmla="*/ 0 h 24"/>
                  <a:gd name="T2" fmla="*/ 1 w 2"/>
                  <a:gd name="T3" fmla="*/ 19 h 24"/>
                  <a:gd name="T4" fmla="*/ 1 w 2"/>
                  <a:gd name="T5" fmla="*/ 24 h 24"/>
                  <a:gd name="T6" fmla="*/ 1 w 2"/>
                  <a:gd name="T7" fmla="*/ 23 h 24"/>
                  <a:gd name="T8" fmla="*/ 2 w 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4">
                    <a:moveTo>
                      <a:pt x="2" y="0"/>
                    </a:moveTo>
                    <a:cubicBezTo>
                      <a:pt x="2" y="7"/>
                      <a:pt x="1" y="14"/>
                      <a:pt x="1" y="19"/>
                    </a:cubicBezTo>
                    <a:cubicBezTo>
                      <a:pt x="0" y="21"/>
                      <a:pt x="0" y="22"/>
                      <a:pt x="1" y="24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17"/>
                      <a:pt x="2" y="9"/>
                      <a:pt x="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iŝḷïḑè">
                <a:extLst>
                  <a:ext uri="{FF2B5EF4-FFF2-40B4-BE49-F238E27FC236}">
                    <a16:creationId xmlns="" xmlns:a16="http://schemas.microsoft.com/office/drawing/2014/main" id="{9D1B5BBA-1176-4F51-A7DD-F062E6D24B5E}"/>
                  </a:ext>
                </a:extLst>
              </p:cNvPr>
              <p:cNvSpPr/>
              <p:nvPr/>
            </p:nvSpPr>
            <p:spPr bwMode="auto">
              <a:xfrm>
                <a:off x="5529263" y="4429126"/>
                <a:ext cx="1046163" cy="585788"/>
              </a:xfrm>
              <a:custGeom>
                <a:avLst/>
                <a:gdLst>
                  <a:gd name="T0" fmla="*/ 675 w 716"/>
                  <a:gd name="T1" fmla="*/ 280 h 401"/>
                  <a:gd name="T2" fmla="*/ 352 w 716"/>
                  <a:gd name="T3" fmla="*/ 388 h 401"/>
                  <a:gd name="T4" fmla="*/ 15 w 716"/>
                  <a:gd name="T5" fmla="*/ 223 h 401"/>
                  <a:gd name="T6" fmla="*/ 49 w 716"/>
                  <a:gd name="T7" fmla="*/ 58 h 401"/>
                  <a:gd name="T8" fmla="*/ 142 w 716"/>
                  <a:gd name="T9" fmla="*/ 62 h 401"/>
                  <a:gd name="T10" fmla="*/ 197 w 716"/>
                  <a:gd name="T11" fmla="*/ 52 h 401"/>
                  <a:gd name="T12" fmla="*/ 338 w 716"/>
                  <a:gd name="T13" fmla="*/ 25 h 401"/>
                  <a:gd name="T14" fmla="*/ 366 w 716"/>
                  <a:gd name="T15" fmla="*/ 25 h 401"/>
                  <a:gd name="T16" fmla="*/ 518 w 716"/>
                  <a:gd name="T17" fmla="*/ 35 h 401"/>
                  <a:gd name="T18" fmla="*/ 574 w 716"/>
                  <a:gd name="T19" fmla="*/ 37 h 401"/>
                  <a:gd name="T20" fmla="*/ 575 w 716"/>
                  <a:gd name="T21" fmla="*/ 36 h 401"/>
                  <a:gd name="T22" fmla="*/ 711 w 716"/>
                  <a:gd name="T23" fmla="*/ 160 h 401"/>
                  <a:gd name="T24" fmla="*/ 675 w 716"/>
                  <a:gd name="T25" fmla="*/ 28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6" h="401">
                    <a:moveTo>
                      <a:pt x="675" y="280"/>
                    </a:moveTo>
                    <a:cubicBezTo>
                      <a:pt x="675" y="280"/>
                      <a:pt x="596" y="401"/>
                      <a:pt x="352" y="388"/>
                    </a:cubicBezTo>
                    <a:cubicBezTo>
                      <a:pt x="122" y="376"/>
                      <a:pt x="9" y="263"/>
                      <a:pt x="15" y="223"/>
                    </a:cubicBezTo>
                    <a:cubicBezTo>
                      <a:pt x="20" y="183"/>
                      <a:pt x="0" y="86"/>
                      <a:pt x="49" y="58"/>
                    </a:cubicBezTo>
                    <a:cubicBezTo>
                      <a:pt x="78" y="42"/>
                      <a:pt x="116" y="51"/>
                      <a:pt x="142" y="62"/>
                    </a:cubicBezTo>
                    <a:cubicBezTo>
                      <a:pt x="161" y="70"/>
                      <a:pt x="182" y="66"/>
                      <a:pt x="197" y="52"/>
                    </a:cubicBezTo>
                    <a:cubicBezTo>
                      <a:pt x="221" y="30"/>
                      <a:pt x="267" y="6"/>
                      <a:pt x="338" y="25"/>
                    </a:cubicBezTo>
                    <a:cubicBezTo>
                      <a:pt x="347" y="28"/>
                      <a:pt x="357" y="27"/>
                      <a:pt x="366" y="25"/>
                    </a:cubicBezTo>
                    <a:cubicBezTo>
                      <a:pt x="396" y="15"/>
                      <a:pt x="467" y="0"/>
                      <a:pt x="518" y="35"/>
                    </a:cubicBezTo>
                    <a:cubicBezTo>
                      <a:pt x="535" y="46"/>
                      <a:pt x="557" y="47"/>
                      <a:pt x="574" y="37"/>
                    </a:cubicBezTo>
                    <a:cubicBezTo>
                      <a:pt x="575" y="36"/>
                      <a:pt x="575" y="36"/>
                      <a:pt x="575" y="36"/>
                    </a:cubicBezTo>
                    <a:cubicBezTo>
                      <a:pt x="599" y="22"/>
                      <a:pt x="711" y="160"/>
                      <a:pt x="711" y="160"/>
                    </a:cubicBezTo>
                    <a:cubicBezTo>
                      <a:pt x="711" y="160"/>
                      <a:pt x="716" y="267"/>
                      <a:pt x="675" y="280"/>
                    </a:cubicBezTo>
                  </a:path>
                </a:pathLst>
              </a:custGeom>
              <a:solidFill>
                <a:srgbClr val="767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ïşliḋe">
                <a:extLst>
                  <a:ext uri="{FF2B5EF4-FFF2-40B4-BE49-F238E27FC236}">
                    <a16:creationId xmlns="" xmlns:a16="http://schemas.microsoft.com/office/drawing/2014/main" id="{46D71E51-2B71-4BBF-B64C-A3BDA713350A}"/>
                  </a:ext>
                </a:extLst>
              </p:cNvPr>
              <p:cNvSpPr/>
              <p:nvPr/>
            </p:nvSpPr>
            <p:spPr bwMode="auto">
              <a:xfrm>
                <a:off x="6086476" y="4449764"/>
                <a:ext cx="15875" cy="1588"/>
              </a:xfrm>
              <a:custGeom>
                <a:avLst/>
                <a:gdLst>
                  <a:gd name="T0" fmla="*/ 9 w 10"/>
                  <a:gd name="T1" fmla="*/ 0 h 2"/>
                  <a:gd name="T2" fmla="*/ 0 w 10"/>
                  <a:gd name="T3" fmla="*/ 2 h 2"/>
                  <a:gd name="T4" fmla="*/ 1 w 10"/>
                  <a:gd name="T5" fmla="*/ 2 h 2"/>
                  <a:gd name="T6" fmla="*/ 10 w 10"/>
                  <a:gd name="T7" fmla="*/ 0 h 2"/>
                  <a:gd name="T8" fmla="*/ 9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9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îṥḻiḑe">
                <a:extLst>
                  <a:ext uri="{FF2B5EF4-FFF2-40B4-BE49-F238E27FC236}">
                    <a16:creationId xmlns="" xmlns:a16="http://schemas.microsoft.com/office/drawing/2014/main" id="{EA16664A-9304-4E94-B4EF-A0ABA0F97955}"/>
                  </a:ext>
                </a:extLst>
              </p:cNvPr>
              <p:cNvSpPr/>
              <p:nvPr/>
            </p:nvSpPr>
            <p:spPr bwMode="auto">
              <a:xfrm>
                <a:off x="5978526" y="4441826"/>
                <a:ext cx="122238" cy="11113"/>
              </a:xfrm>
              <a:custGeom>
                <a:avLst/>
                <a:gdLst>
                  <a:gd name="T0" fmla="*/ 44 w 83"/>
                  <a:gd name="T1" fmla="*/ 0 h 8"/>
                  <a:gd name="T2" fmla="*/ 0 w 83"/>
                  <a:gd name="T3" fmla="*/ 6 h 8"/>
                  <a:gd name="T4" fmla="*/ 10 w 83"/>
                  <a:gd name="T5" fmla="*/ 8 h 8"/>
                  <a:gd name="T6" fmla="*/ 44 w 83"/>
                  <a:gd name="T7" fmla="*/ 4 h 8"/>
                  <a:gd name="T8" fmla="*/ 74 w 83"/>
                  <a:gd name="T9" fmla="*/ 7 h 8"/>
                  <a:gd name="T10" fmla="*/ 83 w 83"/>
                  <a:gd name="T11" fmla="*/ 5 h 8"/>
                  <a:gd name="T12" fmla="*/ 44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44" y="0"/>
                    </a:moveTo>
                    <a:cubicBezTo>
                      <a:pt x="29" y="0"/>
                      <a:pt x="14" y="2"/>
                      <a:pt x="0" y="6"/>
                    </a:cubicBezTo>
                    <a:cubicBezTo>
                      <a:pt x="3" y="7"/>
                      <a:pt x="7" y="7"/>
                      <a:pt x="10" y="8"/>
                    </a:cubicBezTo>
                    <a:cubicBezTo>
                      <a:pt x="21" y="5"/>
                      <a:pt x="32" y="4"/>
                      <a:pt x="44" y="4"/>
                    </a:cubicBezTo>
                    <a:cubicBezTo>
                      <a:pt x="54" y="4"/>
                      <a:pt x="64" y="5"/>
                      <a:pt x="74" y="7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71" y="2"/>
                      <a:pt x="57" y="0"/>
                      <a:pt x="44" y="0"/>
                    </a:cubicBezTo>
                  </a:path>
                </a:pathLst>
              </a:custGeom>
              <a:solidFill>
                <a:srgbClr val="6A7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Sľîḑè">
                <a:extLst>
                  <a:ext uri="{FF2B5EF4-FFF2-40B4-BE49-F238E27FC236}">
                    <a16:creationId xmlns="" xmlns:a16="http://schemas.microsoft.com/office/drawing/2014/main" id="{87C1E61D-193A-4BF8-9ADA-DF43854E3455}"/>
                  </a:ext>
                </a:extLst>
              </p:cNvPr>
              <p:cNvSpPr/>
              <p:nvPr/>
            </p:nvSpPr>
            <p:spPr bwMode="auto">
              <a:xfrm>
                <a:off x="6088063" y="4449764"/>
                <a:ext cx="25400" cy="4763"/>
              </a:xfrm>
              <a:custGeom>
                <a:avLst/>
                <a:gdLst>
                  <a:gd name="T0" fmla="*/ 9 w 17"/>
                  <a:gd name="T1" fmla="*/ 0 h 4"/>
                  <a:gd name="T2" fmla="*/ 0 w 17"/>
                  <a:gd name="T3" fmla="*/ 2 h 4"/>
                  <a:gd name="T4" fmla="*/ 9 w 17"/>
                  <a:gd name="T5" fmla="*/ 4 h 4"/>
                  <a:gd name="T6" fmla="*/ 17 w 17"/>
                  <a:gd name="T7" fmla="*/ 2 h 4"/>
                  <a:gd name="T8" fmla="*/ 9 w 1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">
                    <a:moveTo>
                      <a:pt x="9" y="0"/>
                    </a:moveTo>
                    <a:cubicBezTo>
                      <a:pt x="6" y="1"/>
                      <a:pt x="3" y="1"/>
                      <a:pt x="0" y="2"/>
                    </a:cubicBezTo>
                    <a:cubicBezTo>
                      <a:pt x="3" y="3"/>
                      <a:pt x="6" y="3"/>
                      <a:pt x="9" y="4"/>
                    </a:cubicBezTo>
                    <a:cubicBezTo>
                      <a:pt x="12" y="4"/>
                      <a:pt x="14" y="3"/>
                      <a:pt x="17" y="2"/>
                    </a:cubicBezTo>
                    <a:cubicBezTo>
                      <a:pt x="15" y="2"/>
                      <a:pt x="12" y="1"/>
                      <a:pt x="9" y="0"/>
                    </a:cubicBezTo>
                  </a:path>
                </a:pathLst>
              </a:custGeom>
              <a:solidFill>
                <a:srgbClr val="3D3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îšlide">
                <a:extLst>
                  <a:ext uri="{FF2B5EF4-FFF2-40B4-BE49-F238E27FC236}">
                    <a16:creationId xmlns="" xmlns:a16="http://schemas.microsoft.com/office/drawing/2014/main" id="{C76EDB02-ADB7-4E03-9879-4C02362C93EE}"/>
                  </a:ext>
                </a:extLst>
              </p:cNvPr>
              <p:cNvSpPr/>
              <p:nvPr/>
            </p:nvSpPr>
            <p:spPr bwMode="auto">
              <a:xfrm>
                <a:off x="5964238" y="4451351"/>
                <a:ext cx="30163" cy="4763"/>
              </a:xfrm>
              <a:custGeom>
                <a:avLst/>
                <a:gdLst>
                  <a:gd name="T0" fmla="*/ 10 w 20"/>
                  <a:gd name="T1" fmla="*/ 0 h 4"/>
                  <a:gd name="T2" fmla="*/ 0 w 20"/>
                  <a:gd name="T3" fmla="*/ 3 h 4"/>
                  <a:gd name="T4" fmla="*/ 10 w 20"/>
                  <a:gd name="T5" fmla="*/ 4 h 4"/>
                  <a:gd name="T6" fmla="*/ 20 w 20"/>
                  <a:gd name="T7" fmla="*/ 2 h 4"/>
                  <a:gd name="T8" fmla="*/ 10 w 2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">
                    <a:moveTo>
                      <a:pt x="10" y="0"/>
                    </a:moveTo>
                    <a:cubicBezTo>
                      <a:pt x="7" y="1"/>
                      <a:pt x="3" y="2"/>
                      <a:pt x="0" y="3"/>
                    </a:cubicBezTo>
                    <a:cubicBezTo>
                      <a:pt x="3" y="4"/>
                      <a:pt x="7" y="4"/>
                      <a:pt x="10" y="4"/>
                    </a:cubicBezTo>
                    <a:cubicBezTo>
                      <a:pt x="13" y="3"/>
                      <a:pt x="17" y="2"/>
                      <a:pt x="20" y="2"/>
                    </a:cubicBezTo>
                    <a:cubicBezTo>
                      <a:pt x="17" y="1"/>
                      <a:pt x="13" y="1"/>
                      <a:pt x="10" y="0"/>
                    </a:cubicBezTo>
                  </a:path>
                </a:pathLst>
              </a:custGeom>
              <a:solidFill>
                <a:srgbClr val="5F6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îŝḷiḋê">
                <a:extLst>
                  <a:ext uri="{FF2B5EF4-FFF2-40B4-BE49-F238E27FC236}">
                    <a16:creationId xmlns="" xmlns:a16="http://schemas.microsoft.com/office/drawing/2014/main" id="{AB2F6547-E1BE-4E1E-88A9-2D46F2B7061F}"/>
                  </a:ext>
                </a:extLst>
              </p:cNvPr>
              <p:cNvSpPr/>
              <p:nvPr/>
            </p:nvSpPr>
            <p:spPr bwMode="auto">
              <a:xfrm>
                <a:off x="5815013" y="4451351"/>
                <a:ext cx="395288" cy="177800"/>
              </a:xfrm>
              <a:custGeom>
                <a:avLst/>
                <a:gdLst>
                  <a:gd name="T0" fmla="*/ 1 w 270"/>
                  <a:gd name="T1" fmla="*/ 116 h 121"/>
                  <a:gd name="T2" fmla="*/ 0 w 270"/>
                  <a:gd name="T3" fmla="*/ 121 h 121"/>
                  <a:gd name="T4" fmla="*/ 0 w 270"/>
                  <a:gd name="T5" fmla="*/ 121 h 121"/>
                  <a:gd name="T6" fmla="*/ 1 w 270"/>
                  <a:gd name="T7" fmla="*/ 121 h 121"/>
                  <a:gd name="T8" fmla="*/ 1 w 270"/>
                  <a:gd name="T9" fmla="*/ 117 h 121"/>
                  <a:gd name="T10" fmla="*/ 1 w 270"/>
                  <a:gd name="T11" fmla="*/ 116 h 121"/>
                  <a:gd name="T12" fmla="*/ 102 w 270"/>
                  <a:gd name="T13" fmla="*/ 2 h 121"/>
                  <a:gd name="T14" fmla="*/ 10 w 270"/>
                  <a:gd name="T15" fmla="*/ 89 h 121"/>
                  <a:gd name="T16" fmla="*/ 12 w 270"/>
                  <a:gd name="T17" fmla="*/ 87 h 121"/>
                  <a:gd name="T18" fmla="*/ 112 w 270"/>
                  <a:gd name="T19" fmla="*/ 3 h 121"/>
                  <a:gd name="T20" fmla="*/ 102 w 270"/>
                  <a:gd name="T21" fmla="*/ 2 h 121"/>
                  <a:gd name="T22" fmla="*/ 204 w 270"/>
                  <a:gd name="T23" fmla="*/ 0 h 121"/>
                  <a:gd name="T24" fmla="*/ 196 w 270"/>
                  <a:gd name="T25" fmla="*/ 2 h 121"/>
                  <a:gd name="T26" fmla="*/ 262 w 270"/>
                  <a:gd name="T27" fmla="*/ 37 h 121"/>
                  <a:gd name="T28" fmla="*/ 270 w 270"/>
                  <a:gd name="T29" fmla="*/ 41 h 121"/>
                  <a:gd name="T30" fmla="*/ 204 w 270"/>
                  <a:gd name="T3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0" h="121">
                    <a:moveTo>
                      <a:pt x="1" y="116"/>
                    </a:moveTo>
                    <a:cubicBezTo>
                      <a:pt x="0" y="118"/>
                      <a:pt x="0" y="119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1" y="121"/>
                    </a:cubicBezTo>
                    <a:cubicBezTo>
                      <a:pt x="1" y="120"/>
                      <a:pt x="1" y="118"/>
                      <a:pt x="1" y="117"/>
                    </a:cubicBezTo>
                    <a:cubicBezTo>
                      <a:pt x="1" y="117"/>
                      <a:pt x="1" y="117"/>
                      <a:pt x="1" y="116"/>
                    </a:cubicBezTo>
                    <a:moveTo>
                      <a:pt x="102" y="2"/>
                    </a:moveTo>
                    <a:cubicBezTo>
                      <a:pt x="61" y="17"/>
                      <a:pt x="27" y="49"/>
                      <a:pt x="10" y="89"/>
                    </a:cubicBezTo>
                    <a:cubicBezTo>
                      <a:pt x="11" y="88"/>
                      <a:pt x="12" y="88"/>
                      <a:pt x="12" y="87"/>
                    </a:cubicBezTo>
                    <a:cubicBezTo>
                      <a:pt x="32" y="47"/>
                      <a:pt x="68" y="16"/>
                      <a:pt x="112" y="3"/>
                    </a:cubicBezTo>
                    <a:cubicBezTo>
                      <a:pt x="109" y="3"/>
                      <a:pt x="105" y="3"/>
                      <a:pt x="102" y="2"/>
                    </a:cubicBezTo>
                    <a:moveTo>
                      <a:pt x="204" y="0"/>
                    </a:moveTo>
                    <a:cubicBezTo>
                      <a:pt x="201" y="1"/>
                      <a:pt x="199" y="2"/>
                      <a:pt x="196" y="2"/>
                    </a:cubicBezTo>
                    <a:cubicBezTo>
                      <a:pt x="221" y="9"/>
                      <a:pt x="243" y="21"/>
                      <a:pt x="262" y="37"/>
                    </a:cubicBezTo>
                    <a:cubicBezTo>
                      <a:pt x="265" y="38"/>
                      <a:pt x="267" y="40"/>
                      <a:pt x="270" y="41"/>
                    </a:cubicBezTo>
                    <a:cubicBezTo>
                      <a:pt x="252" y="22"/>
                      <a:pt x="229" y="8"/>
                      <a:pt x="204" y="0"/>
                    </a:cubicBezTo>
                  </a:path>
                </a:pathLst>
              </a:custGeom>
              <a:solidFill>
                <a:srgbClr val="6A7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ṣľiḑé">
                <a:extLst>
                  <a:ext uri="{FF2B5EF4-FFF2-40B4-BE49-F238E27FC236}">
                    <a16:creationId xmlns="" xmlns:a16="http://schemas.microsoft.com/office/drawing/2014/main" id="{C8568F8E-24B7-48D4-957C-31A152A61470}"/>
                  </a:ext>
                </a:extLst>
              </p:cNvPr>
              <p:cNvSpPr/>
              <p:nvPr/>
            </p:nvSpPr>
            <p:spPr bwMode="auto">
              <a:xfrm>
                <a:off x="5810251" y="4448176"/>
                <a:ext cx="465138" cy="465138"/>
              </a:xfrm>
              <a:prstGeom prst="ellipse">
                <a:avLst/>
              </a:prstGeom>
              <a:solidFill>
                <a:srgbClr val="FF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şlîdé">
                <a:extLst>
                  <a:ext uri="{FF2B5EF4-FFF2-40B4-BE49-F238E27FC236}">
                    <a16:creationId xmlns="" xmlns:a16="http://schemas.microsoft.com/office/drawing/2014/main" id="{0E20AEE3-D226-4F17-B47D-2173CC98D91F}"/>
                  </a:ext>
                </a:extLst>
              </p:cNvPr>
              <p:cNvSpPr/>
              <p:nvPr/>
            </p:nvSpPr>
            <p:spPr bwMode="auto">
              <a:xfrm>
                <a:off x="5783263" y="4456114"/>
                <a:ext cx="542925" cy="488950"/>
              </a:xfrm>
              <a:custGeom>
                <a:avLst/>
                <a:gdLst>
                  <a:gd name="T0" fmla="*/ 132 w 372"/>
                  <a:gd name="T1" fmla="*/ 16 h 335"/>
                  <a:gd name="T2" fmla="*/ 91 w 372"/>
                  <a:gd name="T3" fmla="*/ 43 h 335"/>
                  <a:gd name="T4" fmla="*/ 77 w 372"/>
                  <a:gd name="T5" fmla="*/ 69 h 335"/>
                  <a:gd name="T6" fmla="*/ 36 w 372"/>
                  <a:gd name="T7" fmla="*/ 85 h 335"/>
                  <a:gd name="T8" fmla="*/ 27 w 372"/>
                  <a:gd name="T9" fmla="*/ 117 h 335"/>
                  <a:gd name="T10" fmla="*/ 1 w 372"/>
                  <a:gd name="T11" fmla="*/ 143 h 335"/>
                  <a:gd name="T12" fmla="*/ 9 w 372"/>
                  <a:gd name="T13" fmla="*/ 181 h 335"/>
                  <a:gd name="T14" fmla="*/ 74 w 372"/>
                  <a:gd name="T15" fmla="*/ 289 h 335"/>
                  <a:gd name="T16" fmla="*/ 286 w 372"/>
                  <a:gd name="T17" fmla="*/ 328 h 335"/>
                  <a:gd name="T18" fmla="*/ 303 w 372"/>
                  <a:gd name="T19" fmla="*/ 324 h 335"/>
                  <a:gd name="T20" fmla="*/ 313 w 372"/>
                  <a:gd name="T21" fmla="*/ 300 h 335"/>
                  <a:gd name="T22" fmla="*/ 353 w 372"/>
                  <a:gd name="T23" fmla="*/ 191 h 335"/>
                  <a:gd name="T24" fmla="*/ 349 w 372"/>
                  <a:gd name="T25" fmla="*/ 80 h 335"/>
                  <a:gd name="T26" fmla="*/ 132 w 372"/>
                  <a:gd name="T27" fmla="*/ 1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2" h="335">
                    <a:moveTo>
                      <a:pt x="132" y="16"/>
                    </a:moveTo>
                    <a:cubicBezTo>
                      <a:pt x="116" y="20"/>
                      <a:pt x="99" y="29"/>
                      <a:pt x="91" y="43"/>
                    </a:cubicBezTo>
                    <a:cubicBezTo>
                      <a:pt x="86" y="52"/>
                      <a:pt x="84" y="62"/>
                      <a:pt x="77" y="69"/>
                    </a:cubicBezTo>
                    <a:cubicBezTo>
                      <a:pt x="67" y="79"/>
                      <a:pt x="50" y="79"/>
                      <a:pt x="36" y="85"/>
                    </a:cubicBezTo>
                    <a:cubicBezTo>
                      <a:pt x="23" y="91"/>
                      <a:pt x="14" y="111"/>
                      <a:pt x="27" y="117"/>
                    </a:cubicBezTo>
                    <a:cubicBezTo>
                      <a:pt x="13" y="118"/>
                      <a:pt x="3" y="131"/>
                      <a:pt x="1" y="143"/>
                    </a:cubicBezTo>
                    <a:cubicBezTo>
                      <a:pt x="0" y="156"/>
                      <a:pt x="4" y="169"/>
                      <a:pt x="9" y="181"/>
                    </a:cubicBezTo>
                    <a:cubicBezTo>
                      <a:pt x="24" y="220"/>
                      <a:pt x="41" y="261"/>
                      <a:pt x="74" y="289"/>
                    </a:cubicBezTo>
                    <a:cubicBezTo>
                      <a:pt x="129" y="335"/>
                      <a:pt x="212" y="333"/>
                      <a:pt x="286" y="328"/>
                    </a:cubicBezTo>
                    <a:cubicBezTo>
                      <a:pt x="292" y="328"/>
                      <a:pt x="298" y="327"/>
                      <a:pt x="303" y="324"/>
                    </a:cubicBezTo>
                    <a:cubicBezTo>
                      <a:pt x="311" y="319"/>
                      <a:pt x="312" y="309"/>
                      <a:pt x="313" y="300"/>
                    </a:cubicBezTo>
                    <a:cubicBezTo>
                      <a:pt x="319" y="262"/>
                      <a:pt x="340" y="227"/>
                      <a:pt x="353" y="191"/>
                    </a:cubicBezTo>
                    <a:cubicBezTo>
                      <a:pt x="366" y="155"/>
                      <a:pt x="372" y="113"/>
                      <a:pt x="349" y="80"/>
                    </a:cubicBezTo>
                    <a:cubicBezTo>
                      <a:pt x="316" y="33"/>
                      <a:pt x="188" y="0"/>
                      <a:pt x="132" y="16"/>
                    </a:cubicBezTo>
                  </a:path>
                </a:pathLst>
              </a:custGeom>
              <a:solidFill>
                <a:srgbClr val="B9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$ļíḍè">
                <a:extLst>
                  <a:ext uri="{FF2B5EF4-FFF2-40B4-BE49-F238E27FC236}">
                    <a16:creationId xmlns="" xmlns:a16="http://schemas.microsoft.com/office/drawing/2014/main" id="{E944026F-8B76-4FFE-BC26-163DF4E94E71}"/>
                  </a:ext>
                </a:extLst>
              </p:cNvPr>
              <p:cNvSpPr/>
              <p:nvPr/>
            </p:nvSpPr>
            <p:spPr bwMode="auto">
              <a:xfrm>
                <a:off x="6318251" y="3497264"/>
                <a:ext cx="112713" cy="69850"/>
              </a:xfrm>
              <a:custGeom>
                <a:avLst/>
                <a:gdLst>
                  <a:gd name="T0" fmla="*/ 76 w 77"/>
                  <a:gd name="T1" fmla="*/ 0 h 48"/>
                  <a:gd name="T2" fmla="*/ 0 w 77"/>
                  <a:gd name="T3" fmla="*/ 14 h 48"/>
                  <a:gd name="T4" fmla="*/ 15 w 77"/>
                  <a:gd name="T5" fmla="*/ 48 h 48"/>
                  <a:gd name="T6" fmla="*/ 72 w 77"/>
                  <a:gd name="T7" fmla="*/ 40 h 48"/>
                  <a:gd name="T8" fmla="*/ 77 w 77"/>
                  <a:gd name="T9" fmla="*/ 2 h 48"/>
                  <a:gd name="T10" fmla="*/ 76 w 7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48">
                    <a:moveTo>
                      <a:pt x="7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8" y="34"/>
                      <a:pt x="15" y="48"/>
                      <a:pt x="15" y="48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solidFill>
                <a:srgbClr val="E5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ṩ1íḋé">
                <a:extLst>
                  <a:ext uri="{FF2B5EF4-FFF2-40B4-BE49-F238E27FC236}">
                    <a16:creationId xmlns="" xmlns:a16="http://schemas.microsoft.com/office/drawing/2014/main" id="{7C3D182C-E23C-4147-80E5-B75B67A8CE9E}"/>
                  </a:ext>
                </a:extLst>
              </p:cNvPr>
              <p:cNvSpPr/>
              <p:nvPr/>
            </p:nvSpPr>
            <p:spPr bwMode="auto">
              <a:xfrm>
                <a:off x="6296026" y="3503614"/>
                <a:ext cx="274638" cy="1216025"/>
              </a:xfrm>
              <a:custGeom>
                <a:avLst/>
                <a:gdLst>
                  <a:gd name="T0" fmla="*/ 152 w 188"/>
                  <a:gd name="T1" fmla="*/ 833 h 833"/>
                  <a:gd name="T2" fmla="*/ 186 w 188"/>
                  <a:gd name="T3" fmla="*/ 794 h 833"/>
                  <a:gd name="T4" fmla="*/ 179 w 188"/>
                  <a:gd name="T5" fmla="*/ 581 h 833"/>
                  <a:gd name="T6" fmla="*/ 186 w 188"/>
                  <a:gd name="T7" fmla="*/ 534 h 833"/>
                  <a:gd name="T8" fmla="*/ 169 w 188"/>
                  <a:gd name="T9" fmla="*/ 461 h 833"/>
                  <a:gd name="T10" fmla="*/ 180 w 188"/>
                  <a:gd name="T11" fmla="*/ 432 h 833"/>
                  <a:gd name="T12" fmla="*/ 169 w 188"/>
                  <a:gd name="T13" fmla="*/ 380 h 833"/>
                  <a:gd name="T14" fmla="*/ 152 w 188"/>
                  <a:gd name="T15" fmla="*/ 240 h 833"/>
                  <a:gd name="T16" fmla="*/ 149 w 188"/>
                  <a:gd name="T17" fmla="*/ 166 h 833"/>
                  <a:gd name="T18" fmla="*/ 139 w 188"/>
                  <a:gd name="T19" fmla="*/ 93 h 833"/>
                  <a:gd name="T20" fmla="*/ 112 w 188"/>
                  <a:gd name="T21" fmla="*/ 52 h 833"/>
                  <a:gd name="T22" fmla="*/ 91 w 188"/>
                  <a:gd name="T23" fmla="*/ 0 h 833"/>
                  <a:gd name="T24" fmla="*/ 6 w 188"/>
                  <a:gd name="T25" fmla="*/ 16 h 833"/>
                  <a:gd name="T26" fmla="*/ 6 w 188"/>
                  <a:gd name="T27" fmla="*/ 196 h 833"/>
                  <a:gd name="T28" fmla="*/ 6 w 188"/>
                  <a:gd name="T29" fmla="*/ 401 h 833"/>
                  <a:gd name="T30" fmla="*/ 16 w 188"/>
                  <a:gd name="T31" fmla="*/ 466 h 833"/>
                  <a:gd name="T32" fmla="*/ 15 w 188"/>
                  <a:gd name="T33" fmla="*/ 534 h 833"/>
                  <a:gd name="T34" fmla="*/ 39 w 188"/>
                  <a:gd name="T35" fmla="*/ 598 h 833"/>
                  <a:gd name="T36" fmla="*/ 42 w 188"/>
                  <a:gd name="T37" fmla="*/ 647 h 833"/>
                  <a:gd name="T38" fmla="*/ 42 w 188"/>
                  <a:gd name="T39" fmla="*/ 684 h 833"/>
                  <a:gd name="T40" fmla="*/ 152 w 188"/>
                  <a:gd name="T41" fmla="*/ 833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8" h="833">
                    <a:moveTo>
                      <a:pt x="152" y="833"/>
                    </a:moveTo>
                    <a:cubicBezTo>
                      <a:pt x="186" y="794"/>
                      <a:pt x="186" y="794"/>
                      <a:pt x="186" y="794"/>
                    </a:cubicBezTo>
                    <a:cubicBezTo>
                      <a:pt x="179" y="581"/>
                      <a:pt x="179" y="581"/>
                      <a:pt x="179" y="581"/>
                    </a:cubicBezTo>
                    <a:cubicBezTo>
                      <a:pt x="182" y="566"/>
                      <a:pt x="185" y="550"/>
                      <a:pt x="186" y="534"/>
                    </a:cubicBezTo>
                    <a:cubicBezTo>
                      <a:pt x="187" y="512"/>
                      <a:pt x="169" y="461"/>
                      <a:pt x="169" y="461"/>
                    </a:cubicBezTo>
                    <a:cubicBezTo>
                      <a:pt x="172" y="451"/>
                      <a:pt x="176" y="441"/>
                      <a:pt x="180" y="432"/>
                    </a:cubicBezTo>
                    <a:cubicBezTo>
                      <a:pt x="188" y="416"/>
                      <a:pt x="169" y="380"/>
                      <a:pt x="169" y="380"/>
                    </a:cubicBezTo>
                    <a:cubicBezTo>
                      <a:pt x="169" y="380"/>
                      <a:pt x="140" y="286"/>
                      <a:pt x="152" y="240"/>
                    </a:cubicBezTo>
                    <a:cubicBezTo>
                      <a:pt x="164" y="193"/>
                      <a:pt x="149" y="166"/>
                      <a:pt x="149" y="166"/>
                    </a:cubicBezTo>
                    <a:cubicBezTo>
                      <a:pt x="149" y="166"/>
                      <a:pt x="138" y="114"/>
                      <a:pt x="139" y="93"/>
                    </a:cubicBezTo>
                    <a:cubicBezTo>
                      <a:pt x="140" y="72"/>
                      <a:pt x="112" y="52"/>
                      <a:pt x="112" y="52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96"/>
                      <a:pt x="6" y="196"/>
                      <a:pt x="6" y="196"/>
                    </a:cubicBezTo>
                    <a:cubicBezTo>
                      <a:pt x="6" y="196"/>
                      <a:pt x="11" y="368"/>
                      <a:pt x="6" y="401"/>
                    </a:cubicBezTo>
                    <a:cubicBezTo>
                      <a:pt x="0" y="434"/>
                      <a:pt x="16" y="466"/>
                      <a:pt x="16" y="466"/>
                    </a:cubicBezTo>
                    <a:cubicBezTo>
                      <a:pt x="16" y="466"/>
                      <a:pt x="7" y="516"/>
                      <a:pt x="15" y="534"/>
                    </a:cubicBezTo>
                    <a:cubicBezTo>
                      <a:pt x="23" y="553"/>
                      <a:pt x="39" y="598"/>
                      <a:pt x="39" y="598"/>
                    </a:cubicBezTo>
                    <a:cubicBezTo>
                      <a:pt x="36" y="615"/>
                      <a:pt x="37" y="631"/>
                      <a:pt x="42" y="647"/>
                    </a:cubicBezTo>
                    <a:cubicBezTo>
                      <a:pt x="50" y="670"/>
                      <a:pt x="42" y="684"/>
                      <a:pt x="42" y="684"/>
                    </a:cubicBezTo>
                    <a:lnTo>
                      <a:pt x="152" y="833"/>
                    </a:lnTo>
                    <a:close/>
                  </a:path>
                </a:pathLst>
              </a:custGeom>
              <a:solidFill>
                <a:srgbClr val="767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ṧḻiḍé">
                <a:extLst>
                  <a:ext uri="{FF2B5EF4-FFF2-40B4-BE49-F238E27FC236}">
                    <a16:creationId xmlns="" xmlns:a16="http://schemas.microsoft.com/office/drawing/2014/main" id="{E84061D6-C824-4967-B4D6-9CDBD052E63E}"/>
                  </a:ext>
                </a:extLst>
              </p:cNvPr>
              <p:cNvSpPr/>
              <p:nvPr/>
            </p:nvSpPr>
            <p:spPr bwMode="auto">
              <a:xfrm>
                <a:off x="6878638" y="1550989"/>
                <a:ext cx="1588" cy="19050"/>
              </a:xfrm>
              <a:custGeom>
                <a:avLst/>
                <a:gdLst>
                  <a:gd name="T0" fmla="*/ 1 w 1"/>
                  <a:gd name="T1" fmla="*/ 0 h 13"/>
                  <a:gd name="T2" fmla="*/ 0 w 1"/>
                  <a:gd name="T3" fmla="*/ 2 h 13"/>
                  <a:gd name="T4" fmla="*/ 0 w 1"/>
                  <a:gd name="T5" fmla="*/ 13 h 13"/>
                  <a:gd name="T6" fmla="*/ 0 w 1"/>
                  <a:gd name="T7" fmla="*/ 13 h 13"/>
                  <a:gd name="T8" fmla="*/ 1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6"/>
                      <a:pt x="1" y="9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8"/>
                      <a:pt x="1" y="4"/>
                      <a:pt x="1" y="0"/>
                    </a:cubicBezTo>
                  </a:path>
                </a:pathLst>
              </a:custGeom>
              <a:solidFill>
                <a:srgbClr val="292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ṩlïḑe">
                <a:extLst>
                  <a:ext uri="{FF2B5EF4-FFF2-40B4-BE49-F238E27FC236}">
                    <a16:creationId xmlns="" xmlns:a16="http://schemas.microsoft.com/office/drawing/2014/main" id="{A19C9769-16DC-4B28-BFDB-5C84F57119EA}"/>
                  </a:ext>
                </a:extLst>
              </p:cNvPr>
              <p:cNvSpPr/>
              <p:nvPr/>
            </p:nvSpPr>
            <p:spPr bwMode="auto">
              <a:xfrm>
                <a:off x="6877051" y="1570039"/>
                <a:ext cx="1588" cy="26988"/>
              </a:xfrm>
              <a:custGeom>
                <a:avLst/>
                <a:gdLst>
                  <a:gd name="T0" fmla="*/ 2 w 2"/>
                  <a:gd name="T1" fmla="*/ 0 h 19"/>
                  <a:gd name="T2" fmla="*/ 0 w 2"/>
                  <a:gd name="T3" fmla="*/ 19 h 19"/>
                  <a:gd name="T4" fmla="*/ 0 w 2"/>
                  <a:gd name="T5" fmla="*/ 19 h 19"/>
                  <a:gd name="T6" fmla="*/ 2 w 2"/>
                  <a:gd name="T7" fmla="*/ 0 h 19"/>
                  <a:gd name="T8" fmla="*/ 2 w 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9">
                    <a:moveTo>
                      <a:pt x="2" y="0"/>
                    </a:moveTo>
                    <a:cubicBezTo>
                      <a:pt x="2" y="6"/>
                      <a:pt x="1" y="13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3"/>
                      <a:pt x="2" y="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ŝľîďé">
                <a:extLst>
                  <a:ext uri="{FF2B5EF4-FFF2-40B4-BE49-F238E27FC236}">
                    <a16:creationId xmlns="" xmlns:a16="http://schemas.microsoft.com/office/drawing/2014/main" id="{2ACE02A9-E565-4D43-BA8F-BA178FDBDAA4}"/>
                  </a:ext>
                </a:extLst>
              </p:cNvPr>
              <p:cNvSpPr/>
              <p:nvPr/>
            </p:nvSpPr>
            <p:spPr bwMode="auto">
              <a:xfrm>
                <a:off x="6859588" y="1597026"/>
                <a:ext cx="17463" cy="120650"/>
              </a:xfrm>
              <a:custGeom>
                <a:avLst/>
                <a:gdLst>
                  <a:gd name="T0" fmla="*/ 11 w 11"/>
                  <a:gd name="T1" fmla="*/ 0 h 82"/>
                  <a:gd name="T2" fmla="*/ 6 w 11"/>
                  <a:gd name="T3" fmla="*/ 24 h 82"/>
                  <a:gd name="T4" fmla="*/ 0 w 11"/>
                  <a:gd name="T5" fmla="*/ 75 h 82"/>
                  <a:gd name="T6" fmla="*/ 0 w 11"/>
                  <a:gd name="T7" fmla="*/ 82 h 82"/>
                  <a:gd name="T8" fmla="*/ 7 w 11"/>
                  <a:gd name="T9" fmla="*/ 23 h 82"/>
                  <a:gd name="T10" fmla="*/ 11 w 11"/>
                  <a:gd name="T11" fmla="*/ 0 h 82"/>
                  <a:gd name="T12" fmla="*/ 11 w 11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2">
                    <a:moveTo>
                      <a:pt x="11" y="0"/>
                    </a:moveTo>
                    <a:cubicBezTo>
                      <a:pt x="9" y="8"/>
                      <a:pt x="8" y="16"/>
                      <a:pt x="6" y="24"/>
                    </a:cubicBezTo>
                    <a:cubicBezTo>
                      <a:pt x="3" y="41"/>
                      <a:pt x="1" y="58"/>
                      <a:pt x="0" y="75"/>
                    </a:cubicBezTo>
                    <a:cubicBezTo>
                      <a:pt x="0" y="77"/>
                      <a:pt x="0" y="80"/>
                      <a:pt x="0" y="82"/>
                    </a:cubicBezTo>
                    <a:cubicBezTo>
                      <a:pt x="1" y="62"/>
                      <a:pt x="3" y="42"/>
                      <a:pt x="7" y="23"/>
                    </a:cubicBezTo>
                    <a:cubicBezTo>
                      <a:pt x="8" y="16"/>
                      <a:pt x="10" y="8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išḷîḓê">
                <a:extLst>
                  <a:ext uri="{FF2B5EF4-FFF2-40B4-BE49-F238E27FC236}">
                    <a16:creationId xmlns="" xmlns:a16="http://schemas.microsoft.com/office/drawing/2014/main" id="{DB3ED236-41F1-411D-B24F-4CCC0122A04C}"/>
                  </a:ext>
                </a:extLst>
              </p:cNvPr>
              <p:cNvSpPr/>
              <p:nvPr/>
            </p:nvSpPr>
            <p:spPr bwMode="auto">
              <a:xfrm>
                <a:off x="6859588" y="1552576"/>
                <a:ext cx="20638" cy="153988"/>
              </a:xfrm>
              <a:custGeom>
                <a:avLst/>
                <a:gdLst>
                  <a:gd name="T0" fmla="*/ 13 w 14"/>
                  <a:gd name="T1" fmla="*/ 0 h 105"/>
                  <a:gd name="T2" fmla="*/ 6 w 14"/>
                  <a:gd name="T3" fmla="*/ 41 h 105"/>
                  <a:gd name="T4" fmla="*/ 0 w 14"/>
                  <a:gd name="T5" fmla="*/ 105 h 105"/>
                  <a:gd name="T6" fmla="*/ 6 w 14"/>
                  <a:gd name="T7" fmla="*/ 54 h 105"/>
                  <a:gd name="T8" fmla="*/ 11 w 14"/>
                  <a:gd name="T9" fmla="*/ 30 h 105"/>
                  <a:gd name="T10" fmla="*/ 13 w 14"/>
                  <a:gd name="T11" fmla="*/ 11 h 105"/>
                  <a:gd name="T12" fmla="*/ 13 w 14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05">
                    <a:moveTo>
                      <a:pt x="13" y="0"/>
                    </a:moveTo>
                    <a:cubicBezTo>
                      <a:pt x="12" y="14"/>
                      <a:pt x="10" y="27"/>
                      <a:pt x="6" y="41"/>
                    </a:cubicBezTo>
                    <a:cubicBezTo>
                      <a:pt x="2" y="62"/>
                      <a:pt x="0" y="83"/>
                      <a:pt x="0" y="105"/>
                    </a:cubicBezTo>
                    <a:cubicBezTo>
                      <a:pt x="1" y="88"/>
                      <a:pt x="3" y="71"/>
                      <a:pt x="6" y="54"/>
                    </a:cubicBezTo>
                    <a:cubicBezTo>
                      <a:pt x="8" y="46"/>
                      <a:pt x="9" y="38"/>
                      <a:pt x="11" y="30"/>
                    </a:cubicBezTo>
                    <a:cubicBezTo>
                      <a:pt x="12" y="24"/>
                      <a:pt x="13" y="17"/>
                      <a:pt x="13" y="11"/>
                    </a:cubicBezTo>
                    <a:cubicBezTo>
                      <a:pt x="14" y="7"/>
                      <a:pt x="14" y="4"/>
                      <a:pt x="13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íṡlíḍê">
                <a:extLst>
                  <a:ext uri="{FF2B5EF4-FFF2-40B4-BE49-F238E27FC236}">
                    <a16:creationId xmlns="" xmlns:a16="http://schemas.microsoft.com/office/drawing/2014/main" id="{ECEEE9C7-A0DC-46B4-A324-FB038AD300A3}"/>
                  </a:ext>
                </a:extLst>
              </p:cNvPr>
              <p:cNvSpPr/>
              <p:nvPr/>
            </p:nvSpPr>
            <p:spPr bwMode="auto">
              <a:xfrm>
                <a:off x="6203951" y="1779589"/>
                <a:ext cx="69850" cy="139700"/>
              </a:xfrm>
              <a:custGeom>
                <a:avLst/>
                <a:gdLst>
                  <a:gd name="T0" fmla="*/ 1 w 48"/>
                  <a:gd name="T1" fmla="*/ 0 h 96"/>
                  <a:gd name="T2" fmla="*/ 19 w 48"/>
                  <a:gd name="T3" fmla="*/ 52 h 96"/>
                  <a:gd name="T4" fmla="*/ 33 w 48"/>
                  <a:gd name="T5" fmla="*/ 63 h 96"/>
                  <a:gd name="T6" fmla="*/ 47 w 48"/>
                  <a:gd name="T7" fmla="*/ 96 h 96"/>
                  <a:gd name="T8" fmla="*/ 33 w 48"/>
                  <a:gd name="T9" fmla="*/ 51 h 96"/>
                  <a:gd name="T10" fmla="*/ 19 w 48"/>
                  <a:gd name="T11" fmla="*/ 40 h 96"/>
                  <a:gd name="T12" fmla="*/ 1 w 48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96">
                    <a:moveTo>
                      <a:pt x="1" y="0"/>
                    </a:moveTo>
                    <a:cubicBezTo>
                      <a:pt x="0" y="20"/>
                      <a:pt x="4" y="40"/>
                      <a:pt x="19" y="52"/>
                    </a:cubicBezTo>
                    <a:cubicBezTo>
                      <a:pt x="23" y="56"/>
                      <a:pt x="28" y="59"/>
                      <a:pt x="33" y="63"/>
                    </a:cubicBezTo>
                    <a:cubicBezTo>
                      <a:pt x="42" y="72"/>
                      <a:pt x="47" y="84"/>
                      <a:pt x="47" y="96"/>
                    </a:cubicBezTo>
                    <a:cubicBezTo>
                      <a:pt x="48" y="80"/>
                      <a:pt x="45" y="62"/>
                      <a:pt x="33" y="51"/>
                    </a:cubicBezTo>
                    <a:cubicBezTo>
                      <a:pt x="28" y="47"/>
                      <a:pt x="23" y="44"/>
                      <a:pt x="19" y="40"/>
                    </a:cubicBezTo>
                    <a:cubicBezTo>
                      <a:pt x="7" y="30"/>
                      <a:pt x="2" y="16"/>
                      <a:pt x="1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Slîďê">
                <a:extLst>
                  <a:ext uri="{FF2B5EF4-FFF2-40B4-BE49-F238E27FC236}">
                    <a16:creationId xmlns="" xmlns:a16="http://schemas.microsoft.com/office/drawing/2014/main" id="{858E4BA5-D6B5-4E0E-B077-A1AEF9C32692}"/>
                  </a:ext>
                </a:extLst>
              </p:cNvPr>
              <p:cNvSpPr/>
              <p:nvPr/>
            </p:nvSpPr>
            <p:spPr bwMode="auto">
              <a:xfrm>
                <a:off x="6216651" y="1562101"/>
                <a:ext cx="1588" cy="4763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1 h 3"/>
                  <a:gd name="T12" fmla="*/ 1 w 1"/>
                  <a:gd name="T13" fmla="*/ 0 h 3"/>
                  <a:gd name="T14" fmla="*/ 1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E2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ṥľîḍé">
                <a:extLst>
                  <a:ext uri="{FF2B5EF4-FFF2-40B4-BE49-F238E27FC236}">
                    <a16:creationId xmlns="" xmlns:a16="http://schemas.microsoft.com/office/drawing/2014/main" id="{A7CF3696-851B-4716-BEEF-51C35B80F230}"/>
                  </a:ext>
                </a:extLst>
              </p:cNvPr>
              <p:cNvSpPr/>
              <p:nvPr/>
            </p:nvSpPr>
            <p:spPr bwMode="auto">
              <a:xfrm>
                <a:off x="6215063" y="1562101"/>
                <a:ext cx="19050" cy="74613"/>
              </a:xfrm>
              <a:custGeom>
                <a:avLst/>
                <a:gdLst>
                  <a:gd name="T0" fmla="*/ 2 w 13"/>
                  <a:gd name="T1" fmla="*/ 0 h 51"/>
                  <a:gd name="T2" fmla="*/ 2 w 13"/>
                  <a:gd name="T3" fmla="*/ 1 h 51"/>
                  <a:gd name="T4" fmla="*/ 1 w 13"/>
                  <a:gd name="T5" fmla="*/ 2 h 51"/>
                  <a:gd name="T6" fmla="*/ 1 w 13"/>
                  <a:gd name="T7" fmla="*/ 3 h 51"/>
                  <a:gd name="T8" fmla="*/ 10 w 13"/>
                  <a:gd name="T9" fmla="*/ 37 h 51"/>
                  <a:gd name="T10" fmla="*/ 12 w 13"/>
                  <a:gd name="T11" fmla="*/ 51 h 51"/>
                  <a:gd name="T12" fmla="*/ 10 w 13"/>
                  <a:gd name="T13" fmla="*/ 25 h 51"/>
                  <a:gd name="T14" fmla="*/ 2 w 13"/>
                  <a:gd name="T1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1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15"/>
                      <a:pt x="7" y="26"/>
                      <a:pt x="10" y="37"/>
                    </a:cubicBezTo>
                    <a:cubicBezTo>
                      <a:pt x="11" y="42"/>
                      <a:pt x="12" y="46"/>
                      <a:pt x="12" y="51"/>
                    </a:cubicBezTo>
                    <a:cubicBezTo>
                      <a:pt x="13" y="42"/>
                      <a:pt x="12" y="34"/>
                      <a:pt x="10" y="25"/>
                    </a:cubicBezTo>
                    <a:cubicBezTo>
                      <a:pt x="7" y="17"/>
                      <a:pt x="3" y="9"/>
                      <a:pt x="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íṩļîḍê">
                <a:extLst>
                  <a:ext uri="{FF2B5EF4-FFF2-40B4-BE49-F238E27FC236}">
                    <a16:creationId xmlns="" xmlns:a16="http://schemas.microsoft.com/office/drawing/2014/main" id="{E8370820-5CC8-4D3A-9F56-8E23C3DDE7A1}"/>
                  </a:ext>
                </a:extLst>
              </p:cNvPr>
              <p:cNvSpPr/>
              <p:nvPr/>
            </p:nvSpPr>
            <p:spPr bwMode="auto">
              <a:xfrm>
                <a:off x="6343651" y="1776414"/>
                <a:ext cx="519113" cy="163513"/>
              </a:xfrm>
              <a:custGeom>
                <a:avLst/>
                <a:gdLst>
                  <a:gd name="T0" fmla="*/ 1 w 356"/>
                  <a:gd name="T1" fmla="*/ 106 h 112"/>
                  <a:gd name="T2" fmla="*/ 1 w 356"/>
                  <a:gd name="T3" fmla="*/ 112 h 112"/>
                  <a:gd name="T4" fmla="*/ 1 w 356"/>
                  <a:gd name="T5" fmla="*/ 112 h 112"/>
                  <a:gd name="T6" fmla="*/ 1 w 356"/>
                  <a:gd name="T7" fmla="*/ 106 h 112"/>
                  <a:gd name="T8" fmla="*/ 355 w 356"/>
                  <a:gd name="T9" fmla="*/ 0 h 112"/>
                  <a:gd name="T10" fmla="*/ 355 w 356"/>
                  <a:gd name="T11" fmla="*/ 1 h 112"/>
                  <a:gd name="T12" fmla="*/ 355 w 356"/>
                  <a:gd name="T13" fmla="*/ 11 h 112"/>
                  <a:gd name="T14" fmla="*/ 355 w 356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12">
                    <a:moveTo>
                      <a:pt x="1" y="106"/>
                    </a:moveTo>
                    <a:cubicBezTo>
                      <a:pt x="0" y="108"/>
                      <a:pt x="0" y="110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0"/>
                      <a:pt x="0" y="108"/>
                      <a:pt x="1" y="106"/>
                    </a:cubicBezTo>
                    <a:moveTo>
                      <a:pt x="355" y="0"/>
                    </a:moveTo>
                    <a:cubicBezTo>
                      <a:pt x="355" y="0"/>
                      <a:pt x="355" y="1"/>
                      <a:pt x="355" y="1"/>
                    </a:cubicBezTo>
                    <a:cubicBezTo>
                      <a:pt x="356" y="5"/>
                      <a:pt x="356" y="8"/>
                      <a:pt x="355" y="11"/>
                    </a:cubicBezTo>
                    <a:cubicBezTo>
                      <a:pt x="356" y="7"/>
                      <a:pt x="356" y="4"/>
                      <a:pt x="355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ïşļíḍè">
                <a:extLst>
                  <a:ext uri="{FF2B5EF4-FFF2-40B4-BE49-F238E27FC236}">
                    <a16:creationId xmlns="" xmlns:a16="http://schemas.microsoft.com/office/drawing/2014/main" id="{BF84250F-5F81-4B5F-A1DB-35977F18F2B3}"/>
                  </a:ext>
                </a:extLst>
              </p:cNvPr>
              <p:cNvSpPr/>
              <p:nvPr/>
            </p:nvSpPr>
            <p:spPr bwMode="auto">
              <a:xfrm>
                <a:off x="6270626" y="1778001"/>
                <a:ext cx="592138" cy="174625"/>
              </a:xfrm>
              <a:custGeom>
                <a:avLst/>
                <a:gdLst>
                  <a:gd name="T0" fmla="*/ 404 w 405"/>
                  <a:gd name="T1" fmla="*/ 0 h 119"/>
                  <a:gd name="T2" fmla="*/ 392 w 405"/>
                  <a:gd name="T3" fmla="*/ 34 h 119"/>
                  <a:gd name="T4" fmla="*/ 348 w 405"/>
                  <a:gd name="T5" fmla="*/ 49 h 119"/>
                  <a:gd name="T6" fmla="*/ 347 w 405"/>
                  <a:gd name="T7" fmla="*/ 49 h 119"/>
                  <a:gd name="T8" fmla="*/ 317 w 405"/>
                  <a:gd name="T9" fmla="*/ 48 h 119"/>
                  <a:gd name="T10" fmla="*/ 299 w 405"/>
                  <a:gd name="T11" fmla="*/ 50 h 119"/>
                  <a:gd name="T12" fmla="*/ 273 w 405"/>
                  <a:gd name="T13" fmla="*/ 55 h 119"/>
                  <a:gd name="T14" fmla="*/ 265 w 405"/>
                  <a:gd name="T15" fmla="*/ 54 h 119"/>
                  <a:gd name="T16" fmla="*/ 230 w 405"/>
                  <a:gd name="T17" fmla="*/ 26 h 119"/>
                  <a:gd name="T18" fmla="*/ 226 w 405"/>
                  <a:gd name="T19" fmla="*/ 25 h 119"/>
                  <a:gd name="T20" fmla="*/ 190 w 405"/>
                  <a:gd name="T21" fmla="*/ 53 h 119"/>
                  <a:gd name="T22" fmla="*/ 112 w 405"/>
                  <a:gd name="T23" fmla="*/ 73 h 119"/>
                  <a:gd name="T24" fmla="*/ 91 w 405"/>
                  <a:gd name="T25" fmla="*/ 73 h 119"/>
                  <a:gd name="T26" fmla="*/ 84 w 405"/>
                  <a:gd name="T27" fmla="*/ 73 h 119"/>
                  <a:gd name="T28" fmla="*/ 51 w 405"/>
                  <a:gd name="T29" fmla="*/ 87 h 119"/>
                  <a:gd name="T30" fmla="*/ 50 w 405"/>
                  <a:gd name="T31" fmla="*/ 100 h 119"/>
                  <a:gd name="T32" fmla="*/ 1 w 405"/>
                  <a:gd name="T33" fmla="*/ 107 h 119"/>
                  <a:gd name="T34" fmla="*/ 0 w 405"/>
                  <a:gd name="T35" fmla="*/ 119 h 119"/>
                  <a:gd name="T36" fmla="*/ 50 w 405"/>
                  <a:gd name="T37" fmla="*/ 111 h 119"/>
                  <a:gd name="T38" fmla="*/ 50 w 405"/>
                  <a:gd name="T39" fmla="*/ 105 h 119"/>
                  <a:gd name="T40" fmla="*/ 51 w 405"/>
                  <a:gd name="T41" fmla="*/ 98 h 119"/>
                  <a:gd name="T42" fmla="*/ 84 w 405"/>
                  <a:gd name="T43" fmla="*/ 84 h 119"/>
                  <a:gd name="T44" fmla="*/ 91 w 405"/>
                  <a:gd name="T45" fmla="*/ 85 h 119"/>
                  <a:gd name="T46" fmla="*/ 114 w 405"/>
                  <a:gd name="T47" fmla="*/ 85 h 119"/>
                  <a:gd name="T48" fmla="*/ 190 w 405"/>
                  <a:gd name="T49" fmla="*/ 65 h 119"/>
                  <a:gd name="T50" fmla="*/ 226 w 405"/>
                  <a:gd name="T51" fmla="*/ 37 h 119"/>
                  <a:gd name="T52" fmla="*/ 230 w 405"/>
                  <a:gd name="T53" fmla="*/ 37 h 119"/>
                  <a:gd name="T54" fmla="*/ 265 w 405"/>
                  <a:gd name="T55" fmla="*/ 65 h 119"/>
                  <a:gd name="T56" fmla="*/ 273 w 405"/>
                  <a:gd name="T57" fmla="*/ 66 h 119"/>
                  <a:gd name="T58" fmla="*/ 299 w 405"/>
                  <a:gd name="T59" fmla="*/ 61 h 119"/>
                  <a:gd name="T60" fmla="*/ 317 w 405"/>
                  <a:gd name="T61" fmla="*/ 60 h 119"/>
                  <a:gd name="T62" fmla="*/ 347 w 405"/>
                  <a:gd name="T63" fmla="*/ 61 h 119"/>
                  <a:gd name="T64" fmla="*/ 348 w 405"/>
                  <a:gd name="T65" fmla="*/ 61 h 119"/>
                  <a:gd name="T66" fmla="*/ 392 w 405"/>
                  <a:gd name="T67" fmla="*/ 46 h 119"/>
                  <a:gd name="T68" fmla="*/ 404 w 405"/>
                  <a:gd name="T69" fmla="*/ 10 h 119"/>
                  <a:gd name="T70" fmla="*/ 404 w 405"/>
                  <a:gd name="T7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5" h="119">
                    <a:moveTo>
                      <a:pt x="404" y="0"/>
                    </a:moveTo>
                    <a:cubicBezTo>
                      <a:pt x="404" y="13"/>
                      <a:pt x="401" y="25"/>
                      <a:pt x="392" y="34"/>
                    </a:cubicBezTo>
                    <a:cubicBezTo>
                      <a:pt x="382" y="46"/>
                      <a:pt x="364" y="49"/>
                      <a:pt x="348" y="49"/>
                    </a:cubicBezTo>
                    <a:cubicBezTo>
                      <a:pt x="348" y="49"/>
                      <a:pt x="348" y="49"/>
                      <a:pt x="347" y="49"/>
                    </a:cubicBezTo>
                    <a:cubicBezTo>
                      <a:pt x="337" y="49"/>
                      <a:pt x="327" y="48"/>
                      <a:pt x="317" y="48"/>
                    </a:cubicBezTo>
                    <a:cubicBezTo>
                      <a:pt x="311" y="48"/>
                      <a:pt x="305" y="48"/>
                      <a:pt x="299" y="50"/>
                    </a:cubicBezTo>
                    <a:cubicBezTo>
                      <a:pt x="290" y="51"/>
                      <a:pt x="282" y="55"/>
                      <a:pt x="273" y="55"/>
                    </a:cubicBezTo>
                    <a:cubicBezTo>
                      <a:pt x="271" y="55"/>
                      <a:pt x="268" y="54"/>
                      <a:pt x="265" y="54"/>
                    </a:cubicBezTo>
                    <a:cubicBezTo>
                      <a:pt x="250" y="49"/>
                      <a:pt x="244" y="30"/>
                      <a:pt x="230" y="26"/>
                    </a:cubicBezTo>
                    <a:cubicBezTo>
                      <a:pt x="229" y="25"/>
                      <a:pt x="227" y="25"/>
                      <a:pt x="226" y="25"/>
                    </a:cubicBezTo>
                    <a:cubicBezTo>
                      <a:pt x="211" y="25"/>
                      <a:pt x="200" y="45"/>
                      <a:pt x="190" y="53"/>
                    </a:cubicBezTo>
                    <a:cubicBezTo>
                      <a:pt x="169" y="70"/>
                      <a:pt x="140" y="73"/>
                      <a:pt x="112" y="73"/>
                    </a:cubicBezTo>
                    <a:cubicBezTo>
                      <a:pt x="105" y="73"/>
                      <a:pt x="98" y="73"/>
                      <a:pt x="91" y="73"/>
                    </a:cubicBezTo>
                    <a:cubicBezTo>
                      <a:pt x="89" y="73"/>
                      <a:pt x="87" y="73"/>
                      <a:pt x="84" y="73"/>
                    </a:cubicBezTo>
                    <a:cubicBezTo>
                      <a:pt x="71" y="73"/>
                      <a:pt x="57" y="75"/>
                      <a:pt x="51" y="87"/>
                    </a:cubicBezTo>
                    <a:cubicBezTo>
                      <a:pt x="49" y="91"/>
                      <a:pt x="49" y="95"/>
                      <a:pt x="50" y="100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1" y="111"/>
                      <a:pt x="1" y="115"/>
                      <a:pt x="0" y="119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49" y="109"/>
                      <a:pt x="49" y="107"/>
                      <a:pt x="50" y="105"/>
                    </a:cubicBezTo>
                    <a:cubicBezTo>
                      <a:pt x="50" y="103"/>
                      <a:pt x="50" y="100"/>
                      <a:pt x="51" y="98"/>
                    </a:cubicBezTo>
                    <a:cubicBezTo>
                      <a:pt x="57" y="87"/>
                      <a:pt x="71" y="84"/>
                      <a:pt x="84" y="84"/>
                    </a:cubicBezTo>
                    <a:cubicBezTo>
                      <a:pt x="87" y="84"/>
                      <a:pt x="89" y="85"/>
                      <a:pt x="91" y="85"/>
                    </a:cubicBezTo>
                    <a:cubicBezTo>
                      <a:pt x="98" y="85"/>
                      <a:pt x="106" y="85"/>
                      <a:pt x="114" y="85"/>
                    </a:cubicBezTo>
                    <a:cubicBezTo>
                      <a:pt x="141" y="85"/>
                      <a:pt x="169" y="82"/>
                      <a:pt x="190" y="65"/>
                    </a:cubicBezTo>
                    <a:cubicBezTo>
                      <a:pt x="200" y="56"/>
                      <a:pt x="211" y="37"/>
                      <a:pt x="226" y="37"/>
                    </a:cubicBezTo>
                    <a:cubicBezTo>
                      <a:pt x="227" y="37"/>
                      <a:pt x="229" y="37"/>
                      <a:pt x="230" y="37"/>
                    </a:cubicBezTo>
                    <a:cubicBezTo>
                      <a:pt x="244" y="41"/>
                      <a:pt x="250" y="61"/>
                      <a:pt x="265" y="65"/>
                    </a:cubicBezTo>
                    <a:cubicBezTo>
                      <a:pt x="268" y="66"/>
                      <a:pt x="270" y="66"/>
                      <a:pt x="273" y="66"/>
                    </a:cubicBezTo>
                    <a:cubicBezTo>
                      <a:pt x="282" y="66"/>
                      <a:pt x="290" y="63"/>
                      <a:pt x="299" y="61"/>
                    </a:cubicBezTo>
                    <a:cubicBezTo>
                      <a:pt x="305" y="60"/>
                      <a:pt x="311" y="60"/>
                      <a:pt x="317" y="60"/>
                    </a:cubicBezTo>
                    <a:cubicBezTo>
                      <a:pt x="327" y="60"/>
                      <a:pt x="337" y="61"/>
                      <a:pt x="347" y="61"/>
                    </a:cubicBezTo>
                    <a:cubicBezTo>
                      <a:pt x="348" y="61"/>
                      <a:pt x="348" y="61"/>
                      <a:pt x="348" y="61"/>
                    </a:cubicBezTo>
                    <a:cubicBezTo>
                      <a:pt x="364" y="61"/>
                      <a:pt x="382" y="58"/>
                      <a:pt x="392" y="46"/>
                    </a:cubicBezTo>
                    <a:cubicBezTo>
                      <a:pt x="401" y="37"/>
                      <a:pt x="404" y="24"/>
                      <a:pt x="404" y="10"/>
                    </a:cubicBezTo>
                    <a:cubicBezTo>
                      <a:pt x="405" y="7"/>
                      <a:pt x="405" y="4"/>
                      <a:pt x="404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ïṥ1iḓe">
                <a:extLst>
                  <a:ext uri="{FF2B5EF4-FFF2-40B4-BE49-F238E27FC236}">
                    <a16:creationId xmlns="" xmlns:a16="http://schemas.microsoft.com/office/drawing/2014/main" id="{5E13AD45-FAA1-4ED0-8141-61473B78DF6E}"/>
                  </a:ext>
                </a:extLst>
              </p:cNvPr>
              <p:cNvSpPr/>
              <p:nvPr/>
            </p:nvSpPr>
            <p:spPr bwMode="auto">
              <a:xfrm>
                <a:off x="6253163" y="2071689"/>
                <a:ext cx="66675" cy="66675"/>
              </a:xfrm>
              <a:custGeom>
                <a:avLst/>
                <a:gdLst>
                  <a:gd name="T0" fmla="*/ 0 w 45"/>
                  <a:gd name="T1" fmla="*/ 0 h 46"/>
                  <a:gd name="T2" fmla="*/ 23 w 45"/>
                  <a:gd name="T3" fmla="*/ 31 h 46"/>
                  <a:gd name="T4" fmla="*/ 38 w 45"/>
                  <a:gd name="T5" fmla="*/ 37 h 46"/>
                  <a:gd name="T6" fmla="*/ 45 w 45"/>
                  <a:gd name="T7" fmla="*/ 46 h 46"/>
                  <a:gd name="T8" fmla="*/ 43 w 45"/>
                  <a:gd name="T9" fmla="*/ 38 h 46"/>
                  <a:gd name="T10" fmla="*/ 39 w 45"/>
                  <a:gd name="T11" fmla="*/ 34 h 46"/>
                  <a:gd name="T12" fmla="*/ 24 w 45"/>
                  <a:gd name="T13" fmla="*/ 28 h 46"/>
                  <a:gd name="T14" fmla="*/ 4 w 45"/>
                  <a:gd name="T15" fmla="*/ 7 h 46"/>
                  <a:gd name="T16" fmla="*/ 0 w 45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6">
                    <a:moveTo>
                      <a:pt x="0" y="0"/>
                    </a:moveTo>
                    <a:cubicBezTo>
                      <a:pt x="3" y="13"/>
                      <a:pt x="11" y="26"/>
                      <a:pt x="23" y="31"/>
                    </a:cubicBezTo>
                    <a:cubicBezTo>
                      <a:pt x="29" y="33"/>
                      <a:pt x="33" y="35"/>
                      <a:pt x="38" y="37"/>
                    </a:cubicBezTo>
                    <a:cubicBezTo>
                      <a:pt x="41" y="40"/>
                      <a:pt x="44" y="42"/>
                      <a:pt x="45" y="46"/>
                    </a:cubicBezTo>
                    <a:cubicBezTo>
                      <a:pt x="45" y="43"/>
                      <a:pt x="44" y="40"/>
                      <a:pt x="43" y="38"/>
                    </a:cubicBezTo>
                    <a:cubicBezTo>
                      <a:pt x="42" y="36"/>
                      <a:pt x="40" y="35"/>
                      <a:pt x="39" y="34"/>
                    </a:cubicBezTo>
                    <a:cubicBezTo>
                      <a:pt x="34" y="31"/>
                      <a:pt x="29" y="29"/>
                      <a:pt x="24" y="28"/>
                    </a:cubicBezTo>
                    <a:cubicBezTo>
                      <a:pt x="15" y="24"/>
                      <a:pt x="9" y="16"/>
                      <a:pt x="4" y="7"/>
                    </a:cubicBezTo>
                    <a:cubicBezTo>
                      <a:pt x="3" y="5"/>
                      <a:pt x="1" y="2"/>
                      <a:pt x="0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ş1ídé">
                <a:extLst>
                  <a:ext uri="{FF2B5EF4-FFF2-40B4-BE49-F238E27FC236}">
                    <a16:creationId xmlns="" xmlns:a16="http://schemas.microsoft.com/office/drawing/2014/main" id="{AD6B04D0-1E7C-44A2-9EA0-37E994A3DC4C}"/>
                  </a:ext>
                </a:extLst>
              </p:cNvPr>
              <p:cNvSpPr/>
              <p:nvPr/>
            </p:nvSpPr>
            <p:spPr bwMode="auto">
              <a:xfrm>
                <a:off x="6259513" y="2081214"/>
                <a:ext cx="57150" cy="46038"/>
              </a:xfrm>
              <a:custGeom>
                <a:avLst/>
                <a:gdLst>
                  <a:gd name="T0" fmla="*/ 0 w 39"/>
                  <a:gd name="T1" fmla="*/ 0 h 31"/>
                  <a:gd name="T2" fmla="*/ 20 w 39"/>
                  <a:gd name="T3" fmla="*/ 21 h 31"/>
                  <a:gd name="T4" fmla="*/ 35 w 39"/>
                  <a:gd name="T5" fmla="*/ 27 h 31"/>
                  <a:gd name="T6" fmla="*/ 39 w 39"/>
                  <a:gd name="T7" fmla="*/ 31 h 31"/>
                  <a:gd name="T8" fmla="*/ 30 w 39"/>
                  <a:gd name="T9" fmla="*/ 18 h 31"/>
                  <a:gd name="T10" fmla="*/ 15 w 39"/>
                  <a:gd name="T11" fmla="*/ 12 h 31"/>
                  <a:gd name="T12" fmla="*/ 0 w 3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1">
                    <a:moveTo>
                      <a:pt x="0" y="0"/>
                    </a:moveTo>
                    <a:cubicBezTo>
                      <a:pt x="5" y="9"/>
                      <a:pt x="11" y="17"/>
                      <a:pt x="20" y="21"/>
                    </a:cubicBezTo>
                    <a:cubicBezTo>
                      <a:pt x="25" y="22"/>
                      <a:pt x="30" y="24"/>
                      <a:pt x="35" y="27"/>
                    </a:cubicBezTo>
                    <a:cubicBezTo>
                      <a:pt x="36" y="28"/>
                      <a:pt x="38" y="29"/>
                      <a:pt x="39" y="31"/>
                    </a:cubicBezTo>
                    <a:cubicBezTo>
                      <a:pt x="37" y="26"/>
                      <a:pt x="34" y="21"/>
                      <a:pt x="30" y="18"/>
                    </a:cubicBezTo>
                    <a:cubicBezTo>
                      <a:pt x="25" y="16"/>
                      <a:pt x="21" y="14"/>
                      <a:pt x="15" y="12"/>
                    </a:cubicBezTo>
                    <a:cubicBezTo>
                      <a:pt x="9" y="10"/>
                      <a:pt x="4" y="6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$ḷîďè">
                <a:extLst>
                  <a:ext uri="{FF2B5EF4-FFF2-40B4-BE49-F238E27FC236}">
                    <a16:creationId xmlns="" xmlns:a16="http://schemas.microsoft.com/office/drawing/2014/main" id="{A7AD80CD-06C5-4413-B761-7A79B1413AA2}"/>
                  </a:ext>
                </a:extLst>
              </p:cNvPr>
              <p:cNvSpPr/>
              <p:nvPr/>
            </p:nvSpPr>
            <p:spPr bwMode="auto">
              <a:xfrm>
                <a:off x="6378576" y="2265364"/>
                <a:ext cx="22225" cy="7938"/>
              </a:xfrm>
              <a:custGeom>
                <a:avLst/>
                <a:gdLst>
                  <a:gd name="T0" fmla="*/ 16 w 16"/>
                  <a:gd name="T1" fmla="*/ 0 h 5"/>
                  <a:gd name="T2" fmla="*/ 0 w 16"/>
                  <a:gd name="T3" fmla="*/ 2 h 5"/>
                  <a:gd name="T4" fmla="*/ 0 w 16"/>
                  <a:gd name="T5" fmla="*/ 5 h 5"/>
                  <a:gd name="T6" fmla="*/ 16 w 16"/>
                  <a:gd name="T7" fmla="*/ 3 h 5"/>
                  <a:gd name="T8" fmla="*/ 16 w 1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cubicBezTo>
                      <a:pt x="11" y="1"/>
                      <a:pt x="5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6" y="5"/>
                      <a:pt x="11" y="4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ṩļiḍè">
                <a:extLst>
                  <a:ext uri="{FF2B5EF4-FFF2-40B4-BE49-F238E27FC236}">
                    <a16:creationId xmlns="" xmlns:a16="http://schemas.microsoft.com/office/drawing/2014/main" id="{4D89DBC3-6711-4CC6-AC82-16D30AAB5753}"/>
                  </a:ext>
                </a:extLst>
              </p:cNvPr>
              <p:cNvSpPr/>
              <p:nvPr/>
            </p:nvSpPr>
            <p:spPr bwMode="auto">
              <a:xfrm>
                <a:off x="6326188" y="2238376"/>
                <a:ext cx="52388" cy="34925"/>
              </a:xfrm>
              <a:custGeom>
                <a:avLst/>
                <a:gdLst>
                  <a:gd name="T0" fmla="*/ 0 w 35"/>
                  <a:gd name="T1" fmla="*/ 0 h 24"/>
                  <a:gd name="T2" fmla="*/ 3 w 35"/>
                  <a:gd name="T3" fmla="*/ 11 h 24"/>
                  <a:gd name="T4" fmla="*/ 32 w 35"/>
                  <a:gd name="T5" fmla="*/ 24 h 24"/>
                  <a:gd name="T6" fmla="*/ 35 w 35"/>
                  <a:gd name="T7" fmla="*/ 24 h 24"/>
                  <a:gd name="T8" fmla="*/ 35 w 35"/>
                  <a:gd name="T9" fmla="*/ 21 h 24"/>
                  <a:gd name="T10" fmla="*/ 32 w 35"/>
                  <a:gd name="T11" fmla="*/ 21 h 24"/>
                  <a:gd name="T12" fmla="*/ 4 w 35"/>
                  <a:gd name="T13" fmla="*/ 7 h 24"/>
                  <a:gd name="T14" fmla="*/ 2 w 35"/>
                  <a:gd name="T15" fmla="*/ 3 h 24"/>
                  <a:gd name="T16" fmla="*/ 0 w 35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4">
                    <a:moveTo>
                      <a:pt x="0" y="0"/>
                    </a:moveTo>
                    <a:cubicBezTo>
                      <a:pt x="0" y="4"/>
                      <a:pt x="1" y="8"/>
                      <a:pt x="3" y="11"/>
                    </a:cubicBezTo>
                    <a:cubicBezTo>
                      <a:pt x="9" y="21"/>
                      <a:pt x="20" y="24"/>
                      <a:pt x="32" y="24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5" y="23"/>
                      <a:pt x="35" y="22"/>
                      <a:pt x="35" y="21"/>
                    </a:cubicBezTo>
                    <a:cubicBezTo>
                      <a:pt x="34" y="21"/>
                      <a:pt x="33" y="21"/>
                      <a:pt x="32" y="21"/>
                    </a:cubicBezTo>
                    <a:cubicBezTo>
                      <a:pt x="20" y="21"/>
                      <a:pt x="9" y="17"/>
                      <a:pt x="4" y="7"/>
                    </a:cubicBezTo>
                    <a:cubicBezTo>
                      <a:pt x="3" y="6"/>
                      <a:pt x="2" y="4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šḻîḍè">
                <a:extLst>
                  <a:ext uri="{FF2B5EF4-FFF2-40B4-BE49-F238E27FC236}">
                    <a16:creationId xmlns="" xmlns:a16="http://schemas.microsoft.com/office/drawing/2014/main" id="{BF1F9F55-F069-4A3C-ABD1-57877082C554}"/>
                  </a:ext>
                </a:extLst>
              </p:cNvPr>
              <p:cNvSpPr/>
              <p:nvPr/>
            </p:nvSpPr>
            <p:spPr bwMode="auto">
              <a:xfrm>
                <a:off x="6329363" y="2243139"/>
                <a:ext cx="73025" cy="25400"/>
              </a:xfrm>
              <a:custGeom>
                <a:avLst/>
                <a:gdLst>
                  <a:gd name="T0" fmla="*/ 0 w 50"/>
                  <a:gd name="T1" fmla="*/ 0 h 18"/>
                  <a:gd name="T2" fmla="*/ 2 w 50"/>
                  <a:gd name="T3" fmla="*/ 4 h 18"/>
                  <a:gd name="T4" fmla="*/ 30 w 50"/>
                  <a:gd name="T5" fmla="*/ 18 h 18"/>
                  <a:gd name="T6" fmla="*/ 33 w 50"/>
                  <a:gd name="T7" fmla="*/ 18 h 18"/>
                  <a:gd name="T8" fmla="*/ 49 w 50"/>
                  <a:gd name="T9" fmla="*/ 16 h 18"/>
                  <a:gd name="T10" fmla="*/ 50 w 50"/>
                  <a:gd name="T11" fmla="*/ 6 h 18"/>
                  <a:gd name="T12" fmla="*/ 26 w 50"/>
                  <a:gd name="T13" fmla="*/ 9 h 18"/>
                  <a:gd name="T14" fmla="*/ 0 w 5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8">
                    <a:moveTo>
                      <a:pt x="0" y="0"/>
                    </a:moveTo>
                    <a:cubicBezTo>
                      <a:pt x="0" y="1"/>
                      <a:pt x="1" y="3"/>
                      <a:pt x="2" y="4"/>
                    </a:cubicBezTo>
                    <a:cubicBezTo>
                      <a:pt x="7" y="14"/>
                      <a:pt x="18" y="18"/>
                      <a:pt x="30" y="18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8" y="18"/>
                      <a:pt x="44" y="17"/>
                      <a:pt x="49" y="1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43" y="8"/>
                      <a:pt x="34" y="9"/>
                      <a:pt x="26" y="9"/>
                    </a:cubicBezTo>
                    <a:cubicBezTo>
                      <a:pt x="15" y="9"/>
                      <a:pt x="6" y="7"/>
                      <a:pt x="0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íṩḷïḑè">
                <a:extLst>
                  <a:ext uri="{FF2B5EF4-FFF2-40B4-BE49-F238E27FC236}">
                    <a16:creationId xmlns="" xmlns:a16="http://schemas.microsoft.com/office/drawing/2014/main" id="{1F393D30-0ADB-4B2B-B721-604427A3F3C7}"/>
                  </a:ext>
                </a:extLst>
              </p:cNvPr>
              <p:cNvSpPr/>
              <p:nvPr/>
            </p:nvSpPr>
            <p:spPr bwMode="auto">
              <a:xfrm>
                <a:off x="6397626" y="2303464"/>
                <a:ext cx="119063" cy="58738"/>
              </a:xfrm>
              <a:custGeom>
                <a:avLst/>
                <a:gdLst>
                  <a:gd name="T0" fmla="*/ 82 w 82"/>
                  <a:gd name="T1" fmla="*/ 0 h 40"/>
                  <a:gd name="T2" fmla="*/ 82 w 82"/>
                  <a:gd name="T3" fmla="*/ 1 h 40"/>
                  <a:gd name="T4" fmla="*/ 62 w 82"/>
                  <a:gd name="T5" fmla="*/ 24 h 40"/>
                  <a:gd name="T6" fmla="*/ 14 w 82"/>
                  <a:gd name="T7" fmla="*/ 36 h 40"/>
                  <a:gd name="T8" fmla="*/ 12 w 82"/>
                  <a:gd name="T9" fmla="*/ 36 h 40"/>
                  <a:gd name="T10" fmla="*/ 5 w 82"/>
                  <a:gd name="T11" fmla="*/ 34 h 40"/>
                  <a:gd name="T12" fmla="*/ 2 w 82"/>
                  <a:gd name="T13" fmla="*/ 27 h 40"/>
                  <a:gd name="T14" fmla="*/ 2 w 82"/>
                  <a:gd name="T15" fmla="*/ 27 h 40"/>
                  <a:gd name="T16" fmla="*/ 7 w 82"/>
                  <a:gd name="T17" fmla="*/ 39 h 40"/>
                  <a:gd name="T18" fmla="*/ 11 w 82"/>
                  <a:gd name="T19" fmla="*/ 40 h 40"/>
                  <a:gd name="T20" fmla="*/ 14 w 82"/>
                  <a:gd name="T21" fmla="*/ 40 h 40"/>
                  <a:gd name="T22" fmla="*/ 61 w 82"/>
                  <a:gd name="T23" fmla="*/ 28 h 40"/>
                  <a:gd name="T24" fmla="*/ 82 w 82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40">
                    <a:moveTo>
                      <a:pt x="82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78" y="10"/>
                      <a:pt x="71" y="19"/>
                      <a:pt x="62" y="24"/>
                    </a:cubicBezTo>
                    <a:cubicBezTo>
                      <a:pt x="48" y="33"/>
                      <a:pt x="31" y="35"/>
                      <a:pt x="14" y="36"/>
                    </a:cubicBezTo>
                    <a:cubicBezTo>
                      <a:pt x="14" y="36"/>
                      <a:pt x="13" y="36"/>
                      <a:pt x="12" y="36"/>
                    </a:cubicBezTo>
                    <a:cubicBezTo>
                      <a:pt x="9" y="36"/>
                      <a:pt x="7" y="35"/>
                      <a:pt x="5" y="34"/>
                    </a:cubicBezTo>
                    <a:cubicBezTo>
                      <a:pt x="3" y="32"/>
                      <a:pt x="2" y="30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32"/>
                      <a:pt x="2" y="37"/>
                      <a:pt x="7" y="39"/>
                    </a:cubicBezTo>
                    <a:cubicBezTo>
                      <a:pt x="8" y="40"/>
                      <a:pt x="9" y="40"/>
                      <a:pt x="11" y="40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30" y="39"/>
                      <a:pt x="47" y="36"/>
                      <a:pt x="61" y="28"/>
                    </a:cubicBezTo>
                    <a:cubicBezTo>
                      <a:pt x="71" y="21"/>
                      <a:pt x="79" y="12"/>
                      <a:pt x="82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ŝḷíḍè">
                <a:extLst>
                  <a:ext uri="{FF2B5EF4-FFF2-40B4-BE49-F238E27FC236}">
                    <a16:creationId xmlns="" xmlns:a16="http://schemas.microsoft.com/office/drawing/2014/main" id="{1A8F366B-6E92-42F5-ACEE-91E3C9B0AE28}"/>
                  </a:ext>
                </a:extLst>
              </p:cNvPr>
              <p:cNvSpPr/>
              <p:nvPr/>
            </p:nvSpPr>
            <p:spPr bwMode="auto">
              <a:xfrm>
                <a:off x="6516688" y="2300289"/>
                <a:ext cx="1588" cy="4763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0 w 1"/>
                  <a:gd name="T5" fmla="*/ 3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373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šľiďe">
                <a:extLst>
                  <a:ext uri="{FF2B5EF4-FFF2-40B4-BE49-F238E27FC236}">
                    <a16:creationId xmlns="" xmlns:a16="http://schemas.microsoft.com/office/drawing/2014/main" id="{3926DCFB-861D-45FD-9C36-64EFB0275E71}"/>
                  </a:ext>
                </a:extLst>
              </p:cNvPr>
              <p:cNvSpPr/>
              <p:nvPr/>
            </p:nvSpPr>
            <p:spPr bwMode="auto">
              <a:xfrm>
                <a:off x="6399213" y="2266951"/>
                <a:ext cx="120650" cy="88900"/>
              </a:xfrm>
              <a:custGeom>
                <a:avLst/>
                <a:gdLst>
                  <a:gd name="T0" fmla="*/ 77 w 82"/>
                  <a:gd name="T1" fmla="*/ 0 h 61"/>
                  <a:gd name="T2" fmla="*/ 55 w 82"/>
                  <a:gd name="T3" fmla="*/ 41 h 61"/>
                  <a:gd name="T4" fmla="*/ 8 w 82"/>
                  <a:gd name="T5" fmla="*/ 53 h 61"/>
                  <a:gd name="T6" fmla="*/ 6 w 82"/>
                  <a:gd name="T7" fmla="*/ 53 h 61"/>
                  <a:gd name="T8" fmla="*/ 0 w 82"/>
                  <a:gd name="T9" fmla="*/ 52 h 61"/>
                  <a:gd name="T10" fmla="*/ 3 w 82"/>
                  <a:gd name="T11" fmla="*/ 59 h 61"/>
                  <a:gd name="T12" fmla="*/ 10 w 82"/>
                  <a:gd name="T13" fmla="*/ 61 h 61"/>
                  <a:gd name="T14" fmla="*/ 12 w 82"/>
                  <a:gd name="T15" fmla="*/ 61 h 61"/>
                  <a:gd name="T16" fmla="*/ 60 w 82"/>
                  <a:gd name="T17" fmla="*/ 49 h 61"/>
                  <a:gd name="T18" fmla="*/ 80 w 82"/>
                  <a:gd name="T19" fmla="*/ 26 h 61"/>
                  <a:gd name="T20" fmla="*/ 81 w 82"/>
                  <a:gd name="T21" fmla="*/ 22 h 61"/>
                  <a:gd name="T22" fmla="*/ 81 w 82"/>
                  <a:gd name="T23" fmla="*/ 12 h 61"/>
                  <a:gd name="T24" fmla="*/ 77 w 82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61">
                    <a:moveTo>
                      <a:pt x="77" y="0"/>
                    </a:moveTo>
                    <a:cubicBezTo>
                      <a:pt x="80" y="16"/>
                      <a:pt x="69" y="32"/>
                      <a:pt x="55" y="41"/>
                    </a:cubicBezTo>
                    <a:cubicBezTo>
                      <a:pt x="41" y="49"/>
                      <a:pt x="24" y="52"/>
                      <a:pt x="8" y="53"/>
                    </a:cubicBezTo>
                    <a:cubicBezTo>
                      <a:pt x="7" y="53"/>
                      <a:pt x="6" y="53"/>
                      <a:pt x="6" y="53"/>
                    </a:cubicBezTo>
                    <a:cubicBezTo>
                      <a:pt x="4" y="53"/>
                      <a:pt x="2" y="52"/>
                      <a:pt x="0" y="52"/>
                    </a:cubicBezTo>
                    <a:cubicBezTo>
                      <a:pt x="0" y="55"/>
                      <a:pt x="1" y="57"/>
                      <a:pt x="3" y="59"/>
                    </a:cubicBezTo>
                    <a:cubicBezTo>
                      <a:pt x="5" y="60"/>
                      <a:pt x="7" y="61"/>
                      <a:pt x="10" y="61"/>
                    </a:cubicBezTo>
                    <a:cubicBezTo>
                      <a:pt x="11" y="61"/>
                      <a:pt x="12" y="61"/>
                      <a:pt x="12" y="61"/>
                    </a:cubicBezTo>
                    <a:cubicBezTo>
                      <a:pt x="29" y="60"/>
                      <a:pt x="46" y="58"/>
                      <a:pt x="60" y="49"/>
                    </a:cubicBezTo>
                    <a:cubicBezTo>
                      <a:pt x="69" y="44"/>
                      <a:pt x="76" y="35"/>
                      <a:pt x="80" y="26"/>
                    </a:cubicBezTo>
                    <a:cubicBezTo>
                      <a:pt x="80" y="24"/>
                      <a:pt x="81" y="23"/>
                      <a:pt x="81" y="22"/>
                    </a:cubicBezTo>
                    <a:cubicBezTo>
                      <a:pt x="82" y="18"/>
                      <a:pt x="82" y="15"/>
                      <a:pt x="81" y="12"/>
                    </a:cubicBezTo>
                    <a:cubicBezTo>
                      <a:pt x="80" y="7"/>
                      <a:pt x="79" y="3"/>
                      <a:pt x="77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ṡ1iḋê">
                <a:extLst>
                  <a:ext uri="{FF2B5EF4-FFF2-40B4-BE49-F238E27FC236}">
                    <a16:creationId xmlns="" xmlns:a16="http://schemas.microsoft.com/office/drawing/2014/main" id="{A1632D3E-E48C-4F41-BBDA-B4DF2ECE54AD}"/>
                  </a:ext>
                </a:extLst>
              </p:cNvPr>
              <p:cNvSpPr/>
              <p:nvPr/>
            </p:nvSpPr>
            <p:spPr bwMode="auto">
              <a:xfrm>
                <a:off x="6491288" y="2116139"/>
                <a:ext cx="55563" cy="85725"/>
              </a:xfrm>
              <a:custGeom>
                <a:avLst/>
                <a:gdLst>
                  <a:gd name="T0" fmla="*/ 38 w 38"/>
                  <a:gd name="T1" fmla="*/ 0 h 59"/>
                  <a:gd name="T2" fmla="*/ 26 w 38"/>
                  <a:gd name="T3" fmla="*/ 24 h 59"/>
                  <a:gd name="T4" fmla="*/ 0 w 38"/>
                  <a:gd name="T5" fmla="*/ 59 h 59"/>
                  <a:gd name="T6" fmla="*/ 25 w 38"/>
                  <a:gd name="T7" fmla="*/ 27 h 59"/>
                  <a:gd name="T8" fmla="*/ 38 w 3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38" y="0"/>
                    </a:moveTo>
                    <a:cubicBezTo>
                      <a:pt x="35" y="9"/>
                      <a:pt x="32" y="17"/>
                      <a:pt x="26" y="24"/>
                    </a:cubicBezTo>
                    <a:cubicBezTo>
                      <a:pt x="16" y="35"/>
                      <a:pt x="2" y="44"/>
                      <a:pt x="0" y="59"/>
                    </a:cubicBezTo>
                    <a:cubicBezTo>
                      <a:pt x="4" y="46"/>
                      <a:pt x="16" y="38"/>
                      <a:pt x="25" y="27"/>
                    </a:cubicBezTo>
                    <a:cubicBezTo>
                      <a:pt x="32" y="20"/>
                      <a:pt x="36" y="10"/>
                      <a:pt x="38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šlïďê">
                <a:extLst>
                  <a:ext uri="{FF2B5EF4-FFF2-40B4-BE49-F238E27FC236}">
                    <a16:creationId xmlns="" xmlns:a16="http://schemas.microsoft.com/office/drawing/2014/main" id="{5F88AC3E-A8F2-40C9-ADB5-2A3781D293B3}"/>
                  </a:ext>
                </a:extLst>
              </p:cNvPr>
              <p:cNvSpPr/>
              <p:nvPr/>
            </p:nvSpPr>
            <p:spPr bwMode="auto">
              <a:xfrm>
                <a:off x="6481763" y="2055814"/>
                <a:ext cx="66675" cy="161925"/>
              </a:xfrm>
              <a:custGeom>
                <a:avLst/>
                <a:gdLst>
                  <a:gd name="T0" fmla="*/ 39 w 46"/>
                  <a:gd name="T1" fmla="*/ 0 h 111"/>
                  <a:gd name="T2" fmla="*/ 27 w 46"/>
                  <a:gd name="T3" fmla="*/ 56 h 111"/>
                  <a:gd name="T4" fmla="*/ 1 w 46"/>
                  <a:gd name="T5" fmla="*/ 92 h 111"/>
                  <a:gd name="T6" fmla="*/ 5 w 46"/>
                  <a:gd name="T7" fmla="*/ 111 h 111"/>
                  <a:gd name="T8" fmla="*/ 5 w 46"/>
                  <a:gd name="T9" fmla="*/ 104 h 111"/>
                  <a:gd name="T10" fmla="*/ 6 w 46"/>
                  <a:gd name="T11" fmla="*/ 100 h 111"/>
                  <a:gd name="T12" fmla="*/ 32 w 46"/>
                  <a:gd name="T13" fmla="*/ 65 h 111"/>
                  <a:gd name="T14" fmla="*/ 44 w 46"/>
                  <a:gd name="T15" fmla="*/ 41 h 111"/>
                  <a:gd name="T16" fmla="*/ 39 w 46"/>
                  <a:gd name="T1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11">
                    <a:moveTo>
                      <a:pt x="39" y="0"/>
                    </a:moveTo>
                    <a:cubicBezTo>
                      <a:pt x="44" y="20"/>
                      <a:pt x="39" y="40"/>
                      <a:pt x="27" y="56"/>
                    </a:cubicBezTo>
                    <a:cubicBezTo>
                      <a:pt x="18" y="68"/>
                      <a:pt x="3" y="77"/>
                      <a:pt x="1" y="92"/>
                    </a:cubicBezTo>
                    <a:cubicBezTo>
                      <a:pt x="0" y="99"/>
                      <a:pt x="2" y="105"/>
                      <a:pt x="5" y="111"/>
                    </a:cubicBezTo>
                    <a:cubicBezTo>
                      <a:pt x="5" y="109"/>
                      <a:pt x="5" y="106"/>
                      <a:pt x="5" y="104"/>
                    </a:cubicBezTo>
                    <a:cubicBezTo>
                      <a:pt x="5" y="102"/>
                      <a:pt x="6" y="101"/>
                      <a:pt x="6" y="100"/>
                    </a:cubicBezTo>
                    <a:cubicBezTo>
                      <a:pt x="8" y="85"/>
                      <a:pt x="22" y="76"/>
                      <a:pt x="32" y="65"/>
                    </a:cubicBezTo>
                    <a:cubicBezTo>
                      <a:pt x="38" y="58"/>
                      <a:pt x="41" y="50"/>
                      <a:pt x="44" y="41"/>
                    </a:cubicBezTo>
                    <a:cubicBezTo>
                      <a:pt x="46" y="27"/>
                      <a:pt x="45" y="13"/>
                      <a:pt x="39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ŝļîdé">
                <a:extLst>
                  <a:ext uri="{FF2B5EF4-FFF2-40B4-BE49-F238E27FC236}">
                    <a16:creationId xmlns="" xmlns:a16="http://schemas.microsoft.com/office/drawing/2014/main" id="{7BD48CE8-2B0A-41D5-8CDC-35BE85AD8167}"/>
                  </a:ext>
                </a:extLst>
              </p:cNvPr>
              <p:cNvSpPr/>
              <p:nvPr/>
            </p:nvSpPr>
            <p:spPr bwMode="auto">
              <a:xfrm>
                <a:off x="5813426" y="4511676"/>
                <a:ext cx="504825" cy="139700"/>
              </a:xfrm>
              <a:custGeom>
                <a:avLst/>
                <a:gdLst>
                  <a:gd name="T0" fmla="*/ 11 w 345"/>
                  <a:gd name="T1" fmla="*/ 48 h 95"/>
                  <a:gd name="T2" fmla="*/ 0 w 345"/>
                  <a:gd name="T3" fmla="*/ 67 h 95"/>
                  <a:gd name="T4" fmla="*/ 10 w 345"/>
                  <a:gd name="T5" fmla="*/ 50 h 95"/>
                  <a:gd name="T6" fmla="*/ 11 w 345"/>
                  <a:gd name="T7" fmla="*/ 48 h 95"/>
                  <a:gd name="T8" fmla="*/ 271 w 345"/>
                  <a:gd name="T9" fmla="*/ 0 h 95"/>
                  <a:gd name="T10" fmla="*/ 274 w 345"/>
                  <a:gd name="T11" fmla="*/ 3 h 95"/>
                  <a:gd name="T12" fmla="*/ 328 w 345"/>
                  <a:gd name="T13" fmla="*/ 42 h 95"/>
                  <a:gd name="T14" fmla="*/ 344 w 345"/>
                  <a:gd name="T15" fmla="*/ 95 h 95"/>
                  <a:gd name="T16" fmla="*/ 328 w 345"/>
                  <a:gd name="T17" fmla="*/ 40 h 95"/>
                  <a:gd name="T18" fmla="*/ 271 w 345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5" h="95">
                    <a:moveTo>
                      <a:pt x="11" y="48"/>
                    </a:moveTo>
                    <a:cubicBezTo>
                      <a:pt x="4" y="52"/>
                      <a:pt x="0" y="60"/>
                      <a:pt x="0" y="67"/>
                    </a:cubicBezTo>
                    <a:cubicBezTo>
                      <a:pt x="0" y="61"/>
                      <a:pt x="4" y="55"/>
                      <a:pt x="10" y="50"/>
                    </a:cubicBezTo>
                    <a:cubicBezTo>
                      <a:pt x="10" y="50"/>
                      <a:pt x="10" y="49"/>
                      <a:pt x="11" y="48"/>
                    </a:cubicBezTo>
                    <a:moveTo>
                      <a:pt x="271" y="0"/>
                    </a:moveTo>
                    <a:cubicBezTo>
                      <a:pt x="272" y="1"/>
                      <a:pt x="273" y="2"/>
                      <a:pt x="274" y="3"/>
                    </a:cubicBezTo>
                    <a:cubicBezTo>
                      <a:pt x="298" y="14"/>
                      <a:pt x="318" y="27"/>
                      <a:pt x="328" y="42"/>
                    </a:cubicBezTo>
                    <a:cubicBezTo>
                      <a:pt x="339" y="58"/>
                      <a:pt x="344" y="76"/>
                      <a:pt x="344" y="95"/>
                    </a:cubicBezTo>
                    <a:cubicBezTo>
                      <a:pt x="345" y="75"/>
                      <a:pt x="339" y="56"/>
                      <a:pt x="328" y="40"/>
                    </a:cubicBezTo>
                    <a:cubicBezTo>
                      <a:pt x="317" y="25"/>
                      <a:pt x="296" y="11"/>
                      <a:pt x="271" y="0"/>
                    </a:cubicBezTo>
                  </a:path>
                </a:pathLst>
              </a:custGeom>
              <a:solidFill>
                <a:srgbClr val="6A7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ïṧļíḓe">
                <a:extLst>
                  <a:ext uri="{FF2B5EF4-FFF2-40B4-BE49-F238E27FC236}">
                    <a16:creationId xmlns="" xmlns:a16="http://schemas.microsoft.com/office/drawing/2014/main" id="{2606C02A-2ABE-48AE-B74D-1E691FCB751D}"/>
                  </a:ext>
                </a:extLst>
              </p:cNvPr>
              <p:cNvSpPr/>
              <p:nvPr/>
            </p:nvSpPr>
            <p:spPr bwMode="auto">
              <a:xfrm>
                <a:off x="5827713" y="4505326"/>
                <a:ext cx="387350" cy="79375"/>
              </a:xfrm>
              <a:custGeom>
                <a:avLst/>
                <a:gdLst>
                  <a:gd name="T0" fmla="*/ 3 w 264"/>
                  <a:gd name="T1" fmla="*/ 50 h 54"/>
                  <a:gd name="T2" fmla="*/ 1 w 264"/>
                  <a:gd name="T3" fmla="*/ 52 h 54"/>
                  <a:gd name="T4" fmla="*/ 0 w 264"/>
                  <a:gd name="T5" fmla="*/ 54 h 54"/>
                  <a:gd name="T6" fmla="*/ 2 w 264"/>
                  <a:gd name="T7" fmla="*/ 53 h 54"/>
                  <a:gd name="T8" fmla="*/ 3 w 264"/>
                  <a:gd name="T9" fmla="*/ 50 h 54"/>
                  <a:gd name="T10" fmla="*/ 253 w 264"/>
                  <a:gd name="T11" fmla="*/ 0 h 54"/>
                  <a:gd name="T12" fmla="*/ 257 w 264"/>
                  <a:gd name="T13" fmla="*/ 4 h 54"/>
                  <a:gd name="T14" fmla="*/ 264 w 264"/>
                  <a:gd name="T15" fmla="*/ 7 h 54"/>
                  <a:gd name="T16" fmla="*/ 261 w 264"/>
                  <a:gd name="T17" fmla="*/ 4 h 54"/>
                  <a:gd name="T18" fmla="*/ 253 w 264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54">
                    <a:moveTo>
                      <a:pt x="3" y="50"/>
                    </a:moveTo>
                    <a:cubicBezTo>
                      <a:pt x="3" y="51"/>
                      <a:pt x="2" y="51"/>
                      <a:pt x="1" y="52"/>
                    </a:cubicBezTo>
                    <a:cubicBezTo>
                      <a:pt x="0" y="53"/>
                      <a:pt x="0" y="54"/>
                      <a:pt x="0" y="54"/>
                    </a:cubicBezTo>
                    <a:cubicBezTo>
                      <a:pt x="1" y="54"/>
                      <a:pt x="1" y="53"/>
                      <a:pt x="2" y="53"/>
                    </a:cubicBezTo>
                    <a:cubicBezTo>
                      <a:pt x="3" y="52"/>
                      <a:pt x="3" y="51"/>
                      <a:pt x="3" y="50"/>
                    </a:cubicBezTo>
                    <a:moveTo>
                      <a:pt x="253" y="0"/>
                    </a:moveTo>
                    <a:cubicBezTo>
                      <a:pt x="254" y="2"/>
                      <a:pt x="256" y="3"/>
                      <a:pt x="257" y="4"/>
                    </a:cubicBezTo>
                    <a:cubicBezTo>
                      <a:pt x="259" y="5"/>
                      <a:pt x="262" y="6"/>
                      <a:pt x="264" y="7"/>
                    </a:cubicBezTo>
                    <a:cubicBezTo>
                      <a:pt x="263" y="6"/>
                      <a:pt x="262" y="5"/>
                      <a:pt x="261" y="4"/>
                    </a:cubicBezTo>
                    <a:cubicBezTo>
                      <a:pt x="258" y="3"/>
                      <a:pt x="256" y="1"/>
                      <a:pt x="253" y="0"/>
                    </a:cubicBezTo>
                  </a:path>
                </a:pathLst>
              </a:custGeom>
              <a:solidFill>
                <a:srgbClr val="5F6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îṧḻiḑé">
                <a:extLst>
                  <a:ext uri="{FF2B5EF4-FFF2-40B4-BE49-F238E27FC236}">
                    <a16:creationId xmlns="" xmlns:a16="http://schemas.microsoft.com/office/drawing/2014/main" id="{5E9863E8-08A0-4C49-B3C8-257E38D95C95}"/>
                  </a:ext>
                </a:extLst>
              </p:cNvPr>
              <p:cNvSpPr/>
              <p:nvPr/>
            </p:nvSpPr>
            <p:spPr bwMode="auto">
              <a:xfrm>
                <a:off x="5830888" y="4470401"/>
                <a:ext cx="373063" cy="112713"/>
              </a:xfrm>
              <a:custGeom>
                <a:avLst/>
                <a:gdLst>
                  <a:gd name="T0" fmla="*/ 133 w 255"/>
                  <a:gd name="T1" fmla="*/ 0 h 77"/>
                  <a:gd name="T2" fmla="*/ 99 w 255"/>
                  <a:gd name="T3" fmla="*/ 4 h 77"/>
                  <a:gd name="T4" fmla="*/ 58 w 255"/>
                  <a:gd name="T5" fmla="*/ 31 h 77"/>
                  <a:gd name="T6" fmla="*/ 44 w 255"/>
                  <a:gd name="T7" fmla="*/ 57 h 77"/>
                  <a:gd name="T8" fmla="*/ 4 w 255"/>
                  <a:gd name="T9" fmla="*/ 73 h 77"/>
                  <a:gd name="T10" fmla="*/ 1 w 255"/>
                  <a:gd name="T11" fmla="*/ 74 h 77"/>
                  <a:gd name="T12" fmla="*/ 0 w 255"/>
                  <a:gd name="T13" fmla="*/ 77 h 77"/>
                  <a:gd name="T14" fmla="*/ 3 w 255"/>
                  <a:gd name="T15" fmla="*/ 75 h 77"/>
                  <a:gd name="T16" fmla="*/ 44 w 255"/>
                  <a:gd name="T17" fmla="*/ 59 h 77"/>
                  <a:gd name="T18" fmla="*/ 58 w 255"/>
                  <a:gd name="T19" fmla="*/ 33 h 77"/>
                  <a:gd name="T20" fmla="*/ 99 w 255"/>
                  <a:gd name="T21" fmla="*/ 6 h 77"/>
                  <a:gd name="T22" fmla="*/ 133 w 255"/>
                  <a:gd name="T23" fmla="*/ 2 h 77"/>
                  <a:gd name="T24" fmla="*/ 255 w 255"/>
                  <a:gd name="T25" fmla="*/ 28 h 77"/>
                  <a:gd name="T26" fmla="*/ 251 w 255"/>
                  <a:gd name="T27" fmla="*/ 24 h 77"/>
                  <a:gd name="T28" fmla="*/ 133 w 255"/>
                  <a:gd name="T2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5" h="77">
                    <a:moveTo>
                      <a:pt x="133" y="0"/>
                    </a:moveTo>
                    <a:cubicBezTo>
                      <a:pt x="120" y="0"/>
                      <a:pt x="109" y="1"/>
                      <a:pt x="99" y="4"/>
                    </a:cubicBezTo>
                    <a:cubicBezTo>
                      <a:pt x="83" y="8"/>
                      <a:pt x="66" y="17"/>
                      <a:pt x="58" y="31"/>
                    </a:cubicBezTo>
                    <a:cubicBezTo>
                      <a:pt x="53" y="40"/>
                      <a:pt x="51" y="50"/>
                      <a:pt x="44" y="57"/>
                    </a:cubicBezTo>
                    <a:cubicBezTo>
                      <a:pt x="34" y="67"/>
                      <a:pt x="17" y="67"/>
                      <a:pt x="4" y="73"/>
                    </a:cubicBezTo>
                    <a:cubicBezTo>
                      <a:pt x="3" y="73"/>
                      <a:pt x="2" y="74"/>
                      <a:pt x="1" y="74"/>
                    </a:cubicBezTo>
                    <a:cubicBezTo>
                      <a:pt x="1" y="75"/>
                      <a:pt x="1" y="76"/>
                      <a:pt x="0" y="77"/>
                    </a:cubicBezTo>
                    <a:cubicBezTo>
                      <a:pt x="1" y="76"/>
                      <a:pt x="2" y="75"/>
                      <a:pt x="3" y="75"/>
                    </a:cubicBezTo>
                    <a:cubicBezTo>
                      <a:pt x="17" y="69"/>
                      <a:pt x="34" y="69"/>
                      <a:pt x="44" y="59"/>
                    </a:cubicBezTo>
                    <a:cubicBezTo>
                      <a:pt x="51" y="52"/>
                      <a:pt x="53" y="42"/>
                      <a:pt x="58" y="33"/>
                    </a:cubicBezTo>
                    <a:cubicBezTo>
                      <a:pt x="66" y="19"/>
                      <a:pt x="83" y="10"/>
                      <a:pt x="99" y="6"/>
                    </a:cubicBezTo>
                    <a:cubicBezTo>
                      <a:pt x="109" y="3"/>
                      <a:pt x="120" y="2"/>
                      <a:pt x="133" y="2"/>
                    </a:cubicBezTo>
                    <a:cubicBezTo>
                      <a:pt x="170" y="2"/>
                      <a:pt x="217" y="12"/>
                      <a:pt x="255" y="28"/>
                    </a:cubicBezTo>
                    <a:cubicBezTo>
                      <a:pt x="254" y="27"/>
                      <a:pt x="252" y="26"/>
                      <a:pt x="251" y="24"/>
                    </a:cubicBezTo>
                    <a:cubicBezTo>
                      <a:pt x="214" y="9"/>
                      <a:pt x="169" y="0"/>
                      <a:pt x="133" y="0"/>
                    </a:cubicBezTo>
                  </a:path>
                </a:pathLst>
              </a:custGeom>
              <a:solidFill>
                <a:srgbClr val="E5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ï$1îḑê">
                <a:extLst>
                  <a:ext uri="{FF2B5EF4-FFF2-40B4-BE49-F238E27FC236}">
                    <a16:creationId xmlns="" xmlns:a16="http://schemas.microsoft.com/office/drawing/2014/main" id="{68E5844D-5752-4853-9F0B-003F3CF3AD36}"/>
                  </a:ext>
                </a:extLst>
              </p:cNvPr>
              <p:cNvSpPr/>
              <p:nvPr/>
            </p:nvSpPr>
            <p:spPr bwMode="auto">
              <a:xfrm>
                <a:off x="5813426" y="4473576"/>
                <a:ext cx="503238" cy="179388"/>
              </a:xfrm>
              <a:custGeom>
                <a:avLst/>
                <a:gdLst>
                  <a:gd name="T0" fmla="*/ 145 w 344"/>
                  <a:gd name="T1" fmla="*/ 0 h 123"/>
                  <a:gd name="T2" fmla="*/ 111 w 344"/>
                  <a:gd name="T3" fmla="*/ 4 h 123"/>
                  <a:gd name="T4" fmla="*/ 70 w 344"/>
                  <a:gd name="T5" fmla="*/ 31 h 123"/>
                  <a:gd name="T6" fmla="*/ 56 w 344"/>
                  <a:gd name="T7" fmla="*/ 57 h 123"/>
                  <a:gd name="T8" fmla="*/ 15 w 344"/>
                  <a:gd name="T9" fmla="*/ 73 h 123"/>
                  <a:gd name="T10" fmla="*/ 12 w 344"/>
                  <a:gd name="T11" fmla="*/ 75 h 123"/>
                  <a:gd name="T12" fmla="*/ 10 w 344"/>
                  <a:gd name="T13" fmla="*/ 76 h 123"/>
                  <a:gd name="T14" fmla="*/ 0 w 344"/>
                  <a:gd name="T15" fmla="*/ 93 h 123"/>
                  <a:gd name="T16" fmla="*/ 0 w 344"/>
                  <a:gd name="T17" fmla="*/ 97 h 123"/>
                  <a:gd name="T18" fmla="*/ 16 w 344"/>
                  <a:gd name="T19" fmla="*/ 79 h 123"/>
                  <a:gd name="T20" fmla="*/ 56 w 344"/>
                  <a:gd name="T21" fmla="*/ 63 h 123"/>
                  <a:gd name="T22" fmla="*/ 70 w 344"/>
                  <a:gd name="T23" fmla="*/ 37 h 123"/>
                  <a:gd name="T24" fmla="*/ 111 w 344"/>
                  <a:gd name="T25" fmla="*/ 10 h 123"/>
                  <a:gd name="T26" fmla="*/ 145 w 344"/>
                  <a:gd name="T27" fmla="*/ 6 h 123"/>
                  <a:gd name="T28" fmla="*/ 328 w 344"/>
                  <a:gd name="T29" fmla="*/ 74 h 123"/>
                  <a:gd name="T30" fmla="*/ 344 w 344"/>
                  <a:gd name="T31" fmla="*/ 123 h 123"/>
                  <a:gd name="T32" fmla="*/ 344 w 344"/>
                  <a:gd name="T33" fmla="*/ 121 h 123"/>
                  <a:gd name="T34" fmla="*/ 328 w 344"/>
                  <a:gd name="T35" fmla="*/ 68 h 123"/>
                  <a:gd name="T36" fmla="*/ 274 w 344"/>
                  <a:gd name="T37" fmla="*/ 29 h 123"/>
                  <a:gd name="T38" fmla="*/ 267 w 344"/>
                  <a:gd name="T39" fmla="*/ 26 h 123"/>
                  <a:gd name="T40" fmla="*/ 145 w 344"/>
                  <a:gd name="T4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4" h="123">
                    <a:moveTo>
                      <a:pt x="145" y="0"/>
                    </a:moveTo>
                    <a:cubicBezTo>
                      <a:pt x="132" y="0"/>
                      <a:pt x="121" y="1"/>
                      <a:pt x="111" y="4"/>
                    </a:cubicBezTo>
                    <a:cubicBezTo>
                      <a:pt x="95" y="8"/>
                      <a:pt x="78" y="17"/>
                      <a:pt x="70" y="31"/>
                    </a:cubicBezTo>
                    <a:cubicBezTo>
                      <a:pt x="65" y="40"/>
                      <a:pt x="63" y="50"/>
                      <a:pt x="56" y="57"/>
                    </a:cubicBezTo>
                    <a:cubicBezTo>
                      <a:pt x="46" y="67"/>
                      <a:pt x="29" y="67"/>
                      <a:pt x="15" y="73"/>
                    </a:cubicBezTo>
                    <a:cubicBezTo>
                      <a:pt x="14" y="73"/>
                      <a:pt x="13" y="74"/>
                      <a:pt x="12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4" y="81"/>
                      <a:pt x="0" y="87"/>
                      <a:pt x="0" y="93"/>
                    </a:cubicBezTo>
                    <a:cubicBezTo>
                      <a:pt x="0" y="94"/>
                      <a:pt x="0" y="95"/>
                      <a:pt x="0" y="97"/>
                    </a:cubicBezTo>
                    <a:cubicBezTo>
                      <a:pt x="3" y="89"/>
                      <a:pt x="8" y="82"/>
                      <a:pt x="16" y="79"/>
                    </a:cubicBezTo>
                    <a:cubicBezTo>
                      <a:pt x="29" y="73"/>
                      <a:pt x="46" y="73"/>
                      <a:pt x="56" y="63"/>
                    </a:cubicBezTo>
                    <a:cubicBezTo>
                      <a:pt x="63" y="56"/>
                      <a:pt x="65" y="46"/>
                      <a:pt x="70" y="37"/>
                    </a:cubicBezTo>
                    <a:cubicBezTo>
                      <a:pt x="78" y="23"/>
                      <a:pt x="95" y="14"/>
                      <a:pt x="111" y="10"/>
                    </a:cubicBezTo>
                    <a:cubicBezTo>
                      <a:pt x="121" y="7"/>
                      <a:pt x="132" y="6"/>
                      <a:pt x="145" y="6"/>
                    </a:cubicBezTo>
                    <a:cubicBezTo>
                      <a:pt x="208" y="6"/>
                      <a:pt x="301" y="35"/>
                      <a:pt x="328" y="74"/>
                    </a:cubicBezTo>
                    <a:cubicBezTo>
                      <a:pt x="338" y="88"/>
                      <a:pt x="343" y="105"/>
                      <a:pt x="344" y="123"/>
                    </a:cubicBezTo>
                    <a:cubicBezTo>
                      <a:pt x="344" y="122"/>
                      <a:pt x="344" y="121"/>
                      <a:pt x="344" y="121"/>
                    </a:cubicBezTo>
                    <a:cubicBezTo>
                      <a:pt x="344" y="102"/>
                      <a:pt x="339" y="84"/>
                      <a:pt x="328" y="68"/>
                    </a:cubicBezTo>
                    <a:cubicBezTo>
                      <a:pt x="318" y="53"/>
                      <a:pt x="298" y="40"/>
                      <a:pt x="274" y="29"/>
                    </a:cubicBezTo>
                    <a:cubicBezTo>
                      <a:pt x="272" y="28"/>
                      <a:pt x="269" y="27"/>
                      <a:pt x="267" y="26"/>
                    </a:cubicBezTo>
                    <a:cubicBezTo>
                      <a:pt x="229" y="10"/>
                      <a:pt x="182" y="0"/>
                      <a:pt x="145" y="0"/>
                    </a:cubicBezTo>
                  </a:path>
                </a:pathLst>
              </a:custGeom>
              <a:solidFill>
                <a:srgbClr val="A6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í$lïdê">
                <a:extLst>
                  <a:ext uri="{FF2B5EF4-FFF2-40B4-BE49-F238E27FC236}">
                    <a16:creationId xmlns="" xmlns:a16="http://schemas.microsoft.com/office/drawing/2014/main" id="{F7742FBD-5A54-4FC6-9761-BC2B2DB94ED7}"/>
                  </a:ext>
                </a:extLst>
              </p:cNvPr>
              <p:cNvSpPr/>
              <p:nvPr/>
            </p:nvSpPr>
            <p:spPr bwMode="auto">
              <a:xfrm>
                <a:off x="5784851" y="4625976"/>
                <a:ext cx="30163" cy="46038"/>
              </a:xfrm>
              <a:custGeom>
                <a:avLst/>
                <a:gdLst>
                  <a:gd name="T0" fmla="*/ 20 w 21"/>
                  <a:gd name="T1" fmla="*/ 0 h 32"/>
                  <a:gd name="T2" fmla="*/ 0 w 21"/>
                  <a:gd name="T3" fmla="*/ 25 h 32"/>
                  <a:gd name="T4" fmla="*/ 0 w 21"/>
                  <a:gd name="T5" fmla="*/ 32 h 32"/>
                  <a:gd name="T6" fmla="*/ 0 w 21"/>
                  <a:gd name="T7" fmla="*/ 27 h 32"/>
                  <a:gd name="T8" fmla="*/ 21 w 21"/>
                  <a:gd name="T9" fmla="*/ 2 h 32"/>
                  <a:gd name="T10" fmla="*/ 21 w 21"/>
                  <a:gd name="T11" fmla="*/ 2 h 32"/>
                  <a:gd name="T12" fmla="*/ 20 w 2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2">
                    <a:moveTo>
                      <a:pt x="20" y="0"/>
                    </a:moveTo>
                    <a:cubicBezTo>
                      <a:pt x="9" y="4"/>
                      <a:pt x="2" y="14"/>
                      <a:pt x="0" y="25"/>
                    </a:cubicBezTo>
                    <a:cubicBezTo>
                      <a:pt x="0" y="27"/>
                      <a:pt x="0" y="29"/>
                      <a:pt x="0" y="32"/>
                    </a:cubicBezTo>
                    <a:cubicBezTo>
                      <a:pt x="0" y="30"/>
                      <a:pt x="0" y="29"/>
                      <a:pt x="0" y="27"/>
                    </a:cubicBezTo>
                    <a:cubicBezTo>
                      <a:pt x="2" y="16"/>
                      <a:pt x="10" y="5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0" y="1"/>
                      <a:pt x="20" y="0"/>
                    </a:cubicBezTo>
                  </a:path>
                </a:pathLst>
              </a:custGeom>
              <a:solidFill>
                <a:srgbClr val="6A7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işḻïdê">
                <a:extLst>
                  <a:ext uri="{FF2B5EF4-FFF2-40B4-BE49-F238E27FC236}">
                    <a16:creationId xmlns="" xmlns:a16="http://schemas.microsoft.com/office/drawing/2014/main" id="{531D3315-61DD-4DE1-93C1-7B2FCEDE7B07}"/>
                  </a:ext>
                </a:extLst>
              </p:cNvPr>
              <p:cNvSpPr/>
              <p:nvPr/>
            </p:nvSpPr>
            <p:spPr bwMode="auto">
              <a:xfrm>
                <a:off x="5815013" y="4629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6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ïsḷîḋe">
                <a:extLst>
                  <a:ext uri="{FF2B5EF4-FFF2-40B4-BE49-F238E27FC236}">
                    <a16:creationId xmlns="" xmlns:a16="http://schemas.microsoft.com/office/drawing/2014/main" id="{ABD5B679-BE6D-4F38-AB4F-5EA17161AA4F}"/>
                  </a:ext>
                </a:extLst>
              </p:cNvPr>
              <p:cNvSpPr/>
              <p:nvPr/>
            </p:nvSpPr>
            <p:spPr bwMode="auto">
              <a:xfrm>
                <a:off x="5784851" y="4629151"/>
                <a:ext cx="38100" cy="47625"/>
              </a:xfrm>
              <a:custGeom>
                <a:avLst/>
                <a:gdLst>
                  <a:gd name="T0" fmla="*/ 21 w 26"/>
                  <a:gd name="T1" fmla="*/ 0 h 33"/>
                  <a:gd name="T2" fmla="*/ 21 w 26"/>
                  <a:gd name="T3" fmla="*/ 0 h 33"/>
                  <a:gd name="T4" fmla="*/ 0 w 26"/>
                  <a:gd name="T5" fmla="*/ 25 h 33"/>
                  <a:gd name="T6" fmla="*/ 0 w 26"/>
                  <a:gd name="T7" fmla="*/ 30 h 33"/>
                  <a:gd name="T8" fmla="*/ 0 w 26"/>
                  <a:gd name="T9" fmla="*/ 33 h 33"/>
                  <a:gd name="T10" fmla="*/ 0 w 26"/>
                  <a:gd name="T11" fmla="*/ 31 h 33"/>
                  <a:gd name="T12" fmla="*/ 26 w 26"/>
                  <a:gd name="T13" fmla="*/ 5 h 33"/>
                  <a:gd name="T14" fmla="*/ 21 w 2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3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3"/>
                      <a:pt x="2" y="14"/>
                      <a:pt x="0" y="25"/>
                    </a:cubicBezTo>
                    <a:cubicBezTo>
                      <a:pt x="0" y="27"/>
                      <a:pt x="0" y="28"/>
                      <a:pt x="0" y="30"/>
                    </a:cubicBezTo>
                    <a:cubicBezTo>
                      <a:pt x="0" y="31"/>
                      <a:pt x="0" y="32"/>
                      <a:pt x="0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2" y="18"/>
                      <a:pt x="12" y="6"/>
                      <a:pt x="26" y="5"/>
                    </a:cubicBezTo>
                    <a:cubicBezTo>
                      <a:pt x="24" y="4"/>
                      <a:pt x="22" y="2"/>
                      <a:pt x="21" y="0"/>
                    </a:cubicBezTo>
                  </a:path>
                </a:pathLst>
              </a:custGeom>
              <a:solidFill>
                <a:srgbClr val="A6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îṩļïḍè">
                <a:extLst>
                  <a:ext uri="{FF2B5EF4-FFF2-40B4-BE49-F238E27FC236}">
                    <a16:creationId xmlns="" xmlns:a16="http://schemas.microsoft.com/office/drawing/2014/main" id="{A8A97864-346C-4F72-A1B2-EBCC3DFACF8D}"/>
                  </a:ext>
                </a:extLst>
              </p:cNvPr>
              <p:cNvSpPr/>
              <p:nvPr/>
            </p:nvSpPr>
            <p:spPr bwMode="auto">
              <a:xfrm>
                <a:off x="6491288" y="2557464"/>
                <a:ext cx="533400" cy="6921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ṧľîďé">
                <a:extLst>
                  <a:ext uri="{FF2B5EF4-FFF2-40B4-BE49-F238E27FC236}">
                    <a16:creationId xmlns="" xmlns:a16="http://schemas.microsoft.com/office/drawing/2014/main" id="{0BA32C3E-7AAE-4BAF-AE02-71BEFB551C80}"/>
                  </a:ext>
                </a:extLst>
              </p:cNvPr>
              <p:cNvSpPr/>
              <p:nvPr/>
            </p:nvSpPr>
            <p:spPr bwMode="auto">
              <a:xfrm>
                <a:off x="6491288" y="2557464"/>
                <a:ext cx="533400" cy="692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ṥ1îdê">
                <a:extLst>
                  <a:ext uri="{FF2B5EF4-FFF2-40B4-BE49-F238E27FC236}">
                    <a16:creationId xmlns="" xmlns:a16="http://schemas.microsoft.com/office/drawing/2014/main" id="{5128D1CE-FAF7-403C-8BB8-E14C33F55601}"/>
                  </a:ext>
                </a:extLst>
              </p:cNvPr>
              <p:cNvSpPr/>
              <p:nvPr/>
            </p:nvSpPr>
            <p:spPr bwMode="auto">
              <a:xfrm>
                <a:off x="6491288" y="2557464"/>
                <a:ext cx="533400" cy="692150"/>
              </a:xfrm>
              <a:custGeom>
                <a:avLst/>
                <a:gdLst>
                  <a:gd name="T0" fmla="*/ 364 w 364"/>
                  <a:gd name="T1" fmla="*/ 0 h 474"/>
                  <a:gd name="T2" fmla="*/ 236 w 364"/>
                  <a:gd name="T3" fmla="*/ 0 h 474"/>
                  <a:gd name="T4" fmla="*/ 146 w 364"/>
                  <a:gd name="T5" fmla="*/ 88 h 474"/>
                  <a:gd name="T6" fmla="*/ 121 w 364"/>
                  <a:gd name="T7" fmla="*/ 81 h 474"/>
                  <a:gd name="T8" fmla="*/ 109 w 364"/>
                  <a:gd name="T9" fmla="*/ 0 h 474"/>
                  <a:gd name="T10" fmla="*/ 0 w 364"/>
                  <a:gd name="T11" fmla="*/ 0 h 474"/>
                  <a:gd name="T12" fmla="*/ 0 w 364"/>
                  <a:gd name="T13" fmla="*/ 474 h 474"/>
                  <a:gd name="T14" fmla="*/ 364 w 364"/>
                  <a:gd name="T15" fmla="*/ 474 h 474"/>
                  <a:gd name="T16" fmla="*/ 364 w 364"/>
                  <a:gd name="T1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4" h="474">
                    <a:moveTo>
                      <a:pt x="364" y="0"/>
                    </a:moveTo>
                    <a:cubicBezTo>
                      <a:pt x="236" y="0"/>
                      <a:pt x="236" y="0"/>
                      <a:pt x="236" y="0"/>
                    </a:cubicBezTo>
                    <a:cubicBezTo>
                      <a:pt x="216" y="41"/>
                      <a:pt x="185" y="88"/>
                      <a:pt x="146" y="88"/>
                    </a:cubicBezTo>
                    <a:cubicBezTo>
                      <a:pt x="138" y="88"/>
                      <a:pt x="130" y="86"/>
                      <a:pt x="121" y="81"/>
                    </a:cubicBezTo>
                    <a:cubicBezTo>
                      <a:pt x="91" y="66"/>
                      <a:pt x="93" y="34"/>
                      <a:pt x="1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4"/>
                      <a:pt x="0" y="474"/>
                      <a:pt x="0" y="474"/>
                    </a:cubicBezTo>
                    <a:cubicBezTo>
                      <a:pt x="364" y="474"/>
                      <a:pt x="364" y="474"/>
                      <a:pt x="364" y="474"/>
                    </a:cubicBezTo>
                    <a:cubicBezTo>
                      <a:pt x="364" y="0"/>
                      <a:pt x="364" y="0"/>
                      <a:pt x="36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íSḷïḋê">
                <a:extLst>
                  <a:ext uri="{FF2B5EF4-FFF2-40B4-BE49-F238E27FC236}">
                    <a16:creationId xmlns="" xmlns:a16="http://schemas.microsoft.com/office/drawing/2014/main" id="{80C81134-53DA-4EBB-BA2B-51CDC472BFC0}"/>
                  </a:ext>
                </a:extLst>
              </p:cNvPr>
              <p:cNvSpPr/>
              <p:nvPr/>
            </p:nvSpPr>
            <p:spPr bwMode="auto">
              <a:xfrm>
                <a:off x="6702426" y="2598739"/>
                <a:ext cx="641350" cy="773113"/>
              </a:xfrm>
              <a:custGeom>
                <a:avLst/>
                <a:gdLst>
                  <a:gd name="T0" fmla="*/ 0 w 404"/>
                  <a:gd name="T1" fmla="*/ 56 h 487"/>
                  <a:gd name="T2" fmla="*/ 331 w 404"/>
                  <a:gd name="T3" fmla="*/ 0 h 487"/>
                  <a:gd name="T4" fmla="*/ 404 w 404"/>
                  <a:gd name="T5" fmla="*/ 430 h 487"/>
                  <a:gd name="T6" fmla="*/ 74 w 404"/>
                  <a:gd name="T7" fmla="*/ 487 h 487"/>
                  <a:gd name="T8" fmla="*/ 0 w 404"/>
                  <a:gd name="T9" fmla="*/ 56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487">
                    <a:moveTo>
                      <a:pt x="0" y="56"/>
                    </a:moveTo>
                    <a:lnTo>
                      <a:pt x="331" y="0"/>
                    </a:lnTo>
                    <a:lnTo>
                      <a:pt x="404" y="430"/>
                    </a:lnTo>
                    <a:lnTo>
                      <a:pt x="74" y="487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íšļidè">
                <a:extLst>
                  <a:ext uri="{FF2B5EF4-FFF2-40B4-BE49-F238E27FC236}">
                    <a16:creationId xmlns="" xmlns:a16="http://schemas.microsoft.com/office/drawing/2014/main" id="{1202F595-9C6D-4C29-B970-96984E8FAF6A}"/>
                  </a:ext>
                </a:extLst>
              </p:cNvPr>
              <p:cNvSpPr/>
              <p:nvPr/>
            </p:nvSpPr>
            <p:spPr bwMode="auto">
              <a:xfrm>
                <a:off x="6829426" y="3133726"/>
                <a:ext cx="150813" cy="180975"/>
              </a:xfrm>
              <a:custGeom>
                <a:avLst/>
                <a:gdLst>
                  <a:gd name="T0" fmla="*/ 0 w 95"/>
                  <a:gd name="T1" fmla="*/ 13 h 114"/>
                  <a:gd name="T2" fmla="*/ 78 w 95"/>
                  <a:gd name="T3" fmla="*/ 0 h 114"/>
                  <a:gd name="T4" fmla="*/ 95 w 95"/>
                  <a:gd name="T5" fmla="*/ 101 h 114"/>
                  <a:gd name="T6" fmla="*/ 18 w 95"/>
                  <a:gd name="T7" fmla="*/ 114 h 114"/>
                  <a:gd name="T8" fmla="*/ 0 w 95"/>
                  <a:gd name="T9" fmla="*/ 1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4">
                    <a:moveTo>
                      <a:pt x="0" y="13"/>
                    </a:moveTo>
                    <a:lnTo>
                      <a:pt x="78" y="0"/>
                    </a:lnTo>
                    <a:lnTo>
                      <a:pt x="95" y="101"/>
                    </a:lnTo>
                    <a:lnTo>
                      <a:pt x="18" y="11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$1ïde">
                <a:extLst>
                  <a:ext uri="{FF2B5EF4-FFF2-40B4-BE49-F238E27FC236}">
                    <a16:creationId xmlns="" xmlns:a16="http://schemas.microsoft.com/office/drawing/2014/main" id="{58DBD933-B5CB-48E7-B153-3E3A883355ED}"/>
                  </a:ext>
                </a:extLst>
              </p:cNvPr>
              <p:cNvSpPr/>
              <p:nvPr/>
            </p:nvSpPr>
            <p:spPr bwMode="auto">
              <a:xfrm>
                <a:off x="7000876" y="3103564"/>
                <a:ext cx="150813" cy="180975"/>
              </a:xfrm>
              <a:custGeom>
                <a:avLst/>
                <a:gdLst>
                  <a:gd name="T0" fmla="*/ 0 w 95"/>
                  <a:gd name="T1" fmla="*/ 13 h 114"/>
                  <a:gd name="T2" fmla="*/ 77 w 95"/>
                  <a:gd name="T3" fmla="*/ 0 h 114"/>
                  <a:gd name="T4" fmla="*/ 95 w 95"/>
                  <a:gd name="T5" fmla="*/ 101 h 114"/>
                  <a:gd name="T6" fmla="*/ 16 w 95"/>
                  <a:gd name="T7" fmla="*/ 114 h 114"/>
                  <a:gd name="T8" fmla="*/ 0 w 95"/>
                  <a:gd name="T9" fmla="*/ 1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4">
                    <a:moveTo>
                      <a:pt x="0" y="13"/>
                    </a:moveTo>
                    <a:lnTo>
                      <a:pt x="77" y="0"/>
                    </a:lnTo>
                    <a:lnTo>
                      <a:pt x="95" y="101"/>
                    </a:lnTo>
                    <a:lnTo>
                      <a:pt x="16" y="11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íṣḷïḓè">
                <a:extLst>
                  <a:ext uri="{FF2B5EF4-FFF2-40B4-BE49-F238E27FC236}">
                    <a16:creationId xmlns="" xmlns:a16="http://schemas.microsoft.com/office/drawing/2014/main" id="{7A034E5D-E0A2-446E-AA94-B9A0C3E3ED94}"/>
                  </a:ext>
                </a:extLst>
              </p:cNvPr>
              <p:cNvSpPr/>
              <p:nvPr/>
            </p:nvSpPr>
            <p:spPr bwMode="auto">
              <a:xfrm>
                <a:off x="6811963" y="2868614"/>
                <a:ext cx="458788" cy="234950"/>
              </a:xfrm>
              <a:custGeom>
                <a:avLst/>
                <a:gdLst>
                  <a:gd name="T0" fmla="*/ 0 w 289"/>
                  <a:gd name="T1" fmla="*/ 46 h 148"/>
                  <a:gd name="T2" fmla="*/ 272 w 289"/>
                  <a:gd name="T3" fmla="*/ 0 h 148"/>
                  <a:gd name="T4" fmla="*/ 289 w 289"/>
                  <a:gd name="T5" fmla="*/ 101 h 148"/>
                  <a:gd name="T6" fmla="*/ 18 w 289"/>
                  <a:gd name="T7" fmla="*/ 148 h 148"/>
                  <a:gd name="T8" fmla="*/ 0 w 289"/>
                  <a:gd name="T9" fmla="*/ 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148">
                    <a:moveTo>
                      <a:pt x="0" y="46"/>
                    </a:moveTo>
                    <a:lnTo>
                      <a:pt x="272" y="0"/>
                    </a:lnTo>
                    <a:lnTo>
                      <a:pt x="289" y="101"/>
                    </a:lnTo>
                    <a:lnTo>
                      <a:pt x="18" y="148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íṥ1íďé">
                <a:extLst>
                  <a:ext uri="{FF2B5EF4-FFF2-40B4-BE49-F238E27FC236}">
                    <a16:creationId xmlns="" xmlns:a16="http://schemas.microsoft.com/office/drawing/2014/main" id="{68026F47-807B-439E-A214-41C8556B2A58}"/>
                  </a:ext>
                </a:extLst>
              </p:cNvPr>
              <p:cNvSpPr/>
              <p:nvPr/>
            </p:nvSpPr>
            <p:spPr bwMode="auto">
              <a:xfrm>
                <a:off x="6775451" y="2676526"/>
                <a:ext cx="438150" cy="109538"/>
              </a:xfrm>
              <a:custGeom>
                <a:avLst/>
                <a:gdLst>
                  <a:gd name="T0" fmla="*/ 0 w 276"/>
                  <a:gd name="T1" fmla="*/ 47 h 69"/>
                  <a:gd name="T2" fmla="*/ 273 w 276"/>
                  <a:gd name="T3" fmla="*/ 0 h 69"/>
                  <a:gd name="T4" fmla="*/ 276 w 276"/>
                  <a:gd name="T5" fmla="*/ 22 h 69"/>
                  <a:gd name="T6" fmla="*/ 4 w 276"/>
                  <a:gd name="T7" fmla="*/ 69 h 69"/>
                  <a:gd name="T8" fmla="*/ 0 w 276"/>
                  <a:gd name="T9" fmla="*/ 4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69">
                    <a:moveTo>
                      <a:pt x="0" y="47"/>
                    </a:moveTo>
                    <a:lnTo>
                      <a:pt x="273" y="0"/>
                    </a:lnTo>
                    <a:lnTo>
                      <a:pt x="276" y="22"/>
                    </a:lnTo>
                    <a:lnTo>
                      <a:pt x="4" y="69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îṡḻïḍe">
                <a:extLst>
                  <a:ext uri="{FF2B5EF4-FFF2-40B4-BE49-F238E27FC236}">
                    <a16:creationId xmlns="" xmlns:a16="http://schemas.microsoft.com/office/drawing/2014/main" id="{92DBA2F0-59DC-401A-B55B-35B080E228E4}"/>
                  </a:ext>
                </a:extLst>
              </p:cNvPr>
              <p:cNvSpPr/>
              <p:nvPr/>
            </p:nvSpPr>
            <p:spPr bwMode="auto">
              <a:xfrm>
                <a:off x="6789738" y="2741614"/>
                <a:ext cx="439738" cy="109538"/>
              </a:xfrm>
              <a:custGeom>
                <a:avLst/>
                <a:gdLst>
                  <a:gd name="T0" fmla="*/ 0 w 277"/>
                  <a:gd name="T1" fmla="*/ 47 h 69"/>
                  <a:gd name="T2" fmla="*/ 272 w 277"/>
                  <a:gd name="T3" fmla="*/ 0 h 69"/>
                  <a:gd name="T4" fmla="*/ 277 w 277"/>
                  <a:gd name="T5" fmla="*/ 23 h 69"/>
                  <a:gd name="T6" fmla="*/ 4 w 277"/>
                  <a:gd name="T7" fmla="*/ 69 h 69"/>
                  <a:gd name="T8" fmla="*/ 0 w 277"/>
                  <a:gd name="T9" fmla="*/ 4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69">
                    <a:moveTo>
                      <a:pt x="0" y="47"/>
                    </a:moveTo>
                    <a:lnTo>
                      <a:pt x="272" y="0"/>
                    </a:lnTo>
                    <a:lnTo>
                      <a:pt x="277" y="23"/>
                    </a:lnTo>
                    <a:lnTo>
                      <a:pt x="4" y="69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íšlîḑé">
                <a:extLst>
                  <a:ext uri="{FF2B5EF4-FFF2-40B4-BE49-F238E27FC236}">
                    <a16:creationId xmlns="" xmlns:a16="http://schemas.microsoft.com/office/drawing/2014/main" id="{55C0AE0A-6206-4257-B48A-AA13D9E59A61}"/>
                  </a:ext>
                </a:extLst>
              </p:cNvPr>
              <p:cNvSpPr/>
              <p:nvPr/>
            </p:nvSpPr>
            <p:spPr bwMode="auto">
              <a:xfrm>
                <a:off x="6546851" y="2370139"/>
                <a:ext cx="344488" cy="368300"/>
              </a:xfrm>
              <a:custGeom>
                <a:avLst/>
                <a:gdLst>
                  <a:gd name="T0" fmla="*/ 167 w 236"/>
                  <a:gd name="T1" fmla="*/ 0 h 253"/>
                  <a:gd name="T2" fmla="*/ 84 w 236"/>
                  <a:gd name="T3" fmla="*/ 210 h 253"/>
                  <a:gd name="T4" fmla="*/ 223 w 236"/>
                  <a:gd name="T5" fmla="*/ 68 h 253"/>
                  <a:gd name="T6" fmla="*/ 236 w 236"/>
                  <a:gd name="T7" fmla="*/ 26 h 253"/>
                  <a:gd name="T8" fmla="*/ 167 w 236"/>
                  <a:gd name="T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53">
                    <a:moveTo>
                      <a:pt x="167" y="0"/>
                    </a:moveTo>
                    <a:cubicBezTo>
                      <a:pt x="167" y="0"/>
                      <a:pt x="0" y="168"/>
                      <a:pt x="84" y="210"/>
                    </a:cubicBezTo>
                    <a:cubicBezTo>
                      <a:pt x="168" y="253"/>
                      <a:pt x="223" y="68"/>
                      <a:pt x="223" y="68"/>
                    </a:cubicBezTo>
                    <a:cubicBezTo>
                      <a:pt x="236" y="26"/>
                      <a:pt x="236" y="26"/>
                      <a:pt x="236" y="26"/>
                    </a:cubicBezTo>
                    <a:cubicBezTo>
                      <a:pt x="167" y="0"/>
                      <a:pt x="167" y="0"/>
                      <a:pt x="167" y="0"/>
                    </a:cubicBezTo>
                  </a:path>
                </a:pathLst>
              </a:custGeom>
              <a:solidFill>
                <a:srgbClr val="AE6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îṧļïďé">
                <a:extLst>
                  <a:ext uri="{FF2B5EF4-FFF2-40B4-BE49-F238E27FC236}">
                    <a16:creationId xmlns="" xmlns:a16="http://schemas.microsoft.com/office/drawing/2014/main" id="{283B55B7-61BA-4692-A949-DF15619EE9A3}"/>
                  </a:ext>
                </a:extLst>
              </p:cNvPr>
              <p:cNvSpPr/>
              <p:nvPr/>
            </p:nvSpPr>
            <p:spPr bwMode="auto">
              <a:xfrm>
                <a:off x="6738938" y="2398714"/>
                <a:ext cx="179388" cy="76200"/>
              </a:xfrm>
              <a:custGeom>
                <a:avLst/>
                <a:gdLst>
                  <a:gd name="T0" fmla="*/ 97 w 123"/>
                  <a:gd name="T1" fmla="*/ 30 h 52"/>
                  <a:gd name="T2" fmla="*/ 95 w 123"/>
                  <a:gd name="T3" fmla="*/ 36 h 52"/>
                  <a:gd name="T4" fmla="*/ 120 w 123"/>
                  <a:gd name="T5" fmla="*/ 52 h 52"/>
                  <a:gd name="T6" fmla="*/ 123 w 123"/>
                  <a:gd name="T7" fmla="*/ 52 h 52"/>
                  <a:gd name="T8" fmla="*/ 122 w 123"/>
                  <a:gd name="T9" fmla="*/ 47 h 52"/>
                  <a:gd name="T10" fmla="*/ 97 w 123"/>
                  <a:gd name="T11" fmla="*/ 30 h 52"/>
                  <a:gd name="T12" fmla="*/ 5 w 123"/>
                  <a:gd name="T13" fmla="*/ 0 h 52"/>
                  <a:gd name="T14" fmla="*/ 0 w 123"/>
                  <a:gd name="T15" fmla="*/ 11 h 52"/>
                  <a:gd name="T16" fmla="*/ 6 w 123"/>
                  <a:gd name="T17" fmla="*/ 12 h 52"/>
                  <a:gd name="T18" fmla="*/ 13 w 123"/>
                  <a:gd name="T19" fmla="*/ 4 h 52"/>
                  <a:gd name="T20" fmla="*/ 4 w 123"/>
                  <a:gd name="T21" fmla="*/ 6 h 52"/>
                  <a:gd name="T22" fmla="*/ 5 w 123"/>
                  <a:gd name="T2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52">
                    <a:moveTo>
                      <a:pt x="97" y="30"/>
                    </a:moveTo>
                    <a:cubicBezTo>
                      <a:pt x="95" y="36"/>
                      <a:pt x="95" y="36"/>
                      <a:pt x="95" y="36"/>
                    </a:cubicBezTo>
                    <a:cubicBezTo>
                      <a:pt x="105" y="40"/>
                      <a:pt x="114" y="46"/>
                      <a:pt x="120" y="52"/>
                    </a:cubicBezTo>
                    <a:cubicBezTo>
                      <a:pt x="123" y="52"/>
                      <a:pt x="123" y="52"/>
                      <a:pt x="123" y="52"/>
                    </a:cubicBezTo>
                    <a:cubicBezTo>
                      <a:pt x="122" y="47"/>
                      <a:pt x="122" y="47"/>
                      <a:pt x="122" y="47"/>
                    </a:cubicBezTo>
                    <a:cubicBezTo>
                      <a:pt x="117" y="43"/>
                      <a:pt x="108" y="37"/>
                      <a:pt x="97" y="30"/>
                    </a:cubicBezTo>
                    <a:moveTo>
                      <a:pt x="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2" y="11"/>
                      <a:pt x="6" y="12"/>
                    </a:cubicBezTo>
                    <a:cubicBezTo>
                      <a:pt x="8" y="9"/>
                      <a:pt x="11" y="7"/>
                      <a:pt x="13" y="4"/>
                    </a:cubicBezTo>
                    <a:cubicBezTo>
                      <a:pt x="10" y="5"/>
                      <a:pt x="7" y="5"/>
                      <a:pt x="4" y="6"/>
                    </a:cubicBezTo>
                    <a:cubicBezTo>
                      <a:pt x="4" y="6"/>
                      <a:pt x="4" y="4"/>
                      <a:pt x="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îşļidé">
                <a:extLst>
                  <a:ext uri="{FF2B5EF4-FFF2-40B4-BE49-F238E27FC236}">
                    <a16:creationId xmlns="" xmlns:a16="http://schemas.microsoft.com/office/drawing/2014/main" id="{12338483-2149-443B-9CDF-5AD9E0274002}"/>
                  </a:ext>
                </a:extLst>
              </p:cNvPr>
              <p:cNvSpPr/>
              <p:nvPr/>
            </p:nvSpPr>
            <p:spPr bwMode="auto">
              <a:xfrm>
                <a:off x="6915151" y="2474914"/>
                <a:ext cx="3175" cy="6350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484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iṩlíḋê">
                <a:extLst>
                  <a:ext uri="{FF2B5EF4-FFF2-40B4-BE49-F238E27FC236}">
                    <a16:creationId xmlns="" xmlns:a16="http://schemas.microsoft.com/office/drawing/2014/main" id="{6C2173AF-AB7B-4132-978A-426D9A3E41E8}"/>
                  </a:ext>
                </a:extLst>
              </p:cNvPr>
              <p:cNvSpPr/>
              <p:nvPr/>
            </p:nvSpPr>
            <p:spPr bwMode="auto">
              <a:xfrm>
                <a:off x="6745288" y="2312989"/>
                <a:ext cx="171450" cy="153988"/>
              </a:xfrm>
              <a:custGeom>
                <a:avLst/>
                <a:gdLst>
                  <a:gd name="T0" fmla="*/ 92 w 118"/>
                  <a:gd name="T1" fmla="*/ 0 h 106"/>
                  <a:gd name="T2" fmla="*/ 17 w 118"/>
                  <a:gd name="T3" fmla="*/ 24 h 106"/>
                  <a:gd name="T4" fmla="*/ 1 w 118"/>
                  <a:gd name="T5" fmla="*/ 59 h 106"/>
                  <a:gd name="T6" fmla="*/ 0 w 118"/>
                  <a:gd name="T7" fmla="*/ 65 h 106"/>
                  <a:gd name="T8" fmla="*/ 9 w 118"/>
                  <a:gd name="T9" fmla="*/ 63 h 106"/>
                  <a:gd name="T10" fmla="*/ 31 w 118"/>
                  <a:gd name="T11" fmla="*/ 39 h 106"/>
                  <a:gd name="T12" fmla="*/ 100 w 118"/>
                  <a:gd name="T13" fmla="*/ 65 h 106"/>
                  <a:gd name="T14" fmla="*/ 93 w 118"/>
                  <a:gd name="T15" fmla="*/ 89 h 106"/>
                  <a:gd name="T16" fmla="*/ 118 w 118"/>
                  <a:gd name="T17" fmla="*/ 106 h 106"/>
                  <a:gd name="T18" fmla="*/ 107 w 118"/>
                  <a:gd name="T19" fmla="*/ 34 h 106"/>
                  <a:gd name="T20" fmla="*/ 92 w 118"/>
                  <a:gd name="T2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06">
                    <a:moveTo>
                      <a:pt x="92" y="0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63"/>
                      <a:pt x="0" y="65"/>
                      <a:pt x="0" y="65"/>
                    </a:cubicBezTo>
                    <a:cubicBezTo>
                      <a:pt x="3" y="64"/>
                      <a:pt x="6" y="64"/>
                      <a:pt x="9" y="63"/>
                    </a:cubicBezTo>
                    <a:cubicBezTo>
                      <a:pt x="22" y="48"/>
                      <a:pt x="31" y="39"/>
                      <a:pt x="31" y="39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104" y="96"/>
                      <a:pt x="113" y="102"/>
                      <a:pt x="118" y="106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444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sḻiḑê">
                <a:extLst>
                  <a:ext uri="{FF2B5EF4-FFF2-40B4-BE49-F238E27FC236}">
                    <a16:creationId xmlns="" xmlns:a16="http://schemas.microsoft.com/office/drawing/2014/main" id="{96593DDD-F5A6-4BA5-ACBC-B136DCDB8AA7}"/>
                  </a:ext>
                </a:extLst>
              </p:cNvPr>
              <p:cNvSpPr/>
              <p:nvPr/>
            </p:nvSpPr>
            <p:spPr bwMode="auto">
              <a:xfrm>
                <a:off x="6748463" y="2370139"/>
                <a:ext cx="142875" cy="80963"/>
              </a:xfrm>
              <a:custGeom>
                <a:avLst/>
                <a:gdLst>
                  <a:gd name="T0" fmla="*/ 29 w 98"/>
                  <a:gd name="T1" fmla="*/ 0 h 56"/>
                  <a:gd name="T2" fmla="*/ 7 w 98"/>
                  <a:gd name="T3" fmla="*/ 24 h 56"/>
                  <a:gd name="T4" fmla="*/ 0 w 98"/>
                  <a:gd name="T5" fmla="*/ 32 h 56"/>
                  <a:gd name="T6" fmla="*/ 89 w 98"/>
                  <a:gd name="T7" fmla="*/ 56 h 56"/>
                  <a:gd name="T8" fmla="*/ 91 w 98"/>
                  <a:gd name="T9" fmla="*/ 50 h 56"/>
                  <a:gd name="T10" fmla="*/ 98 w 98"/>
                  <a:gd name="T11" fmla="*/ 26 h 56"/>
                  <a:gd name="T12" fmla="*/ 29 w 98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6">
                    <a:moveTo>
                      <a:pt x="29" y="0"/>
                    </a:moveTo>
                    <a:cubicBezTo>
                      <a:pt x="29" y="0"/>
                      <a:pt x="20" y="9"/>
                      <a:pt x="7" y="24"/>
                    </a:cubicBezTo>
                    <a:cubicBezTo>
                      <a:pt x="5" y="27"/>
                      <a:pt x="2" y="29"/>
                      <a:pt x="0" y="32"/>
                    </a:cubicBezTo>
                    <a:cubicBezTo>
                      <a:pt x="16" y="34"/>
                      <a:pt x="59" y="42"/>
                      <a:pt x="89" y="56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9C63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íSḻïḑe">
                <a:extLst>
                  <a:ext uri="{FF2B5EF4-FFF2-40B4-BE49-F238E27FC236}">
                    <a16:creationId xmlns="" xmlns:a16="http://schemas.microsoft.com/office/drawing/2014/main" id="{549D0006-5E23-481E-B62F-3FE8CFADD00A}"/>
                  </a:ext>
                </a:extLst>
              </p:cNvPr>
              <p:cNvSpPr/>
              <p:nvPr/>
            </p:nvSpPr>
            <p:spPr bwMode="auto">
              <a:xfrm>
                <a:off x="6745288" y="2306639"/>
                <a:ext cx="179388" cy="168275"/>
              </a:xfrm>
              <a:custGeom>
                <a:avLst/>
                <a:gdLst>
                  <a:gd name="T0" fmla="*/ 21 w 123"/>
                  <a:gd name="T1" fmla="*/ 24 h 115"/>
                  <a:gd name="T2" fmla="*/ 0 w 123"/>
                  <a:gd name="T3" fmla="*/ 70 h 115"/>
                  <a:gd name="T4" fmla="*/ 123 w 123"/>
                  <a:gd name="T5" fmla="*/ 115 h 115"/>
                  <a:gd name="T6" fmla="*/ 111 w 123"/>
                  <a:gd name="T7" fmla="*/ 34 h 115"/>
                  <a:gd name="T8" fmla="*/ 96 w 123"/>
                  <a:gd name="T9" fmla="*/ 0 h 115"/>
                  <a:gd name="T10" fmla="*/ 21 w 123"/>
                  <a:gd name="T11" fmla="*/ 2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15">
                    <a:moveTo>
                      <a:pt x="21" y="24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102" y="84"/>
                      <a:pt x="123" y="115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21" y="24"/>
                    </a:lnTo>
                    <a:close/>
                  </a:path>
                </a:pathLst>
              </a:custGeom>
              <a:solidFill>
                <a:srgbClr val="4C4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ṣ1iḋe">
                <a:extLst>
                  <a:ext uri="{FF2B5EF4-FFF2-40B4-BE49-F238E27FC236}">
                    <a16:creationId xmlns="" xmlns:a16="http://schemas.microsoft.com/office/drawing/2014/main" id="{04BAA7CC-576F-4100-B866-7982BF699B18}"/>
                  </a:ext>
                </a:extLst>
              </p:cNvPr>
              <p:cNvSpPr/>
              <p:nvPr/>
            </p:nvSpPr>
            <p:spPr bwMode="auto">
              <a:xfrm>
                <a:off x="7673976" y="3568701"/>
                <a:ext cx="11113" cy="476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1 h 3"/>
                  <a:gd name="T4" fmla="*/ 3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2 w 7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îṥļíḓê">
                <a:extLst>
                  <a:ext uri="{FF2B5EF4-FFF2-40B4-BE49-F238E27FC236}">
                    <a16:creationId xmlns="" xmlns:a16="http://schemas.microsoft.com/office/drawing/2014/main" id="{8E957F17-C36E-4E1B-AAB3-A5242F31BE75}"/>
                  </a:ext>
                </a:extLst>
              </p:cNvPr>
              <p:cNvSpPr/>
              <p:nvPr/>
            </p:nvSpPr>
            <p:spPr bwMode="auto">
              <a:xfrm>
                <a:off x="7673976" y="3568701"/>
                <a:ext cx="11113" cy="476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1 h 3"/>
                  <a:gd name="T4" fmla="*/ 3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2 w 7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iṣlíḑê">
                <a:extLst>
                  <a:ext uri="{FF2B5EF4-FFF2-40B4-BE49-F238E27FC236}">
                    <a16:creationId xmlns="" xmlns:a16="http://schemas.microsoft.com/office/drawing/2014/main" id="{F7C4F7EB-B5E2-427F-9C6F-221EAA6F2F0F}"/>
                  </a:ext>
                </a:extLst>
              </p:cNvPr>
              <p:cNvSpPr/>
              <p:nvPr/>
            </p:nvSpPr>
            <p:spPr bwMode="auto">
              <a:xfrm>
                <a:off x="7673976" y="3568701"/>
                <a:ext cx="11113" cy="4763"/>
              </a:xfrm>
              <a:custGeom>
                <a:avLst/>
                <a:gdLst>
                  <a:gd name="T0" fmla="*/ 2 w 7"/>
                  <a:gd name="T1" fmla="*/ 0 h 3"/>
                  <a:gd name="T2" fmla="*/ 2 w 7"/>
                  <a:gd name="T3" fmla="*/ 0 h 3"/>
                  <a:gd name="T4" fmla="*/ 2 w 7"/>
                  <a:gd name="T5" fmla="*/ 0 h 3"/>
                  <a:gd name="T6" fmla="*/ 0 w 7"/>
                  <a:gd name="T7" fmla="*/ 1 h 3"/>
                  <a:gd name="T8" fmla="*/ 3 w 7"/>
                  <a:gd name="T9" fmla="*/ 3 h 3"/>
                  <a:gd name="T10" fmla="*/ 3 w 7"/>
                  <a:gd name="T11" fmla="*/ 3 h 3"/>
                  <a:gd name="T12" fmla="*/ 7 w 7"/>
                  <a:gd name="T13" fmla="*/ 0 h 3"/>
                  <a:gd name="T14" fmla="*/ 7 w 7"/>
                  <a:gd name="T15" fmla="*/ 0 h 3"/>
                  <a:gd name="T16" fmla="*/ 2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F4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ïSļíďè">
                <a:extLst>
                  <a:ext uri="{FF2B5EF4-FFF2-40B4-BE49-F238E27FC236}">
                    <a16:creationId xmlns="" xmlns:a16="http://schemas.microsoft.com/office/drawing/2014/main" id="{B78E747A-E82B-462E-9D78-983D16F23E5E}"/>
                  </a:ext>
                </a:extLst>
              </p:cNvPr>
              <p:cNvSpPr/>
              <p:nvPr/>
            </p:nvSpPr>
            <p:spPr bwMode="auto">
              <a:xfrm>
                <a:off x="7673976" y="3568701"/>
                <a:ext cx="11113" cy="4763"/>
              </a:xfrm>
              <a:custGeom>
                <a:avLst/>
                <a:gdLst>
                  <a:gd name="T0" fmla="*/ 2 w 7"/>
                  <a:gd name="T1" fmla="*/ 0 h 3"/>
                  <a:gd name="T2" fmla="*/ 2 w 7"/>
                  <a:gd name="T3" fmla="*/ 0 h 3"/>
                  <a:gd name="T4" fmla="*/ 2 w 7"/>
                  <a:gd name="T5" fmla="*/ 0 h 3"/>
                  <a:gd name="T6" fmla="*/ 0 w 7"/>
                  <a:gd name="T7" fmla="*/ 1 h 3"/>
                  <a:gd name="T8" fmla="*/ 3 w 7"/>
                  <a:gd name="T9" fmla="*/ 3 h 3"/>
                  <a:gd name="T10" fmla="*/ 3 w 7"/>
                  <a:gd name="T11" fmla="*/ 3 h 3"/>
                  <a:gd name="T12" fmla="*/ 7 w 7"/>
                  <a:gd name="T13" fmla="*/ 0 h 3"/>
                  <a:gd name="T14" fmla="*/ 7 w 7"/>
                  <a:gd name="T15" fmla="*/ 0 h 3"/>
                  <a:gd name="T16" fmla="*/ 2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îŝlïḍê">
                <a:extLst>
                  <a:ext uri="{FF2B5EF4-FFF2-40B4-BE49-F238E27FC236}">
                    <a16:creationId xmlns="" xmlns:a16="http://schemas.microsoft.com/office/drawing/2014/main" id="{52BDEFAD-E676-4DD0-B085-C62B0466F676}"/>
                  </a:ext>
                </a:extLst>
              </p:cNvPr>
              <p:cNvSpPr/>
              <p:nvPr/>
            </p:nvSpPr>
            <p:spPr bwMode="auto">
              <a:xfrm>
                <a:off x="7670801" y="3563939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0 w 4"/>
                  <a:gd name="T5" fmla="*/ 2 h 4"/>
                  <a:gd name="T6" fmla="*/ 1 w 4"/>
                  <a:gd name="T7" fmla="*/ 0 h 4"/>
                  <a:gd name="T8" fmla="*/ 2 w 4"/>
                  <a:gd name="T9" fmla="*/ 0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9C9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ïṥľídè">
                <a:extLst>
                  <a:ext uri="{FF2B5EF4-FFF2-40B4-BE49-F238E27FC236}">
                    <a16:creationId xmlns="" xmlns:a16="http://schemas.microsoft.com/office/drawing/2014/main" id="{B9E133A1-B964-457A-B1A9-AB1C712F8F47}"/>
                  </a:ext>
                </a:extLst>
              </p:cNvPr>
              <p:cNvSpPr/>
              <p:nvPr/>
            </p:nvSpPr>
            <p:spPr bwMode="auto">
              <a:xfrm>
                <a:off x="7670801" y="3563939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0 w 4"/>
                  <a:gd name="T5" fmla="*/ 2 h 4"/>
                  <a:gd name="T6" fmla="*/ 1 w 4"/>
                  <a:gd name="T7" fmla="*/ 0 h 4"/>
                  <a:gd name="T8" fmla="*/ 2 w 4"/>
                  <a:gd name="T9" fmla="*/ 0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íSliḓé">
                <a:extLst>
                  <a:ext uri="{FF2B5EF4-FFF2-40B4-BE49-F238E27FC236}">
                    <a16:creationId xmlns="" xmlns:a16="http://schemas.microsoft.com/office/drawing/2014/main" id="{2119FAB1-5FF6-4DFB-A4BD-6D8CD83C17CF}"/>
                  </a:ext>
                </a:extLst>
              </p:cNvPr>
              <p:cNvSpPr/>
              <p:nvPr/>
            </p:nvSpPr>
            <p:spPr bwMode="auto">
              <a:xfrm>
                <a:off x="7670801" y="3563939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iṩľïďê">
                <a:extLst>
                  <a:ext uri="{FF2B5EF4-FFF2-40B4-BE49-F238E27FC236}">
                    <a16:creationId xmlns="" xmlns:a16="http://schemas.microsoft.com/office/drawing/2014/main" id="{6502DB86-1843-4379-97EA-2822FDAE8CEB}"/>
                  </a:ext>
                </a:extLst>
              </p:cNvPr>
              <p:cNvSpPr/>
              <p:nvPr/>
            </p:nvSpPr>
            <p:spPr bwMode="auto">
              <a:xfrm>
                <a:off x="7670801" y="3563939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îşľïdè">
                <a:extLst>
                  <a:ext uri="{FF2B5EF4-FFF2-40B4-BE49-F238E27FC236}">
                    <a16:creationId xmlns="" xmlns:a16="http://schemas.microsoft.com/office/drawing/2014/main" id="{8AAC3061-FD36-4900-A9BC-D0A17DB7E693}"/>
                  </a:ext>
                </a:extLst>
              </p:cNvPr>
              <p:cNvSpPr/>
              <p:nvPr/>
            </p:nvSpPr>
            <p:spPr bwMode="auto">
              <a:xfrm>
                <a:off x="7424738" y="2803526"/>
                <a:ext cx="828675" cy="763588"/>
              </a:xfrm>
              <a:custGeom>
                <a:avLst/>
                <a:gdLst>
                  <a:gd name="T0" fmla="*/ 567 w 567"/>
                  <a:gd name="T1" fmla="*/ 247 h 523"/>
                  <a:gd name="T2" fmla="*/ 403 w 567"/>
                  <a:gd name="T3" fmla="*/ 11 h 523"/>
                  <a:gd name="T4" fmla="*/ 376 w 567"/>
                  <a:gd name="T5" fmla="*/ 6 h 523"/>
                  <a:gd name="T6" fmla="*/ 376 w 567"/>
                  <a:gd name="T7" fmla="*/ 6 h 523"/>
                  <a:gd name="T8" fmla="*/ 11 w 567"/>
                  <a:gd name="T9" fmla="*/ 256 h 523"/>
                  <a:gd name="T10" fmla="*/ 6 w 567"/>
                  <a:gd name="T11" fmla="*/ 284 h 523"/>
                  <a:gd name="T12" fmla="*/ 169 w 567"/>
                  <a:gd name="T13" fmla="*/ 523 h 523"/>
                  <a:gd name="T14" fmla="*/ 567 w 567"/>
                  <a:gd name="T15" fmla="*/ 24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7" h="523">
                    <a:moveTo>
                      <a:pt x="567" y="247"/>
                    </a:moveTo>
                    <a:cubicBezTo>
                      <a:pt x="403" y="11"/>
                      <a:pt x="403" y="11"/>
                      <a:pt x="403" y="11"/>
                    </a:cubicBezTo>
                    <a:cubicBezTo>
                      <a:pt x="397" y="2"/>
                      <a:pt x="385" y="0"/>
                      <a:pt x="376" y="6"/>
                    </a:cubicBezTo>
                    <a:cubicBezTo>
                      <a:pt x="376" y="6"/>
                      <a:pt x="376" y="6"/>
                      <a:pt x="376" y="6"/>
                    </a:cubicBezTo>
                    <a:cubicBezTo>
                      <a:pt x="11" y="256"/>
                      <a:pt x="11" y="256"/>
                      <a:pt x="11" y="256"/>
                    </a:cubicBezTo>
                    <a:cubicBezTo>
                      <a:pt x="2" y="262"/>
                      <a:pt x="0" y="275"/>
                      <a:pt x="6" y="284"/>
                    </a:cubicBezTo>
                    <a:cubicBezTo>
                      <a:pt x="169" y="523"/>
                      <a:pt x="169" y="523"/>
                      <a:pt x="169" y="523"/>
                    </a:cubicBezTo>
                    <a:cubicBezTo>
                      <a:pt x="567" y="247"/>
                      <a:pt x="567" y="247"/>
                      <a:pt x="567" y="247"/>
                    </a:cubicBezTo>
                  </a:path>
                </a:pathLst>
              </a:custGeom>
              <a:solidFill>
                <a:srgbClr val="9C9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íṩḷîḍé">
                <a:extLst>
                  <a:ext uri="{FF2B5EF4-FFF2-40B4-BE49-F238E27FC236}">
                    <a16:creationId xmlns="" xmlns:a16="http://schemas.microsoft.com/office/drawing/2014/main" id="{72C0EEF9-3593-4FB8-A1D4-4F8AF4397539}"/>
                  </a:ext>
                </a:extLst>
              </p:cNvPr>
              <p:cNvSpPr/>
              <p:nvPr/>
            </p:nvSpPr>
            <p:spPr bwMode="auto">
              <a:xfrm>
                <a:off x="7427913" y="2806701"/>
                <a:ext cx="569913" cy="760413"/>
              </a:xfrm>
              <a:custGeom>
                <a:avLst/>
                <a:gdLst>
                  <a:gd name="T0" fmla="*/ 385 w 390"/>
                  <a:gd name="T1" fmla="*/ 0 h 521"/>
                  <a:gd name="T2" fmla="*/ 374 w 390"/>
                  <a:gd name="T3" fmla="*/ 4 h 521"/>
                  <a:gd name="T4" fmla="*/ 374 w 390"/>
                  <a:gd name="T5" fmla="*/ 4 h 521"/>
                  <a:gd name="T6" fmla="*/ 9 w 390"/>
                  <a:gd name="T7" fmla="*/ 254 h 521"/>
                  <a:gd name="T8" fmla="*/ 0 w 390"/>
                  <a:gd name="T9" fmla="*/ 271 h 521"/>
                  <a:gd name="T10" fmla="*/ 4 w 390"/>
                  <a:gd name="T11" fmla="*/ 282 h 521"/>
                  <a:gd name="T12" fmla="*/ 167 w 390"/>
                  <a:gd name="T13" fmla="*/ 521 h 521"/>
                  <a:gd name="T14" fmla="*/ 169 w 390"/>
                  <a:gd name="T15" fmla="*/ 519 h 521"/>
                  <a:gd name="T16" fmla="*/ 8 w 390"/>
                  <a:gd name="T17" fmla="*/ 282 h 521"/>
                  <a:gd name="T18" fmla="*/ 13 w 390"/>
                  <a:gd name="T19" fmla="*/ 255 h 521"/>
                  <a:gd name="T20" fmla="*/ 378 w 390"/>
                  <a:gd name="T21" fmla="*/ 4 h 521"/>
                  <a:gd name="T22" fmla="*/ 378 w 390"/>
                  <a:gd name="T23" fmla="*/ 4 h 521"/>
                  <a:gd name="T24" fmla="*/ 389 w 390"/>
                  <a:gd name="T25" fmla="*/ 1 h 521"/>
                  <a:gd name="T26" fmla="*/ 390 w 390"/>
                  <a:gd name="T27" fmla="*/ 1 h 521"/>
                  <a:gd name="T28" fmla="*/ 385 w 390"/>
                  <a:gd name="T2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0" h="521">
                    <a:moveTo>
                      <a:pt x="385" y="0"/>
                    </a:moveTo>
                    <a:cubicBezTo>
                      <a:pt x="381" y="0"/>
                      <a:pt x="377" y="1"/>
                      <a:pt x="374" y="4"/>
                    </a:cubicBezTo>
                    <a:cubicBezTo>
                      <a:pt x="374" y="4"/>
                      <a:pt x="374" y="4"/>
                      <a:pt x="374" y="4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3" y="258"/>
                      <a:pt x="0" y="264"/>
                      <a:pt x="0" y="271"/>
                    </a:cubicBezTo>
                    <a:cubicBezTo>
                      <a:pt x="0" y="274"/>
                      <a:pt x="2" y="278"/>
                      <a:pt x="4" y="282"/>
                    </a:cubicBezTo>
                    <a:cubicBezTo>
                      <a:pt x="167" y="521"/>
                      <a:pt x="167" y="521"/>
                      <a:pt x="167" y="521"/>
                    </a:cubicBezTo>
                    <a:cubicBezTo>
                      <a:pt x="169" y="519"/>
                      <a:pt x="169" y="519"/>
                      <a:pt x="169" y="519"/>
                    </a:cubicBezTo>
                    <a:cubicBezTo>
                      <a:pt x="8" y="282"/>
                      <a:pt x="8" y="282"/>
                      <a:pt x="8" y="282"/>
                    </a:cubicBezTo>
                    <a:cubicBezTo>
                      <a:pt x="2" y="273"/>
                      <a:pt x="4" y="261"/>
                      <a:pt x="13" y="255"/>
                    </a:cubicBezTo>
                    <a:cubicBezTo>
                      <a:pt x="378" y="4"/>
                      <a:pt x="378" y="4"/>
                      <a:pt x="378" y="4"/>
                    </a:cubicBezTo>
                    <a:cubicBezTo>
                      <a:pt x="378" y="4"/>
                      <a:pt x="378" y="4"/>
                      <a:pt x="378" y="4"/>
                    </a:cubicBezTo>
                    <a:cubicBezTo>
                      <a:pt x="381" y="2"/>
                      <a:pt x="385" y="1"/>
                      <a:pt x="389" y="1"/>
                    </a:cubicBezTo>
                    <a:cubicBezTo>
                      <a:pt x="389" y="1"/>
                      <a:pt x="389" y="1"/>
                      <a:pt x="390" y="1"/>
                    </a:cubicBezTo>
                    <a:cubicBezTo>
                      <a:pt x="388" y="1"/>
                      <a:pt x="387" y="0"/>
                      <a:pt x="385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ïṧ1ïḍe">
                <a:extLst>
                  <a:ext uri="{FF2B5EF4-FFF2-40B4-BE49-F238E27FC236}">
                    <a16:creationId xmlns="" xmlns:a16="http://schemas.microsoft.com/office/drawing/2014/main" id="{12F5C750-5B86-4B6A-810C-EC6552ED0433}"/>
                  </a:ext>
                </a:extLst>
              </p:cNvPr>
              <p:cNvSpPr/>
              <p:nvPr/>
            </p:nvSpPr>
            <p:spPr bwMode="auto">
              <a:xfrm>
                <a:off x="7431088" y="2803526"/>
                <a:ext cx="828675" cy="765175"/>
              </a:xfrm>
              <a:custGeom>
                <a:avLst/>
                <a:gdLst>
                  <a:gd name="T0" fmla="*/ 567 w 567"/>
                  <a:gd name="T1" fmla="*/ 248 h 524"/>
                  <a:gd name="T2" fmla="*/ 403 w 567"/>
                  <a:gd name="T3" fmla="*/ 11 h 524"/>
                  <a:gd name="T4" fmla="*/ 376 w 567"/>
                  <a:gd name="T5" fmla="*/ 6 h 524"/>
                  <a:gd name="T6" fmla="*/ 376 w 567"/>
                  <a:gd name="T7" fmla="*/ 6 h 524"/>
                  <a:gd name="T8" fmla="*/ 11 w 567"/>
                  <a:gd name="T9" fmla="*/ 257 h 524"/>
                  <a:gd name="T10" fmla="*/ 6 w 567"/>
                  <a:gd name="T11" fmla="*/ 284 h 524"/>
                  <a:gd name="T12" fmla="*/ 169 w 567"/>
                  <a:gd name="T13" fmla="*/ 524 h 524"/>
                  <a:gd name="T14" fmla="*/ 567 w 567"/>
                  <a:gd name="T15" fmla="*/ 248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7" h="524">
                    <a:moveTo>
                      <a:pt x="567" y="248"/>
                    </a:moveTo>
                    <a:cubicBezTo>
                      <a:pt x="403" y="11"/>
                      <a:pt x="403" y="11"/>
                      <a:pt x="403" y="11"/>
                    </a:cubicBezTo>
                    <a:cubicBezTo>
                      <a:pt x="397" y="2"/>
                      <a:pt x="385" y="0"/>
                      <a:pt x="376" y="6"/>
                    </a:cubicBezTo>
                    <a:cubicBezTo>
                      <a:pt x="376" y="6"/>
                      <a:pt x="376" y="6"/>
                      <a:pt x="376" y="6"/>
                    </a:cubicBezTo>
                    <a:cubicBezTo>
                      <a:pt x="11" y="257"/>
                      <a:pt x="11" y="257"/>
                      <a:pt x="11" y="257"/>
                    </a:cubicBezTo>
                    <a:cubicBezTo>
                      <a:pt x="2" y="263"/>
                      <a:pt x="0" y="275"/>
                      <a:pt x="6" y="284"/>
                    </a:cubicBezTo>
                    <a:cubicBezTo>
                      <a:pt x="169" y="524"/>
                      <a:pt x="169" y="524"/>
                      <a:pt x="169" y="524"/>
                    </a:cubicBezTo>
                    <a:cubicBezTo>
                      <a:pt x="567" y="248"/>
                      <a:pt x="567" y="248"/>
                      <a:pt x="567" y="248"/>
                    </a:cubicBezTo>
                  </a:path>
                </a:pathLst>
              </a:custGeom>
              <a:solidFill>
                <a:srgbClr val="9C9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îṣľîdè">
                <a:extLst>
                  <a:ext uri="{FF2B5EF4-FFF2-40B4-BE49-F238E27FC236}">
                    <a16:creationId xmlns="" xmlns:a16="http://schemas.microsoft.com/office/drawing/2014/main" id="{E3E91DC6-8057-4EDD-AB71-0309225034D1}"/>
                  </a:ext>
                </a:extLst>
              </p:cNvPr>
              <p:cNvSpPr/>
              <p:nvPr/>
            </p:nvSpPr>
            <p:spPr bwMode="auto">
              <a:xfrm>
                <a:off x="7678738" y="3170239"/>
                <a:ext cx="784225" cy="471488"/>
              </a:xfrm>
              <a:custGeom>
                <a:avLst/>
                <a:gdLst>
                  <a:gd name="T0" fmla="*/ 534 w 537"/>
                  <a:gd name="T1" fmla="*/ 44 h 323"/>
                  <a:gd name="T2" fmla="*/ 398 w 537"/>
                  <a:gd name="T3" fmla="*/ 0 h 323"/>
                  <a:gd name="T4" fmla="*/ 0 w 537"/>
                  <a:gd name="T5" fmla="*/ 276 h 323"/>
                  <a:gd name="T6" fmla="*/ 138 w 537"/>
                  <a:gd name="T7" fmla="*/ 321 h 323"/>
                  <a:gd name="T8" fmla="*/ 157 w 537"/>
                  <a:gd name="T9" fmla="*/ 318 h 323"/>
                  <a:gd name="T10" fmla="*/ 535 w 537"/>
                  <a:gd name="T11" fmla="*/ 51 h 323"/>
                  <a:gd name="T12" fmla="*/ 536 w 537"/>
                  <a:gd name="T13" fmla="*/ 46 h 323"/>
                  <a:gd name="T14" fmla="*/ 534 w 537"/>
                  <a:gd name="T15" fmla="*/ 4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7" h="323">
                    <a:moveTo>
                      <a:pt x="534" y="44"/>
                    </a:moveTo>
                    <a:cubicBezTo>
                      <a:pt x="398" y="0"/>
                      <a:pt x="398" y="0"/>
                      <a:pt x="398" y="0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44" y="323"/>
                      <a:pt x="151" y="322"/>
                      <a:pt x="157" y="318"/>
                    </a:cubicBezTo>
                    <a:cubicBezTo>
                      <a:pt x="535" y="51"/>
                      <a:pt x="535" y="51"/>
                      <a:pt x="535" y="51"/>
                    </a:cubicBezTo>
                    <a:cubicBezTo>
                      <a:pt x="537" y="50"/>
                      <a:pt x="537" y="48"/>
                      <a:pt x="536" y="46"/>
                    </a:cubicBezTo>
                    <a:cubicBezTo>
                      <a:pt x="536" y="45"/>
                      <a:pt x="535" y="44"/>
                      <a:pt x="534" y="44"/>
                    </a:cubicBezTo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îṣľïḋè">
                <a:extLst>
                  <a:ext uri="{FF2B5EF4-FFF2-40B4-BE49-F238E27FC236}">
                    <a16:creationId xmlns="" xmlns:a16="http://schemas.microsoft.com/office/drawing/2014/main" id="{4BFCDE93-E944-4FDE-9A2A-7032007F99EB}"/>
                  </a:ext>
                </a:extLst>
              </p:cNvPr>
              <p:cNvSpPr/>
              <p:nvPr/>
            </p:nvSpPr>
            <p:spPr bwMode="auto">
              <a:xfrm>
                <a:off x="7678738" y="3170239"/>
                <a:ext cx="784225" cy="469900"/>
              </a:xfrm>
              <a:custGeom>
                <a:avLst/>
                <a:gdLst>
                  <a:gd name="T0" fmla="*/ 398 w 537"/>
                  <a:gd name="T1" fmla="*/ 0 h 322"/>
                  <a:gd name="T2" fmla="*/ 4 w 537"/>
                  <a:gd name="T3" fmla="*/ 273 h 322"/>
                  <a:gd name="T4" fmla="*/ 0 w 537"/>
                  <a:gd name="T5" fmla="*/ 276 h 322"/>
                  <a:gd name="T6" fmla="*/ 0 w 537"/>
                  <a:gd name="T7" fmla="*/ 276 h 322"/>
                  <a:gd name="T8" fmla="*/ 138 w 537"/>
                  <a:gd name="T9" fmla="*/ 321 h 322"/>
                  <a:gd name="T10" fmla="*/ 145 w 537"/>
                  <a:gd name="T11" fmla="*/ 322 h 322"/>
                  <a:gd name="T12" fmla="*/ 157 w 537"/>
                  <a:gd name="T13" fmla="*/ 318 h 322"/>
                  <a:gd name="T14" fmla="*/ 535 w 537"/>
                  <a:gd name="T15" fmla="*/ 51 h 322"/>
                  <a:gd name="T16" fmla="*/ 537 w 537"/>
                  <a:gd name="T17" fmla="*/ 48 h 322"/>
                  <a:gd name="T18" fmla="*/ 536 w 537"/>
                  <a:gd name="T19" fmla="*/ 46 h 322"/>
                  <a:gd name="T20" fmla="*/ 534 w 537"/>
                  <a:gd name="T21" fmla="*/ 44 h 322"/>
                  <a:gd name="T22" fmla="*/ 398 w 537"/>
                  <a:gd name="T2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7" h="322">
                    <a:moveTo>
                      <a:pt x="398" y="0"/>
                    </a:moveTo>
                    <a:cubicBezTo>
                      <a:pt x="4" y="273"/>
                      <a:pt x="4" y="273"/>
                      <a:pt x="4" y="273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40" y="322"/>
                      <a:pt x="142" y="322"/>
                      <a:pt x="145" y="322"/>
                    </a:cubicBezTo>
                    <a:cubicBezTo>
                      <a:pt x="149" y="322"/>
                      <a:pt x="153" y="321"/>
                      <a:pt x="157" y="318"/>
                    </a:cubicBezTo>
                    <a:cubicBezTo>
                      <a:pt x="535" y="51"/>
                      <a:pt x="535" y="51"/>
                      <a:pt x="535" y="51"/>
                    </a:cubicBezTo>
                    <a:cubicBezTo>
                      <a:pt x="536" y="50"/>
                      <a:pt x="537" y="49"/>
                      <a:pt x="537" y="48"/>
                    </a:cubicBezTo>
                    <a:cubicBezTo>
                      <a:pt x="537" y="47"/>
                      <a:pt x="537" y="46"/>
                      <a:pt x="536" y="46"/>
                    </a:cubicBezTo>
                    <a:cubicBezTo>
                      <a:pt x="536" y="45"/>
                      <a:pt x="535" y="44"/>
                      <a:pt x="534" y="44"/>
                    </a:cubicBezTo>
                    <a:cubicBezTo>
                      <a:pt x="398" y="0"/>
                      <a:pt x="398" y="0"/>
                      <a:pt x="398" y="0"/>
                    </a:cubicBezTo>
                  </a:path>
                </a:pathLst>
              </a:custGeom>
              <a:solidFill>
                <a:srgbClr val="3F4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iṧḷíḋè">
                <a:extLst>
                  <a:ext uri="{FF2B5EF4-FFF2-40B4-BE49-F238E27FC236}">
                    <a16:creationId xmlns="" xmlns:a16="http://schemas.microsoft.com/office/drawing/2014/main" id="{FC3E14DE-A483-4C6B-814C-679ED340EE45}"/>
                  </a:ext>
                </a:extLst>
              </p:cNvPr>
              <p:cNvSpPr/>
              <p:nvPr/>
            </p:nvSpPr>
            <p:spPr bwMode="auto">
              <a:xfrm>
                <a:off x="7677151" y="3165476"/>
                <a:ext cx="785813" cy="471488"/>
              </a:xfrm>
              <a:custGeom>
                <a:avLst/>
                <a:gdLst>
                  <a:gd name="T0" fmla="*/ 534 w 538"/>
                  <a:gd name="T1" fmla="*/ 44 h 323"/>
                  <a:gd name="T2" fmla="*/ 398 w 538"/>
                  <a:gd name="T3" fmla="*/ 0 h 323"/>
                  <a:gd name="T4" fmla="*/ 0 w 538"/>
                  <a:gd name="T5" fmla="*/ 276 h 323"/>
                  <a:gd name="T6" fmla="*/ 138 w 538"/>
                  <a:gd name="T7" fmla="*/ 321 h 323"/>
                  <a:gd name="T8" fmla="*/ 157 w 538"/>
                  <a:gd name="T9" fmla="*/ 318 h 323"/>
                  <a:gd name="T10" fmla="*/ 535 w 538"/>
                  <a:gd name="T11" fmla="*/ 51 h 323"/>
                  <a:gd name="T12" fmla="*/ 536 w 538"/>
                  <a:gd name="T13" fmla="*/ 46 h 323"/>
                  <a:gd name="T14" fmla="*/ 534 w 538"/>
                  <a:gd name="T15" fmla="*/ 4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323">
                    <a:moveTo>
                      <a:pt x="534" y="44"/>
                    </a:moveTo>
                    <a:cubicBezTo>
                      <a:pt x="398" y="0"/>
                      <a:pt x="398" y="0"/>
                      <a:pt x="398" y="0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38" y="321"/>
                      <a:pt x="138" y="321"/>
                      <a:pt x="138" y="321"/>
                    </a:cubicBezTo>
                    <a:cubicBezTo>
                      <a:pt x="145" y="323"/>
                      <a:pt x="151" y="322"/>
                      <a:pt x="157" y="318"/>
                    </a:cubicBezTo>
                    <a:cubicBezTo>
                      <a:pt x="535" y="51"/>
                      <a:pt x="535" y="51"/>
                      <a:pt x="535" y="51"/>
                    </a:cubicBezTo>
                    <a:cubicBezTo>
                      <a:pt x="537" y="50"/>
                      <a:pt x="538" y="48"/>
                      <a:pt x="536" y="46"/>
                    </a:cubicBezTo>
                    <a:cubicBezTo>
                      <a:pt x="536" y="45"/>
                      <a:pt x="535" y="44"/>
                      <a:pt x="534" y="44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şľïďé">
                <a:extLst>
                  <a:ext uri="{FF2B5EF4-FFF2-40B4-BE49-F238E27FC236}">
                    <a16:creationId xmlns="" xmlns:a16="http://schemas.microsoft.com/office/drawing/2014/main" id="{5A35CBE1-85C0-4071-A06B-C2799836C941}"/>
                  </a:ext>
                </a:extLst>
              </p:cNvPr>
              <p:cNvSpPr/>
              <p:nvPr/>
            </p:nvSpPr>
            <p:spPr bwMode="auto">
              <a:xfrm>
                <a:off x="8116888" y="3125789"/>
                <a:ext cx="50800" cy="47625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0 h 32"/>
                  <a:gd name="T10" fmla="*/ 14 w 34"/>
                  <a:gd name="T11" fmla="*/ 32 h 32"/>
                  <a:gd name="T12" fmla="*/ 16 w 34"/>
                  <a:gd name="T13" fmla="*/ 32 h 32"/>
                  <a:gd name="T14" fmla="*/ 31 w 34"/>
                  <a:gd name="T15" fmla="*/ 22 h 32"/>
                  <a:gd name="T16" fmla="*/ 33 w 34"/>
                  <a:gd name="T17" fmla="*/ 16 h 32"/>
                  <a:gd name="T18" fmla="*/ 23 w 34"/>
                  <a:gd name="T19" fmla="*/ 2 h 32"/>
                  <a:gd name="T20" fmla="*/ 19 w 34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2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îṧļîḍê">
                <a:extLst>
                  <a:ext uri="{FF2B5EF4-FFF2-40B4-BE49-F238E27FC236}">
                    <a16:creationId xmlns="" xmlns:a16="http://schemas.microsoft.com/office/drawing/2014/main" id="{36A2E5DD-2823-42A3-B4A8-9122F9361134}"/>
                  </a:ext>
                </a:extLst>
              </p:cNvPr>
              <p:cNvSpPr/>
              <p:nvPr/>
            </p:nvSpPr>
            <p:spPr bwMode="auto">
              <a:xfrm>
                <a:off x="8077201" y="3154364"/>
                <a:ext cx="50800" cy="46038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2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îśḻiḍè">
                <a:extLst>
                  <a:ext uri="{FF2B5EF4-FFF2-40B4-BE49-F238E27FC236}">
                    <a16:creationId xmlns="" xmlns:a16="http://schemas.microsoft.com/office/drawing/2014/main" id="{8DD70400-39B2-4785-A54F-237691528826}"/>
                  </a:ext>
                </a:extLst>
              </p:cNvPr>
              <p:cNvSpPr/>
              <p:nvPr/>
            </p:nvSpPr>
            <p:spPr bwMode="auto">
              <a:xfrm>
                <a:off x="8037513" y="3181351"/>
                <a:ext cx="49213" cy="47625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1 h 32"/>
                  <a:gd name="T10" fmla="*/ 14 w 34"/>
                  <a:gd name="T11" fmla="*/ 32 h 32"/>
                  <a:gd name="T12" fmla="*/ 16 w 34"/>
                  <a:gd name="T13" fmla="*/ 32 h 32"/>
                  <a:gd name="T14" fmla="*/ 31 w 34"/>
                  <a:gd name="T15" fmla="*/ 22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2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1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íšḻiḋè">
                <a:extLst>
                  <a:ext uri="{FF2B5EF4-FFF2-40B4-BE49-F238E27FC236}">
                    <a16:creationId xmlns="" xmlns:a16="http://schemas.microsoft.com/office/drawing/2014/main" id="{ADA6831E-ECE3-4044-835B-DD008F0D5E85}"/>
                  </a:ext>
                </a:extLst>
              </p:cNvPr>
              <p:cNvSpPr/>
              <p:nvPr/>
            </p:nvSpPr>
            <p:spPr bwMode="auto">
              <a:xfrm>
                <a:off x="7996238" y="3211514"/>
                <a:ext cx="47625" cy="46038"/>
              </a:xfrm>
              <a:custGeom>
                <a:avLst/>
                <a:gdLst>
                  <a:gd name="T0" fmla="*/ 19 w 33"/>
                  <a:gd name="T1" fmla="*/ 0 h 32"/>
                  <a:gd name="T2" fmla="*/ 17 w 33"/>
                  <a:gd name="T3" fmla="*/ 1 h 32"/>
                  <a:gd name="T4" fmla="*/ 2 w 33"/>
                  <a:gd name="T5" fmla="*/ 11 h 32"/>
                  <a:gd name="T6" fmla="*/ 1 w 33"/>
                  <a:gd name="T7" fmla="*/ 16 h 32"/>
                  <a:gd name="T8" fmla="*/ 10 w 33"/>
                  <a:gd name="T9" fmla="*/ 30 h 32"/>
                  <a:gd name="T10" fmla="*/ 13 w 33"/>
                  <a:gd name="T11" fmla="*/ 32 h 32"/>
                  <a:gd name="T12" fmla="*/ 15 w 33"/>
                  <a:gd name="T13" fmla="*/ 32 h 32"/>
                  <a:gd name="T14" fmla="*/ 31 w 33"/>
                  <a:gd name="T15" fmla="*/ 22 h 32"/>
                  <a:gd name="T16" fmla="*/ 32 w 33"/>
                  <a:gd name="T17" fmla="*/ 16 h 32"/>
                  <a:gd name="T18" fmla="*/ 32 w 33"/>
                  <a:gd name="T19" fmla="*/ 16 h 32"/>
                  <a:gd name="T20" fmla="*/ 22 w 33"/>
                  <a:gd name="T21" fmla="*/ 2 h 32"/>
                  <a:gd name="T22" fmla="*/ 19 w 33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9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2"/>
                      <a:pt x="12" y="32"/>
                      <a:pt x="13" y="32"/>
                    </a:cubicBezTo>
                    <a:cubicBezTo>
                      <a:pt x="14" y="32"/>
                      <a:pt x="15" y="32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0"/>
                      <a:pt x="33" y="18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0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iṣlíḑé">
                <a:extLst>
                  <a:ext uri="{FF2B5EF4-FFF2-40B4-BE49-F238E27FC236}">
                    <a16:creationId xmlns="" xmlns:a16="http://schemas.microsoft.com/office/drawing/2014/main" id="{6A925C84-0821-473A-B5AD-27492239909B}"/>
                  </a:ext>
                </a:extLst>
              </p:cNvPr>
              <p:cNvSpPr/>
              <p:nvPr/>
            </p:nvSpPr>
            <p:spPr bwMode="auto">
              <a:xfrm>
                <a:off x="7953376" y="3240089"/>
                <a:ext cx="49213" cy="46038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0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ïṥļîḑé">
                <a:extLst>
                  <a:ext uri="{FF2B5EF4-FFF2-40B4-BE49-F238E27FC236}">
                    <a16:creationId xmlns="" xmlns:a16="http://schemas.microsoft.com/office/drawing/2014/main" id="{D252877B-9A01-46C8-841C-CDDAC6FBEB3C}"/>
                  </a:ext>
                </a:extLst>
              </p:cNvPr>
              <p:cNvSpPr/>
              <p:nvPr/>
            </p:nvSpPr>
            <p:spPr bwMode="auto">
              <a:xfrm>
                <a:off x="7910513" y="3267076"/>
                <a:ext cx="52388" cy="49213"/>
              </a:xfrm>
              <a:custGeom>
                <a:avLst/>
                <a:gdLst>
                  <a:gd name="T0" fmla="*/ 20 w 35"/>
                  <a:gd name="T1" fmla="*/ 0 h 33"/>
                  <a:gd name="T2" fmla="*/ 19 w 35"/>
                  <a:gd name="T3" fmla="*/ 0 h 33"/>
                  <a:gd name="T4" fmla="*/ 19 w 35"/>
                  <a:gd name="T5" fmla="*/ 0 h 33"/>
                  <a:gd name="T6" fmla="*/ 1 w 35"/>
                  <a:gd name="T7" fmla="*/ 12 h 33"/>
                  <a:gd name="T8" fmla="*/ 1 w 35"/>
                  <a:gd name="T9" fmla="*/ 15 h 33"/>
                  <a:gd name="T10" fmla="*/ 1 w 35"/>
                  <a:gd name="T11" fmla="*/ 15 h 33"/>
                  <a:gd name="T12" fmla="*/ 12 w 35"/>
                  <a:gd name="T13" fmla="*/ 33 h 33"/>
                  <a:gd name="T14" fmla="*/ 14 w 35"/>
                  <a:gd name="T15" fmla="*/ 33 h 33"/>
                  <a:gd name="T16" fmla="*/ 15 w 35"/>
                  <a:gd name="T17" fmla="*/ 33 h 33"/>
                  <a:gd name="T18" fmla="*/ 34 w 35"/>
                  <a:gd name="T19" fmla="*/ 21 h 33"/>
                  <a:gd name="T20" fmla="*/ 35 w 35"/>
                  <a:gd name="T21" fmla="*/ 19 h 33"/>
                  <a:gd name="T22" fmla="*/ 34 w 35"/>
                  <a:gd name="T23" fmla="*/ 18 h 33"/>
                  <a:gd name="T24" fmla="*/ 22 w 35"/>
                  <a:gd name="T25" fmla="*/ 1 h 33"/>
                  <a:gd name="T26" fmla="*/ 20 w 35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3">
                    <a:moveTo>
                      <a:pt x="20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4" y="33"/>
                      <a:pt x="14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19"/>
                      <a:pt x="35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îṥḷïďè">
                <a:extLst>
                  <a:ext uri="{FF2B5EF4-FFF2-40B4-BE49-F238E27FC236}">
                    <a16:creationId xmlns="" xmlns:a16="http://schemas.microsoft.com/office/drawing/2014/main" id="{3FA40200-D06E-4D47-BD53-B3EDC17BF51B}"/>
                  </a:ext>
                </a:extLst>
              </p:cNvPr>
              <p:cNvSpPr/>
              <p:nvPr/>
            </p:nvSpPr>
            <p:spPr bwMode="auto">
              <a:xfrm>
                <a:off x="7869238" y="3295651"/>
                <a:ext cx="52388" cy="49213"/>
              </a:xfrm>
              <a:custGeom>
                <a:avLst/>
                <a:gdLst>
                  <a:gd name="T0" fmla="*/ 21 w 36"/>
                  <a:gd name="T1" fmla="*/ 0 h 34"/>
                  <a:gd name="T2" fmla="*/ 20 w 36"/>
                  <a:gd name="T3" fmla="*/ 1 h 34"/>
                  <a:gd name="T4" fmla="*/ 20 w 36"/>
                  <a:gd name="T5" fmla="*/ 1 h 34"/>
                  <a:gd name="T6" fmla="*/ 1 w 36"/>
                  <a:gd name="T7" fmla="*/ 13 h 34"/>
                  <a:gd name="T8" fmla="*/ 1 w 36"/>
                  <a:gd name="T9" fmla="*/ 16 h 34"/>
                  <a:gd name="T10" fmla="*/ 12 w 36"/>
                  <a:gd name="T11" fmla="*/ 33 h 34"/>
                  <a:gd name="T12" fmla="*/ 14 w 36"/>
                  <a:gd name="T13" fmla="*/ 34 h 34"/>
                  <a:gd name="T14" fmla="*/ 15 w 36"/>
                  <a:gd name="T15" fmla="*/ 34 h 34"/>
                  <a:gd name="T16" fmla="*/ 15 w 36"/>
                  <a:gd name="T17" fmla="*/ 34 h 34"/>
                  <a:gd name="T18" fmla="*/ 34 w 36"/>
                  <a:gd name="T19" fmla="*/ 22 h 34"/>
                  <a:gd name="T20" fmla="*/ 35 w 36"/>
                  <a:gd name="T21" fmla="*/ 19 h 34"/>
                  <a:gd name="T22" fmla="*/ 35 w 36"/>
                  <a:gd name="T23" fmla="*/ 19 h 34"/>
                  <a:gd name="T24" fmla="*/ 22 w 36"/>
                  <a:gd name="T25" fmla="*/ 1 h 34"/>
                  <a:gd name="T26" fmla="*/ 21 w 36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4">
                    <a:moveTo>
                      <a:pt x="21" y="0"/>
                    </a:moveTo>
                    <a:cubicBezTo>
                      <a:pt x="20" y="0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0" y="15"/>
                      <a:pt x="1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6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ïşlíḋe">
                <a:extLst>
                  <a:ext uri="{FF2B5EF4-FFF2-40B4-BE49-F238E27FC236}">
                    <a16:creationId xmlns="" xmlns:a16="http://schemas.microsoft.com/office/drawing/2014/main" id="{95AB5592-BE8E-4D17-9066-B425398946F1}"/>
                  </a:ext>
                </a:extLst>
              </p:cNvPr>
              <p:cNvSpPr/>
              <p:nvPr/>
            </p:nvSpPr>
            <p:spPr bwMode="auto">
              <a:xfrm>
                <a:off x="7832726" y="3321051"/>
                <a:ext cx="50800" cy="50800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0 h 34"/>
                  <a:gd name="T4" fmla="*/ 1 w 35"/>
                  <a:gd name="T5" fmla="*/ 13 h 34"/>
                  <a:gd name="T6" fmla="*/ 1 w 35"/>
                  <a:gd name="T7" fmla="*/ 15 h 34"/>
                  <a:gd name="T8" fmla="*/ 12 w 35"/>
                  <a:gd name="T9" fmla="*/ 33 h 34"/>
                  <a:gd name="T10" fmla="*/ 14 w 35"/>
                  <a:gd name="T11" fmla="*/ 34 h 34"/>
                  <a:gd name="T12" fmla="*/ 15 w 35"/>
                  <a:gd name="T13" fmla="*/ 34 h 34"/>
                  <a:gd name="T14" fmla="*/ 34 w 35"/>
                  <a:gd name="T15" fmla="*/ 22 h 34"/>
                  <a:gd name="T16" fmla="*/ 35 w 35"/>
                  <a:gd name="T17" fmla="*/ 19 h 34"/>
                  <a:gd name="T18" fmla="*/ 35 w 35"/>
                  <a:gd name="T19" fmla="*/ 19 h 34"/>
                  <a:gd name="T20" fmla="*/ 22 w 35"/>
                  <a:gd name="T21" fmla="*/ 1 h 34"/>
                  <a:gd name="T22" fmla="*/ 21 w 35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3"/>
                      <a:pt x="13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íṧľíḓè">
                <a:extLst>
                  <a:ext uri="{FF2B5EF4-FFF2-40B4-BE49-F238E27FC236}">
                    <a16:creationId xmlns="" xmlns:a16="http://schemas.microsoft.com/office/drawing/2014/main" id="{5C23CE55-4519-4025-9DDA-BEB63D7CE5F4}"/>
                  </a:ext>
                </a:extLst>
              </p:cNvPr>
              <p:cNvSpPr/>
              <p:nvPr/>
            </p:nvSpPr>
            <p:spPr bwMode="auto">
              <a:xfrm>
                <a:off x="7791451" y="3349626"/>
                <a:ext cx="50800" cy="49213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 w 35"/>
                  <a:gd name="T5" fmla="*/ 13 h 34"/>
                  <a:gd name="T6" fmla="*/ 1 w 35"/>
                  <a:gd name="T7" fmla="*/ 16 h 34"/>
                  <a:gd name="T8" fmla="*/ 1 w 35"/>
                  <a:gd name="T9" fmla="*/ 16 h 34"/>
                  <a:gd name="T10" fmla="*/ 12 w 35"/>
                  <a:gd name="T11" fmla="*/ 33 h 34"/>
                  <a:gd name="T12" fmla="*/ 14 w 35"/>
                  <a:gd name="T13" fmla="*/ 34 h 34"/>
                  <a:gd name="T14" fmla="*/ 15 w 35"/>
                  <a:gd name="T15" fmla="*/ 34 h 34"/>
                  <a:gd name="T16" fmla="*/ 34 w 35"/>
                  <a:gd name="T17" fmla="*/ 22 h 34"/>
                  <a:gd name="T18" fmla="*/ 35 w 35"/>
                  <a:gd name="T19" fmla="*/ 19 h 34"/>
                  <a:gd name="T20" fmla="*/ 34 w 35"/>
                  <a:gd name="T21" fmla="*/ 19 h 34"/>
                  <a:gd name="T22" fmla="*/ 22 w 35"/>
                  <a:gd name="T23" fmla="*/ 1 h 34"/>
                  <a:gd name="T24" fmla="*/ 20 w 35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îśḷiḓè">
                <a:extLst>
                  <a:ext uri="{FF2B5EF4-FFF2-40B4-BE49-F238E27FC236}">
                    <a16:creationId xmlns="" xmlns:a16="http://schemas.microsoft.com/office/drawing/2014/main" id="{51549963-DC63-44C5-80FF-1B8FD996B043}"/>
                  </a:ext>
                </a:extLst>
              </p:cNvPr>
              <p:cNvSpPr/>
              <p:nvPr/>
            </p:nvSpPr>
            <p:spPr bwMode="auto">
              <a:xfrm>
                <a:off x="7751763" y="3376614"/>
                <a:ext cx="50800" cy="50800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0 w 35"/>
                  <a:gd name="T11" fmla="*/ 15 h 34"/>
                  <a:gd name="T12" fmla="*/ 12 w 35"/>
                  <a:gd name="T13" fmla="*/ 33 h 34"/>
                  <a:gd name="T14" fmla="*/ 13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19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5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íṡ1ïďê">
                <a:extLst>
                  <a:ext uri="{FF2B5EF4-FFF2-40B4-BE49-F238E27FC236}">
                    <a16:creationId xmlns="" xmlns:a16="http://schemas.microsoft.com/office/drawing/2014/main" id="{3A201529-305A-42DD-9836-0EC5E00C29F9}"/>
                  </a:ext>
                </a:extLst>
              </p:cNvPr>
              <p:cNvSpPr/>
              <p:nvPr/>
            </p:nvSpPr>
            <p:spPr bwMode="auto">
              <a:xfrm>
                <a:off x="7710488" y="3405189"/>
                <a:ext cx="52388" cy="49213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1 h 34"/>
                  <a:gd name="T4" fmla="*/ 1 w 35"/>
                  <a:gd name="T5" fmla="*/ 13 h 34"/>
                  <a:gd name="T6" fmla="*/ 1 w 35"/>
                  <a:gd name="T7" fmla="*/ 16 h 34"/>
                  <a:gd name="T8" fmla="*/ 1 w 35"/>
                  <a:gd name="T9" fmla="*/ 16 h 34"/>
                  <a:gd name="T10" fmla="*/ 12 w 35"/>
                  <a:gd name="T11" fmla="*/ 33 h 34"/>
                  <a:gd name="T12" fmla="*/ 14 w 35"/>
                  <a:gd name="T13" fmla="*/ 34 h 34"/>
                  <a:gd name="T14" fmla="*/ 15 w 35"/>
                  <a:gd name="T15" fmla="*/ 34 h 34"/>
                  <a:gd name="T16" fmla="*/ 34 w 35"/>
                  <a:gd name="T17" fmla="*/ 22 h 34"/>
                  <a:gd name="T18" fmla="*/ 35 w 35"/>
                  <a:gd name="T19" fmla="*/ 19 h 34"/>
                  <a:gd name="T20" fmla="*/ 35 w 35"/>
                  <a:gd name="T21" fmla="*/ 19 h 34"/>
                  <a:gd name="T22" fmla="*/ 22 w 35"/>
                  <a:gd name="T23" fmla="*/ 1 h 34"/>
                  <a:gd name="T24" fmla="*/ 21 w 35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0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íSḷíḑê">
                <a:extLst>
                  <a:ext uri="{FF2B5EF4-FFF2-40B4-BE49-F238E27FC236}">
                    <a16:creationId xmlns="" xmlns:a16="http://schemas.microsoft.com/office/drawing/2014/main" id="{8C4D0B0A-B368-4070-808E-AA26ADD164FE}"/>
                  </a:ext>
                </a:extLst>
              </p:cNvPr>
              <p:cNvSpPr/>
              <p:nvPr/>
            </p:nvSpPr>
            <p:spPr bwMode="auto">
              <a:xfrm>
                <a:off x="7670801" y="3432176"/>
                <a:ext cx="52388" cy="50800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0 w 35"/>
                  <a:gd name="T11" fmla="*/ 15 h 34"/>
                  <a:gd name="T12" fmla="*/ 12 w 35"/>
                  <a:gd name="T13" fmla="*/ 33 h 34"/>
                  <a:gd name="T14" fmla="*/ 14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îŝḻîde">
                <a:extLst>
                  <a:ext uri="{FF2B5EF4-FFF2-40B4-BE49-F238E27FC236}">
                    <a16:creationId xmlns="" xmlns:a16="http://schemas.microsoft.com/office/drawing/2014/main" id="{1129D07F-E150-4E82-951F-2CB3AF5016FB}"/>
                  </a:ext>
                </a:extLst>
              </p:cNvPr>
              <p:cNvSpPr/>
              <p:nvPr/>
            </p:nvSpPr>
            <p:spPr bwMode="auto">
              <a:xfrm>
                <a:off x="8091488" y="3087689"/>
                <a:ext cx="49213" cy="47625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1 h 32"/>
                  <a:gd name="T10" fmla="*/ 14 w 34"/>
                  <a:gd name="T11" fmla="*/ 32 h 32"/>
                  <a:gd name="T12" fmla="*/ 16 w 34"/>
                  <a:gd name="T13" fmla="*/ 32 h 32"/>
                  <a:gd name="T14" fmla="*/ 32 w 34"/>
                  <a:gd name="T15" fmla="*/ 22 h 32"/>
                  <a:gd name="T16" fmla="*/ 33 w 34"/>
                  <a:gd name="T17" fmla="*/ 16 h 32"/>
                  <a:gd name="T18" fmla="*/ 23 w 34"/>
                  <a:gd name="T19" fmla="*/ 2 h 32"/>
                  <a:gd name="T20" fmla="*/ 19 w 34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4" y="18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iŝľiďê">
                <a:extLst>
                  <a:ext uri="{FF2B5EF4-FFF2-40B4-BE49-F238E27FC236}">
                    <a16:creationId xmlns="" xmlns:a16="http://schemas.microsoft.com/office/drawing/2014/main" id="{C0E090CA-76F6-4E14-9517-54314E72C94F}"/>
                  </a:ext>
                </a:extLst>
              </p:cNvPr>
              <p:cNvSpPr/>
              <p:nvPr/>
            </p:nvSpPr>
            <p:spPr bwMode="auto">
              <a:xfrm>
                <a:off x="8034338" y="3005139"/>
                <a:ext cx="47625" cy="46038"/>
              </a:xfrm>
              <a:custGeom>
                <a:avLst/>
                <a:gdLst>
                  <a:gd name="T0" fmla="*/ 19 w 33"/>
                  <a:gd name="T1" fmla="*/ 0 h 32"/>
                  <a:gd name="T2" fmla="*/ 17 w 33"/>
                  <a:gd name="T3" fmla="*/ 1 h 32"/>
                  <a:gd name="T4" fmla="*/ 2 w 33"/>
                  <a:gd name="T5" fmla="*/ 11 h 32"/>
                  <a:gd name="T6" fmla="*/ 1 w 33"/>
                  <a:gd name="T7" fmla="*/ 16 h 32"/>
                  <a:gd name="T8" fmla="*/ 10 w 33"/>
                  <a:gd name="T9" fmla="*/ 31 h 32"/>
                  <a:gd name="T10" fmla="*/ 13 w 33"/>
                  <a:gd name="T11" fmla="*/ 32 h 32"/>
                  <a:gd name="T12" fmla="*/ 15 w 33"/>
                  <a:gd name="T13" fmla="*/ 32 h 32"/>
                  <a:gd name="T14" fmla="*/ 31 w 33"/>
                  <a:gd name="T15" fmla="*/ 22 h 32"/>
                  <a:gd name="T16" fmla="*/ 32 w 33"/>
                  <a:gd name="T17" fmla="*/ 16 h 32"/>
                  <a:gd name="T18" fmla="*/ 22 w 33"/>
                  <a:gd name="T19" fmla="*/ 2 h 32"/>
                  <a:gd name="T20" fmla="*/ 19 w 3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2">
                    <a:moveTo>
                      <a:pt x="19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2" y="32"/>
                      <a:pt x="13" y="32"/>
                    </a:cubicBezTo>
                    <a:cubicBezTo>
                      <a:pt x="14" y="32"/>
                      <a:pt x="15" y="32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0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íṡḷidè">
                <a:extLst>
                  <a:ext uri="{FF2B5EF4-FFF2-40B4-BE49-F238E27FC236}">
                    <a16:creationId xmlns="" xmlns:a16="http://schemas.microsoft.com/office/drawing/2014/main" id="{85FDD027-B262-49A6-987B-477CBE320ACF}"/>
                  </a:ext>
                </a:extLst>
              </p:cNvPr>
              <p:cNvSpPr/>
              <p:nvPr/>
            </p:nvSpPr>
            <p:spPr bwMode="auto">
              <a:xfrm>
                <a:off x="8051801" y="3116264"/>
                <a:ext cx="49213" cy="46038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0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ïṣḷíḋé">
                <a:extLst>
                  <a:ext uri="{FF2B5EF4-FFF2-40B4-BE49-F238E27FC236}">
                    <a16:creationId xmlns="" xmlns:a16="http://schemas.microsoft.com/office/drawing/2014/main" id="{353E5D8F-3A61-4DFB-982E-98D083DA599E}"/>
                  </a:ext>
                </a:extLst>
              </p:cNvPr>
              <p:cNvSpPr/>
              <p:nvPr/>
            </p:nvSpPr>
            <p:spPr bwMode="auto">
              <a:xfrm>
                <a:off x="8010526" y="3143251"/>
                <a:ext cx="49213" cy="47625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1 h 32"/>
                  <a:gd name="T10" fmla="*/ 14 w 34"/>
                  <a:gd name="T11" fmla="*/ 32 h 32"/>
                  <a:gd name="T12" fmla="*/ 16 w 34"/>
                  <a:gd name="T13" fmla="*/ 32 h 32"/>
                  <a:gd name="T14" fmla="*/ 31 w 34"/>
                  <a:gd name="T15" fmla="*/ 22 h 32"/>
                  <a:gd name="T16" fmla="*/ 33 w 34"/>
                  <a:gd name="T17" fmla="*/ 16 h 32"/>
                  <a:gd name="T18" fmla="*/ 23 w 34"/>
                  <a:gd name="T19" fmla="*/ 2 h 32"/>
                  <a:gd name="T20" fmla="*/ 19 w 34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1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š1íde">
                <a:extLst>
                  <a:ext uri="{FF2B5EF4-FFF2-40B4-BE49-F238E27FC236}">
                    <a16:creationId xmlns="" xmlns:a16="http://schemas.microsoft.com/office/drawing/2014/main" id="{A43FF0BF-4466-4D48-ADB5-C30EE810F3B6}"/>
                  </a:ext>
                </a:extLst>
              </p:cNvPr>
              <p:cNvSpPr/>
              <p:nvPr/>
            </p:nvSpPr>
            <p:spPr bwMode="auto">
              <a:xfrm>
                <a:off x="7967663" y="3173414"/>
                <a:ext cx="50800" cy="46038"/>
              </a:xfrm>
              <a:custGeom>
                <a:avLst/>
                <a:gdLst>
                  <a:gd name="T0" fmla="*/ 20 w 34"/>
                  <a:gd name="T1" fmla="*/ 0 h 32"/>
                  <a:gd name="T2" fmla="*/ 18 w 34"/>
                  <a:gd name="T3" fmla="*/ 1 h 32"/>
                  <a:gd name="T4" fmla="*/ 3 w 34"/>
                  <a:gd name="T5" fmla="*/ 11 h 32"/>
                  <a:gd name="T6" fmla="*/ 2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2 h 32"/>
                  <a:gd name="T14" fmla="*/ 32 w 34"/>
                  <a:gd name="T15" fmla="*/ 22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2 h 32"/>
                  <a:gd name="T22" fmla="*/ 20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0"/>
                      <a:pt x="18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0" y="14"/>
                      <a:pt x="2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2"/>
                      <a:pt x="13" y="32"/>
                      <a:pt x="14" y="32"/>
                    </a:cubicBezTo>
                    <a:cubicBezTo>
                      <a:pt x="15" y="32"/>
                      <a:pt x="16" y="32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íSlîďe">
                <a:extLst>
                  <a:ext uri="{FF2B5EF4-FFF2-40B4-BE49-F238E27FC236}">
                    <a16:creationId xmlns="" xmlns:a16="http://schemas.microsoft.com/office/drawing/2014/main" id="{5834D174-ECBF-41DA-8258-1A10526F7C04}"/>
                  </a:ext>
                </a:extLst>
              </p:cNvPr>
              <p:cNvSpPr/>
              <p:nvPr/>
            </p:nvSpPr>
            <p:spPr bwMode="auto">
              <a:xfrm>
                <a:off x="7994651" y="3033714"/>
                <a:ext cx="49213" cy="47625"/>
              </a:xfrm>
              <a:custGeom>
                <a:avLst/>
                <a:gdLst>
                  <a:gd name="T0" fmla="*/ 20 w 34"/>
                  <a:gd name="T1" fmla="*/ 0 h 32"/>
                  <a:gd name="T2" fmla="*/ 18 w 34"/>
                  <a:gd name="T3" fmla="*/ 0 h 32"/>
                  <a:gd name="T4" fmla="*/ 3 w 34"/>
                  <a:gd name="T5" fmla="*/ 11 h 32"/>
                  <a:gd name="T6" fmla="*/ 1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20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0"/>
                      <a:pt x="18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îš1îďe">
                <a:extLst>
                  <a:ext uri="{FF2B5EF4-FFF2-40B4-BE49-F238E27FC236}">
                    <a16:creationId xmlns="" xmlns:a16="http://schemas.microsoft.com/office/drawing/2014/main" id="{A2A6022B-F4D4-46B2-AED1-279C9BC62133}"/>
                  </a:ext>
                </a:extLst>
              </p:cNvPr>
              <p:cNvSpPr/>
              <p:nvPr/>
            </p:nvSpPr>
            <p:spPr bwMode="auto">
              <a:xfrm>
                <a:off x="7953376" y="3062289"/>
                <a:ext cx="49213" cy="46038"/>
              </a:xfrm>
              <a:custGeom>
                <a:avLst/>
                <a:gdLst>
                  <a:gd name="T0" fmla="*/ 20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2 h 32"/>
                  <a:gd name="T14" fmla="*/ 32 w 34"/>
                  <a:gd name="T15" fmla="*/ 22 h 32"/>
                  <a:gd name="T16" fmla="*/ 33 w 34"/>
                  <a:gd name="T17" fmla="*/ 16 h 32"/>
                  <a:gd name="T18" fmla="*/ 23 w 34"/>
                  <a:gd name="T19" fmla="*/ 2 h 32"/>
                  <a:gd name="T20" fmla="*/ 20 w 34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1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2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4" y="18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ïṡļiḓé">
                <a:extLst>
                  <a:ext uri="{FF2B5EF4-FFF2-40B4-BE49-F238E27FC236}">
                    <a16:creationId xmlns="" xmlns:a16="http://schemas.microsoft.com/office/drawing/2014/main" id="{7BA0AE65-3675-4C8F-9E99-271224C24621}"/>
                  </a:ext>
                </a:extLst>
              </p:cNvPr>
              <p:cNvSpPr/>
              <p:nvPr/>
            </p:nvSpPr>
            <p:spPr bwMode="auto">
              <a:xfrm>
                <a:off x="7912101" y="3090864"/>
                <a:ext cx="50800" cy="47625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0 h 32"/>
                  <a:gd name="T10" fmla="*/ 13 w 34"/>
                  <a:gd name="T11" fmla="*/ 32 h 32"/>
                  <a:gd name="T12" fmla="*/ 15 w 34"/>
                  <a:gd name="T13" fmla="*/ 32 h 32"/>
                  <a:gd name="T14" fmla="*/ 31 w 34"/>
                  <a:gd name="T15" fmla="*/ 22 h 32"/>
                  <a:gd name="T16" fmla="*/ 32 w 34"/>
                  <a:gd name="T17" fmla="*/ 16 h 32"/>
                  <a:gd name="T18" fmla="*/ 32 w 34"/>
                  <a:gd name="T19" fmla="*/ 16 h 32"/>
                  <a:gd name="T20" fmla="*/ 22 w 34"/>
                  <a:gd name="T21" fmla="*/ 2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8" y="0"/>
                      <a:pt x="18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2"/>
                      <a:pt x="12" y="32"/>
                      <a:pt x="13" y="32"/>
                    </a:cubicBezTo>
                    <a:cubicBezTo>
                      <a:pt x="14" y="32"/>
                      <a:pt x="15" y="32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0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ṡ1íḑê">
                <a:extLst>
                  <a:ext uri="{FF2B5EF4-FFF2-40B4-BE49-F238E27FC236}">
                    <a16:creationId xmlns="" xmlns:a16="http://schemas.microsoft.com/office/drawing/2014/main" id="{25F4CF76-EF2A-46F2-9344-A834A3D9C630}"/>
                  </a:ext>
                </a:extLst>
              </p:cNvPr>
              <p:cNvSpPr/>
              <p:nvPr/>
            </p:nvSpPr>
            <p:spPr bwMode="auto">
              <a:xfrm>
                <a:off x="7927976" y="3201989"/>
                <a:ext cx="49213" cy="46038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0 h 32"/>
                  <a:gd name="T4" fmla="*/ 2 w 34"/>
                  <a:gd name="T5" fmla="*/ 10 h 32"/>
                  <a:gd name="T6" fmla="*/ 1 w 34"/>
                  <a:gd name="T7" fmla="*/ 16 h 32"/>
                  <a:gd name="T8" fmla="*/ 10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1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2" y="32"/>
                      <a:pt x="14" y="32"/>
                    </a:cubicBezTo>
                    <a:cubicBezTo>
                      <a:pt x="14" y="32"/>
                      <a:pt x="15" y="32"/>
                      <a:pt x="16" y="3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isľíḑè">
                <a:extLst>
                  <a:ext uri="{FF2B5EF4-FFF2-40B4-BE49-F238E27FC236}">
                    <a16:creationId xmlns="" xmlns:a16="http://schemas.microsoft.com/office/drawing/2014/main" id="{36BA1277-D84A-48D2-8C2D-A5213AB7C1E7}"/>
                  </a:ext>
                </a:extLst>
              </p:cNvPr>
              <p:cNvSpPr/>
              <p:nvPr/>
            </p:nvSpPr>
            <p:spPr bwMode="auto">
              <a:xfrm>
                <a:off x="7885113" y="3230564"/>
                <a:ext cx="49213" cy="47625"/>
              </a:xfrm>
              <a:custGeom>
                <a:avLst/>
                <a:gdLst>
                  <a:gd name="T0" fmla="*/ 20 w 34"/>
                  <a:gd name="T1" fmla="*/ 0 h 32"/>
                  <a:gd name="T2" fmla="*/ 18 w 34"/>
                  <a:gd name="T3" fmla="*/ 0 h 32"/>
                  <a:gd name="T4" fmla="*/ 3 w 34"/>
                  <a:gd name="T5" fmla="*/ 10 h 32"/>
                  <a:gd name="T6" fmla="*/ 2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20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0"/>
                      <a:pt x="18" y="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0" y="14"/>
                      <a:pt x="2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5" y="32"/>
                      <a:pt x="16" y="31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20"/>
                      <a:pt x="34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iṧļíḓê">
                <a:extLst>
                  <a:ext uri="{FF2B5EF4-FFF2-40B4-BE49-F238E27FC236}">
                    <a16:creationId xmlns="" xmlns:a16="http://schemas.microsoft.com/office/drawing/2014/main" id="{6FBE8662-ADFC-41A8-A3E3-7033F63CE26C}"/>
                  </a:ext>
                </a:extLst>
              </p:cNvPr>
              <p:cNvSpPr/>
              <p:nvPr/>
            </p:nvSpPr>
            <p:spPr bwMode="auto">
              <a:xfrm>
                <a:off x="7842251" y="3257551"/>
                <a:ext cx="52388" cy="49213"/>
              </a:xfrm>
              <a:custGeom>
                <a:avLst/>
                <a:gdLst>
                  <a:gd name="T0" fmla="*/ 21 w 36"/>
                  <a:gd name="T1" fmla="*/ 0 h 34"/>
                  <a:gd name="T2" fmla="*/ 20 w 36"/>
                  <a:gd name="T3" fmla="*/ 1 h 34"/>
                  <a:gd name="T4" fmla="*/ 20 w 36"/>
                  <a:gd name="T5" fmla="*/ 1 h 34"/>
                  <a:gd name="T6" fmla="*/ 2 w 36"/>
                  <a:gd name="T7" fmla="*/ 13 h 34"/>
                  <a:gd name="T8" fmla="*/ 1 w 36"/>
                  <a:gd name="T9" fmla="*/ 16 h 34"/>
                  <a:gd name="T10" fmla="*/ 1 w 36"/>
                  <a:gd name="T11" fmla="*/ 16 h 34"/>
                  <a:gd name="T12" fmla="*/ 12 w 36"/>
                  <a:gd name="T13" fmla="*/ 33 h 34"/>
                  <a:gd name="T14" fmla="*/ 14 w 36"/>
                  <a:gd name="T15" fmla="*/ 34 h 34"/>
                  <a:gd name="T16" fmla="*/ 15 w 36"/>
                  <a:gd name="T17" fmla="*/ 34 h 34"/>
                  <a:gd name="T18" fmla="*/ 15 w 36"/>
                  <a:gd name="T19" fmla="*/ 34 h 34"/>
                  <a:gd name="T20" fmla="*/ 34 w 36"/>
                  <a:gd name="T21" fmla="*/ 22 h 34"/>
                  <a:gd name="T22" fmla="*/ 35 w 36"/>
                  <a:gd name="T23" fmla="*/ 19 h 34"/>
                  <a:gd name="T24" fmla="*/ 35 w 36"/>
                  <a:gd name="T25" fmla="*/ 19 h 34"/>
                  <a:gd name="T26" fmla="*/ 22 w 36"/>
                  <a:gd name="T27" fmla="*/ 1 h 34"/>
                  <a:gd name="T28" fmla="*/ 21 w 36"/>
                  <a:gd name="T2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34">
                    <a:moveTo>
                      <a:pt x="21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6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îŝľîḍe">
                <a:extLst>
                  <a:ext uri="{FF2B5EF4-FFF2-40B4-BE49-F238E27FC236}">
                    <a16:creationId xmlns="" xmlns:a16="http://schemas.microsoft.com/office/drawing/2014/main" id="{CFE7F292-7827-414D-B9F7-219DC24FC626}"/>
                  </a:ext>
                </a:extLst>
              </p:cNvPr>
              <p:cNvSpPr/>
              <p:nvPr/>
            </p:nvSpPr>
            <p:spPr bwMode="auto">
              <a:xfrm>
                <a:off x="7805738" y="3284539"/>
                <a:ext cx="50800" cy="49213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0 h 34"/>
                  <a:gd name="T4" fmla="*/ 1 w 35"/>
                  <a:gd name="T5" fmla="*/ 13 h 34"/>
                  <a:gd name="T6" fmla="*/ 1 w 35"/>
                  <a:gd name="T7" fmla="*/ 15 h 34"/>
                  <a:gd name="T8" fmla="*/ 12 w 35"/>
                  <a:gd name="T9" fmla="*/ 33 h 34"/>
                  <a:gd name="T10" fmla="*/ 14 w 35"/>
                  <a:gd name="T11" fmla="*/ 34 h 34"/>
                  <a:gd name="T12" fmla="*/ 15 w 35"/>
                  <a:gd name="T13" fmla="*/ 33 h 34"/>
                  <a:gd name="T14" fmla="*/ 34 w 35"/>
                  <a:gd name="T15" fmla="*/ 21 h 34"/>
                  <a:gd name="T16" fmla="*/ 35 w 35"/>
                  <a:gd name="T17" fmla="*/ 19 h 34"/>
                  <a:gd name="T18" fmla="*/ 35 w 35"/>
                  <a:gd name="T19" fmla="*/ 19 h 34"/>
                  <a:gd name="T20" fmla="*/ 22 w 35"/>
                  <a:gd name="T21" fmla="*/ 1 h 34"/>
                  <a:gd name="T22" fmla="*/ 21 w 35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3"/>
                      <a:pt x="13" y="34"/>
                      <a:pt x="14" y="34"/>
                    </a:cubicBezTo>
                    <a:cubicBezTo>
                      <a:pt x="14" y="34"/>
                      <a:pt x="14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i$ḷîḑê">
                <a:extLst>
                  <a:ext uri="{FF2B5EF4-FFF2-40B4-BE49-F238E27FC236}">
                    <a16:creationId xmlns="" xmlns:a16="http://schemas.microsoft.com/office/drawing/2014/main" id="{C51C6C4D-1B92-4A5C-A219-7B6CA4ABA8A6}"/>
                  </a:ext>
                </a:extLst>
              </p:cNvPr>
              <p:cNvSpPr/>
              <p:nvPr/>
            </p:nvSpPr>
            <p:spPr bwMode="auto">
              <a:xfrm>
                <a:off x="7764463" y="3311526"/>
                <a:ext cx="52388" cy="49213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 w 35"/>
                  <a:gd name="T5" fmla="*/ 13 h 34"/>
                  <a:gd name="T6" fmla="*/ 0 w 35"/>
                  <a:gd name="T7" fmla="*/ 16 h 34"/>
                  <a:gd name="T8" fmla="*/ 1 w 35"/>
                  <a:gd name="T9" fmla="*/ 16 h 34"/>
                  <a:gd name="T10" fmla="*/ 12 w 35"/>
                  <a:gd name="T11" fmla="*/ 33 h 34"/>
                  <a:gd name="T12" fmla="*/ 14 w 35"/>
                  <a:gd name="T13" fmla="*/ 34 h 34"/>
                  <a:gd name="T14" fmla="*/ 15 w 35"/>
                  <a:gd name="T15" fmla="*/ 34 h 34"/>
                  <a:gd name="T16" fmla="*/ 34 w 35"/>
                  <a:gd name="T17" fmla="*/ 22 h 34"/>
                  <a:gd name="T18" fmla="*/ 35 w 35"/>
                  <a:gd name="T19" fmla="*/ 19 h 34"/>
                  <a:gd name="T20" fmla="*/ 34 w 35"/>
                  <a:gd name="T21" fmla="*/ 19 h 34"/>
                  <a:gd name="T22" fmla="*/ 22 w 35"/>
                  <a:gd name="T23" fmla="*/ 1 h 34"/>
                  <a:gd name="T24" fmla="*/ 20 w 35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iş1íḋé">
                <a:extLst>
                  <a:ext uri="{FF2B5EF4-FFF2-40B4-BE49-F238E27FC236}">
                    <a16:creationId xmlns="" xmlns:a16="http://schemas.microsoft.com/office/drawing/2014/main" id="{34DEBA16-652F-4366-9D7D-3DDC302C8FB9}"/>
                  </a:ext>
                </a:extLst>
              </p:cNvPr>
              <p:cNvSpPr/>
              <p:nvPr/>
            </p:nvSpPr>
            <p:spPr bwMode="auto">
              <a:xfrm>
                <a:off x="7726363" y="3340101"/>
                <a:ext cx="50800" cy="49213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0 w 35"/>
                  <a:gd name="T11" fmla="*/ 15 h 34"/>
                  <a:gd name="T12" fmla="*/ 12 w 35"/>
                  <a:gd name="T13" fmla="*/ 33 h 34"/>
                  <a:gd name="T14" fmla="*/ 13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19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5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işľiḍê">
                <a:extLst>
                  <a:ext uri="{FF2B5EF4-FFF2-40B4-BE49-F238E27FC236}">
                    <a16:creationId xmlns="" xmlns:a16="http://schemas.microsoft.com/office/drawing/2014/main" id="{D7309CD1-E140-4B73-910A-BA44EBE53491}"/>
                  </a:ext>
                </a:extLst>
              </p:cNvPr>
              <p:cNvSpPr/>
              <p:nvPr/>
            </p:nvSpPr>
            <p:spPr bwMode="auto">
              <a:xfrm>
                <a:off x="7983538" y="3103564"/>
                <a:ext cx="49213" cy="47625"/>
              </a:xfrm>
              <a:custGeom>
                <a:avLst/>
                <a:gdLst>
                  <a:gd name="T0" fmla="*/ 20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1 w 34"/>
                  <a:gd name="T9" fmla="*/ 31 h 32"/>
                  <a:gd name="T10" fmla="*/ 14 w 34"/>
                  <a:gd name="T11" fmla="*/ 32 h 32"/>
                  <a:gd name="T12" fmla="*/ 16 w 34"/>
                  <a:gd name="T13" fmla="*/ 32 h 32"/>
                  <a:gd name="T14" fmla="*/ 32 w 34"/>
                  <a:gd name="T15" fmla="*/ 22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2 h 32"/>
                  <a:gd name="T22" fmla="*/ 20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5"/>
                      <a:pt x="1" y="16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îṡlïḍe">
                <a:extLst>
                  <a:ext uri="{FF2B5EF4-FFF2-40B4-BE49-F238E27FC236}">
                    <a16:creationId xmlns="" xmlns:a16="http://schemas.microsoft.com/office/drawing/2014/main" id="{D589836F-C669-4BBE-A4F3-91E961FCBCDA}"/>
                  </a:ext>
                </a:extLst>
              </p:cNvPr>
              <p:cNvSpPr/>
              <p:nvPr/>
            </p:nvSpPr>
            <p:spPr bwMode="auto">
              <a:xfrm>
                <a:off x="7942263" y="3133726"/>
                <a:ext cx="49213" cy="46038"/>
              </a:xfrm>
              <a:custGeom>
                <a:avLst/>
                <a:gdLst>
                  <a:gd name="T0" fmla="*/ 19 w 34"/>
                  <a:gd name="T1" fmla="*/ 0 h 32"/>
                  <a:gd name="T2" fmla="*/ 17 w 34"/>
                  <a:gd name="T3" fmla="*/ 1 h 32"/>
                  <a:gd name="T4" fmla="*/ 2 w 34"/>
                  <a:gd name="T5" fmla="*/ 11 h 32"/>
                  <a:gd name="T6" fmla="*/ 1 w 34"/>
                  <a:gd name="T7" fmla="*/ 16 h 32"/>
                  <a:gd name="T8" fmla="*/ 10 w 34"/>
                  <a:gd name="T9" fmla="*/ 30 h 32"/>
                  <a:gd name="T10" fmla="*/ 13 w 34"/>
                  <a:gd name="T11" fmla="*/ 32 h 32"/>
                  <a:gd name="T12" fmla="*/ 15 w 34"/>
                  <a:gd name="T13" fmla="*/ 31 h 32"/>
                  <a:gd name="T14" fmla="*/ 31 w 34"/>
                  <a:gd name="T15" fmla="*/ 22 h 32"/>
                  <a:gd name="T16" fmla="*/ 32 w 34"/>
                  <a:gd name="T17" fmla="*/ 16 h 32"/>
                  <a:gd name="T18" fmla="*/ 32 w 34"/>
                  <a:gd name="T19" fmla="*/ 16 h 32"/>
                  <a:gd name="T20" fmla="*/ 22 w 34"/>
                  <a:gd name="T21" fmla="*/ 2 h 32"/>
                  <a:gd name="T22" fmla="*/ 19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19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1"/>
                      <a:pt x="12" y="32"/>
                      <a:pt x="13" y="32"/>
                    </a:cubicBezTo>
                    <a:cubicBezTo>
                      <a:pt x="14" y="32"/>
                      <a:pt x="15" y="32"/>
                      <a:pt x="15" y="3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0"/>
                      <a:pt x="34" y="18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0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îṥļîḑê">
                <a:extLst>
                  <a:ext uri="{FF2B5EF4-FFF2-40B4-BE49-F238E27FC236}">
                    <a16:creationId xmlns="" xmlns:a16="http://schemas.microsoft.com/office/drawing/2014/main" id="{AAC5C6A6-E8A7-4363-A5B0-3EAA9FBD76F5}"/>
                  </a:ext>
                </a:extLst>
              </p:cNvPr>
              <p:cNvSpPr/>
              <p:nvPr/>
            </p:nvSpPr>
            <p:spPr bwMode="auto">
              <a:xfrm>
                <a:off x="7899401" y="3162301"/>
                <a:ext cx="49213" cy="47625"/>
              </a:xfrm>
              <a:custGeom>
                <a:avLst/>
                <a:gdLst>
                  <a:gd name="T0" fmla="*/ 20 w 34"/>
                  <a:gd name="T1" fmla="*/ 0 h 32"/>
                  <a:gd name="T2" fmla="*/ 17 w 34"/>
                  <a:gd name="T3" fmla="*/ 0 h 32"/>
                  <a:gd name="T4" fmla="*/ 2 w 34"/>
                  <a:gd name="T5" fmla="*/ 10 h 32"/>
                  <a:gd name="T6" fmla="*/ 1 w 34"/>
                  <a:gd name="T7" fmla="*/ 16 h 32"/>
                  <a:gd name="T8" fmla="*/ 11 w 34"/>
                  <a:gd name="T9" fmla="*/ 30 h 32"/>
                  <a:gd name="T10" fmla="*/ 14 w 34"/>
                  <a:gd name="T11" fmla="*/ 32 h 32"/>
                  <a:gd name="T12" fmla="*/ 16 w 34"/>
                  <a:gd name="T13" fmla="*/ 31 h 32"/>
                  <a:gd name="T14" fmla="*/ 32 w 34"/>
                  <a:gd name="T15" fmla="*/ 21 h 32"/>
                  <a:gd name="T16" fmla="*/ 33 w 34"/>
                  <a:gd name="T17" fmla="*/ 16 h 32"/>
                  <a:gd name="T18" fmla="*/ 33 w 34"/>
                  <a:gd name="T19" fmla="*/ 16 h 32"/>
                  <a:gd name="T20" fmla="*/ 23 w 34"/>
                  <a:gd name="T21" fmla="*/ 1 h 32"/>
                  <a:gd name="T22" fmla="*/ 20 w 34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2">
                    <a:moveTo>
                      <a:pt x="20" y="0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3" y="32"/>
                      <a:pt x="14" y="32"/>
                    </a:cubicBezTo>
                    <a:cubicBezTo>
                      <a:pt x="15" y="32"/>
                      <a:pt x="15" y="32"/>
                      <a:pt x="16" y="3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20"/>
                      <a:pt x="34" y="18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iṡḻïḋè">
                <a:extLst>
                  <a:ext uri="{FF2B5EF4-FFF2-40B4-BE49-F238E27FC236}">
                    <a16:creationId xmlns="" xmlns:a16="http://schemas.microsoft.com/office/drawing/2014/main" id="{E24762AD-031D-4287-9DE4-93A92BB2889C}"/>
                  </a:ext>
                </a:extLst>
              </p:cNvPr>
              <p:cNvSpPr/>
              <p:nvPr/>
            </p:nvSpPr>
            <p:spPr bwMode="auto">
              <a:xfrm>
                <a:off x="7858126" y="3190876"/>
                <a:ext cx="50800" cy="47625"/>
              </a:xfrm>
              <a:custGeom>
                <a:avLst/>
                <a:gdLst>
                  <a:gd name="T0" fmla="*/ 19 w 34"/>
                  <a:gd name="T1" fmla="*/ 0 h 33"/>
                  <a:gd name="T2" fmla="*/ 17 w 34"/>
                  <a:gd name="T3" fmla="*/ 1 h 33"/>
                  <a:gd name="T4" fmla="*/ 2 w 34"/>
                  <a:gd name="T5" fmla="*/ 11 h 33"/>
                  <a:gd name="T6" fmla="*/ 1 w 34"/>
                  <a:gd name="T7" fmla="*/ 17 h 33"/>
                  <a:gd name="T8" fmla="*/ 10 w 34"/>
                  <a:gd name="T9" fmla="*/ 31 h 33"/>
                  <a:gd name="T10" fmla="*/ 13 w 34"/>
                  <a:gd name="T11" fmla="*/ 33 h 33"/>
                  <a:gd name="T12" fmla="*/ 15 w 34"/>
                  <a:gd name="T13" fmla="*/ 32 h 33"/>
                  <a:gd name="T14" fmla="*/ 31 w 34"/>
                  <a:gd name="T15" fmla="*/ 22 h 33"/>
                  <a:gd name="T16" fmla="*/ 33 w 34"/>
                  <a:gd name="T17" fmla="*/ 17 h 33"/>
                  <a:gd name="T18" fmla="*/ 32 w 34"/>
                  <a:gd name="T19" fmla="*/ 16 h 33"/>
                  <a:gd name="T20" fmla="*/ 22 w 34"/>
                  <a:gd name="T21" fmla="*/ 2 h 33"/>
                  <a:gd name="T22" fmla="*/ 19 w 34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3">
                    <a:moveTo>
                      <a:pt x="19" y="0"/>
                    </a:moveTo>
                    <a:cubicBezTo>
                      <a:pt x="18" y="0"/>
                      <a:pt x="18" y="1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2" y="33"/>
                      <a:pt x="13" y="33"/>
                    </a:cubicBezTo>
                    <a:cubicBezTo>
                      <a:pt x="14" y="33"/>
                      <a:pt x="15" y="32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3" y="17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0" y="0"/>
                      <a:pt x="19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iṩļíḋé">
                <a:extLst>
                  <a:ext uri="{FF2B5EF4-FFF2-40B4-BE49-F238E27FC236}">
                    <a16:creationId xmlns="" xmlns:a16="http://schemas.microsoft.com/office/drawing/2014/main" id="{8F7F18CB-2993-48D5-9169-BB8FA0ACA9E6}"/>
                  </a:ext>
                </a:extLst>
              </p:cNvPr>
              <p:cNvSpPr/>
              <p:nvPr/>
            </p:nvSpPr>
            <p:spPr bwMode="auto">
              <a:xfrm>
                <a:off x="7816851" y="3217864"/>
                <a:ext cx="50800" cy="49213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6 h 34"/>
                  <a:gd name="T10" fmla="*/ 12 w 35"/>
                  <a:gd name="T11" fmla="*/ 33 h 34"/>
                  <a:gd name="T12" fmla="*/ 13 w 35"/>
                  <a:gd name="T13" fmla="*/ 34 h 34"/>
                  <a:gd name="T14" fmla="*/ 14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iŝľïḋê">
                <a:extLst>
                  <a:ext uri="{FF2B5EF4-FFF2-40B4-BE49-F238E27FC236}">
                    <a16:creationId xmlns="" xmlns:a16="http://schemas.microsoft.com/office/drawing/2014/main" id="{AED12BCE-AA8B-42F5-AC05-E6D33204A79E}"/>
                  </a:ext>
                </a:extLst>
              </p:cNvPr>
              <p:cNvSpPr/>
              <p:nvPr/>
            </p:nvSpPr>
            <p:spPr bwMode="auto">
              <a:xfrm>
                <a:off x="7778751" y="3244851"/>
                <a:ext cx="52388" cy="47625"/>
              </a:xfrm>
              <a:custGeom>
                <a:avLst/>
                <a:gdLst>
                  <a:gd name="T0" fmla="*/ 21 w 36"/>
                  <a:gd name="T1" fmla="*/ 0 h 33"/>
                  <a:gd name="T2" fmla="*/ 20 w 36"/>
                  <a:gd name="T3" fmla="*/ 0 h 33"/>
                  <a:gd name="T4" fmla="*/ 2 w 36"/>
                  <a:gd name="T5" fmla="*/ 12 h 33"/>
                  <a:gd name="T6" fmla="*/ 1 w 36"/>
                  <a:gd name="T7" fmla="*/ 15 h 33"/>
                  <a:gd name="T8" fmla="*/ 13 w 36"/>
                  <a:gd name="T9" fmla="*/ 33 h 33"/>
                  <a:gd name="T10" fmla="*/ 14 w 36"/>
                  <a:gd name="T11" fmla="*/ 33 h 33"/>
                  <a:gd name="T12" fmla="*/ 15 w 36"/>
                  <a:gd name="T13" fmla="*/ 33 h 33"/>
                  <a:gd name="T14" fmla="*/ 34 w 36"/>
                  <a:gd name="T15" fmla="*/ 21 h 33"/>
                  <a:gd name="T16" fmla="*/ 35 w 36"/>
                  <a:gd name="T17" fmla="*/ 19 h 33"/>
                  <a:gd name="T18" fmla="*/ 35 w 36"/>
                  <a:gd name="T19" fmla="*/ 18 h 33"/>
                  <a:gd name="T20" fmla="*/ 22 w 36"/>
                  <a:gd name="T21" fmla="*/ 1 h 33"/>
                  <a:gd name="T22" fmla="*/ 21 w 36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3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0" y="14"/>
                      <a:pt x="1" y="1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6" y="20"/>
                      <a:pt x="35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íṩlîde">
                <a:extLst>
                  <a:ext uri="{FF2B5EF4-FFF2-40B4-BE49-F238E27FC236}">
                    <a16:creationId xmlns="" xmlns:a16="http://schemas.microsoft.com/office/drawing/2014/main" id="{B828313B-2687-46F1-978C-3C1C55B509C8}"/>
                  </a:ext>
                </a:extLst>
              </p:cNvPr>
              <p:cNvSpPr/>
              <p:nvPr/>
            </p:nvSpPr>
            <p:spPr bwMode="auto">
              <a:xfrm>
                <a:off x="7737476" y="3271839"/>
                <a:ext cx="50800" cy="49213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1 h 34"/>
                  <a:gd name="T4" fmla="*/ 1 w 35"/>
                  <a:gd name="T5" fmla="*/ 13 h 34"/>
                  <a:gd name="T6" fmla="*/ 1 w 35"/>
                  <a:gd name="T7" fmla="*/ 15 h 34"/>
                  <a:gd name="T8" fmla="*/ 12 w 35"/>
                  <a:gd name="T9" fmla="*/ 33 h 34"/>
                  <a:gd name="T10" fmla="*/ 14 w 35"/>
                  <a:gd name="T11" fmla="*/ 34 h 34"/>
                  <a:gd name="T12" fmla="*/ 15 w 35"/>
                  <a:gd name="T13" fmla="*/ 34 h 34"/>
                  <a:gd name="T14" fmla="*/ 34 w 35"/>
                  <a:gd name="T15" fmla="*/ 22 h 34"/>
                  <a:gd name="T16" fmla="*/ 35 w 35"/>
                  <a:gd name="T17" fmla="*/ 19 h 34"/>
                  <a:gd name="T18" fmla="*/ 35 w 35"/>
                  <a:gd name="T19" fmla="*/ 19 h 34"/>
                  <a:gd name="T20" fmla="*/ 22 w 35"/>
                  <a:gd name="T21" fmla="*/ 1 h 34"/>
                  <a:gd name="T22" fmla="*/ 21 w 35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ïśḷîdê">
                <a:extLst>
                  <a:ext uri="{FF2B5EF4-FFF2-40B4-BE49-F238E27FC236}">
                    <a16:creationId xmlns="" xmlns:a16="http://schemas.microsoft.com/office/drawing/2014/main" id="{18ECB050-8094-426C-BAE4-A45D7244C247}"/>
                  </a:ext>
                </a:extLst>
              </p:cNvPr>
              <p:cNvSpPr/>
              <p:nvPr/>
            </p:nvSpPr>
            <p:spPr bwMode="auto">
              <a:xfrm>
                <a:off x="7697788" y="3300414"/>
                <a:ext cx="50800" cy="49213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12 w 35"/>
                  <a:gd name="T11" fmla="*/ 33 h 34"/>
                  <a:gd name="T12" fmla="*/ 13 w 35"/>
                  <a:gd name="T13" fmla="*/ 34 h 34"/>
                  <a:gd name="T14" fmla="*/ 14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5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íṡľiḋê">
                <a:extLst>
                  <a:ext uri="{FF2B5EF4-FFF2-40B4-BE49-F238E27FC236}">
                    <a16:creationId xmlns="" xmlns:a16="http://schemas.microsoft.com/office/drawing/2014/main" id="{3B58BBF4-729D-4596-A3AC-487F91DBC419}"/>
                  </a:ext>
                </a:extLst>
              </p:cNvPr>
              <p:cNvSpPr/>
              <p:nvPr/>
            </p:nvSpPr>
            <p:spPr bwMode="auto">
              <a:xfrm>
                <a:off x="7685088" y="3367089"/>
                <a:ext cx="50800" cy="49213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1 h 34"/>
                  <a:gd name="T4" fmla="*/ 1 w 35"/>
                  <a:gd name="T5" fmla="*/ 13 h 34"/>
                  <a:gd name="T6" fmla="*/ 1 w 35"/>
                  <a:gd name="T7" fmla="*/ 15 h 34"/>
                  <a:gd name="T8" fmla="*/ 1 w 35"/>
                  <a:gd name="T9" fmla="*/ 15 h 34"/>
                  <a:gd name="T10" fmla="*/ 12 w 35"/>
                  <a:gd name="T11" fmla="*/ 33 h 34"/>
                  <a:gd name="T12" fmla="*/ 14 w 35"/>
                  <a:gd name="T13" fmla="*/ 34 h 34"/>
                  <a:gd name="T14" fmla="*/ 15 w 35"/>
                  <a:gd name="T15" fmla="*/ 34 h 34"/>
                  <a:gd name="T16" fmla="*/ 34 w 35"/>
                  <a:gd name="T17" fmla="*/ 22 h 34"/>
                  <a:gd name="T18" fmla="*/ 35 w 35"/>
                  <a:gd name="T19" fmla="*/ 19 h 34"/>
                  <a:gd name="T20" fmla="*/ 35 w 35"/>
                  <a:gd name="T21" fmla="*/ 19 h 34"/>
                  <a:gd name="T22" fmla="*/ 22 w 35"/>
                  <a:gd name="T23" fmla="*/ 1 h 34"/>
                  <a:gd name="T24" fmla="*/ 21 w 35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ïśļïďe">
                <a:extLst>
                  <a:ext uri="{FF2B5EF4-FFF2-40B4-BE49-F238E27FC236}">
                    <a16:creationId xmlns="" xmlns:a16="http://schemas.microsoft.com/office/drawing/2014/main" id="{22B2604D-42A3-47C9-A618-90A549E0D0CF}"/>
                  </a:ext>
                </a:extLst>
              </p:cNvPr>
              <p:cNvSpPr/>
              <p:nvPr/>
            </p:nvSpPr>
            <p:spPr bwMode="auto">
              <a:xfrm>
                <a:off x="7645401" y="3394076"/>
                <a:ext cx="50800" cy="50800"/>
              </a:xfrm>
              <a:custGeom>
                <a:avLst/>
                <a:gdLst>
                  <a:gd name="T0" fmla="*/ 20 w 35"/>
                  <a:gd name="T1" fmla="*/ 0 h 34"/>
                  <a:gd name="T2" fmla="*/ 19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0 w 35"/>
                  <a:gd name="T11" fmla="*/ 15 h 34"/>
                  <a:gd name="T12" fmla="*/ 12 w 35"/>
                  <a:gd name="T13" fmla="*/ 33 h 34"/>
                  <a:gd name="T14" fmla="*/ 13 w 35"/>
                  <a:gd name="T15" fmla="*/ 34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  <a:gd name="T22" fmla="*/ 34 w 35"/>
                  <a:gd name="T23" fmla="*/ 19 h 34"/>
                  <a:gd name="T24" fmla="*/ 22 w 35"/>
                  <a:gd name="T25" fmla="*/ 1 h 34"/>
                  <a:gd name="T26" fmla="*/ 20 w 35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4">
                    <a:moveTo>
                      <a:pt x="20" y="0"/>
                    </a:moveTo>
                    <a:cubicBezTo>
                      <a:pt x="20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í$lîḓé">
                <a:extLst>
                  <a:ext uri="{FF2B5EF4-FFF2-40B4-BE49-F238E27FC236}">
                    <a16:creationId xmlns="" xmlns:a16="http://schemas.microsoft.com/office/drawing/2014/main" id="{6B79C8F2-B2F0-488C-993F-CE89A7F061E2}"/>
                  </a:ext>
                </a:extLst>
              </p:cNvPr>
              <p:cNvSpPr/>
              <p:nvPr/>
            </p:nvSpPr>
            <p:spPr bwMode="auto">
              <a:xfrm>
                <a:off x="7707313" y="3230564"/>
                <a:ext cx="52388" cy="49213"/>
              </a:xfrm>
              <a:custGeom>
                <a:avLst/>
                <a:gdLst>
                  <a:gd name="T0" fmla="*/ 20 w 35"/>
                  <a:gd name="T1" fmla="*/ 0 h 33"/>
                  <a:gd name="T2" fmla="*/ 19 w 35"/>
                  <a:gd name="T3" fmla="*/ 0 h 33"/>
                  <a:gd name="T4" fmla="*/ 2 w 35"/>
                  <a:gd name="T5" fmla="*/ 12 h 33"/>
                  <a:gd name="T6" fmla="*/ 1 w 35"/>
                  <a:gd name="T7" fmla="*/ 15 h 33"/>
                  <a:gd name="T8" fmla="*/ 1 w 35"/>
                  <a:gd name="T9" fmla="*/ 15 h 33"/>
                  <a:gd name="T10" fmla="*/ 12 w 35"/>
                  <a:gd name="T11" fmla="*/ 32 h 33"/>
                  <a:gd name="T12" fmla="*/ 14 w 35"/>
                  <a:gd name="T13" fmla="*/ 33 h 33"/>
                  <a:gd name="T14" fmla="*/ 15 w 35"/>
                  <a:gd name="T15" fmla="*/ 33 h 33"/>
                  <a:gd name="T16" fmla="*/ 15 w 35"/>
                  <a:gd name="T17" fmla="*/ 33 h 33"/>
                  <a:gd name="T18" fmla="*/ 33 w 35"/>
                  <a:gd name="T19" fmla="*/ 21 h 33"/>
                  <a:gd name="T20" fmla="*/ 34 w 35"/>
                  <a:gd name="T21" fmla="*/ 18 h 33"/>
                  <a:gd name="T22" fmla="*/ 34 w 35"/>
                  <a:gd name="T23" fmla="*/ 18 h 33"/>
                  <a:gd name="T24" fmla="*/ 22 w 35"/>
                  <a:gd name="T25" fmla="*/ 1 h 33"/>
                  <a:gd name="T26" fmla="*/ 20 w 35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3">
                    <a:moveTo>
                      <a:pt x="20" y="0"/>
                    </a:moveTo>
                    <a:cubicBezTo>
                      <a:pt x="20" y="0"/>
                      <a:pt x="19" y="0"/>
                      <a:pt x="19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5" y="20"/>
                      <a:pt x="35" y="19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îṣľîḋe">
                <a:extLst>
                  <a:ext uri="{FF2B5EF4-FFF2-40B4-BE49-F238E27FC236}">
                    <a16:creationId xmlns="" xmlns:a16="http://schemas.microsoft.com/office/drawing/2014/main" id="{F0E207AF-5E91-44B1-A922-D5F0985A2FA9}"/>
                  </a:ext>
                </a:extLst>
              </p:cNvPr>
              <p:cNvSpPr/>
              <p:nvPr/>
            </p:nvSpPr>
            <p:spPr bwMode="auto">
              <a:xfrm>
                <a:off x="7669213" y="3259139"/>
                <a:ext cx="50800" cy="47625"/>
              </a:xfrm>
              <a:custGeom>
                <a:avLst/>
                <a:gdLst>
                  <a:gd name="T0" fmla="*/ 20 w 35"/>
                  <a:gd name="T1" fmla="*/ 0 h 33"/>
                  <a:gd name="T2" fmla="*/ 19 w 35"/>
                  <a:gd name="T3" fmla="*/ 0 h 33"/>
                  <a:gd name="T4" fmla="*/ 19 w 35"/>
                  <a:gd name="T5" fmla="*/ 0 h 33"/>
                  <a:gd name="T6" fmla="*/ 1 w 35"/>
                  <a:gd name="T7" fmla="*/ 12 h 33"/>
                  <a:gd name="T8" fmla="*/ 1 w 35"/>
                  <a:gd name="T9" fmla="*/ 15 h 33"/>
                  <a:gd name="T10" fmla="*/ 1 w 35"/>
                  <a:gd name="T11" fmla="*/ 15 h 33"/>
                  <a:gd name="T12" fmla="*/ 12 w 35"/>
                  <a:gd name="T13" fmla="*/ 32 h 33"/>
                  <a:gd name="T14" fmla="*/ 14 w 35"/>
                  <a:gd name="T15" fmla="*/ 33 h 33"/>
                  <a:gd name="T16" fmla="*/ 15 w 35"/>
                  <a:gd name="T17" fmla="*/ 33 h 33"/>
                  <a:gd name="T18" fmla="*/ 33 w 35"/>
                  <a:gd name="T19" fmla="*/ 21 h 33"/>
                  <a:gd name="T20" fmla="*/ 34 w 35"/>
                  <a:gd name="T21" fmla="*/ 18 h 33"/>
                  <a:gd name="T22" fmla="*/ 34 w 35"/>
                  <a:gd name="T23" fmla="*/ 17 h 33"/>
                  <a:gd name="T24" fmla="*/ 22 w 35"/>
                  <a:gd name="T25" fmla="*/ 1 h 33"/>
                  <a:gd name="T26" fmla="*/ 20 w 35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3">
                    <a:moveTo>
                      <a:pt x="20" y="0"/>
                    </a:move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0"/>
                      <a:pt x="35" y="19"/>
                      <a:pt x="34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îṥľïďe">
                <a:extLst>
                  <a:ext uri="{FF2B5EF4-FFF2-40B4-BE49-F238E27FC236}">
                    <a16:creationId xmlns="" xmlns:a16="http://schemas.microsoft.com/office/drawing/2014/main" id="{D7CF6406-3649-44F8-A84E-92166C2D14F1}"/>
                  </a:ext>
                </a:extLst>
              </p:cNvPr>
              <p:cNvSpPr/>
              <p:nvPr/>
            </p:nvSpPr>
            <p:spPr bwMode="auto">
              <a:xfrm>
                <a:off x="7629526" y="3286126"/>
                <a:ext cx="49213" cy="49213"/>
              </a:xfrm>
              <a:custGeom>
                <a:avLst/>
                <a:gdLst>
                  <a:gd name="T0" fmla="*/ 20 w 34"/>
                  <a:gd name="T1" fmla="*/ 0 h 33"/>
                  <a:gd name="T2" fmla="*/ 18 w 34"/>
                  <a:gd name="T3" fmla="*/ 0 h 33"/>
                  <a:gd name="T4" fmla="*/ 1 w 34"/>
                  <a:gd name="T5" fmla="*/ 12 h 33"/>
                  <a:gd name="T6" fmla="*/ 0 w 34"/>
                  <a:gd name="T7" fmla="*/ 15 h 33"/>
                  <a:gd name="T8" fmla="*/ 0 w 34"/>
                  <a:gd name="T9" fmla="*/ 15 h 33"/>
                  <a:gd name="T10" fmla="*/ 11 w 34"/>
                  <a:gd name="T11" fmla="*/ 32 h 33"/>
                  <a:gd name="T12" fmla="*/ 13 w 34"/>
                  <a:gd name="T13" fmla="*/ 33 h 33"/>
                  <a:gd name="T14" fmla="*/ 15 w 34"/>
                  <a:gd name="T15" fmla="*/ 32 h 33"/>
                  <a:gd name="T16" fmla="*/ 15 w 34"/>
                  <a:gd name="T17" fmla="*/ 32 h 33"/>
                  <a:gd name="T18" fmla="*/ 33 w 34"/>
                  <a:gd name="T19" fmla="*/ 21 h 33"/>
                  <a:gd name="T20" fmla="*/ 34 w 34"/>
                  <a:gd name="T21" fmla="*/ 18 h 33"/>
                  <a:gd name="T22" fmla="*/ 34 w 34"/>
                  <a:gd name="T23" fmla="*/ 17 h 33"/>
                  <a:gd name="T24" fmla="*/ 22 w 34"/>
                  <a:gd name="T25" fmla="*/ 1 h 33"/>
                  <a:gd name="T26" fmla="*/ 20 w 34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3">
                    <a:moveTo>
                      <a:pt x="20" y="0"/>
                    </a:moveTo>
                    <a:cubicBezTo>
                      <a:pt x="19" y="0"/>
                      <a:pt x="19" y="0"/>
                      <a:pt x="18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3"/>
                      <a:pt x="13" y="33"/>
                    </a:cubicBezTo>
                    <a:cubicBezTo>
                      <a:pt x="14" y="33"/>
                      <a:pt x="14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0"/>
                      <a:pt x="34" y="19"/>
                      <a:pt x="34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1" y="0"/>
                      <a:pt x="2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îṥlîdê">
                <a:extLst>
                  <a:ext uri="{FF2B5EF4-FFF2-40B4-BE49-F238E27FC236}">
                    <a16:creationId xmlns="" xmlns:a16="http://schemas.microsoft.com/office/drawing/2014/main" id="{1F15B8DC-23A7-443E-BCDF-6BC412A9E142}"/>
                  </a:ext>
                </a:extLst>
              </p:cNvPr>
              <p:cNvSpPr/>
              <p:nvPr/>
            </p:nvSpPr>
            <p:spPr bwMode="auto">
              <a:xfrm>
                <a:off x="7588251" y="3313114"/>
                <a:ext cx="50800" cy="49213"/>
              </a:xfrm>
              <a:custGeom>
                <a:avLst/>
                <a:gdLst>
                  <a:gd name="T0" fmla="*/ 21 w 35"/>
                  <a:gd name="T1" fmla="*/ 0 h 34"/>
                  <a:gd name="T2" fmla="*/ 20 w 35"/>
                  <a:gd name="T3" fmla="*/ 1 h 34"/>
                  <a:gd name="T4" fmla="*/ 1 w 35"/>
                  <a:gd name="T5" fmla="*/ 13 h 34"/>
                  <a:gd name="T6" fmla="*/ 1 w 35"/>
                  <a:gd name="T7" fmla="*/ 15 h 34"/>
                  <a:gd name="T8" fmla="*/ 12 w 35"/>
                  <a:gd name="T9" fmla="*/ 33 h 34"/>
                  <a:gd name="T10" fmla="*/ 14 w 35"/>
                  <a:gd name="T11" fmla="*/ 34 h 34"/>
                  <a:gd name="T12" fmla="*/ 15 w 35"/>
                  <a:gd name="T13" fmla="*/ 34 h 34"/>
                  <a:gd name="T14" fmla="*/ 34 w 35"/>
                  <a:gd name="T15" fmla="*/ 22 h 34"/>
                  <a:gd name="T16" fmla="*/ 35 w 35"/>
                  <a:gd name="T17" fmla="*/ 19 h 34"/>
                  <a:gd name="T18" fmla="*/ 35 w 35"/>
                  <a:gd name="T19" fmla="*/ 19 h 34"/>
                  <a:gd name="T20" fmla="*/ 22 w 35"/>
                  <a:gd name="T21" fmla="*/ 1 h 34"/>
                  <a:gd name="T22" fmla="*/ 21 w 35"/>
                  <a:gd name="T2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21" y="0"/>
                    </a:moveTo>
                    <a:cubicBezTo>
                      <a:pt x="20" y="0"/>
                      <a:pt x="20" y="0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iSľîdê">
                <a:extLst>
                  <a:ext uri="{FF2B5EF4-FFF2-40B4-BE49-F238E27FC236}">
                    <a16:creationId xmlns="" xmlns:a16="http://schemas.microsoft.com/office/drawing/2014/main" id="{5E7699D6-610E-49C1-AB85-5829911E5F57}"/>
                  </a:ext>
                </a:extLst>
              </p:cNvPr>
              <p:cNvSpPr/>
              <p:nvPr/>
            </p:nvSpPr>
            <p:spPr bwMode="auto">
              <a:xfrm>
                <a:off x="8023226" y="3046414"/>
                <a:ext cx="90488" cy="76200"/>
              </a:xfrm>
              <a:custGeom>
                <a:avLst/>
                <a:gdLst>
                  <a:gd name="T0" fmla="*/ 46 w 62"/>
                  <a:gd name="T1" fmla="*/ 0 h 53"/>
                  <a:gd name="T2" fmla="*/ 44 w 62"/>
                  <a:gd name="T3" fmla="*/ 1 h 53"/>
                  <a:gd name="T4" fmla="*/ 2 w 62"/>
                  <a:gd name="T5" fmla="*/ 31 h 53"/>
                  <a:gd name="T6" fmla="*/ 1 w 62"/>
                  <a:gd name="T7" fmla="*/ 36 h 53"/>
                  <a:gd name="T8" fmla="*/ 11 w 62"/>
                  <a:gd name="T9" fmla="*/ 52 h 53"/>
                  <a:gd name="T10" fmla="*/ 14 w 62"/>
                  <a:gd name="T11" fmla="*/ 53 h 53"/>
                  <a:gd name="T12" fmla="*/ 16 w 62"/>
                  <a:gd name="T13" fmla="*/ 53 h 53"/>
                  <a:gd name="T14" fmla="*/ 16 w 62"/>
                  <a:gd name="T15" fmla="*/ 53 h 53"/>
                  <a:gd name="T16" fmla="*/ 59 w 62"/>
                  <a:gd name="T17" fmla="*/ 23 h 53"/>
                  <a:gd name="T18" fmla="*/ 60 w 62"/>
                  <a:gd name="T19" fmla="*/ 17 h 53"/>
                  <a:gd name="T20" fmla="*/ 49 w 62"/>
                  <a:gd name="T21" fmla="*/ 2 h 53"/>
                  <a:gd name="T22" fmla="*/ 46 w 62"/>
                  <a:gd name="T2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53">
                    <a:moveTo>
                      <a:pt x="46" y="0"/>
                    </a:moveTo>
                    <a:cubicBezTo>
                      <a:pt x="45" y="0"/>
                      <a:pt x="45" y="0"/>
                      <a:pt x="44" y="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2"/>
                      <a:pt x="0" y="34"/>
                      <a:pt x="1" y="36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2" y="53"/>
                      <a:pt x="13" y="53"/>
                      <a:pt x="14" y="53"/>
                    </a:cubicBezTo>
                    <a:cubicBezTo>
                      <a:pt x="15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1" y="21"/>
                      <a:pt x="62" y="19"/>
                      <a:pt x="60" y="17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1"/>
                      <a:pt x="47" y="0"/>
                      <a:pt x="46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iṥľiḍê">
                <a:extLst>
                  <a:ext uri="{FF2B5EF4-FFF2-40B4-BE49-F238E27FC236}">
                    <a16:creationId xmlns="" xmlns:a16="http://schemas.microsoft.com/office/drawing/2014/main" id="{4949F298-6113-4A19-90C6-2B511469509B}"/>
                  </a:ext>
                </a:extLst>
              </p:cNvPr>
              <p:cNvSpPr/>
              <p:nvPr/>
            </p:nvSpPr>
            <p:spPr bwMode="auto">
              <a:xfrm>
                <a:off x="7615238" y="3325814"/>
                <a:ext cx="92075" cy="80963"/>
              </a:xfrm>
              <a:custGeom>
                <a:avLst/>
                <a:gdLst>
                  <a:gd name="T0" fmla="*/ 48 w 63"/>
                  <a:gd name="T1" fmla="*/ 0 h 55"/>
                  <a:gd name="T2" fmla="*/ 47 w 63"/>
                  <a:gd name="T3" fmla="*/ 0 h 55"/>
                  <a:gd name="T4" fmla="*/ 47 w 63"/>
                  <a:gd name="T5" fmla="*/ 0 h 55"/>
                  <a:gd name="T6" fmla="*/ 1 w 63"/>
                  <a:gd name="T7" fmla="*/ 32 h 55"/>
                  <a:gd name="T8" fmla="*/ 1 w 63"/>
                  <a:gd name="T9" fmla="*/ 35 h 55"/>
                  <a:gd name="T10" fmla="*/ 13 w 63"/>
                  <a:gd name="T11" fmla="*/ 54 h 55"/>
                  <a:gd name="T12" fmla="*/ 15 w 63"/>
                  <a:gd name="T13" fmla="*/ 55 h 55"/>
                  <a:gd name="T14" fmla="*/ 16 w 63"/>
                  <a:gd name="T15" fmla="*/ 54 h 55"/>
                  <a:gd name="T16" fmla="*/ 16 w 63"/>
                  <a:gd name="T17" fmla="*/ 54 h 55"/>
                  <a:gd name="T18" fmla="*/ 62 w 63"/>
                  <a:gd name="T19" fmla="*/ 22 h 55"/>
                  <a:gd name="T20" fmla="*/ 63 w 63"/>
                  <a:gd name="T21" fmla="*/ 19 h 55"/>
                  <a:gd name="T22" fmla="*/ 50 w 63"/>
                  <a:gd name="T23" fmla="*/ 1 h 55"/>
                  <a:gd name="T24" fmla="*/ 48 w 63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55">
                    <a:moveTo>
                      <a:pt x="48" y="0"/>
                    </a:moveTo>
                    <a:cubicBezTo>
                      <a:pt x="48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0" y="34"/>
                      <a:pt x="1" y="3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4" y="54"/>
                      <a:pt x="14" y="55"/>
                      <a:pt x="15" y="55"/>
                    </a:cubicBezTo>
                    <a:cubicBezTo>
                      <a:pt x="15" y="55"/>
                      <a:pt x="16" y="55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3" y="21"/>
                      <a:pt x="63" y="20"/>
                      <a:pt x="63" y="19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8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ï$ļidè">
                <a:extLst>
                  <a:ext uri="{FF2B5EF4-FFF2-40B4-BE49-F238E27FC236}">
                    <a16:creationId xmlns="" xmlns:a16="http://schemas.microsoft.com/office/drawing/2014/main" id="{2F738459-C205-4667-93F8-8EF528D9F81C}"/>
                  </a:ext>
                </a:extLst>
              </p:cNvPr>
              <p:cNvSpPr/>
              <p:nvPr/>
            </p:nvSpPr>
            <p:spPr bwMode="auto">
              <a:xfrm>
                <a:off x="7748588" y="3117851"/>
                <a:ext cx="173038" cy="131763"/>
              </a:xfrm>
              <a:custGeom>
                <a:avLst/>
                <a:gdLst>
                  <a:gd name="T0" fmla="*/ 103 w 118"/>
                  <a:gd name="T1" fmla="*/ 0 h 91"/>
                  <a:gd name="T2" fmla="*/ 102 w 118"/>
                  <a:gd name="T3" fmla="*/ 0 h 91"/>
                  <a:gd name="T4" fmla="*/ 1 w 118"/>
                  <a:gd name="T5" fmla="*/ 69 h 91"/>
                  <a:gd name="T6" fmla="*/ 0 w 118"/>
                  <a:gd name="T7" fmla="*/ 71 h 91"/>
                  <a:gd name="T8" fmla="*/ 13 w 118"/>
                  <a:gd name="T9" fmla="*/ 91 h 91"/>
                  <a:gd name="T10" fmla="*/ 15 w 118"/>
                  <a:gd name="T11" fmla="*/ 91 h 91"/>
                  <a:gd name="T12" fmla="*/ 16 w 118"/>
                  <a:gd name="T13" fmla="*/ 91 h 91"/>
                  <a:gd name="T14" fmla="*/ 16 w 118"/>
                  <a:gd name="T15" fmla="*/ 91 h 91"/>
                  <a:gd name="T16" fmla="*/ 117 w 118"/>
                  <a:gd name="T17" fmla="*/ 21 h 91"/>
                  <a:gd name="T18" fmla="*/ 117 w 118"/>
                  <a:gd name="T19" fmla="*/ 19 h 91"/>
                  <a:gd name="T20" fmla="*/ 117 w 118"/>
                  <a:gd name="T21" fmla="*/ 19 h 91"/>
                  <a:gd name="T22" fmla="*/ 105 w 118"/>
                  <a:gd name="T23" fmla="*/ 1 h 91"/>
                  <a:gd name="T24" fmla="*/ 103 w 118"/>
                  <a:gd name="T2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91">
                    <a:moveTo>
                      <a:pt x="103" y="0"/>
                    </a:moveTo>
                    <a:cubicBezTo>
                      <a:pt x="103" y="0"/>
                      <a:pt x="103" y="0"/>
                      <a:pt x="102" y="0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69"/>
                      <a:pt x="0" y="71"/>
                      <a:pt x="0" y="71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1"/>
                      <a:pt x="14" y="91"/>
                      <a:pt x="15" y="91"/>
                    </a:cubicBezTo>
                    <a:cubicBezTo>
                      <a:pt x="15" y="91"/>
                      <a:pt x="15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17" y="21"/>
                      <a:pt x="117" y="21"/>
                      <a:pt x="117" y="21"/>
                    </a:cubicBezTo>
                    <a:cubicBezTo>
                      <a:pt x="118" y="21"/>
                      <a:pt x="118" y="20"/>
                      <a:pt x="117" y="19"/>
                    </a:cubicBezTo>
                    <a:cubicBezTo>
                      <a:pt x="117" y="19"/>
                      <a:pt x="117" y="19"/>
                      <a:pt x="117" y="19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0"/>
                      <a:pt x="104" y="0"/>
                      <a:pt x="103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îŝ1íḍé">
                <a:extLst>
                  <a:ext uri="{FF2B5EF4-FFF2-40B4-BE49-F238E27FC236}">
                    <a16:creationId xmlns="" xmlns:a16="http://schemas.microsoft.com/office/drawing/2014/main" id="{8FDE4D81-381E-4BFE-8657-47D4159E0A60}"/>
                  </a:ext>
                </a:extLst>
              </p:cNvPr>
              <p:cNvSpPr/>
              <p:nvPr/>
            </p:nvSpPr>
            <p:spPr bwMode="auto">
              <a:xfrm>
                <a:off x="8121651" y="3125789"/>
                <a:ext cx="49213" cy="49213"/>
              </a:xfrm>
              <a:custGeom>
                <a:avLst/>
                <a:gdLst>
                  <a:gd name="T0" fmla="*/ 32 w 34"/>
                  <a:gd name="T1" fmla="*/ 17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7 h 33"/>
                  <a:gd name="T10" fmla="*/ 10 w 34"/>
                  <a:gd name="T11" fmla="*/ 31 h 33"/>
                  <a:gd name="T12" fmla="*/ 15 w 34"/>
                  <a:gd name="T13" fmla="*/ 32 h 33"/>
                  <a:gd name="T14" fmla="*/ 31 w 34"/>
                  <a:gd name="T15" fmla="*/ 22 h 33"/>
                  <a:gd name="T16" fmla="*/ 32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7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îšľîḋè">
                <a:extLst>
                  <a:ext uri="{FF2B5EF4-FFF2-40B4-BE49-F238E27FC236}">
                    <a16:creationId xmlns="" xmlns:a16="http://schemas.microsoft.com/office/drawing/2014/main" id="{D251C0D6-CF73-4ED9-A1CE-BDA93CBBB922}"/>
                  </a:ext>
                </a:extLst>
              </p:cNvPr>
              <p:cNvSpPr/>
              <p:nvPr/>
            </p:nvSpPr>
            <p:spPr bwMode="auto">
              <a:xfrm>
                <a:off x="8081963" y="3154364"/>
                <a:ext cx="50800" cy="47625"/>
              </a:xfrm>
              <a:custGeom>
                <a:avLst/>
                <a:gdLst>
                  <a:gd name="T0" fmla="*/ 32 w 34"/>
                  <a:gd name="T1" fmla="*/ 16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6 h 33"/>
                  <a:gd name="T10" fmla="*/ 10 w 34"/>
                  <a:gd name="T11" fmla="*/ 31 h 33"/>
                  <a:gd name="T12" fmla="*/ 15 w 34"/>
                  <a:gd name="T13" fmla="*/ 32 h 33"/>
                  <a:gd name="T14" fmla="*/ 31 w 34"/>
                  <a:gd name="T15" fmla="*/ 22 h 33"/>
                  <a:gd name="T16" fmla="*/ 32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6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2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îŝ1íḍé">
                <a:extLst>
                  <a:ext uri="{FF2B5EF4-FFF2-40B4-BE49-F238E27FC236}">
                    <a16:creationId xmlns="" xmlns:a16="http://schemas.microsoft.com/office/drawing/2014/main" id="{F6EB7F71-0597-4CB9-A813-55152EABB1BB}"/>
                  </a:ext>
                </a:extLst>
              </p:cNvPr>
              <p:cNvSpPr/>
              <p:nvPr/>
            </p:nvSpPr>
            <p:spPr bwMode="auto">
              <a:xfrm>
                <a:off x="8040688" y="3181351"/>
                <a:ext cx="50800" cy="49213"/>
              </a:xfrm>
              <a:custGeom>
                <a:avLst/>
                <a:gdLst>
                  <a:gd name="T0" fmla="*/ 32 w 34"/>
                  <a:gd name="T1" fmla="*/ 17 h 33"/>
                  <a:gd name="T2" fmla="*/ 22 w 34"/>
                  <a:gd name="T3" fmla="*/ 3 h 33"/>
                  <a:gd name="T4" fmla="*/ 17 w 34"/>
                  <a:gd name="T5" fmla="*/ 2 h 33"/>
                  <a:gd name="T6" fmla="*/ 2 w 34"/>
                  <a:gd name="T7" fmla="*/ 12 h 33"/>
                  <a:gd name="T8" fmla="*/ 1 w 34"/>
                  <a:gd name="T9" fmla="*/ 17 h 33"/>
                  <a:gd name="T10" fmla="*/ 10 w 34"/>
                  <a:gd name="T11" fmla="*/ 31 h 33"/>
                  <a:gd name="T12" fmla="*/ 15 w 34"/>
                  <a:gd name="T13" fmla="*/ 32 h 33"/>
                  <a:gd name="T14" fmla="*/ 31 w 34"/>
                  <a:gd name="T15" fmla="*/ 22 h 33"/>
                  <a:gd name="T16" fmla="*/ 32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7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1" y="1"/>
                      <a:pt x="19" y="0"/>
                      <a:pt x="17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isļîḑé">
                <a:extLst>
                  <a:ext uri="{FF2B5EF4-FFF2-40B4-BE49-F238E27FC236}">
                    <a16:creationId xmlns="" xmlns:a16="http://schemas.microsoft.com/office/drawing/2014/main" id="{77194F4C-1B54-4A75-B0B8-882136291C69}"/>
                  </a:ext>
                </a:extLst>
              </p:cNvPr>
              <p:cNvSpPr/>
              <p:nvPr/>
            </p:nvSpPr>
            <p:spPr bwMode="auto">
              <a:xfrm>
                <a:off x="7999413" y="3211514"/>
                <a:ext cx="49213" cy="47625"/>
              </a:xfrm>
              <a:custGeom>
                <a:avLst/>
                <a:gdLst>
                  <a:gd name="T0" fmla="*/ 33 w 34"/>
                  <a:gd name="T1" fmla="*/ 17 h 33"/>
                  <a:gd name="T2" fmla="*/ 23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7 h 33"/>
                  <a:gd name="T10" fmla="*/ 1 w 34"/>
                  <a:gd name="T11" fmla="*/ 17 h 33"/>
                  <a:gd name="T12" fmla="*/ 11 w 34"/>
                  <a:gd name="T13" fmla="*/ 31 h 33"/>
                  <a:gd name="T14" fmla="*/ 16 w 34"/>
                  <a:gd name="T15" fmla="*/ 32 h 33"/>
                  <a:gd name="T16" fmla="*/ 32 w 34"/>
                  <a:gd name="T17" fmla="*/ 22 h 33"/>
                  <a:gd name="T18" fmla="*/ 33 w 34"/>
                  <a:gd name="T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33" y="17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3"/>
                      <a:pt x="0" y="15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9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îṥ1îdé">
                <a:extLst>
                  <a:ext uri="{FF2B5EF4-FFF2-40B4-BE49-F238E27FC236}">
                    <a16:creationId xmlns="" xmlns:a16="http://schemas.microsoft.com/office/drawing/2014/main" id="{6A2EE4AD-DE23-420A-8C3E-28CB62A6E0BE}"/>
                  </a:ext>
                </a:extLst>
              </p:cNvPr>
              <p:cNvSpPr/>
              <p:nvPr/>
            </p:nvSpPr>
            <p:spPr bwMode="auto">
              <a:xfrm>
                <a:off x="7958138" y="3240089"/>
                <a:ext cx="49213" cy="47625"/>
              </a:xfrm>
              <a:custGeom>
                <a:avLst/>
                <a:gdLst>
                  <a:gd name="T0" fmla="*/ 32 w 34"/>
                  <a:gd name="T1" fmla="*/ 16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6 h 33"/>
                  <a:gd name="T10" fmla="*/ 10 w 34"/>
                  <a:gd name="T11" fmla="*/ 31 h 33"/>
                  <a:gd name="T12" fmla="*/ 15 w 34"/>
                  <a:gd name="T13" fmla="*/ 32 h 33"/>
                  <a:gd name="T14" fmla="*/ 31 w 34"/>
                  <a:gd name="T15" fmla="*/ 22 h 33"/>
                  <a:gd name="T16" fmla="*/ 32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6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2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íṩľïďè">
                <a:extLst>
                  <a:ext uri="{FF2B5EF4-FFF2-40B4-BE49-F238E27FC236}">
                    <a16:creationId xmlns="" xmlns:a16="http://schemas.microsoft.com/office/drawing/2014/main" id="{F535644D-0A79-4326-8089-1C01E15CC7D6}"/>
                  </a:ext>
                </a:extLst>
              </p:cNvPr>
              <p:cNvSpPr/>
              <p:nvPr/>
            </p:nvSpPr>
            <p:spPr bwMode="auto">
              <a:xfrm>
                <a:off x="7915276" y="3267076"/>
                <a:ext cx="50800" cy="50800"/>
              </a:xfrm>
              <a:custGeom>
                <a:avLst/>
                <a:gdLst>
                  <a:gd name="T0" fmla="*/ 34 w 35"/>
                  <a:gd name="T1" fmla="*/ 19 h 34"/>
                  <a:gd name="T2" fmla="*/ 22 w 35"/>
                  <a:gd name="T3" fmla="*/ 1 h 34"/>
                  <a:gd name="T4" fmla="*/ 19 w 35"/>
                  <a:gd name="T5" fmla="*/ 1 h 34"/>
                  <a:gd name="T6" fmla="*/ 19 w 35"/>
                  <a:gd name="T7" fmla="*/ 1 h 34"/>
                  <a:gd name="T8" fmla="*/ 1 w 35"/>
                  <a:gd name="T9" fmla="*/ 13 h 34"/>
                  <a:gd name="T10" fmla="*/ 0 w 35"/>
                  <a:gd name="T11" fmla="*/ 15 h 34"/>
                  <a:gd name="T12" fmla="*/ 0 w 35"/>
                  <a:gd name="T13" fmla="*/ 15 h 34"/>
                  <a:gd name="T14" fmla="*/ 12 w 35"/>
                  <a:gd name="T15" fmla="*/ 33 h 34"/>
                  <a:gd name="T16" fmla="*/ 14 w 35"/>
                  <a:gd name="T17" fmla="*/ 34 h 34"/>
                  <a:gd name="T18" fmla="*/ 34 w 35"/>
                  <a:gd name="T19" fmla="*/ 22 h 34"/>
                  <a:gd name="T20" fmla="*/ 34 w 35"/>
                  <a:gd name="T21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4">
                    <a:moveTo>
                      <a:pt x="34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5" y="20"/>
                      <a:pt x="34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îşļîďe">
                <a:extLst>
                  <a:ext uri="{FF2B5EF4-FFF2-40B4-BE49-F238E27FC236}">
                    <a16:creationId xmlns="" xmlns:a16="http://schemas.microsoft.com/office/drawing/2014/main" id="{21AE8FD6-6501-4085-B85C-2C8B4F458B86}"/>
                  </a:ext>
                </a:extLst>
              </p:cNvPr>
              <p:cNvSpPr/>
              <p:nvPr/>
            </p:nvSpPr>
            <p:spPr bwMode="auto">
              <a:xfrm>
                <a:off x="7874001" y="3297239"/>
                <a:ext cx="50800" cy="49213"/>
              </a:xfrm>
              <a:custGeom>
                <a:avLst/>
                <a:gdLst>
                  <a:gd name="T0" fmla="*/ 35 w 35"/>
                  <a:gd name="T1" fmla="*/ 19 h 34"/>
                  <a:gd name="T2" fmla="*/ 22 w 35"/>
                  <a:gd name="T3" fmla="*/ 1 h 34"/>
                  <a:gd name="T4" fmla="*/ 19 w 35"/>
                  <a:gd name="T5" fmla="*/ 0 h 34"/>
                  <a:gd name="T6" fmla="*/ 19 w 35"/>
                  <a:gd name="T7" fmla="*/ 0 h 34"/>
                  <a:gd name="T8" fmla="*/ 1 w 35"/>
                  <a:gd name="T9" fmla="*/ 13 h 34"/>
                  <a:gd name="T10" fmla="*/ 1 w 35"/>
                  <a:gd name="T11" fmla="*/ 15 h 34"/>
                  <a:gd name="T12" fmla="*/ 1 w 35"/>
                  <a:gd name="T13" fmla="*/ 15 h 34"/>
                  <a:gd name="T14" fmla="*/ 12 w 35"/>
                  <a:gd name="T15" fmla="*/ 33 h 34"/>
                  <a:gd name="T16" fmla="*/ 15 w 35"/>
                  <a:gd name="T17" fmla="*/ 33 h 34"/>
                  <a:gd name="T18" fmla="*/ 15 w 35"/>
                  <a:gd name="T19" fmla="*/ 33 h 34"/>
                  <a:gd name="T20" fmla="*/ 34 w 35"/>
                  <a:gd name="T21" fmla="*/ 21 h 34"/>
                  <a:gd name="T22" fmla="*/ 35 w 35"/>
                  <a:gd name="T2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35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íṥliḑé">
                <a:extLst>
                  <a:ext uri="{FF2B5EF4-FFF2-40B4-BE49-F238E27FC236}">
                    <a16:creationId xmlns="" xmlns:a16="http://schemas.microsoft.com/office/drawing/2014/main" id="{C5065CE0-4B97-45F8-9D2D-EDA30E962B1B}"/>
                  </a:ext>
                </a:extLst>
              </p:cNvPr>
              <p:cNvSpPr/>
              <p:nvPr/>
            </p:nvSpPr>
            <p:spPr bwMode="auto">
              <a:xfrm>
                <a:off x="7837488" y="3321051"/>
                <a:ext cx="50800" cy="50800"/>
              </a:xfrm>
              <a:custGeom>
                <a:avLst/>
                <a:gdLst>
                  <a:gd name="T0" fmla="*/ 34 w 35"/>
                  <a:gd name="T1" fmla="*/ 19 h 34"/>
                  <a:gd name="T2" fmla="*/ 22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4 h 34"/>
                  <a:gd name="T14" fmla="*/ 34 w 35"/>
                  <a:gd name="T15" fmla="*/ 22 h 34"/>
                  <a:gd name="T16" fmla="*/ 34 w 35"/>
                  <a:gd name="T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">
                    <a:moveTo>
                      <a:pt x="34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4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îṩḷïďê">
                <a:extLst>
                  <a:ext uri="{FF2B5EF4-FFF2-40B4-BE49-F238E27FC236}">
                    <a16:creationId xmlns="" xmlns:a16="http://schemas.microsoft.com/office/drawing/2014/main" id="{EADB907B-E705-4B43-817D-545B5F5FA86E}"/>
                  </a:ext>
                </a:extLst>
              </p:cNvPr>
              <p:cNvSpPr/>
              <p:nvPr/>
            </p:nvSpPr>
            <p:spPr bwMode="auto">
              <a:xfrm>
                <a:off x="7796213" y="3351214"/>
                <a:ext cx="50800" cy="49213"/>
              </a:xfrm>
              <a:custGeom>
                <a:avLst/>
                <a:gdLst>
                  <a:gd name="T0" fmla="*/ 34 w 35"/>
                  <a:gd name="T1" fmla="*/ 19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3 h 34"/>
                  <a:gd name="T8" fmla="*/ 0 w 35"/>
                  <a:gd name="T9" fmla="*/ 15 h 34"/>
                  <a:gd name="T10" fmla="*/ 0 w 35"/>
                  <a:gd name="T11" fmla="*/ 15 h 34"/>
                  <a:gd name="T12" fmla="*/ 12 w 35"/>
                  <a:gd name="T13" fmla="*/ 33 h 34"/>
                  <a:gd name="T14" fmla="*/ 14 w 35"/>
                  <a:gd name="T15" fmla="*/ 34 h 34"/>
                  <a:gd name="T16" fmla="*/ 34 w 35"/>
                  <a:gd name="T17" fmla="*/ 22 h 34"/>
                  <a:gd name="T18" fmla="*/ 34 w 35"/>
                  <a:gd name="T19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5" y="20"/>
                      <a:pt x="34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ïS1íḓê">
                <a:extLst>
                  <a:ext uri="{FF2B5EF4-FFF2-40B4-BE49-F238E27FC236}">
                    <a16:creationId xmlns="" xmlns:a16="http://schemas.microsoft.com/office/drawing/2014/main" id="{A399726A-C6AB-4B35-877C-2BE683914FE7}"/>
                  </a:ext>
                </a:extLst>
              </p:cNvPr>
              <p:cNvSpPr/>
              <p:nvPr/>
            </p:nvSpPr>
            <p:spPr bwMode="auto">
              <a:xfrm>
                <a:off x="7754938" y="3378201"/>
                <a:ext cx="50800" cy="50800"/>
              </a:xfrm>
              <a:custGeom>
                <a:avLst/>
                <a:gdLst>
                  <a:gd name="T0" fmla="*/ 35 w 35"/>
                  <a:gd name="T1" fmla="*/ 19 h 34"/>
                  <a:gd name="T2" fmla="*/ 22 w 35"/>
                  <a:gd name="T3" fmla="*/ 1 h 34"/>
                  <a:gd name="T4" fmla="*/ 20 w 35"/>
                  <a:gd name="T5" fmla="*/ 0 h 34"/>
                  <a:gd name="T6" fmla="*/ 20 w 35"/>
                  <a:gd name="T7" fmla="*/ 0 h 34"/>
                  <a:gd name="T8" fmla="*/ 1 w 35"/>
                  <a:gd name="T9" fmla="*/ 13 h 34"/>
                  <a:gd name="T10" fmla="*/ 1 w 35"/>
                  <a:gd name="T11" fmla="*/ 15 h 34"/>
                  <a:gd name="T12" fmla="*/ 1 w 35"/>
                  <a:gd name="T13" fmla="*/ 15 h 34"/>
                  <a:gd name="T14" fmla="*/ 12 w 35"/>
                  <a:gd name="T15" fmla="*/ 33 h 34"/>
                  <a:gd name="T16" fmla="*/ 15 w 35"/>
                  <a:gd name="T17" fmla="*/ 33 h 34"/>
                  <a:gd name="T18" fmla="*/ 15 w 35"/>
                  <a:gd name="T19" fmla="*/ 33 h 34"/>
                  <a:gd name="T20" fmla="*/ 34 w 35"/>
                  <a:gd name="T21" fmla="*/ 21 h 34"/>
                  <a:gd name="T22" fmla="*/ 35 w 35"/>
                  <a:gd name="T2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35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îşḷïḋê">
                <a:extLst>
                  <a:ext uri="{FF2B5EF4-FFF2-40B4-BE49-F238E27FC236}">
                    <a16:creationId xmlns="" xmlns:a16="http://schemas.microsoft.com/office/drawing/2014/main" id="{AD955C73-B5DA-421B-B45A-92D708BDC92C}"/>
                  </a:ext>
                </a:extLst>
              </p:cNvPr>
              <p:cNvSpPr/>
              <p:nvPr/>
            </p:nvSpPr>
            <p:spPr bwMode="auto">
              <a:xfrm>
                <a:off x="7715251" y="3406776"/>
                <a:ext cx="50800" cy="49213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2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3 h 34"/>
                  <a:gd name="T14" fmla="*/ 34 w 35"/>
                  <a:gd name="T15" fmla="*/ 21 h 34"/>
                  <a:gd name="T16" fmla="*/ 35 w 35"/>
                  <a:gd name="T17" fmla="*/ 19 h 34"/>
                  <a:gd name="T18" fmla="*/ 34 w 35"/>
                  <a:gd name="T1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4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ïṧḷîḓè">
                <a:extLst>
                  <a:ext uri="{FF2B5EF4-FFF2-40B4-BE49-F238E27FC236}">
                    <a16:creationId xmlns="" xmlns:a16="http://schemas.microsoft.com/office/drawing/2014/main" id="{AF729681-AFF8-4D81-B4BB-10FB1203784F}"/>
                  </a:ext>
                </a:extLst>
              </p:cNvPr>
              <p:cNvSpPr/>
              <p:nvPr/>
            </p:nvSpPr>
            <p:spPr bwMode="auto">
              <a:xfrm>
                <a:off x="7675563" y="3433764"/>
                <a:ext cx="50800" cy="50800"/>
              </a:xfrm>
              <a:custGeom>
                <a:avLst/>
                <a:gdLst>
                  <a:gd name="T0" fmla="*/ 34 w 35"/>
                  <a:gd name="T1" fmla="*/ 18 h 34"/>
                  <a:gd name="T2" fmla="*/ 21 w 35"/>
                  <a:gd name="T3" fmla="*/ 1 h 34"/>
                  <a:gd name="T4" fmla="*/ 19 w 35"/>
                  <a:gd name="T5" fmla="*/ 0 h 34"/>
                  <a:gd name="T6" fmla="*/ 19 w 35"/>
                  <a:gd name="T7" fmla="*/ 0 h 34"/>
                  <a:gd name="T8" fmla="*/ 1 w 35"/>
                  <a:gd name="T9" fmla="*/ 12 h 34"/>
                  <a:gd name="T10" fmla="*/ 0 w 35"/>
                  <a:gd name="T11" fmla="*/ 15 h 34"/>
                  <a:gd name="T12" fmla="*/ 0 w 35"/>
                  <a:gd name="T13" fmla="*/ 15 h 34"/>
                  <a:gd name="T14" fmla="*/ 12 w 35"/>
                  <a:gd name="T15" fmla="*/ 33 h 34"/>
                  <a:gd name="T16" fmla="*/ 14 w 35"/>
                  <a:gd name="T17" fmla="*/ 33 h 34"/>
                  <a:gd name="T18" fmla="*/ 14 w 35"/>
                  <a:gd name="T19" fmla="*/ 33 h 34"/>
                  <a:gd name="T20" fmla="*/ 33 w 35"/>
                  <a:gd name="T21" fmla="*/ 21 h 34"/>
                  <a:gd name="T22" fmla="*/ 34 w 35"/>
                  <a:gd name="T23" fmla="*/ 19 h 34"/>
                  <a:gd name="T24" fmla="*/ 34 w 35"/>
                  <a:gd name="T25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3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5" y="20"/>
                      <a:pt x="34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iṥ1íḋê">
                <a:extLst>
                  <a:ext uri="{FF2B5EF4-FFF2-40B4-BE49-F238E27FC236}">
                    <a16:creationId xmlns="" xmlns:a16="http://schemas.microsoft.com/office/drawing/2014/main" id="{0A796368-8518-475E-8996-CECFB504F22C}"/>
                  </a:ext>
                </a:extLst>
              </p:cNvPr>
              <p:cNvSpPr/>
              <p:nvPr/>
            </p:nvSpPr>
            <p:spPr bwMode="auto">
              <a:xfrm>
                <a:off x="8094663" y="3087689"/>
                <a:ext cx="49213" cy="49213"/>
              </a:xfrm>
              <a:custGeom>
                <a:avLst/>
                <a:gdLst>
                  <a:gd name="T0" fmla="*/ 32 w 33"/>
                  <a:gd name="T1" fmla="*/ 17 h 33"/>
                  <a:gd name="T2" fmla="*/ 22 w 33"/>
                  <a:gd name="T3" fmla="*/ 2 h 33"/>
                  <a:gd name="T4" fmla="*/ 17 w 33"/>
                  <a:gd name="T5" fmla="*/ 1 h 33"/>
                  <a:gd name="T6" fmla="*/ 2 w 33"/>
                  <a:gd name="T7" fmla="*/ 12 h 33"/>
                  <a:gd name="T8" fmla="*/ 1 w 33"/>
                  <a:gd name="T9" fmla="*/ 17 h 33"/>
                  <a:gd name="T10" fmla="*/ 10 w 33"/>
                  <a:gd name="T11" fmla="*/ 31 h 33"/>
                  <a:gd name="T12" fmla="*/ 15 w 33"/>
                  <a:gd name="T13" fmla="*/ 32 h 33"/>
                  <a:gd name="T14" fmla="*/ 31 w 33"/>
                  <a:gd name="T15" fmla="*/ 22 h 33"/>
                  <a:gd name="T16" fmla="*/ 32 w 33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32" y="17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3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íṥ1íďé">
                <a:extLst>
                  <a:ext uri="{FF2B5EF4-FFF2-40B4-BE49-F238E27FC236}">
                    <a16:creationId xmlns="" xmlns:a16="http://schemas.microsoft.com/office/drawing/2014/main" id="{FE9823E7-CC1E-4C69-9B1D-5E42CCF58CA0}"/>
                  </a:ext>
                </a:extLst>
              </p:cNvPr>
              <p:cNvSpPr/>
              <p:nvPr/>
            </p:nvSpPr>
            <p:spPr bwMode="auto">
              <a:xfrm>
                <a:off x="8037513" y="3005139"/>
                <a:ext cx="49213" cy="47625"/>
              </a:xfrm>
              <a:custGeom>
                <a:avLst/>
                <a:gdLst>
                  <a:gd name="T0" fmla="*/ 33 w 34"/>
                  <a:gd name="T1" fmla="*/ 17 h 33"/>
                  <a:gd name="T2" fmla="*/ 23 w 34"/>
                  <a:gd name="T3" fmla="*/ 2 h 33"/>
                  <a:gd name="T4" fmla="*/ 17 w 34"/>
                  <a:gd name="T5" fmla="*/ 1 h 33"/>
                  <a:gd name="T6" fmla="*/ 2 w 34"/>
                  <a:gd name="T7" fmla="*/ 12 h 33"/>
                  <a:gd name="T8" fmla="*/ 1 w 34"/>
                  <a:gd name="T9" fmla="*/ 17 h 33"/>
                  <a:gd name="T10" fmla="*/ 11 w 34"/>
                  <a:gd name="T11" fmla="*/ 31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7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19" y="0"/>
                      <a:pt x="17" y="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0" y="15"/>
                      <a:pt x="1" y="1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9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ïṥļîdê">
                <a:extLst>
                  <a:ext uri="{FF2B5EF4-FFF2-40B4-BE49-F238E27FC236}">
                    <a16:creationId xmlns="" xmlns:a16="http://schemas.microsoft.com/office/drawing/2014/main" id="{204F3BEC-EDEA-48C2-AB22-4E105E4D4C6F}"/>
                  </a:ext>
                </a:extLst>
              </p:cNvPr>
              <p:cNvSpPr/>
              <p:nvPr/>
            </p:nvSpPr>
            <p:spPr bwMode="auto">
              <a:xfrm>
                <a:off x="8056563" y="3116264"/>
                <a:ext cx="49213" cy="47625"/>
              </a:xfrm>
              <a:custGeom>
                <a:avLst/>
                <a:gdLst>
                  <a:gd name="T0" fmla="*/ 32 w 34"/>
                  <a:gd name="T1" fmla="*/ 16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6 h 33"/>
                  <a:gd name="T10" fmla="*/ 10 w 34"/>
                  <a:gd name="T11" fmla="*/ 31 h 33"/>
                  <a:gd name="T12" fmla="*/ 16 w 34"/>
                  <a:gd name="T13" fmla="*/ 32 h 33"/>
                  <a:gd name="T14" fmla="*/ 31 w 34"/>
                  <a:gd name="T15" fmla="*/ 22 h 33"/>
                  <a:gd name="T16" fmla="*/ 32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6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2"/>
                      <a:pt x="14" y="33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8"/>
                      <a:pt x="32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í$lîde">
                <a:extLst>
                  <a:ext uri="{FF2B5EF4-FFF2-40B4-BE49-F238E27FC236}">
                    <a16:creationId xmlns="" xmlns:a16="http://schemas.microsoft.com/office/drawing/2014/main" id="{913F98C2-2C89-4D63-B1C1-41CF5E7DCDE5}"/>
                  </a:ext>
                </a:extLst>
              </p:cNvPr>
              <p:cNvSpPr/>
              <p:nvPr/>
            </p:nvSpPr>
            <p:spPr bwMode="auto">
              <a:xfrm>
                <a:off x="8015288" y="3143251"/>
                <a:ext cx="49213" cy="49213"/>
              </a:xfrm>
              <a:custGeom>
                <a:avLst/>
                <a:gdLst>
                  <a:gd name="T0" fmla="*/ 32 w 34"/>
                  <a:gd name="T1" fmla="*/ 17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7 h 33"/>
                  <a:gd name="T10" fmla="*/ 10 w 34"/>
                  <a:gd name="T11" fmla="*/ 31 h 33"/>
                  <a:gd name="T12" fmla="*/ 16 w 34"/>
                  <a:gd name="T13" fmla="*/ 32 h 33"/>
                  <a:gd name="T14" fmla="*/ 31 w 34"/>
                  <a:gd name="T15" fmla="*/ 22 h 33"/>
                  <a:gd name="T16" fmla="*/ 32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7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îṥlídé">
                <a:extLst>
                  <a:ext uri="{FF2B5EF4-FFF2-40B4-BE49-F238E27FC236}">
                    <a16:creationId xmlns="" xmlns:a16="http://schemas.microsoft.com/office/drawing/2014/main" id="{DB61E193-74C9-4CE7-BCDE-A4AE1F13C5B6}"/>
                  </a:ext>
                </a:extLst>
              </p:cNvPr>
              <p:cNvSpPr/>
              <p:nvPr/>
            </p:nvSpPr>
            <p:spPr bwMode="auto">
              <a:xfrm>
                <a:off x="7972426" y="3173414"/>
                <a:ext cx="49213" cy="47625"/>
              </a:xfrm>
              <a:custGeom>
                <a:avLst/>
                <a:gdLst>
                  <a:gd name="T0" fmla="*/ 33 w 34"/>
                  <a:gd name="T1" fmla="*/ 17 h 33"/>
                  <a:gd name="T2" fmla="*/ 23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7 h 33"/>
                  <a:gd name="T10" fmla="*/ 10 w 34"/>
                  <a:gd name="T11" fmla="*/ 31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7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4" y="18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3" name="ïşḷíḓè">
                <a:extLst>
                  <a:ext uri="{FF2B5EF4-FFF2-40B4-BE49-F238E27FC236}">
                    <a16:creationId xmlns="" xmlns:a16="http://schemas.microsoft.com/office/drawing/2014/main" id="{88113AB8-7BCB-44D4-AF8C-821B011A0DFD}"/>
                  </a:ext>
                </a:extLst>
              </p:cNvPr>
              <p:cNvSpPr/>
              <p:nvPr/>
            </p:nvSpPr>
            <p:spPr bwMode="auto">
              <a:xfrm>
                <a:off x="7999413" y="3033714"/>
                <a:ext cx="49213" cy="49213"/>
              </a:xfrm>
              <a:custGeom>
                <a:avLst/>
                <a:gdLst>
                  <a:gd name="T0" fmla="*/ 33 w 34"/>
                  <a:gd name="T1" fmla="*/ 16 h 33"/>
                  <a:gd name="T2" fmla="*/ 23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6 h 33"/>
                  <a:gd name="T10" fmla="*/ 10 w 34"/>
                  <a:gd name="T11" fmla="*/ 31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6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5"/>
                      <a:pt x="1" y="16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32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4" y="18"/>
                      <a:pt x="33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ïṥḷiďe">
                <a:extLst>
                  <a:ext uri="{FF2B5EF4-FFF2-40B4-BE49-F238E27FC236}">
                    <a16:creationId xmlns="" xmlns:a16="http://schemas.microsoft.com/office/drawing/2014/main" id="{4FFA1CE9-2C16-4B10-AB34-576A4802F4E0}"/>
                  </a:ext>
                </a:extLst>
              </p:cNvPr>
              <p:cNvSpPr/>
              <p:nvPr/>
            </p:nvSpPr>
            <p:spPr bwMode="auto">
              <a:xfrm>
                <a:off x="7958138" y="3062289"/>
                <a:ext cx="49213" cy="47625"/>
              </a:xfrm>
              <a:custGeom>
                <a:avLst/>
                <a:gdLst>
                  <a:gd name="T0" fmla="*/ 32 w 34"/>
                  <a:gd name="T1" fmla="*/ 17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2 h 33"/>
                  <a:gd name="T8" fmla="*/ 1 w 34"/>
                  <a:gd name="T9" fmla="*/ 17 h 33"/>
                  <a:gd name="T10" fmla="*/ 10 w 34"/>
                  <a:gd name="T11" fmla="*/ 31 h 33"/>
                  <a:gd name="T12" fmla="*/ 16 w 34"/>
                  <a:gd name="T13" fmla="*/ 32 h 33"/>
                  <a:gd name="T14" fmla="*/ 31 w 34"/>
                  <a:gd name="T15" fmla="*/ 22 h 33"/>
                  <a:gd name="T16" fmla="*/ 32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7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5" name="ïs1idé">
                <a:extLst>
                  <a:ext uri="{FF2B5EF4-FFF2-40B4-BE49-F238E27FC236}">
                    <a16:creationId xmlns="" xmlns:a16="http://schemas.microsoft.com/office/drawing/2014/main" id="{6A1BC13E-8DAC-41BA-8FB9-E044B3A62A9F}"/>
                  </a:ext>
                </a:extLst>
              </p:cNvPr>
              <p:cNvSpPr/>
              <p:nvPr/>
            </p:nvSpPr>
            <p:spPr bwMode="auto">
              <a:xfrm>
                <a:off x="7915276" y="3090864"/>
                <a:ext cx="50800" cy="47625"/>
              </a:xfrm>
              <a:custGeom>
                <a:avLst/>
                <a:gdLst>
                  <a:gd name="T0" fmla="*/ 33 w 34"/>
                  <a:gd name="T1" fmla="*/ 17 h 33"/>
                  <a:gd name="T2" fmla="*/ 23 w 34"/>
                  <a:gd name="T3" fmla="*/ 2 h 33"/>
                  <a:gd name="T4" fmla="*/ 17 w 34"/>
                  <a:gd name="T5" fmla="*/ 1 h 33"/>
                  <a:gd name="T6" fmla="*/ 3 w 34"/>
                  <a:gd name="T7" fmla="*/ 11 h 33"/>
                  <a:gd name="T8" fmla="*/ 1 w 34"/>
                  <a:gd name="T9" fmla="*/ 17 h 33"/>
                  <a:gd name="T10" fmla="*/ 11 w 34"/>
                  <a:gd name="T11" fmla="*/ 31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7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0"/>
                      <a:pt x="17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0" y="15"/>
                      <a:pt x="1" y="1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8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6" name="íṡḷïḍé">
                <a:extLst>
                  <a:ext uri="{FF2B5EF4-FFF2-40B4-BE49-F238E27FC236}">
                    <a16:creationId xmlns="" xmlns:a16="http://schemas.microsoft.com/office/drawing/2014/main" id="{B38E63C9-E218-4A2D-80E8-B8F0898A8147}"/>
                  </a:ext>
                </a:extLst>
              </p:cNvPr>
              <p:cNvSpPr/>
              <p:nvPr/>
            </p:nvSpPr>
            <p:spPr bwMode="auto">
              <a:xfrm>
                <a:off x="7931151" y="3201989"/>
                <a:ext cx="49213" cy="47625"/>
              </a:xfrm>
              <a:custGeom>
                <a:avLst/>
                <a:gdLst>
                  <a:gd name="T0" fmla="*/ 32 w 33"/>
                  <a:gd name="T1" fmla="*/ 16 h 33"/>
                  <a:gd name="T2" fmla="*/ 22 w 33"/>
                  <a:gd name="T3" fmla="*/ 2 h 33"/>
                  <a:gd name="T4" fmla="*/ 17 w 33"/>
                  <a:gd name="T5" fmla="*/ 1 h 33"/>
                  <a:gd name="T6" fmla="*/ 2 w 33"/>
                  <a:gd name="T7" fmla="*/ 11 h 33"/>
                  <a:gd name="T8" fmla="*/ 1 w 33"/>
                  <a:gd name="T9" fmla="*/ 16 h 33"/>
                  <a:gd name="T10" fmla="*/ 10 w 33"/>
                  <a:gd name="T11" fmla="*/ 30 h 33"/>
                  <a:gd name="T12" fmla="*/ 15 w 33"/>
                  <a:gd name="T13" fmla="*/ 32 h 33"/>
                  <a:gd name="T14" fmla="*/ 31 w 33"/>
                  <a:gd name="T15" fmla="*/ 22 h 33"/>
                  <a:gd name="T16" fmla="*/ 32 w 33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32" y="16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2"/>
                      <a:pt x="14" y="33"/>
                      <a:pt x="1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3" y="18"/>
                      <a:pt x="32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7" name="íṩľiďé">
                <a:extLst>
                  <a:ext uri="{FF2B5EF4-FFF2-40B4-BE49-F238E27FC236}">
                    <a16:creationId xmlns="" xmlns:a16="http://schemas.microsoft.com/office/drawing/2014/main" id="{AAE37416-9120-4ACB-9C51-A631394FF97A}"/>
                  </a:ext>
                </a:extLst>
              </p:cNvPr>
              <p:cNvSpPr/>
              <p:nvPr/>
            </p:nvSpPr>
            <p:spPr bwMode="auto">
              <a:xfrm>
                <a:off x="7889876" y="3230564"/>
                <a:ext cx="49213" cy="49213"/>
              </a:xfrm>
              <a:custGeom>
                <a:avLst/>
                <a:gdLst>
                  <a:gd name="T0" fmla="*/ 33 w 34"/>
                  <a:gd name="T1" fmla="*/ 17 h 34"/>
                  <a:gd name="T2" fmla="*/ 23 w 34"/>
                  <a:gd name="T3" fmla="*/ 3 h 34"/>
                  <a:gd name="T4" fmla="*/ 17 w 34"/>
                  <a:gd name="T5" fmla="*/ 2 h 34"/>
                  <a:gd name="T6" fmla="*/ 2 w 34"/>
                  <a:gd name="T7" fmla="*/ 12 h 34"/>
                  <a:gd name="T8" fmla="*/ 1 w 34"/>
                  <a:gd name="T9" fmla="*/ 17 h 34"/>
                  <a:gd name="T10" fmla="*/ 10 w 34"/>
                  <a:gd name="T11" fmla="*/ 31 h 34"/>
                  <a:gd name="T12" fmla="*/ 16 w 34"/>
                  <a:gd name="T13" fmla="*/ 33 h 34"/>
                  <a:gd name="T14" fmla="*/ 32 w 34"/>
                  <a:gd name="T15" fmla="*/ 23 h 34"/>
                  <a:gd name="T16" fmla="*/ 33 w 34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4">
                    <a:moveTo>
                      <a:pt x="33" y="17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1" y="1"/>
                      <a:pt x="19" y="0"/>
                      <a:pt x="17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33"/>
                      <a:pt x="14" y="34"/>
                      <a:pt x="16" y="3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4" y="22"/>
                      <a:pt x="34" y="19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8" name="î$ļíḑê">
                <a:extLst>
                  <a:ext uri="{FF2B5EF4-FFF2-40B4-BE49-F238E27FC236}">
                    <a16:creationId xmlns="" xmlns:a16="http://schemas.microsoft.com/office/drawing/2014/main" id="{660FF922-75C6-416F-8F9B-5B1CDBA6D00E}"/>
                  </a:ext>
                </a:extLst>
              </p:cNvPr>
              <p:cNvSpPr/>
              <p:nvPr/>
            </p:nvSpPr>
            <p:spPr bwMode="auto">
              <a:xfrm>
                <a:off x="7847013" y="3259139"/>
                <a:ext cx="50800" cy="49213"/>
              </a:xfrm>
              <a:custGeom>
                <a:avLst/>
                <a:gdLst>
                  <a:gd name="T0" fmla="*/ 35 w 35"/>
                  <a:gd name="T1" fmla="*/ 19 h 34"/>
                  <a:gd name="T2" fmla="*/ 22 w 35"/>
                  <a:gd name="T3" fmla="*/ 1 h 34"/>
                  <a:gd name="T4" fmla="*/ 20 w 35"/>
                  <a:gd name="T5" fmla="*/ 0 h 34"/>
                  <a:gd name="T6" fmla="*/ 19 w 35"/>
                  <a:gd name="T7" fmla="*/ 0 h 34"/>
                  <a:gd name="T8" fmla="*/ 1 w 35"/>
                  <a:gd name="T9" fmla="*/ 13 h 34"/>
                  <a:gd name="T10" fmla="*/ 1 w 35"/>
                  <a:gd name="T11" fmla="*/ 15 h 34"/>
                  <a:gd name="T12" fmla="*/ 1 w 35"/>
                  <a:gd name="T13" fmla="*/ 15 h 34"/>
                  <a:gd name="T14" fmla="*/ 12 w 35"/>
                  <a:gd name="T15" fmla="*/ 33 h 34"/>
                  <a:gd name="T16" fmla="*/ 15 w 35"/>
                  <a:gd name="T17" fmla="*/ 33 h 34"/>
                  <a:gd name="T18" fmla="*/ 15 w 35"/>
                  <a:gd name="T19" fmla="*/ 33 h 34"/>
                  <a:gd name="T20" fmla="*/ 34 w 35"/>
                  <a:gd name="T21" fmla="*/ 21 h 34"/>
                  <a:gd name="T22" fmla="*/ 35 w 35"/>
                  <a:gd name="T2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35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9" name="ïṩḷiḓé">
                <a:extLst>
                  <a:ext uri="{FF2B5EF4-FFF2-40B4-BE49-F238E27FC236}">
                    <a16:creationId xmlns="" xmlns:a16="http://schemas.microsoft.com/office/drawing/2014/main" id="{A24A5A2B-8402-4CA5-A579-2E4200C0DCA5}"/>
                  </a:ext>
                </a:extLst>
              </p:cNvPr>
              <p:cNvSpPr/>
              <p:nvPr/>
            </p:nvSpPr>
            <p:spPr bwMode="auto">
              <a:xfrm>
                <a:off x="7810501" y="3284539"/>
                <a:ext cx="50800" cy="49213"/>
              </a:xfrm>
              <a:custGeom>
                <a:avLst/>
                <a:gdLst>
                  <a:gd name="T0" fmla="*/ 34 w 35"/>
                  <a:gd name="T1" fmla="*/ 19 h 34"/>
                  <a:gd name="T2" fmla="*/ 22 w 35"/>
                  <a:gd name="T3" fmla="*/ 1 h 34"/>
                  <a:gd name="T4" fmla="*/ 19 w 35"/>
                  <a:gd name="T5" fmla="*/ 1 h 34"/>
                  <a:gd name="T6" fmla="*/ 1 w 35"/>
                  <a:gd name="T7" fmla="*/ 13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4 h 34"/>
                  <a:gd name="T14" fmla="*/ 34 w 35"/>
                  <a:gd name="T15" fmla="*/ 22 h 34"/>
                  <a:gd name="T16" fmla="*/ 35 w 35"/>
                  <a:gd name="T17" fmla="*/ 19 h 34"/>
                  <a:gd name="T18" fmla="*/ 34 w 35"/>
                  <a:gd name="T19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4" y="34"/>
                      <a:pt x="14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lnTo>
                      <a:pt x="34" y="19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0" name="isliḓê">
                <a:extLst>
                  <a:ext uri="{FF2B5EF4-FFF2-40B4-BE49-F238E27FC236}">
                    <a16:creationId xmlns="" xmlns:a16="http://schemas.microsoft.com/office/drawing/2014/main" id="{5196C4A1-8051-4372-A498-822902053A51}"/>
                  </a:ext>
                </a:extLst>
              </p:cNvPr>
              <p:cNvSpPr/>
              <p:nvPr/>
            </p:nvSpPr>
            <p:spPr bwMode="auto">
              <a:xfrm>
                <a:off x="7769226" y="3313114"/>
                <a:ext cx="50800" cy="49213"/>
              </a:xfrm>
              <a:custGeom>
                <a:avLst/>
                <a:gdLst>
                  <a:gd name="T0" fmla="*/ 34 w 35"/>
                  <a:gd name="T1" fmla="*/ 19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3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3 h 34"/>
                  <a:gd name="T14" fmla="*/ 34 w 35"/>
                  <a:gd name="T15" fmla="*/ 21 h 34"/>
                  <a:gd name="T16" fmla="*/ 34 w 35"/>
                  <a:gd name="T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">
                    <a:moveTo>
                      <a:pt x="34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3" y="34"/>
                      <a:pt x="14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5" y="20"/>
                      <a:pt x="34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1" name="iṡļîďé">
                <a:extLst>
                  <a:ext uri="{FF2B5EF4-FFF2-40B4-BE49-F238E27FC236}">
                    <a16:creationId xmlns="" xmlns:a16="http://schemas.microsoft.com/office/drawing/2014/main" id="{5DFEE252-8612-48D0-A301-4A24EE5046E9}"/>
                  </a:ext>
                </a:extLst>
              </p:cNvPr>
              <p:cNvSpPr/>
              <p:nvPr/>
            </p:nvSpPr>
            <p:spPr bwMode="auto">
              <a:xfrm>
                <a:off x="7727951" y="3340101"/>
                <a:ext cx="52388" cy="50800"/>
              </a:xfrm>
              <a:custGeom>
                <a:avLst/>
                <a:gdLst>
                  <a:gd name="T0" fmla="*/ 35 w 35"/>
                  <a:gd name="T1" fmla="*/ 18 h 34"/>
                  <a:gd name="T2" fmla="*/ 22 w 35"/>
                  <a:gd name="T3" fmla="*/ 1 h 34"/>
                  <a:gd name="T4" fmla="*/ 20 w 35"/>
                  <a:gd name="T5" fmla="*/ 0 h 34"/>
                  <a:gd name="T6" fmla="*/ 20 w 35"/>
                  <a:gd name="T7" fmla="*/ 0 h 34"/>
                  <a:gd name="T8" fmla="*/ 1 w 35"/>
                  <a:gd name="T9" fmla="*/ 13 h 34"/>
                  <a:gd name="T10" fmla="*/ 1 w 35"/>
                  <a:gd name="T11" fmla="*/ 15 h 34"/>
                  <a:gd name="T12" fmla="*/ 12 w 35"/>
                  <a:gd name="T13" fmla="*/ 33 h 34"/>
                  <a:gd name="T14" fmla="*/ 15 w 35"/>
                  <a:gd name="T15" fmla="*/ 33 h 34"/>
                  <a:gd name="T16" fmla="*/ 34 w 35"/>
                  <a:gd name="T17" fmla="*/ 21 h 34"/>
                  <a:gd name="T18" fmla="*/ 35 w 35"/>
                  <a:gd name="T19" fmla="*/ 19 h 34"/>
                  <a:gd name="T20" fmla="*/ 35 w 35"/>
                  <a:gd name="T21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4">
                    <a:moveTo>
                      <a:pt x="35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ïsļidè">
                <a:extLst>
                  <a:ext uri="{FF2B5EF4-FFF2-40B4-BE49-F238E27FC236}">
                    <a16:creationId xmlns="" xmlns:a16="http://schemas.microsoft.com/office/drawing/2014/main" id="{FFD1F01C-20F6-43AE-B81A-7BF9A85CF452}"/>
                  </a:ext>
                </a:extLst>
              </p:cNvPr>
              <p:cNvSpPr/>
              <p:nvPr/>
            </p:nvSpPr>
            <p:spPr bwMode="auto">
              <a:xfrm>
                <a:off x="7986713" y="3103564"/>
                <a:ext cx="50800" cy="49213"/>
              </a:xfrm>
              <a:custGeom>
                <a:avLst/>
                <a:gdLst>
                  <a:gd name="T0" fmla="*/ 32 w 34"/>
                  <a:gd name="T1" fmla="*/ 17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7 h 33"/>
                  <a:gd name="T10" fmla="*/ 10 w 34"/>
                  <a:gd name="T11" fmla="*/ 31 h 33"/>
                  <a:gd name="T12" fmla="*/ 16 w 34"/>
                  <a:gd name="T13" fmla="*/ 32 h 33"/>
                  <a:gd name="T14" fmla="*/ 31 w 34"/>
                  <a:gd name="T15" fmla="*/ 22 h 33"/>
                  <a:gd name="T16" fmla="*/ 32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2" y="17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3"/>
                      <a:pt x="14" y="33"/>
                      <a:pt x="16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1"/>
                      <a:pt x="34" y="19"/>
                      <a:pt x="32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ïŝḷiḍê">
                <a:extLst>
                  <a:ext uri="{FF2B5EF4-FFF2-40B4-BE49-F238E27FC236}">
                    <a16:creationId xmlns="" xmlns:a16="http://schemas.microsoft.com/office/drawing/2014/main" id="{5A421A3D-C96A-4DB2-AB3A-062B9986427E}"/>
                  </a:ext>
                </a:extLst>
              </p:cNvPr>
              <p:cNvSpPr/>
              <p:nvPr/>
            </p:nvSpPr>
            <p:spPr bwMode="auto">
              <a:xfrm>
                <a:off x="7945438" y="3133726"/>
                <a:ext cx="49213" cy="47625"/>
              </a:xfrm>
              <a:custGeom>
                <a:avLst/>
                <a:gdLst>
                  <a:gd name="T0" fmla="*/ 33 w 34"/>
                  <a:gd name="T1" fmla="*/ 16 h 33"/>
                  <a:gd name="T2" fmla="*/ 23 w 34"/>
                  <a:gd name="T3" fmla="*/ 2 h 33"/>
                  <a:gd name="T4" fmla="*/ 18 w 34"/>
                  <a:gd name="T5" fmla="*/ 1 h 33"/>
                  <a:gd name="T6" fmla="*/ 3 w 34"/>
                  <a:gd name="T7" fmla="*/ 11 h 33"/>
                  <a:gd name="T8" fmla="*/ 2 w 34"/>
                  <a:gd name="T9" fmla="*/ 17 h 33"/>
                  <a:gd name="T10" fmla="*/ 11 w 34"/>
                  <a:gd name="T11" fmla="*/ 31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6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0"/>
                      <a:pt x="18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2"/>
                      <a:pt x="0" y="15"/>
                      <a:pt x="2" y="1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1"/>
                      <a:pt x="34" y="18"/>
                      <a:pt x="33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îṥļiḋé">
                <a:extLst>
                  <a:ext uri="{FF2B5EF4-FFF2-40B4-BE49-F238E27FC236}">
                    <a16:creationId xmlns="" xmlns:a16="http://schemas.microsoft.com/office/drawing/2014/main" id="{148D7DA0-7856-4156-B1EE-17B3ED46C5F7}"/>
                  </a:ext>
                </a:extLst>
              </p:cNvPr>
              <p:cNvSpPr/>
              <p:nvPr/>
            </p:nvSpPr>
            <p:spPr bwMode="auto">
              <a:xfrm>
                <a:off x="7904163" y="3162301"/>
                <a:ext cx="49213" cy="49213"/>
              </a:xfrm>
              <a:custGeom>
                <a:avLst/>
                <a:gdLst>
                  <a:gd name="T0" fmla="*/ 33 w 34"/>
                  <a:gd name="T1" fmla="*/ 16 h 33"/>
                  <a:gd name="T2" fmla="*/ 22 w 34"/>
                  <a:gd name="T3" fmla="*/ 2 h 33"/>
                  <a:gd name="T4" fmla="*/ 17 w 34"/>
                  <a:gd name="T5" fmla="*/ 1 h 33"/>
                  <a:gd name="T6" fmla="*/ 2 w 34"/>
                  <a:gd name="T7" fmla="*/ 11 h 33"/>
                  <a:gd name="T8" fmla="*/ 1 w 34"/>
                  <a:gd name="T9" fmla="*/ 16 h 33"/>
                  <a:gd name="T10" fmla="*/ 10 w 34"/>
                  <a:gd name="T11" fmla="*/ 30 h 33"/>
                  <a:gd name="T12" fmla="*/ 16 w 34"/>
                  <a:gd name="T13" fmla="*/ 32 h 33"/>
                  <a:gd name="T14" fmla="*/ 32 w 34"/>
                  <a:gd name="T15" fmla="*/ 22 h 33"/>
                  <a:gd name="T16" fmla="*/ 33 w 34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6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9" y="0"/>
                      <a:pt x="17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4"/>
                      <a:pt x="1" y="1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2" y="32"/>
                      <a:pt x="14" y="33"/>
                      <a:pt x="16" y="3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4" y="18"/>
                      <a:pt x="33" y="16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5" name="ïśļíḓè">
                <a:extLst>
                  <a:ext uri="{FF2B5EF4-FFF2-40B4-BE49-F238E27FC236}">
                    <a16:creationId xmlns="" xmlns:a16="http://schemas.microsoft.com/office/drawing/2014/main" id="{6A86DFBF-CC04-4A45-872D-FE8DC49CE6B1}"/>
                  </a:ext>
                </a:extLst>
              </p:cNvPr>
              <p:cNvSpPr/>
              <p:nvPr/>
            </p:nvSpPr>
            <p:spPr bwMode="auto">
              <a:xfrm>
                <a:off x="7861301" y="3190876"/>
                <a:ext cx="49213" cy="47625"/>
              </a:xfrm>
              <a:custGeom>
                <a:avLst/>
                <a:gdLst>
                  <a:gd name="T0" fmla="*/ 33 w 34"/>
                  <a:gd name="T1" fmla="*/ 17 h 33"/>
                  <a:gd name="T2" fmla="*/ 23 w 34"/>
                  <a:gd name="T3" fmla="*/ 3 h 33"/>
                  <a:gd name="T4" fmla="*/ 18 w 34"/>
                  <a:gd name="T5" fmla="*/ 2 h 33"/>
                  <a:gd name="T6" fmla="*/ 3 w 34"/>
                  <a:gd name="T7" fmla="*/ 12 h 33"/>
                  <a:gd name="T8" fmla="*/ 2 w 34"/>
                  <a:gd name="T9" fmla="*/ 17 h 33"/>
                  <a:gd name="T10" fmla="*/ 11 w 34"/>
                  <a:gd name="T11" fmla="*/ 31 h 33"/>
                  <a:gd name="T12" fmla="*/ 16 w 34"/>
                  <a:gd name="T13" fmla="*/ 32 h 33"/>
                  <a:gd name="T14" fmla="*/ 32 w 34"/>
                  <a:gd name="T15" fmla="*/ 23 h 33"/>
                  <a:gd name="T16" fmla="*/ 33 w 34"/>
                  <a:gd name="T1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3">
                    <a:moveTo>
                      <a:pt x="33" y="17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22" y="1"/>
                      <a:pt x="19" y="0"/>
                      <a:pt x="18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3"/>
                      <a:pt x="0" y="15"/>
                      <a:pt x="2" y="1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3"/>
                      <a:pt x="16" y="32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4" y="21"/>
                      <a:pt x="34" y="19"/>
                      <a:pt x="33" y="17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6" name="íśļídè">
                <a:extLst>
                  <a:ext uri="{FF2B5EF4-FFF2-40B4-BE49-F238E27FC236}">
                    <a16:creationId xmlns="" xmlns:a16="http://schemas.microsoft.com/office/drawing/2014/main" id="{640B473B-E41B-4B56-984A-30240A362376}"/>
                  </a:ext>
                </a:extLst>
              </p:cNvPr>
              <p:cNvSpPr/>
              <p:nvPr/>
            </p:nvSpPr>
            <p:spPr bwMode="auto">
              <a:xfrm>
                <a:off x="7818438" y="3219451"/>
                <a:ext cx="52388" cy="49213"/>
              </a:xfrm>
              <a:custGeom>
                <a:avLst/>
                <a:gdLst>
                  <a:gd name="T0" fmla="*/ 35 w 35"/>
                  <a:gd name="T1" fmla="*/ 18 h 34"/>
                  <a:gd name="T2" fmla="*/ 22 w 35"/>
                  <a:gd name="T3" fmla="*/ 1 h 34"/>
                  <a:gd name="T4" fmla="*/ 20 w 35"/>
                  <a:gd name="T5" fmla="*/ 0 h 34"/>
                  <a:gd name="T6" fmla="*/ 20 w 35"/>
                  <a:gd name="T7" fmla="*/ 0 h 34"/>
                  <a:gd name="T8" fmla="*/ 1 w 35"/>
                  <a:gd name="T9" fmla="*/ 12 h 34"/>
                  <a:gd name="T10" fmla="*/ 1 w 35"/>
                  <a:gd name="T11" fmla="*/ 15 h 34"/>
                  <a:gd name="T12" fmla="*/ 12 w 35"/>
                  <a:gd name="T13" fmla="*/ 33 h 34"/>
                  <a:gd name="T14" fmla="*/ 15 w 35"/>
                  <a:gd name="T15" fmla="*/ 33 h 34"/>
                  <a:gd name="T16" fmla="*/ 15 w 35"/>
                  <a:gd name="T17" fmla="*/ 33 h 34"/>
                  <a:gd name="T18" fmla="*/ 34 w 35"/>
                  <a:gd name="T19" fmla="*/ 21 h 34"/>
                  <a:gd name="T20" fmla="*/ 35 w 35"/>
                  <a:gd name="T21" fmla="*/ 19 h 34"/>
                  <a:gd name="T22" fmla="*/ 35 w 35"/>
                  <a:gd name="T23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4">
                    <a:moveTo>
                      <a:pt x="35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4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7" name="işlïḍè">
                <a:extLst>
                  <a:ext uri="{FF2B5EF4-FFF2-40B4-BE49-F238E27FC236}">
                    <a16:creationId xmlns="" xmlns:a16="http://schemas.microsoft.com/office/drawing/2014/main" id="{A776038D-A7F7-461B-8C3D-72DCBD724020}"/>
                  </a:ext>
                </a:extLst>
              </p:cNvPr>
              <p:cNvSpPr/>
              <p:nvPr/>
            </p:nvSpPr>
            <p:spPr bwMode="auto">
              <a:xfrm>
                <a:off x="7781926" y="3244851"/>
                <a:ext cx="52388" cy="49213"/>
              </a:xfrm>
              <a:custGeom>
                <a:avLst/>
                <a:gdLst>
                  <a:gd name="T0" fmla="*/ 35 w 35"/>
                  <a:gd name="T1" fmla="*/ 19 h 34"/>
                  <a:gd name="T2" fmla="*/ 22 w 35"/>
                  <a:gd name="T3" fmla="*/ 1 h 34"/>
                  <a:gd name="T4" fmla="*/ 20 w 35"/>
                  <a:gd name="T5" fmla="*/ 1 h 34"/>
                  <a:gd name="T6" fmla="*/ 20 w 35"/>
                  <a:gd name="T7" fmla="*/ 1 h 34"/>
                  <a:gd name="T8" fmla="*/ 1 w 35"/>
                  <a:gd name="T9" fmla="*/ 13 h 34"/>
                  <a:gd name="T10" fmla="*/ 1 w 35"/>
                  <a:gd name="T11" fmla="*/ 15 h 34"/>
                  <a:gd name="T12" fmla="*/ 12 w 35"/>
                  <a:gd name="T13" fmla="*/ 33 h 34"/>
                  <a:gd name="T14" fmla="*/ 15 w 35"/>
                  <a:gd name="T15" fmla="*/ 34 h 34"/>
                  <a:gd name="T16" fmla="*/ 34 w 35"/>
                  <a:gd name="T17" fmla="*/ 22 h 34"/>
                  <a:gd name="T18" fmla="*/ 35 w 35"/>
                  <a:gd name="T19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5" y="19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1"/>
                      <a:pt x="35" y="20"/>
                      <a:pt x="35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8" name="íŝľíde">
                <a:extLst>
                  <a:ext uri="{FF2B5EF4-FFF2-40B4-BE49-F238E27FC236}">
                    <a16:creationId xmlns="" xmlns:a16="http://schemas.microsoft.com/office/drawing/2014/main" id="{06777B55-FF00-4E0F-8341-8CB6663FD9BD}"/>
                  </a:ext>
                </a:extLst>
              </p:cNvPr>
              <p:cNvSpPr/>
              <p:nvPr/>
            </p:nvSpPr>
            <p:spPr bwMode="auto">
              <a:xfrm>
                <a:off x="7742238" y="3273426"/>
                <a:ext cx="50800" cy="49213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2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3 h 34"/>
                  <a:gd name="T14" fmla="*/ 34 w 35"/>
                  <a:gd name="T15" fmla="*/ 21 h 34"/>
                  <a:gd name="T16" fmla="*/ 34 w 35"/>
                  <a:gd name="T17" fmla="*/ 19 h 34"/>
                  <a:gd name="T18" fmla="*/ 34 w 35"/>
                  <a:gd name="T1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4" y="34"/>
                      <a:pt x="14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4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9" name="ïşḷíḍè">
                <a:extLst>
                  <a:ext uri="{FF2B5EF4-FFF2-40B4-BE49-F238E27FC236}">
                    <a16:creationId xmlns="" xmlns:a16="http://schemas.microsoft.com/office/drawing/2014/main" id="{19F55080-3254-4BD8-A00B-485F73B3191F}"/>
                  </a:ext>
                </a:extLst>
              </p:cNvPr>
              <p:cNvSpPr/>
              <p:nvPr/>
            </p:nvSpPr>
            <p:spPr bwMode="auto">
              <a:xfrm>
                <a:off x="7702551" y="3302001"/>
                <a:ext cx="50800" cy="49213"/>
              </a:xfrm>
              <a:custGeom>
                <a:avLst/>
                <a:gdLst>
                  <a:gd name="T0" fmla="*/ 34 w 35"/>
                  <a:gd name="T1" fmla="*/ 18 h 34"/>
                  <a:gd name="T2" fmla="*/ 21 w 35"/>
                  <a:gd name="T3" fmla="*/ 1 h 34"/>
                  <a:gd name="T4" fmla="*/ 19 w 35"/>
                  <a:gd name="T5" fmla="*/ 0 h 34"/>
                  <a:gd name="T6" fmla="*/ 19 w 35"/>
                  <a:gd name="T7" fmla="*/ 0 h 34"/>
                  <a:gd name="T8" fmla="*/ 1 w 35"/>
                  <a:gd name="T9" fmla="*/ 12 h 34"/>
                  <a:gd name="T10" fmla="*/ 0 w 35"/>
                  <a:gd name="T11" fmla="*/ 15 h 34"/>
                  <a:gd name="T12" fmla="*/ 0 w 35"/>
                  <a:gd name="T13" fmla="*/ 15 h 34"/>
                  <a:gd name="T14" fmla="*/ 12 w 35"/>
                  <a:gd name="T15" fmla="*/ 33 h 34"/>
                  <a:gd name="T16" fmla="*/ 14 w 35"/>
                  <a:gd name="T17" fmla="*/ 33 h 34"/>
                  <a:gd name="T18" fmla="*/ 14 w 35"/>
                  <a:gd name="T19" fmla="*/ 33 h 34"/>
                  <a:gd name="T20" fmla="*/ 33 w 35"/>
                  <a:gd name="T21" fmla="*/ 21 h 34"/>
                  <a:gd name="T22" fmla="*/ 34 w 35"/>
                  <a:gd name="T23" fmla="*/ 19 h 34"/>
                  <a:gd name="T24" fmla="*/ 34 w 35"/>
                  <a:gd name="T25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3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5" y="19"/>
                      <a:pt x="34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0" name="íşlïḓé">
                <a:extLst>
                  <a:ext uri="{FF2B5EF4-FFF2-40B4-BE49-F238E27FC236}">
                    <a16:creationId xmlns="" xmlns:a16="http://schemas.microsoft.com/office/drawing/2014/main" id="{2836640A-0DAE-4818-A083-F3A9C754A0DA}"/>
                  </a:ext>
                </a:extLst>
              </p:cNvPr>
              <p:cNvSpPr/>
              <p:nvPr/>
            </p:nvSpPr>
            <p:spPr bwMode="auto">
              <a:xfrm>
                <a:off x="7689851" y="3368676"/>
                <a:ext cx="50800" cy="49213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2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3 h 34"/>
                  <a:gd name="T14" fmla="*/ 34 w 35"/>
                  <a:gd name="T15" fmla="*/ 21 h 34"/>
                  <a:gd name="T16" fmla="*/ 35 w 35"/>
                  <a:gd name="T17" fmla="*/ 19 h 34"/>
                  <a:gd name="T18" fmla="*/ 34 w 35"/>
                  <a:gd name="T1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4" y="34"/>
                      <a:pt x="14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5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1" name="iṣľiďê">
                <a:extLst>
                  <a:ext uri="{FF2B5EF4-FFF2-40B4-BE49-F238E27FC236}">
                    <a16:creationId xmlns="" xmlns:a16="http://schemas.microsoft.com/office/drawing/2014/main" id="{B214DB18-7EE4-4C0C-A335-6815C3F5DC06}"/>
                  </a:ext>
                </a:extLst>
              </p:cNvPr>
              <p:cNvSpPr/>
              <p:nvPr/>
            </p:nvSpPr>
            <p:spPr bwMode="auto">
              <a:xfrm>
                <a:off x="7650163" y="3394076"/>
                <a:ext cx="50800" cy="52388"/>
              </a:xfrm>
              <a:custGeom>
                <a:avLst/>
                <a:gdLst>
                  <a:gd name="T0" fmla="*/ 34 w 35"/>
                  <a:gd name="T1" fmla="*/ 19 h 35"/>
                  <a:gd name="T2" fmla="*/ 21 w 35"/>
                  <a:gd name="T3" fmla="*/ 2 h 35"/>
                  <a:gd name="T4" fmla="*/ 19 w 35"/>
                  <a:gd name="T5" fmla="*/ 1 h 35"/>
                  <a:gd name="T6" fmla="*/ 19 w 35"/>
                  <a:gd name="T7" fmla="*/ 1 h 35"/>
                  <a:gd name="T8" fmla="*/ 1 w 35"/>
                  <a:gd name="T9" fmla="*/ 13 h 35"/>
                  <a:gd name="T10" fmla="*/ 0 w 35"/>
                  <a:gd name="T11" fmla="*/ 16 h 35"/>
                  <a:gd name="T12" fmla="*/ 12 w 35"/>
                  <a:gd name="T13" fmla="*/ 34 h 35"/>
                  <a:gd name="T14" fmla="*/ 14 w 35"/>
                  <a:gd name="T15" fmla="*/ 34 h 35"/>
                  <a:gd name="T16" fmla="*/ 14 w 35"/>
                  <a:gd name="T17" fmla="*/ 34 h 35"/>
                  <a:gd name="T18" fmla="*/ 33 w 35"/>
                  <a:gd name="T19" fmla="*/ 22 h 35"/>
                  <a:gd name="T20" fmla="*/ 34 w 35"/>
                  <a:gd name="T21" fmla="*/ 20 h 35"/>
                  <a:gd name="T22" fmla="*/ 34 w 35"/>
                  <a:gd name="T23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5">
                    <a:moveTo>
                      <a:pt x="34" y="19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3" y="35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2"/>
                      <a:pt x="35" y="21"/>
                      <a:pt x="34" y="20"/>
                    </a:cubicBezTo>
                    <a:lnTo>
                      <a:pt x="34" y="19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2" name="îṥļídè">
                <a:extLst>
                  <a:ext uri="{FF2B5EF4-FFF2-40B4-BE49-F238E27FC236}">
                    <a16:creationId xmlns="" xmlns:a16="http://schemas.microsoft.com/office/drawing/2014/main" id="{1EE61785-6264-45DA-848A-571B2A990E22}"/>
                  </a:ext>
                </a:extLst>
              </p:cNvPr>
              <p:cNvSpPr/>
              <p:nvPr/>
            </p:nvSpPr>
            <p:spPr bwMode="auto">
              <a:xfrm>
                <a:off x="7712076" y="3230563"/>
                <a:ext cx="50800" cy="50800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1 h 34"/>
                  <a:gd name="T6" fmla="*/ 1 w 35"/>
                  <a:gd name="T7" fmla="*/ 12 h 34"/>
                  <a:gd name="T8" fmla="*/ 1 w 35"/>
                  <a:gd name="T9" fmla="*/ 16 h 34"/>
                  <a:gd name="T10" fmla="*/ 11 w 35"/>
                  <a:gd name="T11" fmla="*/ 32 h 34"/>
                  <a:gd name="T12" fmla="*/ 15 w 35"/>
                  <a:gd name="T13" fmla="*/ 33 h 34"/>
                  <a:gd name="T14" fmla="*/ 33 w 35"/>
                  <a:gd name="T15" fmla="*/ 22 h 34"/>
                  <a:gd name="T16" fmla="*/ 34 w 35"/>
                  <a:gd name="T17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5"/>
                      <a:pt x="1" y="16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3"/>
                      <a:pt x="14" y="34"/>
                      <a:pt x="15" y="3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1"/>
                      <a:pt x="35" y="19"/>
                      <a:pt x="34" y="18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3" name="îṧ1iḑé">
                <a:extLst>
                  <a:ext uri="{FF2B5EF4-FFF2-40B4-BE49-F238E27FC236}">
                    <a16:creationId xmlns="" xmlns:a16="http://schemas.microsoft.com/office/drawing/2014/main" id="{DA7D39B5-9CEE-4F02-9EC5-0E3639EAA40B}"/>
                  </a:ext>
                </a:extLst>
              </p:cNvPr>
              <p:cNvSpPr/>
              <p:nvPr/>
            </p:nvSpPr>
            <p:spPr bwMode="auto">
              <a:xfrm>
                <a:off x="7672388" y="3259138"/>
                <a:ext cx="50800" cy="49213"/>
              </a:xfrm>
              <a:custGeom>
                <a:avLst/>
                <a:gdLst>
                  <a:gd name="T0" fmla="*/ 34 w 34"/>
                  <a:gd name="T1" fmla="*/ 18 h 34"/>
                  <a:gd name="T2" fmla="*/ 22 w 34"/>
                  <a:gd name="T3" fmla="*/ 1 h 34"/>
                  <a:gd name="T4" fmla="*/ 18 w 34"/>
                  <a:gd name="T5" fmla="*/ 1 h 34"/>
                  <a:gd name="T6" fmla="*/ 18 w 34"/>
                  <a:gd name="T7" fmla="*/ 1 h 34"/>
                  <a:gd name="T8" fmla="*/ 1 w 34"/>
                  <a:gd name="T9" fmla="*/ 12 h 34"/>
                  <a:gd name="T10" fmla="*/ 0 w 34"/>
                  <a:gd name="T11" fmla="*/ 16 h 34"/>
                  <a:gd name="T12" fmla="*/ 11 w 34"/>
                  <a:gd name="T13" fmla="*/ 32 h 34"/>
                  <a:gd name="T14" fmla="*/ 15 w 34"/>
                  <a:gd name="T15" fmla="*/ 33 h 34"/>
                  <a:gd name="T16" fmla="*/ 33 w 34"/>
                  <a:gd name="T17" fmla="*/ 21 h 34"/>
                  <a:gd name="T18" fmla="*/ 34 w 34"/>
                  <a:gd name="T1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19" y="0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3"/>
                      <a:pt x="13" y="34"/>
                      <a:pt x="15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4" y="19"/>
                      <a:pt x="34" y="18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4" name="iṩ1íḍé">
                <a:extLst>
                  <a:ext uri="{FF2B5EF4-FFF2-40B4-BE49-F238E27FC236}">
                    <a16:creationId xmlns="" xmlns:a16="http://schemas.microsoft.com/office/drawing/2014/main" id="{17CEBD16-15F9-4796-8738-F7BB1DD23531}"/>
                  </a:ext>
                </a:extLst>
              </p:cNvPr>
              <p:cNvSpPr/>
              <p:nvPr/>
            </p:nvSpPr>
            <p:spPr bwMode="auto">
              <a:xfrm>
                <a:off x="7632701" y="3286126"/>
                <a:ext cx="50800" cy="50800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0 h 34"/>
                  <a:gd name="T6" fmla="*/ 2 w 35"/>
                  <a:gd name="T7" fmla="*/ 12 h 34"/>
                  <a:gd name="T8" fmla="*/ 1 w 35"/>
                  <a:gd name="T9" fmla="*/ 16 h 34"/>
                  <a:gd name="T10" fmla="*/ 12 w 35"/>
                  <a:gd name="T11" fmla="*/ 32 h 34"/>
                  <a:gd name="T12" fmla="*/ 15 w 35"/>
                  <a:gd name="T13" fmla="*/ 33 h 34"/>
                  <a:gd name="T14" fmla="*/ 33 w 35"/>
                  <a:gd name="T15" fmla="*/ 21 h 34"/>
                  <a:gd name="T16" fmla="*/ 34 w 35"/>
                  <a:gd name="T17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4"/>
                      <a:pt x="1" y="1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4" y="34"/>
                      <a:pt x="15" y="33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5" y="21"/>
                      <a:pt x="35" y="19"/>
                      <a:pt x="34" y="18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5" name="îṧḻíde">
                <a:extLst>
                  <a:ext uri="{FF2B5EF4-FFF2-40B4-BE49-F238E27FC236}">
                    <a16:creationId xmlns="" xmlns:a16="http://schemas.microsoft.com/office/drawing/2014/main" id="{0C60A83C-8849-46CA-B487-2429E2A899B1}"/>
                  </a:ext>
                </a:extLst>
              </p:cNvPr>
              <p:cNvSpPr/>
              <p:nvPr/>
            </p:nvSpPr>
            <p:spPr bwMode="auto">
              <a:xfrm>
                <a:off x="7593013" y="3314701"/>
                <a:ext cx="50800" cy="49213"/>
              </a:xfrm>
              <a:custGeom>
                <a:avLst/>
                <a:gdLst>
                  <a:gd name="T0" fmla="*/ 34 w 35"/>
                  <a:gd name="T1" fmla="*/ 18 h 34"/>
                  <a:gd name="T2" fmla="*/ 22 w 35"/>
                  <a:gd name="T3" fmla="*/ 1 h 34"/>
                  <a:gd name="T4" fmla="*/ 19 w 35"/>
                  <a:gd name="T5" fmla="*/ 0 h 34"/>
                  <a:gd name="T6" fmla="*/ 1 w 35"/>
                  <a:gd name="T7" fmla="*/ 12 h 34"/>
                  <a:gd name="T8" fmla="*/ 0 w 35"/>
                  <a:gd name="T9" fmla="*/ 15 h 34"/>
                  <a:gd name="T10" fmla="*/ 12 w 35"/>
                  <a:gd name="T11" fmla="*/ 33 h 34"/>
                  <a:gd name="T12" fmla="*/ 14 w 35"/>
                  <a:gd name="T13" fmla="*/ 33 h 34"/>
                  <a:gd name="T14" fmla="*/ 34 w 35"/>
                  <a:gd name="T15" fmla="*/ 21 h 34"/>
                  <a:gd name="T16" fmla="*/ 34 w 35"/>
                  <a:gd name="T17" fmla="*/ 19 h 34"/>
                  <a:gd name="T18" fmla="*/ 34 w 35"/>
                  <a:gd name="T1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34" y="18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4" y="34"/>
                      <a:pt x="14" y="3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0"/>
                      <a:pt x="34" y="19"/>
                    </a:cubicBez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6" name="islîḓê">
                <a:extLst>
                  <a:ext uri="{FF2B5EF4-FFF2-40B4-BE49-F238E27FC236}">
                    <a16:creationId xmlns="" xmlns:a16="http://schemas.microsoft.com/office/drawing/2014/main" id="{AFA407D5-9DCC-4368-8C63-EC400F3F37D9}"/>
                  </a:ext>
                </a:extLst>
              </p:cNvPr>
              <p:cNvSpPr/>
              <p:nvPr/>
            </p:nvSpPr>
            <p:spPr bwMode="auto">
              <a:xfrm>
                <a:off x="8026401" y="3046413"/>
                <a:ext cx="90488" cy="79375"/>
              </a:xfrm>
              <a:custGeom>
                <a:avLst/>
                <a:gdLst>
                  <a:gd name="T0" fmla="*/ 61 w 62"/>
                  <a:gd name="T1" fmla="*/ 18 h 55"/>
                  <a:gd name="T2" fmla="*/ 50 w 62"/>
                  <a:gd name="T3" fmla="*/ 2 h 55"/>
                  <a:gd name="T4" fmla="*/ 45 w 62"/>
                  <a:gd name="T5" fmla="*/ 1 h 55"/>
                  <a:gd name="T6" fmla="*/ 2 w 62"/>
                  <a:gd name="T7" fmla="*/ 31 h 55"/>
                  <a:gd name="T8" fmla="*/ 1 w 62"/>
                  <a:gd name="T9" fmla="*/ 36 h 55"/>
                  <a:gd name="T10" fmla="*/ 12 w 62"/>
                  <a:gd name="T11" fmla="*/ 52 h 55"/>
                  <a:gd name="T12" fmla="*/ 17 w 62"/>
                  <a:gd name="T13" fmla="*/ 53 h 55"/>
                  <a:gd name="T14" fmla="*/ 17 w 62"/>
                  <a:gd name="T15" fmla="*/ 53 h 55"/>
                  <a:gd name="T16" fmla="*/ 60 w 62"/>
                  <a:gd name="T17" fmla="*/ 23 h 55"/>
                  <a:gd name="T18" fmla="*/ 61 w 62"/>
                  <a:gd name="T19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5">
                    <a:moveTo>
                      <a:pt x="61" y="18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49" y="1"/>
                      <a:pt x="47" y="0"/>
                      <a:pt x="45" y="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2"/>
                      <a:pt x="0" y="35"/>
                      <a:pt x="1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4"/>
                      <a:pt x="15" y="55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2" y="22"/>
                      <a:pt x="62" y="20"/>
                      <a:pt x="61" y="18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7" name="i$ḷîḓé">
                <a:extLst>
                  <a:ext uri="{FF2B5EF4-FFF2-40B4-BE49-F238E27FC236}">
                    <a16:creationId xmlns="" xmlns:a16="http://schemas.microsoft.com/office/drawing/2014/main" id="{F3F71300-8A41-4903-A480-6DD6BA2EB029}"/>
                  </a:ext>
                </a:extLst>
              </p:cNvPr>
              <p:cNvSpPr/>
              <p:nvPr/>
            </p:nvSpPr>
            <p:spPr bwMode="auto">
              <a:xfrm>
                <a:off x="7620001" y="3325813"/>
                <a:ext cx="92075" cy="80963"/>
              </a:xfrm>
              <a:custGeom>
                <a:avLst/>
                <a:gdLst>
                  <a:gd name="T0" fmla="*/ 63 w 63"/>
                  <a:gd name="T1" fmla="*/ 20 h 55"/>
                  <a:gd name="T2" fmla="*/ 49 w 63"/>
                  <a:gd name="T3" fmla="*/ 1 h 55"/>
                  <a:gd name="T4" fmla="*/ 47 w 63"/>
                  <a:gd name="T5" fmla="*/ 1 h 55"/>
                  <a:gd name="T6" fmla="*/ 47 w 63"/>
                  <a:gd name="T7" fmla="*/ 1 h 55"/>
                  <a:gd name="T8" fmla="*/ 1 w 63"/>
                  <a:gd name="T9" fmla="*/ 33 h 55"/>
                  <a:gd name="T10" fmla="*/ 1 w 63"/>
                  <a:gd name="T11" fmla="*/ 35 h 55"/>
                  <a:gd name="T12" fmla="*/ 13 w 63"/>
                  <a:gd name="T13" fmla="*/ 54 h 55"/>
                  <a:gd name="T14" fmla="*/ 16 w 63"/>
                  <a:gd name="T15" fmla="*/ 55 h 55"/>
                  <a:gd name="T16" fmla="*/ 16 w 63"/>
                  <a:gd name="T17" fmla="*/ 55 h 55"/>
                  <a:gd name="T18" fmla="*/ 62 w 63"/>
                  <a:gd name="T19" fmla="*/ 22 h 55"/>
                  <a:gd name="T20" fmla="*/ 63 w 63"/>
                  <a:gd name="T21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5">
                    <a:moveTo>
                      <a:pt x="63" y="2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3"/>
                      <a:pt x="0" y="34"/>
                      <a:pt x="1" y="35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4" y="55"/>
                      <a:pt x="15" y="55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3" y="22"/>
                      <a:pt x="63" y="21"/>
                      <a:pt x="63" y="20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8" name="íṥḻiďé">
                <a:extLst>
                  <a:ext uri="{FF2B5EF4-FFF2-40B4-BE49-F238E27FC236}">
                    <a16:creationId xmlns="" xmlns:a16="http://schemas.microsoft.com/office/drawing/2014/main" id="{5B1F273B-678D-48EA-85CE-17B6446551B7}"/>
                  </a:ext>
                </a:extLst>
              </p:cNvPr>
              <p:cNvSpPr/>
              <p:nvPr/>
            </p:nvSpPr>
            <p:spPr bwMode="auto">
              <a:xfrm>
                <a:off x="7753351" y="3117851"/>
                <a:ext cx="171450" cy="133350"/>
              </a:xfrm>
              <a:custGeom>
                <a:avLst/>
                <a:gdLst>
                  <a:gd name="T0" fmla="*/ 117 w 117"/>
                  <a:gd name="T1" fmla="*/ 19 h 92"/>
                  <a:gd name="T2" fmla="*/ 105 w 117"/>
                  <a:gd name="T3" fmla="*/ 1 h 92"/>
                  <a:gd name="T4" fmla="*/ 102 w 117"/>
                  <a:gd name="T5" fmla="*/ 1 h 92"/>
                  <a:gd name="T6" fmla="*/ 1 w 117"/>
                  <a:gd name="T7" fmla="*/ 69 h 92"/>
                  <a:gd name="T8" fmla="*/ 0 w 117"/>
                  <a:gd name="T9" fmla="*/ 72 h 92"/>
                  <a:gd name="T10" fmla="*/ 0 w 117"/>
                  <a:gd name="T11" fmla="*/ 72 h 92"/>
                  <a:gd name="T12" fmla="*/ 13 w 117"/>
                  <a:gd name="T13" fmla="*/ 91 h 92"/>
                  <a:gd name="T14" fmla="*/ 15 w 117"/>
                  <a:gd name="T15" fmla="*/ 92 h 92"/>
                  <a:gd name="T16" fmla="*/ 15 w 117"/>
                  <a:gd name="T17" fmla="*/ 92 h 92"/>
                  <a:gd name="T18" fmla="*/ 117 w 117"/>
                  <a:gd name="T19" fmla="*/ 22 h 92"/>
                  <a:gd name="T20" fmla="*/ 117 w 117"/>
                  <a:gd name="T21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7" h="92">
                    <a:moveTo>
                      <a:pt x="117" y="19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4" y="1"/>
                      <a:pt x="103" y="0"/>
                      <a:pt x="102" y="1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0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7" y="21"/>
                      <a:pt x="117" y="20"/>
                      <a:pt x="117" y="19"/>
                    </a:cubicBezTo>
                    <a:close/>
                  </a:path>
                </a:pathLst>
              </a:custGeom>
              <a:solidFill>
                <a:srgbClr val="464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9" name="iślîďè">
                <a:extLst>
                  <a:ext uri="{FF2B5EF4-FFF2-40B4-BE49-F238E27FC236}">
                    <a16:creationId xmlns="" xmlns:a16="http://schemas.microsoft.com/office/drawing/2014/main" id="{85821941-F308-4EEE-8C69-1D890F6F7222}"/>
                  </a:ext>
                </a:extLst>
              </p:cNvPr>
              <p:cNvSpPr/>
              <p:nvPr/>
            </p:nvSpPr>
            <p:spPr bwMode="auto">
              <a:xfrm>
                <a:off x="7599363" y="2935288"/>
                <a:ext cx="330200" cy="293688"/>
              </a:xfrm>
              <a:custGeom>
                <a:avLst/>
                <a:gdLst>
                  <a:gd name="T0" fmla="*/ 160 w 225"/>
                  <a:gd name="T1" fmla="*/ 0 h 201"/>
                  <a:gd name="T2" fmla="*/ 155 w 225"/>
                  <a:gd name="T3" fmla="*/ 2 h 201"/>
                  <a:gd name="T4" fmla="*/ 6 w 225"/>
                  <a:gd name="T5" fmla="*/ 102 h 201"/>
                  <a:gd name="T6" fmla="*/ 3 w 225"/>
                  <a:gd name="T7" fmla="*/ 116 h 201"/>
                  <a:gd name="T8" fmla="*/ 3 w 225"/>
                  <a:gd name="T9" fmla="*/ 116 h 201"/>
                  <a:gd name="T10" fmla="*/ 58 w 225"/>
                  <a:gd name="T11" fmla="*/ 196 h 201"/>
                  <a:gd name="T12" fmla="*/ 67 w 225"/>
                  <a:gd name="T13" fmla="*/ 201 h 201"/>
                  <a:gd name="T14" fmla="*/ 72 w 225"/>
                  <a:gd name="T15" fmla="*/ 199 h 201"/>
                  <a:gd name="T16" fmla="*/ 72 w 225"/>
                  <a:gd name="T17" fmla="*/ 199 h 201"/>
                  <a:gd name="T18" fmla="*/ 220 w 225"/>
                  <a:gd name="T19" fmla="*/ 97 h 201"/>
                  <a:gd name="T20" fmla="*/ 222 w 225"/>
                  <a:gd name="T21" fmla="*/ 83 h 201"/>
                  <a:gd name="T22" fmla="*/ 222 w 225"/>
                  <a:gd name="T23" fmla="*/ 83 h 201"/>
                  <a:gd name="T24" fmla="*/ 168 w 225"/>
                  <a:gd name="T25" fmla="*/ 5 h 201"/>
                  <a:gd name="T26" fmla="*/ 160 w 225"/>
                  <a:gd name="T2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5" h="201">
                    <a:moveTo>
                      <a:pt x="160" y="0"/>
                    </a:moveTo>
                    <a:cubicBezTo>
                      <a:pt x="158" y="0"/>
                      <a:pt x="156" y="1"/>
                      <a:pt x="155" y="2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1" y="105"/>
                      <a:pt x="0" y="111"/>
                      <a:pt x="3" y="116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58" y="196"/>
                      <a:pt x="58" y="196"/>
                      <a:pt x="58" y="196"/>
                    </a:cubicBezTo>
                    <a:cubicBezTo>
                      <a:pt x="60" y="199"/>
                      <a:pt x="63" y="201"/>
                      <a:pt x="67" y="201"/>
                    </a:cubicBezTo>
                    <a:cubicBezTo>
                      <a:pt x="69" y="201"/>
                      <a:pt x="70" y="200"/>
                      <a:pt x="72" y="199"/>
                    </a:cubicBezTo>
                    <a:cubicBezTo>
                      <a:pt x="72" y="199"/>
                      <a:pt x="72" y="199"/>
                      <a:pt x="72" y="199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4" y="94"/>
                      <a:pt x="225" y="88"/>
                      <a:pt x="222" y="83"/>
                    </a:cubicBezTo>
                    <a:cubicBezTo>
                      <a:pt x="222" y="83"/>
                      <a:pt x="222" y="83"/>
                      <a:pt x="222" y="83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6" y="2"/>
                      <a:pt x="163" y="0"/>
                      <a:pt x="160" y="0"/>
                    </a:cubicBezTo>
                  </a:path>
                </a:pathLst>
              </a:custGeom>
              <a:solidFill>
                <a:srgbClr val="8C8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0" name="îṣ1îḑe">
                <a:extLst>
                  <a:ext uri="{FF2B5EF4-FFF2-40B4-BE49-F238E27FC236}">
                    <a16:creationId xmlns="" xmlns:a16="http://schemas.microsoft.com/office/drawing/2014/main" id="{12E7AB05-64E4-46F7-AC44-7A0E45F7873E}"/>
                  </a:ext>
                </a:extLst>
              </p:cNvPr>
              <p:cNvSpPr/>
              <p:nvPr/>
            </p:nvSpPr>
            <p:spPr bwMode="auto">
              <a:xfrm>
                <a:off x="7604126" y="2935288"/>
                <a:ext cx="328613" cy="295275"/>
              </a:xfrm>
              <a:custGeom>
                <a:avLst/>
                <a:gdLst>
                  <a:gd name="T0" fmla="*/ 222 w 225"/>
                  <a:gd name="T1" fmla="*/ 84 h 203"/>
                  <a:gd name="T2" fmla="*/ 168 w 225"/>
                  <a:gd name="T3" fmla="*/ 5 h 203"/>
                  <a:gd name="T4" fmla="*/ 154 w 225"/>
                  <a:gd name="T5" fmla="*/ 3 h 203"/>
                  <a:gd name="T6" fmla="*/ 6 w 225"/>
                  <a:gd name="T7" fmla="*/ 102 h 203"/>
                  <a:gd name="T8" fmla="*/ 3 w 225"/>
                  <a:gd name="T9" fmla="*/ 116 h 203"/>
                  <a:gd name="T10" fmla="*/ 3 w 225"/>
                  <a:gd name="T11" fmla="*/ 116 h 203"/>
                  <a:gd name="T12" fmla="*/ 58 w 225"/>
                  <a:gd name="T13" fmla="*/ 197 h 203"/>
                  <a:gd name="T14" fmla="*/ 72 w 225"/>
                  <a:gd name="T15" fmla="*/ 200 h 203"/>
                  <a:gd name="T16" fmla="*/ 72 w 225"/>
                  <a:gd name="T17" fmla="*/ 200 h 203"/>
                  <a:gd name="T18" fmla="*/ 219 w 225"/>
                  <a:gd name="T19" fmla="*/ 98 h 203"/>
                  <a:gd name="T20" fmla="*/ 222 w 225"/>
                  <a:gd name="T21" fmla="*/ 8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5" h="203">
                    <a:moveTo>
                      <a:pt x="222" y="84"/>
                    </a:moveTo>
                    <a:cubicBezTo>
                      <a:pt x="168" y="5"/>
                      <a:pt x="168" y="5"/>
                      <a:pt x="168" y="5"/>
                    </a:cubicBezTo>
                    <a:cubicBezTo>
                      <a:pt x="165" y="1"/>
                      <a:pt x="159" y="0"/>
                      <a:pt x="154" y="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1" y="105"/>
                      <a:pt x="0" y="112"/>
                      <a:pt x="3" y="116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58" y="197"/>
                      <a:pt x="58" y="197"/>
                      <a:pt x="58" y="197"/>
                    </a:cubicBezTo>
                    <a:cubicBezTo>
                      <a:pt x="61" y="201"/>
                      <a:pt x="67" y="203"/>
                      <a:pt x="72" y="200"/>
                    </a:cubicBezTo>
                    <a:cubicBezTo>
                      <a:pt x="72" y="200"/>
                      <a:pt x="72" y="200"/>
                      <a:pt x="72" y="200"/>
                    </a:cubicBezTo>
                    <a:cubicBezTo>
                      <a:pt x="219" y="98"/>
                      <a:pt x="219" y="98"/>
                      <a:pt x="219" y="98"/>
                    </a:cubicBezTo>
                    <a:cubicBezTo>
                      <a:pt x="224" y="94"/>
                      <a:pt x="225" y="88"/>
                      <a:pt x="222" y="84"/>
                    </a:cubicBezTo>
                    <a:close/>
                  </a:path>
                </a:pathLst>
              </a:custGeom>
              <a:solidFill>
                <a:srgbClr val="9394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1" name="ïśľîdê">
                <a:extLst>
                  <a:ext uri="{FF2B5EF4-FFF2-40B4-BE49-F238E27FC236}">
                    <a16:creationId xmlns="" xmlns:a16="http://schemas.microsoft.com/office/drawing/2014/main" id="{29C1AFFC-B469-483C-B194-D5BA7D68AB3B}"/>
                  </a:ext>
                </a:extLst>
              </p:cNvPr>
              <p:cNvSpPr/>
              <p:nvPr/>
            </p:nvSpPr>
            <p:spPr bwMode="auto">
              <a:xfrm>
                <a:off x="7713663" y="3186113"/>
                <a:ext cx="709613" cy="428625"/>
              </a:xfrm>
              <a:custGeom>
                <a:avLst/>
                <a:gdLst>
                  <a:gd name="T0" fmla="*/ 481 w 485"/>
                  <a:gd name="T1" fmla="*/ 38 h 294"/>
                  <a:gd name="T2" fmla="*/ 367 w 485"/>
                  <a:gd name="T3" fmla="*/ 0 h 294"/>
                  <a:gd name="T4" fmla="*/ 0 w 485"/>
                  <a:gd name="T5" fmla="*/ 255 h 294"/>
                  <a:gd name="T6" fmla="*/ 113 w 485"/>
                  <a:gd name="T7" fmla="*/ 292 h 294"/>
                  <a:gd name="T8" fmla="*/ 132 w 485"/>
                  <a:gd name="T9" fmla="*/ 289 h 294"/>
                  <a:gd name="T10" fmla="*/ 482 w 485"/>
                  <a:gd name="T11" fmla="*/ 46 h 294"/>
                  <a:gd name="T12" fmla="*/ 484 w 485"/>
                  <a:gd name="T13" fmla="*/ 40 h 294"/>
                  <a:gd name="T14" fmla="*/ 481 w 485"/>
                  <a:gd name="T15" fmla="*/ 3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5" h="294">
                    <a:moveTo>
                      <a:pt x="481" y="38"/>
                    </a:moveTo>
                    <a:cubicBezTo>
                      <a:pt x="367" y="0"/>
                      <a:pt x="367" y="0"/>
                      <a:pt x="367" y="0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113" y="292"/>
                      <a:pt x="113" y="292"/>
                      <a:pt x="113" y="292"/>
                    </a:cubicBezTo>
                    <a:cubicBezTo>
                      <a:pt x="120" y="294"/>
                      <a:pt x="126" y="293"/>
                      <a:pt x="132" y="289"/>
                    </a:cubicBezTo>
                    <a:cubicBezTo>
                      <a:pt x="482" y="46"/>
                      <a:pt x="482" y="46"/>
                      <a:pt x="482" y="46"/>
                    </a:cubicBezTo>
                    <a:cubicBezTo>
                      <a:pt x="484" y="44"/>
                      <a:pt x="485" y="42"/>
                      <a:pt x="484" y="40"/>
                    </a:cubicBezTo>
                    <a:cubicBezTo>
                      <a:pt x="483" y="39"/>
                      <a:pt x="482" y="39"/>
                      <a:pt x="481" y="38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340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28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08228"/>
            <a:ext cx="10850563" cy="3710890"/>
            <a:chOff x="669925" y="1508228"/>
            <a:chExt cx="10850563" cy="3710890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AB22F858-DE66-4337-8374-51E4699567D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1828800"/>
              <a:ext cx="108505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ş1ïḓê"/>
            <p:cNvSpPr txBox="1"/>
            <p:nvPr/>
          </p:nvSpPr>
          <p:spPr>
            <a:xfrm>
              <a:off x="4734088" y="1508228"/>
              <a:ext cx="2723824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grpSp>
          <p:nvGrpSpPr>
            <p:cNvPr id="5" name="ïṡlïďê">
              <a:extLst>
                <a:ext uri="{FF2B5EF4-FFF2-40B4-BE49-F238E27FC236}">
                  <a16:creationId xmlns="" xmlns:a16="http://schemas.microsoft.com/office/drawing/2014/main" id="{18A26192-2A61-4517-8D50-545A3CBCF8EA}"/>
                </a:ext>
              </a:extLst>
            </p:cNvPr>
            <p:cNvGrpSpPr/>
            <p:nvPr/>
          </p:nvGrpSpPr>
          <p:grpSpPr>
            <a:xfrm>
              <a:off x="673100" y="3162310"/>
              <a:ext cx="1655366" cy="2056808"/>
              <a:chOff x="673100" y="2989693"/>
              <a:chExt cx="1602643" cy="1991299"/>
            </a:xfrm>
          </p:grpSpPr>
          <p:sp>
            <p:nvSpPr>
              <p:cNvPr id="26" name="iṡḻîďê"/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27" name="îS1ïḑè"/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28" name="ïṥļïďê"/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" name="íṣlíḑé">
              <a:extLst>
                <a:ext uri="{FF2B5EF4-FFF2-40B4-BE49-F238E27FC236}">
                  <a16:creationId xmlns="" xmlns:a16="http://schemas.microsoft.com/office/drawing/2014/main" id="{D60C84EE-7CCD-47A9-8C36-5B122ABED845}"/>
                </a:ext>
              </a:extLst>
            </p:cNvPr>
            <p:cNvGrpSpPr/>
            <p:nvPr/>
          </p:nvGrpSpPr>
          <p:grpSpPr>
            <a:xfrm>
              <a:off x="2511187" y="3162310"/>
              <a:ext cx="1655366" cy="2056808"/>
              <a:chOff x="673100" y="2989693"/>
              <a:chExt cx="1602643" cy="1991299"/>
            </a:xfrm>
          </p:grpSpPr>
          <p:sp>
            <p:nvSpPr>
              <p:cNvPr id="23" name="iŝ1íďe">
                <a:extLst>
                  <a:ext uri="{FF2B5EF4-FFF2-40B4-BE49-F238E27FC236}">
                    <a16:creationId xmlns="" xmlns:a16="http://schemas.microsoft.com/office/drawing/2014/main" id="{81AA4640-3B6C-4715-9E3F-D9F94B3CAD5E}"/>
                  </a:ext>
                </a:extLst>
              </p:cNvPr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24" name="ïṣliḑè">
                <a:extLst>
                  <a:ext uri="{FF2B5EF4-FFF2-40B4-BE49-F238E27FC236}">
                    <a16:creationId xmlns="" xmlns:a16="http://schemas.microsoft.com/office/drawing/2014/main" id="{90475351-7616-4E88-B2E0-C4760F98BBFC}"/>
                  </a:ext>
                </a:extLst>
              </p:cNvPr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25" name="ïṥḷíḋê">
                <a:extLst>
                  <a:ext uri="{FF2B5EF4-FFF2-40B4-BE49-F238E27FC236}">
                    <a16:creationId xmlns="" xmlns:a16="http://schemas.microsoft.com/office/drawing/2014/main" id="{926B9B9D-C39F-40EA-85D6-38B58AF1D92B}"/>
                  </a:ext>
                </a:extLst>
              </p:cNvPr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1ïdé">
              <a:extLst>
                <a:ext uri="{FF2B5EF4-FFF2-40B4-BE49-F238E27FC236}">
                  <a16:creationId xmlns="" xmlns:a16="http://schemas.microsoft.com/office/drawing/2014/main" id="{B8B06AC9-5B4B-49F1-81F3-CF626DE2B886}"/>
                </a:ext>
              </a:extLst>
            </p:cNvPr>
            <p:cNvGrpSpPr/>
            <p:nvPr/>
          </p:nvGrpSpPr>
          <p:grpSpPr>
            <a:xfrm>
              <a:off x="4349274" y="3162310"/>
              <a:ext cx="1655366" cy="2056808"/>
              <a:chOff x="673100" y="2989693"/>
              <a:chExt cx="1602643" cy="1991299"/>
            </a:xfrm>
          </p:grpSpPr>
          <p:sp>
            <p:nvSpPr>
              <p:cNvPr id="20" name="i$ḻïḍé">
                <a:extLst>
                  <a:ext uri="{FF2B5EF4-FFF2-40B4-BE49-F238E27FC236}">
                    <a16:creationId xmlns="" xmlns:a16="http://schemas.microsoft.com/office/drawing/2014/main" id="{01368B78-BAFF-4676-9897-19ED1FDC9CEB}"/>
                  </a:ext>
                </a:extLst>
              </p:cNvPr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1" name="iṡliḓe">
                <a:extLst>
                  <a:ext uri="{FF2B5EF4-FFF2-40B4-BE49-F238E27FC236}">
                    <a16:creationId xmlns="" xmlns:a16="http://schemas.microsoft.com/office/drawing/2014/main" id="{1B9CBF33-87DE-4953-9521-3C9E0B925FF4}"/>
                  </a:ext>
                </a:extLst>
              </p:cNvPr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22" name="iṡḻíḓe">
                <a:extLst>
                  <a:ext uri="{FF2B5EF4-FFF2-40B4-BE49-F238E27FC236}">
                    <a16:creationId xmlns="" xmlns:a16="http://schemas.microsoft.com/office/drawing/2014/main" id="{B06F88B4-3D64-4775-9560-9582B233833D}"/>
                  </a:ext>
                </a:extLst>
              </p:cNvPr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ṡḻíḋe">
              <a:extLst>
                <a:ext uri="{FF2B5EF4-FFF2-40B4-BE49-F238E27FC236}">
                  <a16:creationId xmlns="" xmlns:a16="http://schemas.microsoft.com/office/drawing/2014/main" id="{50388E4A-82A3-4C73-BC95-74321A664467}"/>
                </a:ext>
              </a:extLst>
            </p:cNvPr>
            <p:cNvGrpSpPr/>
            <p:nvPr/>
          </p:nvGrpSpPr>
          <p:grpSpPr>
            <a:xfrm>
              <a:off x="6187361" y="3162310"/>
              <a:ext cx="1655366" cy="2056808"/>
              <a:chOff x="673100" y="2989693"/>
              <a:chExt cx="1602643" cy="1991299"/>
            </a:xfrm>
          </p:grpSpPr>
          <p:sp>
            <p:nvSpPr>
              <p:cNvPr id="17" name="ïṣľïḑè">
                <a:extLst>
                  <a:ext uri="{FF2B5EF4-FFF2-40B4-BE49-F238E27FC236}">
                    <a16:creationId xmlns="" xmlns:a16="http://schemas.microsoft.com/office/drawing/2014/main" id="{9B9ECAC2-027C-4397-8438-E4A6E78AED3F}"/>
                  </a:ext>
                </a:extLst>
              </p:cNvPr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18" name="îṩľïde">
                <a:extLst>
                  <a:ext uri="{FF2B5EF4-FFF2-40B4-BE49-F238E27FC236}">
                    <a16:creationId xmlns="" xmlns:a16="http://schemas.microsoft.com/office/drawing/2014/main" id="{CC926328-2C0B-4908-9040-3B56DA266B0D}"/>
                  </a:ext>
                </a:extLst>
              </p:cNvPr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19" name="îṥlîḓé">
                <a:extLst>
                  <a:ext uri="{FF2B5EF4-FFF2-40B4-BE49-F238E27FC236}">
                    <a16:creationId xmlns="" xmlns:a16="http://schemas.microsoft.com/office/drawing/2014/main" id="{A01DAEFC-FA43-4DBA-85B1-DAFF3D0A40BC}"/>
                  </a:ext>
                </a:extLst>
              </p:cNvPr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ṣlîḋê">
              <a:extLst>
                <a:ext uri="{FF2B5EF4-FFF2-40B4-BE49-F238E27FC236}">
                  <a16:creationId xmlns="" xmlns:a16="http://schemas.microsoft.com/office/drawing/2014/main" id="{0F343C27-7929-4ED0-B701-A9AC07AC5C10}"/>
                </a:ext>
              </a:extLst>
            </p:cNvPr>
            <p:cNvGrpSpPr/>
            <p:nvPr/>
          </p:nvGrpSpPr>
          <p:grpSpPr>
            <a:xfrm>
              <a:off x="8025448" y="3162310"/>
              <a:ext cx="1655366" cy="2056808"/>
              <a:chOff x="673100" y="2989693"/>
              <a:chExt cx="1602643" cy="1991299"/>
            </a:xfrm>
          </p:grpSpPr>
          <p:sp>
            <p:nvSpPr>
              <p:cNvPr id="14" name="ï$líḋé">
                <a:extLst>
                  <a:ext uri="{FF2B5EF4-FFF2-40B4-BE49-F238E27FC236}">
                    <a16:creationId xmlns="" xmlns:a16="http://schemas.microsoft.com/office/drawing/2014/main" id="{5E28418F-DFA2-4EF2-BE2C-7668B09A05FE}"/>
                  </a:ext>
                </a:extLst>
              </p:cNvPr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15" name="ïŝḻiḋe">
                <a:extLst>
                  <a:ext uri="{FF2B5EF4-FFF2-40B4-BE49-F238E27FC236}">
                    <a16:creationId xmlns="" xmlns:a16="http://schemas.microsoft.com/office/drawing/2014/main" id="{3B0A3EF0-DA87-4729-A54A-D98370AE7387}"/>
                  </a:ext>
                </a:extLst>
              </p:cNvPr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16" name="íṡḷîḍé">
                <a:extLst>
                  <a:ext uri="{FF2B5EF4-FFF2-40B4-BE49-F238E27FC236}">
                    <a16:creationId xmlns="" xmlns:a16="http://schemas.microsoft.com/office/drawing/2014/main" id="{73D09ECA-81FA-421E-B1C2-1C72DDC5BB35}"/>
                  </a:ext>
                </a:extLst>
              </p:cNvPr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1íďe">
              <a:extLst>
                <a:ext uri="{FF2B5EF4-FFF2-40B4-BE49-F238E27FC236}">
                  <a16:creationId xmlns="" xmlns:a16="http://schemas.microsoft.com/office/drawing/2014/main" id="{629E4877-BC5B-432C-9394-325BD4F85185}"/>
                </a:ext>
              </a:extLst>
            </p:cNvPr>
            <p:cNvGrpSpPr/>
            <p:nvPr/>
          </p:nvGrpSpPr>
          <p:grpSpPr>
            <a:xfrm>
              <a:off x="9863534" y="3162310"/>
              <a:ext cx="1655366" cy="2056808"/>
              <a:chOff x="673100" y="2989693"/>
              <a:chExt cx="1602643" cy="1991299"/>
            </a:xfrm>
          </p:grpSpPr>
          <p:sp>
            <p:nvSpPr>
              <p:cNvPr id="11" name="î$ļîḋê">
                <a:extLst>
                  <a:ext uri="{FF2B5EF4-FFF2-40B4-BE49-F238E27FC236}">
                    <a16:creationId xmlns="" xmlns:a16="http://schemas.microsoft.com/office/drawing/2014/main" id="{366079B9-19BD-4286-8509-65C283F77CB5}"/>
                  </a:ext>
                </a:extLst>
              </p:cNvPr>
              <p:cNvSpPr/>
              <p:nvPr/>
            </p:nvSpPr>
            <p:spPr bwMode="auto">
              <a:xfrm>
                <a:off x="673100" y="2989693"/>
                <a:ext cx="1602643" cy="1602642"/>
              </a:xfrm>
              <a:prstGeom prst="ellipse">
                <a:avLst/>
              </a:prstGeom>
              <a:noFill/>
              <a:ln w="38100" cap="flat" cmpd="sng" algn="ctr">
                <a:solidFill>
                  <a:schemeClr val="bg1">
                    <a:lumMod val="85000"/>
                    <a:alpha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t" anchorCtr="1" forceAA="0" compatLnSpc="1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  <p:sp>
            <p:nvSpPr>
              <p:cNvPr id="12" name="i$liḑe">
                <a:extLst>
                  <a:ext uri="{FF2B5EF4-FFF2-40B4-BE49-F238E27FC236}">
                    <a16:creationId xmlns="" xmlns:a16="http://schemas.microsoft.com/office/drawing/2014/main" id="{71A8974B-C202-4F05-BDF2-CFB538312606}"/>
                  </a:ext>
                </a:extLst>
              </p:cNvPr>
              <p:cNvSpPr/>
              <p:nvPr/>
            </p:nvSpPr>
            <p:spPr bwMode="auto">
              <a:xfrm>
                <a:off x="673100" y="3764171"/>
                <a:ext cx="1602643" cy="828164"/>
              </a:xfrm>
              <a:custGeom>
                <a:avLst/>
                <a:gdLst>
                  <a:gd name="connsiteX0" fmla="*/ 1644 w 1944216"/>
                  <a:gd name="connsiteY0" fmla="*/ 0 h 1004672"/>
                  <a:gd name="connsiteX1" fmla="*/ 1942572 w 1944216"/>
                  <a:gd name="connsiteY1" fmla="*/ 0 h 1004672"/>
                  <a:gd name="connsiteX2" fmla="*/ 1944216 w 1944216"/>
                  <a:gd name="connsiteY2" fmla="*/ 32564 h 1004672"/>
                  <a:gd name="connsiteX3" fmla="*/ 972108 w 1944216"/>
                  <a:gd name="connsiteY3" fmla="*/ 1004672 h 1004672"/>
                  <a:gd name="connsiteX4" fmla="*/ 0 w 1944216"/>
                  <a:gd name="connsiteY4" fmla="*/ 32564 h 1004672"/>
                  <a:gd name="connsiteX5" fmla="*/ 1644 w 1944216"/>
                  <a:gd name="connsiteY5" fmla="*/ 0 h 10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216" h="1004672">
                    <a:moveTo>
                      <a:pt x="1644" y="0"/>
                    </a:moveTo>
                    <a:lnTo>
                      <a:pt x="1942572" y="0"/>
                    </a:lnTo>
                    <a:lnTo>
                      <a:pt x="1944216" y="32564"/>
                    </a:lnTo>
                    <a:cubicBezTo>
                      <a:pt x="1944216" y="569444"/>
                      <a:pt x="1508988" y="1004672"/>
                      <a:pt x="972108" y="1004672"/>
                    </a:cubicBezTo>
                    <a:cubicBezTo>
                      <a:pt x="435228" y="1004672"/>
                      <a:pt x="0" y="569444"/>
                      <a:pt x="0" y="32564"/>
                    </a:cubicBezTo>
                    <a:lnTo>
                      <a:pt x="16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1600" b="1" i="1" dirty="0"/>
                  <a:t>Text here</a:t>
                </a:r>
                <a:endParaRPr lang="zh-CN" altLang="en-US" sz="1600" b="1" i="1" dirty="0"/>
              </a:p>
            </p:txBody>
          </p:sp>
          <p:sp>
            <p:nvSpPr>
              <p:cNvPr id="13" name="ïṡļíḍé">
                <a:extLst>
                  <a:ext uri="{FF2B5EF4-FFF2-40B4-BE49-F238E27FC236}">
                    <a16:creationId xmlns="" xmlns:a16="http://schemas.microsoft.com/office/drawing/2014/main" id="{CCB29ABF-2465-4114-8E8B-C8F690866D83}"/>
                  </a:ext>
                </a:extLst>
              </p:cNvPr>
              <p:cNvSpPr/>
              <p:nvPr/>
            </p:nvSpPr>
            <p:spPr bwMode="auto">
              <a:xfrm>
                <a:off x="1059273" y="4802921"/>
                <a:ext cx="830298" cy="178071"/>
              </a:xfrm>
              <a:prstGeom prst="ellipse">
                <a:avLst/>
              </a:prstGeom>
              <a:solidFill>
                <a:schemeClr val="bg1">
                  <a:lumMod val="95000"/>
                  <a:alpha val="50000"/>
                </a:schemeClr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80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="" xmlns:a16="http://schemas.microsoft.com/office/drawing/2014/main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="" xmlns:a16="http://schemas.microsoft.com/office/drawing/2014/main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="" xmlns:a16="http://schemas.microsoft.com/office/drawing/2014/main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="" xmlns:a16="http://schemas.microsoft.com/office/drawing/2014/main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="" xmlns:a16="http://schemas.microsoft.com/office/drawing/2014/main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="" xmlns:a16="http://schemas.microsoft.com/office/drawing/2014/main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="" xmlns:a16="http://schemas.microsoft.com/office/drawing/2014/main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="" xmlns:a16="http://schemas.microsoft.com/office/drawing/2014/main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="" xmlns:a16="http://schemas.microsoft.com/office/drawing/2014/main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="" xmlns:a16="http://schemas.microsoft.com/office/drawing/2014/main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="" xmlns:a16="http://schemas.microsoft.com/office/drawing/2014/main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="" xmlns:a16="http://schemas.microsoft.com/office/drawing/2014/main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="" xmlns:a16="http://schemas.microsoft.com/office/drawing/2014/main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="" xmlns:a16="http://schemas.microsoft.com/office/drawing/2014/main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="" xmlns:a16="http://schemas.microsoft.com/office/drawing/2014/main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="" xmlns:a16="http://schemas.microsoft.com/office/drawing/2014/main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="" xmlns:a16="http://schemas.microsoft.com/office/drawing/2014/main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="" xmlns:a16="http://schemas.microsoft.com/office/drawing/2014/main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="" xmlns:a16="http://schemas.microsoft.com/office/drawing/2014/main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="" xmlns:a16="http://schemas.microsoft.com/office/drawing/2014/main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="" xmlns:a16="http://schemas.microsoft.com/office/drawing/2014/main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="" xmlns:a16="http://schemas.microsoft.com/office/drawing/2014/main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="" xmlns:a16="http://schemas.microsoft.com/office/drawing/2014/main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="" xmlns:a16="http://schemas.microsoft.com/office/drawing/2014/main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="" xmlns:a16="http://schemas.microsoft.com/office/drawing/2014/main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="" xmlns:a16="http://schemas.microsoft.com/office/drawing/2014/main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="" xmlns:a16="http://schemas.microsoft.com/office/drawing/2014/main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="" xmlns:a16="http://schemas.microsoft.com/office/drawing/2014/main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="" xmlns:a16="http://schemas.microsoft.com/office/drawing/2014/main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="" xmlns:a16="http://schemas.microsoft.com/office/drawing/2014/main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="" xmlns:a16="http://schemas.microsoft.com/office/drawing/2014/main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="" xmlns:a16="http://schemas.microsoft.com/office/drawing/2014/main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="" xmlns:a16="http://schemas.microsoft.com/office/drawing/2014/main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="" xmlns:a16="http://schemas.microsoft.com/office/drawing/2014/main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="" xmlns:a16="http://schemas.microsoft.com/office/drawing/2014/main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="" xmlns:a16="http://schemas.microsoft.com/office/drawing/2014/main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="" xmlns:a16="http://schemas.microsoft.com/office/drawing/2014/main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="" xmlns:a16="http://schemas.microsoft.com/office/drawing/2014/main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61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105533" y="1550517"/>
            <a:ext cx="1330690" cy="115698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8CB5E1DB-3BD1-4999-AE18-AC1E1A4D404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581775"/>
          </a:xfrm>
          <a:custGeom>
            <a:avLst/>
            <a:gdLst>
              <a:gd name="T0" fmla="*/ 7680 w 7680"/>
              <a:gd name="T1" fmla="*/ 0 h 4146"/>
              <a:gd name="T2" fmla="*/ 4400 w 7680"/>
              <a:gd name="T3" fmla="*/ 1975 h 4146"/>
              <a:gd name="T4" fmla="*/ 0 w 7680"/>
              <a:gd name="T5" fmla="*/ 692 h 4146"/>
              <a:gd name="T6" fmla="*/ 0 w 7680"/>
              <a:gd name="T7" fmla="*/ 748 h 4146"/>
              <a:gd name="T8" fmla="*/ 0 w 7680"/>
              <a:gd name="T9" fmla="*/ 1373 h 4146"/>
              <a:gd name="T10" fmla="*/ 0 w 7680"/>
              <a:gd name="T11" fmla="*/ 1429 h 4146"/>
              <a:gd name="T12" fmla="*/ 0 w 7680"/>
              <a:gd name="T13" fmla="*/ 3565 h 4146"/>
              <a:gd name="T14" fmla="*/ 0 w 7680"/>
              <a:gd name="T15" fmla="*/ 3621 h 4146"/>
              <a:gd name="T16" fmla="*/ 0 w 7680"/>
              <a:gd name="T17" fmla="*/ 4146 h 4146"/>
              <a:gd name="T18" fmla="*/ 2331 w 7680"/>
              <a:gd name="T19" fmla="*/ 2715 h 4146"/>
              <a:gd name="T20" fmla="*/ 5253 w 7680"/>
              <a:gd name="T21" fmla="*/ 3586 h 4146"/>
              <a:gd name="T22" fmla="*/ 7674 w 7680"/>
              <a:gd name="T23" fmla="*/ 2085 h 4146"/>
              <a:gd name="T24" fmla="*/ 7674 w 7680"/>
              <a:gd name="T25" fmla="*/ 2279 h 4146"/>
              <a:gd name="T26" fmla="*/ 7674 w 7680"/>
              <a:gd name="T27" fmla="*/ 2279 h 4146"/>
              <a:gd name="T28" fmla="*/ 7680 w 7680"/>
              <a:gd name="T29" fmla="*/ 742 h 4146"/>
              <a:gd name="T30" fmla="*/ 7680 w 7680"/>
              <a:gd name="T31" fmla="*/ 681 h 4146"/>
              <a:gd name="T32" fmla="*/ 7678 w 7680"/>
              <a:gd name="T33" fmla="*/ 683 h 4146"/>
              <a:gd name="T34" fmla="*/ 7680 w 7680"/>
              <a:gd name="T35" fmla="*/ 62 h 4146"/>
              <a:gd name="T36" fmla="*/ 7680 w 7680"/>
              <a:gd name="T37" fmla="*/ 0 h 4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80" h="4146">
                <a:moveTo>
                  <a:pt x="7680" y="0"/>
                </a:moveTo>
                <a:lnTo>
                  <a:pt x="4400" y="1975"/>
                </a:lnTo>
                <a:lnTo>
                  <a:pt x="0" y="692"/>
                </a:lnTo>
                <a:lnTo>
                  <a:pt x="0" y="748"/>
                </a:lnTo>
                <a:lnTo>
                  <a:pt x="0" y="1373"/>
                </a:lnTo>
                <a:lnTo>
                  <a:pt x="0" y="1429"/>
                </a:lnTo>
                <a:lnTo>
                  <a:pt x="0" y="3565"/>
                </a:lnTo>
                <a:lnTo>
                  <a:pt x="0" y="3621"/>
                </a:lnTo>
                <a:lnTo>
                  <a:pt x="0" y="4146"/>
                </a:lnTo>
                <a:lnTo>
                  <a:pt x="2331" y="2715"/>
                </a:lnTo>
                <a:lnTo>
                  <a:pt x="5253" y="3586"/>
                </a:lnTo>
                <a:lnTo>
                  <a:pt x="7674" y="2085"/>
                </a:lnTo>
                <a:lnTo>
                  <a:pt x="7674" y="2279"/>
                </a:lnTo>
                <a:lnTo>
                  <a:pt x="7674" y="2279"/>
                </a:lnTo>
                <a:lnTo>
                  <a:pt x="7680" y="742"/>
                </a:lnTo>
                <a:lnTo>
                  <a:pt x="7680" y="681"/>
                </a:lnTo>
                <a:lnTo>
                  <a:pt x="7678" y="683"/>
                </a:lnTo>
                <a:lnTo>
                  <a:pt x="7680" y="62"/>
                </a:lnTo>
                <a:lnTo>
                  <a:pt x="7680" y="0"/>
                </a:lnTo>
                <a:close/>
              </a:path>
            </a:pathLst>
          </a:custGeom>
          <a:blipFill dpi="0" rotWithShape="1">
            <a:blip r:embed="rId3">
              <a:alphaModFix amt="90000"/>
            </a:blip>
            <a:srcRect/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>
            <a:extLst>
              <a:ext uri="{FF2B5EF4-FFF2-40B4-BE49-F238E27FC236}">
                <a16:creationId xmlns="" xmlns:a16="http://schemas.microsoft.com/office/drawing/2014/main" id="{95792469-32E3-4593-8865-F4C61AF1F509}"/>
              </a:ext>
            </a:extLst>
          </p:cNvPr>
          <p:cNvSpPr>
            <a:spLocks/>
          </p:cNvSpPr>
          <p:nvPr/>
        </p:nvSpPr>
        <p:spPr bwMode="auto">
          <a:xfrm>
            <a:off x="887507" y="5111128"/>
            <a:ext cx="1512216" cy="1375771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2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B5D9FF-B8A9-4F1B-BA4C-DA7CADF95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4127213-2B49-43E2-A42A-4CEBD3AC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6CCC991-1A1B-4E7C-A4A7-C4AC5E46B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104" name="24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EE49048-AA38-4585-820D-B19589EE54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14712"/>
            <a:ext cx="10848975" cy="3388515"/>
            <a:chOff x="669925" y="2014712"/>
            <a:chExt cx="10848975" cy="3388515"/>
          </a:xfrm>
        </p:grpSpPr>
        <p:sp>
          <p:nvSpPr>
            <p:cNvPr id="105" name="isḻîḋé">
              <a:extLst>
                <a:ext uri="{FF2B5EF4-FFF2-40B4-BE49-F238E27FC236}">
                  <a16:creationId xmlns="" xmlns:a16="http://schemas.microsoft.com/office/drawing/2014/main" id="{6FB17B51-B40B-43A3-9006-8EE7BACF92F8}"/>
                </a:ext>
              </a:extLst>
            </p:cNvPr>
            <p:cNvSpPr/>
            <p:nvPr/>
          </p:nvSpPr>
          <p:spPr>
            <a:xfrm>
              <a:off x="669925" y="2014712"/>
              <a:ext cx="1560593" cy="790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06" name="ïśľîḋe">
              <a:extLst>
                <a:ext uri="{FF2B5EF4-FFF2-40B4-BE49-F238E27FC236}">
                  <a16:creationId xmlns="" xmlns:a16="http://schemas.microsoft.com/office/drawing/2014/main" id="{27002C11-9AD3-4BCF-9959-6A22BC55D1C1}"/>
                </a:ext>
              </a:extLst>
            </p:cNvPr>
            <p:cNvSpPr/>
            <p:nvPr/>
          </p:nvSpPr>
          <p:spPr>
            <a:xfrm>
              <a:off x="3297916" y="2014712"/>
              <a:ext cx="5517999" cy="7902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16000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</a:p>
          </p:txBody>
        </p:sp>
        <p:sp>
          <p:nvSpPr>
            <p:cNvPr id="107" name="íṥļîḓê">
              <a:extLst>
                <a:ext uri="{FF2B5EF4-FFF2-40B4-BE49-F238E27FC236}">
                  <a16:creationId xmlns="" xmlns:a16="http://schemas.microsoft.com/office/drawing/2014/main" id="{7281F876-8B6E-4CDB-B611-EF03392E723F}"/>
                </a:ext>
              </a:extLst>
            </p:cNvPr>
            <p:cNvSpPr/>
            <p:nvPr/>
          </p:nvSpPr>
          <p:spPr>
            <a:xfrm rot="5400000">
              <a:off x="2031835" y="2213396"/>
              <a:ext cx="931065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8" name="íṧľïḑe">
              <a:extLst>
                <a:ext uri="{FF2B5EF4-FFF2-40B4-BE49-F238E27FC236}">
                  <a16:creationId xmlns="" xmlns:a16="http://schemas.microsoft.com/office/drawing/2014/main" id="{9C1A4DF8-1B5F-4846-8205-41194F989C2D}"/>
                </a:ext>
              </a:extLst>
            </p:cNvPr>
            <p:cNvSpPr/>
            <p:nvPr/>
          </p:nvSpPr>
          <p:spPr>
            <a:xfrm rot="16200000" flipV="1">
              <a:off x="2565534" y="2213395"/>
              <a:ext cx="931064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b="1"/>
            </a:p>
          </p:txBody>
        </p:sp>
        <p:sp>
          <p:nvSpPr>
            <p:cNvPr id="109" name="îṥ1îde">
              <a:extLst>
                <a:ext uri="{FF2B5EF4-FFF2-40B4-BE49-F238E27FC236}">
                  <a16:creationId xmlns="" xmlns:a16="http://schemas.microsoft.com/office/drawing/2014/main" id="{324A2D05-9DA5-4DB5-A89A-8ACF73F75962}"/>
                </a:ext>
              </a:extLst>
            </p:cNvPr>
            <p:cNvSpPr/>
            <p:nvPr/>
          </p:nvSpPr>
          <p:spPr>
            <a:xfrm>
              <a:off x="8815916" y="2014712"/>
              <a:ext cx="156342" cy="790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b="1"/>
            </a:p>
          </p:txBody>
        </p:sp>
        <p:sp>
          <p:nvSpPr>
            <p:cNvPr id="110" name="ïṩľíḑè" title="RlNtk0pa6Z">
              <a:extLst>
                <a:ext uri="{FF2B5EF4-FFF2-40B4-BE49-F238E27FC236}">
                  <a16:creationId xmlns="" xmlns:a16="http://schemas.microsoft.com/office/drawing/2014/main" id="{DD68902A-CB4D-4842-9FC9-29156835400B}"/>
                </a:ext>
              </a:extLst>
            </p:cNvPr>
            <p:cNvSpPr/>
            <p:nvPr/>
          </p:nvSpPr>
          <p:spPr bwMode="auto">
            <a:xfrm>
              <a:off x="2850073" y="2309987"/>
              <a:ext cx="363120" cy="360222"/>
            </a:xfrm>
            <a:custGeom>
              <a:avLst/>
              <a:gdLst>
                <a:gd name="T0" fmla="*/ 188 w 442"/>
                <a:gd name="T1" fmla="*/ 217 h 439"/>
                <a:gd name="T2" fmla="*/ 189 w 442"/>
                <a:gd name="T3" fmla="*/ 1 h 439"/>
                <a:gd name="T4" fmla="*/ 108 w 442"/>
                <a:gd name="T5" fmla="*/ 138 h 439"/>
                <a:gd name="T6" fmla="*/ 266 w 442"/>
                <a:gd name="T7" fmla="*/ 137 h 439"/>
                <a:gd name="T8" fmla="*/ 270 w 442"/>
                <a:gd name="T9" fmla="*/ 103 h 439"/>
                <a:gd name="T10" fmla="*/ 103 w 442"/>
                <a:gd name="T11" fmla="*/ 103 h 439"/>
                <a:gd name="T12" fmla="*/ 442 w 442"/>
                <a:gd name="T13" fmla="*/ 307 h 439"/>
                <a:gd name="T14" fmla="*/ 0 w 442"/>
                <a:gd name="T15" fmla="*/ 347 h 439"/>
                <a:gd name="T16" fmla="*/ 173 w 442"/>
                <a:gd name="T17" fmla="*/ 259 h 439"/>
                <a:gd name="T18" fmla="*/ 190 w 442"/>
                <a:gd name="T19" fmla="*/ 250 h 439"/>
                <a:gd name="T20" fmla="*/ 428 w 442"/>
                <a:gd name="T21" fmla="*/ 307 h 439"/>
                <a:gd name="T22" fmla="*/ 309 w 442"/>
                <a:gd name="T23" fmla="*/ 426 h 439"/>
                <a:gd name="T24" fmla="*/ 390 w 442"/>
                <a:gd name="T25" fmla="*/ 248 h 439"/>
                <a:gd name="T26" fmla="*/ 401 w 442"/>
                <a:gd name="T27" fmla="*/ 240 h 439"/>
                <a:gd name="T28" fmla="*/ 340 w 442"/>
                <a:gd name="T29" fmla="*/ 211 h 439"/>
                <a:gd name="T30" fmla="*/ 278 w 442"/>
                <a:gd name="T31" fmla="*/ 212 h 439"/>
                <a:gd name="T32" fmla="*/ 217 w 442"/>
                <a:gd name="T33" fmla="*/ 241 h 439"/>
                <a:gd name="T34" fmla="*/ 209 w 442"/>
                <a:gd name="T35" fmla="*/ 307 h 439"/>
                <a:gd name="T36" fmla="*/ 196 w 442"/>
                <a:gd name="T37" fmla="*/ 307 h 439"/>
                <a:gd name="T38" fmla="*/ 227 w 442"/>
                <a:gd name="T39" fmla="*/ 375 h 439"/>
                <a:gd name="T40" fmla="*/ 416 w 442"/>
                <a:gd name="T41" fmla="*/ 300 h 439"/>
                <a:gd name="T42" fmla="*/ 392 w 442"/>
                <a:gd name="T43" fmla="*/ 375 h 439"/>
                <a:gd name="T44" fmla="*/ 423 w 442"/>
                <a:gd name="T45" fmla="*/ 307 h 439"/>
                <a:gd name="T46" fmla="*/ 341 w 442"/>
                <a:gd name="T47" fmla="*/ 402 h 439"/>
                <a:gd name="T48" fmla="*/ 275 w 442"/>
                <a:gd name="T49" fmla="*/ 415 h 439"/>
                <a:gd name="T50" fmla="*/ 349 w 442"/>
                <a:gd name="T51" fmla="*/ 407 h 439"/>
                <a:gd name="T52" fmla="*/ 310 w 442"/>
                <a:gd name="T53" fmla="*/ 311 h 439"/>
                <a:gd name="T54" fmla="*/ 300 w 442"/>
                <a:gd name="T55" fmla="*/ 333 h 439"/>
                <a:gd name="T56" fmla="*/ 311 w 442"/>
                <a:gd name="T57" fmla="*/ 334 h 439"/>
                <a:gd name="T58" fmla="*/ 327 w 442"/>
                <a:gd name="T59" fmla="*/ 322 h 439"/>
                <a:gd name="T60" fmla="*/ 400 w 442"/>
                <a:gd name="T61" fmla="*/ 307 h 439"/>
                <a:gd name="T62" fmla="*/ 309 w 442"/>
                <a:gd name="T63" fmla="*/ 216 h 439"/>
                <a:gd name="T64" fmla="*/ 345 w 442"/>
                <a:gd name="T65" fmla="*/ 315 h 439"/>
                <a:gd name="T66" fmla="*/ 338 w 442"/>
                <a:gd name="T67" fmla="*/ 300 h 439"/>
                <a:gd name="T68" fmla="*/ 342 w 442"/>
                <a:gd name="T69" fmla="*/ 276 h 439"/>
                <a:gd name="T70" fmla="*/ 327 w 442"/>
                <a:gd name="T71" fmla="*/ 254 h 439"/>
                <a:gd name="T72" fmla="*/ 305 w 442"/>
                <a:gd name="T73" fmla="*/ 267 h 439"/>
                <a:gd name="T74" fmla="*/ 291 w 442"/>
                <a:gd name="T75" fmla="*/ 267 h 439"/>
                <a:gd name="T76" fmla="*/ 274 w 442"/>
                <a:gd name="T77" fmla="*/ 278 h 439"/>
                <a:gd name="T78" fmla="*/ 280 w 442"/>
                <a:gd name="T79" fmla="*/ 285 h 439"/>
                <a:gd name="T80" fmla="*/ 278 w 442"/>
                <a:gd name="T81" fmla="*/ 335 h 439"/>
                <a:gd name="T82" fmla="*/ 271 w 442"/>
                <a:gd name="T83" fmla="*/ 347 h 439"/>
                <a:gd name="T84" fmla="*/ 305 w 442"/>
                <a:gd name="T85" fmla="*/ 360 h 439"/>
                <a:gd name="T86" fmla="*/ 314 w 442"/>
                <a:gd name="T87" fmla="*/ 347 h 439"/>
                <a:gd name="T88" fmla="*/ 327 w 442"/>
                <a:gd name="T89" fmla="*/ 346 h 439"/>
                <a:gd name="T90" fmla="*/ 348 w 442"/>
                <a:gd name="T91" fmla="*/ 324 h 439"/>
                <a:gd name="T92" fmla="*/ 326 w 442"/>
                <a:gd name="T93" fmla="*/ 289 h 439"/>
                <a:gd name="T94" fmla="*/ 309 w 442"/>
                <a:gd name="T95" fmla="*/ 280 h 439"/>
                <a:gd name="T96" fmla="*/ 309 w 442"/>
                <a:gd name="T97" fmla="*/ 29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2" h="439">
                  <a:moveTo>
                    <a:pt x="186" y="217"/>
                  </a:moveTo>
                  <a:cubicBezTo>
                    <a:pt x="187" y="217"/>
                    <a:pt x="187" y="217"/>
                    <a:pt x="187" y="217"/>
                  </a:cubicBezTo>
                  <a:cubicBezTo>
                    <a:pt x="187" y="217"/>
                    <a:pt x="188" y="217"/>
                    <a:pt x="188" y="217"/>
                  </a:cubicBezTo>
                  <a:lnTo>
                    <a:pt x="186" y="217"/>
                  </a:lnTo>
                  <a:close/>
                  <a:moveTo>
                    <a:pt x="184" y="0"/>
                  </a:moveTo>
                  <a:cubicBezTo>
                    <a:pt x="186" y="0"/>
                    <a:pt x="187" y="0"/>
                    <a:pt x="189" y="1"/>
                  </a:cubicBezTo>
                  <a:cubicBezTo>
                    <a:pt x="189" y="1"/>
                    <a:pt x="189" y="0"/>
                    <a:pt x="190" y="0"/>
                  </a:cubicBezTo>
                  <a:lnTo>
                    <a:pt x="184" y="0"/>
                  </a:lnTo>
                  <a:close/>
                  <a:moveTo>
                    <a:pt x="108" y="138"/>
                  </a:moveTo>
                  <a:cubicBezTo>
                    <a:pt x="109" y="137"/>
                    <a:pt x="109" y="137"/>
                    <a:pt x="109" y="137"/>
                  </a:cubicBezTo>
                  <a:cubicBezTo>
                    <a:pt x="122" y="183"/>
                    <a:pt x="154" y="217"/>
                    <a:pt x="187" y="217"/>
                  </a:cubicBezTo>
                  <a:cubicBezTo>
                    <a:pt x="217" y="216"/>
                    <a:pt x="254" y="183"/>
                    <a:pt x="266" y="137"/>
                  </a:cubicBezTo>
                  <a:cubicBezTo>
                    <a:pt x="272" y="138"/>
                    <a:pt x="278" y="131"/>
                    <a:pt x="279" y="122"/>
                  </a:cubicBezTo>
                  <a:cubicBezTo>
                    <a:pt x="281" y="112"/>
                    <a:pt x="277" y="104"/>
                    <a:pt x="272" y="103"/>
                  </a:cubicBezTo>
                  <a:cubicBezTo>
                    <a:pt x="271" y="102"/>
                    <a:pt x="271" y="103"/>
                    <a:pt x="270" y="103"/>
                  </a:cubicBezTo>
                  <a:cubicBezTo>
                    <a:pt x="269" y="28"/>
                    <a:pt x="233" y="2"/>
                    <a:pt x="189" y="1"/>
                  </a:cubicBezTo>
                  <a:cubicBezTo>
                    <a:pt x="142" y="1"/>
                    <a:pt x="101" y="33"/>
                    <a:pt x="104" y="103"/>
                  </a:cubicBezTo>
                  <a:cubicBezTo>
                    <a:pt x="103" y="103"/>
                    <a:pt x="103" y="102"/>
                    <a:pt x="103" y="103"/>
                  </a:cubicBezTo>
                  <a:cubicBezTo>
                    <a:pt x="97" y="104"/>
                    <a:pt x="93" y="112"/>
                    <a:pt x="95" y="122"/>
                  </a:cubicBezTo>
                  <a:cubicBezTo>
                    <a:pt x="97" y="131"/>
                    <a:pt x="103" y="139"/>
                    <a:pt x="108" y="138"/>
                  </a:cubicBezTo>
                  <a:close/>
                  <a:moveTo>
                    <a:pt x="442" y="307"/>
                  </a:moveTo>
                  <a:cubicBezTo>
                    <a:pt x="442" y="380"/>
                    <a:pt x="382" y="439"/>
                    <a:pt x="309" y="439"/>
                  </a:cubicBezTo>
                  <a:cubicBezTo>
                    <a:pt x="250" y="439"/>
                    <a:pt x="200" y="400"/>
                    <a:pt x="183" y="347"/>
                  </a:cubicBezTo>
                  <a:lnTo>
                    <a:pt x="0" y="347"/>
                  </a:lnTo>
                  <a:cubicBezTo>
                    <a:pt x="0" y="271"/>
                    <a:pt x="52" y="240"/>
                    <a:pt x="125" y="230"/>
                  </a:cubicBezTo>
                  <a:lnTo>
                    <a:pt x="167" y="312"/>
                  </a:lnTo>
                  <a:lnTo>
                    <a:pt x="173" y="259"/>
                  </a:lnTo>
                  <a:lnTo>
                    <a:pt x="163" y="250"/>
                  </a:lnTo>
                  <a:lnTo>
                    <a:pt x="186" y="250"/>
                  </a:lnTo>
                  <a:lnTo>
                    <a:pt x="190" y="250"/>
                  </a:lnTo>
                  <a:cubicBezTo>
                    <a:pt x="211" y="206"/>
                    <a:pt x="257" y="175"/>
                    <a:pt x="309" y="175"/>
                  </a:cubicBezTo>
                  <a:cubicBezTo>
                    <a:pt x="382" y="175"/>
                    <a:pt x="442" y="234"/>
                    <a:pt x="442" y="307"/>
                  </a:cubicBezTo>
                  <a:close/>
                  <a:moveTo>
                    <a:pt x="428" y="307"/>
                  </a:moveTo>
                  <a:cubicBezTo>
                    <a:pt x="428" y="241"/>
                    <a:pt x="375" y="188"/>
                    <a:pt x="309" y="188"/>
                  </a:cubicBezTo>
                  <a:cubicBezTo>
                    <a:pt x="244" y="188"/>
                    <a:pt x="190" y="241"/>
                    <a:pt x="190" y="307"/>
                  </a:cubicBezTo>
                  <a:cubicBezTo>
                    <a:pt x="190" y="373"/>
                    <a:pt x="244" y="426"/>
                    <a:pt x="309" y="426"/>
                  </a:cubicBezTo>
                  <a:cubicBezTo>
                    <a:pt x="375" y="426"/>
                    <a:pt x="428" y="373"/>
                    <a:pt x="428" y="307"/>
                  </a:cubicBezTo>
                  <a:close/>
                  <a:moveTo>
                    <a:pt x="340" y="211"/>
                  </a:moveTo>
                  <a:cubicBezTo>
                    <a:pt x="360" y="218"/>
                    <a:pt x="378" y="231"/>
                    <a:pt x="390" y="248"/>
                  </a:cubicBezTo>
                  <a:cubicBezTo>
                    <a:pt x="391" y="249"/>
                    <a:pt x="393" y="250"/>
                    <a:pt x="395" y="250"/>
                  </a:cubicBezTo>
                  <a:cubicBezTo>
                    <a:pt x="397" y="250"/>
                    <a:pt x="398" y="250"/>
                    <a:pt x="399" y="249"/>
                  </a:cubicBezTo>
                  <a:cubicBezTo>
                    <a:pt x="402" y="247"/>
                    <a:pt x="403" y="243"/>
                    <a:pt x="401" y="240"/>
                  </a:cubicBezTo>
                  <a:cubicBezTo>
                    <a:pt x="387" y="220"/>
                    <a:pt x="366" y="206"/>
                    <a:pt x="344" y="199"/>
                  </a:cubicBezTo>
                  <a:cubicBezTo>
                    <a:pt x="340" y="198"/>
                    <a:pt x="337" y="200"/>
                    <a:pt x="335" y="203"/>
                  </a:cubicBezTo>
                  <a:cubicBezTo>
                    <a:pt x="334" y="207"/>
                    <a:pt x="336" y="210"/>
                    <a:pt x="340" y="211"/>
                  </a:cubicBezTo>
                  <a:close/>
                  <a:moveTo>
                    <a:pt x="223" y="251"/>
                  </a:moveTo>
                  <a:cubicBezTo>
                    <a:pt x="225" y="251"/>
                    <a:pt x="227" y="250"/>
                    <a:pt x="228" y="248"/>
                  </a:cubicBezTo>
                  <a:cubicBezTo>
                    <a:pt x="240" y="231"/>
                    <a:pt x="258" y="218"/>
                    <a:pt x="278" y="212"/>
                  </a:cubicBezTo>
                  <a:cubicBezTo>
                    <a:pt x="281" y="211"/>
                    <a:pt x="283" y="207"/>
                    <a:pt x="282" y="203"/>
                  </a:cubicBezTo>
                  <a:cubicBezTo>
                    <a:pt x="281" y="200"/>
                    <a:pt x="277" y="198"/>
                    <a:pt x="274" y="199"/>
                  </a:cubicBezTo>
                  <a:cubicBezTo>
                    <a:pt x="251" y="207"/>
                    <a:pt x="231" y="221"/>
                    <a:pt x="217" y="241"/>
                  </a:cubicBezTo>
                  <a:cubicBezTo>
                    <a:pt x="215" y="244"/>
                    <a:pt x="216" y="248"/>
                    <a:pt x="219" y="250"/>
                  </a:cubicBezTo>
                  <a:cubicBezTo>
                    <a:pt x="220" y="251"/>
                    <a:pt x="221" y="251"/>
                    <a:pt x="223" y="251"/>
                  </a:cubicBezTo>
                  <a:close/>
                  <a:moveTo>
                    <a:pt x="209" y="307"/>
                  </a:moveTo>
                  <a:cubicBezTo>
                    <a:pt x="209" y="304"/>
                    <a:pt x="206" y="301"/>
                    <a:pt x="203" y="301"/>
                  </a:cubicBezTo>
                  <a:lnTo>
                    <a:pt x="202" y="301"/>
                  </a:lnTo>
                  <a:cubicBezTo>
                    <a:pt x="199" y="301"/>
                    <a:pt x="196" y="304"/>
                    <a:pt x="196" y="307"/>
                  </a:cubicBezTo>
                  <a:cubicBezTo>
                    <a:pt x="196" y="332"/>
                    <a:pt x="204" y="355"/>
                    <a:pt x="218" y="374"/>
                  </a:cubicBezTo>
                  <a:cubicBezTo>
                    <a:pt x="219" y="376"/>
                    <a:pt x="221" y="377"/>
                    <a:pt x="223" y="377"/>
                  </a:cubicBezTo>
                  <a:cubicBezTo>
                    <a:pt x="224" y="377"/>
                    <a:pt x="226" y="376"/>
                    <a:pt x="227" y="375"/>
                  </a:cubicBezTo>
                  <a:cubicBezTo>
                    <a:pt x="230" y="373"/>
                    <a:pt x="231" y="369"/>
                    <a:pt x="228" y="366"/>
                  </a:cubicBezTo>
                  <a:cubicBezTo>
                    <a:pt x="216" y="349"/>
                    <a:pt x="209" y="329"/>
                    <a:pt x="209" y="307"/>
                  </a:cubicBezTo>
                  <a:close/>
                  <a:moveTo>
                    <a:pt x="416" y="300"/>
                  </a:moveTo>
                  <a:cubicBezTo>
                    <a:pt x="413" y="300"/>
                    <a:pt x="410" y="303"/>
                    <a:pt x="410" y="307"/>
                  </a:cubicBezTo>
                  <a:cubicBezTo>
                    <a:pt x="410" y="328"/>
                    <a:pt x="403" y="349"/>
                    <a:pt x="390" y="366"/>
                  </a:cubicBezTo>
                  <a:cubicBezTo>
                    <a:pt x="388" y="369"/>
                    <a:pt x="389" y="373"/>
                    <a:pt x="392" y="375"/>
                  </a:cubicBezTo>
                  <a:cubicBezTo>
                    <a:pt x="393" y="376"/>
                    <a:pt x="394" y="376"/>
                    <a:pt x="396" y="376"/>
                  </a:cubicBezTo>
                  <a:cubicBezTo>
                    <a:pt x="398" y="376"/>
                    <a:pt x="400" y="375"/>
                    <a:pt x="401" y="374"/>
                  </a:cubicBezTo>
                  <a:cubicBezTo>
                    <a:pt x="415" y="354"/>
                    <a:pt x="423" y="331"/>
                    <a:pt x="423" y="307"/>
                  </a:cubicBezTo>
                  <a:lnTo>
                    <a:pt x="423" y="306"/>
                  </a:lnTo>
                  <a:cubicBezTo>
                    <a:pt x="423" y="302"/>
                    <a:pt x="420" y="300"/>
                    <a:pt x="416" y="300"/>
                  </a:cubicBezTo>
                  <a:close/>
                  <a:moveTo>
                    <a:pt x="341" y="402"/>
                  </a:moveTo>
                  <a:cubicBezTo>
                    <a:pt x="321" y="409"/>
                    <a:pt x="299" y="409"/>
                    <a:pt x="279" y="402"/>
                  </a:cubicBezTo>
                  <a:cubicBezTo>
                    <a:pt x="275" y="401"/>
                    <a:pt x="271" y="403"/>
                    <a:pt x="270" y="407"/>
                  </a:cubicBezTo>
                  <a:cubicBezTo>
                    <a:pt x="269" y="410"/>
                    <a:pt x="271" y="414"/>
                    <a:pt x="275" y="415"/>
                  </a:cubicBezTo>
                  <a:cubicBezTo>
                    <a:pt x="286" y="419"/>
                    <a:pt x="297" y="421"/>
                    <a:pt x="309" y="421"/>
                  </a:cubicBezTo>
                  <a:cubicBezTo>
                    <a:pt x="321" y="421"/>
                    <a:pt x="333" y="419"/>
                    <a:pt x="345" y="415"/>
                  </a:cubicBezTo>
                  <a:cubicBezTo>
                    <a:pt x="348" y="414"/>
                    <a:pt x="350" y="410"/>
                    <a:pt x="349" y="407"/>
                  </a:cubicBezTo>
                  <a:cubicBezTo>
                    <a:pt x="348" y="403"/>
                    <a:pt x="344" y="401"/>
                    <a:pt x="341" y="402"/>
                  </a:cubicBezTo>
                  <a:close/>
                  <a:moveTo>
                    <a:pt x="321" y="312"/>
                  </a:moveTo>
                  <a:cubicBezTo>
                    <a:pt x="318" y="312"/>
                    <a:pt x="315" y="311"/>
                    <a:pt x="310" y="311"/>
                  </a:cubicBezTo>
                  <a:lnTo>
                    <a:pt x="300" y="311"/>
                  </a:lnTo>
                  <a:lnTo>
                    <a:pt x="300" y="328"/>
                  </a:lnTo>
                  <a:cubicBezTo>
                    <a:pt x="300" y="331"/>
                    <a:pt x="300" y="332"/>
                    <a:pt x="300" y="333"/>
                  </a:cubicBezTo>
                  <a:cubicBezTo>
                    <a:pt x="301" y="333"/>
                    <a:pt x="301" y="334"/>
                    <a:pt x="301" y="334"/>
                  </a:cubicBezTo>
                  <a:cubicBezTo>
                    <a:pt x="302" y="334"/>
                    <a:pt x="303" y="334"/>
                    <a:pt x="305" y="334"/>
                  </a:cubicBezTo>
                  <a:lnTo>
                    <a:pt x="311" y="334"/>
                  </a:lnTo>
                  <a:cubicBezTo>
                    <a:pt x="314" y="334"/>
                    <a:pt x="317" y="334"/>
                    <a:pt x="319" y="333"/>
                  </a:cubicBezTo>
                  <a:cubicBezTo>
                    <a:pt x="321" y="333"/>
                    <a:pt x="323" y="331"/>
                    <a:pt x="325" y="329"/>
                  </a:cubicBezTo>
                  <a:cubicBezTo>
                    <a:pt x="326" y="327"/>
                    <a:pt x="327" y="325"/>
                    <a:pt x="327" y="322"/>
                  </a:cubicBezTo>
                  <a:cubicBezTo>
                    <a:pt x="327" y="320"/>
                    <a:pt x="327" y="318"/>
                    <a:pt x="326" y="316"/>
                  </a:cubicBezTo>
                  <a:cubicBezTo>
                    <a:pt x="324" y="315"/>
                    <a:pt x="323" y="313"/>
                    <a:pt x="321" y="312"/>
                  </a:cubicBezTo>
                  <a:close/>
                  <a:moveTo>
                    <a:pt x="400" y="307"/>
                  </a:moveTo>
                  <a:cubicBezTo>
                    <a:pt x="400" y="357"/>
                    <a:pt x="360" y="398"/>
                    <a:pt x="309" y="398"/>
                  </a:cubicBezTo>
                  <a:cubicBezTo>
                    <a:pt x="259" y="398"/>
                    <a:pt x="218" y="357"/>
                    <a:pt x="218" y="307"/>
                  </a:cubicBezTo>
                  <a:cubicBezTo>
                    <a:pt x="218" y="257"/>
                    <a:pt x="259" y="216"/>
                    <a:pt x="309" y="216"/>
                  </a:cubicBezTo>
                  <a:cubicBezTo>
                    <a:pt x="360" y="216"/>
                    <a:pt x="400" y="257"/>
                    <a:pt x="400" y="307"/>
                  </a:cubicBezTo>
                  <a:close/>
                  <a:moveTo>
                    <a:pt x="348" y="324"/>
                  </a:moveTo>
                  <a:cubicBezTo>
                    <a:pt x="348" y="321"/>
                    <a:pt x="347" y="317"/>
                    <a:pt x="345" y="315"/>
                  </a:cubicBezTo>
                  <a:cubicBezTo>
                    <a:pt x="344" y="312"/>
                    <a:pt x="341" y="309"/>
                    <a:pt x="339" y="308"/>
                  </a:cubicBezTo>
                  <a:cubicBezTo>
                    <a:pt x="337" y="307"/>
                    <a:pt x="334" y="306"/>
                    <a:pt x="330" y="305"/>
                  </a:cubicBezTo>
                  <a:cubicBezTo>
                    <a:pt x="333" y="304"/>
                    <a:pt x="336" y="302"/>
                    <a:pt x="338" y="300"/>
                  </a:cubicBezTo>
                  <a:cubicBezTo>
                    <a:pt x="340" y="298"/>
                    <a:pt x="342" y="296"/>
                    <a:pt x="343" y="294"/>
                  </a:cubicBezTo>
                  <a:cubicBezTo>
                    <a:pt x="344" y="292"/>
                    <a:pt x="345" y="289"/>
                    <a:pt x="345" y="286"/>
                  </a:cubicBezTo>
                  <a:cubicBezTo>
                    <a:pt x="345" y="283"/>
                    <a:pt x="344" y="280"/>
                    <a:pt x="342" y="276"/>
                  </a:cubicBezTo>
                  <a:cubicBezTo>
                    <a:pt x="340" y="273"/>
                    <a:pt x="336" y="271"/>
                    <a:pt x="333" y="269"/>
                  </a:cubicBezTo>
                  <a:cubicBezTo>
                    <a:pt x="331" y="269"/>
                    <a:pt x="329" y="268"/>
                    <a:pt x="327" y="268"/>
                  </a:cubicBezTo>
                  <a:lnTo>
                    <a:pt x="327" y="254"/>
                  </a:lnTo>
                  <a:lnTo>
                    <a:pt x="314" y="254"/>
                  </a:lnTo>
                  <a:lnTo>
                    <a:pt x="314" y="267"/>
                  </a:lnTo>
                  <a:lnTo>
                    <a:pt x="305" y="267"/>
                  </a:lnTo>
                  <a:lnTo>
                    <a:pt x="305" y="254"/>
                  </a:lnTo>
                  <a:lnTo>
                    <a:pt x="291" y="254"/>
                  </a:lnTo>
                  <a:lnTo>
                    <a:pt x="291" y="267"/>
                  </a:lnTo>
                  <a:lnTo>
                    <a:pt x="271" y="267"/>
                  </a:lnTo>
                  <a:lnTo>
                    <a:pt x="271" y="278"/>
                  </a:lnTo>
                  <a:lnTo>
                    <a:pt x="274" y="278"/>
                  </a:lnTo>
                  <a:cubicBezTo>
                    <a:pt x="276" y="278"/>
                    <a:pt x="278" y="278"/>
                    <a:pt x="278" y="279"/>
                  </a:cubicBezTo>
                  <a:cubicBezTo>
                    <a:pt x="279" y="279"/>
                    <a:pt x="280" y="280"/>
                    <a:pt x="280" y="280"/>
                  </a:cubicBezTo>
                  <a:cubicBezTo>
                    <a:pt x="280" y="281"/>
                    <a:pt x="280" y="282"/>
                    <a:pt x="280" y="285"/>
                  </a:cubicBezTo>
                  <a:lnTo>
                    <a:pt x="280" y="329"/>
                  </a:lnTo>
                  <a:cubicBezTo>
                    <a:pt x="280" y="332"/>
                    <a:pt x="280" y="333"/>
                    <a:pt x="280" y="334"/>
                  </a:cubicBezTo>
                  <a:cubicBezTo>
                    <a:pt x="280" y="334"/>
                    <a:pt x="279" y="335"/>
                    <a:pt x="278" y="335"/>
                  </a:cubicBezTo>
                  <a:cubicBezTo>
                    <a:pt x="277" y="336"/>
                    <a:pt x="276" y="336"/>
                    <a:pt x="274" y="336"/>
                  </a:cubicBezTo>
                  <a:lnTo>
                    <a:pt x="271" y="336"/>
                  </a:lnTo>
                  <a:lnTo>
                    <a:pt x="271" y="347"/>
                  </a:lnTo>
                  <a:lnTo>
                    <a:pt x="291" y="347"/>
                  </a:lnTo>
                  <a:lnTo>
                    <a:pt x="291" y="360"/>
                  </a:lnTo>
                  <a:lnTo>
                    <a:pt x="305" y="360"/>
                  </a:lnTo>
                  <a:lnTo>
                    <a:pt x="305" y="347"/>
                  </a:lnTo>
                  <a:lnTo>
                    <a:pt x="313" y="347"/>
                  </a:lnTo>
                  <a:cubicBezTo>
                    <a:pt x="313" y="347"/>
                    <a:pt x="313" y="347"/>
                    <a:pt x="314" y="347"/>
                  </a:cubicBezTo>
                  <a:lnTo>
                    <a:pt x="314" y="360"/>
                  </a:lnTo>
                  <a:lnTo>
                    <a:pt x="327" y="360"/>
                  </a:lnTo>
                  <a:lnTo>
                    <a:pt x="327" y="346"/>
                  </a:lnTo>
                  <a:cubicBezTo>
                    <a:pt x="329" y="345"/>
                    <a:pt x="331" y="345"/>
                    <a:pt x="333" y="344"/>
                  </a:cubicBezTo>
                  <a:cubicBezTo>
                    <a:pt x="338" y="342"/>
                    <a:pt x="341" y="339"/>
                    <a:pt x="344" y="336"/>
                  </a:cubicBezTo>
                  <a:cubicBezTo>
                    <a:pt x="347" y="332"/>
                    <a:pt x="348" y="328"/>
                    <a:pt x="348" y="324"/>
                  </a:cubicBezTo>
                  <a:close/>
                  <a:moveTo>
                    <a:pt x="319" y="298"/>
                  </a:moveTo>
                  <a:cubicBezTo>
                    <a:pt x="321" y="297"/>
                    <a:pt x="323" y="296"/>
                    <a:pt x="324" y="295"/>
                  </a:cubicBezTo>
                  <a:cubicBezTo>
                    <a:pt x="325" y="293"/>
                    <a:pt x="326" y="291"/>
                    <a:pt x="326" y="289"/>
                  </a:cubicBezTo>
                  <a:cubicBezTo>
                    <a:pt x="326" y="287"/>
                    <a:pt x="325" y="286"/>
                    <a:pt x="324" y="284"/>
                  </a:cubicBezTo>
                  <a:cubicBezTo>
                    <a:pt x="323" y="283"/>
                    <a:pt x="321" y="282"/>
                    <a:pt x="319" y="281"/>
                  </a:cubicBezTo>
                  <a:cubicBezTo>
                    <a:pt x="318" y="280"/>
                    <a:pt x="314" y="280"/>
                    <a:pt x="309" y="280"/>
                  </a:cubicBezTo>
                  <a:lnTo>
                    <a:pt x="300" y="280"/>
                  </a:lnTo>
                  <a:lnTo>
                    <a:pt x="300" y="299"/>
                  </a:lnTo>
                  <a:lnTo>
                    <a:pt x="309" y="299"/>
                  </a:lnTo>
                  <a:cubicBezTo>
                    <a:pt x="313" y="299"/>
                    <a:pt x="317" y="299"/>
                    <a:pt x="319" y="2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íṥḷîďé">
              <a:extLst>
                <a:ext uri="{FF2B5EF4-FFF2-40B4-BE49-F238E27FC236}">
                  <a16:creationId xmlns="" xmlns:a16="http://schemas.microsoft.com/office/drawing/2014/main" id="{1179FE6A-B5A7-4EC5-B55C-6CB9E0616271}"/>
                </a:ext>
              </a:extLst>
            </p:cNvPr>
            <p:cNvSpPr/>
            <p:nvPr/>
          </p:nvSpPr>
          <p:spPr>
            <a:xfrm>
              <a:off x="669925" y="2833862"/>
              <a:ext cx="1560593" cy="790226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2" name="íśľîḍê">
              <a:extLst>
                <a:ext uri="{FF2B5EF4-FFF2-40B4-BE49-F238E27FC236}">
                  <a16:creationId xmlns="" xmlns:a16="http://schemas.microsoft.com/office/drawing/2014/main" id="{00B77CAD-3000-4D9B-9C82-E8E6F5FC9E01}"/>
                </a:ext>
              </a:extLst>
            </p:cNvPr>
            <p:cNvSpPr/>
            <p:nvPr/>
          </p:nvSpPr>
          <p:spPr>
            <a:xfrm>
              <a:off x="3297917" y="2833862"/>
              <a:ext cx="8064641" cy="7902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16000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</a:p>
          </p:txBody>
        </p:sp>
        <p:sp>
          <p:nvSpPr>
            <p:cNvPr id="113" name="îs1iḍé">
              <a:extLst>
                <a:ext uri="{FF2B5EF4-FFF2-40B4-BE49-F238E27FC236}">
                  <a16:creationId xmlns="" xmlns:a16="http://schemas.microsoft.com/office/drawing/2014/main" id="{B9C3DD19-B60D-4216-B87E-E1C05D7BBD5B}"/>
                </a:ext>
              </a:extLst>
            </p:cNvPr>
            <p:cNvSpPr/>
            <p:nvPr/>
          </p:nvSpPr>
          <p:spPr>
            <a:xfrm rot="5400000">
              <a:off x="2031835" y="3032546"/>
              <a:ext cx="931065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4" name="i$ľïḋê">
              <a:extLst>
                <a:ext uri="{FF2B5EF4-FFF2-40B4-BE49-F238E27FC236}">
                  <a16:creationId xmlns="" xmlns:a16="http://schemas.microsoft.com/office/drawing/2014/main" id="{E38404F5-22B6-4450-9C83-E886912FC9C0}"/>
                </a:ext>
              </a:extLst>
            </p:cNvPr>
            <p:cNvSpPr/>
            <p:nvPr/>
          </p:nvSpPr>
          <p:spPr>
            <a:xfrm rot="16200000" flipV="1">
              <a:off x="2565534" y="3032545"/>
              <a:ext cx="931064" cy="533698"/>
            </a:xfrm>
            <a:prstGeom prst="parallelogram">
              <a:avLst>
                <a:gd name="adj" fmla="val 2642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5" name="îś1iḓé">
              <a:extLst>
                <a:ext uri="{FF2B5EF4-FFF2-40B4-BE49-F238E27FC236}">
                  <a16:creationId xmlns="" xmlns:a16="http://schemas.microsoft.com/office/drawing/2014/main" id="{04A01760-BBD1-4FDB-B7F6-F9C6CEB4271A}"/>
                </a:ext>
              </a:extLst>
            </p:cNvPr>
            <p:cNvSpPr/>
            <p:nvPr/>
          </p:nvSpPr>
          <p:spPr>
            <a:xfrm>
              <a:off x="11362558" y="2833862"/>
              <a:ext cx="156342" cy="790226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6" name="ïş1ide" title="RlNtk0pa6Z">
              <a:extLst>
                <a:ext uri="{FF2B5EF4-FFF2-40B4-BE49-F238E27FC236}">
                  <a16:creationId xmlns="" xmlns:a16="http://schemas.microsoft.com/office/drawing/2014/main" id="{EA8514D7-0DDE-4432-8D34-FC8613723543}"/>
                </a:ext>
              </a:extLst>
            </p:cNvPr>
            <p:cNvSpPr/>
            <p:nvPr/>
          </p:nvSpPr>
          <p:spPr bwMode="auto">
            <a:xfrm>
              <a:off x="2943453" y="3127688"/>
              <a:ext cx="176360" cy="363120"/>
            </a:xfrm>
            <a:custGeom>
              <a:avLst/>
              <a:gdLst>
                <a:gd name="T0" fmla="*/ 478 w 531"/>
                <a:gd name="T1" fmla="*/ 580 h 1095"/>
                <a:gd name="T2" fmla="*/ 310 w 531"/>
                <a:gd name="T3" fmla="*/ 481 h 1095"/>
                <a:gd name="T4" fmla="*/ 334 w 531"/>
                <a:gd name="T5" fmla="*/ 223 h 1095"/>
                <a:gd name="T6" fmla="*/ 394 w 531"/>
                <a:gd name="T7" fmla="*/ 363 h 1095"/>
                <a:gd name="T8" fmla="*/ 500 w 531"/>
                <a:gd name="T9" fmla="*/ 275 h 1095"/>
                <a:gd name="T10" fmla="*/ 446 w 531"/>
                <a:gd name="T11" fmla="*/ 180 h 1095"/>
                <a:gd name="T12" fmla="*/ 342 w 531"/>
                <a:gd name="T13" fmla="*/ 144 h 1095"/>
                <a:gd name="T14" fmla="*/ 285 w 531"/>
                <a:gd name="T15" fmla="*/ 0 h 1095"/>
                <a:gd name="T16" fmla="*/ 173 w 531"/>
                <a:gd name="T17" fmla="*/ 154 h 1095"/>
                <a:gd name="T18" fmla="*/ 29 w 531"/>
                <a:gd name="T19" fmla="*/ 259 h 1095"/>
                <a:gd name="T20" fmla="*/ 23 w 531"/>
                <a:gd name="T21" fmla="*/ 430 h 1095"/>
                <a:gd name="T22" fmla="*/ 133 w 531"/>
                <a:gd name="T23" fmla="*/ 543 h 1095"/>
                <a:gd name="T24" fmla="*/ 196 w 531"/>
                <a:gd name="T25" fmla="*/ 877 h 1095"/>
                <a:gd name="T26" fmla="*/ 126 w 531"/>
                <a:gd name="T27" fmla="*/ 829 h 1095"/>
                <a:gd name="T28" fmla="*/ 92 w 531"/>
                <a:gd name="T29" fmla="*/ 698 h 1095"/>
                <a:gd name="T30" fmla="*/ 33 w 531"/>
                <a:gd name="T31" fmla="*/ 718 h 1095"/>
                <a:gd name="T32" fmla="*/ 0 w 531"/>
                <a:gd name="T33" fmla="*/ 799 h 1095"/>
                <a:gd name="T34" fmla="*/ 66 w 531"/>
                <a:gd name="T35" fmla="*/ 915 h 1095"/>
                <a:gd name="T36" fmla="*/ 189 w 531"/>
                <a:gd name="T37" fmla="*/ 952 h 1095"/>
                <a:gd name="T38" fmla="*/ 246 w 531"/>
                <a:gd name="T39" fmla="*/ 1095 h 1095"/>
                <a:gd name="T40" fmla="*/ 360 w 531"/>
                <a:gd name="T41" fmla="*/ 940 h 1095"/>
                <a:gd name="T42" fmla="*/ 510 w 531"/>
                <a:gd name="T43" fmla="*/ 824 h 1095"/>
                <a:gd name="T44" fmla="*/ 518 w 531"/>
                <a:gd name="T45" fmla="*/ 643 h 1095"/>
                <a:gd name="T46" fmla="*/ 170 w 531"/>
                <a:gd name="T47" fmla="*/ 411 h 1095"/>
                <a:gd name="T48" fmla="*/ 129 w 531"/>
                <a:gd name="T49" fmla="*/ 325 h 1095"/>
                <a:gd name="T50" fmla="*/ 161 w 531"/>
                <a:gd name="T51" fmla="*/ 241 h 1095"/>
                <a:gd name="T52" fmla="*/ 264 w 531"/>
                <a:gd name="T53" fmla="*/ 208 h 1095"/>
                <a:gd name="T54" fmla="*/ 227 w 531"/>
                <a:gd name="T55" fmla="*/ 445 h 1095"/>
                <a:gd name="T56" fmla="*/ 370 w 531"/>
                <a:gd name="T57" fmla="*/ 847 h 1095"/>
                <a:gd name="T58" fmla="*/ 267 w 531"/>
                <a:gd name="T59" fmla="*/ 883 h 1095"/>
                <a:gd name="T60" fmla="*/ 320 w 531"/>
                <a:gd name="T61" fmla="*/ 632 h 1095"/>
                <a:gd name="T62" fmla="*/ 404 w 531"/>
                <a:gd name="T63" fmla="*/ 704 h 1095"/>
                <a:gd name="T64" fmla="*/ 401 w 531"/>
                <a:gd name="T65" fmla="*/ 80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1" h="1095">
                  <a:moveTo>
                    <a:pt x="518" y="643"/>
                  </a:moveTo>
                  <a:cubicBezTo>
                    <a:pt x="510" y="620"/>
                    <a:pt x="496" y="599"/>
                    <a:pt x="478" y="580"/>
                  </a:cubicBezTo>
                  <a:cubicBezTo>
                    <a:pt x="460" y="562"/>
                    <a:pt x="438" y="544"/>
                    <a:pt x="410" y="529"/>
                  </a:cubicBezTo>
                  <a:cubicBezTo>
                    <a:pt x="382" y="513"/>
                    <a:pt x="349" y="497"/>
                    <a:pt x="310" y="481"/>
                  </a:cubicBezTo>
                  <a:cubicBezTo>
                    <a:pt x="310" y="480"/>
                    <a:pt x="309" y="480"/>
                    <a:pt x="308" y="480"/>
                  </a:cubicBezTo>
                  <a:lnTo>
                    <a:pt x="334" y="223"/>
                  </a:lnTo>
                  <a:cubicBezTo>
                    <a:pt x="346" y="229"/>
                    <a:pt x="356" y="238"/>
                    <a:pt x="364" y="249"/>
                  </a:cubicBezTo>
                  <a:cubicBezTo>
                    <a:pt x="384" y="276"/>
                    <a:pt x="394" y="314"/>
                    <a:pt x="394" y="363"/>
                  </a:cubicBezTo>
                  <a:cubicBezTo>
                    <a:pt x="428" y="363"/>
                    <a:pt x="454" y="355"/>
                    <a:pt x="473" y="339"/>
                  </a:cubicBezTo>
                  <a:cubicBezTo>
                    <a:pt x="491" y="323"/>
                    <a:pt x="500" y="302"/>
                    <a:pt x="500" y="275"/>
                  </a:cubicBezTo>
                  <a:cubicBezTo>
                    <a:pt x="500" y="257"/>
                    <a:pt x="496" y="240"/>
                    <a:pt x="487" y="223"/>
                  </a:cubicBezTo>
                  <a:cubicBezTo>
                    <a:pt x="478" y="207"/>
                    <a:pt x="464" y="192"/>
                    <a:pt x="446" y="180"/>
                  </a:cubicBezTo>
                  <a:cubicBezTo>
                    <a:pt x="428" y="168"/>
                    <a:pt x="405" y="158"/>
                    <a:pt x="378" y="151"/>
                  </a:cubicBezTo>
                  <a:cubicBezTo>
                    <a:pt x="367" y="148"/>
                    <a:pt x="355" y="146"/>
                    <a:pt x="342" y="144"/>
                  </a:cubicBezTo>
                  <a:lnTo>
                    <a:pt x="356" y="7"/>
                  </a:lnTo>
                  <a:lnTo>
                    <a:pt x="285" y="0"/>
                  </a:lnTo>
                  <a:lnTo>
                    <a:pt x="271" y="141"/>
                  </a:lnTo>
                  <a:cubicBezTo>
                    <a:pt x="235" y="142"/>
                    <a:pt x="203" y="146"/>
                    <a:pt x="173" y="154"/>
                  </a:cubicBezTo>
                  <a:cubicBezTo>
                    <a:pt x="139" y="163"/>
                    <a:pt x="110" y="177"/>
                    <a:pt x="86" y="194"/>
                  </a:cubicBezTo>
                  <a:cubicBezTo>
                    <a:pt x="61" y="211"/>
                    <a:pt x="42" y="233"/>
                    <a:pt x="29" y="259"/>
                  </a:cubicBezTo>
                  <a:cubicBezTo>
                    <a:pt x="16" y="285"/>
                    <a:pt x="10" y="314"/>
                    <a:pt x="10" y="348"/>
                  </a:cubicBezTo>
                  <a:cubicBezTo>
                    <a:pt x="10" y="380"/>
                    <a:pt x="14" y="407"/>
                    <a:pt x="23" y="430"/>
                  </a:cubicBezTo>
                  <a:cubicBezTo>
                    <a:pt x="32" y="453"/>
                    <a:pt x="46" y="474"/>
                    <a:pt x="64" y="492"/>
                  </a:cubicBezTo>
                  <a:cubicBezTo>
                    <a:pt x="82" y="510"/>
                    <a:pt x="105" y="527"/>
                    <a:pt x="133" y="543"/>
                  </a:cubicBezTo>
                  <a:cubicBezTo>
                    <a:pt x="160" y="557"/>
                    <a:pt x="190" y="573"/>
                    <a:pt x="225" y="588"/>
                  </a:cubicBezTo>
                  <a:lnTo>
                    <a:pt x="196" y="877"/>
                  </a:lnTo>
                  <a:cubicBezTo>
                    <a:pt x="189" y="875"/>
                    <a:pt x="182" y="872"/>
                    <a:pt x="175" y="869"/>
                  </a:cubicBezTo>
                  <a:cubicBezTo>
                    <a:pt x="155" y="859"/>
                    <a:pt x="139" y="846"/>
                    <a:pt x="126" y="829"/>
                  </a:cubicBezTo>
                  <a:cubicBezTo>
                    <a:pt x="114" y="812"/>
                    <a:pt x="105" y="792"/>
                    <a:pt x="100" y="770"/>
                  </a:cubicBezTo>
                  <a:cubicBezTo>
                    <a:pt x="95" y="748"/>
                    <a:pt x="92" y="723"/>
                    <a:pt x="92" y="698"/>
                  </a:cubicBezTo>
                  <a:cubicBezTo>
                    <a:pt x="83" y="698"/>
                    <a:pt x="74" y="699"/>
                    <a:pt x="63" y="702"/>
                  </a:cubicBezTo>
                  <a:cubicBezTo>
                    <a:pt x="52" y="705"/>
                    <a:pt x="42" y="711"/>
                    <a:pt x="33" y="718"/>
                  </a:cubicBezTo>
                  <a:cubicBezTo>
                    <a:pt x="24" y="726"/>
                    <a:pt x="16" y="736"/>
                    <a:pt x="9" y="750"/>
                  </a:cubicBezTo>
                  <a:cubicBezTo>
                    <a:pt x="3" y="763"/>
                    <a:pt x="0" y="779"/>
                    <a:pt x="0" y="799"/>
                  </a:cubicBezTo>
                  <a:cubicBezTo>
                    <a:pt x="0" y="824"/>
                    <a:pt x="5" y="847"/>
                    <a:pt x="17" y="866"/>
                  </a:cubicBezTo>
                  <a:cubicBezTo>
                    <a:pt x="28" y="886"/>
                    <a:pt x="45" y="902"/>
                    <a:pt x="66" y="915"/>
                  </a:cubicBezTo>
                  <a:cubicBezTo>
                    <a:pt x="87" y="928"/>
                    <a:pt x="112" y="938"/>
                    <a:pt x="142" y="944"/>
                  </a:cubicBezTo>
                  <a:cubicBezTo>
                    <a:pt x="157" y="948"/>
                    <a:pt x="172" y="950"/>
                    <a:pt x="189" y="952"/>
                  </a:cubicBezTo>
                  <a:lnTo>
                    <a:pt x="175" y="1087"/>
                  </a:lnTo>
                  <a:lnTo>
                    <a:pt x="246" y="1095"/>
                  </a:lnTo>
                  <a:lnTo>
                    <a:pt x="260" y="954"/>
                  </a:lnTo>
                  <a:cubicBezTo>
                    <a:pt x="296" y="952"/>
                    <a:pt x="330" y="948"/>
                    <a:pt x="360" y="940"/>
                  </a:cubicBezTo>
                  <a:cubicBezTo>
                    <a:pt x="396" y="930"/>
                    <a:pt x="426" y="916"/>
                    <a:pt x="451" y="896"/>
                  </a:cubicBezTo>
                  <a:cubicBezTo>
                    <a:pt x="477" y="877"/>
                    <a:pt x="496" y="853"/>
                    <a:pt x="510" y="824"/>
                  </a:cubicBezTo>
                  <a:cubicBezTo>
                    <a:pt x="524" y="796"/>
                    <a:pt x="531" y="762"/>
                    <a:pt x="531" y="724"/>
                  </a:cubicBezTo>
                  <a:cubicBezTo>
                    <a:pt x="531" y="694"/>
                    <a:pt x="527" y="667"/>
                    <a:pt x="518" y="643"/>
                  </a:cubicBezTo>
                  <a:close/>
                  <a:moveTo>
                    <a:pt x="227" y="445"/>
                  </a:moveTo>
                  <a:cubicBezTo>
                    <a:pt x="204" y="434"/>
                    <a:pt x="185" y="423"/>
                    <a:pt x="170" y="411"/>
                  </a:cubicBezTo>
                  <a:cubicBezTo>
                    <a:pt x="156" y="400"/>
                    <a:pt x="145" y="387"/>
                    <a:pt x="139" y="374"/>
                  </a:cubicBezTo>
                  <a:cubicBezTo>
                    <a:pt x="132" y="360"/>
                    <a:pt x="129" y="344"/>
                    <a:pt x="129" y="325"/>
                  </a:cubicBezTo>
                  <a:cubicBezTo>
                    <a:pt x="129" y="308"/>
                    <a:pt x="131" y="292"/>
                    <a:pt x="136" y="278"/>
                  </a:cubicBezTo>
                  <a:cubicBezTo>
                    <a:pt x="142" y="264"/>
                    <a:pt x="150" y="251"/>
                    <a:pt x="161" y="241"/>
                  </a:cubicBezTo>
                  <a:cubicBezTo>
                    <a:pt x="172" y="230"/>
                    <a:pt x="187" y="222"/>
                    <a:pt x="204" y="216"/>
                  </a:cubicBezTo>
                  <a:cubicBezTo>
                    <a:pt x="221" y="211"/>
                    <a:pt x="241" y="208"/>
                    <a:pt x="264" y="208"/>
                  </a:cubicBezTo>
                  <a:lnTo>
                    <a:pt x="239" y="450"/>
                  </a:lnTo>
                  <a:cubicBezTo>
                    <a:pt x="235" y="448"/>
                    <a:pt x="231" y="446"/>
                    <a:pt x="227" y="445"/>
                  </a:cubicBezTo>
                  <a:close/>
                  <a:moveTo>
                    <a:pt x="401" y="805"/>
                  </a:moveTo>
                  <a:cubicBezTo>
                    <a:pt x="394" y="821"/>
                    <a:pt x="384" y="835"/>
                    <a:pt x="370" y="847"/>
                  </a:cubicBezTo>
                  <a:cubicBezTo>
                    <a:pt x="357" y="859"/>
                    <a:pt x="340" y="868"/>
                    <a:pt x="320" y="874"/>
                  </a:cubicBezTo>
                  <a:cubicBezTo>
                    <a:pt x="304" y="879"/>
                    <a:pt x="287" y="882"/>
                    <a:pt x="267" y="883"/>
                  </a:cubicBezTo>
                  <a:lnTo>
                    <a:pt x="294" y="619"/>
                  </a:lnTo>
                  <a:cubicBezTo>
                    <a:pt x="303" y="624"/>
                    <a:pt x="312" y="628"/>
                    <a:pt x="320" y="632"/>
                  </a:cubicBezTo>
                  <a:cubicBezTo>
                    <a:pt x="343" y="644"/>
                    <a:pt x="362" y="655"/>
                    <a:pt x="375" y="667"/>
                  </a:cubicBezTo>
                  <a:cubicBezTo>
                    <a:pt x="389" y="678"/>
                    <a:pt x="398" y="691"/>
                    <a:pt x="404" y="704"/>
                  </a:cubicBezTo>
                  <a:cubicBezTo>
                    <a:pt x="409" y="717"/>
                    <a:pt x="412" y="733"/>
                    <a:pt x="412" y="751"/>
                  </a:cubicBezTo>
                  <a:cubicBezTo>
                    <a:pt x="412" y="770"/>
                    <a:pt x="409" y="788"/>
                    <a:pt x="401" y="8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7" name="iŝḻïḑè">
              <a:extLst>
                <a:ext uri="{FF2B5EF4-FFF2-40B4-BE49-F238E27FC236}">
                  <a16:creationId xmlns="" xmlns:a16="http://schemas.microsoft.com/office/drawing/2014/main" id="{84FAF8E5-8F76-4CD0-B5BC-8317AF5A2B53}"/>
                </a:ext>
              </a:extLst>
            </p:cNvPr>
            <p:cNvSpPr/>
            <p:nvPr/>
          </p:nvSpPr>
          <p:spPr>
            <a:xfrm>
              <a:off x="669925" y="3653012"/>
              <a:ext cx="1560593" cy="790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8" name="îş1íďe">
              <a:extLst>
                <a:ext uri="{FF2B5EF4-FFF2-40B4-BE49-F238E27FC236}">
                  <a16:creationId xmlns="" xmlns:a16="http://schemas.microsoft.com/office/drawing/2014/main" id="{DFCE697C-9568-4FCA-A786-23C2A369C2BD}"/>
                </a:ext>
              </a:extLst>
            </p:cNvPr>
            <p:cNvSpPr/>
            <p:nvPr/>
          </p:nvSpPr>
          <p:spPr>
            <a:xfrm>
              <a:off x="3297916" y="3653012"/>
              <a:ext cx="5517999" cy="7902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16000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</a:p>
          </p:txBody>
        </p:sp>
        <p:sp>
          <p:nvSpPr>
            <p:cNvPr id="119" name="iŝ1ïḍè">
              <a:extLst>
                <a:ext uri="{FF2B5EF4-FFF2-40B4-BE49-F238E27FC236}">
                  <a16:creationId xmlns="" xmlns:a16="http://schemas.microsoft.com/office/drawing/2014/main" id="{9C8B4DFA-90F1-4D4F-A938-8C30213CA621}"/>
                </a:ext>
              </a:extLst>
            </p:cNvPr>
            <p:cNvSpPr/>
            <p:nvPr/>
          </p:nvSpPr>
          <p:spPr>
            <a:xfrm rot="5400000">
              <a:off x="2031835" y="3851696"/>
              <a:ext cx="931065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0" name="ïṥľïdé">
              <a:extLst>
                <a:ext uri="{FF2B5EF4-FFF2-40B4-BE49-F238E27FC236}">
                  <a16:creationId xmlns="" xmlns:a16="http://schemas.microsoft.com/office/drawing/2014/main" id="{513083AE-610D-4DB2-A1F9-44CA65122AFA}"/>
                </a:ext>
              </a:extLst>
            </p:cNvPr>
            <p:cNvSpPr/>
            <p:nvPr/>
          </p:nvSpPr>
          <p:spPr>
            <a:xfrm rot="16200000" flipV="1">
              <a:off x="2565534" y="3851695"/>
              <a:ext cx="931064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b="1"/>
            </a:p>
          </p:txBody>
        </p:sp>
        <p:sp>
          <p:nvSpPr>
            <p:cNvPr id="121" name="ísļîḓé">
              <a:extLst>
                <a:ext uri="{FF2B5EF4-FFF2-40B4-BE49-F238E27FC236}">
                  <a16:creationId xmlns="" xmlns:a16="http://schemas.microsoft.com/office/drawing/2014/main" id="{50CE2188-49C7-4383-9727-9EE32F5AD7D4}"/>
                </a:ext>
              </a:extLst>
            </p:cNvPr>
            <p:cNvSpPr/>
            <p:nvPr/>
          </p:nvSpPr>
          <p:spPr>
            <a:xfrm>
              <a:off x="8815916" y="3653012"/>
              <a:ext cx="156342" cy="79022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b="1"/>
            </a:p>
          </p:txBody>
        </p:sp>
        <p:sp>
          <p:nvSpPr>
            <p:cNvPr id="122" name="ïṩ1ïdé" title="RlNtk0pa6Z">
              <a:extLst>
                <a:ext uri="{FF2B5EF4-FFF2-40B4-BE49-F238E27FC236}">
                  <a16:creationId xmlns="" xmlns:a16="http://schemas.microsoft.com/office/drawing/2014/main" id="{9EDA0750-6A5D-4649-8D60-BC0BE1175748}"/>
                </a:ext>
              </a:extLst>
            </p:cNvPr>
            <p:cNvSpPr/>
            <p:nvPr/>
          </p:nvSpPr>
          <p:spPr bwMode="auto">
            <a:xfrm>
              <a:off x="2852109" y="3946838"/>
              <a:ext cx="359047" cy="363120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3" name="î$ļiḋe">
              <a:extLst>
                <a:ext uri="{FF2B5EF4-FFF2-40B4-BE49-F238E27FC236}">
                  <a16:creationId xmlns="" xmlns:a16="http://schemas.microsoft.com/office/drawing/2014/main" id="{ECA69340-B671-4F5C-87EA-953F19536D85}"/>
                </a:ext>
              </a:extLst>
            </p:cNvPr>
            <p:cNvSpPr/>
            <p:nvPr/>
          </p:nvSpPr>
          <p:spPr>
            <a:xfrm>
              <a:off x="669925" y="4472162"/>
              <a:ext cx="1560593" cy="790226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4" name="îśľiďe">
              <a:extLst>
                <a:ext uri="{FF2B5EF4-FFF2-40B4-BE49-F238E27FC236}">
                  <a16:creationId xmlns="" xmlns:a16="http://schemas.microsoft.com/office/drawing/2014/main" id="{4C05077D-B85A-4AF0-B989-5B15F57A6E26}"/>
                </a:ext>
              </a:extLst>
            </p:cNvPr>
            <p:cNvSpPr/>
            <p:nvPr/>
          </p:nvSpPr>
          <p:spPr>
            <a:xfrm>
              <a:off x="3297917" y="4472162"/>
              <a:ext cx="8064641" cy="7902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216000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</a:p>
          </p:txBody>
        </p:sp>
        <p:sp>
          <p:nvSpPr>
            <p:cNvPr id="125" name="îSļîdé">
              <a:extLst>
                <a:ext uri="{FF2B5EF4-FFF2-40B4-BE49-F238E27FC236}">
                  <a16:creationId xmlns="" xmlns:a16="http://schemas.microsoft.com/office/drawing/2014/main" id="{D0C997E5-F730-478A-A300-603B26E53873}"/>
                </a:ext>
              </a:extLst>
            </p:cNvPr>
            <p:cNvSpPr/>
            <p:nvPr/>
          </p:nvSpPr>
          <p:spPr>
            <a:xfrm rot="5400000">
              <a:off x="2031835" y="4670846"/>
              <a:ext cx="931065" cy="533698"/>
            </a:xfrm>
            <a:prstGeom prst="parallelogram">
              <a:avLst>
                <a:gd name="adj" fmla="val 26426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6" name="î$ļiḍé">
              <a:extLst>
                <a:ext uri="{FF2B5EF4-FFF2-40B4-BE49-F238E27FC236}">
                  <a16:creationId xmlns="" xmlns:a16="http://schemas.microsoft.com/office/drawing/2014/main" id="{C2BA203F-744D-43EA-BF3C-6500469ED566}"/>
                </a:ext>
              </a:extLst>
            </p:cNvPr>
            <p:cNvSpPr/>
            <p:nvPr/>
          </p:nvSpPr>
          <p:spPr>
            <a:xfrm rot="16200000" flipV="1">
              <a:off x="2565534" y="4670845"/>
              <a:ext cx="931064" cy="533698"/>
            </a:xfrm>
            <a:prstGeom prst="parallelogram">
              <a:avLst>
                <a:gd name="adj" fmla="val 2642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7" name="ïşlíḑè">
              <a:extLst>
                <a:ext uri="{FF2B5EF4-FFF2-40B4-BE49-F238E27FC236}">
                  <a16:creationId xmlns="" xmlns:a16="http://schemas.microsoft.com/office/drawing/2014/main" id="{CD9237B1-B749-48DD-BBF1-314FE20F27FB}"/>
                </a:ext>
              </a:extLst>
            </p:cNvPr>
            <p:cNvSpPr/>
            <p:nvPr/>
          </p:nvSpPr>
          <p:spPr>
            <a:xfrm>
              <a:off x="11362558" y="4472162"/>
              <a:ext cx="156342" cy="790226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8" name="i$ḷíde" title="RlNtk0pa6Z">
              <a:extLst>
                <a:ext uri="{FF2B5EF4-FFF2-40B4-BE49-F238E27FC236}">
                  <a16:creationId xmlns="" xmlns:a16="http://schemas.microsoft.com/office/drawing/2014/main" id="{BACC917A-4350-4E34-ADD2-99B69289FAA6}"/>
                </a:ext>
              </a:extLst>
            </p:cNvPr>
            <p:cNvSpPr/>
            <p:nvPr/>
          </p:nvSpPr>
          <p:spPr bwMode="auto">
            <a:xfrm>
              <a:off x="2854413" y="4765988"/>
              <a:ext cx="354440" cy="363120"/>
            </a:xfrm>
            <a:custGeom>
              <a:avLst/>
              <a:gdLst>
                <a:gd name="T0" fmla="*/ 2875 w 3188"/>
                <a:gd name="T1" fmla="*/ 1783 h 3271"/>
                <a:gd name="T2" fmla="*/ 3093 w 3188"/>
                <a:gd name="T3" fmla="*/ 2401 h 3271"/>
                <a:gd name="T4" fmla="*/ 29 w 3188"/>
                <a:gd name="T5" fmla="*/ 2401 h 3271"/>
                <a:gd name="T6" fmla="*/ 382 w 3188"/>
                <a:gd name="T7" fmla="*/ 1399 h 3271"/>
                <a:gd name="T8" fmla="*/ 477 w 3188"/>
                <a:gd name="T9" fmla="*/ 1332 h 3271"/>
                <a:gd name="T10" fmla="*/ 1353 w 3188"/>
                <a:gd name="T11" fmla="*/ 1332 h 3271"/>
                <a:gd name="T12" fmla="*/ 2318 w 3188"/>
                <a:gd name="T13" fmla="*/ 1940 h 3271"/>
                <a:gd name="T14" fmla="*/ 2875 w 3188"/>
                <a:gd name="T15" fmla="*/ 1783 h 3271"/>
                <a:gd name="T16" fmla="*/ 3123 w 3188"/>
                <a:gd name="T17" fmla="*/ 2601 h 3271"/>
                <a:gd name="T18" fmla="*/ 3123 w 3188"/>
                <a:gd name="T19" fmla="*/ 2931 h 3271"/>
                <a:gd name="T20" fmla="*/ 2783 w 3188"/>
                <a:gd name="T21" fmla="*/ 3271 h 3271"/>
                <a:gd name="T22" fmla="*/ 340 w 3188"/>
                <a:gd name="T23" fmla="*/ 3271 h 3271"/>
                <a:gd name="T24" fmla="*/ 0 w 3188"/>
                <a:gd name="T25" fmla="*/ 2931 h 3271"/>
                <a:gd name="T26" fmla="*/ 0 w 3188"/>
                <a:gd name="T27" fmla="*/ 2601 h 3271"/>
                <a:gd name="T28" fmla="*/ 3123 w 3188"/>
                <a:gd name="T29" fmla="*/ 2601 h 3271"/>
                <a:gd name="T30" fmla="*/ 2340 w 3188"/>
                <a:gd name="T31" fmla="*/ 2891 h 3271"/>
                <a:gd name="T32" fmla="*/ 2230 w 3188"/>
                <a:gd name="T33" fmla="*/ 2781 h 3271"/>
                <a:gd name="T34" fmla="*/ 2120 w 3188"/>
                <a:gd name="T35" fmla="*/ 2891 h 3271"/>
                <a:gd name="T36" fmla="*/ 2230 w 3188"/>
                <a:gd name="T37" fmla="*/ 3001 h 3271"/>
                <a:gd name="T38" fmla="*/ 2340 w 3188"/>
                <a:gd name="T39" fmla="*/ 2891 h 3271"/>
                <a:gd name="T40" fmla="*/ 2836 w 3188"/>
                <a:gd name="T41" fmla="*/ 2891 h 3271"/>
                <a:gd name="T42" fmla="*/ 2726 w 3188"/>
                <a:gd name="T43" fmla="*/ 2781 h 3271"/>
                <a:gd name="T44" fmla="*/ 2616 w 3188"/>
                <a:gd name="T45" fmla="*/ 2891 h 3271"/>
                <a:gd name="T46" fmla="*/ 2726 w 3188"/>
                <a:gd name="T47" fmla="*/ 3001 h 3271"/>
                <a:gd name="T48" fmla="*/ 2836 w 3188"/>
                <a:gd name="T49" fmla="*/ 2891 h 3271"/>
                <a:gd name="T50" fmla="*/ 2613 w 3188"/>
                <a:gd name="T51" fmla="*/ 631 h 3271"/>
                <a:gd name="T52" fmla="*/ 2318 w 3188"/>
                <a:gd name="T53" fmla="*/ 549 h 3271"/>
                <a:gd name="T54" fmla="*/ 2317 w 3188"/>
                <a:gd name="T55" fmla="*/ 549 h 3271"/>
                <a:gd name="T56" fmla="*/ 2317 w 3188"/>
                <a:gd name="T57" fmla="*/ 896 h 3271"/>
                <a:gd name="T58" fmla="*/ 2606 w 3188"/>
                <a:gd name="T59" fmla="*/ 896 h 3271"/>
                <a:gd name="T60" fmla="*/ 2613 w 3188"/>
                <a:gd name="T61" fmla="*/ 631 h 3271"/>
                <a:gd name="T62" fmla="*/ 2317 w 3188"/>
                <a:gd name="T63" fmla="*/ 896 h 3271"/>
                <a:gd name="T64" fmla="*/ 2029 w 3188"/>
                <a:gd name="T65" fmla="*/ 896 h 3271"/>
                <a:gd name="T66" fmla="*/ 2085 w 3188"/>
                <a:gd name="T67" fmla="*/ 1063 h 3271"/>
                <a:gd name="T68" fmla="*/ 2317 w 3188"/>
                <a:gd name="T69" fmla="*/ 1242 h 3271"/>
                <a:gd name="T70" fmla="*/ 2317 w 3188"/>
                <a:gd name="T71" fmla="*/ 896 h 3271"/>
                <a:gd name="T72" fmla="*/ 3188 w 3188"/>
                <a:gd name="T73" fmla="*/ 870 h 3271"/>
                <a:gd name="T74" fmla="*/ 2318 w 3188"/>
                <a:gd name="T75" fmla="*/ 1740 h 3271"/>
                <a:gd name="T76" fmla="*/ 1448 w 3188"/>
                <a:gd name="T77" fmla="*/ 870 h 3271"/>
                <a:gd name="T78" fmla="*/ 2318 w 3188"/>
                <a:gd name="T79" fmla="*/ 0 h 3271"/>
                <a:gd name="T80" fmla="*/ 3188 w 3188"/>
                <a:gd name="T81" fmla="*/ 870 h 3271"/>
                <a:gd name="T82" fmla="*/ 2805 w 3188"/>
                <a:gd name="T83" fmla="*/ 539 h 3271"/>
                <a:gd name="T84" fmla="*/ 2732 w 3188"/>
                <a:gd name="T85" fmla="*/ 457 h 3271"/>
                <a:gd name="T86" fmla="*/ 2344 w 3188"/>
                <a:gd name="T87" fmla="*/ 349 h 3271"/>
                <a:gd name="T88" fmla="*/ 2291 w 3188"/>
                <a:gd name="T89" fmla="*/ 349 h 3271"/>
                <a:gd name="T90" fmla="*/ 1903 w 3188"/>
                <a:gd name="T91" fmla="*/ 457 h 3271"/>
                <a:gd name="T92" fmla="*/ 1831 w 3188"/>
                <a:gd name="T93" fmla="*/ 539 h 3271"/>
                <a:gd name="T94" fmla="*/ 1920 w 3188"/>
                <a:gd name="T95" fmla="*/ 1176 h 3271"/>
                <a:gd name="T96" fmla="*/ 2294 w 3188"/>
                <a:gd name="T97" fmla="*/ 1445 h 3271"/>
                <a:gd name="T98" fmla="*/ 2318 w 3188"/>
                <a:gd name="T99" fmla="*/ 1447 h 3271"/>
                <a:gd name="T100" fmla="*/ 2341 w 3188"/>
                <a:gd name="T101" fmla="*/ 1445 h 3271"/>
                <a:gd name="T102" fmla="*/ 2715 w 3188"/>
                <a:gd name="T103" fmla="*/ 1176 h 3271"/>
                <a:gd name="T104" fmla="*/ 2805 w 3188"/>
                <a:gd name="T105" fmla="*/ 539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8" h="3271">
                  <a:moveTo>
                    <a:pt x="2875" y="1783"/>
                  </a:moveTo>
                  <a:lnTo>
                    <a:pt x="3093" y="2401"/>
                  </a:lnTo>
                  <a:lnTo>
                    <a:pt x="29" y="2401"/>
                  </a:lnTo>
                  <a:lnTo>
                    <a:pt x="382" y="1399"/>
                  </a:lnTo>
                  <a:cubicBezTo>
                    <a:pt x="396" y="1359"/>
                    <a:pt x="434" y="1332"/>
                    <a:pt x="477" y="1332"/>
                  </a:cubicBezTo>
                  <a:lnTo>
                    <a:pt x="1353" y="1332"/>
                  </a:lnTo>
                  <a:cubicBezTo>
                    <a:pt x="1526" y="1691"/>
                    <a:pt x="1893" y="1940"/>
                    <a:pt x="2318" y="1940"/>
                  </a:cubicBezTo>
                  <a:cubicBezTo>
                    <a:pt x="2522" y="1940"/>
                    <a:pt x="2713" y="1882"/>
                    <a:pt x="2875" y="1783"/>
                  </a:cubicBezTo>
                  <a:close/>
                  <a:moveTo>
                    <a:pt x="3123" y="2601"/>
                  </a:moveTo>
                  <a:lnTo>
                    <a:pt x="3123" y="2931"/>
                  </a:lnTo>
                  <a:cubicBezTo>
                    <a:pt x="3123" y="3119"/>
                    <a:pt x="2970" y="3271"/>
                    <a:pt x="2783" y="3271"/>
                  </a:cubicBezTo>
                  <a:lnTo>
                    <a:pt x="340" y="3271"/>
                  </a:lnTo>
                  <a:cubicBezTo>
                    <a:pt x="152" y="3271"/>
                    <a:pt x="0" y="3119"/>
                    <a:pt x="0" y="2931"/>
                  </a:cubicBezTo>
                  <a:lnTo>
                    <a:pt x="0" y="2601"/>
                  </a:lnTo>
                  <a:lnTo>
                    <a:pt x="3123" y="2601"/>
                  </a:lnTo>
                  <a:close/>
                  <a:moveTo>
                    <a:pt x="2340" y="2891"/>
                  </a:moveTo>
                  <a:cubicBezTo>
                    <a:pt x="2340" y="2830"/>
                    <a:pt x="2290" y="2781"/>
                    <a:pt x="2230" y="2781"/>
                  </a:cubicBezTo>
                  <a:cubicBezTo>
                    <a:pt x="2169" y="2781"/>
                    <a:pt x="2120" y="2830"/>
                    <a:pt x="2120" y="2891"/>
                  </a:cubicBezTo>
                  <a:cubicBezTo>
                    <a:pt x="2120" y="2952"/>
                    <a:pt x="2169" y="3001"/>
                    <a:pt x="2230" y="3001"/>
                  </a:cubicBezTo>
                  <a:cubicBezTo>
                    <a:pt x="2290" y="3001"/>
                    <a:pt x="2340" y="2952"/>
                    <a:pt x="2340" y="2891"/>
                  </a:cubicBezTo>
                  <a:close/>
                  <a:moveTo>
                    <a:pt x="2836" y="2891"/>
                  </a:moveTo>
                  <a:cubicBezTo>
                    <a:pt x="2836" y="2830"/>
                    <a:pt x="2787" y="2781"/>
                    <a:pt x="2726" y="2781"/>
                  </a:cubicBezTo>
                  <a:cubicBezTo>
                    <a:pt x="2665" y="2781"/>
                    <a:pt x="2616" y="2830"/>
                    <a:pt x="2616" y="2891"/>
                  </a:cubicBezTo>
                  <a:cubicBezTo>
                    <a:pt x="2616" y="2952"/>
                    <a:pt x="2665" y="3001"/>
                    <a:pt x="2726" y="3001"/>
                  </a:cubicBezTo>
                  <a:cubicBezTo>
                    <a:pt x="2787" y="3001"/>
                    <a:pt x="2836" y="2952"/>
                    <a:pt x="2836" y="2891"/>
                  </a:cubicBezTo>
                  <a:close/>
                  <a:moveTo>
                    <a:pt x="2613" y="631"/>
                  </a:moveTo>
                  <a:lnTo>
                    <a:pt x="2318" y="549"/>
                  </a:lnTo>
                  <a:lnTo>
                    <a:pt x="2317" y="549"/>
                  </a:lnTo>
                  <a:lnTo>
                    <a:pt x="2317" y="896"/>
                  </a:lnTo>
                  <a:lnTo>
                    <a:pt x="2606" y="896"/>
                  </a:lnTo>
                  <a:cubicBezTo>
                    <a:pt x="2620" y="805"/>
                    <a:pt x="2618" y="704"/>
                    <a:pt x="2613" y="631"/>
                  </a:cubicBezTo>
                  <a:close/>
                  <a:moveTo>
                    <a:pt x="2317" y="896"/>
                  </a:moveTo>
                  <a:lnTo>
                    <a:pt x="2029" y="896"/>
                  </a:lnTo>
                  <a:cubicBezTo>
                    <a:pt x="2039" y="961"/>
                    <a:pt x="2056" y="1021"/>
                    <a:pt x="2085" y="1063"/>
                  </a:cubicBezTo>
                  <a:cubicBezTo>
                    <a:pt x="2162" y="1174"/>
                    <a:pt x="2269" y="1224"/>
                    <a:pt x="2317" y="1242"/>
                  </a:cubicBezTo>
                  <a:lnTo>
                    <a:pt x="2317" y="896"/>
                  </a:lnTo>
                  <a:close/>
                  <a:moveTo>
                    <a:pt x="3188" y="870"/>
                  </a:moveTo>
                  <a:cubicBezTo>
                    <a:pt x="3188" y="1350"/>
                    <a:pt x="2797" y="1740"/>
                    <a:pt x="2318" y="1740"/>
                  </a:cubicBezTo>
                  <a:cubicBezTo>
                    <a:pt x="1838" y="1740"/>
                    <a:pt x="1448" y="1350"/>
                    <a:pt x="1448" y="870"/>
                  </a:cubicBezTo>
                  <a:cubicBezTo>
                    <a:pt x="1448" y="390"/>
                    <a:pt x="1838" y="0"/>
                    <a:pt x="2318" y="0"/>
                  </a:cubicBezTo>
                  <a:cubicBezTo>
                    <a:pt x="2797" y="0"/>
                    <a:pt x="3188" y="390"/>
                    <a:pt x="3188" y="870"/>
                  </a:cubicBezTo>
                  <a:close/>
                  <a:moveTo>
                    <a:pt x="2805" y="539"/>
                  </a:moveTo>
                  <a:cubicBezTo>
                    <a:pt x="2799" y="500"/>
                    <a:pt x="2771" y="468"/>
                    <a:pt x="2732" y="457"/>
                  </a:cubicBezTo>
                  <a:lnTo>
                    <a:pt x="2344" y="349"/>
                  </a:lnTo>
                  <a:cubicBezTo>
                    <a:pt x="2327" y="344"/>
                    <a:pt x="2308" y="344"/>
                    <a:pt x="2291" y="349"/>
                  </a:cubicBezTo>
                  <a:lnTo>
                    <a:pt x="1903" y="457"/>
                  </a:lnTo>
                  <a:cubicBezTo>
                    <a:pt x="1865" y="468"/>
                    <a:pt x="1836" y="500"/>
                    <a:pt x="1831" y="539"/>
                  </a:cubicBezTo>
                  <a:cubicBezTo>
                    <a:pt x="1825" y="583"/>
                    <a:pt x="1776" y="968"/>
                    <a:pt x="1920" y="1176"/>
                  </a:cubicBezTo>
                  <a:cubicBezTo>
                    <a:pt x="2066" y="1388"/>
                    <a:pt x="2285" y="1442"/>
                    <a:pt x="2294" y="1445"/>
                  </a:cubicBezTo>
                  <a:cubicBezTo>
                    <a:pt x="2302" y="1447"/>
                    <a:pt x="2310" y="1447"/>
                    <a:pt x="2318" y="1447"/>
                  </a:cubicBezTo>
                  <a:cubicBezTo>
                    <a:pt x="2326" y="1447"/>
                    <a:pt x="2333" y="1447"/>
                    <a:pt x="2341" y="1445"/>
                  </a:cubicBezTo>
                  <a:cubicBezTo>
                    <a:pt x="2350" y="1442"/>
                    <a:pt x="2569" y="1388"/>
                    <a:pt x="2715" y="1176"/>
                  </a:cubicBezTo>
                  <a:cubicBezTo>
                    <a:pt x="2859" y="968"/>
                    <a:pt x="2811" y="583"/>
                    <a:pt x="2805" y="5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2892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B5D9FF-B8A9-4F1B-BA4C-DA7CADF95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4127213-2B49-43E2-A42A-4CEBD3AC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6CCC991-1A1B-4E7C-A4A7-C4AC5E46B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43" name="2063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6975CBE-6C48-4B4D-9E6D-11E207364F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0055" y="1191096"/>
            <a:ext cx="7411887" cy="4954937"/>
            <a:chOff x="2390055" y="1191096"/>
            <a:chExt cx="7411887" cy="4954937"/>
          </a:xfrm>
        </p:grpSpPr>
        <p:grpSp>
          <p:nvGrpSpPr>
            <p:cNvPr id="44" name="íṡliḍè">
              <a:extLst>
                <a:ext uri="{FF2B5EF4-FFF2-40B4-BE49-F238E27FC236}">
                  <a16:creationId xmlns="" xmlns:a16="http://schemas.microsoft.com/office/drawing/2014/main" id="{874762FD-470B-47BF-8EC9-E84B159866FB}"/>
                </a:ext>
              </a:extLst>
            </p:cNvPr>
            <p:cNvGrpSpPr/>
            <p:nvPr/>
          </p:nvGrpSpPr>
          <p:grpSpPr>
            <a:xfrm>
              <a:off x="2795783" y="1463047"/>
              <a:ext cx="1339703" cy="3156749"/>
              <a:chOff x="3567730" y="1798026"/>
              <a:chExt cx="1339703" cy="3156749"/>
            </a:xfrm>
          </p:grpSpPr>
          <p:sp>
            <p:nvSpPr>
              <p:cNvPr id="70" name="íṣ1ïďê">
                <a:extLst>
                  <a:ext uri="{FF2B5EF4-FFF2-40B4-BE49-F238E27FC236}">
                    <a16:creationId xmlns="" xmlns:a16="http://schemas.microsoft.com/office/drawing/2014/main" id="{B73EF2DE-04D3-4E70-AF47-B3B9CD7CEC11}"/>
                  </a:ext>
                </a:extLst>
              </p:cNvPr>
              <p:cNvSpPr/>
              <p:nvPr/>
            </p:nvSpPr>
            <p:spPr>
              <a:xfrm>
                <a:off x="4059741" y="2152066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71" name="îṡļíḋè">
                <a:extLst>
                  <a:ext uri="{FF2B5EF4-FFF2-40B4-BE49-F238E27FC236}">
                    <a16:creationId xmlns="" xmlns:a16="http://schemas.microsoft.com/office/drawing/2014/main" id="{03369080-27E1-45C5-AEEB-B9BC15FA1080}"/>
                  </a:ext>
                </a:extLst>
              </p:cNvPr>
              <p:cNvSpPr/>
              <p:nvPr/>
            </p:nvSpPr>
            <p:spPr>
              <a:xfrm>
                <a:off x="3567730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65%</a:t>
                </a:r>
              </a:p>
            </p:txBody>
          </p:sp>
          <p:sp>
            <p:nvSpPr>
              <p:cNvPr id="72" name="ïṧḷïḍé">
                <a:extLst>
                  <a:ext uri="{FF2B5EF4-FFF2-40B4-BE49-F238E27FC236}">
                    <a16:creationId xmlns="" xmlns:a16="http://schemas.microsoft.com/office/drawing/2014/main" id="{5D28622D-CC5F-4802-B616-DC6AB85D3486}"/>
                  </a:ext>
                </a:extLst>
              </p:cNvPr>
              <p:cNvSpPr/>
              <p:nvPr/>
            </p:nvSpPr>
            <p:spPr>
              <a:xfrm flipH="1">
                <a:off x="3695320" y="3742662"/>
                <a:ext cx="1084521" cy="1084521"/>
              </a:xfrm>
              <a:prstGeom prst="arc">
                <a:avLst>
                  <a:gd name="adj1" fmla="val 16200000"/>
                  <a:gd name="adj2" fmla="val 7447828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73" name="iṩ1ide">
                <a:extLst>
                  <a:ext uri="{FF2B5EF4-FFF2-40B4-BE49-F238E27FC236}">
                    <a16:creationId xmlns="" xmlns:a16="http://schemas.microsoft.com/office/drawing/2014/main" id="{3A15590E-36A6-4A44-870F-31E176D26E78}"/>
                  </a:ext>
                </a:extLst>
              </p:cNvPr>
              <p:cNvSpPr/>
              <p:nvPr/>
            </p:nvSpPr>
            <p:spPr bwMode="auto">
              <a:xfrm>
                <a:off x="4119466" y="1798026"/>
                <a:ext cx="236227" cy="257614"/>
              </a:xfrm>
              <a:custGeom>
                <a:avLst/>
                <a:gdLst>
                  <a:gd name="T0" fmla="*/ 48 w 73"/>
                  <a:gd name="T1" fmla="*/ 27 h 80"/>
                  <a:gd name="T2" fmla="*/ 55 w 73"/>
                  <a:gd name="T3" fmla="*/ 11 h 80"/>
                  <a:gd name="T4" fmla="*/ 58 w 73"/>
                  <a:gd name="T5" fmla="*/ 10 h 80"/>
                  <a:gd name="T6" fmla="*/ 56 w 73"/>
                  <a:gd name="T7" fmla="*/ 8 h 80"/>
                  <a:gd name="T8" fmla="*/ 56 w 73"/>
                  <a:gd name="T9" fmla="*/ 8 h 80"/>
                  <a:gd name="T10" fmla="*/ 56 w 73"/>
                  <a:gd name="T11" fmla="*/ 8 h 80"/>
                  <a:gd name="T12" fmla="*/ 54 w 73"/>
                  <a:gd name="T13" fmla="*/ 10 h 80"/>
                  <a:gd name="T14" fmla="*/ 39 w 73"/>
                  <a:gd name="T15" fmla="*/ 24 h 80"/>
                  <a:gd name="T16" fmla="*/ 35 w 73"/>
                  <a:gd name="T17" fmla="*/ 24 h 80"/>
                  <a:gd name="T18" fmla="*/ 34 w 73"/>
                  <a:gd name="T19" fmla="*/ 24 h 80"/>
                  <a:gd name="T20" fmla="*/ 16 w 73"/>
                  <a:gd name="T21" fmla="*/ 1 h 80"/>
                  <a:gd name="T22" fmla="*/ 13 w 73"/>
                  <a:gd name="T23" fmla="*/ 1 h 80"/>
                  <a:gd name="T24" fmla="*/ 15 w 73"/>
                  <a:gd name="T25" fmla="*/ 3 h 80"/>
                  <a:gd name="T26" fmla="*/ 29 w 73"/>
                  <a:gd name="T27" fmla="*/ 24 h 80"/>
                  <a:gd name="T28" fmla="*/ 4 w 73"/>
                  <a:gd name="T29" fmla="*/ 27 h 80"/>
                  <a:gd name="T30" fmla="*/ 0 w 73"/>
                  <a:gd name="T31" fmla="*/ 75 h 80"/>
                  <a:gd name="T32" fmla="*/ 6 w 73"/>
                  <a:gd name="T33" fmla="*/ 79 h 80"/>
                  <a:gd name="T34" fmla="*/ 15 w 73"/>
                  <a:gd name="T35" fmla="*/ 80 h 80"/>
                  <a:gd name="T36" fmla="*/ 58 w 73"/>
                  <a:gd name="T37" fmla="*/ 79 h 80"/>
                  <a:gd name="T38" fmla="*/ 67 w 73"/>
                  <a:gd name="T39" fmla="*/ 80 h 80"/>
                  <a:gd name="T40" fmla="*/ 69 w 73"/>
                  <a:gd name="T41" fmla="*/ 79 h 80"/>
                  <a:gd name="T42" fmla="*/ 73 w 73"/>
                  <a:gd name="T43" fmla="*/ 32 h 80"/>
                  <a:gd name="T44" fmla="*/ 62 w 73"/>
                  <a:gd name="T45" fmla="*/ 69 h 80"/>
                  <a:gd name="T46" fmla="*/ 11 w 73"/>
                  <a:gd name="T47" fmla="*/ 76 h 80"/>
                  <a:gd name="T48" fmla="*/ 4 w 73"/>
                  <a:gd name="T49" fmla="*/ 38 h 80"/>
                  <a:gd name="T50" fmla="*/ 54 w 73"/>
                  <a:gd name="T51" fmla="*/ 30 h 80"/>
                  <a:gd name="T52" fmla="*/ 62 w 73"/>
                  <a:gd name="T53" fmla="*/ 69 h 80"/>
                  <a:gd name="T54" fmla="*/ 64 w 73"/>
                  <a:gd name="T55" fmla="*/ 43 h 80"/>
                  <a:gd name="T56" fmla="*/ 70 w 73"/>
                  <a:gd name="T57" fmla="*/ 43 h 80"/>
                  <a:gd name="T58" fmla="*/ 67 w 73"/>
                  <a:gd name="T59" fmla="*/ 39 h 80"/>
                  <a:gd name="T60" fmla="*/ 67 w 73"/>
                  <a:gd name="T61" fmla="*/ 34 h 80"/>
                  <a:gd name="T62" fmla="*/ 67 w 73"/>
                  <a:gd name="T63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0">
                    <a:moveTo>
                      <a:pt x="69" y="27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6"/>
                      <a:pt x="44" y="25"/>
                      <a:pt x="40" y="2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6" y="12"/>
                    </a:cubicBezTo>
                    <a:cubicBezTo>
                      <a:pt x="57" y="12"/>
                      <a:pt x="58" y="11"/>
                      <a:pt x="58" y="10"/>
                    </a:cubicBezTo>
                    <a:cubicBezTo>
                      <a:pt x="58" y="9"/>
                      <a:pt x="57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8" y="24"/>
                      <a:pt x="37" y="24"/>
                      <a:pt x="36" y="24"/>
                    </a:cubicBezTo>
                    <a:cubicBezTo>
                      <a:pt x="36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2"/>
                      <a:pt x="13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0" y="24"/>
                      <a:pt x="29" y="24"/>
                    </a:cubicBezTo>
                    <a:cubicBezTo>
                      <a:pt x="26" y="25"/>
                      <a:pt x="24" y="26"/>
                      <a:pt x="23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9"/>
                      <a:pt x="0" y="32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2" y="79"/>
                      <a:pt x="4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1" y="79"/>
                      <a:pt x="73" y="77"/>
                      <a:pt x="73" y="75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29"/>
                      <a:pt x="71" y="27"/>
                      <a:pt x="69" y="27"/>
                    </a:cubicBezTo>
                    <a:close/>
                    <a:moveTo>
                      <a:pt x="62" y="69"/>
                    </a:moveTo>
                    <a:cubicBezTo>
                      <a:pt x="62" y="73"/>
                      <a:pt x="58" y="76"/>
                      <a:pt x="54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7" y="76"/>
                      <a:pt x="4" y="73"/>
                      <a:pt x="4" y="6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4"/>
                      <a:pt x="7" y="30"/>
                      <a:pt x="11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8" y="30"/>
                      <a:pt x="62" y="34"/>
                      <a:pt x="62" y="38"/>
                    </a:cubicBezTo>
                    <a:lnTo>
                      <a:pt x="62" y="69"/>
                    </a:lnTo>
                    <a:close/>
                    <a:moveTo>
                      <a:pt x="67" y="46"/>
                    </a:moveTo>
                    <a:cubicBezTo>
                      <a:pt x="65" y="46"/>
                      <a:pt x="64" y="45"/>
                      <a:pt x="64" y="43"/>
                    </a:cubicBezTo>
                    <a:cubicBezTo>
                      <a:pt x="64" y="42"/>
                      <a:pt x="65" y="40"/>
                      <a:pt x="67" y="40"/>
                    </a:cubicBezTo>
                    <a:cubicBezTo>
                      <a:pt x="68" y="40"/>
                      <a:pt x="70" y="42"/>
                      <a:pt x="70" y="43"/>
                    </a:cubicBezTo>
                    <a:cubicBezTo>
                      <a:pt x="70" y="45"/>
                      <a:pt x="68" y="46"/>
                      <a:pt x="67" y="46"/>
                    </a:cubicBezTo>
                    <a:close/>
                    <a:moveTo>
                      <a:pt x="67" y="39"/>
                    </a:moveTo>
                    <a:cubicBezTo>
                      <a:pt x="65" y="39"/>
                      <a:pt x="64" y="38"/>
                      <a:pt x="64" y="36"/>
                    </a:cubicBezTo>
                    <a:cubicBezTo>
                      <a:pt x="64" y="35"/>
                      <a:pt x="65" y="34"/>
                      <a:pt x="67" y="34"/>
                    </a:cubicBezTo>
                    <a:cubicBezTo>
                      <a:pt x="68" y="34"/>
                      <a:pt x="70" y="35"/>
                      <a:pt x="70" y="36"/>
                    </a:cubicBezTo>
                    <a:cubicBezTo>
                      <a:pt x="70" y="38"/>
                      <a:pt x="68" y="39"/>
                      <a:pt x="67" y="3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5" name="iṧļïďê">
              <a:extLst>
                <a:ext uri="{FF2B5EF4-FFF2-40B4-BE49-F238E27FC236}">
                  <a16:creationId xmlns="" xmlns:a16="http://schemas.microsoft.com/office/drawing/2014/main" id="{A58AA0E1-2CAF-4325-9C94-AA08A590DD9E}"/>
                </a:ext>
              </a:extLst>
            </p:cNvPr>
            <p:cNvGrpSpPr/>
            <p:nvPr/>
          </p:nvGrpSpPr>
          <p:grpSpPr>
            <a:xfrm>
              <a:off x="8056515" y="1503361"/>
              <a:ext cx="1339703" cy="3116435"/>
              <a:chOff x="7284568" y="1838340"/>
              <a:chExt cx="1339703" cy="3116435"/>
            </a:xfrm>
          </p:grpSpPr>
          <p:sp>
            <p:nvSpPr>
              <p:cNvPr id="66" name="íṥľîďê">
                <a:extLst>
                  <a:ext uri="{FF2B5EF4-FFF2-40B4-BE49-F238E27FC236}">
                    <a16:creationId xmlns="" xmlns:a16="http://schemas.microsoft.com/office/drawing/2014/main" id="{26A6ED17-2B78-44D0-A3E6-72841988C2CD}"/>
                  </a:ext>
                </a:extLst>
              </p:cNvPr>
              <p:cNvSpPr/>
              <p:nvPr/>
            </p:nvSpPr>
            <p:spPr>
              <a:xfrm>
                <a:off x="7776576" y="215206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67" name="íš1îḍé">
                <a:extLst>
                  <a:ext uri="{FF2B5EF4-FFF2-40B4-BE49-F238E27FC236}">
                    <a16:creationId xmlns="" xmlns:a16="http://schemas.microsoft.com/office/drawing/2014/main" id="{1A850A6E-86D5-443D-AC45-F5D8225781DB}"/>
                  </a:ext>
                </a:extLst>
              </p:cNvPr>
              <p:cNvSpPr/>
              <p:nvPr/>
            </p:nvSpPr>
            <p:spPr>
              <a:xfrm>
                <a:off x="7284568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85%</a:t>
                </a:r>
              </a:p>
            </p:txBody>
          </p:sp>
          <p:sp>
            <p:nvSpPr>
              <p:cNvPr id="68" name="ïṧḷïdê">
                <a:extLst>
                  <a:ext uri="{FF2B5EF4-FFF2-40B4-BE49-F238E27FC236}">
                    <a16:creationId xmlns="" xmlns:a16="http://schemas.microsoft.com/office/drawing/2014/main" id="{78A47FF3-7672-43D6-814C-0C69EF67BBA8}"/>
                  </a:ext>
                </a:extLst>
              </p:cNvPr>
              <p:cNvSpPr/>
              <p:nvPr/>
            </p:nvSpPr>
            <p:spPr>
              <a:xfrm>
                <a:off x="7412158" y="3742660"/>
                <a:ext cx="1084521" cy="1084521"/>
              </a:xfrm>
              <a:prstGeom prst="arc">
                <a:avLst>
                  <a:gd name="adj1" fmla="val 16200000"/>
                  <a:gd name="adj2" fmla="val 9599996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69" name="íṥlîḓê">
                <a:extLst>
                  <a:ext uri="{FF2B5EF4-FFF2-40B4-BE49-F238E27FC236}">
                    <a16:creationId xmlns="" xmlns:a16="http://schemas.microsoft.com/office/drawing/2014/main" id="{36276B13-FC52-49C9-BE86-18F1F36F8540}"/>
                  </a:ext>
                </a:extLst>
              </p:cNvPr>
              <p:cNvSpPr/>
              <p:nvPr/>
            </p:nvSpPr>
            <p:spPr bwMode="auto">
              <a:xfrm>
                <a:off x="7830494" y="1838340"/>
                <a:ext cx="256443" cy="226457"/>
              </a:xfrm>
              <a:custGeom>
                <a:avLst/>
                <a:gdLst>
                  <a:gd name="T0" fmla="*/ 35 w 102"/>
                  <a:gd name="T1" fmla="*/ 64 h 90"/>
                  <a:gd name="T2" fmla="*/ 16 w 102"/>
                  <a:gd name="T3" fmla="*/ 64 h 90"/>
                  <a:gd name="T4" fmla="*/ 13 w 102"/>
                  <a:gd name="T5" fmla="*/ 67 h 90"/>
                  <a:gd name="T6" fmla="*/ 16 w 102"/>
                  <a:gd name="T7" fmla="*/ 70 h 90"/>
                  <a:gd name="T8" fmla="*/ 35 w 102"/>
                  <a:gd name="T9" fmla="*/ 70 h 90"/>
                  <a:gd name="T10" fmla="*/ 38 w 102"/>
                  <a:gd name="T11" fmla="*/ 67 h 90"/>
                  <a:gd name="T12" fmla="*/ 35 w 102"/>
                  <a:gd name="T13" fmla="*/ 64 h 90"/>
                  <a:gd name="T14" fmla="*/ 35 w 102"/>
                  <a:gd name="T15" fmla="*/ 51 h 90"/>
                  <a:gd name="T16" fmla="*/ 16 w 102"/>
                  <a:gd name="T17" fmla="*/ 51 h 90"/>
                  <a:gd name="T18" fmla="*/ 13 w 102"/>
                  <a:gd name="T19" fmla="*/ 54 h 90"/>
                  <a:gd name="T20" fmla="*/ 16 w 102"/>
                  <a:gd name="T21" fmla="*/ 58 h 90"/>
                  <a:gd name="T22" fmla="*/ 35 w 102"/>
                  <a:gd name="T23" fmla="*/ 58 h 90"/>
                  <a:gd name="T24" fmla="*/ 38 w 102"/>
                  <a:gd name="T25" fmla="*/ 54 h 90"/>
                  <a:gd name="T26" fmla="*/ 35 w 102"/>
                  <a:gd name="T27" fmla="*/ 51 h 90"/>
                  <a:gd name="T28" fmla="*/ 90 w 102"/>
                  <a:gd name="T29" fmla="*/ 19 h 90"/>
                  <a:gd name="T30" fmla="*/ 83 w 102"/>
                  <a:gd name="T31" fmla="*/ 19 h 90"/>
                  <a:gd name="T32" fmla="*/ 49 w 102"/>
                  <a:gd name="T33" fmla="*/ 0 h 90"/>
                  <a:gd name="T34" fmla="*/ 45 w 102"/>
                  <a:gd name="T35" fmla="*/ 2 h 90"/>
                  <a:gd name="T36" fmla="*/ 46 w 102"/>
                  <a:gd name="T37" fmla="*/ 6 h 90"/>
                  <a:gd name="T38" fmla="*/ 70 w 102"/>
                  <a:gd name="T39" fmla="*/ 19 h 90"/>
                  <a:gd name="T40" fmla="*/ 13 w 102"/>
                  <a:gd name="T41" fmla="*/ 19 h 90"/>
                  <a:gd name="T42" fmla="*/ 0 w 102"/>
                  <a:gd name="T43" fmla="*/ 32 h 90"/>
                  <a:gd name="T44" fmla="*/ 0 w 102"/>
                  <a:gd name="T45" fmla="*/ 77 h 90"/>
                  <a:gd name="T46" fmla="*/ 13 w 102"/>
                  <a:gd name="T47" fmla="*/ 90 h 90"/>
                  <a:gd name="T48" fmla="*/ 90 w 102"/>
                  <a:gd name="T49" fmla="*/ 90 h 90"/>
                  <a:gd name="T50" fmla="*/ 102 w 102"/>
                  <a:gd name="T51" fmla="*/ 77 h 90"/>
                  <a:gd name="T52" fmla="*/ 102 w 102"/>
                  <a:gd name="T53" fmla="*/ 32 h 90"/>
                  <a:gd name="T54" fmla="*/ 90 w 102"/>
                  <a:gd name="T55" fmla="*/ 19 h 90"/>
                  <a:gd name="T56" fmla="*/ 96 w 102"/>
                  <a:gd name="T57" fmla="*/ 77 h 90"/>
                  <a:gd name="T58" fmla="*/ 90 w 102"/>
                  <a:gd name="T59" fmla="*/ 83 h 90"/>
                  <a:gd name="T60" fmla="*/ 13 w 102"/>
                  <a:gd name="T61" fmla="*/ 83 h 90"/>
                  <a:gd name="T62" fmla="*/ 6 w 102"/>
                  <a:gd name="T63" fmla="*/ 77 h 90"/>
                  <a:gd name="T64" fmla="*/ 6 w 102"/>
                  <a:gd name="T65" fmla="*/ 32 h 90"/>
                  <a:gd name="T66" fmla="*/ 13 w 102"/>
                  <a:gd name="T67" fmla="*/ 26 h 90"/>
                  <a:gd name="T68" fmla="*/ 90 w 102"/>
                  <a:gd name="T69" fmla="*/ 26 h 90"/>
                  <a:gd name="T70" fmla="*/ 96 w 102"/>
                  <a:gd name="T71" fmla="*/ 32 h 90"/>
                  <a:gd name="T72" fmla="*/ 96 w 102"/>
                  <a:gd name="T73" fmla="*/ 77 h 90"/>
                  <a:gd name="T74" fmla="*/ 67 w 102"/>
                  <a:gd name="T75" fmla="*/ 35 h 90"/>
                  <a:gd name="T76" fmla="*/ 48 w 102"/>
                  <a:gd name="T77" fmla="*/ 54 h 90"/>
                  <a:gd name="T78" fmla="*/ 67 w 102"/>
                  <a:gd name="T79" fmla="*/ 74 h 90"/>
                  <a:gd name="T80" fmla="*/ 86 w 102"/>
                  <a:gd name="T81" fmla="*/ 54 h 90"/>
                  <a:gd name="T82" fmla="*/ 67 w 102"/>
                  <a:gd name="T83" fmla="*/ 35 h 90"/>
                  <a:gd name="T84" fmla="*/ 67 w 102"/>
                  <a:gd name="T85" fmla="*/ 67 h 90"/>
                  <a:gd name="T86" fmla="*/ 54 w 102"/>
                  <a:gd name="T87" fmla="*/ 54 h 90"/>
                  <a:gd name="T88" fmla="*/ 67 w 102"/>
                  <a:gd name="T89" fmla="*/ 42 h 90"/>
                  <a:gd name="T90" fmla="*/ 80 w 102"/>
                  <a:gd name="T91" fmla="*/ 54 h 90"/>
                  <a:gd name="T92" fmla="*/ 67 w 102"/>
                  <a:gd name="T93" fmla="*/ 67 h 90"/>
                  <a:gd name="T94" fmla="*/ 35 w 102"/>
                  <a:gd name="T95" fmla="*/ 38 h 90"/>
                  <a:gd name="T96" fmla="*/ 16 w 102"/>
                  <a:gd name="T97" fmla="*/ 38 h 90"/>
                  <a:gd name="T98" fmla="*/ 13 w 102"/>
                  <a:gd name="T99" fmla="*/ 42 h 90"/>
                  <a:gd name="T100" fmla="*/ 16 w 102"/>
                  <a:gd name="T101" fmla="*/ 45 h 90"/>
                  <a:gd name="T102" fmla="*/ 35 w 102"/>
                  <a:gd name="T103" fmla="*/ 45 h 90"/>
                  <a:gd name="T104" fmla="*/ 38 w 102"/>
                  <a:gd name="T105" fmla="*/ 42 h 90"/>
                  <a:gd name="T106" fmla="*/ 35 w 102"/>
                  <a:gd name="T107" fmla="*/ 38 h 90"/>
                  <a:gd name="T108" fmla="*/ 35 w 102"/>
                  <a:gd name="T109" fmla="*/ 38 h 90"/>
                  <a:gd name="T110" fmla="*/ 35 w 102"/>
                  <a:gd name="T1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2" h="90">
                    <a:moveTo>
                      <a:pt x="35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4"/>
                      <a:pt x="13" y="65"/>
                      <a:pt x="13" y="67"/>
                    </a:cubicBezTo>
                    <a:cubicBezTo>
                      <a:pt x="13" y="69"/>
                      <a:pt x="14" y="70"/>
                      <a:pt x="1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7" y="70"/>
                      <a:pt x="38" y="69"/>
                      <a:pt x="38" y="67"/>
                    </a:cubicBezTo>
                    <a:cubicBezTo>
                      <a:pt x="38" y="65"/>
                      <a:pt x="37" y="64"/>
                      <a:pt x="35" y="64"/>
                    </a:cubicBezTo>
                    <a:close/>
                    <a:moveTo>
                      <a:pt x="35" y="51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1"/>
                      <a:pt x="13" y="53"/>
                      <a:pt x="13" y="54"/>
                    </a:cubicBezTo>
                    <a:cubicBezTo>
                      <a:pt x="13" y="56"/>
                      <a:pt x="14" y="58"/>
                      <a:pt x="16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7" y="58"/>
                      <a:pt x="38" y="56"/>
                      <a:pt x="38" y="54"/>
                    </a:cubicBezTo>
                    <a:cubicBezTo>
                      <a:pt x="38" y="53"/>
                      <a:pt x="37" y="51"/>
                      <a:pt x="35" y="51"/>
                    </a:cubicBezTo>
                    <a:close/>
                    <a:moveTo>
                      <a:pt x="90" y="19"/>
                    </a:moveTo>
                    <a:cubicBezTo>
                      <a:pt x="83" y="19"/>
                      <a:pt x="83" y="19"/>
                      <a:pt x="83" y="1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6" y="0"/>
                      <a:pt x="45" y="2"/>
                    </a:cubicBezTo>
                    <a:cubicBezTo>
                      <a:pt x="44" y="3"/>
                      <a:pt x="44" y="5"/>
                      <a:pt x="46" y="6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6" y="19"/>
                      <a:pt x="0" y="25"/>
                      <a:pt x="0" y="3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4"/>
                      <a:pt x="6" y="90"/>
                      <a:pt x="13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7" y="90"/>
                      <a:pt x="102" y="84"/>
                      <a:pt x="102" y="7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25"/>
                      <a:pt x="97" y="19"/>
                      <a:pt x="90" y="19"/>
                    </a:cubicBezTo>
                    <a:close/>
                    <a:moveTo>
                      <a:pt x="96" y="77"/>
                    </a:moveTo>
                    <a:cubicBezTo>
                      <a:pt x="96" y="80"/>
                      <a:pt x="93" y="83"/>
                      <a:pt x="9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9" y="83"/>
                      <a:pt x="6" y="80"/>
                      <a:pt x="6" y="7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8"/>
                      <a:pt x="9" y="26"/>
                      <a:pt x="13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3" y="26"/>
                      <a:pt x="96" y="28"/>
                      <a:pt x="96" y="32"/>
                    </a:cubicBezTo>
                    <a:lnTo>
                      <a:pt x="96" y="77"/>
                    </a:lnTo>
                    <a:close/>
                    <a:moveTo>
                      <a:pt x="67" y="35"/>
                    </a:moveTo>
                    <a:cubicBezTo>
                      <a:pt x="57" y="35"/>
                      <a:pt x="48" y="44"/>
                      <a:pt x="48" y="54"/>
                    </a:cubicBezTo>
                    <a:cubicBezTo>
                      <a:pt x="48" y="65"/>
                      <a:pt x="57" y="74"/>
                      <a:pt x="67" y="74"/>
                    </a:cubicBezTo>
                    <a:cubicBezTo>
                      <a:pt x="78" y="74"/>
                      <a:pt x="86" y="65"/>
                      <a:pt x="86" y="54"/>
                    </a:cubicBezTo>
                    <a:cubicBezTo>
                      <a:pt x="86" y="44"/>
                      <a:pt x="78" y="35"/>
                      <a:pt x="67" y="35"/>
                    </a:cubicBezTo>
                    <a:close/>
                    <a:moveTo>
                      <a:pt x="67" y="67"/>
                    </a:moveTo>
                    <a:cubicBezTo>
                      <a:pt x="60" y="67"/>
                      <a:pt x="54" y="61"/>
                      <a:pt x="54" y="54"/>
                    </a:cubicBezTo>
                    <a:cubicBezTo>
                      <a:pt x="54" y="47"/>
                      <a:pt x="60" y="42"/>
                      <a:pt x="67" y="42"/>
                    </a:cubicBezTo>
                    <a:cubicBezTo>
                      <a:pt x="74" y="42"/>
                      <a:pt x="80" y="47"/>
                      <a:pt x="80" y="54"/>
                    </a:cubicBezTo>
                    <a:cubicBezTo>
                      <a:pt x="80" y="61"/>
                      <a:pt x="74" y="67"/>
                      <a:pt x="67" y="67"/>
                    </a:cubicBezTo>
                    <a:close/>
                    <a:moveTo>
                      <a:pt x="35" y="38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3" y="40"/>
                      <a:pt x="13" y="42"/>
                    </a:cubicBezTo>
                    <a:cubicBezTo>
                      <a:pt x="13" y="43"/>
                      <a:pt x="14" y="45"/>
                      <a:pt x="1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7" y="45"/>
                      <a:pt x="38" y="43"/>
                      <a:pt x="38" y="42"/>
                    </a:cubicBezTo>
                    <a:cubicBezTo>
                      <a:pt x="38" y="40"/>
                      <a:pt x="37" y="38"/>
                      <a:pt x="35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" name="îślîḋè">
              <a:extLst>
                <a:ext uri="{FF2B5EF4-FFF2-40B4-BE49-F238E27FC236}">
                  <a16:creationId xmlns="" xmlns:a16="http://schemas.microsoft.com/office/drawing/2014/main" id="{9967DDA0-40B9-4CB2-BEF1-A4982E4AB430}"/>
                </a:ext>
              </a:extLst>
            </p:cNvPr>
            <p:cNvGrpSpPr/>
            <p:nvPr/>
          </p:nvGrpSpPr>
          <p:grpSpPr>
            <a:xfrm>
              <a:off x="5035023" y="1191096"/>
              <a:ext cx="2121955" cy="3819824"/>
              <a:chOff x="5035023" y="1526075"/>
              <a:chExt cx="2121955" cy="3819824"/>
            </a:xfrm>
          </p:grpSpPr>
          <p:sp>
            <p:nvSpPr>
              <p:cNvPr id="56" name="iṣļídé">
                <a:extLst>
                  <a:ext uri="{FF2B5EF4-FFF2-40B4-BE49-F238E27FC236}">
                    <a16:creationId xmlns="" xmlns:a16="http://schemas.microsoft.com/office/drawing/2014/main" id="{C217541E-CC2F-40E9-BD41-C4FB3CF9AA46}"/>
                  </a:ext>
                </a:extLst>
              </p:cNvPr>
              <p:cNvSpPr/>
              <p:nvPr/>
            </p:nvSpPr>
            <p:spPr>
              <a:xfrm>
                <a:off x="5918158" y="189540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7" name="îSļiḍè">
                <a:extLst>
                  <a:ext uri="{FF2B5EF4-FFF2-40B4-BE49-F238E27FC236}">
                    <a16:creationId xmlns="" xmlns:a16="http://schemas.microsoft.com/office/drawing/2014/main" id="{E588877F-E6C0-443A-92C3-16901CE255AC}"/>
                  </a:ext>
                </a:extLst>
              </p:cNvPr>
              <p:cNvSpPr/>
              <p:nvPr/>
            </p:nvSpPr>
            <p:spPr>
              <a:xfrm>
                <a:off x="6401432" y="2607559"/>
                <a:ext cx="355684" cy="900370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8" name="íSľîďè">
                <a:extLst>
                  <a:ext uri="{FF2B5EF4-FFF2-40B4-BE49-F238E27FC236}">
                    <a16:creationId xmlns="" xmlns:a16="http://schemas.microsoft.com/office/drawing/2014/main" id="{AF99EF21-B621-487E-9632-1B042CF9389E}"/>
                  </a:ext>
                </a:extLst>
              </p:cNvPr>
              <p:cNvSpPr/>
              <p:nvPr/>
            </p:nvSpPr>
            <p:spPr>
              <a:xfrm>
                <a:off x="5437796" y="2362689"/>
                <a:ext cx="355684" cy="1145239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59" name="ísliďé">
                <a:extLst>
                  <a:ext uri="{FF2B5EF4-FFF2-40B4-BE49-F238E27FC236}">
                    <a16:creationId xmlns="" xmlns:a16="http://schemas.microsoft.com/office/drawing/2014/main" id="{12C1EA4A-28F4-466C-8FAC-4F78074B7129}"/>
                  </a:ext>
                </a:extLst>
              </p:cNvPr>
              <p:cNvSpPr/>
              <p:nvPr/>
            </p:nvSpPr>
            <p:spPr>
              <a:xfrm>
                <a:off x="5035023" y="3223944"/>
                <a:ext cx="2121955" cy="21219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90%</a:t>
                </a:r>
              </a:p>
            </p:txBody>
          </p:sp>
          <p:sp>
            <p:nvSpPr>
              <p:cNvPr id="60" name="ïśľiďè">
                <a:extLst>
                  <a:ext uri="{FF2B5EF4-FFF2-40B4-BE49-F238E27FC236}">
                    <a16:creationId xmlns="" xmlns:a16="http://schemas.microsoft.com/office/drawing/2014/main" id="{74C7C5EA-B60D-49CF-9F48-BCDFA7782E27}"/>
                  </a:ext>
                </a:extLst>
              </p:cNvPr>
              <p:cNvSpPr/>
              <p:nvPr/>
            </p:nvSpPr>
            <p:spPr>
              <a:xfrm>
                <a:off x="5163312" y="3352233"/>
                <a:ext cx="1865376" cy="1865376"/>
              </a:xfrm>
              <a:prstGeom prst="arc">
                <a:avLst>
                  <a:gd name="adj1" fmla="val 16200000"/>
                  <a:gd name="adj2" fmla="val 12264189"/>
                </a:avLst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grpSp>
            <p:nvGrpSpPr>
              <p:cNvPr id="61" name="îṣḻïďè">
                <a:extLst>
                  <a:ext uri="{FF2B5EF4-FFF2-40B4-BE49-F238E27FC236}">
                    <a16:creationId xmlns="" xmlns:a16="http://schemas.microsoft.com/office/drawing/2014/main" id="{FD57C69D-B50F-4114-BA14-DBD8515EC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964418" y="1526075"/>
                <a:ext cx="263163" cy="280760"/>
                <a:chOff x="328" y="1931"/>
                <a:chExt cx="329" cy="351"/>
              </a:xfrm>
              <a:solidFill>
                <a:schemeClr val="accent1"/>
              </a:solidFill>
            </p:grpSpPr>
            <p:sp>
              <p:nvSpPr>
                <p:cNvPr id="64" name="ïŝḷîḍè">
                  <a:extLst>
                    <a:ext uri="{FF2B5EF4-FFF2-40B4-BE49-F238E27FC236}">
                      <a16:creationId xmlns="" xmlns:a16="http://schemas.microsoft.com/office/drawing/2014/main" id="{E7A284BA-9087-4ACE-BAFC-A60AED7432D5}"/>
                    </a:ext>
                  </a:extLst>
                </p:cNvPr>
                <p:cNvSpPr/>
                <p:nvPr/>
              </p:nvSpPr>
              <p:spPr bwMode="auto">
                <a:xfrm>
                  <a:off x="328" y="1931"/>
                  <a:ext cx="329" cy="351"/>
                </a:xfrm>
                <a:custGeom>
                  <a:avLst/>
                  <a:gdLst>
                    <a:gd name="T0" fmla="*/ 116 w 136"/>
                    <a:gd name="T1" fmla="*/ 46 h 146"/>
                    <a:gd name="T2" fmla="*/ 113 w 136"/>
                    <a:gd name="T3" fmla="*/ 43 h 146"/>
                    <a:gd name="T4" fmla="*/ 109 w 136"/>
                    <a:gd name="T5" fmla="*/ 41 h 146"/>
                    <a:gd name="T6" fmla="*/ 33 w 136"/>
                    <a:gd name="T7" fmla="*/ 3 h 146"/>
                    <a:gd name="T8" fmla="*/ 24 w 136"/>
                    <a:gd name="T9" fmla="*/ 2 h 146"/>
                    <a:gd name="T10" fmla="*/ 31 w 136"/>
                    <a:gd name="T11" fmla="*/ 8 h 146"/>
                    <a:gd name="T12" fmla="*/ 99 w 136"/>
                    <a:gd name="T13" fmla="*/ 43 h 146"/>
                    <a:gd name="T14" fmla="*/ 98 w 136"/>
                    <a:gd name="T15" fmla="*/ 45 h 146"/>
                    <a:gd name="T16" fmla="*/ 28 w 136"/>
                    <a:gd name="T17" fmla="*/ 45 h 146"/>
                    <a:gd name="T18" fmla="*/ 4 w 136"/>
                    <a:gd name="T19" fmla="*/ 94 h 146"/>
                    <a:gd name="T20" fmla="*/ 28 w 136"/>
                    <a:gd name="T21" fmla="*/ 146 h 146"/>
                    <a:gd name="T22" fmla="*/ 118 w 136"/>
                    <a:gd name="T23" fmla="*/ 146 h 146"/>
                    <a:gd name="T24" fmla="*/ 135 w 136"/>
                    <a:gd name="T25" fmla="*/ 94 h 146"/>
                    <a:gd name="T26" fmla="*/ 117 w 136"/>
                    <a:gd name="T27" fmla="*/ 46 h 146"/>
                    <a:gd name="T28" fmla="*/ 116 w 136"/>
                    <a:gd name="T29" fmla="*/ 46 h 146"/>
                    <a:gd name="T30" fmla="*/ 121 w 136"/>
                    <a:gd name="T31" fmla="*/ 130 h 146"/>
                    <a:gd name="T32" fmla="*/ 108 w 136"/>
                    <a:gd name="T33" fmla="*/ 142 h 146"/>
                    <a:gd name="T34" fmla="*/ 95 w 136"/>
                    <a:gd name="T35" fmla="*/ 130 h 146"/>
                    <a:gd name="T36" fmla="*/ 95 w 136"/>
                    <a:gd name="T37" fmla="*/ 97 h 146"/>
                    <a:gd name="T38" fmla="*/ 108 w 136"/>
                    <a:gd name="T39" fmla="*/ 85 h 146"/>
                    <a:gd name="T40" fmla="*/ 121 w 136"/>
                    <a:gd name="T41" fmla="*/ 97 h 146"/>
                    <a:gd name="T42" fmla="*/ 121 w 136"/>
                    <a:gd name="T43" fmla="*/ 130 h 146"/>
                    <a:gd name="T44" fmla="*/ 127 w 136"/>
                    <a:gd name="T45" fmla="*/ 68 h 146"/>
                    <a:gd name="T46" fmla="*/ 116 w 136"/>
                    <a:gd name="T47" fmla="*/ 79 h 146"/>
                    <a:gd name="T48" fmla="*/ 23 w 136"/>
                    <a:gd name="T49" fmla="*/ 79 h 146"/>
                    <a:gd name="T50" fmla="*/ 12 w 136"/>
                    <a:gd name="T51" fmla="*/ 68 h 146"/>
                    <a:gd name="T52" fmla="*/ 12 w 136"/>
                    <a:gd name="T53" fmla="*/ 67 h 146"/>
                    <a:gd name="T54" fmla="*/ 23 w 136"/>
                    <a:gd name="T55" fmla="*/ 56 h 146"/>
                    <a:gd name="T56" fmla="*/ 116 w 136"/>
                    <a:gd name="T57" fmla="*/ 56 h 146"/>
                    <a:gd name="T58" fmla="*/ 127 w 136"/>
                    <a:gd name="T59" fmla="*/ 67 h 146"/>
                    <a:gd name="T60" fmla="*/ 127 w 136"/>
                    <a:gd name="T61" fmla="*/ 68 h 146"/>
                    <a:gd name="T62" fmla="*/ 127 w 136"/>
                    <a:gd name="T63" fmla="*/ 68 h 146"/>
                    <a:gd name="T64" fmla="*/ 127 w 136"/>
                    <a:gd name="T65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6" h="146">
                      <a:moveTo>
                        <a:pt x="116" y="46"/>
                      </a:moveTo>
                      <a:cubicBezTo>
                        <a:pt x="116" y="46"/>
                        <a:pt x="114" y="44"/>
                        <a:pt x="113" y="43"/>
                      </a:cubicBezTo>
                      <a:cubicBezTo>
                        <a:pt x="112" y="42"/>
                        <a:pt x="111" y="42"/>
                        <a:pt x="109" y="4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29" y="1"/>
                        <a:pt x="25" y="0"/>
                        <a:pt x="24" y="2"/>
                      </a:cubicBezTo>
                      <a:cubicBezTo>
                        <a:pt x="24" y="3"/>
                        <a:pt x="26" y="6"/>
                        <a:pt x="31" y="8"/>
                      </a:cubicBezTo>
                      <a:cubicBezTo>
                        <a:pt x="99" y="43"/>
                        <a:pt x="99" y="43"/>
                        <a:pt x="99" y="43"/>
                      </a:cubicBezTo>
                      <a:cubicBezTo>
                        <a:pt x="102" y="44"/>
                        <a:pt x="102" y="46"/>
                        <a:pt x="9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1" y="45"/>
                        <a:pt x="4" y="46"/>
                        <a:pt x="4" y="94"/>
                      </a:cubicBezTo>
                      <a:cubicBezTo>
                        <a:pt x="4" y="143"/>
                        <a:pt x="0" y="146"/>
                        <a:pt x="2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35" y="146"/>
                        <a:pt x="135" y="143"/>
                        <a:pt x="135" y="94"/>
                      </a:cubicBezTo>
                      <a:cubicBezTo>
                        <a:pt x="135" y="51"/>
                        <a:pt x="136" y="46"/>
                        <a:pt x="117" y="46"/>
                      </a:cubicBezTo>
                      <a:cubicBezTo>
                        <a:pt x="117" y="46"/>
                        <a:pt x="117" y="46"/>
                        <a:pt x="116" y="46"/>
                      </a:cubicBezTo>
                      <a:close/>
                      <a:moveTo>
                        <a:pt x="121" y="130"/>
                      </a:moveTo>
                      <a:cubicBezTo>
                        <a:pt x="121" y="137"/>
                        <a:pt x="116" y="142"/>
                        <a:pt x="108" y="142"/>
                      </a:cubicBezTo>
                      <a:cubicBezTo>
                        <a:pt x="100" y="142"/>
                        <a:pt x="95" y="137"/>
                        <a:pt x="95" y="130"/>
                      </a:cubicBezTo>
                      <a:cubicBezTo>
                        <a:pt x="95" y="97"/>
                        <a:pt x="95" y="97"/>
                        <a:pt x="95" y="97"/>
                      </a:cubicBezTo>
                      <a:cubicBezTo>
                        <a:pt x="95" y="90"/>
                        <a:pt x="100" y="85"/>
                        <a:pt x="108" y="85"/>
                      </a:cubicBezTo>
                      <a:cubicBezTo>
                        <a:pt x="116" y="85"/>
                        <a:pt x="121" y="90"/>
                        <a:pt x="121" y="97"/>
                      </a:cubicBezTo>
                      <a:lnTo>
                        <a:pt x="121" y="130"/>
                      </a:lnTo>
                      <a:close/>
                      <a:moveTo>
                        <a:pt x="127" y="68"/>
                      </a:moveTo>
                      <a:cubicBezTo>
                        <a:pt x="127" y="74"/>
                        <a:pt x="122" y="79"/>
                        <a:pt x="116" y="79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17" y="79"/>
                        <a:pt x="12" y="74"/>
                        <a:pt x="12" y="68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1"/>
                        <a:pt x="17" y="56"/>
                        <a:pt x="23" y="56"/>
                      </a:cubicBezTo>
                      <a:cubicBezTo>
                        <a:pt x="116" y="56"/>
                        <a:pt x="116" y="56"/>
                        <a:pt x="116" y="56"/>
                      </a:cubicBezTo>
                      <a:cubicBezTo>
                        <a:pt x="122" y="56"/>
                        <a:pt x="127" y="61"/>
                        <a:pt x="127" y="67"/>
                      </a:cubicBezTo>
                      <a:lnTo>
                        <a:pt x="127" y="68"/>
                      </a:lnTo>
                      <a:close/>
                      <a:moveTo>
                        <a:pt x="127" y="68"/>
                      </a:moveTo>
                      <a:cubicBezTo>
                        <a:pt x="127" y="68"/>
                        <a:pt x="127" y="68"/>
                        <a:pt x="127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íšḻîdè">
                  <a:extLst>
                    <a:ext uri="{FF2B5EF4-FFF2-40B4-BE49-F238E27FC236}">
                      <a16:creationId xmlns="" xmlns:a16="http://schemas.microsoft.com/office/drawing/2014/main" id="{29AFFB46-4ECA-4F56-826D-57F32C901C2A}"/>
                    </a:ext>
                  </a:extLst>
                </p:cNvPr>
                <p:cNvSpPr/>
                <p:nvPr/>
              </p:nvSpPr>
              <p:spPr bwMode="auto">
                <a:xfrm>
                  <a:off x="567" y="2147"/>
                  <a:ext cx="44" cy="44"/>
                </a:xfrm>
                <a:custGeom>
                  <a:avLst/>
                  <a:gdLst>
                    <a:gd name="T0" fmla="*/ 18 w 18"/>
                    <a:gd name="T1" fmla="*/ 9 h 18"/>
                    <a:gd name="T2" fmla="*/ 9 w 18"/>
                    <a:gd name="T3" fmla="*/ 18 h 18"/>
                    <a:gd name="T4" fmla="*/ 0 w 18"/>
                    <a:gd name="T5" fmla="*/ 9 h 18"/>
                    <a:gd name="T6" fmla="*/ 9 w 18"/>
                    <a:gd name="T7" fmla="*/ 0 h 18"/>
                    <a:gd name="T8" fmla="*/ 18 w 18"/>
                    <a:gd name="T9" fmla="*/ 9 h 18"/>
                    <a:gd name="T10" fmla="*/ 18 w 18"/>
                    <a:gd name="T11" fmla="*/ 9 h 18"/>
                    <a:gd name="T12" fmla="*/ 18 w 18"/>
                    <a:gd name="T1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8" y="9"/>
                      </a:moveTo>
                      <a:cubicBezTo>
                        <a:pt x="18" y="14"/>
                        <a:pt x="14" y="18"/>
                        <a:pt x="9" y="18"/>
                      </a:cubicBezTo>
                      <a:cubicBezTo>
                        <a:pt x="4" y="18"/>
                        <a:pt x="0" y="14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2" name="ïšľíḑe">
                <a:extLst>
                  <a:ext uri="{FF2B5EF4-FFF2-40B4-BE49-F238E27FC236}">
                    <a16:creationId xmlns="" xmlns:a16="http://schemas.microsoft.com/office/drawing/2014/main" id="{B3BB6FF3-A6E8-4D27-B394-B3871F2BE377}"/>
                  </a:ext>
                </a:extLst>
              </p:cNvPr>
              <p:cNvSpPr/>
              <p:nvPr/>
            </p:nvSpPr>
            <p:spPr bwMode="auto">
              <a:xfrm>
                <a:off x="5524227" y="2054768"/>
                <a:ext cx="143148" cy="229394"/>
              </a:xfrm>
              <a:custGeom>
                <a:avLst/>
                <a:gdLst>
                  <a:gd name="T0" fmla="*/ 870 w 1024"/>
                  <a:gd name="T1" fmla="*/ 0 h 1638"/>
                  <a:gd name="T2" fmla="*/ 154 w 1024"/>
                  <a:gd name="T3" fmla="*/ 0 h 1638"/>
                  <a:gd name="T4" fmla="*/ 0 w 1024"/>
                  <a:gd name="T5" fmla="*/ 154 h 1638"/>
                  <a:gd name="T6" fmla="*/ 0 w 1024"/>
                  <a:gd name="T7" fmla="*/ 1485 h 1638"/>
                  <a:gd name="T8" fmla="*/ 154 w 1024"/>
                  <a:gd name="T9" fmla="*/ 1638 h 1638"/>
                  <a:gd name="T10" fmla="*/ 870 w 1024"/>
                  <a:gd name="T11" fmla="*/ 1638 h 1638"/>
                  <a:gd name="T12" fmla="*/ 1024 w 1024"/>
                  <a:gd name="T13" fmla="*/ 1485 h 1638"/>
                  <a:gd name="T14" fmla="*/ 1024 w 1024"/>
                  <a:gd name="T15" fmla="*/ 154 h 1638"/>
                  <a:gd name="T16" fmla="*/ 870 w 1024"/>
                  <a:gd name="T17" fmla="*/ 0 h 1638"/>
                  <a:gd name="T18" fmla="*/ 307 w 1024"/>
                  <a:gd name="T19" fmla="*/ 77 h 1638"/>
                  <a:gd name="T20" fmla="*/ 717 w 1024"/>
                  <a:gd name="T21" fmla="*/ 77 h 1638"/>
                  <a:gd name="T22" fmla="*/ 717 w 1024"/>
                  <a:gd name="T23" fmla="*/ 128 h 1638"/>
                  <a:gd name="T24" fmla="*/ 307 w 1024"/>
                  <a:gd name="T25" fmla="*/ 128 h 1638"/>
                  <a:gd name="T26" fmla="*/ 307 w 1024"/>
                  <a:gd name="T27" fmla="*/ 77 h 1638"/>
                  <a:gd name="T28" fmla="*/ 512 w 1024"/>
                  <a:gd name="T29" fmla="*/ 1536 h 1638"/>
                  <a:gd name="T30" fmla="*/ 410 w 1024"/>
                  <a:gd name="T31" fmla="*/ 1434 h 1638"/>
                  <a:gd name="T32" fmla="*/ 512 w 1024"/>
                  <a:gd name="T33" fmla="*/ 1331 h 1638"/>
                  <a:gd name="T34" fmla="*/ 614 w 1024"/>
                  <a:gd name="T35" fmla="*/ 1434 h 1638"/>
                  <a:gd name="T36" fmla="*/ 512 w 1024"/>
                  <a:gd name="T37" fmla="*/ 1536 h 1638"/>
                  <a:gd name="T38" fmla="*/ 922 w 1024"/>
                  <a:gd name="T39" fmla="*/ 1229 h 1638"/>
                  <a:gd name="T40" fmla="*/ 102 w 1024"/>
                  <a:gd name="T41" fmla="*/ 1229 h 1638"/>
                  <a:gd name="T42" fmla="*/ 102 w 1024"/>
                  <a:gd name="T43" fmla="*/ 205 h 1638"/>
                  <a:gd name="T44" fmla="*/ 922 w 1024"/>
                  <a:gd name="T45" fmla="*/ 205 h 1638"/>
                  <a:gd name="T46" fmla="*/ 922 w 1024"/>
                  <a:gd name="T47" fmla="*/ 1229 h 1638"/>
                  <a:gd name="T48" fmla="*/ 922 w 1024"/>
                  <a:gd name="T49" fmla="*/ 1229 h 1638"/>
                  <a:gd name="T50" fmla="*/ 922 w 1024"/>
                  <a:gd name="T51" fmla="*/ 1229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4" h="1638">
                    <a:moveTo>
                      <a:pt x="870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485"/>
                      <a:pt x="0" y="1485"/>
                      <a:pt x="0" y="1485"/>
                    </a:cubicBezTo>
                    <a:cubicBezTo>
                      <a:pt x="0" y="1569"/>
                      <a:pt x="69" y="1638"/>
                      <a:pt x="154" y="1638"/>
                    </a:cubicBezTo>
                    <a:cubicBezTo>
                      <a:pt x="870" y="1638"/>
                      <a:pt x="870" y="1638"/>
                      <a:pt x="870" y="1638"/>
                    </a:cubicBezTo>
                    <a:cubicBezTo>
                      <a:pt x="955" y="1638"/>
                      <a:pt x="1024" y="1569"/>
                      <a:pt x="1024" y="1485"/>
                    </a:cubicBezTo>
                    <a:cubicBezTo>
                      <a:pt x="1024" y="154"/>
                      <a:pt x="1024" y="154"/>
                      <a:pt x="1024" y="154"/>
                    </a:cubicBezTo>
                    <a:cubicBezTo>
                      <a:pt x="1024" y="69"/>
                      <a:pt x="955" y="0"/>
                      <a:pt x="870" y="0"/>
                    </a:cubicBezTo>
                    <a:close/>
                    <a:moveTo>
                      <a:pt x="307" y="77"/>
                    </a:moveTo>
                    <a:cubicBezTo>
                      <a:pt x="717" y="77"/>
                      <a:pt x="717" y="77"/>
                      <a:pt x="717" y="77"/>
                    </a:cubicBezTo>
                    <a:cubicBezTo>
                      <a:pt x="717" y="128"/>
                      <a:pt x="717" y="128"/>
                      <a:pt x="717" y="128"/>
                    </a:cubicBezTo>
                    <a:cubicBezTo>
                      <a:pt x="307" y="128"/>
                      <a:pt x="307" y="128"/>
                      <a:pt x="307" y="128"/>
                    </a:cubicBezTo>
                    <a:lnTo>
                      <a:pt x="307" y="77"/>
                    </a:lnTo>
                    <a:close/>
                    <a:moveTo>
                      <a:pt x="512" y="1536"/>
                    </a:moveTo>
                    <a:cubicBezTo>
                      <a:pt x="455" y="1536"/>
                      <a:pt x="410" y="1490"/>
                      <a:pt x="410" y="1434"/>
                    </a:cubicBezTo>
                    <a:cubicBezTo>
                      <a:pt x="410" y="1377"/>
                      <a:pt x="455" y="1331"/>
                      <a:pt x="512" y="1331"/>
                    </a:cubicBezTo>
                    <a:cubicBezTo>
                      <a:pt x="569" y="1331"/>
                      <a:pt x="614" y="1377"/>
                      <a:pt x="614" y="1434"/>
                    </a:cubicBezTo>
                    <a:cubicBezTo>
                      <a:pt x="614" y="1490"/>
                      <a:pt x="569" y="1536"/>
                      <a:pt x="512" y="1536"/>
                    </a:cubicBezTo>
                    <a:close/>
                    <a:moveTo>
                      <a:pt x="922" y="1229"/>
                    </a:moveTo>
                    <a:cubicBezTo>
                      <a:pt x="102" y="1229"/>
                      <a:pt x="102" y="1229"/>
                      <a:pt x="102" y="1229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922" y="205"/>
                      <a:pt x="922" y="205"/>
                      <a:pt x="922" y="205"/>
                    </a:cubicBezTo>
                    <a:lnTo>
                      <a:pt x="922" y="1229"/>
                    </a:lnTo>
                    <a:close/>
                    <a:moveTo>
                      <a:pt x="922" y="1229"/>
                    </a:moveTo>
                    <a:cubicBezTo>
                      <a:pt x="922" y="1229"/>
                      <a:pt x="922" y="1229"/>
                      <a:pt x="922" y="122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îṣļïḋé">
                <a:extLst>
                  <a:ext uri="{FF2B5EF4-FFF2-40B4-BE49-F238E27FC236}">
                    <a16:creationId xmlns="" xmlns:a16="http://schemas.microsoft.com/office/drawing/2014/main" id="{F6518E3F-C665-4C0F-AD1A-E1EE6AD283F8}"/>
                  </a:ext>
                </a:extLst>
              </p:cNvPr>
              <p:cNvSpPr/>
              <p:nvPr/>
            </p:nvSpPr>
            <p:spPr bwMode="auto">
              <a:xfrm>
                <a:off x="6454070" y="2278632"/>
                <a:ext cx="263111" cy="255257"/>
              </a:xfrm>
              <a:custGeom>
                <a:avLst/>
                <a:gdLst>
                  <a:gd name="T0" fmla="*/ 163 w 166"/>
                  <a:gd name="T1" fmla="*/ 79 h 160"/>
                  <a:gd name="T2" fmla="*/ 163 w 166"/>
                  <a:gd name="T3" fmla="*/ 67 h 160"/>
                  <a:gd name="T4" fmla="*/ 89 w 166"/>
                  <a:gd name="T5" fmla="*/ 3 h 160"/>
                  <a:gd name="T6" fmla="*/ 77 w 166"/>
                  <a:gd name="T7" fmla="*/ 3 h 160"/>
                  <a:gd name="T8" fmla="*/ 4 w 166"/>
                  <a:gd name="T9" fmla="*/ 71 h 160"/>
                  <a:gd name="T10" fmla="*/ 3 w 166"/>
                  <a:gd name="T11" fmla="*/ 82 h 160"/>
                  <a:gd name="T12" fmla="*/ 5 w 166"/>
                  <a:gd name="T13" fmla="*/ 84 h 160"/>
                  <a:gd name="T14" fmla="*/ 16 w 166"/>
                  <a:gd name="T15" fmla="*/ 85 h 160"/>
                  <a:gd name="T16" fmla="*/ 22 w 166"/>
                  <a:gd name="T17" fmla="*/ 80 h 160"/>
                  <a:gd name="T18" fmla="*/ 22 w 166"/>
                  <a:gd name="T19" fmla="*/ 152 h 160"/>
                  <a:gd name="T20" fmla="*/ 30 w 166"/>
                  <a:gd name="T21" fmla="*/ 160 h 160"/>
                  <a:gd name="T22" fmla="*/ 58 w 166"/>
                  <a:gd name="T23" fmla="*/ 160 h 160"/>
                  <a:gd name="T24" fmla="*/ 66 w 166"/>
                  <a:gd name="T25" fmla="*/ 152 h 160"/>
                  <a:gd name="T26" fmla="*/ 66 w 166"/>
                  <a:gd name="T27" fmla="*/ 102 h 160"/>
                  <a:gd name="T28" fmla="*/ 103 w 166"/>
                  <a:gd name="T29" fmla="*/ 102 h 160"/>
                  <a:gd name="T30" fmla="*/ 103 w 166"/>
                  <a:gd name="T31" fmla="*/ 152 h 160"/>
                  <a:gd name="T32" fmla="*/ 111 w 166"/>
                  <a:gd name="T33" fmla="*/ 160 h 160"/>
                  <a:gd name="T34" fmla="*/ 141 w 166"/>
                  <a:gd name="T35" fmla="*/ 160 h 160"/>
                  <a:gd name="T36" fmla="*/ 149 w 166"/>
                  <a:gd name="T37" fmla="*/ 152 h 160"/>
                  <a:gd name="T38" fmla="*/ 149 w 166"/>
                  <a:gd name="T39" fmla="*/ 81 h 160"/>
                  <a:gd name="T40" fmla="*/ 153 w 166"/>
                  <a:gd name="T41" fmla="*/ 84 h 160"/>
                  <a:gd name="T42" fmla="*/ 161 w 166"/>
                  <a:gd name="T43" fmla="*/ 81 h 160"/>
                  <a:gd name="T44" fmla="*/ 163 w 166"/>
                  <a:gd name="T45" fmla="*/ 79 h 160"/>
                  <a:gd name="T46" fmla="*/ 163 w 166"/>
                  <a:gd name="T47" fmla="*/ 79 h 160"/>
                  <a:gd name="T48" fmla="*/ 163 w 166"/>
                  <a:gd name="T49" fmla="*/ 7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6" h="160">
                    <a:moveTo>
                      <a:pt x="163" y="79"/>
                    </a:moveTo>
                    <a:cubicBezTo>
                      <a:pt x="166" y="75"/>
                      <a:pt x="166" y="70"/>
                      <a:pt x="163" y="67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6" y="0"/>
                      <a:pt x="81" y="0"/>
                      <a:pt x="77" y="3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74"/>
                      <a:pt x="0" y="79"/>
                      <a:pt x="3" y="8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87"/>
                      <a:pt x="13" y="88"/>
                      <a:pt x="16" y="85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7"/>
                      <a:pt x="25" y="160"/>
                      <a:pt x="30" y="160"/>
                    </a:cubicBezTo>
                    <a:cubicBezTo>
                      <a:pt x="58" y="160"/>
                      <a:pt x="58" y="160"/>
                      <a:pt x="58" y="160"/>
                    </a:cubicBezTo>
                    <a:cubicBezTo>
                      <a:pt x="63" y="160"/>
                      <a:pt x="66" y="157"/>
                      <a:pt x="66" y="15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3" y="157"/>
                      <a:pt x="106" y="160"/>
                      <a:pt x="111" y="160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46" y="160"/>
                      <a:pt x="149" y="157"/>
                      <a:pt x="149" y="152"/>
                    </a:cubicBezTo>
                    <a:cubicBezTo>
                      <a:pt x="149" y="81"/>
                      <a:pt x="149" y="81"/>
                      <a:pt x="149" y="81"/>
                    </a:cubicBezTo>
                    <a:cubicBezTo>
                      <a:pt x="149" y="81"/>
                      <a:pt x="151" y="82"/>
                      <a:pt x="153" y="84"/>
                    </a:cubicBezTo>
                    <a:cubicBezTo>
                      <a:pt x="154" y="86"/>
                      <a:pt x="158" y="84"/>
                      <a:pt x="161" y="81"/>
                    </a:cubicBezTo>
                    <a:lnTo>
                      <a:pt x="163" y="79"/>
                    </a:lnTo>
                    <a:close/>
                    <a:moveTo>
                      <a:pt x="163" y="79"/>
                    </a:moveTo>
                    <a:cubicBezTo>
                      <a:pt x="163" y="79"/>
                      <a:pt x="163" y="79"/>
                      <a:pt x="163" y="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7" name="ïṧ1ïḋè">
              <a:extLst>
                <a:ext uri="{FF2B5EF4-FFF2-40B4-BE49-F238E27FC236}">
                  <a16:creationId xmlns="" xmlns:a16="http://schemas.microsoft.com/office/drawing/2014/main" id="{4334B2C3-A424-4DE9-A593-E83E96E59627}"/>
                </a:ext>
              </a:extLst>
            </p:cNvPr>
            <p:cNvGrpSpPr/>
            <p:nvPr/>
          </p:nvGrpSpPr>
          <p:grpSpPr>
            <a:xfrm>
              <a:off x="5010137" y="5010919"/>
              <a:ext cx="2151154" cy="1135114"/>
              <a:chOff x="5010137" y="5010919"/>
              <a:chExt cx="2151154" cy="1135114"/>
            </a:xfrm>
          </p:grpSpPr>
          <p:sp>
            <p:nvSpPr>
              <p:cNvPr id="54" name="îsḷiḓé">
                <a:extLst>
                  <a:ext uri="{FF2B5EF4-FFF2-40B4-BE49-F238E27FC236}">
                    <a16:creationId xmlns="" xmlns:a16="http://schemas.microsoft.com/office/drawing/2014/main" id="{747495CF-6861-4502-B3FE-46957D6914E6}"/>
                  </a:ext>
                </a:extLst>
              </p:cNvPr>
              <p:cNvSpPr txBox="1"/>
              <p:nvPr/>
            </p:nvSpPr>
            <p:spPr>
              <a:xfrm>
                <a:off x="5010137" y="5010919"/>
                <a:ext cx="2151154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55" name="iṣliḋé">
                <a:extLst>
                  <a:ext uri="{FF2B5EF4-FFF2-40B4-BE49-F238E27FC236}">
                    <a16:creationId xmlns="" xmlns:a16="http://schemas.microsoft.com/office/drawing/2014/main" id="{6B897F08-22DD-4E56-B2A1-5744F575B3E3}"/>
                  </a:ext>
                </a:extLst>
              </p:cNvPr>
              <p:cNvSpPr txBox="1"/>
              <p:nvPr/>
            </p:nvSpPr>
            <p:spPr>
              <a:xfrm>
                <a:off x="5010137" y="5409506"/>
                <a:ext cx="2151154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48" name="íṡļiḓe">
              <a:extLst>
                <a:ext uri="{FF2B5EF4-FFF2-40B4-BE49-F238E27FC236}">
                  <a16:creationId xmlns="" xmlns:a16="http://schemas.microsoft.com/office/drawing/2014/main" id="{DC8B9943-9EE2-4359-A622-221685516CE3}"/>
                </a:ext>
              </a:extLst>
            </p:cNvPr>
            <p:cNvGrpSpPr/>
            <p:nvPr/>
          </p:nvGrpSpPr>
          <p:grpSpPr>
            <a:xfrm>
              <a:off x="7650788" y="4642655"/>
              <a:ext cx="2151154" cy="1135114"/>
              <a:chOff x="7547917" y="4612332"/>
              <a:chExt cx="2368438" cy="1135114"/>
            </a:xfrm>
          </p:grpSpPr>
          <p:sp>
            <p:nvSpPr>
              <p:cNvPr id="52" name="îŝļiḍe">
                <a:extLst>
                  <a:ext uri="{FF2B5EF4-FFF2-40B4-BE49-F238E27FC236}">
                    <a16:creationId xmlns="" xmlns:a16="http://schemas.microsoft.com/office/drawing/2014/main" id="{8ABD363D-B83B-49B3-B89D-58FF66751826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53" name="îš1ïḋê">
                <a:extLst>
                  <a:ext uri="{FF2B5EF4-FFF2-40B4-BE49-F238E27FC236}">
                    <a16:creationId xmlns="" xmlns:a16="http://schemas.microsoft.com/office/drawing/2014/main" id="{A243A152-1C58-4963-858A-AB20E7C1B122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49" name="ïṡľîḓè">
              <a:extLst>
                <a:ext uri="{FF2B5EF4-FFF2-40B4-BE49-F238E27FC236}">
                  <a16:creationId xmlns="" xmlns:a16="http://schemas.microsoft.com/office/drawing/2014/main" id="{F5A8EF3F-BBAA-407D-B5A6-EC39C75DD13C}"/>
                </a:ext>
              </a:extLst>
            </p:cNvPr>
            <p:cNvGrpSpPr/>
            <p:nvPr/>
          </p:nvGrpSpPr>
          <p:grpSpPr>
            <a:xfrm>
              <a:off x="2390055" y="4642655"/>
              <a:ext cx="2151154" cy="1135114"/>
              <a:chOff x="7547917" y="4612332"/>
              <a:chExt cx="2368438" cy="1135114"/>
            </a:xfrm>
          </p:grpSpPr>
          <p:sp>
            <p:nvSpPr>
              <p:cNvPr id="50" name="iṡḷíḑe">
                <a:extLst>
                  <a:ext uri="{FF2B5EF4-FFF2-40B4-BE49-F238E27FC236}">
                    <a16:creationId xmlns="" xmlns:a16="http://schemas.microsoft.com/office/drawing/2014/main" id="{AEC33F15-8524-4670-8D3C-79A4937F57A5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51" name="ïşľidè">
                <a:extLst>
                  <a:ext uri="{FF2B5EF4-FFF2-40B4-BE49-F238E27FC236}">
                    <a16:creationId xmlns="" xmlns:a16="http://schemas.microsoft.com/office/drawing/2014/main" id="{1B02EC64-75AA-4988-B6E0-4D811D0DBD66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665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32580F-AFD2-4C16-97E6-D414440D2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ED8BBD0-B1E6-4BA4-9D73-693F51A9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B6DAE02-643D-472B-BA58-DD49BDF3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392" name="216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4562" y="1222824"/>
            <a:ext cx="8822877" cy="4923976"/>
            <a:chOff x="1684562" y="1222824"/>
            <a:chExt cx="8822877" cy="4923976"/>
          </a:xfrm>
        </p:grpSpPr>
        <p:grpSp>
          <p:nvGrpSpPr>
            <p:cNvPr id="393" name="ïŝļiḍè"/>
            <p:cNvGrpSpPr/>
            <p:nvPr/>
          </p:nvGrpSpPr>
          <p:grpSpPr>
            <a:xfrm>
              <a:off x="8240697" y="1222824"/>
              <a:ext cx="2266742" cy="4923976"/>
              <a:chOff x="9180333" y="1222824"/>
              <a:chExt cx="2266742" cy="4923976"/>
            </a:xfrm>
          </p:grpSpPr>
          <p:sp>
            <p:nvSpPr>
              <p:cNvPr id="406" name="iŝḻîďê"/>
              <p:cNvSpPr/>
              <p:nvPr/>
            </p:nvSpPr>
            <p:spPr>
              <a:xfrm flipH="1">
                <a:off x="10783882" y="3823950"/>
                <a:ext cx="107755" cy="148302"/>
              </a:xfrm>
              <a:custGeom>
                <a:avLst/>
                <a:gdLst/>
                <a:ahLst/>
                <a:cxnLst/>
                <a:rect l="l" t="t" r="r" b="b"/>
                <a:pathLst>
                  <a:path w="82" h="113" extrusionOk="0">
                    <a:moveTo>
                      <a:pt x="81" y="107"/>
                    </a:moveTo>
                    <a:cubicBezTo>
                      <a:pt x="81" y="109"/>
                      <a:pt x="80" y="110"/>
                      <a:pt x="79" y="111"/>
                    </a:cubicBezTo>
                    <a:cubicBezTo>
                      <a:pt x="78" y="112"/>
                      <a:pt x="77" y="113"/>
                      <a:pt x="75" y="113"/>
                    </a:cubicBezTo>
                    <a:cubicBezTo>
                      <a:pt x="74" y="113"/>
                      <a:pt x="74" y="113"/>
                      <a:pt x="73" y="113"/>
                    </a:cubicBezTo>
                    <a:cubicBezTo>
                      <a:pt x="72" y="113"/>
                      <a:pt x="71" y="113"/>
                      <a:pt x="70" y="113"/>
                    </a:cubicBezTo>
                    <a:cubicBezTo>
                      <a:pt x="70" y="113"/>
                      <a:pt x="69" y="112"/>
                      <a:pt x="68" y="112"/>
                    </a:cubicBezTo>
                    <a:cubicBezTo>
                      <a:pt x="68" y="112"/>
                      <a:pt x="67" y="111"/>
                      <a:pt x="67" y="110"/>
                    </a:cubicBezTo>
                    <a:cubicBezTo>
                      <a:pt x="66" y="109"/>
                      <a:pt x="65" y="108"/>
                      <a:pt x="65" y="106"/>
                    </a:cubicBezTo>
                    <a:cubicBezTo>
                      <a:pt x="65" y="104"/>
                      <a:pt x="65" y="103"/>
                      <a:pt x="64" y="101"/>
                    </a:cubicBezTo>
                    <a:cubicBezTo>
                      <a:pt x="64" y="99"/>
                      <a:pt x="64" y="97"/>
                      <a:pt x="64" y="95"/>
                    </a:cubicBezTo>
                    <a:cubicBezTo>
                      <a:pt x="63" y="93"/>
                      <a:pt x="63" y="91"/>
                      <a:pt x="63" y="89"/>
                    </a:cubicBezTo>
                    <a:cubicBezTo>
                      <a:pt x="62" y="88"/>
                      <a:pt x="60" y="88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49" y="87"/>
                      <a:pt x="46" y="87"/>
                    </a:cubicBezTo>
                    <a:cubicBezTo>
                      <a:pt x="43" y="88"/>
                      <a:pt x="40" y="88"/>
                      <a:pt x="37" y="89"/>
                    </a:cubicBezTo>
                    <a:cubicBezTo>
                      <a:pt x="34" y="89"/>
                      <a:pt x="32" y="90"/>
                      <a:pt x="29" y="91"/>
                    </a:cubicBezTo>
                    <a:cubicBezTo>
                      <a:pt x="27" y="92"/>
                      <a:pt x="24" y="93"/>
                      <a:pt x="22" y="94"/>
                    </a:cubicBezTo>
                    <a:cubicBezTo>
                      <a:pt x="20" y="96"/>
                      <a:pt x="19" y="98"/>
                      <a:pt x="19" y="100"/>
                    </a:cubicBezTo>
                    <a:cubicBezTo>
                      <a:pt x="18" y="102"/>
                      <a:pt x="18" y="104"/>
                      <a:pt x="18" y="106"/>
                    </a:cubicBezTo>
                    <a:cubicBezTo>
                      <a:pt x="18" y="107"/>
                      <a:pt x="17" y="108"/>
                      <a:pt x="17" y="109"/>
                    </a:cubicBezTo>
                    <a:cubicBezTo>
                      <a:pt x="17" y="110"/>
                      <a:pt x="16" y="110"/>
                      <a:pt x="16" y="111"/>
                    </a:cubicBezTo>
                    <a:cubicBezTo>
                      <a:pt x="15" y="112"/>
                      <a:pt x="14" y="112"/>
                      <a:pt x="13" y="113"/>
                    </a:cubicBezTo>
                    <a:cubicBezTo>
                      <a:pt x="13" y="113"/>
                      <a:pt x="12" y="113"/>
                      <a:pt x="11" y="113"/>
                    </a:cubicBezTo>
                    <a:cubicBezTo>
                      <a:pt x="9" y="113"/>
                      <a:pt x="7" y="112"/>
                      <a:pt x="6" y="111"/>
                    </a:cubicBezTo>
                    <a:cubicBezTo>
                      <a:pt x="5" y="110"/>
                      <a:pt x="4" y="109"/>
                      <a:pt x="3" y="107"/>
                    </a:cubicBezTo>
                    <a:cubicBezTo>
                      <a:pt x="1" y="104"/>
                      <a:pt x="0" y="101"/>
                      <a:pt x="0" y="98"/>
                    </a:cubicBezTo>
                    <a:cubicBezTo>
                      <a:pt x="0" y="94"/>
                      <a:pt x="1" y="91"/>
                      <a:pt x="2" y="88"/>
                    </a:cubicBezTo>
                    <a:cubicBezTo>
                      <a:pt x="3" y="84"/>
                      <a:pt x="4" y="81"/>
                      <a:pt x="6" y="78"/>
                    </a:cubicBezTo>
                    <a:cubicBezTo>
                      <a:pt x="7" y="75"/>
                      <a:pt x="9" y="71"/>
                      <a:pt x="11" y="67"/>
                    </a:cubicBezTo>
                    <a:cubicBezTo>
                      <a:pt x="12" y="64"/>
                      <a:pt x="14" y="60"/>
                      <a:pt x="16" y="57"/>
                    </a:cubicBezTo>
                    <a:cubicBezTo>
                      <a:pt x="17" y="51"/>
                      <a:pt x="19" y="46"/>
                      <a:pt x="21" y="40"/>
                    </a:cubicBezTo>
                    <a:cubicBezTo>
                      <a:pt x="23" y="35"/>
                      <a:pt x="25" y="30"/>
                      <a:pt x="27" y="24"/>
                    </a:cubicBezTo>
                    <a:cubicBezTo>
                      <a:pt x="28" y="22"/>
                      <a:pt x="29" y="20"/>
                      <a:pt x="30" y="17"/>
                    </a:cubicBezTo>
                    <a:cubicBezTo>
                      <a:pt x="31" y="14"/>
                      <a:pt x="33" y="12"/>
                      <a:pt x="34" y="10"/>
                    </a:cubicBezTo>
                    <a:cubicBezTo>
                      <a:pt x="35" y="7"/>
                      <a:pt x="37" y="5"/>
                      <a:pt x="39" y="4"/>
                    </a:cubicBezTo>
                    <a:cubicBezTo>
                      <a:pt x="41" y="2"/>
                      <a:pt x="43" y="1"/>
                      <a:pt x="46" y="0"/>
                    </a:cubicBezTo>
                    <a:cubicBezTo>
                      <a:pt x="48" y="0"/>
                      <a:pt x="51" y="0"/>
                      <a:pt x="53" y="1"/>
                    </a:cubicBezTo>
                    <a:cubicBezTo>
                      <a:pt x="55" y="3"/>
                      <a:pt x="57" y="4"/>
                      <a:pt x="58" y="5"/>
                    </a:cubicBezTo>
                    <a:cubicBezTo>
                      <a:pt x="60" y="7"/>
                      <a:pt x="62" y="9"/>
                      <a:pt x="63" y="11"/>
                    </a:cubicBezTo>
                    <a:cubicBezTo>
                      <a:pt x="64" y="13"/>
                      <a:pt x="65" y="15"/>
                      <a:pt x="66" y="17"/>
                    </a:cubicBezTo>
                    <a:cubicBezTo>
                      <a:pt x="67" y="19"/>
                      <a:pt x="67" y="22"/>
                      <a:pt x="68" y="24"/>
                    </a:cubicBezTo>
                    <a:cubicBezTo>
                      <a:pt x="68" y="26"/>
                      <a:pt x="69" y="29"/>
                      <a:pt x="69" y="31"/>
                    </a:cubicBezTo>
                    <a:cubicBezTo>
                      <a:pt x="71" y="40"/>
                      <a:pt x="73" y="50"/>
                      <a:pt x="75" y="59"/>
                    </a:cubicBezTo>
                    <a:cubicBezTo>
                      <a:pt x="77" y="68"/>
                      <a:pt x="78" y="78"/>
                      <a:pt x="80" y="87"/>
                    </a:cubicBezTo>
                    <a:cubicBezTo>
                      <a:pt x="80" y="89"/>
                      <a:pt x="80" y="90"/>
                      <a:pt x="80" y="92"/>
                    </a:cubicBezTo>
                    <a:cubicBezTo>
                      <a:pt x="81" y="93"/>
                      <a:pt x="81" y="95"/>
                      <a:pt x="81" y="97"/>
                    </a:cubicBezTo>
                    <a:cubicBezTo>
                      <a:pt x="81" y="98"/>
                      <a:pt x="82" y="100"/>
                      <a:pt x="82" y="102"/>
                    </a:cubicBezTo>
                    <a:cubicBezTo>
                      <a:pt x="82" y="103"/>
                      <a:pt x="82" y="105"/>
                      <a:pt x="81" y="107"/>
                    </a:cubicBezTo>
                    <a:close/>
                    <a:moveTo>
                      <a:pt x="56" y="61"/>
                    </a:moveTo>
                    <a:cubicBezTo>
                      <a:pt x="56" y="58"/>
                      <a:pt x="55" y="55"/>
                      <a:pt x="55" y="52"/>
                    </a:cubicBezTo>
                    <a:cubicBezTo>
                      <a:pt x="54" y="48"/>
                      <a:pt x="54" y="45"/>
                      <a:pt x="53" y="42"/>
                    </a:cubicBezTo>
                    <a:cubicBezTo>
                      <a:pt x="52" y="39"/>
                      <a:pt x="51" y="36"/>
                      <a:pt x="51" y="33"/>
                    </a:cubicBezTo>
                    <a:cubicBezTo>
                      <a:pt x="50" y="30"/>
                      <a:pt x="49" y="26"/>
                      <a:pt x="48" y="23"/>
                    </a:cubicBezTo>
                    <a:cubicBezTo>
                      <a:pt x="45" y="26"/>
                      <a:pt x="43" y="29"/>
                      <a:pt x="41" y="32"/>
                    </a:cubicBezTo>
                    <a:cubicBezTo>
                      <a:pt x="40" y="35"/>
                      <a:pt x="38" y="39"/>
                      <a:pt x="37" y="42"/>
                    </a:cubicBezTo>
                    <a:cubicBezTo>
                      <a:pt x="35" y="45"/>
                      <a:pt x="34" y="49"/>
                      <a:pt x="33" y="52"/>
                    </a:cubicBezTo>
                    <a:cubicBezTo>
                      <a:pt x="32" y="56"/>
                      <a:pt x="31" y="59"/>
                      <a:pt x="31" y="63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7"/>
                      <a:pt x="30" y="67"/>
                      <a:pt x="30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2" y="69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7" y="69"/>
                      <a:pt x="38" y="69"/>
                      <a:pt x="39" y="69"/>
                    </a:cubicBezTo>
                    <a:cubicBezTo>
                      <a:pt x="40" y="69"/>
                      <a:pt x="41" y="69"/>
                      <a:pt x="42" y="69"/>
                    </a:cubicBezTo>
                    <a:cubicBezTo>
                      <a:pt x="44" y="69"/>
                      <a:pt x="45" y="69"/>
                      <a:pt x="46" y="69"/>
                    </a:cubicBezTo>
                    <a:cubicBezTo>
                      <a:pt x="48" y="69"/>
                      <a:pt x="49" y="68"/>
                      <a:pt x="51" y="68"/>
                    </a:cubicBezTo>
                    <a:cubicBezTo>
                      <a:pt x="52" y="67"/>
                      <a:pt x="53" y="66"/>
                      <a:pt x="54" y="65"/>
                    </a:cubicBezTo>
                    <a:cubicBezTo>
                      <a:pt x="55" y="64"/>
                      <a:pt x="55" y="63"/>
                      <a:pt x="5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7" name="iṣḷîḓe"/>
              <p:cNvSpPr/>
              <p:nvPr/>
            </p:nvSpPr>
            <p:spPr>
              <a:xfrm flipH="1">
                <a:off x="10539489" y="4051125"/>
                <a:ext cx="172185" cy="224397"/>
              </a:xfrm>
              <a:custGeom>
                <a:avLst/>
                <a:gdLst/>
                <a:ahLst/>
                <a:cxnLst/>
                <a:rect l="l" t="t" r="r" b="b"/>
                <a:pathLst>
                  <a:path w="131" h="171" extrusionOk="0">
                    <a:moveTo>
                      <a:pt x="129" y="75"/>
                    </a:moveTo>
                    <a:cubicBezTo>
                      <a:pt x="131" y="80"/>
                      <a:pt x="131" y="85"/>
                      <a:pt x="131" y="89"/>
                    </a:cubicBezTo>
                    <a:cubicBezTo>
                      <a:pt x="130" y="94"/>
                      <a:pt x="129" y="99"/>
                      <a:pt x="127" y="103"/>
                    </a:cubicBezTo>
                    <a:cubicBezTo>
                      <a:pt x="126" y="108"/>
                      <a:pt x="124" y="112"/>
                      <a:pt x="121" y="117"/>
                    </a:cubicBezTo>
                    <a:cubicBezTo>
                      <a:pt x="118" y="121"/>
                      <a:pt x="115" y="125"/>
                      <a:pt x="113" y="128"/>
                    </a:cubicBezTo>
                    <a:cubicBezTo>
                      <a:pt x="109" y="133"/>
                      <a:pt x="106" y="137"/>
                      <a:pt x="102" y="141"/>
                    </a:cubicBezTo>
                    <a:cubicBezTo>
                      <a:pt x="98" y="145"/>
                      <a:pt x="94" y="149"/>
                      <a:pt x="90" y="153"/>
                    </a:cubicBezTo>
                    <a:cubicBezTo>
                      <a:pt x="86" y="156"/>
                      <a:pt x="82" y="159"/>
                      <a:pt x="78" y="163"/>
                    </a:cubicBezTo>
                    <a:cubicBezTo>
                      <a:pt x="74" y="166"/>
                      <a:pt x="70" y="168"/>
                      <a:pt x="65" y="170"/>
                    </a:cubicBezTo>
                    <a:cubicBezTo>
                      <a:pt x="60" y="171"/>
                      <a:pt x="56" y="170"/>
                      <a:pt x="52" y="168"/>
                    </a:cubicBezTo>
                    <a:cubicBezTo>
                      <a:pt x="48" y="167"/>
                      <a:pt x="44" y="164"/>
                      <a:pt x="41" y="160"/>
                    </a:cubicBezTo>
                    <a:cubicBezTo>
                      <a:pt x="38" y="157"/>
                      <a:pt x="35" y="153"/>
                      <a:pt x="33" y="148"/>
                    </a:cubicBezTo>
                    <a:cubicBezTo>
                      <a:pt x="31" y="144"/>
                      <a:pt x="29" y="140"/>
                      <a:pt x="27" y="136"/>
                    </a:cubicBezTo>
                    <a:cubicBezTo>
                      <a:pt x="25" y="132"/>
                      <a:pt x="24" y="127"/>
                      <a:pt x="23" y="122"/>
                    </a:cubicBezTo>
                    <a:cubicBezTo>
                      <a:pt x="21" y="118"/>
                      <a:pt x="20" y="113"/>
                      <a:pt x="19" y="109"/>
                    </a:cubicBezTo>
                    <a:cubicBezTo>
                      <a:pt x="18" y="104"/>
                      <a:pt x="17" y="99"/>
                      <a:pt x="16" y="94"/>
                    </a:cubicBezTo>
                    <a:cubicBezTo>
                      <a:pt x="15" y="90"/>
                      <a:pt x="13" y="85"/>
                      <a:pt x="12" y="80"/>
                    </a:cubicBezTo>
                    <a:cubicBezTo>
                      <a:pt x="11" y="77"/>
                      <a:pt x="10" y="75"/>
                      <a:pt x="9" y="72"/>
                    </a:cubicBezTo>
                    <a:cubicBezTo>
                      <a:pt x="8" y="70"/>
                      <a:pt x="7" y="67"/>
                      <a:pt x="6" y="65"/>
                    </a:cubicBezTo>
                    <a:cubicBezTo>
                      <a:pt x="5" y="62"/>
                      <a:pt x="4" y="59"/>
                      <a:pt x="3" y="57"/>
                    </a:cubicBezTo>
                    <a:cubicBezTo>
                      <a:pt x="2" y="54"/>
                      <a:pt x="1" y="51"/>
                      <a:pt x="0" y="49"/>
                    </a:cubicBezTo>
                    <a:cubicBezTo>
                      <a:pt x="0" y="43"/>
                      <a:pt x="0" y="39"/>
                      <a:pt x="2" y="34"/>
                    </a:cubicBezTo>
                    <a:cubicBezTo>
                      <a:pt x="4" y="30"/>
                      <a:pt x="7" y="26"/>
                      <a:pt x="10" y="23"/>
                    </a:cubicBezTo>
                    <a:cubicBezTo>
                      <a:pt x="13" y="19"/>
                      <a:pt x="17" y="16"/>
                      <a:pt x="21" y="14"/>
                    </a:cubicBezTo>
                    <a:cubicBezTo>
                      <a:pt x="25" y="11"/>
                      <a:pt x="29" y="9"/>
                      <a:pt x="33" y="7"/>
                    </a:cubicBezTo>
                    <a:cubicBezTo>
                      <a:pt x="38" y="5"/>
                      <a:pt x="42" y="3"/>
                      <a:pt x="47" y="2"/>
                    </a:cubicBezTo>
                    <a:cubicBezTo>
                      <a:pt x="52" y="1"/>
                      <a:pt x="56" y="0"/>
                      <a:pt x="61" y="0"/>
                    </a:cubicBezTo>
                    <a:cubicBezTo>
                      <a:pt x="63" y="0"/>
                      <a:pt x="66" y="0"/>
                      <a:pt x="68" y="1"/>
                    </a:cubicBezTo>
                    <a:cubicBezTo>
                      <a:pt x="70" y="1"/>
                      <a:pt x="73" y="2"/>
                      <a:pt x="75" y="3"/>
                    </a:cubicBezTo>
                    <a:cubicBezTo>
                      <a:pt x="77" y="4"/>
                      <a:pt x="79" y="5"/>
                      <a:pt x="80" y="7"/>
                    </a:cubicBezTo>
                    <a:cubicBezTo>
                      <a:pt x="82" y="9"/>
                      <a:pt x="83" y="11"/>
                      <a:pt x="84" y="13"/>
                    </a:cubicBezTo>
                    <a:cubicBezTo>
                      <a:pt x="85" y="15"/>
                      <a:pt x="86" y="18"/>
                      <a:pt x="87" y="21"/>
                    </a:cubicBezTo>
                    <a:cubicBezTo>
                      <a:pt x="88" y="23"/>
                      <a:pt x="88" y="26"/>
                      <a:pt x="88" y="29"/>
                    </a:cubicBezTo>
                    <a:cubicBezTo>
                      <a:pt x="88" y="32"/>
                      <a:pt x="87" y="34"/>
                      <a:pt x="87" y="37"/>
                    </a:cubicBezTo>
                    <a:cubicBezTo>
                      <a:pt x="86" y="39"/>
                      <a:pt x="86" y="42"/>
                      <a:pt x="85" y="45"/>
                    </a:cubicBezTo>
                    <a:cubicBezTo>
                      <a:pt x="90" y="44"/>
                      <a:pt x="95" y="44"/>
                      <a:pt x="99" y="46"/>
                    </a:cubicBezTo>
                    <a:cubicBezTo>
                      <a:pt x="104" y="47"/>
                      <a:pt x="108" y="50"/>
                      <a:pt x="112" y="53"/>
                    </a:cubicBezTo>
                    <a:cubicBezTo>
                      <a:pt x="116" y="56"/>
                      <a:pt x="119" y="59"/>
                      <a:pt x="122" y="63"/>
                    </a:cubicBezTo>
                    <a:cubicBezTo>
                      <a:pt x="126" y="66"/>
                      <a:pt x="128" y="70"/>
                      <a:pt x="129" y="75"/>
                    </a:cubicBezTo>
                    <a:close/>
                    <a:moveTo>
                      <a:pt x="99" y="81"/>
                    </a:moveTo>
                    <a:cubicBezTo>
                      <a:pt x="98" y="78"/>
                      <a:pt x="96" y="76"/>
                      <a:pt x="94" y="74"/>
                    </a:cubicBezTo>
                    <a:cubicBezTo>
                      <a:pt x="92" y="72"/>
                      <a:pt x="89" y="70"/>
                      <a:pt x="87" y="69"/>
                    </a:cubicBezTo>
                    <a:cubicBezTo>
                      <a:pt x="85" y="69"/>
                      <a:pt x="84" y="69"/>
                      <a:pt x="84" y="69"/>
                    </a:cubicBezTo>
                    <a:cubicBezTo>
                      <a:pt x="84" y="69"/>
                      <a:pt x="83" y="69"/>
                      <a:pt x="83" y="69"/>
                    </a:cubicBezTo>
                    <a:cubicBezTo>
                      <a:pt x="80" y="70"/>
                      <a:pt x="77" y="71"/>
                      <a:pt x="75" y="73"/>
                    </a:cubicBezTo>
                    <a:cubicBezTo>
                      <a:pt x="72" y="74"/>
                      <a:pt x="69" y="76"/>
                      <a:pt x="67" y="78"/>
                    </a:cubicBezTo>
                    <a:cubicBezTo>
                      <a:pt x="64" y="80"/>
                      <a:pt x="62" y="82"/>
                      <a:pt x="60" y="84"/>
                    </a:cubicBezTo>
                    <a:cubicBezTo>
                      <a:pt x="58" y="87"/>
                      <a:pt x="56" y="89"/>
                      <a:pt x="54" y="92"/>
                    </a:cubicBezTo>
                    <a:cubicBezTo>
                      <a:pt x="53" y="95"/>
                      <a:pt x="51" y="97"/>
                      <a:pt x="50" y="100"/>
                    </a:cubicBezTo>
                    <a:cubicBezTo>
                      <a:pt x="49" y="103"/>
                      <a:pt x="49" y="106"/>
                      <a:pt x="49" y="109"/>
                    </a:cubicBezTo>
                    <a:cubicBezTo>
                      <a:pt x="48" y="112"/>
                      <a:pt x="49" y="115"/>
                      <a:pt x="49" y="118"/>
                    </a:cubicBezTo>
                    <a:cubicBezTo>
                      <a:pt x="50" y="121"/>
                      <a:pt x="50" y="124"/>
                      <a:pt x="52" y="127"/>
                    </a:cubicBezTo>
                    <a:cubicBezTo>
                      <a:pt x="52" y="129"/>
                      <a:pt x="53" y="130"/>
                      <a:pt x="54" y="132"/>
                    </a:cubicBezTo>
                    <a:cubicBezTo>
                      <a:pt x="55" y="133"/>
                      <a:pt x="57" y="134"/>
                      <a:pt x="58" y="135"/>
                    </a:cubicBezTo>
                    <a:cubicBezTo>
                      <a:pt x="60" y="136"/>
                      <a:pt x="61" y="136"/>
                      <a:pt x="63" y="137"/>
                    </a:cubicBezTo>
                    <a:cubicBezTo>
                      <a:pt x="65" y="137"/>
                      <a:pt x="67" y="136"/>
                      <a:pt x="69" y="135"/>
                    </a:cubicBezTo>
                    <a:cubicBezTo>
                      <a:pt x="74" y="133"/>
                      <a:pt x="78" y="130"/>
                      <a:pt x="82" y="126"/>
                    </a:cubicBezTo>
                    <a:cubicBezTo>
                      <a:pt x="86" y="122"/>
                      <a:pt x="90" y="118"/>
                      <a:pt x="93" y="113"/>
                    </a:cubicBezTo>
                    <a:cubicBezTo>
                      <a:pt x="94" y="110"/>
                      <a:pt x="96" y="108"/>
                      <a:pt x="97" y="105"/>
                    </a:cubicBezTo>
                    <a:cubicBezTo>
                      <a:pt x="98" y="103"/>
                      <a:pt x="99" y="100"/>
                      <a:pt x="99" y="97"/>
                    </a:cubicBezTo>
                    <a:cubicBezTo>
                      <a:pt x="100" y="95"/>
                      <a:pt x="100" y="92"/>
                      <a:pt x="100" y="89"/>
                    </a:cubicBezTo>
                    <a:cubicBezTo>
                      <a:pt x="100" y="87"/>
                      <a:pt x="100" y="84"/>
                      <a:pt x="99" y="81"/>
                    </a:cubicBezTo>
                    <a:close/>
                    <a:moveTo>
                      <a:pt x="62" y="34"/>
                    </a:moveTo>
                    <a:cubicBezTo>
                      <a:pt x="61" y="32"/>
                      <a:pt x="60" y="31"/>
                      <a:pt x="59" y="30"/>
                    </a:cubicBezTo>
                    <a:cubicBezTo>
                      <a:pt x="57" y="28"/>
                      <a:pt x="55" y="28"/>
                      <a:pt x="54" y="27"/>
                    </a:cubicBezTo>
                    <a:cubicBezTo>
                      <a:pt x="52" y="27"/>
                      <a:pt x="50" y="27"/>
                      <a:pt x="48" y="28"/>
                    </a:cubicBezTo>
                    <a:cubicBezTo>
                      <a:pt x="46" y="28"/>
                      <a:pt x="44" y="29"/>
                      <a:pt x="42" y="30"/>
                    </a:cubicBezTo>
                    <a:cubicBezTo>
                      <a:pt x="40" y="31"/>
                      <a:pt x="38" y="32"/>
                      <a:pt x="36" y="33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0" y="40"/>
                      <a:pt x="29" y="42"/>
                      <a:pt x="29" y="45"/>
                    </a:cubicBezTo>
                    <a:cubicBezTo>
                      <a:pt x="28" y="47"/>
                      <a:pt x="28" y="50"/>
                      <a:pt x="29" y="52"/>
                    </a:cubicBezTo>
                    <a:cubicBezTo>
                      <a:pt x="29" y="54"/>
                      <a:pt x="30" y="56"/>
                      <a:pt x="31" y="58"/>
                    </a:cubicBezTo>
                    <a:cubicBezTo>
                      <a:pt x="31" y="60"/>
                      <a:pt x="32" y="63"/>
                      <a:pt x="32" y="65"/>
                    </a:cubicBezTo>
                    <a:cubicBezTo>
                      <a:pt x="33" y="67"/>
                      <a:pt x="34" y="68"/>
                      <a:pt x="35" y="70"/>
                    </a:cubicBezTo>
                    <a:cubicBezTo>
                      <a:pt x="35" y="72"/>
                      <a:pt x="36" y="73"/>
                      <a:pt x="37" y="75"/>
                    </a:cubicBezTo>
                    <a:cubicBezTo>
                      <a:pt x="41" y="73"/>
                      <a:pt x="44" y="70"/>
                      <a:pt x="47" y="67"/>
                    </a:cubicBezTo>
                    <a:cubicBezTo>
                      <a:pt x="50" y="64"/>
                      <a:pt x="53" y="60"/>
                      <a:pt x="55" y="57"/>
                    </a:cubicBezTo>
                    <a:cubicBezTo>
                      <a:pt x="56" y="55"/>
                      <a:pt x="57" y="54"/>
                      <a:pt x="58" y="52"/>
                    </a:cubicBezTo>
                    <a:cubicBezTo>
                      <a:pt x="59" y="50"/>
                      <a:pt x="60" y="48"/>
                      <a:pt x="61" y="46"/>
                    </a:cubicBezTo>
                    <a:cubicBezTo>
                      <a:pt x="62" y="44"/>
                      <a:pt x="62" y="42"/>
                      <a:pt x="63" y="40"/>
                    </a:cubicBezTo>
                    <a:cubicBezTo>
                      <a:pt x="63" y="38"/>
                      <a:pt x="63" y="36"/>
                      <a:pt x="62" y="3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8" name="i$1iḍè"/>
              <p:cNvSpPr/>
              <p:nvPr/>
            </p:nvSpPr>
            <p:spPr>
              <a:xfrm flipH="1">
                <a:off x="10253439" y="3922263"/>
                <a:ext cx="79983" cy="85538"/>
              </a:xfrm>
              <a:custGeom>
                <a:avLst/>
                <a:gdLst/>
                <a:ahLst/>
                <a:cxnLst/>
                <a:rect l="l" t="t" r="r" b="b"/>
                <a:pathLst>
                  <a:path w="61" h="65" extrusionOk="0">
                    <a:moveTo>
                      <a:pt x="41" y="5"/>
                    </a:moveTo>
                    <a:cubicBezTo>
                      <a:pt x="44" y="7"/>
                      <a:pt x="46" y="8"/>
                      <a:pt x="47" y="10"/>
                    </a:cubicBezTo>
                    <a:cubicBezTo>
                      <a:pt x="49" y="12"/>
                      <a:pt x="51" y="14"/>
                      <a:pt x="52" y="17"/>
                    </a:cubicBezTo>
                    <a:cubicBezTo>
                      <a:pt x="54" y="19"/>
                      <a:pt x="55" y="21"/>
                      <a:pt x="56" y="24"/>
                    </a:cubicBezTo>
                    <a:cubicBezTo>
                      <a:pt x="57" y="26"/>
                      <a:pt x="58" y="29"/>
                      <a:pt x="59" y="31"/>
                    </a:cubicBezTo>
                    <a:cubicBezTo>
                      <a:pt x="60" y="34"/>
                      <a:pt x="60" y="36"/>
                      <a:pt x="61" y="39"/>
                    </a:cubicBezTo>
                    <a:cubicBezTo>
                      <a:pt x="61" y="42"/>
                      <a:pt x="61" y="44"/>
                      <a:pt x="61" y="47"/>
                    </a:cubicBezTo>
                    <a:cubicBezTo>
                      <a:pt x="61" y="49"/>
                      <a:pt x="60" y="52"/>
                      <a:pt x="59" y="54"/>
                    </a:cubicBezTo>
                    <a:cubicBezTo>
                      <a:pt x="59" y="57"/>
                      <a:pt x="57" y="59"/>
                      <a:pt x="56" y="61"/>
                    </a:cubicBezTo>
                    <a:cubicBezTo>
                      <a:pt x="55" y="62"/>
                      <a:pt x="54" y="63"/>
                      <a:pt x="53" y="64"/>
                    </a:cubicBezTo>
                    <a:cubicBezTo>
                      <a:pt x="52" y="64"/>
                      <a:pt x="51" y="65"/>
                      <a:pt x="50" y="65"/>
                    </a:cubicBezTo>
                    <a:cubicBezTo>
                      <a:pt x="48" y="65"/>
                      <a:pt x="47" y="65"/>
                      <a:pt x="46" y="65"/>
                    </a:cubicBezTo>
                    <a:cubicBezTo>
                      <a:pt x="45" y="64"/>
                      <a:pt x="44" y="64"/>
                      <a:pt x="43" y="63"/>
                    </a:cubicBezTo>
                    <a:cubicBezTo>
                      <a:pt x="42" y="63"/>
                      <a:pt x="41" y="62"/>
                      <a:pt x="41" y="62"/>
                    </a:cubicBezTo>
                    <a:cubicBezTo>
                      <a:pt x="40" y="61"/>
                      <a:pt x="39" y="61"/>
                      <a:pt x="39" y="60"/>
                    </a:cubicBezTo>
                    <a:cubicBezTo>
                      <a:pt x="38" y="60"/>
                      <a:pt x="37" y="59"/>
                      <a:pt x="37" y="59"/>
                    </a:cubicBezTo>
                    <a:cubicBezTo>
                      <a:pt x="36" y="58"/>
                      <a:pt x="35" y="58"/>
                      <a:pt x="35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2" y="55"/>
                      <a:pt x="31" y="55"/>
                      <a:pt x="30" y="54"/>
                    </a:cubicBezTo>
                    <a:cubicBezTo>
                      <a:pt x="29" y="53"/>
                      <a:pt x="28" y="53"/>
                      <a:pt x="27" y="52"/>
                    </a:cubicBezTo>
                    <a:cubicBezTo>
                      <a:pt x="26" y="51"/>
                      <a:pt x="25" y="50"/>
                      <a:pt x="24" y="49"/>
                    </a:cubicBezTo>
                    <a:cubicBezTo>
                      <a:pt x="23" y="49"/>
                      <a:pt x="21" y="48"/>
                      <a:pt x="20" y="47"/>
                    </a:cubicBezTo>
                    <a:cubicBezTo>
                      <a:pt x="19" y="46"/>
                      <a:pt x="18" y="45"/>
                      <a:pt x="17" y="45"/>
                    </a:cubicBezTo>
                    <a:cubicBezTo>
                      <a:pt x="16" y="43"/>
                      <a:pt x="14" y="42"/>
                      <a:pt x="13" y="41"/>
                    </a:cubicBezTo>
                    <a:cubicBezTo>
                      <a:pt x="11" y="40"/>
                      <a:pt x="10" y="38"/>
                      <a:pt x="8" y="37"/>
                    </a:cubicBezTo>
                    <a:cubicBezTo>
                      <a:pt x="7" y="36"/>
                      <a:pt x="5" y="35"/>
                      <a:pt x="4" y="33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2" y="23"/>
                      <a:pt x="2" y="22"/>
                      <a:pt x="3" y="21"/>
                    </a:cubicBezTo>
                    <a:cubicBezTo>
                      <a:pt x="3" y="19"/>
                      <a:pt x="4" y="18"/>
                      <a:pt x="5" y="16"/>
                    </a:cubicBezTo>
                    <a:cubicBezTo>
                      <a:pt x="5" y="15"/>
                      <a:pt x="6" y="13"/>
                      <a:pt x="7" y="12"/>
                    </a:cubicBezTo>
                    <a:cubicBezTo>
                      <a:pt x="8" y="10"/>
                      <a:pt x="9" y="8"/>
                      <a:pt x="11" y="6"/>
                    </a:cubicBezTo>
                    <a:cubicBezTo>
                      <a:pt x="12" y="5"/>
                      <a:pt x="14" y="4"/>
                      <a:pt x="16" y="3"/>
                    </a:cubicBezTo>
                    <a:cubicBezTo>
                      <a:pt x="18" y="2"/>
                      <a:pt x="20" y="1"/>
                      <a:pt x="22" y="1"/>
                    </a:cubicBezTo>
                    <a:cubicBezTo>
                      <a:pt x="25" y="0"/>
                      <a:pt x="27" y="0"/>
                      <a:pt x="29" y="0"/>
                    </a:cubicBezTo>
                    <a:cubicBezTo>
                      <a:pt x="31" y="1"/>
                      <a:pt x="33" y="1"/>
                      <a:pt x="35" y="2"/>
                    </a:cubicBezTo>
                    <a:cubicBezTo>
                      <a:pt x="38" y="3"/>
                      <a:pt x="40" y="4"/>
                      <a:pt x="41" y="5"/>
                    </a:cubicBezTo>
                    <a:close/>
                    <a:moveTo>
                      <a:pt x="34" y="13"/>
                    </a:moveTo>
                    <a:cubicBezTo>
                      <a:pt x="32" y="12"/>
                      <a:pt x="31" y="11"/>
                      <a:pt x="30" y="10"/>
                    </a:cubicBezTo>
                    <a:cubicBezTo>
                      <a:pt x="28" y="9"/>
                      <a:pt x="26" y="9"/>
                      <a:pt x="25" y="9"/>
                    </a:cubicBezTo>
                    <a:cubicBezTo>
                      <a:pt x="24" y="9"/>
                      <a:pt x="23" y="9"/>
                      <a:pt x="23" y="10"/>
                    </a:cubicBezTo>
                    <a:cubicBezTo>
                      <a:pt x="22" y="10"/>
                      <a:pt x="21" y="11"/>
                      <a:pt x="21" y="11"/>
                    </a:cubicBezTo>
                    <a:cubicBezTo>
                      <a:pt x="20" y="12"/>
                      <a:pt x="20" y="12"/>
                      <a:pt x="19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7" y="16"/>
                      <a:pt x="17" y="17"/>
                      <a:pt x="16" y="17"/>
                    </a:cubicBezTo>
                    <a:cubicBezTo>
                      <a:pt x="16" y="18"/>
                      <a:pt x="16" y="19"/>
                      <a:pt x="15" y="20"/>
                    </a:cubicBezTo>
                    <a:cubicBezTo>
                      <a:pt x="15" y="20"/>
                      <a:pt x="14" y="21"/>
                      <a:pt x="14" y="22"/>
                    </a:cubicBezTo>
                    <a:cubicBezTo>
                      <a:pt x="14" y="22"/>
                      <a:pt x="13" y="23"/>
                      <a:pt x="13" y="24"/>
                    </a:cubicBezTo>
                    <a:cubicBezTo>
                      <a:pt x="13" y="26"/>
                      <a:pt x="14" y="28"/>
                      <a:pt x="16" y="29"/>
                    </a:cubicBezTo>
                    <a:cubicBezTo>
                      <a:pt x="17" y="31"/>
                      <a:pt x="18" y="32"/>
                      <a:pt x="20" y="34"/>
                    </a:cubicBezTo>
                    <a:cubicBezTo>
                      <a:pt x="22" y="35"/>
                      <a:pt x="23" y="36"/>
                      <a:pt x="25" y="37"/>
                    </a:cubicBezTo>
                    <a:cubicBezTo>
                      <a:pt x="27" y="39"/>
                      <a:pt x="28" y="40"/>
                      <a:pt x="30" y="41"/>
                    </a:cubicBezTo>
                    <a:cubicBezTo>
                      <a:pt x="32" y="43"/>
                      <a:pt x="35" y="45"/>
                      <a:pt x="38" y="46"/>
                    </a:cubicBezTo>
                    <a:cubicBezTo>
                      <a:pt x="40" y="48"/>
                      <a:pt x="43" y="50"/>
                      <a:pt x="46" y="51"/>
                    </a:cubicBezTo>
                    <a:cubicBezTo>
                      <a:pt x="47" y="49"/>
                      <a:pt x="48" y="48"/>
                      <a:pt x="48" y="46"/>
                    </a:cubicBezTo>
                    <a:cubicBezTo>
                      <a:pt x="48" y="44"/>
                      <a:pt x="48" y="42"/>
                      <a:pt x="48" y="41"/>
                    </a:cubicBezTo>
                    <a:cubicBezTo>
                      <a:pt x="48" y="39"/>
                      <a:pt x="47" y="37"/>
                      <a:pt x="47" y="35"/>
                    </a:cubicBezTo>
                    <a:cubicBezTo>
                      <a:pt x="46" y="34"/>
                      <a:pt x="46" y="32"/>
                      <a:pt x="45" y="30"/>
                    </a:cubicBezTo>
                    <a:cubicBezTo>
                      <a:pt x="45" y="29"/>
                      <a:pt x="44" y="27"/>
                      <a:pt x="43" y="25"/>
                    </a:cubicBezTo>
                    <a:cubicBezTo>
                      <a:pt x="43" y="24"/>
                      <a:pt x="42" y="22"/>
                      <a:pt x="41" y="21"/>
                    </a:cubicBezTo>
                    <a:cubicBezTo>
                      <a:pt x="40" y="19"/>
                      <a:pt x="39" y="18"/>
                      <a:pt x="38" y="16"/>
                    </a:cubicBezTo>
                    <a:cubicBezTo>
                      <a:pt x="37" y="15"/>
                      <a:pt x="35" y="14"/>
                      <a:pt x="34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09" name="işḻîďê"/>
              <p:cNvSpPr/>
              <p:nvPr/>
            </p:nvSpPr>
            <p:spPr>
              <a:xfrm flipH="1">
                <a:off x="10876084" y="3742300"/>
                <a:ext cx="81094" cy="115532"/>
              </a:xfrm>
              <a:custGeom>
                <a:avLst/>
                <a:gdLst/>
                <a:ahLst/>
                <a:cxnLst/>
                <a:rect l="l" t="t" r="r" b="b"/>
                <a:pathLst>
                  <a:path w="62" h="88" extrusionOk="0">
                    <a:moveTo>
                      <a:pt x="62" y="27"/>
                    </a:moveTo>
                    <a:cubicBezTo>
                      <a:pt x="62" y="28"/>
                      <a:pt x="62" y="29"/>
                      <a:pt x="61" y="30"/>
                    </a:cubicBezTo>
                    <a:cubicBezTo>
                      <a:pt x="61" y="30"/>
                      <a:pt x="60" y="31"/>
                      <a:pt x="60" y="31"/>
                    </a:cubicBezTo>
                    <a:cubicBezTo>
                      <a:pt x="59" y="32"/>
                      <a:pt x="58" y="32"/>
                      <a:pt x="57" y="32"/>
                    </a:cubicBezTo>
                    <a:cubicBezTo>
                      <a:pt x="57" y="32"/>
                      <a:pt x="56" y="32"/>
                      <a:pt x="55" y="32"/>
                    </a:cubicBezTo>
                    <a:cubicBezTo>
                      <a:pt x="54" y="32"/>
                      <a:pt x="52" y="32"/>
                      <a:pt x="51" y="31"/>
                    </a:cubicBezTo>
                    <a:cubicBezTo>
                      <a:pt x="50" y="30"/>
                      <a:pt x="49" y="29"/>
                      <a:pt x="49" y="27"/>
                    </a:cubicBezTo>
                    <a:cubicBezTo>
                      <a:pt x="48" y="26"/>
                      <a:pt x="48" y="24"/>
                      <a:pt x="47" y="23"/>
                    </a:cubicBezTo>
                    <a:cubicBezTo>
                      <a:pt x="46" y="21"/>
                      <a:pt x="46" y="20"/>
                      <a:pt x="46" y="18"/>
                    </a:cubicBezTo>
                    <a:cubicBezTo>
                      <a:pt x="45" y="17"/>
                      <a:pt x="44" y="16"/>
                      <a:pt x="43" y="15"/>
                    </a:cubicBezTo>
                    <a:cubicBezTo>
                      <a:pt x="42" y="14"/>
                      <a:pt x="41" y="14"/>
                      <a:pt x="39" y="14"/>
                    </a:cubicBezTo>
                    <a:cubicBezTo>
                      <a:pt x="37" y="14"/>
                      <a:pt x="35" y="14"/>
                      <a:pt x="34" y="15"/>
                    </a:cubicBezTo>
                    <a:cubicBezTo>
                      <a:pt x="32" y="16"/>
                      <a:pt x="30" y="17"/>
                      <a:pt x="29" y="18"/>
                    </a:cubicBezTo>
                    <a:cubicBezTo>
                      <a:pt x="27" y="19"/>
                      <a:pt x="26" y="21"/>
                      <a:pt x="25" y="22"/>
                    </a:cubicBezTo>
                    <a:cubicBezTo>
                      <a:pt x="24" y="24"/>
                      <a:pt x="23" y="26"/>
                      <a:pt x="22" y="27"/>
                    </a:cubicBezTo>
                    <a:cubicBezTo>
                      <a:pt x="20" y="31"/>
                      <a:pt x="18" y="35"/>
                      <a:pt x="17" y="38"/>
                    </a:cubicBezTo>
                    <a:cubicBezTo>
                      <a:pt x="16" y="42"/>
                      <a:pt x="15" y="46"/>
                      <a:pt x="15" y="50"/>
                    </a:cubicBezTo>
                    <a:cubicBezTo>
                      <a:pt x="15" y="53"/>
                      <a:pt x="15" y="55"/>
                      <a:pt x="16" y="58"/>
                    </a:cubicBezTo>
                    <a:cubicBezTo>
                      <a:pt x="16" y="61"/>
                      <a:pt x="17" y="63"/>
                      <a:pt x="19" y="66"/>
                    </a:cubicBezTo>
                    <a:cubicBezTo>
                      <a:pt x="20" y="68"/>
                      <a:pt x="22" y="70"/>
                      <a:pt x="25" y="71"/>
                    </a:cubicBezTo>
                    <a:cubicBezTo>
                      <a:pt x="27" y="72"/>
                      <a:pt x="30" y="73"/>
                      <a:pt x="33" y="73"/>
                    </a:cubicBezTo>
                    <a:cubicBezTo>
                      <a:pt x="35" y="73"/>
                      <a:pt x="36" y="73"/>
                      <a:pt x="38" y="72"/>
                    </a:cubicBezTo>
                    <a:cubicBezTo>
                      <a:pt x="39" y="72"/>
                      <a:pt x="41" y="71"/>
                      <a:pt x="42" y="70"/>
                    </a:cubicBezTo>
                    <a:cubicBezTo>
                      <a:pt x="43" y="70"/>
                      <a:pt x="45" y="69"/>
                      <a:pt x="46" y="68"/>
                    </a:cubicBezTo>
                    <a:cubicBezTo>
                      <a:pt x="47" y="67"/>
                      <a:pt x="48" y="66"/>
                      <a:pt x="49" y="66"/>
                    </a:cubicBezTo>
                    <a:cubicBezTo>
                      <a:pt x="49" y="65"/>
                      <a:pt x="50" y="65"/>
                      <a:pt x="51" y="64"/>
                    </a:cubicBezTo>
                    <a:cubicBezTo>
                      <a:pt x="51" y="63"/>
                      <a:pt x="52" y="63"/>
                      <a:pt x="53" y="63"/>
                    </a:cubicBezTo>
                    <a:cubicBezTo>
                      <a:pt x="54" y="63"/>
                      <a:pt x="54" y="63"/>
                      <a:pt x="55" y="64"/>
                    </a:cubicBezTo>
                    <a:cubicBezTo>
                      <a:pt x="55" y="64"/>
                      <a:pt x="56" y="65"/>
                      <a:pt x="56" y="65"/>
                    </a:cubicBezTo>
                    <a:cubicBezTo>
                      <a:pt x="56" y="66"/>
                      <a:pt x="56" y="67"/>
                      <a:pt x="56" y="68"/>
                    </a:cubicBezTo>
                    <a:cubicBezTo>
                      <a:pt x="56" y="68"/>
                      <a:pt x="56" y="69"/>
                      <a:pt x="56" y="70"/>
                    </a:cubicBezTo>
                    <a:cubicBezTo>
                      <a:pt x="56" y="72"/>
                      <a:pt x="55" y="74"/>
                      <a:pt x="53" y="76"/>
                    </a:cubicBezTo>
                    <a:cubicBezTo>
                      <a:pt x="52" y="78"/>
                      <a:pt x="50" y="80"/>
                      <a:pt x="48" y="82"/>
                    </a:cubicBezTo>
                    <a:cubicBezTo>
                      <a:pt x="46" y="83"/>
                      <a:pt x="44" y="85"/>
                      <a:pt x="42" y="86"/>
                    </a:cubicBezTo>
                    <a:cubicBezTo>
                      <a:pt x="40" y="87"/>
                      <a:pt x="37" y="87"/>
                      <a:pt x="35" y="87"/>
                    </a:cubicBezTo>
                    <a:cubicBezTo>
                      <a:pt x="32" y="88"/>
                      <a:pt x="30" y="88"/>
                      <a:pt x="27" y="87"/>
                    </a:cubicBezTo>
                    <a:cubicBezTo>
                      <a:pt x="25" y="86"/>
                      <a:pt x="22" y="85"/>
                      <a:pt x="20" y="84"/>
                    </a:cubicBezTo>
                    <a:cubicBezTo>
                      <a:pt x="18" y="83"/>
                      <a:pt x="16" y="82"/>
                      <a:pt x="14" y="80"/>
                    </a:cubicBezTo>
                    <a:cubicBezTo>
                      <a:pt x="12" y="78"/>
                      <a:pt x="11" y="77"/>
                      <a:pt x="9" y="75"/>
                    </a:cubicBezTo>
                    <a:cubicBezTo>
                      <a:pt x="6" y="71"/>
                      <a:pt x="4" y="66"/>
                      <a:pt x="2" y="61"/>
                    </a:cubicBezTo>
                    <a:cubicBezTo>
                      <a:pt x="0" y="56"/>
                      <a:pt x="0" y="51"/>
                      <a:pt x="0" y="46"/>
                    </a:cubicBezTo>
                    <a:cubicBezTo>
                      <a:pt x="1" y="41"/>
                      <a:pt x="2" y="36"/>
                      <a:pt x="4" y="31"/>
                    </a:cubicBezTo>
                    <a:cubicBezTo>
                      <a:pt x="6" y="26"/>
                      <a:pt x="8" y="21"/>
                      <a:pt x="11" y="17"/>
                    </a:cubicBezTo>
                    <a:cubicBezTo>
                      <a:pt x="13" y="15"/>
                      <a:pt x="14" y="13"/>
                      <a:pt x="16" y="11"/>
                    </a:cubicBezTo>
                    <a:cubicBezTo>
                      <a:pt x="18" y="9"/>
                      <a:pt x="20" y="7"/>
                      <a:pt x="22" y="5"/>
                    </a:cubicBezTo>
                    <a:cubicBezTo>
                      <a:pt x="24" y="3"/>
                      <a:pt x="26" y="2"/>
                      <a:pt x="28" y="1"/>
                    </a:cubicBezTo>
                    <a:cubicBezTo>
                      <a:pt x="31" y="0"/>
                      <a:pt x="33" y="0"/>
                      <a:pt x="36" y="0"/>
                    </a:cubicBezTo>
                    <a:cubicBezTo>
                      <a:pt x="40" y="0"/>
                      <a:pt x="43" y="1"/>
                      <a:pt x="46" y="2"/>
                    </a:cubicBezTo>
                    <a:cubicBezTo>
                      <a:pt x="49" y="4"/>
                      <a:pt x="52" y="6"/>
                      <a:pt x="54" y="9"/>
                    </a:cubicBezTo>
                    <a:cubicBezTo>
                      <a:pt x="56" y="11"/>
                      <a:pt x="58" y="14"/>
                      <a:pt x="60" y="17"/>
                    </a:cubicBezTo>
                    <a:cubicBezTo>
                      <a:pt x="61" y="20"/>
                      <a:pt x="62" y="24"/>
                      <a:pt x="62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0" name="íṣļîḋe"/>
              <p:cNvSpPr/>
              <p:nvPr/>
            </p:nvSpPr>
            <p:spPr>
              <a:xfrm flipH="1">
                <a:off x="10462283" y="3294615"/>
                <a:ext cx="97201" cy="139415"/>
              </a:xfrm>
              <a:custGeom>
                <a:avLst/>
                <a:gdLst/>
                <a:ahLst/>
                <a:cxnLst/>
                <a:rect l="l" t="t" r="r" b="b"/>
                <a:pathLst>
                  <a:path w="74" h="106" extrusionOk="0">
                    <a:moveTo>
                      <a:pt x="74" y="64"/>
                    </a:moveTo>
                    <a:cubicBezTo>
                      <a:pt x="74" y="65"/>
                      <a:pt x="74" y="66"/>
                      <a:pt x="74" y="67"/>
                    </a:cubicBezTo>
                    <a:cubicBezTo>
                      <a:pt x="74" y="68"/>
                      <a:pt x="74" y="70"/>
                      <a:pt x="74" y="71"/>
                    </a:cubicBezTo>
                    <a:cubicBezTo>
                      <a:pt x="72" y="75"/>
                      <a:pt x="69" y="78"/>
                      <a:pt x="66" y="82"/>
                    </a:cubicBezTo>
                    <a:cubicBezTo>
                      <a:pt x="63" y="85"/>
                      <a:pt x="60" y="88"/>
                      <a:pt x="57" y="91"/>
                    </a:cubicBezTo>
                    <a:cubicBezTo>
                      <a:pt x="54" y="94"/>
                      <a:pt x="51" y="97"/>
                      <a:pt x="47" y="99"/>
                    </a:cubicBezTo>
                    <a:cubicBezTo>
                      <a:pt x="44" y="102"/>
                      <a:pt x="40" y="104"/>
                      <a:pt x="36" y="105"/>
                    </a:cubicBezTo>
                    <a:cubicBezTo>
                      <a:pt x="35" y="106"/>
                      <a:pt x="33" y="106"/>
                      <a:pt x="32" y="106"/>
                    </a:cubicBezTo>
                    <a:cubicBezTo>
                      <a:pt x="30" y="106"/>
                      <a:pt x="29" y="106"/>
                      <a:pt x="28" y="105"/>
                    </a:cubicBezTo>
                    <a:cubicBezTo>
                      <a:pt x="26" y="104"/>
                      <a:pt x="25" y="103"/>
                      <a:pt x="24" y="102"/>
                    </a:cubicBezTo>
                    <a:cubicBezTo>
                      <a:pt x="23" y="101"/>
                      <a:pt x="22" y="100"/>
                      <a:pt x="21" y="99"/>
                    </a:cubicBezTo>
                    <a:cubicBezTo>
                      <a:pt x="19" y="96"/>
                      <a:pt x="18" y="94"/>
                      <a:pt x="17" y="92"/>
                    </a:cubicBezTo>
                    <a:cubicBezTo>
                      <a:pt x="16" y="89"/>
                      <a:pt x="15" y="86"/>
                      <a:pt x="14" y="84"/>
                    </a:cubicBezTo>
                    <a:cubicBezTo>
                      <a:pt x="13" y="81"/>
                      <a:pt x="12" y="79"/>
                      <a:pt x="11" y="76"/>
                    </a:cubicBezTo>
                    <a:cubicBezTo>
                      <a:pt x="10" y="73"/>
                      <a:pt x="9" y="71"/>
                      <a:pt x="8" y="68"/>
                    </a:cubicBezTo>
                    <a:cubicBezTo>
                      <a:pt x="7" y="64"/>
                      <a:pt x="6" y="60"/>
                      <a:pt x="5" y="56"/>
                    </a:cubicBezTo>
                    <a:cubicBezTo>
                      <a:pt x="4" y="52"/>
                      <a:pt x="3" y="48"/>
                      <a:pt x="2" y="44"/>
                    </a:cubicBezTo>
                    <a:cubicBezTo>
                      <a:pt x="2" y="40"/>
                      <a:pt x="1" y="36"/>
                      <a:pt x="1" y="32"/>
                    </a:cubicBezTo>
                    <a:cubicBezTo>
                      <a:pt x="0" y="28"/>
                      <a:pt x="1" y="24"/>
                      <a:pt x="2" y="19"/>
                    </a:cubicBezTo>
                    <a:cubicBezTo>
                      <a:pt x="4" y="17"/>
                      <a:pt x="7" y="15"/>
                      <a:pt x="10" y="14"/>
                    </a:cubicBezTo>
                    <a:cubicBezTo>
                      <a:pt x="13" y="12"/>
                      <a:pt x="16" y="10"/>
                      <a:pt x="19" y="9"/>
                    </a:cubicBezTo>
                    <a:cubicBezTo>
                      <a:pt x="22" y="7"/>
                      <a:pt x="25" y="6"/>
                      <a:pt x="29" y="4"/>
                    </a:cubicBezTo>
                    <a:cubicBezTo>
                      <a:pt x="32" y="3"/>
                      <a:pt x="36" y="2"/>
                      <a:pt x="40" y="1"/>
                    </a:cubicBezTo>
                    <a:cubicBezTo>
                      <a:pt x="41" y="0"/>
                      <a:pt x="42" y="0"/>
                      <a:pt x="43" y="0"/>
                    </a:cubicBezTo>
                    <a:cubicBezTo>
                      <a:pt x="44" y="0"/>
                      <a:pt x="45" y="1"/>
                      <a:pt x="47" y="1"/>
                    </a:cubicBezTo>
                    <a:cubicBezTo>
                      <a:pt x="48" y="2"/>
                      <a:pt x="48" y="2"/>
                      <a:pt x="49" y="3"/>
                    </a:cubicBezTo>
                    <a:cubicBezTo>
                      <a:pt x="50" y="4"/>
                      <a:pt x="50" y="5"/>
                      <a:pt x="51" y="7"/>
                    </a:cubicBezTo>
                    <a:cubicBezTo>
                      <a:pt x="51" y="7"/>
                      <a:pt x="51" y="8"/>
                      <a:pt x="51" y="9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2" y="12"/>
                      <a:pt x="51" y="12"/>
                      <a:pt x="51" y="13"/>
                    </a:cubicBezTo>
                    <a:cubicBezTo>
                      <a:pt x="51" y="13"/>
                      <a:pt x="50" y="14"/>
                      <a:pt x="49" y="14"/>
                    </a:cubicBezTo>
                    <a:cubicBezTo>
                      <a:pt x="44" y="15"/>
                      <a:pt x="38" y="17"/>
                      <a:pt x="33" y="19"/>
                    </a:cubicBezTo>
                    <a:cubicBezTo>
                      <a:pt x="28" y="21"/>
                      <a:pt x="22" y="23"/>
                      <a:pt x="17" y="26"/>
                    </a:cubicBezTo>
                    <a:cubicBezTo>
                      <a:pt x="17" y="28"/>
                      <a:pt x="17" y="30"/>
                      <a:pt x="17" y="32"/>
                    </a:cubicBezTo>
                    <a:cubicBezTo>
                      <a:pt x="17" y="34"/>
                      <a:pt x="17" y="37"/>
                      <a:pt x="18" y="38"/>
                    </a:cubicBezTo>
                    <a:cubicBezTo>
                      <a:pt x="18" y="39"/>
                      <a:pt x="18" y="39"/>
                      <a:pt x="19" y="40"/>
                    </a:cubicBezTo>
                    <a:cubicBezTo>
                      <a:pt x="19" y="41"/>
                      <a:pt x="19" y="41"/>
                      <a:pt x="19" y="42"/>
                    </a:cubicBezTo>
                    <a:cubicBezTo>
                      <a:pt x="22" y="41"/>
                      <a:pt x="25" y="39"/>
                      <a:pt x="27" y="38"/>
                    </a:cubicBezTo>
                    <a:cubicBezTo>
                      <a:pt x="29" y="37"/>
                      <a:pt x="32" y="36"/>
                      <a:pt x="34" y="35"/>
                    </a:cubicBezTo>
                    <a:cubicBezTo>
                      <a:pt x="37" y="33"/>
                      <a:pt x="39" y="32"/>
                      <a:pt x="42" y="31"/>
                    </a:cubicBezTo>
                    <a:cubicBezTo>
                      <a:pt x="45" y="30"/>
                      <a:pt x="47" y="29"/>
                      <a:pt x="50" y="28"/>
                    </a:cubicBezTo>
                    <a:cubicBezTo>
                      <a:pt x="51" y="27"/>
                      <a:pt x="52" y="27"/>
                      <a:pt x="53" y="27"/>
                    </a:cubicBezTo>
                    <a:cubicBezTo>
                      <a:pt x="55" y="27"/>
                      <a:pt x="56" y="27"/>
                      <a:pt x="57" y="28"/>
                    </a:cubicBezTo>
                    <a:cubicBezTo>
                      <a:pt x="58" y="28"/>
                      <a:pt x="59" y="29"/>
                      <a:pt x="60" y="30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2" y="34"/>
                      <a:pt x="62" y="36"/>
                      <a:pt x="61" y="37"/>
                    </a:cubicBezTo>
                    <a:cubicBezTo>
                      <a:pt x="61" y="38"/>
                      <a:pt x="60" y="39"/>
                      <a:pt x="59" y="40"/>
                    </a:cubicBezTo>
                    <a:cubicBezTo>
                      <a:pt x="58" y="40"/>
                      <a:pt x="57" y="41"/>
                      <a:pt x="56" y="42"/>
                    </a:cubicBezTo>
                    <a:cubicBezTo>
                      <a:pt x="55" y="42"/>
                      <a:pt x="54" y="43"/>
                      <a:pt x="53" y="43"/>
                    </a:cubicBezTo>
                    <a:cubicBezTo>
                      <a:pt x="49" y="45"/>
                      <a:pt x="46" y="47"/>
                      <a:pt x="43" y="49"/>
                    </a:cubicBezTo>
                    <a:cubicBezTo>
                      <a:pt x="39" y="50"/>
                      <a:pt x="36" y="52"/>
                      <a:pt x="33" y="54"/>
                    </a:cubicBezTo>
                    <a:cubicBezTo>
                      <a:pt x="31" y="55"/>
                      <a:pt x="30" y="57"/>
                      <a:pt x="29" y="58"/>
                    </a:cubicBezTo>
                    <a:cubicBezTo>
                      <a:pt x="28" y="60"/>
                      <a:pt x="27" y="62"/>
                      <a:pt x="26" y="63"/>
                    </a:cubicBezTo>
                    <a:cubicBezTo>
                      <a:pt x="25" y="65"/>
                      <a:pt x="25" y="67"/>
                      <a:pt x="25" y="69"/>
                    </a:cubicBezTo>
                    <a:cubicBezTo>
                      <a:pt x="25" y="71"/>
                      <a:pt x="25" y="73"/>
                      <a:pt x="26" y="74"/>
                    </a:cubicBezTo>
                    <a:cubicBezTo>
                      <a:pt x="27" y="77"/>
                      <a:pt x="28" y="79"/>
                      <a:pt x="29" y="81"/>
                    </a:cubicBezTo>
                    <a:cubicBezTo>
                      <a:pt x="31" y="83"/>
                      <a:pt x="32" y="85"/>
                      <a:pt x="34" y="87"/>
                    </a:cubicBezTo>
                    <a:cubicBezTo>
                      <a:pt x="35" y="87"/>
                      <a:pt x="37" y="86"/>
                      <a:pt x="39" y="85"/>
                    </a:cubicBezTo>
                    <a:cubicBezTo>
                      <a:pt x="40" y="84"/>
                      <a:pt x="41" y="83"/>
                      <a:pt x="43" y="81"/>
                    </a:cubicBezTo>
                    <a:cubicBezTo>
                      <a:pt x="44" y="80"/>
                      <a:pt x="45" y="79"/>
                      <a:pt x="47" y="78"/>
                    </a:cubicBezTo>
                    <a:cubicBezTo>
                      <a:pt x="48" y="76"/>
                      <a:pt x="49" y="75"/>
                      <a:pt x="51" y="73"/>
                    </a:cubicBezTo>
                    <a:cubicBezTo>
                      <a:pt x="53" y="71"/>
                      <a:pt x="55" y="68"/>
                      <a:pt x="58" y="65"/>
                    </a:cubicBezTo>
                    <a:cubicBezTo>
                      <a:pt x="60" y="63"/>
                      <a:pt x="63" y="61"/>
                      <a:pt x="67" y="59"/>
                    </a:cubicBezTo>
                    <a:cubicBezTo>
                      <a:pt x="68" y="58"/>
                      <a:pt x="69" y="58"/>
                      <a:pt x="69" y="58"/>
                    </a:cubicBezTo>
                    <a:cubicBezTo>
                      <a:pt x="70" y="58"/>
                      <a:pt x="71" y="59"/>
                      <a:pt x="72" y="59"/>
                    </a:cubicBezTo>
                    <a:cubicBezTo>
                      <a:pt x="72" y="60"/>
                      <a:pt x="73" y="61"/>
                      <a:pt x="73" y="61"/>
                    </a:cubicBezTo>
                    <a:cubicBezTo>
                      <a:pt x="74" y="62"/>
                      <a:pt x="74" y="63"/>
                      <a:pt x="74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1" name="ïšḷidé"/>
              <p:cNvSpPr/>
              <p:nvPr/>
            </p:nvSpPr>
            <p:spPr>
              <a:xfrm flipH="1">
                <a:off x="10573926" y="3806731"/>
                <a:ext cx="163854" cy="131639"/>
              </a:xfrm>
              <a:custGeom>
                <a:avLst/>
                <a:gdLst/>
                <a:ahLst/>
                <a:cxnLst/>
                <a:rect l="l" t="t" r="r" b="b"/>
                <a:pathLst>
                  <a:path w="125" h="100" extrusionOk="0">
                    <a:moveTo>
                      <a:pt x="102" y="76"/>
                    </a:moveTo>
                    <a:cubicBezTo>
                      <a:pt x="101" y="77"/>
                      <a:pt x="100" y="78"/>
                      <a:pt x="98" y="79"/>
                    </a:cubicBezTo>
                    <a:cubicBezTo>
                      <a:pt x="97" y="79"/>
                      <a:pt x="96" y="79"/>
                      <a:pt x="94" y="79"/>
                    </a:cubicBezTo>
                    <a:cubicBezTo>
                      <a:pt x="93" y="79"/>
                      <a:pt x="91" y="79"/>
                      <a:pt x="90" y="79"/>
                    </a:cubicBezTo>
                    <a:cubicBezTo>
                      <a:pt x="89" y="78"/>
                      <a:pt x="87" y="78"/>
                      <a:pt x="86" y="77"/>
                    </a:cubicBezTo>
                    <a:cubicBezTo>
                      <a:pt x="82" y="76"/>
                      <a:pt x="78" y="74"/>
                      <a:pt x="74" y="72"/>
                    </a:cubicBezTo>
                    <a:cubicBezTo>
                      <a:pt x="71" y="70"/>
                      <a:pt x="67" y="68"/>
                      <a:pt x="63" y="66"/>
                    </a:cubicBezTo>
                    <a:cubicBezTo>
                      <a:pt x="61" y="66"/>
                      <a:pt x="60" y="65"/>
                      <a:pt x="58" y="64"/>
                    </a:cubicBezTo>
                    <a:cubicBezTo>
                      <a:pt x="57" y="63"/>
                      <a:pt x="55" y="63"/>
                      <a:pt x="53" y="62"/>
                    </a:cubicBezTo>
                    <a:cubicBezTo>
                      <a:pt x="52" y="61"/>
                      <a:pt x="50" y="61"/>
                      <a:pt x="48" y="61"/>
                    </a:cubicBezTo>
                    <a:cubicBezTo>
                      <a:pt x="46" y="60"/>
                      <a:pt x="45" y="60"/>
                      <a:pt x="43" y="60"/>
                    </a:cubicBezTo>
                    <a:cubicBezTo>
                      <a:pt x="42" y="62"/>
                      <a:pt x="40" y="64"/>
                      <a:pt x="39" y="65"/>
                    </a:cubicBezTo>
                    <a:cubicBezTo>
                      <a:pt x="38" y="67"/>
                      <a:pt x="37" y="69"/>
                      <a:pt x="35" y="71"/>
                    </a:cubicBezTo>
                    <a:cubicBezTo>
                      <a:pt x="34" y="73"/>
                      <a:pt x="33" y="75"/>
                      <a:pt x="31" y="77"/>
                    </a:cubicBezTo>
                    <a:cubicBezTo>
                      <a:pt x="30" y="80"/>
                      <a:pt x="28" y="82"/>
                      <a:pt x="27" y="84"/>
                    </a:cubicBezTo>
                    <a:cubicBezTo>
                      <a:pt x="25" y="86"/>
                      <a:pt x="23" y="88"/>
                      <a:pt x="22" y="90"/>
                    </a:cubicBezTo>
                    <a:cubicBezTo>
                      <a:pt x="20" y="92"/>
                      <a:pt x="18" y="94"/>
                      <a:pt x="16" y="96"/>
                    </a:cubicBezTo>
                    <a:cubicBezTo>
                      <a:pt x="14" y="98"/>
                      <a:pt x="11" y="99"/>
                      <a:pt x="9" y="100"/>
                    </a:cubicBezTo>
                    <a:cubicBezTo>
                      <a:pt x="6" y="100"/>
                      <a:pt x="4" y="100"/>
                      <a:pt x="3" y="99"/>
                    </a:cubicBezTo>
                    <a:cubicBezTo>
                      <a:pt x="2" y="98"/>
                      <a:pt x="1" y="97"/>
                      <a:pt x="1" y="96"/>
                    </a:cubicBezTo>
                    <a:cubicBezTo>
                      <a:pt x="0" y="95"/>
                      <a:pt x="0" y="94"/>
                      <a:pt x="0" y="92"/>
                    </a:cubicBezTo>
                    <a:cubicBezTo>
                      <a:pt x="1" y="90"/>
                      <a:pt x="1" y="88"/>
                      <a:pt x="2" y="86"/>
                    </a:cubicBezTo>
                    <a:cubicBezTo>
                      <a:pt x="3" y="84"/>
                      <a:pt x="4" y="81"/>
                      <a:pt x="5" y="79"/>
                    </a:cubicBezTo>
                    <a:cubicBezTo>
                      <a:pt x="6" y="77"/>
                      <a:pt x="7" y="75"/>
                      <a:pt x="8" y="73"/>
                    </a:cubicBezTo>
                    <a:cubicBezTo>
                      <a:pt x="10" y="71"/>
                      <a:pt x="11" y="69"/>
                      <a:pt x="12" y="67"/>
                    </a:cubicBezTo>
                    <a:cubicBezTo>
                      <a:pt x="15" y="62"/>
                      <a:pt x="17" y="58"/>
                      <a:pt x="20" y="53"/>
                    </a:cubicBezTo>
                    <a:cubicBezTo>
                      <a:pt x="23" y="49"/>
                      <a:pt x="26" y="45"/>
                      <a:pt x="29" y="40"/>
                    </a:cubicBezTo>
                    <a:cubicBezTo>
                      <a:pt x="33" y="34"/>
                      <a:pt x="38" y="29"/>
                      <a:pt x="44" y="24"/>
                    </a:cubicBezTo>
                    <a:cubicBezTo>
                      <a:pt x="49" y="18"/>
                      <a:pt x="55" y="13"/>
                      <a:pt x="61" y="8"/>
                    </a:cubicBezTo>
                    <a:cubicBezTo>
                      <a:pt x="62" y="7"/>
                      <a:pt x="64" y="6"/>
                      <a:pt x="65" y="5"/>
                    </a:cubicBezTo>
                    <a:cubicBezTo>
                      <a:pt x="67" y="4"/>
                      <a:pt x="68" y="3"/>
                      <a:pt x="70" y="2"/>
                    </a:cubicBezTo>
                    <a:cubicBezTo>
                      <a:pt x="71" y="1"/>
                      <a:pt x="73" y="1"/>
                      <a:pt x="74" y="1"/>
                    </a:cubicBezTo>
                    <a:cubicBezTo>
                      <a:pt x="76" y="0"/>
                      <a:pt x="77" y="0"/>
                      <a:pt x="79" y="1"/>
                    </a:cubicBezTo>
                    <a:cubicBezTo>
                      <a:pt x="82" y="1"/>
                      <a:pt x="85" y="2"/>
                      <a:pt x="88" y="3"/>
                    </a:cubicBezTo>
                    <a:cubicBezTo>
                      <a:pt x="91" y="4"/>
                      <a:pt x="94" y="6"/>
                      <a:pt x="97" y="7"/>
                    </a:cubicBezTo>
                    <a:cubicBezTo>
                      <a:pt x="101" y="8"/>
                      <a:pt x="104" y="10"/>
                      <a:pt x="107" y="11"/>
                    </a:cubicBezTo>
                    <a:cubicBezTo>
                      <a:pt x="110" y="13"/>
                      <a:pt x="113" y="15"/>
                      <a:pt x="116" y="16"/>
                    </a:cubicBezTo>
                    <a:cubicBezTo>
                      <a:pt x="117" y="18"/>
                      <a:pt x="119" y="19"/>
                      <a:pt x="120" y="21"/>
                    </a:cubicBezTo>
                    <a:cubicBezTo>
                      <a:pt x="122" y="22"/>
                      <a:pt x="123" y="24"/>
                      <a:pt x="124" y="26"/>
                    </a:cubicBezTo>
                    <a:cubicBezTo>
                      <a:pt x="124" y="28"/>
                      <a:pt x="125" y="30"/>
                      <a:pt x="125" y="32"/>
                    </a:cubicBezTo>
                    <a:cubicBezTo>
                      <a:pt x="124" y="34"/>
                      <a:pt x="124" y="36"/>
                      <a:pt x="122" y="38"/>
                    </a:cubicBezTo>
                    <a:cubicBezTo>
                      <a:pt x="121" y="40"/>
                      <a:pt x="120" y="41"/>
                      <a:pt x="118" y="41"/>
                    </a:cubicBezTo>
                    <a:cubicBezTo>
                      <a:pt x="116" y="42"/>
                      <a:pt x="114" y="41"/>
                      <a:pt x="112" y="41"/>
                    </a:cubicBezTo>
                    <a:cubicBezTo>
                      <a:pt x="108" y="39"/>
                      <a:pt x="105" y="38"/>
                      <a:pt x="103" y="37"/>
                    </a:cubicBezTo>
                    <a:cubicBezTo>
                      <a:pt x="101" y="35"/>
                      <a:pt x="98" y="33"/>
                      <a:pt x="96" y="32"/>
                    </a:cubicBezTo>
                    <a:cubicBezTo>
                      <a:pt x="94" y="31"/>
                      <a:pt x="93" y="29"/>
                      <a:pt x="91" y="28"/>
                    </a:cubicBezTo>
                    <a:cubicBezTo>
                      <a:pt x="89" y="27"/>
                      <a:pt x="87" y="26"/>
                      <a:pt x="86" y="25"/>
                    </a:cubicBezTo>
                    <a:cubicBezTo>
                      <a:pt x="85" y="24"/>
                      <a:pt x="84" y="24"/>
                      <a:pt x="83" y="23"/>
                    </a:cubicBezTo>
                    <a:cubicBezTo>
                      <a:pt x="83" y="23"/>
                      <a:pt x="82" y="23"/>
                      <a:pt x="81" y="23"/>
                    </a:cubicBezTo>
                    <a:cubicBezTo>
                      <a:pt x="78" y="24"/>
                      <a:pt x="75" y="26"/>
                      <a:pt x="72" y="28"/>
                    </a:cubicBezTo>
                    <a:cubicBezTo>
                      <a:pt x="70" y="31"/>
                      <a:pt x="68" y="33"/>
                      <a:pt x="65" y="36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1"/>
                      <a:pt x="69" y="43"/>
                      <a:pt x="71" y="44"/>
                    </a:cubicBezTo>
                    <a:cubicBezTo>
                      <a:pt x="74" y="46"/>
                      <a:pt x="77" y="47"/>
                      <a:pt x="80" y="49"/>
                    </a:cubicBezTo>
                    <a:cubicBezTo>
                      <a:pt x="82" y="50"/>
                      <a:pt x="85" y="52"/>
                      <a:pt x="88" y="53"/>
                    </a:cubicBezTo>
                    <a:cubicBezTo>
                      <a:pt x="91" y="54"/>
                      <a:pt x="93" y="56"/>
                      <a:pt x="96" y="58"/>
                    </a:cubicBezTo>
                    <a:cubicBezTo>
                      <a:pt x="97" y="59"/>
                      <a:pt x="98" y="60"/>
                      <a:pt x="99" y="61"/>
                    </a:cubicBezTo>
                    <a:cubicBezTo>
                      <a:pt x="100" y="62"/>
                      <a:pt x="101" y="63"/>
                      <a:pt x="102" y="65"/>
                    </a:cubicBezTo>
                    <a:cubicBezTo>
                      <a:pt x="102" y="66"/>
                      <a:pt x="103" y="68"/>
                      <a:pt x="103" y="69"/>
                    </a:cubicBezTo>
                    <a:cubicBezTo>
                      <a:pt x="103" y="71"/>
                      <a:pt x="103" y="72"/>
                      <a:pt x="103" y="74"/>
                    </a:cubicBezTo>
                    <a:cubicBezTo>
                      <a:pt x="103" y="74"/>
                      <a:pt x="102" y="75"/>
                      <a:pt x="102" y="75"/>
                    </a:cubicBezTo>
                    <a:cubicBezTo>
                      <a:pt x="102" y="75"/>
                      <a:pt x="102" y="76"/>
                      <a:pt x="102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2" name="îṧḷiḋé"/>
              <p:cNvSpPr/>
              <p:nvPr/>
            </p:nvSpPr>
            <p:spPr>
              <a:xfrm flipH="1">
                <a:off x="10227333" y="3650653"/>
                <a:ext cx="112754" cy="129973"/>
              </a:xfrm>
              <a:custGeom>
                <a:avLst/>
                <a:gdLst/>
                <a:ahLst/>
                <a:cxnLst/>
                <a:rect l="l" t="t" r="r" b="b"/>
                <a:pathLst>
                  <a:path w="86" h="99" extrusionOk="0">
                    <a:moveTo>
                      <a:pt x="77" y="64"/>
                    </a:moveTo>
                    <a:cubicBezTo>
                      <a:pt x="76" y="65"/>
                      <a:pt x="76" y="67"/>
                      <a:pt x="75" y="68"/>
                    </a:cubicBezTo>
                    <a:cubicBezTo>
                      <a:pt x="74" y="69"/>
                      <a:pt x="74" y="70"/>
                      <a:pt x="73" y="71"/>
                    </a:cubicBezTo>
                    <a:cubicBezTo>
                      <a:pt x="70" y="75"/>
                      <a:pt x="67" y="79"/>
                      <a:pt x="63" y="83"/>
                    </a:cubicBezTo>
                    <a:cubicBezTo>
                      <a:pt x="59" y="87"/>
                      <a:pt x="55" y="90"/>
                      <a:pt x="51" y="93"/>
                    </a:cubicBezTo>
                    <a:cubicBezTo>
                      <a:pt x="48" y="94"/>
                      <a:pt x="46" y="95"/>
                      <a:pt x="44" y="96"/>
                    </a:cubicBezTo>
                    <a:cubicBezTo>
                      <a:pt x="41" y="97"/>
                      <a:pt x="39" y="98"/>
                      <a:pt x="36" y="99"/>
                    </a:cubicBezTo>
                    <a:cubicBezTo>
                      <a:pt x="34" y="99"/>
                      <a:pt x="31" y="99"/>
                      <a:pt x="28" y="99"/>
                    </a:cubicBezTo>
                    <a:cubicBezTo>
                      <a:pt x="26" y="99"/>
                      <a:pt x="23" y="99"/>
                      <a:pt x="21" y="98"/>
                    </a:cubicBezTo>
                    <a:cubicBezTo>
                      <a:pt x="18" y="97"/>
                      <a:pt x="15" y="95"/>
                      <a:pt x="13" y="93"/>
                    </a:cubicBezTo>
                    <a:cubicBezTo>
                      <a:pt x="10" y="91"/>
                      <a:pt x="9" y="89"/>
                      <a:pt x="7" y="86"/>
                    </a:cubicBezTo>
                    <a:cubicBezTo>
                      <a:pt x="5" y="84"/>
                      <a:pt x="4" y="81"/>
                      <a:pt x="3" y="78"/>
                    </a:cubicBezTo>
                    <a:cubicBezTo>
                      <a:pt x="2" y="75"/>
                      <a:pt x="1" y="72"/>
                      <a:pt x="1" y="70"/>
                    </a:cubicBezTo>
                    <a:cubicBezTo>
                      <a:pt x="0" y="64"/>
                      <a:pt x="0" y="58"/>
                      <a:pt x="0" y="52"/>
                    </a:cubicBezTo>
                    <a:cubicBezTo>
                      <a:pt x="0" y="45"/>
                      <a:pt x="2" y="39"/>
                      <a:pt x="5" y="34"/>
                    </a:cubicBezTo>
                    <a:cubicBezTo>
                      <a:pt x="7" y="28"/>
                      <a:pt x="11" y="24"/>
                      <a:pt x="15" y="19"/>
                    </a:cubicBezTo>
                    <a:cubicBezTo>
                      <a:pt x="19" y="15"/>
                      <a:pt x="23" y="12"/>
                      <a:pt x="28" y="8"/>
                    </a:cubicBezTo>
                    <a:cubicBezTo>
                      <a:pt x="30" y="7"/>
                      <a:pt x="33" y="5"/>
                      <a:pt x="35" y="4"/>
                    </a:cubicBezTo>
                    <a:cubicBezTo>
                      <a:pt x="38" y="3"/>
                      <a:pt x="41" y="2"/>
                      <a:pt x="44" y="1"/>
                    </a:cubicBezTo>
                    <a:cubicBezTo>
                      <a:pt x="46" y="0"/>
                      <a:pt x="49" y="0"/>
                      <a:pt x="52" y="0"/>
                    </a:cubicBezTo>
                    <a:cubicBezTo>
                      <a:pt x="55" y="0"/>
                      <a:pt x="58" y="0"/>
                      <a:pt x="60" y="1"/>
                    </a:cubicBezTo>
                    <a:cubicBezTo>
                      <a:pt x="65" y="3"/>
                      <a:pt x="69" y="5"/>
                      <a:pt x="73" y="8"/>
                    </a:cubicBezTo>
                    <a:cubicBezTo>
                      <a:pt x="77" y="11"/>
                      <a:pt x="80" y="14"/>
                      <a:pt x="82" y="18"/>
                    </a:cubicBezTo>
                    <a:cubicBezTo>
                      <a:pt x="83" y="19"/>
                      <a:pt x="83" y="19"/>
                      <a:pt x="84" y="20"/>
                    </a:cubicBezTo>
                    <a:cubicBezTo>
                      <a:pt x="84" y="21"/>
                      <a:pt x="85" y="22"/>
                      <a:pt x="85" y="23"/>
                    </a:cubicBezTo>
                    <a:cubicBezTo>
                      <a:pt x="85" y="23"/>
                      <a:pt x="86" y="24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28"/>
                      <a:pt x="86" y="28"/>
                      <a:pt x="85" y="28"/>
                    </a:cubicBezTo>
                    <a:cubicBezTo>
                      <a:pt x="85" y="28"/>
                      <a:pt x="85" y="29"/>
                      <a:pt x="85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2" y="31"/>
                      <a:pt x="81" y="31"/>
                      <a:pt x="79" y="31"/>
                    </a:cubicBezTo>
                    <a:cubicBezTo>
                      <a:pt x="78" y="30"/>
                      <a:pt x="76" y="29"/>
                      <a:pt x="75" y="28"/>
                    </a:cubicBezTo>
                    <a:cubicBezTo>
                      <a:pt x="74" y="27"/>
                      <a:pt x="72" y="26"/>
                      <a:pt x="71" y="25"/>
                    </a:cubicBezTo>
                    <a:cubicBezTo>
                      <a:pt x="70" y="23"/>
                      <a:pt x="69" y="22"/>
                      <a:pt x="67" y="21"/>
                    </a:cubicBezTo>
                    <a:cubicBezTo>
                      <a:pt x="66" y="20"/>
                      <a:pt x="65" y="19"/>
                      <a:pt x="63" y="18"/>
                    </a:cubicBezTo>
                    <a:cubicBezTo>
                      <a:pt x="61" y="17"/>
                      <a:pt x="59" y="17"/>
                      <a:pt x="56" y="16"/>
                    </a:cubicBezTo>
                    <a:cubicBezTo>
                      <a:pt x="54" y="16"/>
                      <a:pt x="52" y="16"/>
                      <a:pt x="49" y="16"/>
                    </a:cubicBezTo>
                    <a:cubicBezTo>
                      <a:pt x="47" y="17"/>
                      <a:pt x="45" y="17"/>
                      <a:pt x="43" y="18"/>
                    </a:cubicBezTo>
                    <a:cubicBezTo>
                      <a:pt x="40" y="19"/>
                      <a:pt x="38" y="20"/>
                      <a:pt x="36" y="21"/>
                    </a:cubicBezTo>
                    <a:cubicBezTo>
                      <a:pt x="32" y="24"/>
                      <a:pt x="29" y="27"/>
                      <a:pt x="26" y="31"/>
                    </a:cubicBezTo>
                    <a:cubicBezTo>
                      <a:pt x="23" y="34"/>
                      <a:pt x="20" y="38"/>
                      <a:pt x="19" y="43"/>
                    </a:cubicBezTo>
                    <a:cubicBezTo>
                      <a:pt x="17" y="46"/>
                      <a:pt x="16" y="50"/>
                      <a:pt x="15" y="54"/>
                    </a:cubicBezTo>
                    <a:cubicBezTo>
                      <a:pt x="14" y="58"/>
                      <a:pt x="14" y="61"/>
                      <a:pt x="14" y="65"/>
                    </a:cubicBezTo>
                    <a:cubicBezTo>
                      <a:pt x="14" y="67"/>
                      <a:pt x="14" y="69"/>
                      <a:pt x="15" y="71"/>
                    </a:cubicBezTo>
                    <a:cubicBezTo>
                      <a:pt x="16" y="73"/>
                      <a:pt x="17" y="75"/>
                      <a:pt x="18" y="76"/>
                    </a:cubicBezTo>
                    <a:cubicBezTo>
                      <a:pt x="19" y="78"/>
                      <a:pt x="20" y="79"/>
                      <a:pt x="22" y="80"/>
                    </a:cubicBezTo>
                    <a:cubicBezTo>
                      <a:pt x="23" y="81"/>
                      <a:pt x="25" y="82"/>
                      <a:pt x="27" y="83"/>
                    </a:cubicBezTo>
                    <a:cubicBezTo>
                      <a:pt x="29" y="83"/>
                      <a:pt x="30" y="84"/>
                      <a:pt x="32" y="84"/>
                    </a:cubicBezTo>
                    <a:cubicBezTo>
                      <a:pt x="33" y="84"/>
                      <a:pt x="35" y="84"/>
                      <a:pt x="36" y="83"/>
                    </a:cubicBezTo>
                    <a:cubicBezTo>
                      <a:pt x="38" y="83"/>
                      <a:pt x="39" y="82"/>
                      <a:pt x="41" y="82"/>
                    </a:cubicBezTo>
                    <a:cubicBezTo>
                      <a:pt x="42" y="81"/>
                      <a:pt x="44" y="80"/>
                      <a:pt x="45" y="79"/>
                    </a:cubicBezTo>
                    <a:cubicBezTo>
                      <a:pt x="48" y="78"/>
                      <a:pt x="50" y="76"/>
                      <a:pt x="52" y="73"/>
                    </a:cubicBezTo>
                    <a:cubicBezTo>
                      <a:pt x="54" y="71"/>
                      <a:pt x="56" y="68"/>
                      <a:pt x="57" y="65"/>
                    </a:cubicBezTo>
                    <a:cubicBezTo>
                      <a:pt x="58" y="64"/>
                      <a:pt x="58" y="63"/>
                      <a:pt x="59" y="61"/>
                    </a:cubicBezTo>
                    <a:cubicBezTo>
                      <a:pt x="59" y="60"/>
                      <a:pt x="59" y="59"/>
                      <a:pt x="59" y="58"/>
                    </a:cubicBezTo>
                    <a:cubicBezTo>
                      <a:pt x="58" y="57"/>
                      <a:pt x="56" y="57"/>
                      <a:pt x="54" y="57"/>
                    </a:cubicBezTo>
                    <a:cubicBezTo>
                      <a:pt x="52" y="56"/>
                      <a:pt x="50" y="56"/>
                      <a:pt x="48" y="56"/>
                    </a:cubicBezTo>
                    <a:cubicBezTo>
                      <a:pt x="46" y="56"/>
                      <a:pt x="44" y="55"/>
                      <a:pt x="42" y="55"/>
                    </a:cubicBezTo>
                    <a:cubicBezTo>
                      <a:pt x="40" y="55"/>
                      <a:pt x="38" y="54"/>
                      <a:pt x="36" y="54"/>
                    </a:cubicBezTo>
                    <a:cubicBezTo>
                      <a:pt x="35" y="54"/>
                      <a:pt x="34" y="53"/>
                      <a:pt x="33" y="52"/>
                    </a:cubicBezTo>
                    <a:cubicBezTo>
                      <a:pt x="32" y="51"/>
                      <a:pt x="32" y="50"/>
                      <a:pt x="32" y="49"/>
                    </a:cubicBezTo>
                    <a:cubicBezTo>
                      <a:pt x="32" y="48"/>
                      <a:pt x="32" y="46"/>
                      <a:pt x="32" y="45"/>
                    </a:cubicBezTo>
                    <a:cubicBezTo>
                      <a:pt x="32" y="44"/>
                      <a:pt x="32" y="43"/>
                      <a:pt x="33" y="42"/>
                    </a:cubicBezTo>
                    <a:cubicBezTo>
                      <a:pt x="33" y="41"/>
                      <a:pt x="34" y="40"/>
                      <a:pt x="35" y="40"/>
                    </a:cubicBezTo>
                    <a:cubicBezTo>
                      <a:pt x="38" y="39"/>
                      <a:pt x="41" y="39"/>
                      <a:pt x="44" y="39"/>
                    </a:cubicBezTo>
                    <a:cubicBezTo>
                      <a:pt x="47" y="40"/>
                      <a:pt x="50" y="40"/>
                      <a:pt x="54" y="40"/>
                    </a:cubicBezTo>
                    <a:cubicBezTo>
                      <a:pt x="57" y="40"/>
                      <a:pt x="60" y="41"/>
                      <a:pt x="63" y="41"/>
                    </a:cubicBezTo>
                    <a:cubicBezTo>
                      <a:pt x="66" y="41"/>
                      <a:pt x="70" y="42"/>
                      <a:pt x="73" y="43"/>
                    </a:cubicBezTo>
                    <a:cubicBezTo>
                      <a:pt x="75" y="44"/>
                      <a:pt x="77" y="45"/>
                      <a:pt x="78" y="46"/>
                    </a:cubicBezTo>
                    <a:cubicBezTo>
                      <a:pt x="79" y="48"/>
                      <a:pt x="79" y="50"/>
                      <a:pt x="79" y="52"/>
                    </a:cubicBezTo>
                    <a:cubicBezTo>
                      <a:pt x="80" y="54"/>
                      <a:pt x="79" y="56"/>
                      <a:pt x="79" y="58"/>
                    </a:cubicBezTo>
                    <a:cubicBezTo>
                      <a:pt x="78" y="61"/>
                      <a:pt x="77" y="62"/>
                      <a:pt x="77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3" name="îṧľídé"/>
              <p:cNvSpPr/>
              <p:nvPr/>
            </p:nvSpPr>
            <p:spPr>
              <a:xfrm flipH="1">
                <a:off x="10512273" y="3705641"/>
                <a:ext cx="99423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76" h="75" extrusionOk="0">
                    <a:moveTo>
                      <a:pt x="39" y="71"/>
                    </a:moveTo>
                    <a:cubicBezTo>
                      <a:pt x="38" y="71"/>
                      <a:pt x="37" y="72"/>
                      <a:pt x="36" y="73"/>
                    </a:cubicBezTo>
                    <a:cubicBezTo>
                      <a:pt x="35" y="73"/>
                      <a:pt x="35" y="74"/>
                      <a:pt x="34" y="74"/>
                    </a:cubicBezTo>
                    <a:cubicBezTo>
                      <a:pt x="33" y="75"/>
                      <a:pt x="32" y="75"/>
                      <a:pt x="31" y="75"/>
                    </a:cubicBezTo>
                    <a:cubicBezTo>
                      <a:pt x="30" y="75"/>
                      <a:pt x="29" y="75"/>
                      <a:pt x="28" y="75"/>
                    </a:cubicBezTo>
                    <a:cubicBezTo>
                      <a:pt x="28" y="74"/>
                      <a:pt x="27" y="74"/>
                      <a:pt x="27" y="73"/>
                    </a:cubicBezTo>
                    <a:cubicBezTo>
                      <a:pt x="26" y="73"/>
                      <a:pt x="26" y="72"/>
                      <a:pt x="26" y="71"/>
                    </a:cubicBezTo>
                    <a:cubicBezTo>
                      <a:pt x="26" y="71"/>
                      <a:pt x="26" y="70"/>
                      <a:pt x="26" y="69"/>
                    </a:cubicBezTo>
                    <a:cubicBezTo>
                      <a:pt x="26" y="68"/>
                      <a:pt x="26" y="68"/>
                      <a:pt x="27" y="67"/>
                    </a:cubicBezTo>
                    <a:cubicBezTo>
                      <a:pt x="27" y="66"/>
                      <a:pt x="28" y="65"/>
                      <a:pt x="28" y="64"/>
                    </a:cubicBezTo>
                    <a:cubicBezTo>
                      <a:pt x="29" y="63"/>
                      <a:pt x="30" y="63"/>
                      <a:pt x="30" y="62"/>
                    </a:cubicBezTo>
                    <a:cubicBezTo>
                      <a:pt x="31" y="61"/>
                      <a:pt x="32" y="60"/>
                      <a:pt x="32" y="59"/>
                    </a:cubicBezTo>
                    <a:cubicBezTo>
                      <a:pt x="33" y="59"/>
                      <a:pt x="34" y="58"/>
                      <a:pt x="35" y="57"/>
                    </a:cubicBezTo>
                    <a:cubicBezTo>
                      <a:pt x="36" y="56"/>
                      <a:pt x="37" y="55"/>
                      <a:pt x="38" y="53"/>
                    </a:cubicBezTo>
                    <a:cubicBezTo>
                      <a:pt x="38" y="52"/>
                      <a:pt x="39" y="51"/>
                      <a:pt x="40" y="49"/>
                    </a:cubicBezTo>
                    <a:cubicBezTo>
                      <a:pt x="39" y="49"/>
                      <a:pt x="38" y="48"/>
                      <a:pt x="38" y="47"/>
                    </a:cubicBezTo>
                    <a:cubicBezTo>
                      <a:pt x="37" y="46"/>
                      <a:pt x="36" y="46"/>
                      <a:pt x="35" y="45"/>
                    </a:cubicBezTo>
                    <a:cubicBezTo>
                      <a:pt x="34" y="44"/>
                      <a:pt x="33" y="44"/>
                      <a:pt x="32" y="43"/>
                    </a:cubicBezTo>
                    <a:cubicBezTo>
                      <a:pt x="31" y="42"/>
                      <a:pt x="30" y="41"/>
                      <a:pt x="29" y="40"/>
                    </a:cubicBezTo>
                    <a:cubicBezTo>
                      <a:pt x="28" y="40"/>
                      <a:pt x="27" y="39"/>
                      <a:pt x="26" y="38"/>
                    </a:cubicBezTo>
                    <a:cubicBezTo>
                      <a:pt x="25" y="37"/>
                      <a:pt x="24" y="37"/>
                      <a:pt x="23" y="36"/>
                    </a:cubicBezTo>
                    <a:cubicBezTo>
                      <a:pt x="21" y="38"/>
                      <a:pt x="20" y="40"/>
                      <a:pt x="18" y="43"/>
                    </a:cubicBezTo>
                    <a:cubicBezTo>
                      <a:pt x="16" y="45"/>
                      <a:pt x="14" y="47"/>
                      <a:pt x="12" y="49"/>
                    </a:cubicBezTo>
                    <a:cubicBezTo>
                      <a:pt x="11" y="50"/>
                      <a:pt x="11" y="51"/>
                      <a:pt x="10" y="52"/>
                    </a:cubicBezTo>
                    <a:cubicBezTo>
                      <a:pt x="9" y="52"/>
                      <a:pt x="8" y="53"/>
                      <a:pt x="7" y="53"/>
                    </a:cubicBezTo>
                    <a:cubicBezTo>
                      <a:pt x="6" y="54"/>
                      <a:pt x="5" y="55"/>
                      <a:pt x="4" y="55"/>
                    </a:cubicBezTo>
                    <a:cubicBezTo>
                      <a:pt x="3" y="55"/>
                      <a:pt x="2" y="54"/>
                      <a:pt x="2" y="54"/>
                    </a:cubicBezTo>
                    <a:cubicBezTo>
                      <a:pt x="1" y="53"/>
                      <a:pt x="0" y="52"/>
                      <a:pt x="0" y="51"/>
                    </a:cubicBezTo>
                    <a:cubicBezTo>
                      <a:pt x="0" y="50"/>
                      <a:pt x="0" y="48"/>
                      <a:pt x="0" y="47"/>
                    </a:cubicBezTo>
                    <a:cubicBezTo>
                      <a:pt x="0" y="46"/>
                      <a:pt x="0" y="45"/>
                      <a:pt x="1" y="44"/>
                    </a:cubicBezTo>
                    <a:cubicBezTo>
                      <a:pt x="1" y="43"/>
                      <a:pt x="2" y="42"/>
                      <a:pt x="2" y="41"/>
                    </a:cubicBezTo>
                    <a:cubicBezTo>
                      <a:pt x="3" y="40"/>
                      <a:pt x="4" y="39"/>
                      <a:pt x="5" y="38"/>
                    </a:cubicBezTo>
                    <a:cubicBezTo>
                      <a:pt x="6" y="37"/>
                      <a:pt x="7" y="36"/>
                      <a:pt x="8" y="35"/>
                    </a:cubicBezTo>
                    <a:cubicBezTo>
                      <a:pt x="9" y="33"/>
                      <a:pt x="11" y="31"/>
                      <a:pt x="13" y="29"/>
                    </a:cubicBezTo>
                    <a:cubicBezTo>
                      <a:pt x="15" y="27"/>
                      <a:pt x="17" y="25"/>
                      <a:pt x="19" y="24"/>
                    </a:cubicBezTo>
                    <a:cubicBezTo>
                      <a:pt x="21" y="22"/>
                      <a:pt x="23" y="20"/>
                      <a:pt x="26" y="18"/>
                    </a:cubicBezTo>
                    <a:cubicBezTo>
                      <a:pt x="28" y="16"/>
                      <a:pt x="30" y="14"/>
                      <a:pt x="32" y="12"/>
                    </a:cubicBezTo>
                    <a:cubicBezTo>
                      <a:pt x="33" y="12"/>
                      <a:pt x="33" y="11"/>
                      <a:pt x="34" y="10"/>
                    </a:cubicBezTo>
                    <a:cubicBezTo>
                      <a:pt x="35" y="10"/>
                      <a:pt x="36" y="9"/>
                      <a:pt x="36" y="8"/>
                    </a:cubicBezTo>
                    <a:cubicBezTo>
                      <a:pt x="37" y="7"/>
                      <a:pt x="38" y="7"/>
                      <a:pt x="39" y="6"/>
                    </a:cubicBezTo>
                    <a:cubicBezTo>
                      <a:pt x="40" y="5"/>
                      <a:pt x="40" y="5"/>
                      <a:pt x="41" y="4"/>
                    </a:cubicBezTo>
                    <a:cubicBezTo>
                      <a:pt x="42" y="3"/>
                      <a:pt x="43" y="3"/>
                      <a:pt x="43" y="2"/>
                    </a:cubicBezTo>
                    <a:cubicBezTo>
                      <a:pt x="44" y="2"/>
                      <a:pt x="45" y="1"/>
                      <a:pt x="46" y="1"/>
                    </a:cubicBezTo>
                    <a:cubicBezTo>
                      <a:pt x="46" y="0"/>
                      <a:pt x="47" y="0"/>
                      <a:pt x="48" y="0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52" y="1"/>
                      <a:pt x="53" y="2"/>
                      <a:pt x="53" y="3"/>
                    </a:cubicBezTo>
                    <a:cubicBezTo>
                      <a:pt x="54" y="4"/>
                      <a:pt x="54" y="5"/>
                      <a:pt x="54" y="6"/>
                    </a:cubicBezTo>
                    <a:cubicBezTo>
                      <a:pt x="54" y="8"/>
                      <a:pt x="54" y="9"/>
                      <a:pt x="53" y="10"/>
                    </a:cubicBezTo>
                    <a:cubicBezTo>
                      <a:pt x="53" y="12"/>
                      <a:pt x="52" y="13"/>
                      <a:pt x="51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6"/>
                      <a:pt x="47" y="17"/>
                      <a:pt x="46" y="18"/>
                    </a:cubicBezTo>
                    <a:cubicBezTo>
                      <a:pt x="45" y="19"/>
                      <a:pt x="44" y="19"/>
                      <a:pt x="43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8" y="23"/>
                      <a:pt x="37" y="24"/>
                      <a:pt x="36" y="25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7"/>
                      <a:pt x="34" y="27"/>
                    </a:cubicBezTo>
                    <a:cubicBezTo>
                      <a:pt x="37" y="29"/>
                      <a:pt x="39" y="31"/>
                      <a:pt x="41" y="33"/>
                    </a:cubicBezTo>
                    <a:cubicBezTo>
                      <a:pt x="44" y="35"/>
                      <a:pt x="46" y="37"/>
                      <a:pt x="49" y="39"/>
                    </a:cubicBezTo>
                    <a:cubicBezTo>
                      <a:pt x="49" y="39"/>
                      <a:pt x="49" y="39"/>
                      <a:pt x="50" y="39"/>
                    </a:cubicBezTo>
                    <a:cubicBezTo>
                      <a:pt x="50" y="39"/>
                      <a:pt x="50" y="39"/>
                      <a:pt x="51" y="39"/>
                    </a:cubicBezTo>
                    <a:cubicBezTo>
                      <a:pt x="51" y="39"/>
                      <a:pt x="51" y="38"/>
                      <a:pt x="52" y="38"/>
                    </a:cubicBezTo>
                    <a:cubicBezTo>
                      <a:pt x="52" y="38"/>
                      <a:pt x="52" y="38"/>
                      <a:pt x="52" y="37"/>
                    </a:cubicBezTo>
                    <a:cubicBezTo>
                      <a:pt x="54" y="36"/>
                      <a:pt x="55" y="35"/>
                      <a:pt x="56" y="34"/>
                    </a:cubicBezTo>
                    <a:cubicBezTo>
                      <a:pt x="57" y="32"/>
                      <a:pt x="58" y="31"/>
                      <a:pt x="59" y="30"/>
                    </a:cubicBezTo>
                    <a:cubicBezTo>
                      <a:pt x="60" y="28"/>
                      <a:pt x="61" y="27"/>
                      <a:pt x="62" y="26"/>
                    </a:cubicBezTo>
                    <a:cubicBezTo>
                      <a:pt x="63" y="25"/>
                      <a:pt x="65" y="23"/>
                      <a:pt x="66" y="22"/>
                    </a:cubicBezTo>
                    <a:cubicBezTo>
                      <a:pt x="66" y="22"/>
                      <a:pt x="67" y="21"/>
                      <a:pt x="67" y="21"/>
                    </a:cubicBezTo>
                    <a:cubicBezTo>
                      <a:pt x="68" y="20"/>
                      <a:pt x="69" y="20"/>
                      <a:pt x="69" y="19"/>
                    </a:cubicBezTo>
                    <a:cubicBezTo>
                      <a:pt x="70" y="19"/>
                      <a:pt x="71" y="19"/>
                      <a:pt x="72" y="19"/>
                    </a:cubicBezTo>
                    <a:cubicBezTo>
                      <a:pt x="72" y="19"/>
                      <a:pt x="73" y="19"/>
                      <a:pt x="74" y="19"/>
                    </a:cubicBezTo>
                    <a:cubicBezTo>
                      <a:pt x="74" y="20"/>
                      <a:pt x="75" y="21"/>
                      <a:pt x="75" y="22"/>
                    </a:cubicBezTo>
                    <a:cubicBezTo>
                      <a:pt x="75" y="23"/>
                      <a:pt x="76" y="24"/>
                      <a:pt x="75" y="26"/>
                    </a:cubicBezTo>
                    <a:cubicBezTo>
                      <a:pt x="75" y="27"/>
                      <a:pt x="75" y="28"/>
                      <a:pt x="75" y="29"/>
                    </a:cubicBezTo>
                    <a:cubicBezTo>
                      <a:pt x="74" y="30"/>
                      <a:pt x="74" y="31"/>
                      <a:pt x="73" y="32"/>
                    </a:cubicBezTo>
                    <a:cubicBezTo>
                      <a:pt x="72" y="34"/>
                      <a:pt x="71" y="36"/>
                      <a:pt x="70" y="38"/>
                    </a:cubicBezTo>
                    <a:cubicBezTo>
                      <a:pt x="68" y="40"/>
                      <a:pt x="67" y="41"/>
                      <a:pt x="65" y="43"/>
                    </a:cubicBezTo>
                    <a:cubicBezTo>
                      <a:pt x="64" y="44"/>
                      <a:pt x="64" y="45"/>
                      <a:pt x="63" y="45"/>
                    </a:cubicBezTo>
                    <a:cubicBezTo>
                      <a:pt x="62" y="46"/>
                      <a:pt x="61" y="47"/>
                      <a:pt x="61" y="47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3"/>
                      <a:pt x="53" y="55"/>
                      <a:pt x="51" y="57"/>
                    </a:cubicBezTo>
                    <a:cubicBezTo>
                      <a:pt x="50" y="58"/>
                      <a:pt x="49" y="60"/>
                      <a:pt x="47" y="62"/>
                    </a:cubicBezTo>
                    <a:cubicBezTo>
                      <a:pt x="46" y="63"/>
                      <a:pt x="44" y="65"/>
                      <a:pt x="43" y="67"/>
                    </a:cubicBezTo>
                    <a:cubicBezTo>
                      <a:pt x="42" y="68"/>
                      <a:pt x="40" y="70"/>
                      <a:pt x="39" y="7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4" name="işlíde"/>
              <p:cNvSpPr/>
              <p:nvPr/>
            </p:nvSpPr>
            <p:spPr>
              <a:xfrm flipH="1">
                <a:off x="10707787" y="4001135"/>
                <a:ext cx="139415" cy="216621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65" extrusionOk="0">
                    <a:moveTo>
                      <a:pt x="98" y="127"/>
                    </a:moveTo>
                    <a:cubicBezTo>
                      <a:pt x="99" y="130"/>
                      <a:pt x="100" y="133"/>
                      <a:pt x="102" y="136"/>
                    </a:cubicBezTo>
                    <a:cubicBezTo>
                      <a:pt x="103" y="139"/>
                      <a:pt x="104" y="142"/>
                      <a:pt x="105" y="145"/>
                    </a:cubicBezTo>
                    <a:cubicBezTo>
                      <a:pt x="106" y="148"/>
                      <a:pt x="106" y="151"/>
                      <a:pt x="106" y="154"/>
                    </a:cubicBezTo>
                    <a:cubicBezTo>
                      <a:pt x="106" y="157"/>
                      <a:pt x="104" y="160"/>
                      <a:pt x="102" y="163"/>
                    </a:cubicBezTo>
                    <a:cubicBezTo>
                      <a:pt x="100" y="165"/>
                      <a:pt x="98" y="165"/>
                      <a:pt x="96" y="165"/>
                    </a:cubicBezTo>
                    <a:cubicBezTo>
                      <a:pt x="94" y="164"/>
                      <a:pt x="92" y="164"/>
                      <a:pt x="90" y="163"/>
                    </a:cubicBezTo>
                    <a:cubicBezTo>
                      <a:pt x="88" y="161"/>
                      <a:pt x="87" y="159"/>
                      <a:pt x="85" y="158"/>
                    </a:cubicBezTo>
                    <a:cubicBezTo>
                      <a:pt x="83" y="156"/>
                      <a:pt x="82" y="155"/>
                      <a:pt x="80" y="153"/>
                    </a:cubicBezTo>
                    <a:cubicBezTo>
                      <a:pt x="77" y="149"/>
                      <a:pt x="74" y="145"/>
                      <a:pt x="71" y="141"/>
                    </a:cubicBezTo>
                    <a:cubicBezTo>
                      <a:pt x="67" y="137"/>
                      <a:pt x="64" y="133"/>
                      <a:pt x="62" y="128"/>
                    </a:cubicBezTo>
                    <a:cubicBezTo>
                      <a:pt x="57" y="120"/>
                      <a:pt x="52" y="112"/>
                      <a:pt x="48" y="105"/>
                    </a:cubicBezTo>
                    <a:cubicBezTo>
                      <a:pt x="43" y="97"/>
                      <a:pt x="39" y="89"/>
                      <a:pt x="34" y="81"/>
                    </a:cubicBezTo>
                    <a:cubicBezTo>
                      <a:pt x="30" y="73"/>
                      <a:pt x="25" y="66"/>
                      <a:pt x="21" y="58"/>
                    </a:cubicBezTo>
                    <a:cubicBezTo>
                      <a:pt x="17" y="50"/>
                      <a:pt x="12" y="42"/>
                      <a:pt x="8" y="34"/>
                    </a:cubicBezTo>
                    <a:cubicBezTo>
                      <a:pt x="7" y="32"/>
                      <a:pt x="5" y="30"/>
                      <a:pt x="4" y="27"/>
                    </a:cubicBezTo>
                    <a:cubicBezTo>
                      <a:pt x="3" y="25"/>
                      <a:pt x="2" y="22"/>
                      <a:pt x="1" y="20"/>
                    </a:cubicBezTo>
                    <a:cubicBezTo>
                      <a:pt x="0" y="17"/>
                      <a:pt x="0" y="15"/>
                      <a:pt x="0" y="12"/>
                    </a:cubicBezTo>
                    <a:cubicBezTo>
                      <a:pt x="0" y="9"/>
                      <a:pt x="0" y="7"/>
                      <a:pt x="1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7" y="1"/>
                      <a:pt x="8" y="0"/>
                      <a:pt x="10" y="1"/>
                    </a:cubicBezTo>
                    <a:cubicBezTo>
                      <a:pt x="12" y="1"/>
                      <a:pt x="13" y="1"/>
                      <a:pt x="15" y="1"/>
                    </a:cubicBezTo>
                    <a:cubicBezTo>
                      <a:pt x="16" y="2"/>
                      <a:pt x="18" y="3"/>
                      <a:pt x="19" y="4"/>
                    </a:cubicBezTo>
                    <a:cubicBezTo>
                      <a:pt x="23" y="7"/>
                      <a:pt x="27" y="12"/>
                      <a:pt x="30" y="18"/>
                    </a:cubicBezTo>
                    <a:cubicBezTo>
                      <a:pt x="33" y="22"/>
                      <a:pt x="35" y="26"/>
                      <a:pt x="38" y="31"/>
                    </a:cubicBezTo>
                    <a:cubicBezTo>
                      <a:pt x="40" y="35"/>
                      <a:pt x="43" y="40"/>
                      <a:pt x="45" y="44"/>
                    </a:cubicBezTo>
                    <a:cubicBezTo>
                      <a:pt x="48" y="49"/>
                      <a:pt x="51" y="54"/>
                      <a:pt x="53" y="58"/>
                    </a:cubicBezTo>
                    <a:cubicBezTo>
                      <a:pt x="56" y="63"/>
                      <a:pt x="59" y="68"/>
                      <a:pt x="61" y="72"/>
                    </a:cubicBezTo>
                    <a:cubicBezTo>
                      <a:pt x="64" y="77"/>
                      <a:pt x="67" y="82"/>
                      <a:pt x="71" y="87"/>
                    </a:cubicBezTo>
                    <a:cubicBezTo>
                      <a:pt x="74" y="91"/>
                      <a:pt x="77" y="96"/>
                      <a:pt x="80" y="101"/>
                    </a:cubicBezTo>
                    <a:cubicBezTo>
                      <a:pt x="83" y="105"/>
                      <a:pt x="86" y="109"/>
                      <a:pt x="89" y="114"/>
                    </a:cubicBezTo>
                    <a:cubicBezTo>
                      <a:pt x="92" y="118"/>
                      <a:pt x="95" y="123"/>
                      <a:pt x="98" y="1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5" name="iṩḷiḋe"/>
              <p:cNvSpPr/>
              <p:nvPr/>
            </p:nvSpPr>
            <p:spPr>
              <a:xfrm flipH="1">
                <a:off x="9722996" y="3659540"/>
                <a:ext cx="56099" cy="80539"/>
              </a:xfrm>
              <a:custGeom>
                <a:avLst/>
                <a:gdLst/>
                <a:ahLst/>
                <a:cxnLst/>
                <a:rect l="l" t="t" r="r" b="b"/>
                <a:pathLst>
                  <a:path w="43" h="61" extrusionOk="0">
                    <a:moveTo>
                      <a:pt x="43" y="9"/>
                    </a:moveTo>
                    <a:cubicBezTo>
                      <a:pt x="43" y="9"/>
                      <a:pt x="43" y="9"/>
                      <a:pt x="42" y="10"/>
                    </a:cubicBezTo>
                    <a:cubicBezTo>
                      <a:pt x="42" y="10"/>
                      <a:pt x="41" y="10"/>
                      <a:pt x="41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7" y="10"/>
                      <a:pt x="37" y="10"/>
                    </a:cubicBezTo>
                    <a:cubicBezTo>
                      <a:pt x="36" y="10"/>
                      <a:pt x="35" y="10"/>
                      <a:pt x="35" y="11"/>
                    </a:cubicBezTo>
                    <a:cubicBezTo>
                      <a:pt x="34" y="11"/>
                      <a:pt x="34" y="12"/>
                      <a:pt x="34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8"/>
                      <a:pt x="35" y="22"/>
                      <a:pt x="35" y="25"/>
                    </a:cubicBezTo>
                    <a:cubicBezTo>
                      <a:pt x="35" y="29"/>
                      <a:pt x="35" y="33"/>
                      <a:pt x="34" y="36"/>
                    </a:cubicBezTo>
                    <a:cubicBezTo>
                      <a:pt x="34" y="38"/>
                      <a:pt x="34" y="40"/>
                      <a:pt x="34" y="41"/>
                    </a:cubicBezTo>
                    <a:cubicBezTo>
                      <a:pt x="33" y="43"/>
                      <a:pt x="33" y="45"/>
                      <a:pt x="33" y="47"/>
                    </a:cubicBezTo>
                    <a:cubicBezTo>
                      <a:pt x="32" y="49"/>
                      <a:pt x="32" y="50"/>
                      <a:pt x="31" y="52"/>
                    </a:cubicBezTo>
                    <a:cubicBezTo>
                      <a:pt x="30" y="54"/>
                      <a:pt x="29" y="55"/>
                      <a:pt x="28" y="57"/>
                    </a:cubicBezTo>
                    <a:cubicBezTo>
                      <a:pt x="27" y="58"/>
                      <a:pt x="26" y="59"/>
                      <a:pt x="24" y="60"/>
                    </a:cubicBezTo>
                    <a:cubicBezTo>
                      <a:pt x="23" y="60"/>
                      <a:pt x="21" y="61"/>
                      <a:pt x="20" y="61"/>
                    </a:cubicBezTo>
                    <a:cubicBezTo>
                      <a:pt x="18" y="61"/>
                      <a:pt x="16" y="60"/>
                      <a:pt x="15" y="60"/>
                    </a:cubicBezTo>
                    <a:cubicBezTo>
                      <a:pt x="14" y="59"/>
                      <a:pt x="13" y="58"/>
                      <a:pt x="12" y="57"/>
                    </a:cubicBezTo>
                    <a:cubicBezTo>
                      <a:pt x="10" y="56"/>
                      <a:pt x="9" y="55"/>
                      <a:pt x="9" y="54"/>
                    </a:cubicBezTo>
                    <a:cubicBezTo>
                      <a:pt x="8" y="52"/>
                      <a:pt x="7" y="51"/>
                      <a:pt x="6" y="50"/>
                    </a:cubicBezTo>
                    <a:cubicBezTo>
                      <a:pt x="5" y="47"/>
                      <a:pt x="3" y="45"/>
                      <a:pt x="2" y="42"/>
                    </a:cubicBezTo>
                    <a:cubicBezTo>
                      <a:pt x="1" y="39"/>
                      <a:pt x="1" y="36"/>
                      <a:pt x="0" y="33"/>
                    </a:cubicBezTo>
                    <a:cubicBezTo>
                      <a:pt x="0" y="33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1" y="29"/>
                      <a:pt x="1" y="28"/>
                      <a:pt x="2" y="28"/>
                    </a:cubicBezTo>
                    <a:cubicBezTo>
                      <a:pt x="2" y="28"/>
                      <a:pt x="3" y="28"/>
                      <a:pt x="3" y="28"/>
                    </a:cubicBezTo>
                    <a:cubicBezTo>
                      <a:pt x="4" y="28"/>
                      <a:pt x="5" y="28"/>
                      <a:pt x="5" y="29"/>
                    </a:cubicBezTo>
                    <a:cubicBezTo>
                      <a:pt x="6" y="29"/>
                      <a:pt x="7" y="29"/>
                      <a:pt x="7" y="30"/>
                    </a:cubicBezTo>
                    <a:cubicBezTo>
                      <a:pt x="8" y="31"/>
                      <a:pt x="8" y="31"/>
                      <a:pt x="8" y="32"/>
                    </a:cubicBezTo>
                    <a:cubicBezTo>
                      <a:pt x="9" y="33"/>
                      <a:pt x="9" y="33"/>
                      <a:pt x="9" y="34"/>
                    </a:cubicBezTo>
                    <a:cubicBezTo>
                      <a:pt x="10" y="36"/>
                      <a:pt x="10" y="38"/>
                      <a:pt x="11" y="39"/>
                    </a:cubicBezTo>
                    <a:cubicBezTo>
                      <a:pt x="11" y="41"/>
                      <a:pt x="12" y="43"/>
                      <a:pt x="12" y="45"/>
                    </a:cubicBezTo>
                    <a:cubicBezTo>
                      <a:pt x="13" y="45"/>
                      <a:pt x="13" y="46"/>
                      <a:pt x="13" y="47"/>
                    </a:cubicBezTo>
                    <a:cubicBezTo>
                      <a:pt x="14" y="47"/>
                      <a:pt x="14" y="48"/>
                      <a:pt x="15" y="49"/>
                    </a:cubicBezTo>
                    <a:cubicBezTo>
                      <a:pt x="15" y="49"/>
                      <a:pt x="16" y="50"/>
                      <a:pt x="16" y="50"/>
                    </a:cubicBezTo>
                    <a:cubicBezTo>
                      <a:pt x="17" y="50"/>
                      <a:pt x="18" y="50"/>
                      <a:pt x="19" y="50"/>
                    </a:cubicBezTo>
                    <a:cubicBezTo>
                      <a:pt x="20" y="50"/>
                      <a:pt x="20" y="50"/>
                      <a:pt x="21" y="49"/>
                    </a:cubicBezTo>
                    <a:cubicBezTo>
                      <a:pt x="21" y="48"/>
                      <a:pt x="22" y="48"/>
                      <a:pt x="22" y="47"/>
                    </a:cubicBezTo>
                    <a:cubicBezTo>
                      <a:pt x="23" y="46"/>
                      <a:pt x="23" y="45"/>
                      <a:pt x="23" y="44"/>
                    </a:cubicBezTo>
                    <a:cubicBezTo>
                      <a:pt x="23" y="43"/>
                      <a:pt x="24" y="42"/>
                      <a:pt x="24" y="42"/>
                    </a:cubicBezTo>
                    <a:cubicBezTo>
                      <a:pt x="25" y="37"/>
                      <a:pt x="25" y="33"/>
                      <a:pt x="26" y="29"/>
                    </a:cubicBezTo>
                    <a:cubicBezTo>
                      <a:pt x="26" y="26"/>
                      <a:pt x="26" y="23"/>
                      <a:pt x="26" y="20"/>
                    </a:cubicBezTo>
                    <a:cubicBezTo>
                      <a:pt x="26" y="17"/>
                      <a:pt x="26" y="14"/>
                      <a:pt x="25" y="11"/>
                    </a:cubicBezTo>
                    <a:cubicBezTo>
                      <a:pt x="25" y="11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19" y="9"/>
                      <a:pt x="18" y="8"/>
                      <a:pt x="18" y="8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6" y="4"/>
                      <a:pt x="16" y="3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0" y="0"/>
                      <a:pt x="20" y="1"/>
                    </a:cubicBezTo>
                    <a:cubicBezTo>
                      <a:pt x="23" y="0"/>
                      <a:pt x="26" y="0"/>
                      <a:pt x="29" y="1"/>
                    </a:cubicBezTo>
                    <a:cubicBezTo>
                      <a:pt x="32" y="1"/>
                      <a:pt x="35" y="1"/>
                      <a:pt x="38" y="2"/>
                    </a:cubicBezTo>
                    <a:cubicBezTo>
                      <a:pt x="39" y="2"/>
                      <a:pt x="40" y="3"/>
                      <a:pt x="41" y="3"/>
                    </a:cubicBezTo>
                    <a:cubicBezTo>
                      <a:pt x="42" y="4"/>
                      <a:pt x="42" y="5"/>
                      <a:pt x="43" y="6"/>
                    </a:cubicBezTo>
                    <a:cubicBezTo>
                      <a:pt x="43" y="6"/>
                      <a:pt x="43" y="7"/>
                      <a:pt x="43" y="7"/>
                    </a:cubicBezTo>
                    <a:cubicBezTo>
                      <a:pt x="43" y="8"/>
                      <a:pt x="43" y="8"/>
                      <a:pt x="43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6" name="íṡľîḑê"/>
              <p:cNvSpPr/>
              <p:nvPr/>
            </p:nvSpPr>
            <p:spPr>
              <a:xfrm flipH="1">
                <a:off x="10120689" y="3304058"/>
                <a:ext cx="160522" cy="208845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59" extrusionOk="0">
                    <a:moveTo>
                      <a:pt x="122" y="117"/>
                    </a:moveTo>
                    <a:cubicBezTo>
                      <a:pt x="122" y="119"/>
                      <a:pt x="122" y="120"/>
                      <a:pt x="122" y="121"/>
                    </a:cubicBezTo>
                    <a:cubicBezTo>
                      <a:pt x="122" y="122"/>
                      <a:pt x="122" y="124"/>
                      <a:pt x="121" y="125"/>
                    </a:cubicBezTo>
                    <a:cubicBezTo>
                      <a:pt x="121" y="126"/>
                      <a:pt x="120" y="127"/>
                      <a:pt x="119" y="128"/>
                    </a:cubicBezTo>
                    <a:cubicBezTo>
                      <a:pt x="118" y="129"/>
                      <a:pt x="117" y="130"/>
                      <a:pt x="116" y="130"/>
                    </a:cubicBezTo>
                    <a:cubicBezTo>
                      <a:pt x="114" y="131"/>
                      <a:pt x="112" y="131"/>
                      <a:pt x="111" y="131"/>
                    </a:cubicBezTo>
                    <a:cubicBezTo>
                      <a:pt x="109" y="131"/>
                      <a:pt x="108" y="130"/>
                      <a:pt x="106" y="129"/>
                    </a:cubicBezTo>
                    <a:cubicBezTo>
                      <a:pt x="104" y="128"/>
                      <a:pt x="103" y="128"/>
                      <a:pt x="101" y="127"/>
                    </a:cubicBezTo>
                    <a:cubicBezTo>
                      <a:pt x="100" y="126"/>
                      <a:pt x="98" y="125"/>
                      <a:pt x="97" y="124"/>
                    </a:cubicBezTo>
                    <a:cubicBezTo>
                      <a:pt x="92" y="121"/>
                      <a:pt x="87" y="117"/>
                      <a:pt x="82" y="114"/>
                    </a:cubicBezTo>
                    <a:cubicBezTo>
                      <a:pt x="77" y="111"/>
                      <a:pt x="73" y="108"/>
                      <a:pt x="68" y="105"/>
                    </a:cubicBezTo>
                    <a:cubicBezTo>
                      <a:pt x="66" y="104"/>
                      <a:pt x="64" y="102"/>
                      <a:pt x="62" y="101"/>
                    </a:cubicBezTo>
                    <a:cubicBezTo>
                      <a:pt x="60" y="100"/>
                      <a:pt x="58" y="99"/>
                      <a:pt x="56" y="99"/>
                    </a:cubicBezTo>
                    <a:cubicBezTo>
                      <a:pt x="53" y="98"/>
                      <a:pt x="51" y="97"/>
                      <a:pt x="49" y="97"/>
                    </a:cubicBezTo>
                    <a:cubicBezTo>
                      <a:pt x="47" y="97"/>
                      <a:pt x="45" y="97"/>
                      <a:pt x="42" y="98"/>
                    </a:cubicBezTo>
                    <a:cubicBezTo>
                      <a:pt x="42" y="98"/>
                      <a:pt x="41" y="98"/>
                      <a:pt x="41" y="98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0" y="101"/>
                      <a:pt x="41" y="103"/>
                      <a:pt x="42" y="106"/>
                    </a:cubicBezTo>
                    <a:cubicBezTo>
                      <a:pt x="42" y="108"/>
                      <a:pt x="43" y="110"/>
                      <a:pt x="43" y="112"/>
                    </a:cubicBezTo>
                    <a:cubicBezTo>
                      <a:pt x="44" y="114"/>
                      <a:pt x="45" y="117"/>
                      <a:pt x="45" y="119"/>
                    </a:cubicBezTo>
                    <a:cubicBezTo>
                      <a:pt x="46" y="121"/>
                      <a:pt x="47" y="123"/>
                      <a:pt x="47" y="125"/>
                    </a:cubicBezTo>
                    <a:cubicBezTo>
                      <a:pt x="48" y="127"/>
                      <a:pt x="49" y="129"/>
                      <a:pt x="50" y="131"/>
                    </a:cubicBezTo>
                    <a:cubicBezTo>
                      <a:pt x="51" y="133"/>
                      <a:pt x="52" y="135"/>
                      <a:pt x="53" y="137"/>
                    </a:cubicBezTo>
                    <a:cubicBezTo>
                      <a:pt x="54" y="141"/>
                      <a:pt x="56" y="144"/>
                      <a:pt x="58" y="148"/>
                    </a:cubicBezTo>
                    <a:cubicBezTo>
                      <a:pt x="59" y="150"/>
                      <a:pt x="59" y="152"/>
                      <a:pt x="59" y="155"/>
                    </a:cubicBezTo>
                    <a:cubicBezTo>
                      <a:pt x="59" y="156"/>
                      <a:pt x="58" y="156"/>
                      <a:pt x="57" y="157"/>
                    </a:cubicBezTo>
                    <a:cubicBezTo>
                      <a:pt x="56" y="157"/>
                      <a:pt x="55" y="158"/>
                      <a:pt x="54" y="158"/>
                    </a:cubicBezTo>
                    <a:cubicBezTo>
                      <a:pt x="51" y="159"/>
                      <a:pt x="48" y="159"/>
                      <a:pt x="46" y="158"/>
                    </a:cubicBezTo>
                    <a:cubicBezTo>
                      <a:pt x="43" y="157"/>
                      <a:pt x="41" y="155"/>
                      <a:pt x="39" y="153"/>
                    </a:cubicBezTo>
                    <a:cubicBezTo>
                      <a:pt x="37" y="149"/>
                      <a:pt x="35" y="146"/>
                      <a:pt x="33" y="142"/>
                    </a:cubicBezTo>
                    <a:cubicBezTo>
                      <a:pt x="31" y="139"/>
                      <a:pt x="29" y="135"/>
                      <a:pt x="28" y="131"/>
                    </a:cubicBezTo>
                    <a:cubicBezTo>
                      <a:pt x="27" y="128"/>
                      <a:pt x="25" y="125"/>
                      <a:pt x="24" y="122"/>
                    </a:cubicBezTo>
                    <a:cubicBezTo>
                      <a:pt x="23" y="118"/>
                      <a:pt x="22" y="115"/>
                      <a:pt x="21" y="112"/>
                    </a:cubicBezTo>
                    <a:cubicBezTo>
                      <a:pt x="19" y="109"/>
                      <a:pt x="18" y="105"/>
                      <a:pt x="17" y="102"/>
                    </a:cubicBezTo>
                    <a:cubicBezTo>
                      <a:pt x="16" y="99"/>
                      <a:pt x="15" y="95"/>
                      <a:pt x="14" y="92"/>
                    </a:cubicBezTo>
                    <a:cubicBezTo>
                      <a:pt x="14" y="90"/>
                      <a:pt x="13" y="89"/>
                      <a:pt x="13" y="87"/>
                    </a:cubicBezTo>
                    <a:cubicBezTo>
                      <a:pt x="12" y="85"/>
                      <a:pt x="11" y="84"/>
                      <a:pt x="11" y="82"/>
                    </a:cubicBezTo>
                    <a:cubicBezTo>
                      <a:pt x="10" y="80"/>
                      <a:pt x="10" y="79"/>
                      <a:pt x="9" y="77"/>
                    </a:cubicBezTo>
                    <a:cubicBezTo>
                      <a:pt x="9" y="76"/>
                      <a:pt x="8" y="74"/>
                      <a:pt x="8" y="72"/>
                    </a:cubicBezTo>
                    <a:cubicBezTo>
                      <a:pt x="7" y="69"/>
                      <a:pt x="6" y="65"/>
                      <a:pt x="5" y="61"/>
                    </a:cubicBezTo>
                    <a:cubicBezTo>
                      <a:pt x="3" y="57"/>
                      <a:pt x="2" y="53"/>
                      <a:pt x="2" y="49"/>
                    </a:cubicBezTo>
                    <a:cubicBezTo>
                      <a:pt x="1" y="45"/>
                      <a:pt x="0" y="41"/>
                      <a:pt x="0" y="37"/>
                    </a:cubicBezTo>
                    <a:cubicBezTo>
                      <a:pt x="0" y="32"/>
                      <a:pt x="1" y="29"/>
                      <a:pt x="3" y="25"/>
                    </a:cubicBezTo>
                    <a:cubicBezTo>
                      <a:pt x="5" y="23"/>
                      <a:pt x="7" y="22"/>
                      <a:pt x="9" y="23"/>
                    </a:cubicBezTo>
                    <a:cubicBezTo>
                      <a:pt x="11" y="23"/>
                      <a:pt x="13" y="24"/>
                      <a:pt x="14" y="25"/>
                    </a:cubicBezTo>
                    <a:cubicBezTo>
                      <a:pt x="16" y="27"/>
                      <a:pt x="17" y="28"/>
                      <a:pt x="18" y="30"/>
                    </a:cubicBezTo>
                    <a:cubicBezTo>
                      <a:pt x="19" y="33"/>
                      <a:pt x="20" y="34"/>
                      <a:pt x="20" y="36"/>
                    </a:cubicBezTo>
                    <a:cubicBezTo>
                      <a:pt x="21" y="38"/>
                      <a:pt x="21" y="39"/>
                      <a:pt x="21" y="41"/>
                    </a:cubicBezTo>
                    <a:cubicBezTo>
                      <a:pt x="21" y="42"/>
                      <a:pt x="21" y="44"/>
                      <a:pt x="22" y="45"/>
                    </a:cubicBezTo>
                    <a:cubicBezTo>
                      <a:pt x="22" y="47"/>
                      <a:pt x="22" y="48"/>
                      <a:pt x="23" y="50"/>
                    </a:cubicBezTo>
                    <a:cubicBezTo>
                      <a:pt x="23" y="51"/>
                      <a:pt x="23" y="53"/>
                      <a:pt x="24" y="54"/>
                    </a:cubicBezTo>
                    <a:cubicBezTo>
                      <a:pt x="24" y="56"/>
                      <a:pt x="25" y="58"/>
                      <a:pt x="26" y="60"/>
                    </a:cubicBezTo>
                    <a:cubicBezTo>
                      <a:pt x="26" y="62"/>
                      <a:pt x="27" y="64"/>
                      <a:pt x="28" y="66"/>
                    </a:cubicBezTo>
                    <a:cubicBezTo>
                      <a:pt x="30" y="63"/>
                      <a:pt x="32" y="60"/>
                      <a:pt x="33" y="57"/>
                    </a:cubicBezTo>
                    <a:cubicBezTo>
                      <a:pt x="35" y="54"/>
                      <a:pt x="36" y="51"/>
                      <a:pt x="38" y="48"/>
                    </a:cubicBezTo>
                    <a:cubicBezTo>
                      <a:pt x="39" y="45"/>
                      <a:pt x="40" y="42"/>
                      <a:pt x="42" y="38"/>
                    </a:cubicBezTo>
                    <a:cubicBezTo>
                      <a:pt x="43" y="35"/>
                      <a:pt x="44" y="32"/>
                      <a:pt x="45" y="29"/>
                    </a:cubicBezTo>
                    <a:cubicBezTo>
                      <a:pt x="46" y="26"/>
                      <a:pt x="47" y="24"/>
                      <a:pt x="48" y="21"/>
                    </a:cubicBezTo>
                    <a:cubicBezTo>
                      <a:pt x="49" y="19"/>
                      <a:pt x="51" y="16"/>
                      <a:pt x="52" y="13"/>
                    </a:cubicBezTo>
                    <a:cubicBezTo>
                      <a:pt x="53" y="11"/>
                      <a:pt x="54" y="8"/>
                      <a:pt x="56" y="6"/>
                    </a:cubicBezTo>
                    <a:cubicBezTo>
                      <a:pt x="57" y="4"/>
                      <a:pt x="59" y="2"/>
                      <a:pt x="62" y="1"/>
                    </a:cubicBezTo>
                    <a:cubicBezTo>
                      <a:pt x="64" y="0"/>
                      <a:pt x="65" y="0"/>
                      <a:pt x="67" y="0"/>
                    </a:cubicBezTo>
                    <a:cubicBezTo>
                      <a:pt x="69" y="1"/>
                      <a:pt x="70" y="1"/>
                      <a:pt x="72" y="2"/>
                    </a:cubicBezTo>
                    <a:cubicBezTo>
                      <a:pt x="73" y="3"/>
                      <a:pt x="75" y="4"/>
                      <a:pt x="76" y="6"/>
                    </a:cubicBezTo>
                    <a:cubicBezTo>
                      <a:pt x="77" y="7"/>
                      <a:pt x="78" y="8"/>
                      <a:pt x="79" y="10"/>
                    </a:cubicBezTo>
                    <a:cubicBezTo>
                      <a:pt x="79" y="11"/>
                      <a:pt x="79" y="11"/>
                      <a:pt x="79" y="12"/>
                    </a:cubicBezTo>
                    <a:cubicBezTo>
                      <a:pt x="79" y="13"/>
                      <a:pt x="79" y="13"/>
                      <a:pt x="79" y="14"/>
                    </a:cubicBezTo>
                    <a:cubicBezTo>
                      <a:pt x="78" y="15"/>
                      <a:pt x="77" y="17"/>
                      <a:pt x="76" y="18"/>
                    </a:cubicBezTo>
                    <a:cubicBezTo>
                      <a:pt x="75" y="19"/>
                      <a:pt x="74" y="20"/>
                      <a:pt x="73" y="22"/>
                    </a:cubicBezTo>
                    <a:cubicBezTo>
                      <a:pt x="72" y="23"/>
                      <a:pt x="71" y="24"/>
                      <a:pt x="70" y="26"/>
                    </a:cubicBezTo>
                    <a:cubicBezTo>
                      <a:pt x="69" y="27"/>
                      <a:pt x="68" y="28"/>
                      <a:pt x="67" y="30"/>
                    </a:cubicBezTo>
                    <a:cubicBezTo>
                      <a:pt x="63" y="36"/>
                      <a:pt x="60" y="43"/>
                      <a:pt x="57" y="50"/>
                    </a:cubicBezTo>
                    <a:cubicBezTo>
                      <a:pt x="55" y="57"/>
                      <a:pt x="53" y="64"/>
                      <a:pt x="50" y="71"/>
                    </a:cubicBezTo>
                    <a:cubicBezTo>
                      <a:pt x="54" y="74"/>
                      <a:pt x="57" y="75"/>
                      <a:pt x="60" y="77"/>
                    </a:cubicBezTo>
                    <a:cubicBezTo>
                      <a:pt x="64" y="79"/>
                      <a:pt x="67" y="80"/>
                      <a:pt x="71" y="82"/>
                    </a:cubicBezTo>
                    <a:cubicBezTo>
                      <a:pt x="75" y="85"/>
                      <a:pt x="80" y="87"/>
                      <a:pt x="84" y="89"/>
                    </a:cubicBezTo>
                    <a:cubicBezTo>
                      <a:pt x="89" y="91"/>
                      <a:pt x="94" y="94"/>
                      <a:pt x="99" y="96"/>
                    </a:cubicBezTo>
                    <a:cubicBezTo>
                      <a:pt x="103" y="99"/>
                      <a:pt x="108" y="102"/>
                      <a:pt x="112" y="105"/>
                    </a:cubicBezTo>
                    <a:cubicBezTo>
                      <a:pt x="116" y="109"/>
                      <a:pt x="119" y="113"/>
                      <a:pt x="122" y="1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7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7" name="íş1íḑé"/>
              <p:cNvSpPr/>
              <p:nvPr/>
            </p:nvSpPr>
            <p:spPr>
              <a:xfrm flipH="1">
                <a:off x="9868521" y="3751742"/>
                <a:ext cx="69430" cy="103867"/>
              </a:xfrm>
              <a:custGeom>
                <a:avLst/>
                <a:gdLst/>
                <a:ahLst/>
                <a:cxnLst/>
                <a:rect l="l" t="t" r="r" b="b"/>
                <a:pathLst>
                  <a:path w="53" h="79" extrusionOk="0">
                    <a:moveTo>
                      <a:pt x="52" y="68"/>
                    </a:moveTo>
                    <a:cubicBezTo>
                      <a:pt x="52" y="69"/>
                      <a:pt x="52" y="69"/>
                      <a:pt x="51" y="69"/>
                    </a:cubicBezTo>
                    <a:cubicBezTo>
                      <a:pt x="51" y="70"/>
                      <a:pt x="50" y="70"/>
                      <a:pt x="50" y="70"/>
                    </a:cubicBezTo>
                    <a:cubicBezTo>
                      <a:pt x="47" y="72"/>
                      <a:pt x="44" y="73"/>
                      <a:pt x="41" y="74"/>
                    </a:cubicBezTo>
                    <a:cubicBezTo>
                      <a:pt x="38" y="75"/>
                      <a:pt x="35" y="76"/>
                      <a:pt x="32" y="77"/>
                    </a:cubicBezTo>
                    <a:cubicBezTo>
                      <a:pt x="29" y="77"/>
                      <a:pt x="26" y="78"/>
                      <a:pt x="23" y="78"/>
                    </a:cubicBezTo>
                    <a:cubicBezTo>
                      <a:pt x="20" y="79"/>
                      <a:pt x="17" y="79"/>
                      <a:pt x="14" y="79"/>
                    </a:cubicBezTo>
                    <a:cubicBezTo>
                      <a:pt x="12" y="79"/>
                      <a:pt x="11" y="78"/>
                      <a:pt x="10" y="78"/>
                    </a:cubicBezTo>
                    <a:cubicBezTo>
                      <a:pt x="8" y="77"/>
                      <a:pt x="7" y="76"/>
                      <a:pt x="6" y="75"/>
                    </a:cubicBezTo>
                    <a:cubicBezTo>
                      <a:pt x="5" y="74"/>
                      <a:pt x="5" y="73"/>
                      <a:pt x="4" y="71"/>
                    </a:cubicBezTo>
                    <a:cubicBezTo>
                      <a:pt x="3" y="70"/>
                      <a:pt x="3" y="69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ubicBezTo>
                      <a:pt x="0" y="56"/>
                      <a:pt x="0" y="53"/>
                      <a:pt x="0" y="50"/>
                    </a:cubicBezTo>
                    <a:cubicBezTo>
                      <a:pt x="0" y="46"/>
                      <a:pt x="1" y="41"/>
                      <a:pt x="1" y="37"/>
                    </a:cubicBezTo>
                    <a:cubicBezTo>
                      <a:pt x="2" y="33"/>
                      <a:pt x="3" y="28"/>
                      <a:pt x="4" y="24"/>
                    </a:cubicBezTo>
                    <a:cubicBezTo>
                      <a:pt x="4" y="22"/>
                      <a:pt x="5" y="19"/>
                      <a:pt x="5" y="17"/>
                    </a:cubicBezTo>
                    <a:cubicBezTo>
                      <a:pt x="6" y="15"/>
                      <a:pt x="6" y="13"/>
                      <a:pt x="7" y="11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3"/>
                      <a:pt x="12" y="1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17" y="2"/>
                      <a:pt x="18" y="2"/>
                      <a:pt x="18" y="3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8"/>
                      <a:pt x="18" y="10"/>
                      <a:pt x="17" y="13"/>
                    </a:cubicBezTo>
                    <a:cubicBezTo>
                      <a:pt x="17" y="15"/>
                      <a:pt x="17" y="18"/>
                      <a:pt x="17" y="20"/>
                    </a:cubicBezTo>
                    <a:cubicBezTo>
                      <a:pt x="16" y="22"/>
                      <a:pt x="16" y="24"/>
                      <a:pt x="16" y="26"/>
                    </a:cubicBezTo>
                    <a:cubicBezTo>
                      <a:pt x="16" y="28"/>
                      <a:pt x="15" y="30"/>
                      <a:pt x="15" y="32"/>
                    </a:cubicBezTo>
                    <a:cubicBezTo>
                      <a:pt x="15" y="34"/>
                      <a:pt x="15" y="36"/>
                      <a:pt x="14" y="38"/>
                    </a:cubicBezTo>
                    <a:cubicBezTo>
                      <a:pt x="14" y="40"/>
                      <a:pt x="14" y="42"/>
                      <a:pt x="14" y="44"/>
                    </a:cubicBezTo>
                    <a:cubicBezTo>
                      <a:pt x="14" y="46"/>
                      <a:pt x="14" y="48"/>
                      <a:pt x="14" y="50"/>
                    </a:cubicBezTo>
                    <a:cubicBezTo>
                      <a:pt x="14" y="52"/>
                      <a:pt x="14" y="54"/>
                      <a:pt x="14" y="55"/>
                    </a:cubicBezTo>
                    <a:cubicBezTo>
                      <a:pt x="14" y="57"/>
                      <a:pt x="14" y="59"/>
                      <a:pt x="15" y="61"/>
                    </a:cubicBezTo>
                    <a:cubicBezTo>
                      <a:pt x="15" y="63"/>
                      <a:pt x="16" y="64"/>
                      <a:pt x="17" y="66"/>
                    </a:cubicBezTo>
                    <a:cubicBezTo>
                      <a:pt x="20" y="66"/>
                      <a:pt x="22" y="65"/>
                      <a:pt x="25" y="65"/>
                    </a:cubicBezTo>
                    <a:cubicBezTo>
                      <a:pt x="27" y="64"/>
                      <a:pt x="30" y="64"/>
                      <a:pt x="32" y="63"/>
                    </a:cubicBezTo>
                    <a:cubicBezTo>
                      <a:pt x="35" y="63"/>
                      <a:pt x="37" y="62"/>
                      <a:pt x="38" y="62"/>
                    </a:cubicBezTo>
                    <a:cubicBezTo>
                      <a:pt x="40" y="61"/>
                      <a:pt x="42" y="61"/>
                      <a:pt x="44" y="61"/>
                    </a:cubicBezTo>
                    <a:cubicBezTo>
                      <a:pt x="46" y="61"/>
                      <a:pt x="48" y="61"/>
                      <a:pt x="49" y="62"/>
                    </a:cubicBezTo>
                    <a:cubicBezTo>
                      <a:pt x="51" y="64"/>
                      <a:pt x="52" y="65"/>
                      <a:pt x="52" y="66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3" y="67"/>
                      <a:pt x="53" y="68"/>
                      <a:pt x="5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8" name="ïSļíḋe"/>
              <p:cNvSpPr/>
              <p:nvPr/>
            </p:nvSpPr>
            <p:spPr>
              <a:xfrm flipH="1">
                <a:off x="10287321" y="3411813"/>
                <a:ext cx="268276" cy="288829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20" extrusionOk="0">
                    <a:moveTo>
                      <a:pt x="204" y="144"/>
                    </a:moveTo>
                    <a:cubicBezTo>
                      <a:pt x="204" y="147"/>
                      <a:pt x="203" y="150"/>
                      <a:pt x="201" y="152"/>
                    </a:cubicBezTo>
                    <a:cubicBezTo>
                      <a:pt x="200" y="155"/>
                      <a:pt x="198" y="156"/>
                      <a:pt x="195" y="158"/>
                    </a:cubicBezTo>
                    <a:cubicBezTo>
                      <a:pt x="193" y="159"/>
                      <a:pt x="192" y="160"/>
                      <a:pt x="190" y="161"/>
                    </a:cubicBezTo>
                    <a:cubicBezTo>
                      <a:pt x="188" y="162"/>
                      <a:pt x="186" y="163"/>
                      <a:pt x="184" y="163"/>
                    </a:cubicBezTo>
                    <a:cubicBezTo>
                      <a:pt x="182" y="163"/>
                      <a:pt x="180" y="162"/>
                      <a:pt x="179" y="160"/>
                    </a:cubicBezTo>
                    <a:cubicBezTo>
                      <a:pt x="177" y="158"/>
                      <a:pt x="176" y="157"/>
                      <a:pt x="174" y="155"/>
                    </a:cubicBezTo>
                    <a:cubicBezTo>
                      <a:pt x="168" y="148"/>
                      <a:pt x="163" y="140"/>
                      <a:pt x="158" y="132"/>
                    </a:cubicBezTo>
                    <a:cubicBezTo>
                      <a:pt x="154" y="123"/>
                      <a:pt x="149" y="115"/>
                      <a:pt x="144" y="106"/>
                    </a:cubicBezTo>
                    <a:cubicBezTo>
                      <a:pt x="142" y="103"/>
                      <a:pt x="140" y="100"/>
                      <a:pt x="139" y="96"/>
                    </a:cubicBezTo>
                    <a:cubicBezTo>
                      <a:pt x="137" y="92"/>
                      <a:pt x="135" y="89"/>
                      <a:pt x="134" y="85"/>
                    </a:cubicBezTo>
                    <a:cubicBezTo>
                      <a:pt x="133" y="82"/>
                      <a:pt x="131" y="80"/>
                      <a:pt x="130" y="77"/>
                    </a:cubicBezTo>
                    <a:cubicBezTo>
                      <a:pt x="129" y="75"/>
                      <a:pt x="128" y="72"/>
                      <a:pt x="126" y="69"/>
                    </a:cubicBezTo>
                    <a:cubicBezTo>
                      <a:pt x="125" y="67"/>
                      <a:pt x="124" y="64"/>
                      <a:pt x="122" y="61"/>
                    </a:cubicBezTo>
                    <a:cubicBezTo>
                      <a:pt x="121" y="59"/>
                      <a:pt x="119" y="56"/>
                      <a:pt x="118" y="54"/>
                    </a:cubicBezTo>
                    <a:cubicBezTo>
                      <a:pt x="116" y="62"/>
                      <a:pt x="114" y="69"/>
                      <a:pt x="114" y="77"/>
                    </a:cubicBezTo>
                    <a:cubicBezTo>
                      <a:pt x="113" y="84"/>
                      <a:pt x="113" y="92"/>
                      <a:pt x="113" y="100"/>
                    </a:cubicBezTo>
                    <a:cubicBezTo>
                      <a:pt x="113" y="107"/>
                      <a:pt x="113" y="115"/>
                      <a:pt x="114" y="122"/>
                    </a:cubicBezTo>
                    <a:cubicBezTo>
                      <a:pt x="115" y="130"/>
                      <a:pt x="115" y="138"/>
                      <a:pt x="116" y="145"/>
                    </a:cubicBezTo>
                    <a:cubicBezTo>
                      <a:pt x="117" y="148"/>
                      <a:pt x="117" y="151"/>
                      <a:pt x="117" y="153"/>
                    </a:cubicBezTo>
                    <a:cubicBezTo>
                      <a:pt x="118" y="156"/>
                      <a:pt x="118" y="159"/>
                      <a:pt x="118" y="162"/>
                    </a:cubicBezTo>
                    <a:cubicBezTo>
                      <a:pt x="118" y="163"/>
                      <a:pt x="118" y="164"/>
                      <a:pt x="119" y="166"/>
                    </a:cubicBezTo>
                    <a:cubicBezTo>
                      <a:pt x="119" y="167"/>
                      <a:pt x="119" y="168"/>
                      <a:pt x="119" y="169"/>
                    </a:cubicBezTo>
                    <a:cubicBezTo>
                      <a:pt x="118" y="171"/>
                      <a:pt x="118" y="172"/>
                      <a:pt x="118" y="173"/>
                    </a:cubicBezTo>
                    <a:cubicBezTo>
                      <a:pt x="117" y="174"/>
                      <a:pt x="117" y="175"/>
                      <a:pt x="115" y="176"/>
                    </a:cubicBezTo>
                    <a:cubicBezTo>
                      <a:pt x="111" y="179"/>
                      <a:pt x="107" y="180"/>
                      <a:pt x="102" y="179"/>
                    </a:cubicBezTo>
                    <a:cubicBezTo>
                      <a:pt x="98" y="178"/>
                      <a:pt x="94" y="176"/>
                      <a:pt x="91" y="173"/>
                    </a:cubicBezTo>
                    <a:cubicBezTo>
                      <a:pt x="86" y="170"/>
                      <a:pt x="82" y="166"/>
                      <a:pt x="79" y="161"/>
                    </a:cubicBezTo>
                    <a:cubicBezTo>
                      <a:pt x="75" y="157"/>
                      <a:pt x="72" y="152"/>
                      <a:pt x="68" y="148"/>
                    </a:cubicBezTo>
                    <a:cubicBezTo>
                      <a:pt x="65" y="143"/>
                      <a:pt x="62" y="138"/>
                      <a:pt x="58" y="133"/>
                    </a:cubicBezTo>
                    <a:cubicBezTo>
                      <a:pt x="55" y="128"/>
                      <a:pt x="51" y="124"/>
                      <a:pt x="47" y="120"/>
                    </a:cubicBezTo>
                    <a:cubicBezTo>
                      <a:pt x="46" y="123"/>
                      <a:pt x="46" y="127"/>
                      <a:pt x="47" y="130"/>
                    </a:cubicBezTo>
                    <a:cubicBezTo>
                      <a:pt x="47" y="133"/>
                      <a:pt x="48" y="137"/>
                      <a:pt x="49" y="140"/>
                    </a:cubicBezTo>
                    <a:cubicBezTo>
                      <a:pt x="51" y="143"/>
                      <a:pt x="52" y="146"/>
                      <a:pt x="53" y="149"/>
                    </a:cubicBezTo>
                    <a:cubicBezTo>
                      <a:pt x="55" y="152"/>
                      <a:pt x="56" y="155"/>
                      <a:pt x="57" y="158"/>
                    </a:cubicBezTo>
                    <a:cubicBezTo>
                      <a:pt x="58" y="161"/>
                      <a:pt x="59" y="164"/>
                      <a:pt x="61" y="167"/>
                    </a:cubicBezTo>
                    <a:cubicBezTo>
                      <a:pt x="62" y="169"/>
                      <a:pt x="63" y="172"/>
                      <a:pt x="65" y="175"/>
                    </a:cubicBezTo>
                    <a:cubicBezTo>
                      <a:pt x="66" y="177"/>
                      <a:pt x="67" y="179"/>
                      <a:pt x="68" y="181"/>
                    </a:cubicBezTo>
                    <a:cubicBezTo>
                      <a:pt x="69" y="183"/>
                      <a:pt x="71" y="184"/>
                      <a:pt x="72" y="186"/>
                    </a:cubicBezTo>
                    <a:cubicBezTo>
                      <a:pt x="73" y="188"/>
                      <a:pt x="74" y="190"/>
                      <a:pt x="75" y="192"/>
                    </a:cubicBezTo>
                    <a:cubicBezTo>
                      <a:pt x="77" y="193"/>
                      <a:pt x="78" y="195"/>
                      <a:pt x="78" y="197"/>
                    </a:cubicBezTo>
                    <a:cubicBezTo>
                      <a:pt x="79" y="199"/>
                      <a:pt x="80" y="201"/>
                      <a:pt x="81" y="203"/>
                    </a:cubicBezTo>
                    <a:cubicBezTo>
                      <a:pt x="82" y="205"/>
                      <a:pt x="82" y="207"/>
                      <a:pt x="82" y="209"/>
                    </a:cubicBezTo>
                    <a:cubicBezTo>
                      <a:pt x="82" y="211"/>
                      <a:pt x="81" y="213"/>
                      <a:pt x="80" y="215"/>
                    </a:cubicBezTo>
                    <a:cubicBezTo>
                      <a:pt x="79" y="217"/>
                      <a:pt x="78" y="218"/>
                      <a:pt x="75" y="218"/>
                    </a:cubicBezTo>
                    <a:cubicBezTo>
                      <a:pt x="72" y="220"/>
                      <a:pt x="68" y="220"/>
                      <a:pt x="65" y="219"/>
                    </a:cubicBezTo>
                    <a:cubicBezTo>
                      <a:pt x="62" y="219"/>
                      <a:pt x="58" y="218"/>
                      <a:pt x="56" y="215"/>
                    </a:cubicBezTo>
                    <a:cubicBezTo>
                      <a:pt x="53" y="213"/>
                      <a:pt x="51" y="211"/>
                      <a:pt x="49" y="208"/>
                    </a:cubicBezTo>
                    <a:cubicBezTo>
                      <a:pt x="47" y="205"/>
                      <a:pt x="45" y="203"/>
                      <a:pt x="43" y="200"/>
                    </a:cubicBezTo>
                    <a:cubicBezTo>
                      <a:pt x="39" y="192"/>
                      <a:pt x="34" y="185"/>
                      <a:pt x="30" y="177"/>
                    </a:cubicBezTo>
                    <a:cubicBezTo>
                      <a:pt x="26" y="169"/>
                      <a:pt x="23" y="161"/>
                      <a:pt x="19" y="152"/>
                    </a:cubicBezTo>
                    <a:cubicBezTo>
                      <a:pt x="16" y="145"/>
                      <a:pt x="13" y="137"/>
                      <a:pt x="11" y="130"/>
                    </a:cubicBezTo>
                    <a:cubicBezTo>
                      <a:pt x="9" y="122"/>
                      <a:pt x="7" y="115"/>
                      <a:pt x="5" y="107"/>
                    </a:cubicBezTo>
                    <a:cubicBezTo>
                      <a:pt x="4" y="101"/>
                      <a:pt x="3" y="96"/>
                      <a:pt x="2" y="91"/>
                    </a:cubicBezTo>
                    <a:cubicBezTo>
                      <a:pt x="1" y="86"/>
                      <a:pt x="0" y="81"/>
                      <a:pt x="0" y="76"/>
                    </a:cubicBezTo>
                    <a:cubicBezTo>
                      <a:pt x="0" y="71"/>
                      <a:pt x="0" y="66"/>
                      <a:pt x="1" y="62"/>
                    </a:cubicBezTo>
                    <a:cubicBezTo>
                      <a:pt x="1" y="58"/>
                      <a:pt x="3" y="54"/>
                      <a:pt x="6" y="50"/>
                    </a:cubicBezTo>
                    <a:cubicBezTo>
                      <a:pt x="9" y="48"/>
                      <a:pt x="11" y="47"/>
                      <a:pt x="13" y="47"/>
                    </a:cubicBezTo>
                    <a:cubicBezTo>
                      <a:pt x="15" y="47"/>
                      <a:pt x="18" y="47"/>
                      <a:pt x="20" y="47"/>
                    </a:cubicBezTo>
                    <a:cubicBezTo>
                      <a:pt x="22" y="48"/>
                      <a:pt x="24" y="48"/>
                      <a:pt x="27" y="50"/>
                    </a:cubicBezTo>
                    <a:cubicBezTo>
                      <a:pt x="29" y="51"/>
                      <a:pt x="31" y="52"/>
                      <a:pt x="32" y="54"/>
                    </a:cubicBezTo>
                    <a:cubicBezTo>
                      <a:pt x="36" y="57"/>
                      <a:pt x="39" y="61"/>
                      <a:pt x="42" y="66"/>
                    </a:cubicBezTo>
                    <a:cubicBezTo>
                      <a:pt x="45" y="70"/>
                      <a:pt x="48" y="74"/>
                      <a:pt x="52" y="78"/>
                    </a:cubicBezTo>
                    <a:cubicBezTo>
                      <a:pt x="54" y="81"/>
                      <a:pt x="56" y="84"/>
                      <a:pt x="58" y="86"/>
                    </a:cubicBezTo>
                    <a:cubicBezTo>
                      <a:pt x="60" y="89"/>
                      <a:pt x="62" y="91"/>
                      <a:pt x="64" y="94"/>
                    </a:cubicBezTo>
                    <a:cubicBezTo>
                      <a:pt x="65" y="95"/>
                      <a:pt x="66" y="96"/>
                      <a:pt x="67" y="97"/>
                    </a:cubicBezTo>
                    <a:cubicBezTo>
                      <a:pt x="69" y="98"/>
                      <a:pt x="70" y="100"/>
                      <a:pt x="71" y="100"/>
                    </a:cubicBezTo>
                    <a:cubicBezTo>
                      <a:pt x="72" y="101"/>
                      <a:pt x="74" y="102"/>
                      <a:pt x="75" y="103"/>
                    </a:cubicBezTo>
                    <a:cubicBezTo>
                      <a:pt x="77" y="103"/>
                      <a:pt x="78" y="103"/>
                      <a:pt x="80" y="103"/>
                    </a:cubicBezTo>
                    <a:cubicBezTo>
                      <a:pt x="80" y="94"/>
                      <a:pt x="81" y="84"/>
                      <a:pt x="82" y="75"/>
                    </a:cubicBezTo>
                    <a:cubicBezTo>
                      <a:pt x="82" y="66"/>
                      <a:pt x="83" y="57"/>
                      <a:pt x="84" y="47"/>
                    </a:cubicBezTo>
                    <a:cubicBezTo>
                      <a:pt x="84" y="43"/>
                      <a:pt x="85" y="39"/>
                      <a:pt x="85" y="35"/>
                    </a:cubicBezTo>
                    <a:cubicBezTo>
                      <a:pt x="86" y="31"/>
                      <a:pt x="86" y="27"/>
                      <a:pt x="87" y="23"/>
                    </a:cubicBezTo>
                    <a:cubicBezTo>
                      <a:pt x="88" y="19"/>
                      <a:pt x="89" y="15"/>
                      <a:pt x="90" y="12"/>
                    </a:cubicBezTo>
                    <a:cubicBezTo>
                      <a:pt x="92" y="8"/>
                      <a:pt x="94" y="5"/>
                      <a:pt x="97" y="2"/>
                    </a:cubicBezTo>
                    <a:cubicBezTo>
                      <a:pt x="100" y="1"/>
                      <a:pt x="102" y="0"/>
                      <a:pt x="105" y="0"/>
                    </a:cubicBezTo>
                    <a:cubicBezTo>
                      <a:pt x="108" y="0"/>
                      <a:pt x="111" y="0"/>
                      <a:pt x="114" y="0"/>
                    </a:cubicBezTo>
                    <a:cubicBezTo>
                      <a:pt x="116" y="1"/>
                      <a:pt x="119" y="2"/>
                      <a:pt x="122" y="3"/>
                    </a:cubicBezTo>
                    <a:cubicBezTo>
                      <a:pt x="124" y="4"/>
                      <a:pt x="127" y="6"/>
                      <a:pt x="129" y="8"/>
                    </a:cubicBezTo>
                    <a:cubicBezTo>
                      <a:pt x="133" y="12"/>
                      <a:pt x="136" y="16"/>
                      <a:pt x="140" y="21"/>
                    </a:cubicBezTo>
                    <a:cubicBezTo>
                      <a:pt x="143" y="26"/>
                      <a:pt x="146" y="31"/>
                      <a:pt x="149" y="36"/>
                    </a:cubicBezTo>
                    <a:cubicBezTo>
                      <a:pt x="149" y="37"/>
                      <a:pt x="150" y="38"/>
                      <a:pt x="150" y="39"/>
                    </a:cubicBezTo>
                    <a:cubicBezTo>
                      <a:pt x="151" y="40"/>
                      <a:pt x="151" y="41"/>
                      <a:pt x="152" y="42"/>
                    </a:cubicBezTo>
                    <a:cubicBezTo>
                      <a:pt x="153" y="45"/>
                      <a:pt x="154" y="47"/>
                      <a:pt x="155" y="50"/>
                    </a:cubicBezTo>
                    <a:cubicBezTo>
                      <a:pt x="156" y="53"/>
                      <a:pt x="157" y="56"/>
                      <a:pt x="158" y="59"/>
                    </a:cubicBezTo>
                    <a:cubicBezTo>
                      <a:pt x="159" y="61"/>
                      <a:pt x="160" y="64"/>
                      <a:pt x="161" y="67"/>
                    </a:cubicBezTo>
                    <a:cubicBezTo>
                      <a:pt x="162" y="70"/>
                      <a:pt x="163" y="73"/>
                      <a:pt x="164" y="76"/>
                    </a:cubicBezTo>
                    <a:cubicBezTo>
                      <a:pt x="164" y="78"/>
                      <a:pt x="165" y="79"/>
                      <a:pt x="166" y="81"/>
                    </a:cubicBezTo>
                    <a:cubicBezTo>
                      <a:pt x="167" y="83"/>
                      <a:pt x="168" y="85"/>
                      <a:pt x="168" y="87"/>
                    </a:cubicBezTo>
                    <a:cubicBezTo>
                      <a:pt x="171" y="92"/>
                      <a:pt x="174" y="97"/>
                      <a:pt x="177" y="102"/>
                    </a:cubicBezTo>
                    <a:cubicBezTo>
                      <a:pt x="181" y="106"/>
                      <a:pt x="184" y="111"/>
                      <a:pt x="187" y="116"/>
                    </a:cubicBezTo>
                    <a:cubicBezTo>
                      <a:pt x="191" y="121"/>
                      <a:pt x="194" y="125"/>
                      <a:pt x="197" y="130"/>
                    </a:cubicBezTo>
                    <a:cubicBezTo>
                      <a:pt x="200" y="134"/>
                      <a:pt x="202" y="139"/>
                      <a:pt x="204" y="1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8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19" name="íSļiḑè"/>
              <p:cNvSpPr/>
              <p:nvPr/>
            </p:nvSpPr>
            <p:spPr>
              <a:xfrm flipH="1">
                <a:off x="10626137" y="3936704"/>
                <a:ext cx="114420" cy="110532"/>
              </a:xfrm>
              <a:custGeom>
                <a:avLst/>
                <a:gdLst/>
                <a:ahLst/>
                <a:cxnLst/>
                <a:rect l="l" t="t" r="r" b="b"/>
                <a:pathLst>
                  <a:path w="87" h="84" extrusionOk="0">
                    <a:moveTo>
                      <a:pt x="46" y="79"/>
                    </a:moveTo>
                    <a:cubicBezTo>
                      <a:pt x="45" y="80"/>
                      <a:pt x="44" y="80"/>
                      <a:pt x="43" y="81"/>
                    </a:cubicBezTo>
                    <a:cubicBezTo>
                      <a:pt x="42" y="82"/>
                      <a:pt x="41" y="82"/>
                      <a:pt x="40" y="83"/>
                    </a:cubicBezTo>
                    <a:cubicBezTo>
                      <a:pt x="39" y="83"/>
                      <a:pt x="38" y="84"/>
                      <a:pt x="36" y="84"/>
                    </a:cubicBezTo>
                    <a:cubicBezTo>
                      <a:pt x="35" y="84"/>
                      <a:pt x="34" y="84"/>
                      <a:pt x="33" y="83"/>
                    </a:cubicBezTo>
                    <a:cubicBezTo>
                      <a:pt x="31" y="82"/>
                      <a:pt x="30" y="80"/>
                      <a:pt x="29" y="78"/>
                    </a:cubicBezTo>
                    <a:cubicBezTo>
                      <a:pt x="29" y="76"/>
                      <a:pt x="28" y="74"/>
                      <a:pt x="28" y="72"/>
                    </a:cubicBezTo>
                    <a:cubicBezTo>
                      <a:pt x="28" y="70"/>
                      <a:pt x="29" y="68"/>
                      <a:pt x="29" y="66"/>
                    </a:cubicBezTo>
                    <a:cubicBezTo>
                      <a:pt x="29" y="64"/>
                      <a:pt x="30" y="62"/>
                      <a:pt x="30" y="60"/>
                    </a:cubicBezTo>
                    <a:cubicBezTo>
                      <a:pt x="31" y="55"/>
                      <a:pt x="32" y="51"/>
                      <a:pt x="33" y="46"/>
                    </a:cubicBezTo>
                    <a:cubicBezTo>
                      <a:pt x="34" y="42"/>
                      <a:pt x="35" y="37"/>
                      <a:pt x="36" y="32"/>
                    </a:cubicBezTo>
                    <a:cubicBezTo>
                      <a:pt x="35" y="32"/>
                      <a:pt x="34" y="33"/>
                      <a:pt x="33" y="33"/>
                    </a:cubicBezTo>
                    <a:cubicBezTo>
                      <a:pt x="32" y="34"/>
                      <a:pt x="31" y="34"/>
                      <a:pt x="30" y="35"/>
                    </a:cubicBezTo>
                    <a:cubicBezTo>
                      <a:pt x="29" y="36"/>
                      <a:pt x="28" y="36"/>
                      <a:pt x="28" y="37"/>
                    </a:cubicBezTo>
                    <a:cubicBezTo>
                      <a:pt x="27" y="38"/>
                      <a:pt x="26" y="39"/>
                      <a:pt x="25" y="39"/>
                    </a:cubicBezTo>
                    <a:cubicBezTo>
                      <a:pt x="24" y="41"/>
                      <a:pt x="23" y="42"/>
                      <a:pt x="22" y="43"/>
                    </a:cubicBezTo>
                    <a:cubicBezTo>
                      <a:pt x="21" y="45"/>
                      <a:pt x="20" y="46"/>
                      <a:pt x="19" y="48"/>
                    </a:cubicBezTo>
                    <a:cubicBezTo>
                      <a:pt x="17" y="49"/>
                      <a:pt x="16" y="50"/>
                      <a:pt x="15" y="52"/>
                    </a:cubicBezTo>
                    <a:cubicBezTo>
                      <a:pt x="14" y="53"/>
                      <a:pt x="13" y="54"/>
                      <a:pt x="12" y="56"/>
                    </a:cubicBezTo>
                    <a:cubicBezTo>
                      <a:pt x="11" y="56"/>
                      <a:pt x="11" y="57"/>
                      <a:pt x="10" y="58"/>
                    </a:cubicBezTo>
                    <a:cubicBezTo>
                      <a:pt x="9" y="59"/>
                      <a:pt x="9" y="59"/>
                      <a:pt x="8" y="60"/>
                    </a:cubicBezTo>
                    <a:cubicBezTo>
                      <a:pt x="7" y="61"/>
                      <a:pt x="6" y="61"/>
                      <a:pt x="5" y="61"/>
                    </a:cubicBezTo>
                    <a:cubicBezTo>
                      <a:pt x="4" y="61"/>
                      <a:pt x="3" y="61"/>
                      <a:pt x="2" y="61"/>
                    </a:cubicBezTo>
                    <a:cubicBezTo>
                      <a:pt x="2" y="60"/>
                      <a:pt x="1" y="59"/>
                      <a:pt x="1" y="59"/>
                    </a:cubicBezTo>
                    <a:cubicBezTo>
                      <a:pt x="0" y="58"/>
                      <a:pt x="0" y="57"/>
                      <a:pt x="0" y="56"/>
                    </a:cubicBezTo>
                    <a:cubicBezTo>
                      <a:pt x="0" y="55"/>
                      <a:pt x="0" y="55"/>
                      <a:pt x="1" y="54"/>
                    </a:cubicBezTo>
                    <a:cubicBezTo>
                      <a:pt x="1" y="53"/>
                      <a:pt x="1" y="52"/>
                      <a:pt x="2" y="51"/>
                    </a:cubicBezTo>
                    <a:cubicBezTo>
                      <a:pt x="3" y="48"/>
                      <a:pt x="5" y="44"/>
                      <a:pt x="8" y="41"/>
                    </a:cubicBezTo>
                    <a:cubicBezTo>
                      <a:pt x="10" y="38"/>
                      <a:pt x="13" y="34"/>
                      <a:pt x="15" y="31"/>
                    </a:cubicBezTo>
                    <a:cubicBezTo>
                      <a:pt x="16" y="30"/>
                      <a:pt x="17" y="29"/>
                      <a:pt x="18" y="28"/>
                    </a:cubicBezTo>
                    <a:cubicBezTo>
                      <a:pt x="19" y="27"/>
                      <a:pt x="20" y="26"/>
                      <a:pt x="21" y="25"/>
                    </a:cubicBezTo>
                    <a:cubicBezTo>
                      <a:pt x="23" y="23"/>
                      <a:pt x="26" y="21"/>
                      <a:pt x="28" y="18"/>
                    </a:cubicBezTo>
                    <a:cubicBezTo>
                      <a:pt x="30" y="16"/>
                      <a:pt x="33" y="14"/>
                      <a:pt x="35" y="12"/>
                    </a:cubicBezTo>
                    <a:cubicBezTo>
                      <a:pt x="37" y="10"/>
                      <a:pt x="39" y="9"/>
                      <a:pt x="41" y="8"/>
                    </a:cubicBezTo>
                    <a:cubicBezTo>
                      <a:pt x="42" y="6"/>
                      <a:pt x="44" y="5"/>
                      <a:pt x="46" y="4"/>
                    </a:cubicBezTo>
                    <a:cubicBezTo>
                      <a:pt x="47" y="3"/>
                      <a:pt x="49" y="2"/>
                      <a:pt x="51" y="1"/>
                    </a:cubicBezTo>
                    <a:cubicBezTo>
                      <a:pt x="52" y="0"/>
                      <a:pt x="54" y="0"/>
                      <a:pt x="56" y="0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59" y="4"/>
                      <a:pt x="59" y="5"/>
                      <a:pt x="59" y="7"/>
                    </a:cubicBezTo>
                    <a:cubicBezTo>
                      <a:pt x="59" y="8"/>
                      <a:pt x="59" y="9"/>
                      <a:pt x="59" y="11"/>
                    </a:cubicBezTo>
                    <a:cubicBezTo>
                      <a:pt x="59" y="12"/>
                      <a:pt x="58" y="13"/>
                      <a:pt x="58" y="15"/>
                    </a:cubicBezTo>
                    <a:cubicBezTo>
                      <a:pt x="57" y="19"/>
                      <a:pt x="56" y="23"/>
                      <a:pt x="55" y="27"/>
                    </a:cubicBezTo>
                    <a:cubicBezTo>
                      <a:pt x="53" y="31"/>
                      <a:pt x="52" y="35"/>
                      <a:pt x="51" y="39"/>
                    </a:cubicBezTo>
                    <a:cubicBezTo>
                      <a:pt x="50" y="41"/>
                      <a:pt x="50" y="42"/>
                      <a:pt x="49" y="44"/>
                    </a:cubicBezTo>
                    <a:cubicBezTo>
                      <a:pt x="49" y="46"/>
                      <a:pt x="48" y="47"/>
                      <a:pt x="48" y="49"/>
                    </a:cubicBezTo>
                    <a:cubicBezTo>
                      <a:pt x="47" y="51"/>
                      <a:pt x="47" y="52"/>
                      <a:pt x="47" y="54"/>
                    </a:cubicBezTo>
                    <a:cubicBezTo>
                      <a:pt x="46" y="56"/>
                      <a:pt x="46" y="57"/>
                      <a:pt x="46" y="59"/>
                    </a:cubicBezTo>
                    <a:cubicBezTo>
                      <a:pt x="47" y="58"/>
                      <a:pt x="49" y="58"/>
                      <a:pt x="50" y="57"/>
                    </a:cubicBezTo>
                    <a:cubicBezTo>
                      <a:pt x="51" y="56"/>
                      <a:pt x="52" y="55"/>
                      <a:pt x="53" y="54"/>
                    </a:cubicBezTo>
                    <a:cubicBezTo>
                      <a:pt x="55" y="52"/>
                      <a:pt x="56" y="50"/>
                      <a:pt x="58" y="47"/>
                    </a:cubicBezTo>
                    <a:cubicBezTo>
                      <a:pt x="60" y="45"/>
                      <a:pt x="61" y="43"/>
                      <a:pt x="63" y="41"/>
                    </a:cubicBezTo>
                    <a:cubicBezTo>
                      <a:pt x="65" y="39"/>
                      <a:pt x="66" y="37"/>
                      <a:pt x="68" y="35"/>
                    </a:cubicBezTo>
                    <a:cubicBezTo>
                      <a:pt x="69" y="33"/>
                      <a:pt x="71" y="31"/>
                      <a:pt x="73" y="29"/>
                    </a:cubicBezTo>
                    <a:cubicBezTo>
                      <a:pt x="73" y="28"/>
                      <a:pt x="74" y="27"/>
                      <a:pt x="75" y="26"/>
                    </a:cubicBezTo>
                    <a:cubicBezTo>
                      <a:pt x="76" y="25"/>
                      <a:pt x="77" y="25"/>
                      <a:pt x="78" y="24"/>
                    </a:cubicBezTo>
                    <a:cubicBezTo>
                      <a:pt x="79" y="23"/>
                      <a:pt x="80" y="23"/>
                      <a:pt x="82" y="23"/>
                    </a:cubicBezTo>
                    <a:cubicBezTo>
                      <a:pt x="83" y="22"/>
                      <a:pt x="84" y="23"/>
                      <a:pt x="85" y="24"/>
                    </a:cubicBezTo>
                    <a:cubicBezTo>
                      <a:pt x="86" y="25"/>
                      <a:pt x="87" y="26"/>
                      <a:pt x="87" y="27"/>
                    </a:cubicBezTo>
                    <a:cubicBezTo>
                      <a:pt x="87" y="29"/>
                      <a:pt x="87" y="30"/>
                      <a:pt x="87" y="32"/>
                    </a:cubicBezTo>
                    <a:cubicBezTo>
                      <a:pt x="87" y="33"/>
                      <a:pt x="86" y="34"/>
                      <a:pt x="85" y="36"/>
                    </a:cubicBezTo>
                    <a:cubicBezTo>
                      <a:pt x="84" y="37"/>
                      <a:pt x="84" y="38"/>
                      <a:pt x="83" y="39"/>
                    </a:cubicBezTo>
                    <a:cubicBezTo>
                      <a:pt x="81" y="41"/>
                      <a:pt x="80" y="42"/>
                      <a:pt x="79" y="44"/>
                    </a:cubicBezTo>
                    <a:cubicBezTo>
                      <a:pt x="77" y="45"/>
                      <a:pt x="76" y="47"/>
                      <a:pt x="75" y="4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3" y="61"/>
                      <a:pt x="60" y="64"/>
                      <a:pt x="57" y="68"/>
                    </a:cubicBezTo>
                    <a:cubicBezTo>
                      <a:pt x="54" y="71"/>
                      <a:pt x="51" y="74"/>
                      <a:pt x="47" y="78"/>
                    </a:cubicBezTo>
                    <a:lnTo>
                      <a:pt x="46" y="7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0" name="ïṥḷîḋé"/>
              <p:cNvSpPr/>
              <p:nvPr/>
            </p:nvSpPr>
            <p:spPr>
              <a:xfrm flipH="1">
                <a:off x="9658565" y="3482354"/>
                <a:ext cx="129972" cy="174964"/>
              </a:xfrm>
              <a:custGeom>
                <a:avLst/>
                <a:gdLst/>
                <a:ahLst/>
                <a:cxnLst/>
                <a:rect l="l" t="t" r="r" b="b"/>
                <a:pathLst>
                  <a:path w="99" h="133" extrusionOk="0">
                    <a:moveTo>
                      <a:pt x="87" y="36"/>
                    </a:moveTo>
                    <a:cubicBezTo>
                      <a:pt x="91" y="44"/>
                      <a:pt x="94" y="52"/>
                      <a:pt x="96" y="60"/>
                    </a:cubicBezTo>
                    <a:cubicBezTo>
                      <a:pt x="98" y="68"/>
                      <a:pt x="99" y="76"/>
                      <a:pt x="99" y="85"/>
                    </a:cubicBezTo>
                    <a:cubicBezTo>
                      <a:pt x="99" y="89"/>
                      <a:pt x="99" y="93"/>
                      <a:pt x="98" y="97"/>
                    </a:cubicBezTo>
                    <a:cubicBezTo>
                      <a:pt x="98" y="102"/>
                      <a:pt x="97" y="106"/>
                      <a:pt x="95" y="110"/>
                    </a:cubicBezTo>
                    <a:cubicBezTo>
                      <a:pt x="94" y="114"/>
                      <a:pt x="92" y="118"/>
                      <a:pt x="89" y="121"/>
                    </a:cubicBezTo>
                    <a:cubicBezTo>
                      <a:pt x="87" y="124"/>
                      <a:pt x="83" y="127"/>
                      <a:pt x="80" y="129"/>
                    </a:cubicBezTo>
                    <a:cubicBezTo>
                      <a:pt x="76" y="131"/>
                      <a:pt x="73" y="133"/>
                      <a:pt x="69" y="133"/>
                    </a:cubicBezTo>
                    <a:cubicBezTo>
                      <a:pt x="65" y="133"/>
                      <a:pt x="61" y="133"/>
                      <a:pt x="57" y="132"/>
                    </a:cubicBezTo>
                    <a:cubicBezTo>
                      <a:pt x="54" y="131"/>
                      <a:pt x="50" y="130"/>
                      <a:pt x="47" y="128"/>
                    </a:cubicBezTo>
                    <a:cubicBezTo>
                      <a:pt x="43" y="126"/>
                      <a:pt x="40" y="124"/>
                      <a:pt x="37" y="122"/>
                    </a:cubicBezTo>
                    <a:cubicBezTo>
                      <a:pt x="31" y="117"/>
                      <a:pt x="26" y="112"/>
                      <a:pt x="21" y="106"/>
                    </a:cubicBezTo>
                    <a:cubicBezTo>
                      <a:pt x="16" y="99"/>
                      <a:pt x="12" y="93"/>
                      <a:pt x="9" y="86"/>
                    </a:cubicBezTo>
                    <a:cubicBezTo>
                      <a:pt x="6" y="79"/>
                      <a:pt x="4" y="72"/>
                      <a:pt x="2" y="65"/>
                    </a:cubicBezTo>
                    <a:cubicBezTo>
                      <a:pt x="1" y="57"/>
                      <a:pt x="0" y="50"/>
                      <a:pt x="1" y="42"/>
                    </a:cubicBezTo>
                    <a:cubicBezTo>
                      <a:pt x="1" y="38"/>
                      <a:pt x="2" y="35"/>
                      <a:pt x="3" y="31"/>
                    </a:cubicBezTo>
                    <a:cubicBezTo>
                      <a:pt x="4" y="27"/>
                      <a:pt x="5" y="24"/>
                      <a:pt x="7" y="20"/>
                    </a:cubicBezTo>
                    <a:cubicBezTo>
                      <a:pt x="9" y="17"/>
                      <a:pt x="11" y="14"/>
                      <a:pt x="14" y="11"/>
                    </a:cubicBezTo>
                    <a:cubicBezTo>
                      <a:pt x="16" y="9"/>
                      <a:pt x="19" y="7"/>
                      <a:pt x="23" y="5"/>
                    </a:cubicBezTo>
                    <a:cubicBezTo>
                      <a:pt x="26" y="3"/>
                      <a:pt x="29" y="2"/>
                      <a:pt x="32" y="1"/>
                    </a:cubicBezTo>
                    <a:cubicBezTo>
                      <a:pt x="35" y="0"/>
                      <a:pt x="39" y="0"/>
                      <a:pt x="42" y="0"/>
                    </a:cubicBezTo>
                    <a:cubicBezTo>
                      <a:pt x="46" y="0"/>
                      <a:pt x="49" y="0"/>
                      <a:pt x="52" y="1"/>
                    </a:cubicBezTo>
                    <a:cubicBezTo>
                      <a:pt x="55" y="2"/>
                      <a:pt x="58" y="4"/>
                      <a:pt x="61" y="6"/>
                    </a:cubicBezTo>
                    <a:cubicBezTo>
                      <a:pt x="67" y="9"/>
                      <a:pt x="72" y="14"/>
                      <a:pt x="76" y="19"/>
                    </a:cubicBezTo>
                    <a:cubicBezTo>
                      <a:pt x="81" y="24"/>
                      <a:pt x="84" y="30"/>
                      <a:pt x="87" y="36"/>
                    </a:cubicBezTo>
                    <a:close/>
                    <a:moveTo>
                      <a:pt x="63" y="40"/>
                    </a:moveTo>
                    <a:cubicBezTo>
                      <a:pt x="61" y="37"/>
                      <a:pt x="60" y="34"/>
                      <a:pt x="58" y="31"/>
                    </a:cubicBezTo>
                    <a:cubicBezTo>
                      <a:pt x="56" y="29"/>
                      <a:pt x="54" y="26"/>
                      <a:pt x="51" y="24"/>
                    </a:cubicBezTo>
                    <a:cubicBezTo>
                      <a:pt x="50" y="23"/>
                      <a:pt x="49" y="22"/>
                      <a:pt x="47" y="22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41" y="20"/>
                      <a:pt x="40" y="20"/>
                      <a:pt x="38" y="20"/>
                    </a:cubicBezTo>
                    <a:cubicBezTo>
                      <a:pt x="37" y="20"/>
                      <a:pt x="35" y="21"/>
                      <a:pt x="34" y="22"/>
                    </a:cubicBezTo>
                    <a:cubicBezTo>
                      <a:pt x="31" y="23"/>
                      <a:pt x="29" y="24"/>
                      <a:pt x="28" y="26"/>
                    </a:cubicBezTo>
                    <a:cubicBezTo>
                      <a:pt x="26" y="28"/>
                      <a:pt x="25" y="31"/>
                      <a:pt x="24" y="33"/>
                    </a:cubicBezTo>
                    <a:cubicBezTo>
                      <a:pt x="23" y="35"/>
                      <a:pt x="22" y="38"/>
                      <a:pt x="22" y="41"/>
                    </a:cubicBezTo>
                    <a:cubicBezTo>
                      <a:pt x="22" y="43"/>
                      <a:pt x="22" y="46"/>
                      <a:pt x="22" y="48"/>
                    </a:cubicBezTo>
                    <a:cubicBezTo>
                      <a:pt x="22" y="54"/>
                      <a:pt x="23" y="59"/>
                      <a:pt x="25" y="64"/>
                    </a:cubicBezTo>
                    <a:cubicBezTo>
                      <a:pt x="26" y="69"/>
                      <a:pt x="28" y="74"/>
                      <a:pt x="30" y="79"/>
                    </a:cubicBezTo>
                    <a:cubicBezTo>
                      <a:pt x="32" y="83"/>
                      <a:pt x="34" y="87"/>
                      <a:pt x="36" y="90"/>
                    </a:cubicBezTo>
                    <a:cubicBezTo>
                      <a:pt x="39" y="94"/>
                      <a:pt x="41" y="97"/>
                      <a:pt x="44" y="101"/>
                    </a:cubicBezTo>
                    <a:cubicBezTo>
                      <a:pt x="45" y="102"/>
                      <a:pt x="47" y="103"/>
                      <a:pt x="48" y="105"/>
                    </a:cubicBezTo>
                    <a:cubicBezTo>
                      <a:pt x="50" y="106"/>
                      <a:pt x="51" y="107"/>
                      <a:pt x="53" y="108"/>
                    </a:cubicBezTo>
                    <a:cubicBezTo>
                      <a:pt x="55" y="109"/>
                      <a:pt x="57" y="110"/>
                      <a:pt x="58" y="111"/>
                    </a:cubicBezTo>
                    <a:cubicBezTo>
                      <a:pt x="60" y="111"/>
                      <a:pt x="62" y="111"/>
                      <a:pt x="64" y="110"/>
                    </a:cubicBezTo>
                    <a:cubicBezTo>
                      <a:pt x="67" y="108"/>
                      <a:pt x="69" y="106"/>
                      <a:pt x="71" y="103"/>
                    </a:cubicBezTo>
                    <a:cubicBezTo>
                      <a:pt x="72" y="101"/>
                      <a:pt x="73" y="98"/>
                      <a:pt x="74" y="95"/>
                    </a:cubicBezTo>
                    <a:cubicBezTo>
                      <a:pt x="74" y="92"/>
                      <a:pt x="74" y="89"/>
                      <a:pt x="74" y="85"/>
                    </a:cubicBezTo>
                    <a:cubicBezTo>
                      <a:pt x="74" y="82"/>
                      <a:pt x="74" y="79"/>
                      <a:pt x="73" y="76"/>
                    </a:cubicBezTo>
                    <a:cubicBezTo>
                      <a:pt x="72" y="70"/>
                      <a:pt x="71" y="64"/>
                      <a:pt x="69" y="58"/>
                    </a:cubicBezTo>
                    <a:cubicBezTo>
                      <a:pt x="68" y="51"/>
                      <a:pt x="66" y="46"/>
                      <a:pt x="63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1" name="ïṩļíḓê"/>
              <p:cNvSpPr/>
              <p:nvPr/>
            </p:nvSpPr>
            <p:spPr>
              <a:xfrm flipH="1">
                <a:off x="10022376" y="3240738"/>
                <a:ext cx="145525" cy="162744"/>
              </a:xfrm>
              <a:custGeom>
                <a:avLst/>
                <a:gdLst/>
                <a:ahLst/>
                <a:cxnLst/>
                <a:rect l="l" t="t" r="r" b="b"/>
                <a:pathLst>
                  <a:path w="111" h="124" extrusionOk="0">
                    <a:moveTo>
                      <a:pt x="108" y="57"/>
                    </a:moveTo>
                    <a:cubicBezTo>
                      <a:pt x="107" y="60"/>
                      <a:pt x="105" y="63"/>
                      <a:pt x="103" y="65"/>
                    </a:cubicBezTo>
                    <a:cubicBezTo>
                      <a:pt x="101" y="68"/>
                      <a:pt x="99" y="70"/>
                      <a:pt x="96" y="72"/>
                    </a:cubicBezTo>
                    <a:cubicBezTo>
                      <a:pt x="94" y="74"/>
                      <a:pt x="91" y="76"/>
                      <a:pt x="88" y="77"/>
                    </a:cubicBezTo>
                    <a:cubicBezTo>
                      <a:pt x="85" y="79"/>
                      <a:pt x="81" y="80"/>
                      <a:pt x="78" y="81"/>
                    </a:cubicBezTo>
                    <a:cubicBezTo>
                      <a:pt x="71" y="83"/>
                      <a:pt x="64" y="83"/>
                      <a:pt x="57" y="83"/>
                    </a:cubicBezTo>
                    <a:cubicBezTo>
                      <a:pt x="50" y="83"/>
                      <a:pt x="43" y="83"/>
                      <a:pt x="36" y="81"/>
                    </a:cubicBezTo>
                    <a:cubicBezTo>
                      <a:pt x="35" y="83"/>
                      <a:pt x="35" y="84"/>
                      <a:pt x="34" y="85"/>
                    </a:cubicBezTo>
                    <a:cubicBezTo>
                      <a:pt x="33" y="86"/>
                      <a:pt x="33" y="87"/>
                      <a:pt x="33" y="88"/>
                    </a:cubicBezTo>
                    <a:cubicBezTo>
                      <a:pt x="32" y="91"/>
                      <a:pt x="31" y="93"/>
                      <a:pt x="30" y="95"/>
                    </a:cubicBezTo>
                    <a:cubicBezTo>
                      <a:pt x="29" y="97"/>
                      <a:pt x="28" y="100"/>
                      <a:pt x="28" y="102"/>
                    </a:cubicBezTo>
                    <a:cubicBezTo>
                      <a:pt x="27" y="104"/>
                      <a:pt x="27" y="106"/>
                      <a:pt x="26" y="109"/>
                    </a:cubicBezTo>
                    <a:cubicBezTo>
                      <a:pt x="25" y="111"/>
                      <a:pt x="24" y="113"/>
                      <a:pt x="23" y="115"/>
                    </a:cubicBezTo>
                    <a:cubicBezTo>
                      <a:pt x="23" y="117"/>
                      <a:pt x="22" y="118"/>
                      <a:pt x="21" y="120"/>
                    </a:cubicBezTo>
                    <a:cubicBezTo>
                      <a:pt x="20" y="122"/>
                      <a:pt x="18" y="123"/>
                      <a:pt x="16" y="124"/>
                    </a:cubicBezTo>
                    <a:cubicBezTo>
                      <a:pt x="14" y="124"/>
                      <a:pt x="11" y="124"/>
                      <a:pt x="9" y="123"/>
                    </a:cubicBezTo>
                    <a:cubicBezTo>
                      <a:pt x="7" y="123"/>
                      <a:pt x="6" y="122"/>
                      <a:pt x="4" y="121"/>
                    </a:cubicBezTo>
                    <a:cubicBezTo>
                      <a:pt x="3" y="120"/>
                      <a:pt x="2" y="120"/>
                      <a:pt x="1" y="118"/>
                    </a:cubicBezTo>
                    <a:cubicBezTo>
                      <a:pt x="1" y="117"/>
                      <a:pt x="0" y="116"/>
                      <a:pt x="0" y="115"/>
                    </a:cubicBezTo>
                    <a:cubicBezTo>
                      <a:pt x="0" y="113"/>
                      <a:pt x="0" y="112"/>
                      <a:pt x="0" y="111"/>
                    </a:cubicBezTo>
                    <a:cubicBezTo>
                      <a:pt x="1" y="109"/>
                      <a:pt x="1" y="108"/>
                      <a:pt x="1" y="107"/>
                    </a:cubicBezTo>
                    <a:cubicBezTo>
                      <a:pt x="3" y="105"/>
                      <a:pt x="4" y="102"/>
                      <a:pt x="5" y="100"/>
                    </a:cubicBezTo>
                    <a:cubicBezTo>
                      <a:pt x="6" y="98"/>
                      <a:pt x="7" y="96"/>
                      <a:pt x="8" y="93"/>
                    </a:cubicBezTo>
                    <a:cubicBezTo>
                      <a:pt x="10" y="89"/>
                      <a:pt x="12" y="85"/>
                      <a:pt x="14" y="81"/>
                    </a:cubicBezTo>
                    <a:cubicBezTo>
                      <a:pt x="16" y="77"/>
                      <a:pt x="18" y="73"/>
                      <a:pt x="20" y="69"/>
                    </a:cubicBezTo>
                    <a:cubicBezTo>
                      <a:pt x="21" y="64"/>
                      <a:pt x="23" y="59"/>
                      <a:pt x="25" y="55"/>
                    </a:cubicBezTo>
                    <a:cubicBezTo>
                      <a:pt x="26" y="50"/>
                      <a:pt x="28" y="45"/>
                      <a:pt x="30" y="40"/>
                    </a:cubicBezTo>
                    <a:cubicBezTo>
                      <a:pt x="31" y="36"/>
                      <a:pt x="33" y="31"/>
                      <a:pt x="34" y="27"/>
                    </a:cubicBezTo>
                    <a:cubicBezTo>
                      <a:pt x="36" y="22"/>
                      <a:pt x="38" y="18"/>
                      <a:pt x="40" y="13"/>
                    </a:cubicBezTo>
                    <a:cubicBezTo>
                      <a:pt x="40" y="13"/>
                      <a:pt x="40" y="13"/>
                      <a:pt x="40" y="12"/>
                    </a:cubicBezTo>
                    <a:cubicBezTo>
                      <a:pt x="40" y="12"/>
                      <a:pt x="41" y="11"/>
                      <a:pt x="41" y="11"/>
                    </a:cubicBezTo>
                    <a:cubicBezTo>
                      <a:pt x="42" y="9"/>
                      <a:pt x="43" y="7"/>
                      <a:pt x="45" y="5"/>
                    </a:cubicBezTo>
                    <a:cubicBezTo>
                      <a:pt x="47" y="3"/>
                      <a:pt x="49" y="2"/>
                      <a:pt x="51" y="1"/>
                    </a:cubicBezTo>
                    <a:cubicBezTo>
                      <a:pt x="53" y="0"/>
                      <a:pt x="56" y="0"/>
                      <a:pt x="58" y="0"/>
                    </a:cubicBezTo>
                    <a:cubicBezTo>
                      <a:pt x="61" y="0"/>
                      <a:pt x="63" y="0"/>
                      <a:pt x="66" y="1"/>
                    </a:cubicBezTo>
                    <a:cubicBezTo>
                      <a:pt x="69" y="1"/>
                      <a:pt x="72" y="2"/>
                      <a:pt x="75" y="3"/>
                    </a:cubicBezTo>
                    <a:cubicBezTo>
                      <a:pt x="78" y="4"/>
                      <a:pt x="81" y="5"/>
                      <a:pt x="84" y="6"/>
                    </a:cubicBezTo>
                    <a:cubicBezTo>
                      <a:pt x="89" y="7"/>
                      <a:pt x="94" y="10"/>
                      <a:pt x="98" y="13"/>
                    </a:cubicBezTo>
                    <a:cubicBezTo>
                      <a:pt x="102" y="17"/>
                      <a:pt x="105" y="21"/>
                      <a:pt x="108" y="26"/>
                    </a:cubicBezTo>
                    <a:cubicBezTo>
                      <a:pt x="110" y="30"/>
                      <a:pt x="111" y="35"/>
                      <a:pt x="111" y="41"/>
                    </a:cubicBezTo>
                    <a:cubicBezTo>
                      <a:pt x="111" y="46"/>
                      <a:pt x="110" y="51"/>
                      <a:pt x="108" y="57"/>
                    </a:cubicBezTo>
                    <a:close/>
                    <a:moveTo>
                      <a:pt x="90" y="47"/>
                    </a:moveTo>
                    <a:cubicBezTo>
                      <a:pt x="92" y="43"/>
                      <a:pt x="92" y="38"/>
                      <a:pt x="91" y="34"/>
                    </a:cubicBezTo>
                    <a:cubicBezTo>
                      <a:pt x="91" y="32"/>
                      <a:pt x="91" y="30"/>
                      <a:pt x="90" y="28"/>
                    </a:cubicBezTo>
                    <a:cubicBezTo>
                      <a:pt x="89" y="26"/>
                      <a:pt x="87" y="25"/>
                      <a:pt x="85" y="24"/>
                    </a:cubicBezTo>
                    <a:cubicBezTo>
                      <a:pt x="82" y="23"/>
                      <a:pt x="79" y="22"/>
                      <a:pt x="76" y="21"/>
                    </a:cubicBezTo>
                    <a:cubicBezTo>
                      <a:pt x="72" y="21"/>
                      <a:pt x="69" y="21"/>
                      <a:pt x="66" y="22"/>
                    </a:cubicBezTo>
                    <a:cubicBezTo>
                      <a:pt x="63" y="23"/>
                      <a:pt x="60" y="24"/>
                      <a:pt x="57" y="26"/>
                    </a:cubicBezTo>
                    <a:cubicBezTo>
                      <a:pt x="54" y="28"/>
                      <a:pt x="53" y="31"/>
                      <a:pt x="51" y="34"/>
                    </a:cubicBezTo>
                    <a:cubicBezTo>
                      <a:pt x="48" y="42"/>
                      <a:pt x="46" y="50"/>
                      <a:pt x="46" y="59"/>
                    </a:cubicBezTo>
                    <a:cubicBezTo>
                      <a:pt x="50" y="60"/>
                      <a:pt x="54" y="60"/>
                      <a:pt x="58" y="60"/>
                    </a:cubicBezTo>
                    <a:cubicBezTo>
                      <a:pt x="62" y="60"/>
                      <a:pt x="67" y="60"/>
                      <a:pt x="71" y="59"/>
                    </a:cubicBezTo>
                    <a:cubicBezTo>
                      <a:pt x="73" y="58"/>
                      <a:pt x="75" y="58"/>
                      <a:pt x="77" y="57"/>
                    </a:cubicBezTo>
                    <a:cubicBezTo>
                      <a:pt x="78" y="57"/>
                      <a:pt x="80" y="56"/>
                      <a:pt x="82" y="55"/>
                    </a:cubicBezTo>
                    <a:cubicBezTo>
                      <a:pt x="84" y="54"/>
                      <a:pt x="85" y="53"/>
                      <a:pt x="87" y="51"/>
                    </a:cubicBezTo>
                    <a:cubicBezTo>
                      <a:pt x="88" y="50"/>
                      <a:pt x="90" y="49"/>
                      <a:pt x="90" y="4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2" name="íšlîďe"/>
              <p:cNvSpPr/>
              <p:nvPr/>
            </p:nvSpPr>
            <p:spPr>
              <a:xfrm flipH="1">
                <a:off x="10245663" y="3446806"/>
                <a:ext cx="65542" cy="88315"/>
              </a:xfrm>
              <a:custGeom>
                <a:avLst/>
                <a:gdLst/>
                <a:ahLst/>
                <a:cxnLst/>
                <a:rect l="l" t="t" r="r" b="b"/>
                <a:pathLst>
                  <a:path w="50" h="67" extrusionOk="0">
                    <a:moveTo>
                      <a:pt x="50" y="58"/>
                    </a:moveTo>
                    <a:cubicBezTo>
                      <a:pt x="50" y="59"/>
                      <a:pt x="50" y="59"/>
                      <a:pt x="50" y="60"/>
                    </a:cubicBezTo>
                    <a:cubicBezTo>
                      <a:pt x="49" y="61"/>
                      <a:pt x="48" y="62"/>
                      <a:pt x="48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6" y="63"/>
                    </a:cubicBezTo>
                    <a:cubicBezTo>
                      <a:pt x="45" y="62"/>
                      <a:pt x="43" y="61"/>
                      <a:pt x="42" y="60"/>
                    </a:cubicBezTo>
                    <a:cubicBezTo>
                      <a:pt x="40" y="59"/>
                      <a:pt x="39" y="58"/>
                      <a:pt x="37" y="57"/>
                    </a:cubicBezTo>
                    <a:cubicBezTo>
                      <a:pt x="37" y="58"/>
                      <a:pt x="36" y="59"/>
                      <a:pt x="36" y="60"/>
                    </a:cubicBezTo>
                    <a:cubicBezTo>
                      <a:pt x="36" y="61"/>
                      <a:pt x="35" y="62"/>
                      <a:pt x="35" y="63"/>
                    </a:cubicBezTo>
                    <a:cubicBezTo>
                      <a:pt x="34" y="64"/>
                      <a:pt x="33" y="65"/>
                      <a:pt x="32" y="65"/>
                    </a:cubicBezTo>
                    <a:cubicBezTo>
                      <a:pt x="32" y="66"/>
                      <a:pt x="31" y="66"/>
                      <a:pt x="30" y="67"/>
                    </a:cubicBezTo>
                    <a:cubicBezTo>
                      <a:pt x="28" y="67"/>
                      <a:pt x="27" y="67"/>
                      <a:pt x="25" y="67"/>
                    </a:cubicBezTo>
                    <a:cubicBezTo>
                      <a:pt x="24" y="67"/>
                      <a:pt x="22" y="67"/>
                      <a:pt x="21" y="66"/>
                    </a:cubicBezTo>
                    <a:cubicBezTo>
                      <a:pt x="20" y="66"/>
                      <a:pt x="18" y="65"/>
                      <a:pt x="17" y="64"/>
                    </a:cubicBezTo>
                    <a:cubicBezTo>
                      <a:pt x="16" y="64"/>
                      <a:pt x="15" y="63"/>
                      <a:pt x="14" y="62"/>
                    </a:cubicBezTo>
                    <a:cubicBezTo>
                      <a:pt x="11" y="60"/>
                      <a:pt x="9" y="58"/>
                      <a:pt x="8" y="55"/>
                    </a:cubicBezTo>
                    <a:cubicBezTo>
                      <a:pt x="6" y="53"/>
                      <a:pt x="4" y="50"/>
                      <a:pt x="3" y="47"/>
                    </a:cubicBezTo>
                    <a:cubicBezTo>
                      <a:pt x="3" y="47"/>
                      <a:pt x="3" y="46"/>
                      <a:pt x="3" y="45"/>
                    </a:cubicBezTo>
                    <a:cubicBezTo>
                      <a:pt x="3" y="45"/>
                      <a:pt x="2" y="44"/>
                      <a:pt x="2" y="43"/>
                    </a:cubicBezTo>
                    <a:cubicBezTo>
                      <a:pt x="1" y="39"/>
                      <a:pt x="1" y="36"/>
                      <a:pt x="0" y="32"/>
                    </a:cubicBezTo>
                    <a:cubicBezTo>
                      <a:pt x="0" y="28"/>
                      <a:pt x="0" y="24"/>
                      <a:pt x="1" y="20"/>
                    </a:cubicBezTo>
                    <a:cubicBezTo>
                      <a:pt x="1" y="18"/>
                      <a:pt x="1" y="16"/>
                      <a:pt x="2" y="14"/>
                    </a:cubicBezTo>
                    <a:cubicBezTo>
                      <a:pt x="3" y="12"/>
                      <a:pt x="3" y="11"/>
                      <a:pt x="4" y="9"/>
                    </a:cubicBezTo>
                    <a:cubicBezTo>
                      <a:pt x="5" y="7"/>
                      <a:pt x="6" y="6"/>
                      <a:pt x="8" y="4"/>
                    </a:cubicBezTo>
                    <a:cubicBezTo>
                      <a:pt x="9" y="3"/>
                      <a:pt x="11" y="2"/>
                      <a:pt x="13" y="1"/>
                    </a:cubicBezTo>
                    <a:cubicBezTo>
                      <a:pt x="14" y="1"/>
                      <a:pt x="16" y="0"/>
                      <a:pt x="18" y="0"/>
                    </a:cubicBezTo>
                    <a:cubicBezTo>
                      <a:pt x="19" y="1"/>
                      <a:pt x="21" y="1"/>
                      <a:pt x="22" y="2"/>
                    </a:cubicBezTo>
                    <a:cubicBezTo>
                      <a:pt x="24" y="2"/>
                      <a:pt x="25" y="3"/>
                      <a:pt x="27" y="4"/>
                    </a:cubicBezTo>
                    <a:cubicBezTo>
                      <a:pt x="28" y="6"/>
                      <a:pt x="29" y="7"/>
                      <a:pt x="30" y="8"/>
                    </a:cubicBezTo>
                    <a:cubicBezTo>
                      <a:pt x="32" y="11"/>
                      <a:pt x="34" y="14"/>
                      <a:pt x="35" y="17"/>
                    </a:cubicBezTo>
                    <a:cubicBezTo>
                      <a:pt x="37" y="20"/>
                      <a:pt x="38" y="23"/>
                      <a:pt x="39" y="27"/>
                    </a:cubicBezTo>
                    <a:cubicBezTo>
                      <a:pt x="40" y="29"/>
                      <a:pt x="40" y="30"/>
                      <a:pt x="40" y="32"/>
                    </a:cubicBezTo>
                    <a:cubicBezTo>
                      <a:pt x="40" y="34"/>
                      <a:pt x="41" y="35"/>
                      <a:pt x="41" y="37"/>
                    </a:cubicBezTo>
                    <a:cubicBezTo>
                      <a:pt x="41" y="39"/>
                      <a:pt x="41" y="41"/>
                      <a:pt x="41" y="42"/>
                    </a:cubicBezTo>
                    <a:cubicBezTo>
                      <a:pt x="41" y="44"/>
                      <a:pt x="40" y="46"/>
                      <a:pt x="40" y="48"/>
                    </a:cubicBezTo>
                    <a:cubicBezTo>
                      <a:pt x="41" y="49"/>
                      <a:pt x="42" y="50"/>
                      <a:pt x="43" y="51"/>
                    </a:cubicBezTo>
                    <a:cubicBezTo>
                      <a:pt x="45" y="52"/>
                      <a:pt x="46" y="53"/>
                      <a:pt x="47" y="54"/>
                    </a:cubicBezTo>
                    <a:cubicBezTo>
                      <a:pt x="48" y="54"/>
                      <a:pt x="49" y="55"/>
                      <a:pt x="49" y="55"/>
                    </a:cubicBezTo>
                    <a:cubicBezTo>
                      <a:pt x="50" y="56"/>
                      <a:pt x="50" y="57"/>
                      <a:pt x="50" y="58"/>
                    </a:cubicBezTo>
                    <a:close/>
                    <a:moveTo>
                      <a:pt x="29" y="30"/>
                    </a:moveTo>
                    <a:cubicBezTo>
                      <a:pt x="28" y="28"/>
                      <a:pt x="28" y="26"/>
                      <a:pt x="27" y="24"/>
                    </a:cubicBezTo>
                    <a:cubicBezTo>
                      <a:pt x="26" y="22"/>
                      <a:pt x="25" y="19"/>
                      <a:pt x="24" y="17"/>
                    </a:cubicBezTo>
                    <a:cubicBezTo>
                      <a:pt x="24" y="16"/>
                      <a:pt x="23" y="16"/>
                      <a:pt x="23" y="15"/>
                    </a:cubicBezTo>
                    <a:cubicBezTo>
                      <a:pt x="22" y="14"/>
                      <a:pt x="22" y="13"/>
                      <a:pt x="21" y="12"/>
                    </a:cubicBezTo>
                    <a:cubicBezTo>
                      <a:pt x="20" y="11"/>
                      <a:pt x="19" y="11"/>
                      <a:pt x="19" y="10"/>
                    </a:cubicBezTo>
                    <a:cubicBezTo>
                      <a:pt x="18" y="10"/>
                      <a:pt x="17" y="10"/>
                      <a:pt x="16" y="10"/>
                    </a:cubicBezTo>
                    <a:cubicBezTo>
                      <a:pt x="14" y="11"/>
                      <a:pt x="13" y="12"/>
                      <a:pt x="13" y="13"/>
                    </a:cubicBezTo>
                    <a:cubicBezTo>
                      <a:pt x="12" y="14"/>
                      <a:pt x="11" y="15"/>
                      <a:pt x="11" y="17"/>
                    </a:cubicBezTo>
                    <a:cubicBezTo>
                      <a:pt x="11" y="18"/>
                      <a:pt x="10" y="20"/>
                      <a:pt x="10" y="21"/>
                    </a:cubicBezTo>
                    <a:cubicBezTo>
                      <a:pt x="10" y="23"/>
                      <a:pt x="10" y="24"/>
                      <a:pt x="10" y="25"/>
                    </a:cubicBezTo>
                    <a:cubicBezTo>
                      <a:pt x="10" y="29"/>
                      <a:pt x="10" y="32"/>
                      <a:pt x="11" y="35"/>
                    </a:cubicBezTo>
                    <a:cubicBezTo>
                      <a:pt x="11" y="38"/>
                      <a:pt x="12" y="41"/>
                      <a:pt x="12" y="44"/>
                    </a:cubicBezTo>
                    <a:cubicBezTo>
                      <a:pt x="13" y="45"/>
                      <a:pt x="13" y="47"/>
                      <a:pt x="14" y="49"/>
                    </a:cubicBezTo>
                    <a:cubicBezTo>
                      <a:pt x="14" y="50"/>
                      <a:pt x="15" y="52"/>
                      <a:pt x="16" y="53"/>
                    </a:cubicBezTo>
                    <a:cubicBezTo>
                      <a:pt x="17" y="55"/>
                      <a:pt x="18" y="56"/>
                      <a:pt x="19" y="57"/>
                    </a:cubicBezTo>
                    <a:cubicBezTo>
                      <a:pt x="20" y="57"/>
                      <a:pt x="22" y="58"/>
                      <a:pt x="24" y="57"/>
                    </a:cubicBezTo>
                    <a:cubicBezTo>
                      <a:pt x="24" y="57"/>
                      <a:pt x="25" y="57"/>
                      <a:pt x="25" y="56"/>
                    </a:cubicBezTo>
                    <a:cubicBezTo>
                      <a:pt x="26" y="56"/>
                      <a:pt x="26" y="55"/>
                      <a:pt x="26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27" y="52"/>
                      <a:pt x="27" y="52"/>
                      <a:pt x="27" y="51"/>
                    </a:cubicBezTo>
                    <a:cubicBezTo>
                      <a:pt x="26" y="50"/>
                      <a:pt x="26" y="50"/>
                      <a:pt x="25" y="49"/>
                    </a:cubicBezTo>
                    <a:cubicBezTo>
                      <a:pt x="24" y="49"/>
                      <a:pt x="23" y="48"/>
                      <a:pt x="22" y="47"/>
                    </a:cubicBezTo>
                    <a:cubicBezTo>
                      <a:pt x="21" y="47"/>
                      <a:pt x="21" y="46"/>
                      <a:pt x="20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1"/>
                      <a:pt x="18" y="41"/>
                      <a:pt x="19" y="40"/>
                    </a:cubicBezTo>
                    <a:cubicBezTo>
                      <a:pt x="19" y="40"/>
                      <a:pt x="19" y="40"/>
                      <a:pt x="19" y="39"/>
                    </a:cubicBezTo>
                    <a:cubicBezTo>
                      <a:pt x="20" y="39"/>
                      <a:pt x="20" y="39"/>
                      <a:pt x="21" y="39"/>
                    </a:cubicBezTo>
                    <a:cubicBezTo>
                      <a:pt x="22" y="38"/>
                      <a:pt x="24" y="38"/>
                      <a:pt x="26" y="39"/>
                    </a:cubicBezTo>
                    <a:cubicBezTo>
                      <a:pt x="27" y="39"/>
                      <a:pt x="29" y="40"/>
                      <a:pt x="30" y="41"/>
                    </a:cubicBezTo>
                    <a:cubicBezTo>
                      <a:pt x="30" y="39"/>
                      <a:pt x="30" y="38"/>
                      <a:pt x="30" y="36"/>
                    </a:cubicBezTo>
                    <a:cubicBezTo>
                      <a:pt x="30" y="34"/>
                      <a:pt x="29" y="32"/>
                      <a:pt x="29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3" name="íṣlîḑe"/>
              <p:cNvSpPr/>
              <p:nvPr/>
            </p:nvSpPr>
            <p:spPr>
              <a:xfrm flipH="1">
                <a:off x="9904068" y="3608439"/>
                <a:ext cx="201068" cy="240506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83" extrusionOk="0">
                    <a:moveTo>
                      <a:pt x="102" y="177"/>
                    </a:moveTo>
                    <a:cubicBezTo>
                      <a:pt x="100" y="179"/>
                      <a:pt x="99" y="180"/>
                      <a:pt x="97" y="181"/>
                    </a:cubicBezTo>
                    <a:cubicBezTo>
                      <a:pt x="96" y="182"/>
                      <a:pt x="94" y="183"/>
                      <a:pt x="92" y="182"/>
                    </a:cubicBezTo>
                    <a:cubicBezTo>
                      <a:pt x="89" y="182"/>
                      <a:pt x="86" y="180"/>
                      <a:pt x="85" y="179"/>
                    </a:cubicBezTo>
                    <a:cubicBezTo>
                      <a:pt x="83" y="177"/>
                      <a:pt x="81" y="175"/>
                      <a:pt x="80" y="173"/>
                    </a:cubicBezTo>
                    <a:cubicBezTo>
                      <a:pt x="79" y="170"/>
                      <a:pt x="78" y="168"/>
                      <a:pt x="78" y="165"/>
                    </a:cubicBezTo>
                    <a:cubicBezTo>
                      <a:pt x="77" y="163"/>
                      <a:pt x="77" y="160"/>
                      <a:pt x="77" y="158"/>
                    </a:cubicBezTo>
                    <a:cubicBezTo>
                      <a:pt x="76" y="154"/>
                      <a:pt x="76" y="151"/>
                      <a:pt x="76" y="148"/>
                    </a:cubicBezTo>
                    <a:cubicBezTo>
                      <a:pt x="75" y="145"/>
                      <a:pt x="75" y="142"/>
                      <a:pt x="74" y="139"/>
                    </a:cubicBezTo>
                    <a:cubicBezTo>
                      <a:pt x="71" y="131"/>
                      <a:pt x="68" y="123"/>
                      <a:pt x="65" y="115"/>
                    </a:cubicBezTo>
                    <a:cubicBezTo>
                      <a:pt x="62" y="106"/>
                      <a:pt x="58" y="99"/>
                      <a:pt x="54" y="91"/>
                    </a:cubicBezTo>
                    <a:cubicBezTo>
                      <a:pt x="52" y="93"/>
                      <a:pt x="50" y="95"/>
                      <a:pt x="49" y="97"/>
                    </a:cubicBezTo>
                    <a:cubicBezTo>
                      <a:pt x="47" y="99"/>
                      <a:pt x="45" y="102"/>
                      <a:pt x="44" y="104"/>
                    </a:cubicBezTo>
                    <a:cubicBezTo>
                      <a:pt x="42" y="106"/>
                      <a:pt x="41" y="109"/>
                      <a:pt x="40" y="111"/>
                    </a:cubicBezTo>
                    <a:cubicBezTo>
                      <a:pt x="39" y="113"/>
                      <a:pt x="37" y="116"/>
                      <a:pt x="36" y="118"/>
                    </a:cubicBezTo>
                    <a:cubicBezTo>
                      <a:pt x="34" y="121"/>
                      <a:pt x="32" y="124"/>
                      <a:pt x="30" y="127"/>
                    </a:cubicBezTo>
                    <a:cubicBezTo>
                      <a:pt x="28" y="129"/>
                      <a:pt x="26" y="132"/>
                      <a:pt x="24" y="135"/>
                    </a:cubicBezTo>
                    <a:cubicBezTo>
                      <a:pt x="21" y="137"/>
                      <a:pt x="18" y="139"/>
                      <a:pt x="15" y="140"/>
                    </a:cubicBezTo>
                    <a:cubicBezTo>
                      <a:pt x="13" y="141"/>
                      <a:pt x="10" y="141"/>
                      <a:pt x="7" y="139"/>
                    </a:cubicBezTo>
                    <a:cubicBezTo>
                      <a:pt x="5" y="138"/>
                      <a:pt x="4" y="136"/>
                      <a:pt x="2" y="134"/>
                    </a:cubicBezTo>
                    <a:cubicBezTo>
                      <a:pt x="1" y="132"/>
                      <a:pt x="0" y="130"/>
                      <a:pt x="0" y="128"/>
                    </a:cubicBezTo>
                    <a:cubicBezTo>
                      <a:pt x="1" y="126"/>
                      <a:pt x="1" y="124"/>
                      <a:pt x="2" y="122"/>
                    </a:cubicBezTo>
                    <a:cubicBezTo>
                      <a:pt x="2" y="120"/>
                      <a:pt x="3" y="118"/>
                      <a:pt x="4" y="116"/>
                    </a:cubicBezTo>
                    <a:cubicBezTo>
                      <a:pt x="7" y="110"/>
                      <a:pt x="10" y="105"/>
                      <a:pt x="14" y="100"/>
                    </a:cubicBezTo>
                    <a:cubicBezTo>
                      <a:pt x="17" y="95"/>
                      <a:pt x="21" y="90"/>
                      <a:pt x="24" y="85"/>
                    </a:cubicBezTo>
                    <a:cubicBezTo>
                      <a:pt x="28" y="80"/>
                      <a:pt x="32" y="75"/>
                      <a:pt x="36" y="70"/>
                    </a:cubicBezTo>
                    <a:cubicBezTo>
                      <a:pt x="39" y="64"/>
                      <a:pt x="43" y="59"/>
                      <a:pt x="47" y="54"/>
                    </a:cubicBezTo>
                    <a:cubicBezTo>
                      <a:pt x="49" y="50"/>
                      <a:pt x="51" y="47"/>
                      <a:pt x="53" y="43"/>
                    </a:cubicBezTo>
                    <a:cubicBezTo>
                      <a:pt x="54" y="39"/>
                      <a:pt x="56" y="36"/>
                      <a:pt x="58" y="32"/>
                    </a:cubicBezTo>
                    <a:cubicBezTo>
                      <a:pt x="59" y="28"/>
                      <a:pt x="61" y="25"/>
                      <a:pt x="63" y="22"/>
                    </a:cubicBezTo>
                    <a:cubicBezTo>
                      <a:pt x="64" y="18"/>
                      <a:pt x="67" y="15"/>
                      <a:pt x="69" y="11"/>
                    </a:cubicBezTo>
                    <a:cubicBezTo>
                      <a:pt x="70" y="10"/>
                      <a:pt x="71" y="8"/>
                      <a:pt x="73" y="7"/>
                    </a:cubicBezTo>
                    <a:cubicBezTo>
                      <a:pt x="75" y="5"/>
                      <a:pt x="76" y="4"/>
                      <a:pt x="78" y="3"/>
                    </a:cubicBezTo>
                    <a:cubicBezTo>
                      <a:pt x="80" y="2"/>
                      <a:pt x="82" y="1"/>
                      <a:pt x="85" y="1"/>
                    </a:cubicBezTo>
                    <a:cubicBezTo>
                      <a:pt x="87" y="0"/>
                      <a:pt x="89" y="1"/>
                      <a:pt x="91" y="1"/>
                    </a:cubicBezTo>
                    <a:cubicBezTo>
                      <a:pt x="99" y="4"/>
                      <a:pt x="106" y="7"/>
                      <a:pt x="114" y="10"/>
                    </a:cubicBezTo>
                    <a:cubicBezTo>
                      <a:pt x="121" y="14"/>
                      <a:pt x="128" y="17"/>
                      <a:pt x="135" y="21"/>
                    </a:cubicBezTo>
                    <a:cubicBezTo>
                      <a:pt x="140" y="24"/>
                      <a:pt x="144" y="27"/>
                      <a:pt x="147" y="31"/>
                    </a:cubicBezTo>
                    <a:cubicBezTo>
                      <a:pt x="150" y="36"/>
                      <a:pt x="151" y="41"/>
                      <a:pt x="152" y="46"/>
                    </a:cubicBezTo>
                    <a:cubicBezTo>
                      <a:pt x="153" y="51"/>
                      <a:pt x="153" y="56"/>
                      <a:pt x="152" y="61"/>
                    </a:cubicBezTo>
                    <a:cubicBezTo>
                      <a:pt x="151" y="67"/>
                      <a:pt x="149" y="72"/>
                      <a:pt x="146" y="76"/>
                    </a:cubicBezTo>
                    <a:cubicBezTo>
                      <a:pt x="145" y="79"/>
                      <a:pt x="143" y="81"/>
                      <a:pt x="141" y="83"/>
                    </a:cubicBezTo>
                    <a:cubicBezTo>
                      <a:pt x="139" y="85"/>
                      <a:pt x="137" y="86"/>
                      <a:pt x="134" y="88"/>
                    </a:cubicBezTo>
                    <a:cubicBezTo>
                      <a:pt x="132" y="89"/>
                      <a:pt x="129" y="91"/>
                      <a:pt x="127" y="92"/>
                    </a:cubicBezTo>
                    <a:cubicBezTo>
                      <a:pt x="124" y="93"/>
                      <a:pt x="121" y="93"/>
                      <a:pt x="118" y="94"/>
                    </a:cubicBezTo>
                    <a:cubicBezTo>
                      <a:pt x="113" y="96"/>
                      <a:pt x="107" y="97"/>
                      <a:pt x="100" y="97"/>
                    </a:cubicBezTo>
                    <a:cubicBezTo>
                      <a:pt x="94" y="97"/>
                      <a:pt x="88" y="97"/>
                      <a:pt x="83" y="95"/>
                    </a:cubicBezTo>
                    <a:cubicBezTo>
                      <a:pt x="86" y="101"/>
                      <a:pt x="89" y="107"/>
                      <a:pt x="92" y="114"/>
                    </a:cubicBezTo>
                    <a:cubicBezTo>
                      <a:pt x="95" y="120"/>
                      <a:pt x="97" y="127"/>
                      <a:pt x="99" y="134"/>
                    </a:cubicBezTo>
                    <a:cubicBezTo>
                      <a:pt x="100" y="136"/>
                      <a:pt x="101" y="139"/>
                      <a:pt x="102" y="142"/>
                    </a:cubicBezTo>
                    <a:cubicBezTo>
                      <a:pt x="103" y="145"/>
                      <a:pt x="104" y="148"/>
                      <a:pt x="105" y="151"/>
                    </a:cubicBezTo>
                    <a:cubicBezTo>
                      <a:pt x="106" y="154"/>
                      <a:pt x="106" y="157"/>
                      <a:pt x="107" y="160"/>
                    </a:cubicBezTo>
                    <a:cubicBezTo>
                      <a:pt x="107" y="163"/>
                      <a:pt x="107" y="166"/>
                      <a:pt x="106" y="169"/>
                    </a:cubicBezTo>
                    <a:cubicBezTo>
                      <a:pt x="106" y="170"/>
                      <a:pt x="105" y="172"/>
                      <a:pt x="105" y="173"/>
                    </a:cubicBezTo>
                    <a:cubicBezTo>
                      <a:pt x="104" y="175"/>
                      <a:pt x="103" y="176"/>
                      <a:pt x="102" y="177"/>
                    </a:cubicBezTo>
                    <a:close/>
                    <a:moveTo>
                      <a:pt x="126" y="61"/>
                    </a:moveTo>
                    <a:cubicBezTo>
                      <a:pt x="127" y="60"/>
                      <a:pt x="128" y="58"/>
                      <a:pt x="129" y="57"/>
                    </a:cubicBezTo>
                    <a:cubicBezTo>
                      <a:pt x="129" y="55"/>
                      <a:pt x="129" y="53"/>
                      <a:pt x="129" y="51"/>
                    </a:cubicBezTo>
                    <a:cubicBezTo>
                      <a:pt x="129" y="50"/>
                      <a:pt x="128" y="48"/>
                      <a:pt x="127" y="47"/>
                    </a:cubicBezTo>
                    <a:cubicBezTo>
                      <a:pt x="126" y="45"/>
                      <a:pt x="125" y="44"/>
                      <a:pt x="123" y="43"/>
                    </a:cubicBezTo>
                    <a:cubicBezTo>
                      <a:pt x="119" y="41"/>
                      <a:pt x="114" y="38"/>
                      <a:pt x="110" y="36"/>
                    </a:cubicBezTo>
                    <a:cubicBezTo>
                      <a:pt x="105" y="34"/>
                      <a:pt x="101" y="32"/>
                      <a:pt x="96" y="30"/>
                    </a:cubicBezTo>
                    <a:cubicBezTo>
                      <a:pt x="95" y="29"/>
                      <a:pt x="93" y="30"/>
                      <a:pt x="92" y="30"/>
                    </a:cubicBezTo>
                    <a:cubicBezTo>
                      <a:pt x="91" y="31"/>
                      <a:pt x="90" y="32"/>
                      <a:pt x="89" y="33"/>
                    </a:cubicBezTo>
                    <a:cubicBezTo>
                      <a:pt x="88" y="34"/>
                      <a:pt x="87" y="35"/>
                      <a:pt x="87" y="36"/>
                    </a:cubicBezTo>
                    <a:cubicBezTo>
                      <a:pt x="86" y="37"/>
                      <a:pt x="85" y="38"/>
                      <a:pt x="84" y="39"/>
                    </a:cubicBezTo>
                    <a:cubicBezTo>
                      <a:pt x="83" y="41"/>
                      <a:pt x="82" y="43"/>
                      <a:pt x="80" y="45"/>
                    </a:cubicBezTo>
                    <a:cubicBezTo>
                      <a:pt x="79" y="47"/>
                      <a:pt x="77" y="50"/>
                      <a:pt x="76" y="52"/>
                    </a:cubicBezTo>
                    <a:cubicBezTo>
                      <a:pt x="75" y="54"/>
                      <a:pt x="74" y="57"/>
                      <a:pt x="72" y="59"/>
                    </a:cubicBezTo>
                    <a:cubicBezTo>
                      <a:pt x="71" y="61"/>
                      <a:pt x="71" y="64"/>
                      <a:pt x="70" y="66"/>
                    </a:cubicBezTo>
                    <a:cubicBezTo>
                      <a:pt x="74" y="68"/>
                      <a:pt x="79" y="70"/>
                      <a:pt x="84" y="70"/>
                    </a:cubicBezTo>
                    <a:cubicBezTo>
                      <a:pt x="89" y="71"/>
                      <a:pt x="95" y="71"/>
                      <a:pt x="100" y="71"/>
                    </a:cubicBezTo>
                    <a:cubicBezTo>
                      <a:pt x="102" y="71"/>
                      <a:pt x="104" y="71"/>
                      <a:pt x="107" y="70"/>
                    </a:cubicBezTo>
                    <a:cubicBezTo>
                      <a:pt x="109" y="70"/>
                      <a:pt x="112" y="70"/>
                      <a:pt x="114" y="69"/>
                    </a:cubicBezTo>
                    <a:cubicBezTo>
                      <a:pt x="117" y="68"/>
                      <a:pt x="119" y="67"/>
                      <a:pt x="121" y="66"/>
                    </a:cubicBezTo>
                    <a:cubicBezTo>
                      <a:pt x="123" y="65"/>
                      <a:pt x="125" y="63"/>
                      <a:pt x="12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4" name="íṧlîḓe"/>
              <p:cNvSpPr/>
              <p:nvPr/>
            </p:nvSpPr>
            <p:spPr>
              <a:xfrm flipH="1">
                <a:off x="10267880" y="3797844"/>
                <a:ext cx="71096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54" h="75" extrusionOk="0">
                    <a:moveTo>
                      <a:pt x="52" y="35"/>
                    </a:moveTo>
                    <a:cubicBezTo>
                      <a:pt x="53" y="36"/>
                      <a:pt x="54" y="38"/>
                      <a:pt x="54" y="40"/>
                    </a:cubicBezTo>
                    <a:cubicBezTo>
                      <a:pt x="54" y="41"/>
                      <a:pt x="54" y="43"/>
                      <a:pt x="54" y="45"/>
                    </a:cubicBezTo>
                    <a:cubicBezTo>
                      <a:pt x="54" y="47"/>
                      <a:pt x="54" y="49"/>
                      <a:pt x="53" y="50"/>
                    </a:cubicBezTo>
                    <a:cubicBezTo>
                      <a:pt x="53" y="52"/>
                      <a:pt x="52" y="54"/>
                      <a:pt x="51" y="55"/>
                    </a:cubicBezTo>
                    <a:cubicBezTo>
                      <a:pt x="50" y="59"/>
                      <a:pt x="48" y="62"/>
                      <a:pt x="46" y="64"/>
                    </a:cubicBezTo>
                    <a:cubicBezTo>
                      <a:pt x="43" y="67"/>
                      <a:pt x="41" y="69"/>
                      <a:pt x="38" y="71"/>
                    </a:cubicBezTo>
                    <a:cubicBezTo>
                      <a:pt x="36" y="72"/>
                      <a:pt x="34" y="73"/>
                      <a:pt x="32" y="73"/>
                    </a:cubicBezTo>
                    <a:cubicBezTo>
                      <a:pt x="30" y="74"/>
                      <a:pt x="28" y="74"/>
                      <a:pt x="26" y="75"/>
                    </a:cubicBezTo>
                    <a:cubicBezTo>
                      <a:pt x="25" y="74"/>
                      <a:pt x="24" y="73"/>
                      <a:pt x="23" y="72"/>
                    </a:cubicBezTo>
                    <a:cubicBezTo>
                      <a:pt x="22" y="71"/>
                      <a:pt x="21" y="70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1" y="67"/>
                      <a:pt x="22" y="66"/>
                      <a:pt x="23" y="66"/>
                    </a:cubicBezTo>
                    <a:cubicBezTo>
                      <a:pt x="23" y="66"/>
                      <a:pt x="24" y="66"/>
                      <a:pt x="25" y="66"/>
                    </a:cubicBezTo>
                    <a:cubicBezTo>
                      <a:pt x="26" y="65"/>
                      <a:pt x="27" y="65"/>
                      <a:pt x="28" y="65"/>
                    </a:cubicBezTo>
                    <a:cubicBezTo>
                      <a:pt x="28" y="64"/>
                      <a:pt x="29" y="64"/>
                      <a:pt x="30" y="64"/>
                    </a:cubicBezTo>
                    <a:cubicBezTo>
                      <a:pt x="31" y="63"/>
                      <a:pt x="33" y="62"/>
                      <a:pt x="34" y="61"/>
                    </a:cubicBezTo>
                    <a:cubicBezTo>
                      <a:pt x="35" y="60"/>
                      <a:pt x="37" y="59"/>
                      <a:pt x="38" y="58"/>
                    </a:cubicBezTo>
                    <a:cubicBezTo>
                      <a:pt x="39" y="57"/>
                      <a:pt x="40" y="55"/>
                      <a:pt x="41" y="54"/>
                    </a:cubicBezTo>
                    <a:cubicBezTo>
                      <a:pt x="42" y="52"/>
                      <a:pt x="43" y="51"/>
                      <a:pt x="44" y="49"/>
                    </a:cubicBezTo>
                    <a:cubicBezTo>
                      <a:pt x="44" y="48"/>
                      <a:pt x="44" y="46"/>
                      <a:pt x="44" y="44"/>
                    </a:cubicBezTo>
                    <a:cubicBezTo>
                      <a:pt x="44" y="43"/>
                      <a:pt x="44" y="41"/>
                      <a:pt x="43" y="39"/>
                    </a:cubicBezTo>
                    <a:cubicBezTo>
                      <a:pt x="42" y="39"/>
                      <a:pt x="42" y="39"/>
                      <a:pt x="42" y="38"/>
                    </a:cubicBezTo>
                    <a:cubicBezTo>
                      <a:pt x="42" y="38"/>
                      <a:pt x="41" y="37"/>
                      <a:pt x="41" y="37"/>
                    </a:cubicBezTo>
                    <a:cubicBezTo>
                      <a:pt x="41" y="36"/>
                      <a:pt x="40" y="36"/>
                      <a:pt x="40" y="36"/>
                    </a:cubicBezTo>
                    <a:cubicBezTo>
                      <a:pt x="39" y="36"/>
                      <a:pt x="39" y="36"/>
                      <a:pt x="38" y="36"/>
                    </a:cubicBezTo>
                    <a:cubicBezTo>
                      <a:pt x="37" y="37"/>
                      <a:pt x="36" y="38"/>
                      <a:pt x="35" y="38"/>
                    </a:cubicBezTo>
                    <a:cubicBezTo>
                      <a:pt x="34" y="39"/>
                      <a:pt x="33" y="40"/>
                      <a:pt x="32" y="41"/>
                    </a:cubicBezTo>
                    <a:cubicBezTo>
                      <a:pt x="31" y="42"/>
                      <a:pt x="30" y="43"/>
                      <a:pt x="28" y="43"/>
                    </a:cubicBezTo>
                    <a:cubicBezTo>
                      <a:pt x="27" y="44"/>
                      <a:pt x="26" y="45"/>
                      <a:pt x="25" y="46"/>
                    </a:cubicBezTo>
                    <a:cubicBezTo>
                      <a:pt x="24" y="46"/>
                      <a:pt x="23" y="47"/>
                      <a:pt x="22" y="47"/>
                    </a:cubicBezTo>
                    <a:cubicBezTo>
                      <a:pt x="21" y="48"/>
                      <a:pt x="20" y="49"/>
                      <a:pt x="19" y="49"/>
                    </a:cubicBezTo>
                    <a:cubicBezTo>
                      <a:pt x="18" y="49"/>
                      <a:pt x="17" y="50"/>
                      <a:pt x="16" y="50"/>
                    </a:cubicBezTo>
                    <a:cubicBezTo>
                      <a:pt x="15" y="50"/>
                      <a:pt x="14" y="50"/>
                      <a:pt x="12" y="50"/>
                    </a:cubicBezTo>
                    <a:cubicBezTo>
                      <a:pt x="11" y="50"/>
                      <a:pt x="10" y="50"/>
                      <a:pt x="9" y="49"/>
                    </a:cubicBezTo>
                    <a:cubicBezTo>
                      <a:pt x="8" y="49"/>
                      <a:pt x="8" y="48"/>
                      <a:pt x="7" y="47"/>
                    </a:cubicBezTo>
                    <a:cubicBezTo>
                      <a:pt x="6" y="46"/>
                      <a:pt x="5" y="46"/>
                      <a:pt x="5" y="45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1" y="39"/>
                      <a:pt x="0" y="36"/>
                      <a:pt x="0" y="32"/>
                    </a:cubicBezTo>
                    <a:cubicBezTo>
                      <a:pt x="0" y="29"/>
                      <a:pt x="0" y="25"/>
                      <a:pt x="0" y="22"/>
                    </a:cubicBezTo>
                    <a:cubicBezTo>
                      <a:pt x="1" y="20"/>
                      <a:pt x="1" y="18"/>
                      <a:pt x="2" y="17"/>
                    </a:cubicBezTo>
                    <a:cubicBezTo>
                      <a:pt x="2" y="15"/>
                      <a:pt x="3" y="14"/>
                      <a:pt x="4" y="12"/>
                    </a:cubicBezTo>
                    <a:cubicBezTo>
                      <a:pt x="5" y="11"/>
                      <a:pt x="6" y="9"/>
                      <a:pt x="7" y="8"/>
                    </a:cubicBezTo>
                    <a:cubicBezTo>
                      <a:pt x="8" y="7"/>
                      <a:pt x="10" y="6"/>
                      <a:pt x="11" y="5"/>
                    </a:cubicBezTo>
                    <a:cubicBezTo>
                      <a:pt x="13" y="4"/>
                      <a:pt x="14" y="3"/>
                      <a:pt x="16" y="2"/>
                    </a:cubicBezTo>
                    <a:cubicBezTo>
                      <a:pt x="18" y="1"/>
                      <a:pt x="21" y="1"/>
                      <a:pt x="23" y="1"/>
                    </a:cubicBezTo>
                    <a:cubicBezTo>
                      <a:pt x="25" y="0"/>
                      <a:pt x="27" y="1"/>
                      <a:pt x="29" y="1"/>
                    </a:cubicBezTo>
                    <a:cubicBezTo>
                      <a:pt x="30" y="2"/>
                      <a:pt x="32" y="2"/>
                      <a:pt x="34" y="4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6"/>
                      <a:pt x="35" y="6"/>
                    </a:cubicBezTo>
                    <a:cubicBezTo>
                      <a:pt x="35" y="6"/>
                      <a:pt x="35" y="7"/>
                      <a:pt x="35" y="7"/>
                    </a:cubicBezTo>
                    <a:cubicBezTo>
                      <a:pt x="35" y="7"/>
                      <a:pt x="35" y="7"/>
                      <a:pt x="34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1" y="9"/>
                      <a:pt x="30" y="9"/>
                    </a:cubicBezTo>
                    <a:cubicBezTo>
                      <a:pt x="29" y="9"/>
                      <a:pt x="28" y="10"/>
                      <a:pt x="27" y="10"/>
                    </a:cubicBezTo>
                    <a:cubicBezTo>
                      <a:pt x="26" y="10"/>
                      <a:pt x="24" y="11"/>
                      <a:pt x="23" y="11"/>
                    </a:cubicBezTo>
                    <a:cubicBezTo>
                      <a:pt x="22" y="11"/>
                      <a:pt x="21" y="12"/>
                      <a:pt x="20" y="12"/>
                    </a:cubicBezTo>
                    <a:cubicBezTo>
                      <a:pt x="18" y="13"/>
                      <a:pt x="16" y="15"/>
                      <a:pt x="15" y="17"/>
                    </a:cubicBezTo>
                    <a:cubicBezTo>
                      <a:pt x="14" y="18"/>
                      <a:pt x="13" y="20"/>
                      <a:pt x="12" y="22"/>
                    </a:cubicBezTo>
                    <a:cubicBezTo>
                      <a:pt x="11" y="23"/>
                      <a:pt x="11" y="24"/>
                      <a:pt x="11" y="25"/>
                    </a:cubicBezTo>
                    <a:cubicBezTo>
                      <a:pt x="10" y="26"/>
                      <a:pt x="10" y="27"/>
                      <a:pt x="10" y="28"/>
                    </a:cubicBezTo>
                    <a:cubicBezTo>
                      <a:pt x="10" y="29"/>
                      <a:pt x="10" y="30"/>
                      <a:pt x="11" y="31"/>
                    </a:cubicBezTo>
                    <a:cubicBezTo>
                      <a:pt x="11" y="33"/>
                      <a:pt x="11" y="33"/>
                      <a:pt x="12" y="34"/>
                    </a:cubicBezTo>
                    <a:cubicBezTo>
                      <a:pt x="12" y="35"/>
                      <a:pt x="12" y="36"/>
                      <a:pt x="13" y="36"/>
                    </a:cubicBezTo>
                    <a:cubicBezTo>
                      <a:pt x="14" y="37"/>
                      <a:pt x="14" y="37"/>
                      <a:pt x="15" y="37"/>
                    </a:cubicBezTo>
                    <a:cubicBezTo>
                      <a:pt x="15" y="37"/>
                      <a:pt x="16" y="37"/>
                      <a:pt x="17" y="37"/>
                    </a:cubicBezTo>
                    <a:cubicBezTo>
                      <a:pt x="18" y="37"/>
                      <a:pt x="18" y="37"/>
                      <a:pt x="19" y="36"/>
                    </a:cubicBezTo>
                    <a:cubicBezTo>
                      <a:pt x="20" y="36"/>
                      <a:pt x="21" y="35"/>
                      <a:pt x="21" y="34"/>
                    </a:cubicBezTo>
                    <a:cubicBezTo>
                      <a:pt x="22" y="33"/>
                      <a:pt x="23" y="33"/>
                      <a:pt x="24" y="32"/>
                    </a:cubicBezTo>
                    <a:cubicBezTo>
                      <a:pt x="25" y="31"/>
                      <a:pt x="26" y="30"/>
                      <a:pt x="26" y="29"/>
                    </a:cubicBezTo>
                    <a:cubicBezTo>
                      <a:pt x="27" y="29"/>
                      <a:pt x="28" y="28"/>
                      <a:pt x="29" y="27"/>
                    </a:cubicBezTo>
                    <a:cubicBezTo>
                      <a:pt x="31" y="26"/>
                      <a:pt x="33" y="25"/>
                      <a:pt x="36" y="24"/>
                    </a:cubicBezTo>
                    <a:cubicBezTo>
                      <a:pt x="38" y="24"/>
                      <a:pt x="41" y="24"/>
                      <a:pt x="43" y="25"/>
                    </a:cubicBezTo>
                    <a:cubicBezTo>
                      <a:pt x="45" y="26"/>
                      <a:pt x="47" y="27"/>
                      <a:pt x="48" y="29"/>
                    </a:cubicBezTo>
                    <a:cubicBezTo>
                      <a:pt x="50" y="31"/>
                      <a:pt x="51" y="33"/>
                      <a:pt x="52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5" name="î$ḷiḓe"/>
              <p:cNvSpPr/>
              <p:nvPr/>
            </p:nvSpPr>
            <p:spPr>
              <a:xfrm flipH="1">
                <a:off x="10462283" y="3992248"/>
                <a:ext cx="79983" cy="125530"/>
              </a:xfrm>
              <a:custGeom>
                <a:avLst/>
                <a:gdLst/>
                <a:ahLst/>
                <a:cxnLst/>
                <a:rect l="l" t="t" r="r" b="b"/>
                <a:pathLst>
                  <a:path w="61" h="96" extrusionOk="0">
                    <a:moveTo>
                      <a:pt x="61" y="10"/>
                    </a:moveTo>
                    <a:cubicBezTo>
                      <a:pt x="61" y="11"/>
                      <a:pt x="61" y="12"/>
                      <a:pt x="60" y="13"/>
                    </a:cubicBezTo>
                    <a:cubicBezTo>
                      <a:pt x="60" y="14"/>
                      <a:pt x="59" y="14"/>
                      <a:pt x="59" y="15"/>
                    </a:cubicBezTo>
                    <a:cubicBezTo>
                      <a:pt x="58" y="17"/>
                      <a:pt x="58" y="19"/>
                      <a:pt x="57" y="20"/>
                    </a:cubicBezTo>
                    <a:cubicBezTo>
                      <a:pt x="57" y="22"/>
                      <a:pt x="57" y="24"/>
                      <a:pt x="57" y="26"/>
                    </a:cubicBezTo>
                    <a:cubicBezTo>
                      <a:pt x="57" y="27"/>
                      <a:pt x="57" y="29"/>
                      <a:pt x="57" y="31"/>
                    </a:cubicBezTo>
                    <a:cubicBezTo>
                      <a:pt x="57" y="33"/>
                      <a:pt x="57" y="34"/>
                      <a:pt x="57" y="36"/>
                    </a:cubicBezTo>
                    <a:cubicBezTo>
                      <a:pt x="57" y="38"/>
                      <a:pt x="56" y="39"/>
                      <a:pt x="56" y="41"/>
                    </a:cubicBezTo>
                    <a:cubicBezTo>
                      <a:pt x="56" y="43"/>
                      <a:pt x="56" y="45"/>
                      <a:pt x="56" y="46"/>
                    </a:cubicBezTo>
                    <a:cubicBezTo>
                      <a:pt x="56" y="51"/>
                      <a:pt x="55" y="56"/>
                      <a:pt x="54" y="61"/>
                    </a:cubicBezTo>
                    <a:cubicBezTo>
                      <a:pt x="53" y="66"/>
                      <a:pt x="52" y="71"/>
                      <a:pt x="50" y="75"/>
                    </a:cubicBezTo>
                    <a:cubicBezTo>
                      <a:pt x="49" y="78"/>
                      <a:pt x="47" y="81"/>
                      <a:pt x="46" y="83"/>
                    </a:cubicBezTo>
                    <a:cubicBezTo>
                      <a:pt x="44" y="86"/>
                      <a:pt x="42" y="88"/>
                      <a:pt x="40" y="90"/>
                    </a:cubicBezTo>
                    <a:cubicBezTo>
                      <a:pt x="38" y="92"/>
                      <a:pt x="36" y="93"/>
                      <a:pt x="34" y="95"/>
                    </a:cubicBezTo>
                    <a:cubicBezTo>
                      <a:pt x="32" y="96"/>
                      <a:pt x="29" y="96"/>
                      <a:pt x="26" y="96"/>
                    </a:cubicBezTo>
                    <a:cubicBezTo>
                      <a:pt x="24" y="96"/>
                      <a:pt x="22" y="96"/>
                      <a:pt x="20" y="95"/>
                    </a:cubicBezTo>
                    <a:cubicBezTo>
                      <a:pt x="18" y="95"/>
                      <a:pt x="16" y="94"/>
                      <a:pt x="14" y="93"/>
                    </a:cubicBezTo>
                    <a:cubicBezTo>
                      <a:pt x="13" y="92"/>
                      <a:pt x="11" y="91"/>
                      <a:pt x="10" y="89"/>
                    </a:cubicBezTo>
                    <a:cubicBezTo>
                      <a:pt x="8" y="88"/>
                      <a:pt x="7" y="86"/>
                      <a:pt x="6" y="84"/>
                    </a:cubicBezTo>
                    <a:cubicBezTo>
                      <a:pt x="4" y="81"/>
                      <a:pt x="2" y="77"/>
                      <a:pt x="1" y="73"/>
                    </a:cubicBezTo>
                    <a:cubicBezTo>
                      <a:pt x="0" y="69"/>
                      <a:pt x="0" y="65"/>
                      <a:pt x="1" y="60"/>
                    </a:cubicBezTo>
                    <a:cubicBezTo>
                      <a:pt x="1" y="57"/>
                      <a:pt x="1" y="55"/>
                      <a:pt x="1" y="52"/>
                    </a:cubicBezTo>
                    <a:cubicBezTo>
                      <a:pt x="2" y="49"/>
                      <a:pt x="2" y="46"/>
                      <a:pt x="2" y="43"/>
                    </a:cubicBezTo>
                    <a:cubicBezTo>
                      <a:pt x="3" y="40"/>
                      <a:pt x="3" y="37"/>
                      <a:pt x="4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0"/>
                      <a:pt x="5" y="19"/>
                    </a:cubicBezTo>
                    <a:cubicBezTo>
                      <a:pt x="5" y="18"/>
                      <a:pt x="5" y="16"/>
                      <a:pt x="5" y="15"/>
                    </a:cubicBezTo>
                    <a:cubicBezTo>
                      <a:pt x="5" y="14"/>
                      <a:pt x="5" y="13"/>
                      <a:pt x="5" y="12"/>
                    </a:cubicBezTo>
                    <a:cubicBezTo>
                      <a:pt x="5" y="11"/>
                      <a:pt x="5" y="10"/>
                      <a:pt x="5" y="9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8" y="4"/>
                      <a:pt x="9" y="3"/>
                    </a:cubicBezTo>
                    <a:cubicBezTo>
                      <a:pt x="11" y="2"/>
                      <a:pt x="13" y="1"/>
                      <a:pt x="15" y="0"/>
                    </a:cubicBezTo>
                    <a:cubicBezTo>
                      <a:pt x="17" y="1"/>
                      <a:pt x="19" y="2"/>
                      <a:pt x="20" y="4"/>
                    </a:cubicBezTo>
                    <a:cubicBezTo>
                      <a:pt x="21" y="5"/>
                      <a:pt x="21" y="7"/>
                      <a:pt x="22" y="9"/>
                    </a:cubicBezTo>
                    <a:cubicBezTo>
                      <a:pt x="22" y="11"/>
                      <a:pt x="22" y="13"/>
                      <a:pt x="22" y="15"/>
                    </a:cubicBezTo>
                    <a:cubicBezTo>
                      <a:pt x="22" y="17"/>
                      <a:pt x="22" y="19"/>
                      <a:pt x="22" y="21"/>
                    </a:cubicBezTo>
                    <a:cubicBezTo>
                      <a:pt x="21" y="25"/>
                      <a:pt x="21" y="28"/>
                      <a:pt x="20" y="31"/>
                    </a:cubicBezTo>
                    <a:cubicBezTo>
                      <a:pt x="20" y="34"/>
                      <a:pt x="19" y="37"/>
                      <a:pt x="19" y="40"/>
                    </a:cubicBezTo>
                    <a:cubicBezTo>
                      <a:pt x="19" y="44"/>
                      <a:pt x="18" y="47"/>
                      <a:pt x="18" y="50"/>
                    </a:cubicBezTo>
                    <a:cubicBezTo>
                      <a:pt x="17" y="53"/>
                      <a:pt x="17" y="57"/>
                      <a:pt x="17" y="60"/>
                    </a:cubicBezTo>
                    <a:cubicBezTo>
                      <a:pt x="16" y="62"/>
                      <a:pt x="16" y="64"/>
                      <a:pt x="17" y="66"/>
                    </a:cubicBezTo>
                    <a:cubicBezTo>
                      <a:pt x="17" y="68"/>
                      <a:pt x="17" y="70"/>
                      <a:pt x="17" y="72"/>
                    </a:cubicBezTo>
                    <a:cubicBezTo>
                      <a:pt x="17" y="73"/>
                      <a:pt x="18" y="74"/>
                      <a:pt x="18" y="75"/>
                    </a:cubicBezTo>
                    <a:cubicBezTo>
                      <a:pt x="18" y="76"/>
                      <a:pt x="19" y="77"/>
                      <a:pt x="19" y="78"/>
                    </a:cubicBezTo>
                    <a:cubicBezTo>
                      <a:pt x="20" y="79"/>
                      <a:pt x="20" y="79"/>
                      <a:pt x="21" y="80"/>
                    </a:cubicBezTo>
                    <a:cubicBezTo>
                      <a:pt x="22" y="80"/>
                      <a:pt x="23" y="81"/>
                      <a:pt x="24" y="81"/>
                    </a:cubicBezTo>
                    <a:cubicBezTo>
                      <a:pt x="26" y="80"/>
                      <a:pt x="28" y="79"/>
                      <a:pt x="30" y="78"/>
                    </a:cubicBezTo>
                    <a:cubicBezTo>
                      <a:pt x="31" y="77"/>
                      <a:pt x="33" y="75"/>
                      <a:pt x="34" y="73"/>
                    </a:cubicBezTo>
                    <a:cubicBezTo>
                      <a:pt x="35" y="71"/>
                      <a:pt x="35" y="68"/>
                      <a:pt x="36" y="66"/>
                    </a:cubicBezTo>
                    <a:cubicBezTo>
                      <a:pt x="37" y="64"/>
                      <a:pt x="37" y="62"/>
                      <a:pt x="38" y="60"/>
                    </a:cubicBezTo>
                    <a:cubicBezTo>
                      <a:pt x="39" y="53"/>
                      <a:pt x="39" y="47"/>
                      <a:pt x="40" y="40"/>
                    </a:cubicBezTo>
                    <a:cubicBezTo>
                      <a:pt x="41" y="34"/>
                      <a:pt x="42" y="27"/>
                      <a:pt x="43" y="21"/>
                    </a:cubicBezTo>
                    <a:cubicBezTo>
                      <a:pt x="43" y="19"/>
                      <a:pt x="43" y="17"/>
                      <a:pt x="44" y="15"/>
                    </a:cubicBezTo>
                    <a:cubicBezTo>
                      <a:pt x="44" y="13"/>
                      <a:pt x="44" y="11"/>
                      <a:pt x="45" y="10"/>
                    </a:cubicBezTo>
                    <a:cubicBezTo>
                      <a:pt x="46" y="8"/>
                      <a:pt x="46" y="7"/>
                      <a:pt x="47" y="6"/>
                    </a:cubicBezTo>
                    <a:cubicBezTo>
                      <a:pt x="47" y="5"/>
                      <a:pt x="48" y="4"/>
                      <a:pt x="48" y="4"/>
                    </a:cubicBezTo>
                    <a:cubicBezTo>
                      <a:pt x="49" y="3"/>
                      <a:pt x="50" y="2"/>
                      <a:pt x="51" y="2"/>
                    </a:cubicBezTo>
                    <a:cubicBezTo>
                      <a:pt x="51" y="1"/>
                      <a:pt x="52" y="1"/>
                      <a:pt x="53" y="2"/>
                    </a:cubicBezTo>
                    <a:cubicBezTo>
                      <a:pt x="56" y="2"/>
                      <a:pt x="57" y="3"/>
                      <a:pt x="59" y="5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1" y="8"/>
                      <a:pt x="61" y="9"/>
                      <a:pt x="6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6" name="iṧḷíḑe"/>
              <p:cNvSpPr/>
              <p:nvPr/>
            </p:nvSpPr>
            <p:spPr>
              <a:xfrm flipH="1">
                <a:off x="9747990" y="3369600"/>
                <a:ext cx="117753" cy="136638"/>
              </a:xfrm>
              <a:custGeom>
                <a:avLst/>
                <a:gdLst/>
                <a:ahLst/>
                <a:cxnLst/>
                <a:rect l="l" t="t" r="r" b="b"/>
                <a:pathLst>
                  <a:path w="90" h="104" extrusionOk="0">
                    <a:moveTo>
                      <a:pt x="89" y="37"/>
                    </a:moveTo>
                    <a:cubicBezTo>
                      <a:pt x="88" y="39"/>
                      <a:pt x="86" y="42"/>
                      <a:pt x="83" y="44"/>
                    </a:cubicBezTo>
                    <a:cubicBezTo>
                      <a:pt x="82" y="45"/>
                      <a:pt x="80" y="46"/>
                      <a:pt x="79" y="46"/>
                    </a:cubicBezTo>
                    <a:cubicBezTo>
                      <a:pt x="78" y="47"/>
                      <a:pt x="76" y="48"/>
                      <a:pt x="75" y="49"/>
                    </a:cubicBezTo>
                    <a:cubicBezTo>
                      <a:pt x="73" y="51"/>
                      <a:pt x="71" y="53"/>
                      <a:pt x="68" y="55"/>
                    </a:cubicBezTo>
                    <a:cubicBezTo>
                      <a:pt x="66" y="57"/>
                      <a:pt x="64" y="60"/>
                      <a:pt x="62" y="62"/>
                    </a:cubicBezTo>
                    <a:cubicBezTo>
                      <a:pt x="59" y="65"/>
                      <a:pt x="57" y="68"/>
                      <a:pt x="54" y="71"/>
                    </a:cubicBezTo>
                    <a:cubicBezTo>
                      <a:pt x="51" y="74"/>
                      <a:pt x="48" y="77"/>
                      <a:pt x="45" y="80"/>
                    </a:cubicBezTo>
                    <a:cubicBezTo>
                      <a:pt x="42" y="83"/>
                      <a:pt x="39" y="86"/>
                      <a:pt x="36" y="89"/>
                    </a:cubicBezTo>
                    <a:cubicBezTo>
                      <a:pt x="33" y="91"/>
                      <a:pt x="29" y="94"/>
                      <a:pt x="26" y="97"/>
                    </a:cubicBezTo>
                    <a:cubicBezTo>
                      <a:pt x="25" y="98"/>
                      <a:pt x="23" y="99"/>
                      <a:pt x="21" y="100"/>
                    </a:cubicBezTo>
                    <a:cubicBezTo>
                      <a:pt x="19" y="101"/>
                      <a:pt x="17" y="102"/>
                      <a:pt x="15" y="103"/>
                    </a:cubicBezTo>
                    <a:cubicBezTo>
                      <a:pt x="13" y="104"/>
                      <a:pt x="11" y="104"/>
                      <a:pt x="9" y="104"/>
                    </a:cubicBezTo>
                    <a:cubicBezTo>
                      <a:pt x="7" y="104"/>
                      <a:pt x="5" y="104"/>
                      <a:pt x="3" y="103"/>
                    </a:cubicBezTo>
                    <a:cubicBezTo>
                      <a:pt x="2" y="102"/>
                      <a:pt x="1" y="101"/>
                      <a:pt x="1" y="100"/>
                    </a:cubicBezTo>
                    <a:cubicBezTo>
                      <a:pt x="0" y="99"/>
                      <a:pt x="0" y="98"/>
                      <a:pt x="0" y="97"/>
                    </a:cubicBezTo>
                    <a:cubicBezTo>
                      <a:pt x="0" y="95"/>
                      <a:pt x="0" y="94"/>
                      <a:pt x="0" y="93"/>
                    </a:cubicBezTo>
                    <a:cubicBezTo>
                      <a:pt x="1" y="92"/>
                      <a:pt x="1" y="90"/>
                      <a:pt x="1" y="89"/>
                    </a:cubicBezTo>
                    <a:cubicBezTo>
                      <a:pt x="2" y="86"/>
                      <a:pt x="3" y="83"/>
                      <a:pt x="4" y="79"/>
                    </a:cubicBezTo>
                    <a:cubicBezTo>
                      <a:pt x="5" y="76"/>
                      <a:pt x="6" y="73"/>
                      <a:pt x="7" y="70"/>
                    </a:cubicBezTo>
                    <a:cubicBezTo>
                      <a:pt x="8" y="67"/>
                      <a:pt x="9" y="63"/>
                      <a:pt x="10" y="60"/>
                    </a:cubicBezTo>
                    <a:cubicBezTo>
                      <a:pt x="11" y="57"/>
                      <a:pt x="12" y="53"/>
                      <a:pt x="13" y="50"/>
                    </a:cubicBezTo>
                    <a:cubicBezTo>
                      <a:pt x="16" y="42"/>
                      <a:pt x="18" y="35"/>
                      <a:pt x="20" y="27"/>
                    </a:cubicBezTo>
                    <a:cubicBezTo>
                      <a:pt x="22" y="19"/>
                      <a:pt x="24" y="12"/>
                      <a:pt x="26" y="4"/>
                    </a:cubicBezTo>
                    <a:cubicBezTo>
                      <a:pt x="26" y="4"/>
                      <a:pt x="26" y="3"/>
                      <a:pt x="26" y="3"/>
                    </a:cubicBezTo>
                    <a:cubicBezTo>
                      <a:pt x="27" y="2"/>
                      <a:pt x="28" y="1"/>
                      <a:pt x="29" y="1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0"/>
                      <a:pt x="37" y="0"/>
                      <a:pt x="38" y="1"/>
                    </a:cubicBezTo>
                    <a:cubicBezTo>
                      <a:pt x="40" y="2"/>
                      <a:pt x="41" y="3"/>
                      <a:pt x="42" y="4"/>
                    </a:cubicBezTo>
                    <a:cubicBezTo>
                      <a:pt x="42" y="6"/>
                      <a:pt x="42" y="8"/>
                      <a:pt x="42" y="10"/>
                    </a:cubicBezTo>
                    <a:cubicBezTo>
                      <a:pt x="42" y="11"/>
                      <a:pt x="41" y="13"/>
                      <a:pt x="41" y="15"/>
                    </a:cubicBezTo>
                    <a:cubicBezTo>
                      <a:pt x="40" y="17"/>
                      <a:pt x="39" y="19"/>
                      <a:pt x="39" y="20"/>
                    </a:cubicBezTo>
                    <a:cubicBezTo>
                      <a:pt x="37" y="26"/>
                      <a:pt x="34" y="32"/>
                      <a:pt x="32" y="37"/>
                    </a:cubicBezTo>
                    <a:cubicBezTo>
                      <a:pt x="30" y="43"/>
                      <a:pt x="27" y="49"/>
                      <a:pt x="25" y="55"/>
                    </a:cubicBezTo>
                    <a:cubicBezTo>
                      <a:pt x="24" y="56"/>
                      <a:pt x="24" y="58"/>
                      <a:pt x="23" y="59"/>
                    </a:cubicBezTo>
                    <a:cubicBezTo>
                      <a:pt x="23" y="61"/>
                      <a:pt x="22" y="62"/>
                      <a:pt x="22" y="64"/>
                    </a:cubicBezTo>
                    <a:cubicBezTo>
                      <a:pt x="22" y="65"/>
                      <a:pt x="21" y="66"/>
                      <a:pt x="21" y="68"/>
                    </a:cubicBezTo>
                    <a:cubicBezTo>
                      <a:pt x="21" y="69"/>
                      <a:pt x="21" y="70"/>
                      <a:pt x="21" y="71"/>
                    </a:cubicBezTo>
                    <a:cubicBezTo>
                      <a:pt x="21" y="72"/>
                      <a:pt x="21" y="73"/>
                      <a:pt x="21" y="73"/>
                    </a:cubicBezTo>
                    <a:cubicBezTo>
                      <a:pt x="21" y="74"/>
                      <a:pt x="22" y="75"/>
                      <a:pt x="23" y="75"/>
                    </a:cubicBezTo>
                    <a:cubicBezTo>
                      <a:pt x="24" y="75"/>
                      <a:pt x="26" y="74"/>
                      <a:pt x="27" y="73"/>
                    </a:cubicBezTo>
                    <a:cubicBezTo>
                      <a:pt x="29" y="72"/>
                      <a:pt x="30" y="71"/>
                      <a:pt x="32" y="69"/>
                    </a:cubicBezTo>
                    <a:cubicBezTo>
                      <a:pt x="33" y="68"/>
                      <a:pt x="34" y="66"/>
                      <a:pt x="36" y="65"/>
                    </a:cubicBezTo>
                    <a:cubicBezTo>
                      <a:pt x="37" y="63"/>
                      <a:pt x="38" y="62"/>
                      <a:pt x="40" y="61"/>
                    </a:cubicBezTo>
                    <a:cubicBezTo>
                      <a:pt x="43" y="57"/>
                      <a:pt x="46" y="54"/>
                      <a:pt x="49" y="51"/>
                    </a:cubicBezTo>
                    <a:cubicBezTo>
                      <a:pt x="52" y="48"/>
                      <a:pt x="55" y="44"/>
                      <a:pt x="57" y="41"/>
                    </a:cubicBezTo>
                    <a:cubicBezTo>
                      <a:pt x="60" y="38"/>
                      <a:pt x="62" y="36"/>
                      <a:pt x="64" y="34"/>
                    </a:cubicBezTo>
                    <a:cubicBezTo>
                      <a:pt x="67" y="31"/>
                      <a:pt x="69" y="29"/>
                      <a:pt x="72" y="27"/>
                    </a:cubicBezTo>
                    <a:cubicBezTo>
                      <a:pt x="73" y="26"/>
                      <a:pt x="74" y="25"/>
                      <a:pt x="75" y="24"/>
                    </a:cubicBezTo>
                    <a:cubicBezTo>
                      <a:pt x="76" y="24"/>
                      <a:pt x="77" y="23"/>
                      <a:pt x="78" y="22"/>
                    </a:cubicBezTo>
                    <a:cubicBezTo>
                      <a:pt x="80" y="21"/>
                      <a:pt x="81" y="20"/>
                      <a:pt x="82" y="20"/>
                    </a:cubicBezTo>
                    <a:cubicBezTo>
                      <a:pt x="83" y="19"/>
                      <a:pt x="85" y="19"/>
                      <a:pt x="86" y="19"/>
                    </a:cubicBezTo>
                    <a:cubicBezTo>
                      <a:pt x="87" y="20"/>
                      <a:pt x="88" y="22"/>
                      <a:pt x="89" y="23"/>
                    </a:cubicBezTo>
                    <a:cubicBezTo>
                      <a:pt x="89" y="25"/>
                      <a:pt x="90" y="26"/>
                      <a:pt x="90" y="28"/>
                    </a:cubicBezTo>
                    <a:cubicBezTo>
                      <a:pt x="90" y="29"/>
                      <a:pt x="90" y="31"/>
                      <a:pt x="90" y="32"/>
                    </a:cubicBezTo>
                    <a:cubicBezTo>
                      <a:pt x="90" y="34"/>
                      <a:pt x="90" y="35"/>
                      <a:pt x="89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7" name="iśľîďè"/>
              <p:cNvSpPr/>
              <p:nvPr/>
            </p:nvSpPr>
            <p:spPr>
              <a:xfrm flipH="1">
                <a:off x="10429513" y="4137773"/>
                <a:ext cx="69430" cy="73318"/>
              </a:xfrm>
              <a:custGeom>
                <a:avLst/>
                <a:gdLst/>
                <a:ahLst/>
                <a:cxnLst/>
                <a:rect l="l" t="t" r="r" b="b"/>
                <a:pathLst>
                  <a:path w="53" h="56" extrusionOk="0">
                    <a:moveTo>
                      <a:pt x="23" y="2"/>
                    </a:moveTo>
                    <a:cubicBezTo>
                      <a:pt x="24" y="3"/>
                      <a:pt x="24" y="3"/>
                      <a:pt x="25" y="3"/>
                    </a:cubicBezTo>
                    <a:cubicBezTo>
                      <a:pt x="26" y="4"/>
                      <a:pt x="26" y="4"/>
                      <a:pt x="27" y="5"/>
                    </a:cubicBezTo>
                    <a:cubicBezTo>
                      <a:pt x="28" y="5"/>
                      <a:pt x="29" y="6"/>
                      <a:pt x="30" y="7"/>
                    </a:cubicBezTo>
                    <a:cubicBezTo>
                      <a:pt x="31" y="8"/>
                      <a:pt x="32" y="8"/>
                      <a:pt x="33" y="9"/>
                    </a:cubicBezTo>
                    <a:cubicBezTo>
                      <a:pt x="34" y="9"/>
                      <a:pt x="34" y="9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2"/>
                      <a:pt x="39" y="12"/>
                      <a:pt x="39" y="12"/>
                    </a:cubicBezTo>
                    <a:cubicBezTo>
                      <a:pt x="41" y="14"/>
                      <a:pt x="43" y="15"/>
                      <a:pt x="44" y="17"/>
                    </a:cubicBezTo>
                    <a:cubicBezTo>
                      <a:pt x="46" y="18"/>
                      <a:pt x="48" y="20"/>
                      <a:pt x="49" y="21"/>
                    </a:cubicBezTo>
                    <a:cubicBezTo>
                      <a:pt x="50" y="22"/>
                      <a:pt x="50" y="23"/>
                      <a:pt x="51" y="24"/>
                    </a:cubicBezTo>
                    <a:cubicBezTo>
                      <a:pt x="52" y="25"/>
                      <a:pt x="52" y="26"/>
                      <a:pt x="53" y="27"/>
                    </a:cubicBezTo>
                    <a:cubicBezTo>
                      <a:pt x="53" y="28"/>
                      <a:pt x="53" y="29"/>
                      <a:pt x="53" y="30"/>
                    </a:cubicBezTo>
                    <a:cubicBezTo>
                      <a:pt x="53" y="32"/>
                      <a:pt x="53" y="33"/>
                      <a:pt x="53" y="34"/>
                    </a:cubicBezTo>
                    <a:cubicBezTo>
                      <a:pt x="52" y="35"/>
                      <a:pt x="51" y="36"/>
                      <a:pt x="50" y="37"/>
                    </a:cubicBezTo>
                    <a:cubicBezTo>
                      <a:pt x="49" y="37"/>
                      <a:pt x="48" y="38"/>
                      <a:pt x="47" y="38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1" y="38"/>
                      <a:pt x="40" y="37"/>
                      <a:pt x="38" y="37"/>
                    </a:cubicBezTo>
                    <a:cubicBezTo>
                      <a:pt x="39" y="38"/>
                      <a:pt x="40" y="39"/>
                      <a:pt x="41" y="40"/>
                    </a:cubicBezTo>
                    <a:cubicBezTo>
                      <a:pt x="42" y="41"/>
                      <a:pt x="43" y="43"/>
                      <a:pt x="44" y="44"/>
                    </a:cubicBezTo>
                    <a:cubicBezTo>
                      <a:pt x="44" y="45"/>
                      <a:pt x="45" y="46"/>
                      <a:pt x="45" y="48"/>
                    </a:cubicBezTo>
                    <a:cubicBezTo>
                      <a:pt x="45" y="49"/>
                      <a:pt x="45" y="50"/>
                      <a:pt x="44" y="52"/>
                    </a:cubicBezTo>
                    <a:cubicBezTo>
                      <a:pt x="44" y="52"/>
                      <a:pt x="43" y="53"/>
                      <a:pt x="42" y="54"/>
                    </a:cubicBezTo>
                    <a:cubicBezTo>
                      <a:pt x="42" y="54"/>
                      <a:pt x="41" y="55"/>
                      <a:pt x="40" y="55"/>
                    </a:cubicBezTo>
                    <a:cubicBezTo>
                      <a:pt x="39" y="55"/>
                      <a:pt x="38" y="55"/>
                      <a:pt x="38" y="56"/>
                    </a:cubicBezTo>
                    <a:cubicBezTo>
                      <a:pt x="37" y="56"/>
                      <a:pt x="36" y="56"/>
                      <a:pt x="35" y="55"/>
                    </a:cubicBezTo>
                    <a:cubicBezTo>
                      <a:pt x="34" y="55"/>
                      <a:pt x="33" y="55"/>
                      <a:pt x="32" y="55"/>
                    </a:cubicBezTo>
                    <a:cubicBezTo>
                      <a:pt x="31" y="54"/>
                      <a:pt x="30" y="54"/>
                      <a:pt x="29" y="53"/>
                    </a:cubicBezTo>
                    <a:cubicBezTo>
                      <a:pt x="28" y="53"/>
                      <a:pt x="27" y="52"/>
                      <a:pt x="26" y="52"/>
                    </a:cubicBezTo>
                    <a:cubicBezTo>
                      <a:pt x="25" y="51"/>
                      <a:pt x="24" y="51"/>
                      <a:pt x="23" y="50"/>
                    </a:cubicBezTo>
                    <a:cubicBezTo>
                      <a:pt x="22" y="50"/>
                      <a:pt x="21" y="49"/>
                      <a:pt x="21" y="49"/>
                    </a:cubicBezTo>
                    <a:cubicBezTo>
                      <a:pt x="20" y="48"/>
                      <a:pt x="19" y="48"/>
                      <a:pt x="18" y="47"/>
                    </a:cubicBezTo>
                    <a:cubicBezTo>
                      <a:pt x="16" y="46"/>
                      <a:pt x="15" y="45"/>
                      <a:pt x="13" y="44"/>
                    </a:cubicBezTo>
                    <a:cubicBezTo>
                      <a:pt x="11" y="42"/>
                      <a:pt x="9" y="41"/>
                      <a:pt x="8" y="39"/>
                    </a:cubicBezTo>
                    <a:cubicBezTo>
                      <a:pt x="7" y="38"/>
                      <a:pt x="6" y="37"/>
                      <a:pt x="5" y="36"/>
                    </a:cubicBezTo>
                    <a:cubicBezTo>
                      <a:pt x="4" y="35"/>
                      <a:pt x="3" y="34"/>
                      <a:pt x="2" y="33"/>
                    </a:cubicBezTo>
                    <a:cubicBezTo>
                      <a:pt x="1" y="32"/>
                      <a:pt x="1" y="31"/>
                      <a:pt x="0" y="30"/>
                    </a:cubicBezTo>
                    <a:cubicBezTo>
                      <a:pt x="0" y="29"/>
                      <a:pt x="0" y="27"/>
                      <a:pt x="0" y="26"/>
                    </a:cubicBezTo>
                    <a:cubicBezTo>
                      <a:pt x="0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3" y="25"/>
                    </a:cubicBezTo>
                    <a:cubicBezTo>
                      <a:pt x="4" y="25"/>
                      <a:pt x="4" y="25"/>
                      <a:pt x="5" y="25"/>
                    </a:cubicBezTo>
                    <a:cubicBezTo>
                      <a:pt x="5" y="26"/>
                      <a:pt x="6" y="26"/>
                      <a:pt x="7" y="26"/>
                    </a:cubicBezTo>
                    <a:cubicBezTo>
                      <a:pt x="7" y="27"/>
                      <a:pt x="8" y="28"/>
                      <a:pt x="9" y="28"/>
                    </a:cubicBezTo>
                    <a:cubicBezTo>
                      <a:pt x="10" y="29"/>
                      <a:pt x="11" y="30"/>
                      <a:pt x="12" y="31"/>
                    </a:cubicBezTo>
                    <a:cubicBezTo>
                      <a:pt x="12" y="31"/>
                      <a:pt x="12" y="31"/>
                      <a:pt x="13" y="32"/>
                    </a:cubicBezTo>
                    <a:cubicBezTo>
                      <a:pt x="13" y="32"/>
                      <a:pt x="13" y="32"/>
                      <a:pt x="13" y="33"/>
                    </a:cubicBezTo>
                    <a:cubicBezTo>
                      <a:pt x="15" y="35"/>
                      <a:pt x="17" y="36"/>
                      <a:pt x="19" y="38"/>
                    </a:cubicBezTo>
                    <a:cubicBezTo>
                      <a:pt x="21" y="39"/>
                      <a:pt x="23" y="41"/>
                      <a:pt x="25" y="42"/>
                    </a:cubicBezTo>
                    <a:cubicBezTo>
                      <a:pt x="26" y="43"/>
                      <a:pt x="27" y="44"/>
                      <a:pt x="28" y="44"/>
                    </a:cubicBezTo>
                    <a:cubicBezTo>
                      <a:pt x="29" y="45"/>
                      <a:pt x="31" y="45"/>
                      <a:pt x="32" y="45"/>
                    </a:cubicBezTo>
                    <a:cubicBezTo>
                      <a:pt x="31" y="43"/>
                      <a:pt x="30" y="41"/>
                      <a:pt x="29" y="40"/>
                    </a:cubicBezTo>
                    <a:cubicBezTo>
                      <a:pt x="28" y="38"/>
                      <a:pt x="27" y="37"/>
                      <a:pt x="25" y="36"/>
                    </a:cubicBezTo>
                    <a:cubicBezTo>
                      <a:pt x="24" y="34"/>
                      <a:pt x="22" y="33"/>
                      <a:pt x="21" y="32"/>
                    </a:cubicBezTo>
                    <a:cubicBezTo>
                      <a:pt x="19" y="30"/>
                      <a:pt x="18" y="29"/>
                      <a:pt x="17" y="28"/>
                    </a:cubicBezTo>
                    <a:cubicBezTo>
                      <a:pt x="16" y="27"/>
                      <a:pt x="15" y="27"/>
                      <a:pt x="15" y="26"/>
                    </a:cubicBezTo>
                    <a:cubicBezTo>
                      <a:pt x="14" y="26"/>
                      <a:pt x="14" y="25"/>
                      <a:pt x="13" y="25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2" y="19"/>
                      <a:pt x="13" y="18"/>
                      <a:pt x="14" y="18"/>
                    </a:cubicBezTo>
                    <a:cubicBezTo>
                      <a:pt x="15" y="18"/>
                      <a:pt x="16" y="18"/>
                      <a:pt x="17" y="18"/>
                    </a:cubicBezTo>
                    <a:cubicBezTo>
                      <a:pt x="18" y="18"/>
                      <a:pt x="19" y="18"/>
                      <a:pt x="20" y="19"/>
                    </a:cubicBezTo>
                    <a:cubicBezTo>
                      <a:pt x="21" y="19"/>
                      <a:pt x="22" y="20"/>
                      <a:pt x="22" y="20"/>
                    </a:cubicBezTo>
                    <a:cubicBezTo>
                      <a:pt x="24" y="21"/>
                      <a:pt x="25" y="21"/>
                      <a:pt x="26" y="22"/>
                    </a:cubicBezTo>
                    <a:cubicBezTo>
                      <a:pt x="27" y="22"/>
                      <a:pt x="28" y="23"/>
                      <a:pt x="29" y="24"/>
                    </a:cubicBezTo>
                    <a:cubicBezTo>
                      <a:pt x="31" y="25"/>
                      <a:pt x="33" y="26"/>
                      <a:pt x="36" y="26"/>
                    </a:cubicBezTo>
                    <a:cubicBezTo>
                      <a:pt x="38" y="27"/>
                      <a:pt x="40" y="28"/>
                      <a:pt x="42" y="28"/>
                    </a:cubicBezTo>
                    <a:cubicBezTo>
                      <a:pt x="42" y="27"/>
                      <a:pt x="41" y="26"/>
                      <a:pt x="40" y="25"/>
                    </a:cubicBezTo>
                    <a:cubicBezTo>
                      <a:pt x="40" y="25"/>
                      <a:pt x="39" y="24"/>
                      <a:pt x="38" y="23"/>
                    </a:cubicBezTo>
                    <a:cubicBezTo>
                      <a:pt x="37" y="22"/>
                      <a:pt x="36" y="22"/>
                      <a:pt x="35" y="21"/>
                    </a:cubicBezTo>
                    <a:cubicBezTo>
                      <a:pt x="35" y="21"/>
                      <a:pt x="34" y="20"/>
                      <a:pt x="33" y="19"/>
                    </a:cubicBezTo>
                    <a:cubicBezTo>
                      <a:pt x="31" y="18"/>
                      <a:pt x="29" y="17"/>
                      <a:pt x="27" y="15"/>
                    </a:cubicBezTo>
                    <a:cubicBezTo>
                      <a:pt x="25" y="14"/>
                      <a:pt x="23" y="13"/>
                      <a:pt x="21" y="11"/>
                    </a:cubicBezTo>
                    <a:cubicBezTo>
                      <a:pt x="20" y="11"/>
                      <a:pt x="20" y="10"/>
                      <a:pt x="19" y="10"/>
                    </a:cubicBezTo>
                    <a:cubicBezTo>
                      <a:pt x="18" y="9"/>
                      <a:pt x="17" y="8"/>
                      <a:pt x="16" y="8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6" y="1"/>
                      <a:pt x="16" y="0"/>
                      <a:pt x="17" y="0"/>
                    </a:cubicBezTo>
                    <a:cubicBezTo>
                      <a:pt x="18" y="0"/>
                      <a:pt x="19" y="1"/>
                      <a:pt x="20" y="1"/>
                    </a:cubicBezTo>
                    <a:cubicBezTo>
                      <a:pt x="21" y="1"/>
                      <a:pt x="22" y="2"/>
                      <a:pt x="23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8" name="iṧ1íḑê"/>
              <p:cNvSpPr/>
              <p:nvPr/>
            </p:nvSpPr>
            <p:spPr>
              <a:xfrm flipH="1">
                <a:off x="9785760" y="3620103"/>
                <a:ext cx="99979" cy="159411"/>
              </a:xfrm>
              <a:custGeom>
                <a:avLst/>
                <a:gdLst/>
                <a:ahLst/>
                <a:cxnLst/>
                <a:rect l="l" t="t" r="r" b="b"/>
                <a:pathLst>
                  <a:path w="76" h="121" extrusionOk="0">
                    <a:moveTo>
                      <a:pt x="75" y="114"/>
                    </a:moveTo>
                    <a:cubicBezTo>
                      <a:pt x="74" y="115"/>
                      <a:pt x="74" y="116"/>
                      <a:pt x="73" y="117"/>
                    </a:cubicBezTo>
                    <a:cubicBezTo>
                      <a:pt x="72" y="117"/>
                      <a:pt x="72" y="118"/>
                      <a:pt x="71" y="119"/>
                    </a:cubicBezTo>
                    <a:cubicBezTo>
                      <a:pt x="70" y="119"/>
                      <a:pt x="69" y="120"/>
                      <a:pt x="68" y="120"/>
                    </a:cubicBezTo>
                    <a:cubicBezTo>
                      <a:pt x="67" y="121"/>
                      <a:pt x="66" y="121"/>
                      <a:pt x="65" y="121"/>
                    </a:cubicBezTo>
                    <a:cubicBezTo>
                      <a:pt x="63" y="121"/>
                      <a:pt x="61" y="121"/>
                      <a:pt x="59" y="119"/>
                    </a:cubicBezTo>
                    <a:cubicBezTo>
                      <a:pt x="58" y="118"/>
                      <a:pt x="56" y="117"/>
                      <a:pt x="55" y="115"/>
                    </a:cubicBezTo>
                    <a:cubicBezTo>
                      <a:pt x="54" y="113"/>
                      <a:pt x="53" y="112"/>
                      <a:pt x="52" y="110"/>
                    </a:cubicBezTo>
                    <a:cubicBezTo>
                      <a:pt x="50" y="108"/>
                      <a:pt x="49" y="106"/>
                      <a:pt x="48" y="105"/>
                    </a:cubicBezTo>
                    <a:cubicBezTo>
                      <a:pt x="46" y="100"/>
                      <a:pt x="44" y="96"/>
                      <a:pt x="42" y="91"/>
                    </a:cubicBezTo>
                    <a:cubicBezTo>
                      <a:pt x="40" y="87"/>
                      <a:pt x="38" y="82"/>
                      <a:pt x="36" y="78"/>
                    </a:cubicBezTo>
                    <a:cubicBezTo>
                      <a:pt x="34" y="82"/>
                      <a:pt x="31" y="86"/>
                      <a:pt x="29" y="91"/>
                    </a:cubicBezTo>
                    <a:cubicBezTo>
                      <a:pt x="27" y="95"/>
                      <a:pt x="25" y="100"/>
                      <a:pt x="23" y="104"/>
                    </a:cubicBezTo>
                    <a:cubicBezTo>
                      <a:pt x="22" y="105"/>
                      <a:pt x="21" y="107"/>
                      <a:pt x="20" y="109"/>
                    </a:cubicBezTo>
                    <a:cubicBezTo>
                      <a:pt x="19" y="111"/>
                      <a:pt x="18" y="113"/>
                      <a:pt x="17" y="114"/>
                    </a:cubicBezTo>
                    <a:cubicBezTo>
                      <a:pt x="16" y="116"/>
                      <a:pt x="15" y="118"/>
                      <a:pt x="13" y="119"/>
                    </a:cubicBezTo>
                    <a:cubicBezTo>
                      <a:pt x="12" y="120"/>
                      <a:pt x="10" y="121"/>
                      <a:pt x="8" y="121"/>
                    </a:cubicBezTo>
                    <a:cubicBezTo>
                      <a:pt x="7" y="121"/>
                      <a:pt x="5" y="120"/>
                      <a:pt x="4" y="120"/>
                    </a:cubicBezTo>
                    <a:cubicBezTo>
                      <a:pt x="3" y="119"/>
                      <a:pt x="3" y="119"/>
                      <a:pt x="2" y="118"/>
                    </a:cubicBezTo>
                    <a:cubicBezTo>
                      <a:pt x="1" y="117"/>
                      <a:pt x="1" y="116"/>
                      <a:pt x="0" y="115"/>
                    </a:cubicBezTo>
                    <a:cubicBezTo>
                      <a:pt x="0" y="114"/>
                      <a:pt x="0" y="113"/>
                      <a:pt x="0" y="111"/>
                    </a:cubicBezTo>
                    <a:cubicBezTo>
                      <a:pt x="0" y="111"/>
                      <a:pt x="0" y="110"/>
                      <a:pt x="0" y="110"/>
                    </a:cubicBezTo>
                    <a:cubicBezTo>
                      <a:pt x="0" y="109"/>
                      <a:pt x="0" y="109"/>
                      <a:pt x="0" y="108"/>
                    </a:cubicBezTo>
                    <a:cubicBezTo>
                      <a:pt x="0" y="105"/>
                      <a:pt x="1" y="101"/>
                      <a:pt x="3" y="98"/>
                    </a:cubicBezTo>
                    <a:cubicBezTo>
                      <a:pt x="4" y="95"/>
                      <a:pt x="6" y="92"/>
                      <a:pt x="7" y="89"/>
                    </a:cubicBezTo>
                    <a:cubicBezTo>
                      <a:pt x="9" y="86"/>
                      <a:pt x="11" y="83"/>
                      <a:pt x="13" y="80"/>
                    </a:cubicBezTo>
                    <a:cubicBezTo>
                      <a:pt x="15" y="77"/>
                      <a:pt x="17" y="74"/>
                      <a:pt x="19" y="71"/>
                    </a:cubicBezTo>
                    <a:cubicBezTo>
                      <a:pt x="20" y="69"/>
                      <a:pt x="22" y="67"/>
                      <a:pt x="23" y="65"/>
                    </a:cubicBezTo>
                    <a:cubicBezTo>
                      <a:pt x="25" y="62"/>
                      <a:pt x="26" y="60"/>
                      <a:pt x="27" y="58"/>
                    </a:cubicBezTo>
                    <a:cubicBezTo>
                      <a:pt x="26" y="53"/>
                      <a:pt x="24" y="48"/>
                      <a:pt x="22" y="44"/>
                    </a:cubicBezTo>
                    <a:cubicBezTo>
                      <a:pt x="20" y="39"/>
                      <a:pt x="18" y="34"/>
                      <a:pt x="16" y="30"/>
                    </a:cubicBezTo>
                    <a:cubicBezTo>
                      <a:pt x="16" y="28"/>
                      <a:pt x="15" y="26"/>
                      <a:pt x="14" y="24"/>
                    </a:cubicBezTo>
                    <a:cubicBezTo>
                      <a:pt x="13" y="22"/>
                      <a:pt x="13" y="20"/>
                      <a:pt x="12" y="18"/>
                    </a:cubicBezTo>
                    <a:cubicBezTo>
                      <a:pt x="11" y="16"/>
                      <a:pt x="11" y="15"/>
                      <a:pt x="10" y="13"/>
                    </a:cubicBezTo>
                    <a:cubicBezTo>
                      <a:pt x="10" y="11"/>
                      <a:pt x="10" y="9"/>
                      <a:pt x="10" y="7"/>
                    </a:cubicBezTo>
                    <a:cubicBezTo>
                      <a:pt x="10" y="6"/>
                      <a:pt x="10" y="5"/>
                      <a:pt x="11" y="4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24" y="1"/>
                      <a:pt x="25" y="1"/>
                      <a:pt x="25" y="2"/>
                    </a:cubicBezTo>
                    <a:cubicBezTo>
                      <a:pt x="26" y="3"/>
                      <a:pt x="26" y="3"/>
                      <a:pt x="27" y="4"/>
                    </a:cubicBezTo>
                    <a:cubicBezTo>
                      <a:pt x="28" y="6"/>
                      <a:pt x="29" y="8"/>
                      <a:pt x="30" y="11"/>
                    </a:cubicBezTo>
                    <a:cubicBezTo>
                      <a:pt x="31" y="13"/>
                      <a:pt x="32" y="15"/>
                      <a:pt x="33" y="17"/>
                    </a:cubicBezTo>
                    <a:cubicBezTo>
                      <a:pt x="35" y="20"/>
                      <a:pt x="36" y="24"/>
                      <a:pt x="37" y="27"/>
                    </a:cubicBezTo>
                    <a:cubicBezTo>
                      <a:pt x="38" y="30"/>
                      <a:pt x="40" y="33"/>
                      <a:pt x="41" y="36"/>
                    </a:cubicBezTo>
                    <a:cubicBezTo>
                      <a:pt x="43" y="33"/>
                      <a:pt x="45" y="29"/>
                      <a:pt x="47" y="26"/>
                    </a:cubicBezTo>
                    <a:cubicBezTo>
                      <a:pt x="49" y="22"/>
                      <a:pt x="51" y="19"/>
                      <a:pt x="53" y="15"/>
                    </a:cubicBezTo>
                    <a:cubicBezTo>
                      <a:pt x="54" y="14"/>
                      <a:pt x="55" y="12"/>
                      <a:pt x="55" y="11"/>
                    </a:cubicBezTo>
                    <a:cubicBezTo>
                      <a:pt x="56" y="9"/>
                      <a:pt x="57" y="8"/>
                      <a:pt x="58" y="7"/>
                    </a:cubicBezTo>
                    <a:cubicBezTo>
                      <a:pt x="59" y="5"/>
                      <a:pt x="60" y="4"/>
                      <a:pt x="61" y="3"/>
                    </a:cubicBezTo>
                    <a:cubicBezTo>
                      <a:pt x="63" y="1"/>
                      <a:pt x="64" y="0"/>
                      <a:pt x="66" y="0"/>
                    </a:cubicBezTo>
                    <a:cubicBezTo>
                      <a:pt x="67" y="0"/>
                      <a:pt x="68" y="0"/>
                      <a:pt x="70" y="1"/>
                    </a:cubicBezTo>
                    <a:cubicBezTo>
                      <a:pt x="71" y="2"/>
                      <a:pt x="72" y="3"/>
                      <a:pt x="73" y="4"/>
                    </a:cubicBezTo>
                    <a:cubicBezTo>
                      <a:pt x="74" y="5"/>
                      <a:pt x="75" y="6"/>
                      <a:pt x="75" y="7"/>
                    </a:cubicBezTo>
                    <a:cubicBezTo>
                      <a:pt x="76" y="9"/>
                      <a:pt x="76" y="10"/>
                      <a:pt x="76" y="12"/>
                    </a:cubicBezTo>
                    <a:cubicBezTo>
                      <a:pt x="75" y="16"/>
                      <a:pt x="74" y="21"/>
                      <a:pt x="72" y="25"/>
                    </a:cubicBezTo>
                    <a:cubicBezTo>
                      <a:pt x="70" y="29"/>
                      <a:pt x="68" y="33"/>
                      <a:pt x="65" y="37"/>
                    </a:cubicBezTo>
                    <a:cubicBezTo>
                      <a:pt x="63" y="41"/>
                      <a:pt x="60" y="45"/>
                      <a:pt x="57" y="48"/>
                    </a:cubicBezTo>
                    <a:cubicBezTo>
                      <a:pt x="54" y="52"/>
                      <a:pt x="52" y="56"/>
                      <a:pt x="49" y="59"/>
                    </a:cubicBezTo>
                    <a:cubicBezTo>
                      <a:pt x="51" y="65"/>
                      <a:pt x="53" y="70"/>
                      <a:pt x="56" y="75"/>
                    </a:cubicBezTo>
                    <a:cubicBezTo>
                      <a:pt x="59" y="80"/>
                      <a:pt x="61" y="85"/>
                      <a:pt x="64" y="91"/>
                    </a:cubicBezTo>
                    <a:cubicBezTo>
                      <a:pt x="66" y="95"/>
                      <a:pt x="68" y="98"/>
                      <a:pt x="70" y="102"/>
                    </a:cubicBezTo>
                    <a:cubicBezTo>
                      <a:pt x="72" y="106"/>
                      <a:pt x="74" y="110"/>
                      <a:pt x="75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29" name="ï$ḻïdè"/>
              <p:cNvSpPr/>
              <p:nvPr/>
            </p:nvSpPr>
            <p:spPr>
              <a:xfrm flipH="1">
                <a:off x="10306205" y="3268509"/>
                <a:ext cx="127195" cy="169409"/>
              </a:xfrm>
              <a:custGeom>
                <a:avLst/>
                <a:gdLst/>
                <a:ahLst/>
                <a:cxnLst/>
                <a:rect l="l" t="t" r="r" b="b"/>
                <a:pathLst>
                  <a:path w="97" h="129" extrusionOk="0">
                    <a:moveTo>
                      <a:pt x="56" y="4"/>
                    </a:moveTo>
                    <a:cubicBezTo>
                      <a:pt x="57" y="5"/>
                      <a:pt x="58" y="7"/>
                      <a:pt x="59" y="9"/>
                    </a:cubicBezTo>
                    <a:cubicBezTo>
                      <a:pt x="60" y="11"/>
                      <a:pt x="61" y="13"/>
                      <a:pt x="62" y="15"/>
                    </a:cubicBezTo>
                    <a:cubicBezTo>
                      <a:pt x="63" y="17"/>
                      <a:pt x="63" y="20"/>
                      <a:pt x="64" y="22"/>
                    </a:cubicBezTo>
                    <a:cubicBezTo>
                      <a:pt x="64" y="24"/>
                      <a:pt x="65" y="26"/>
                      <a:pt x="65" y="29"/>
                    </a:cubicBezTo>
                    <a:cubicBezTo>
                      <a:pt x="67" y="34"/>
                      <a:pt x="68" y="39"/>
                      <a:pt x="69" y="44"/>
                    </a:cubicBezTo>
                    <a:cubicBezTo>
                      <a:pt x="70" y="49"/>
                      <a:pt x="71" y="55"/>
                      <a:pt x="73" y="60"/>
                    </a:cubicBezTo>
                    <a:cubicBezTo>
                      <a:pt x="75" y="66"/>
                      <a:pt x="77" y="72"/>
                      <a:pt x="80" y="78"/>
                    </a:cubicBezTo>
                    <a:cubicBezTo>
                      <a:pt x="82" y="83"/>
                      <a:pt x="85" y="89"/>
                      <a:pt x="87" y="95"/>
                    </a:cubicBezTo>
                    <a:cubicBezTo>
                      <a:pt x="88" y="98"/>
                      <a:pt x="90" y="100"/>
                      <a:pt x="91" y="103"/>
                    </a:cubicBezTo>
                    <a:cubicBezTo>
                      <a:pt x="92" y="105"/>
                      <a:pt x="93" y="108"/>
                      <a:pt x="94" y="110"/>
                    </a:cubicBezTo>
                    <a:cubicBezTo>
                      <a:pt x="95" y="111"/>
                      <a:pt x="95" y="113"/>
                      <a:pt x="95" y="114"/>
                    </a:cubicBezTo>
                    <a:cubicBezTo>
                      <a:pt x="96" y="115"/>
                      <a:pt x="96" y="116"/>
                      <a:pt x="97" y="118"/>
                    </a:cubicBezTo>
                    <a:cubicBezTo>
                      <a:pt x="97" y="119"/>
                      <a:pt x="97" y="120"/>
                      <a:pt x="97" y="121"/>
                    </a:cubicBezTo>
                    <a:cubicBezTo>
                      <a:pt x="97" y="123"/>
                      <a:pt x="96" y="124"/>
                      <a:pt x="96" y="125"/>
                    </a:cubicBezTo>
                    <a:cubicBezTo>
                      <a:pt x="94" y="126"/>
                      <a:pt x="93" y="127"/>
                      <a:pt x="91" y="128"/>
                    </a:cubicBezTo>
                    <a:cubicBezTo>
                      <a:pt x="89" y="128"/>
                      <a:pt x="88" y="129"/>
                      <a:pt x="86" y="128"/>
                    </a:cubicBezTo>
                    <a:cubicBezTo>
                      <a:pt x="84" y="128"/>
                      <a:pt x="82" y="127"/>
                      <a:pt x="81" y="126"/>
                    </a:cubicBezTo>
                    <a:cubicBezTo>
                      <a:pt x="79" y="126"/>
                      <a:pt x="78" y="124"/>
                      <a:pt x="77" y="123"/>
                    </a:cubicBezTo>
                    <a:cubicBezTo>
                      <a:pt x="74" y="120"/>
                      <a:pt x="72" y="117"/>
                      <a:pt x="71" y="114"/>
                    </a:cubicBezTo>
                    <a:cubicBezTo>
                      <a:pt x="69" y="111"/>
                      <a:pt x="68" y="107"/>
                      <a:pt x="66" y="104"/>
                    </a:cubicBezTo>
                    <a:cubicBezTo>
                      <a:pt x="65" y="100"/>
                      <a:pt x="64" y="97"/>
                      <a:pt x="63" y="93"/>
                    </a:cubicBezTo>
                    <a:cubicBezTo>
                      <a:pt x="62" y="90"/>
                      <a:pt x="61" y="86"/>
                      <a:pt x="60" y="83"/>
                    </a:cubicBezTo>
                    <a:cubicBezTo>
                      <a:pt x="57" y="85"/>
                      <a:pt x="55" y="87"/>
                      <a:pt x="53" y="87"/>
                    </a:cubicBezTo>
                    <a:cubicBezTo>
                      <a:pt x="50" y="88"/>
                      <a:pt x="47" y="89"/>
                      <a:pt x="44" y="88"/>
                    </a:cubicBezTo>
                    <a:cubicBezTo>
                      <a:pt x="42" y="88"/>
                      <a:pt x="39" y="88"/>
                      <a:pt x="36" y="87"/>
                    </a:cubicBezTo>
                    <a:cubicBezTo>
                      <a:pt x="33" y="86"/>
                      <a:pt x="31" y="85"/>
                      <a:pt x="28" y="83"/>
                    </a:cubicBezTo>
                    <a:cubicBezTo>
                      <a:pt x="24" y="80"/>
                      <a:pt x="19" y="77"/>
                      <a:pt x="15" y="73"/>
                    </a:cubicBezTo>
                    <a:cubicBezTo>
                      <a:pt x="11" y="69"/>
                      <a:pt x="8" y="65"/>
                      <a:pt x="4" y="61"/>
                    </a:cubicBezTo>
                    <a:cubicBezTo>
                      <a:pt x="3" y="60"/>
                      <a:pt x="2" y="58"/>
                      <a:pt x="2" y="57"/>
                    </a:cubicBezTo>
                    <a:cubicBezTo>
                      <a:pt x="1" y="56"/>
                      <a:pt x="1" y="54"/>
                      <a:pt x="1" y="53"/>
                    </a:cubicBezTo>
                    <a:cubicBezTo>
                      <a:pt x="0" y="51"/>
                      <a:pt x="0" y="50"/>
                      <a:pt x="1" y="48"/>
                    </a:cubicBezTo>
                    <a:cubicBezTo>
                      <a:pt x="1" y="47"/>
                      <a:pt x="2" y="46"/>
                      <a:pt x="3" y="44"/>
                    </a:cubicBezTo>
                    <a:cubicBezTo>
                      <a:pt x="4" y="43"/>
                      <a:pt x="5" y="43"/>
                      <a:pt x="6" y="42"/>
                    </a:cubicBezTo>
                    <a:cubicBezTo>
                      <a:pt x="7" y="42"/>
                      <a:pt x="8" y="42"/>
                      <a:pt x="9" y="43"/>
                    </a:cubicBezTo>
                    <a:cubicBezTo>
                      <a:pt x="11" y="43"/>
                      <a:pt x="12" y="44"/>
                      <a:pt x="13" y="45"/>
                    </a:cubicBezTo>
                    <a:cubicBezTo>
                      <a:pt x="14" y="45"/>
                      <a:pt x="15" y="46"/>
                      <a:pt x="16" y="47"/>
                    </a:cubicBezTo>
                    <a:cubicBezTo>
                      <a:pt x="19" y="49"/>
                      <a:pt x="22" y="52"/>
                      <a:pt x="25" y="55"/>
                    </a:cubicBezTo>
                    <a:cubicBezTo>
                      <a:pt x="27" y="57"/>
                      <a:pt x="30" y="60"/>
                      <a:pt x="33" y="63"/>
                    </a:cubicBezTo>
                    <a:cubicBezTo>
                      <a:pt x="34" y="64"/>
                      <a:pt x="36" y="64"/>
                      <a:pt x="37" y="65"/>
                    </a:cubicBezTo>
                    <a:cubicBezTo>
                      <a:pt x="38" y="66"/>
                      <a:pt x="40" y="66"/>
                      <a:pt x="41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7" y="67"/>
                      <a:pt x="48" y="66"/>
                      <a:pt x="49" y="65"/>
                    </a:cubicBezTo>
                    <a:cubicBezTo>
                      <a:pt x="50" y="62"/>
                      <a:pt x="50" y="60"/>
                      <a:pt x="50" y="57"/>
                    </a:cubicBezTo>
                    <a:cubicBezTo>
                      <a:pt x="50" y="55"/>
                      <a:pt x="50" y="53"/>
                      <a:pt x="49" y="50"/>
                    </a:cubicBezTo>
                    <a:cubicBezTo>
                      <a:pt x="49" y="48"/>
                      <a:pt x="48" y="45"/>
                      <a:pt x="47" y="43"/>
                    </a:cubicBezTo>
                    <a:cubicBezTo>
                      <a:pt x="46" y="41"/>
                      <a:pt x="45" y="38"/>
                      <a:pt x="45" y="36"/>
                    </a:cubicBezTo>
                    <a:cubicBezTo>
                      <a:pt x="44" y="34"/>
                      <a:pt x="43" y="32"/>
                      <a:pt x="42" y="29"/>
                    </a:cubicBezTo>
                    <a:cubicBezTo>
                      <a:pt x="41" y="27"/>
                      <a:pt x="41" y="25"/>
                      <a:pt x="40" y="22"/>
                    </a:cubicBezTo>
                    <a:cubicBezTo>
                      <a:pt x="39" y="20"/>
                      <a:pt x="38" y="18"/>
                      <a:pt x="38" y="15"/>
                    </a:cubicBezTo>
                    <a:cubicBezTo>
                      <a:pt x="37" y="13"/>
                      <a:pt x="36" y="10"/>
                      <a:pt x="36" y="8"/>
                    </a:cubicBezTo>
                    <a:cubicBezTo>
                      <a:pt x="36" y="7"/>
                      <a:pt x="36" y="6"/>
                      <a:pt x="37" y="5"/>
                    </a:cubicBezTo>
                    <a:cubicBezTo>
                      <a:pt x="38" y="4"/>
                      <a:pt x="38" y="3"/>
                      <a:pt x="39" y="3"/>
                    </a:cubicBezTo>
                    <a:cubicBezTo>
                      <a:pt x="40" y="2"/>
                      <a:pt x="42" y="1"/>
                      <a:pt x="43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9" y="0"/>
                      <a:pt x="50" y="1"/>
                      <a:pt x="52" y="1"/>
                    </a:cubicBezTo>
                    <a:cubicBezTo>
                      <a:pt x="53" y="2"/>
                      <a:pt x="54" y="3"/>
                      <a:pt x="5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0" name="íṡḷíďé"/>
              <p:cNvSpPr/>
              <p:nvPr/>
            </p:nvSpPr>
            <p:spPr>
              <a:xfrm flipH="1">
                <a:off x="10146794" y="3905044"/>
                <a:ext cx="73873" cy="82761"/>
              </a:xfrm>
              <a:custGeom>
                <a:avLst/>
                <a:gdLst/>
                <a:ahLst/>
                <a:cxnLst/>
                <a:rect l="l" t="t" r="r" b="b"/>
                <a:pathLst>
                  <a:path w="56" h="63" extrusionOk="0">
                    <a:moveTo>
                      <a:pt x="36" y="60"/>
                    </a:moveTo>
                    <a:cubicBezTo>
                      <a:pt x="35" y="61"/>
                      <a:pt x="34" y="61"/>
                      <a:pt x="34" y="62"/>
                    </a:cubicBezTo>
                    <a:cubicBezTo>
                      <a:pt x="33" y="62"/>
                      <a:pt x="32" y="63"/>
                      <a:pt x="31" y="63"/>
                    </a:cubicBezTo>
                    <a:cubicBezTo>
                      <a:pt x="28" y="62"/>
                      <a:pt x="25" y="62"/>
                      <a:pt x="22" y="61"/>
                    </a:cubicBezTo>
                    <a:cubicBezTo>
                      <a:pt x="19" y="61"/>
                      <a:pt x="16" y="60"/>
                      <a:pt x="13" y="59"/>
                    </a:cubicBezTo>
                    <a:cubicBezTo>
                      <a:pt x="11" y="58"/>
                      <a:pt x="9" y="58"/>
                      <a:pt x="8" y="57"/>
                    </a:cubicBezTo>
                    <a:cubicBezTo>
                      <a:pt x="6" y="56"/>
                      <a:pt x="5" y="56"/>
                      <a:pt x="3" y="55"/>
                    </a:cubicBezTo>
                    <a:cubicBezTo>
                      <a:pt x="3" y="54"/>
                      <a:pt x="2" y="54"/>
                      <a:pt x="2" y="53"/>
                    </a:cubicBezTo>
                    <a:cubicBezTo>
                      <a:pt x="1" y="53"/>
                      <a:pt x="1" y="52"/>
                      <a:pt x="1" y="51"/>
                    </a:cubicBezTo>
                    <a:cubicBezTo>
                      <a:pt x="1" y="51"/>
                      <a:pt x="0" y="50"/>
                      <a:pt x="0" y="49"/>
                    </a:cubicBezTo>
                    <a:cubicBezTo>
                      <a:pt x="0" y="49"/>
                      <a:pt x="0" y="48"/>
                      <a:pt x="0" y="47"/>
                    </a:cubicBezTo>
                    <a:cubicBezTo>
                      <a:pt x="1" y="47"/>
                      <a:pt x="1" y="46"/>
                      <a:pt x="1" y="46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4" y="43"/>
                      <a:pt x="7" y="41"/>
                      <a:pt x="9" y="39"/>
                    </a:cubicBezTo>
                    <a:cubicBezTo>
                      <a:pt x="11" y="38"/>
                      <a:pt x="13" y="36"/>
                      <a:pt x="16" y="34"/>
                    </a:cubicBezTo>
                    <a:cubicBezTo>
                      <a:pt x="21" y="31"/>
                      <a:pt x="26" y="28"/>
                      <a:pt x="31" y="26"/>
                    </a:cubicBezTo>
                    <a:cubicBezTo>
                      <a:pt x="36" y="23"/>
                      <a:pt x="41" y="20"/>
                      <a:pt x="46" y="17"/>
                    </a:cubicBezTo>
                    <a:cubicBezTo>
                      <a:pt x="45" y="16"/>
                      <a:pt x="44" y="16"/>
                      <a:pt x="43" y="15"/>
                    </a:cubicBezTo>
                    <a:cubicBezTo>
                      <a:pt x="42" y="14"/>
                      <a:pt x="41" y="14"/>
                      <a:pt x="40" y="13"/>
                    </a:cubicBezTo>
                    <a:cubicBezTo>
                      <a:pt x="39" y="13"/>
                      <a:pt x="39" y="13"/>
                      <a:pt x="38" y="12"/>
                    </a:cubicBezTo>
                    <a:cubicBezTo>
                      <a:pt x="37" y="12"/>
                      <a:pt x="37" y="12"/>
                      <a:pt x="36" y="12"/>
                    </a:cubicBezTo>
                    <a:cubicBezTo>
                      <a:pt x="36" y="11"/>
                      <a:pt x="35" y="11"/>
                      <a:pt x="35" y="11"/>
                    </a:cubicBezTo>
                    <a:cubicBezTo>
                      <a:pt x="34" y="11"/>
                      <a:pt x="33" y="10"/>
                      <a:pt x="33" y="10"/>
                    </a:cubicBezTo>
                    <a:cubicBezTo>
                      <a:pt x="32" y="10"/>
                      <a:pt x="31" y="9"/>
                      <a:pt x="30" y="9"/>
                    </a:cubicBezTo>
                    <a:cubicBezTo>
                      <a:pt x="29" y="8"/>
                      <a:pt x="28" y="8"/>
                      <a:pt x="27" y="7"/>
                    </a:cubicBezTo>
                    <a:cubicBezTo>
                      <a:pt x="26" y="7"/>
                      <a:pt x="26" y="7"/>
                      <a:pt x="25" y="6"/>
                    </a:cubicBezTo>
                    <a:cubicBezTo>
                      <a:pt x="25" y="6"/>
                      <a:pt x="24" y="5"/>
                      <a:pt x="24" y="5"/>
                    </a:cubicBezTo>
                    <a:cubicBezTo>
                      <a:pt x="24" y="5"/>
                      <a:pt x="24" y="4"/>
                      <a:pt x="23" y="4"/>
                    </a:cubicBezTo>
                    <a:cubicBezTo>
                      <a:pt x="23" y="3"/>
                      <a:pt x="23" y="3"/>
                      <a:pt x="24" y="2"/>
                    </a:cubicBezTo>
                    <a:cubicBezTo>
                      <a:pt x="25" y="1"/>
                      <a:pt x="26" y="1"/>
                      <a:pt x="28" y="1"/>
                    </a:cubicBezTo>
                    <a:cubicBezTo>
                      <a:pt x="29" y="0"/>
                      <a:pt x="30" y="1"/>
                      <a:pt x="32" y="1"/>
                    </a:cubicBezTo>
                    <a:cubicBezTo>
                      <a:pt x="33" y="1"/>
                      <a:pt x="34" y="1"/>
                      <a:pt x="36" y="2"/>
                    </a:cubicBezTo>
                    <a:cubicBezTo>
                      <a:pt x="37" y="2"/>
                      <a:pt x="38" y="3"/>
                      <a:pt x="40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4" y="5"/>
                      <a:pt x="44" y="5"/>
                      <a:pt x="45" y="5"/>
                    </a:cubicBezTo>
                    <a:cubicBezTo>
                      <a:pt x="46" y="6"/>
                      <a:pt x="46" y="6"/>
                      <a:pt x="47" y="6"/>
                    </a:cubicBezTo>
                    <a:cubicBezTo>
                      <a:pt x="48" y="7"/>
                      <a:pt x="49" y="8"/>
                      <a:pt x="51" y="9"/>
                    </a:cubicBezTo>
                    <a:cubicBezTo>
                      <a:pt x="52" y="9"/>
                      <a:pt x="53" y="11"/>
                      <a:pt x="54" y="12"/>
                    </a:cubicBezTo>
                    <a:cubicBezTo>
                      <a:pt x="55" y="13"/>
                      <a:pt x="55" y="14"/>
                      <a:pt x="56" y="16"/>
                    </a:cubicBezTo>
                    <a:cubicBezTo>
                      <a:pt x="56" y="17"/>
                      <a:pt x="56" y="19"/>
                      <a:pt x="55" y="20"/>
                    </a:cubicBezTo>
                    <a:cubicBezTo>
                      <a:pt x="54" y="22"/>
                      <a:pt x="52" y="24"/>
                      <a:pt x="50" y="26"/>
                    </a:cubicBezTo>
                    <a:cubicBezTo>
                      <a:pt x="49" y="27"/>
                      <a:pt x="47" y="29"/>
                      <a:pt x="45" y="30"/>
                    </a:cubicBezTo>
                    <a:cubicBezTo>
                      <a:pt x="42" y="32"/>
                      <a:pt x="39" y="34"/>
                      <a:pt x="36" y="35"/>
                    </a:cubicBezTo>
                    <a:cubicBezTo>
                      <a:pt x="33" y="37"/>
                      <a:pt x="30" y="39"/>
                      <a:pt x="27" y="40"/>
                    </a:cubicBezTo>
                    <a:cubicBezTo>
                      <a:pt x="25" y="42"/>
                      <a:pt x="22" y="43"/>
                      <a:pt x="20" y="44"/>
                    </a:cubicBezTo>
                    <a:cubicBezTo>
                      <a:pt x="17" y="46"/>
                      <a:pt x="15" y="47"/>
                      <a:pt x="12" y="49"/>
                    </a:cubicBezTo>
                    <a:cubicBezTo>
                      <a:pt x="15" y="50"/>
                      <a:pt x="18" y="51"/>
                      <a:pt x="22" y="52"/>
                    </a:cubicBezTo>
                    <a:cubicBezTo>
                      <a:pt x="25" y="53"/>
                      <a:pt x="28" y="54"/>
                      <a:pt x="31" y="54"/>
                    </a:cubicBezTo>
                    <a:cubicBezTo>
                      <a:pt x="31" y="54"/>
                      <a:pt x="32" y="54"/>
                      <a:pt x="32" y="54"/>
                    </a:cubicBezTo>
                    <a:cubicBezTo>
                      <a:pt x="32" y="54"/>
                      <a:pt x="32" y="55"/>
                      <a:pt x="32" y="55"/>
                    </a:cubicBezTo>
                    <a:cubicBezTo>
                      <a:pt x="33" y="55"/>
                      <a:pt x="33" y="55"/>
                      <a:pt x="34" y="55"/>
                    </a:cubicBezTo>
                    <a:cubicBezTo>
                      <a:pt x="35" y="56"/>
                      <a:pt x="35" y="56"/>
                      <a:pt x="36" y="57"/>
                    </a:cubicBezTo>
                    <a:cubicBezTo>
                      <a:pt x="36" y="57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1" name="i$1iḑe"/>
              <p:cNvSpPr/>
              <p:nvPr/>
            </p:nvSpPr>
            <p:spPr>
              <a:xfrm flipH="1">
                <a:off x="9811865" y="3533454"/>
                <a:ext cx="132750" cy="60543"/>
              </a:xfrm>
              <a:custGeom>
                <a:avLst/>
                <a:gdLst/>
                <a:ahLst/>
                <a:cxnLst/>
                <a:rect l="l" t="t" r="r" b="b"/>
                <a:pathLst>
                  <a:path w="101" h="46" extrusionOk="0">
                    <a:moveTo>
                      <a:pt x="79" y="29"/>
                    </a:moveTo>
                    <a:cubicBezTo>
                      <a:pt x="75" y="30"/>
                      <a:pt x="70" y="31"/>
                      <a:pt x="66" y="32"/>
                    </a:cubicBezTo>
                    <a:cubicBezTo>
                      <a:pt x="62" y="33"/>
                      <a:pt x="57" y="34"/>
                      <a:pt x="53" y="35"/>
                    </a:cubicBezTo>
                    <a:cubicBezTo>
                      <a:pt x="48" y="37"/>
                      <a:pt x="44" y="37"/>
                      <a:pt x="39" y="38"/>
                    </a:cubicBezTo>
                    <a:cubicBezTo>
                      <a:pt x="35" y="39"/>
                      <a:pt x="30" y="40"/>
                      <a:pt x="26" y="42"/>
                    </a:cubicBezTo>
                    <a:cubicBezTo>
                      <a:pt x="25" y="42"/>
                      <a:pt x="24" y="42"/>
                      <a:pt x="23" y="43"/>
                    </a:cubicBezTo>
                    <a:cubicBezTo>
                      <a:pt x="22" y="43"/>
                      <a:pt x="20" y="43"/>
                      <a:pt x="19" y="44"/>
                    </a:cubicBezTo>
                    <a:cubicBezTo>
                      <a:pt x="18" y="44"/>
                      <a:pt x="17" y="44"/>
                      <a:pt x="16" y="45"/>
                    </a:cubicBezTo>
                    <a:cubicBezTo>
                      <a:pt x="15" y="45"/>
                      <a:pt x="14" y="45"/>
                      <a:pt x="13" y="45"/>
                    </a:cubicBezTo>
                    <a:cubicBezTo>
                      <a:pt x="12" y="46"/>
                      <a:pt x="11" y="46"/>
                      <a:pt x="10" y="46"/>
                    </a:cubicBezTo>
                    <a:cubicBezTo>
                      <a:pt x="9" y="46"/>
                      <a:pt x="8" y="46"/>
                      <a:pt x="7" y="46"/>
                    </a:cubicBezTo>
                    <a:cubicBezTo>
                      <a:pt x="6" y="46"/>
                      <a:pt x="5" y="46"/>
                      <a:pt x="4" y="46"/>
                    </a:cubicBezTo>
                    <a:cubicBezTo>
                      <a:pt x="3" y="45"/>
                      <a:pt x="2" y="44"/>
                      <a:pt x="1" y="43"/>
                    </a:cubicBezTo>
                    <a:cubicBezTo>
                      <a:pt x="0" y="42"/>
                      <a:pt x="0" y="41"/>
                      <a:pt x="0" y="39"/>
                    </a:cubicBezTo>
                    <a:cubicBezTo>
                      <a:pt x="0" y="38"/>
                      <a:pt x="1" y="36"/>
                      <a:pt x="1" y="35"/>
                    </a:cubicBezTo>
                    <a:cubicBezTo>
                      <a:pt x="3" y="33"/>
                      <a:pt x="5" y="32"/>
                      <a:pt x="8" y="31"/>
                    </a:cubicBezTo>
                    <a:cubicBezTo>
                      <a:pt x="10" y="31"/>
                      <a:pt x="12" y="30"/>
                      <a:pt x="15" y="29"/>
                    </a:cubicBezTo>
                    <a:cubicBezTo>
                      <a:pt x="19" y="28"/>
                      <a:pt x="23" y="27"/>
                      <a:pt x="27" y="26"/>
                    </a:cubicBezTo>
                    <a:cubicBezTo>
                      <a:pt x="31" y="25"/>
                      <a:pt x="35" y="24"/>
                      <a:pt x="38" y="23"/>
                    </a:cubicBezTo>
                    <a:cubicBezTo>
                      <a:pt x="43" y="22"/>
                      <a:pt x="47" y="22"/>
                      <a:pt x="51" y="21"/>
                    </a:cubicBezTo>
                    <a:cubicBezTo>
                      <a:pt x="55" y="20"/>
                      <a:pt x="59" y="19"/>
                      <a:pt x="63" y="18"/>
                    </a:cubicBezTo>
                    <a:cubicBezTo>
                      <a:pt x="65" y="17"/>
                      <a:pt x="66" y="17"/>
                      <a:pt x="68" y="16"/>
                    </a:cubicBezTo>
                    <a:cubicBezTo>
                      <a:pt x="69" y="16"/>
                      <a:pt x="71" y="15"/>
                      <a:pt x="72" y="15"/>
                    </a:cubicBezTo>
                    <a:cubicBezTo>
                      <a:pt x="73" y="14"/>
                      <a:pt x="75" y="13"/>
                      <a:pt x="76" y="13"/>
                    </a:cubicBezTo>
                    <a:cubicBezTo>
                      <a:pt x="77" y="12"/>
                      <a:pt x="79" y="11"/>
                      <a:pt x="80" y="10"/>
                    </a:cubicBezTo>
                    <a:cubicBezTo>
                      <a:pt x="80" y="9"/>
                      <a:pt x="80" y="8"/>
                      <a:pt x="81" y="7"/>
                    </a:cubicBezTo>
                    <a:cubicBezTo>
                      <a:pt x="81" y="6"/>
                      <a:pt x="82" y="5"/>
                      <a:pt x="82" y="5"/>
                    </a:cubicBezTo>
                    <a:cubicBezTo>
                      <a:pt x="83" y="4"/>
                      <a:pt x="83" y="3"/>
                      <a:pt x="84" y="2"/>
                    </a:cubicBezTo>
                    <a:cubicBezTo>
                      <a:pt x="85" y="2"/>
                      <a:pt x="86" y="1"/>
                      <a:pt x="87" y="1"/>
                    </a:cubicBezTo>
                    <a:cubicBezTo>
                      <a:pt x="88" y="1"/>
                      <a:pt x="89" y="0"/>
                      <a:pt x="91" y="0"/>
                    </a:cubicBezTo>
                    <a:cubicBezTo>
                      <a:pt x="92" y="0"/>
                      <a:pt x="93" y="0"/>
                      <a:pt x="94" y="1"/>
                    </a:cubicBezTo>
                    <a:cubicBezTo>
                      <a:pt x="96" y="1"/>
                      <a:pt x="97" y="1"/>
                      <a:pt x="98" y="2"/>
                    </a:cubicBezTo>
                    <a:cubicBezTo>
                      <a:pt x="99" y="3"/>
                      <a:pt x="100" y="4"/>
                      <a:pt x="101" y="5"/>
                    </a:cubicBezTo>
                    <a:cubicBezTo>
                      <a:pt x="101" y="7"/>
                      <a:pt x="101" y="9"/>
                      <a:pt x="101" y="11"/>
                    </a:cubicBezTo>
                    <a:cubicBezTo>
                      <a:pt x="100" y="13"/>
                      <a:pt x="100" y="14"/>
                      <a:pt x="99" y="16"/>
                    </a:cubicBezTo>
                    <a:cubicBezTo>
                      <a:pt x="98" y="18"/>
                      <a:pt x="97" y="19"/>
                      <a:pt x="95" y="21"/>
                    </a:cubicBezTo>
                    <a:cubicBezTo>
                      <a:pt x="94" y="22"/>
                      <a:pt x="93" y="23"/>
                      <a:pt x="91" y="24"/>
                    </a:cubicBezTo>
                    <a:cubicBezTo>
                      <a:pt x="87" y="26"/>
                      <a:pt x="83" y="28"/>
                      <a:pt x="79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2" name="íS1iḑè"/>
              <p:cNvSpPr/>
              <p:nvPr/>
            </p:nvSpPr>
            <p:spPr>
              <a:xfrm flipH="1">
                <a:off x="10036818" y="3512904"/>
                <a:ext cx="229952" cy="376588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87" extrusionOk="0">
                    <a:moveTo>
                      <a:pt x="174" y="250"/>
                    </a:moveTo>
                    <a:cubicBezTo>
                      <a:pt x="170" y="255"/>
                      <a:pt x="166" y="258"/>
                      <a:pt x="160" y="261"/>
                    </a:cubicBezTo>
                    <a:cubicBezTo>
                      <a:pt x="155" y="264"/>
                      <a:pt x="150" y="266"/>
                      <a:pt x="144" y="268"/>
                    </a:cubicBezTo>
                    <a:cubicBezTo>
                      <a:pt x="139" y="270"/>
                      <a:pt x="133" y="272"/>
                      <a:pt x="127" y="273"/>
                    </a:cubicBezTo>
                    <a:cubicBezTo>
                      <a:pt x="121" y="275"/>
                      <a:pt x="116" y="276"/>
                      <a:pt x="110" y="278"/>
                    </a:cubicBezTo>
                    <a:cubicBezTo>
                      <a:pt x="98" y="280"/>
                      <a:pt x="84" y="282"/>
                      <a:pt x="71" y="284"/>
                    </a:cubicBezTo>
                    <a:cubicBezTo>
                      <a:pt x="58" y="286"/>
                      <a:pt x="45" y="287"/>
                      <a:pt x="32" y="286"/>
                    </a:cubicBezTo>
                    <a:cubicBezTo>
                      <a:pt x="28" y="286"/>
                      <a:pt x="25" y="285"/>
                      <a:pt x="22" y="283"/>
                    </a:cubicBezTo>
                    <a:cubicBezTo>
                      <a:pt x="20" y="281"/>
                      <a:pt x="17" y="278"/>
                      <a:pt x="16" y="275"/>
                    </a:cubicBezTo>
                    <a:cubicBezTo>
                      <a:pt x="14" y="273"/>
                      <a:pt x="13" y="269"/>
                      <a:pt x="12" y="266"/>
                    </a:cubicBezTo>
                    <a:cubicBezTo>
                      <a:pt x="12" y="262"/>
                      <a:pt x="12" y="259"/>
                      <a:pt x="12" y="255"/>
                    </a:cubicBezTo>
                    <a:cubicBezTo>
                      <a:pt x="13" y="244"/>
                      <a:pt x="16" y="234"/>
                      <a:pt x="21" y="224"/>
                    </a:cubicBezTo>
                    <a:cubicBezTo>
                      <a:pt x="26" y="214"/>
                      <a:pt x="31" y="204"/>
                      <a:pt x="37" y="195"/>
                    </a:cubicBezTo>
                    <a:cubicBezTo>
                      <a:pt x="45" y="183"/>
                      <a:pt x="53" y="171"/>
                      <a:pt x="61" y="160"/>
                    </a:cubicBezTo>
                    <a:cubicBezTo>
                      <a:pt x="69" y="148"/>
                      <a:pt x="77" y="136"/>
                      <a:pt x="85" y="125"/>
                    </a:cubicBezTo>
                    <a:cubicBezTo>
                      <a:pt x="88" y="120"/>
                      <a:pt x="91" y="115"/>
                      <a:pt x="94" y="110"/>
                    </a:cubicBezTo>
                    <a:cubicBezTo>
                      <a:pt x="97" y="105"/>
                      <a:pt x="100" y="99"/>
                      <a:pt x="103" y="94"/>
                    </a:cubicBezTo>
                    <a:cubicBezTo>
                      <a:pt x="105" y="88"/>
                      <a:pt x="108" y="83"/>
                      <a:pt x="109" y="78"/>
                    </a:cubicBezTo>
                    <a:cubicBezTo>
                      <a:pt x="111" y="72"/>
                      <a:pt x="112" y="66"/>
                      <a:pt x="113" y="60"/>
                    </a:cubicBezTo>
                    <a:cubicBezTo>
                      <a:pt x="114" y="58"/>
                      <a:pt x="114" y="55"/>
                      <a:pt x="113" y="52"/>
                    </a:cubicBezTo>
                    <a:cubicBezTo>
                      <a:pt x="113" y="49"/>
                      <a:pt x="112" y="47"/>
                      <a:pt x="110" y="45"/>
                    </a:cubicBezTo>
                    <a:cubicBezTo>
                      <a:pt x="108" y="42"/>
                      <a:pt x="106" y="41"/>
                      <a:pt x="104" y="40"/>
                    </a:cubicBezTo>
                    <a:cubicBezTo>
                      <a:pt x="101" y="38"/>
                      <a:pt x="99" y="38"/>
                      <a:pt x="95" y="39"/>
                    </a:cubicBezTo>
                    <a:cubicBezTo>
                      <a:pt x="87" y="39"/>
                      <a:pt x="80" y="40"/>
                      <a:pt x="72" y="43"/>
                    </a:cubicBezTo>
                    <a:cubicBezTo>
                      <a:pt x="65" y="46"/>
                      <a:pt x="58" y="49"/>
                      <a:pt x="50" y="52"/>
                    </a:cubicBezTo>
                    <a:cubicBezTo>
                      <a:pt x="47" y="55"/>
                      <a:pt x="44" y="58"/>
                      <a:pt x="42" y="62"/>
                    </a:cubicBezTo>
                    <a:cubicBezTo>
                      <a:pt x="40" y="66"/>
                      <a:pt x="38" y="70"/>
                      <a:pt x="36" y="74"/>
                    </a:cubicBezTo>
                    <a:cubicBezTo>
                      <a:pt x="35" y="78"/>
                      <a:pt x="32" y="81"/>
                      <a:pt x="28" y="84"/>
                    </a:cubicBezTo>
                    <a:cubicBezTo>
                      <a:pt x="24" y="87"/>
                      <a:pt x="20" y="88"/>
                      <a:pt x="16" y="88"/>
                    </a:cubicBezTo>
                    <a:cubicBezTo>
                      <a:pt x="12" y="89"/>
                      <a:pt x="9" y="88"/>
                      <a:pt x="6" y="86"/>
                    </a:cubicBezTo>
                    <a:cubicBezTo>
                      <a:pt x="4" y="85"/>
                      <a:pt x="3" y="82"/>
                      <a:pt x="2" y="80"/>
                    </a:cubicBezTo>
                    <a:cubicBezTo>
                      <a:pt x="1" y="77"/>
                      <a:pt x="0" y="74"/>
                      <a:pt x="0" y="70"/>
                    </a:cubicBezTo>
                    <a:cubicBezTo>
                      <a:pt x="0" y="67"/>
                      <a:pt x="0" y="64"/>
                      <a:pt x="1" y="61"/>
                    </a:cubicBezTo>
                    <a:cubicBezTo>
                      <a:pt x="2" y="55"/>
                      <a:pt x="4" y="49"/>
                      <a:pt x="8" y="44"/>
                    </a:cubicBezTo>
                    <a:cubicBezTo>
                      <a:pt x="11" y="39"/>
                      <a:pt x="15" y="35"/>
                      <a:pt x="19" y="31"/>
                    </a:cubicBezTo>
                    <a:cubicBezTo>
                      <a:pt x="24" y="27"/>
                      <a:pt x="29" y="24"/>
                      <a:pt x="34" y="21"/>
                    </a:cubicBezTo>
                    <a:cubicBezTo>
                      <a:pt x="40" y="17"/>
                      <a:pt x="45" y="15"/>
                      <a:pt x="50" y="13"/>
                    </a:cubicBezTo>
                    <a:cubicBezTo>
                      <a:pt x="62" y="8"/>
                      <a:pt x="73" y="4"/>
                      <a:pt x="85" y="3"/>
                    </a:cubicBezTo>
                    <a:cubicBezTo>
                      <a:pt x="97" y="1"/>
                      <a:pt x="109" y="0"/>
                      <a:pt x="121" y="1"/>
                    </a:cubicBezTo>
                    <a:cubicBezTo>
                      <a:pt x="125" y="1"/>
                      <a:pt x="128" y="2"/>
                      <a:pt x="131" y="3"/>
                    </a:cubicBezTo>
                    <a:cubicBezTo>
                      <a:pt x="135" y="4"/>
                      <a:pt x="137" y="6"/>
                      <a:pt x="140" y="8"/>
                    </a:cubicBezTo>
                    <a:cubicBezTo>
                      <a:pt x="142" y="11"/>
                      <a:pt x="145" y="13"/>
                      <a:pt x="147" y="16"/>
                    </a:cubicBezTo>
                    <a:cubicBezTo>
                      <a:pt x="148" y="19"/>
                      <a:pt x="150" y="22"/>
                      <a:pt x="151" y="26"/>
                    </a:cubicBezTo>
                    <a:cubicBezTo>
                      <a:pt x="154" y="32"/>
                      <a:pt x="156" y="39"/>
                      <a:pt x="157" y="46"/>
                    </a:cubicBezTo>
                    <a:cubicBezTo>
                      <a:pt x="159" y="54"/>
                      <a:pt x="159" y="61"/>
                      <a:pt x="158" y="68"/>
                    </a:cubicBezTo>
                    <a:cubicBezTo>
                      <a:pt x="158" y="73"/>
                      <a:pt x="157" y="78"/>
                      <a:pt x="156" y="84"/>
                    </a:cubicBezTo>
                    <a:cubicBezTo>
                      <a:pt x="154" y="89"/>
                      <a:pt x="153" y="94"/>
                      <a:pt x="150" y="98"/>
                    </a:cubicBezTo>
                    <a:cubicBezTo>
                      <a:pt x="148" y="103"/>
                      <a:pt x="146" y="108"/>
                      <a:pt x="143" y="113"/>
                    </a:cubicBezTo>
                    <a:cubicBezTo>
                      <a:pt x="141" y="117"/>
                      <a:pt x="138" y="122"/>
                      <a:pt x="135" y="126"/>
                    </a:cubicBezTo>
                    <a:cubicBezTo>
                      <a:pt x="128" y="137"/>
                      <a:pt x="121" y="147"/>
                      <a:pt x="114" y="157"/>
                    </a:cubicBezTo>
                    <a:cubicBezTo>
                      <a:pt x="107" y="167"/>
                      <a:pt x="100" y="177"/>
                      <a:pt x="93" y="187"/>
                    </a:cubicBezTo>
                    <a:cubicBezTo>
                      <a:pt x="90" y="192"/>
                      <a:pt x="87" y="196"/>
                      <a:pt x="84" y="201"/>
                    </a:cubicBezTo>
                    <a:cubicBezTo>
                      <a:pt x="81" y="205"/>
                      <a:pt x="78" y="210"/>
                      <a:pt x="76" y="215"/>
                    </a:cubicBezTo>
                    <a:cubicBezTo>
                      <a:pt x="73" y="220"/>
                      <a:pt x="71" y="225"/>
                      <a:pt x="69" y="230"/>
                    </a:cubicBezTo>
                    <a:cubicBezTo>
                      <a:pt x="67" y="235"/>
                      <a:pt x="66" y="240"/>
                      <a:pt x="65" y="245"/>
                    </a:cubicBezTo>
                    <a:cubicBezTo>
                      <a:pt x="73" y="244"/>
                      <a:pt x="81" y="242"/>
                      <a:pt x="88" y="241"/>
                    </a:cubicBezTo>
                    <a:cubicBezTo>
                      <a:pt x="96" y="240"/>
                      <a:pt x="103" y="238"/>
                      <a:pt x="111" y="236"/>
                    </a:cubicBezTo>
                    <a:cubicBezTo>
                      <a:pt x="118" y="235"/>
                      <a:pt x="126" y="233"/>
                      <a:pt x="133" y="232"/>
                    </a:cubicBezTo>
                    <a:cubicBezTo>
                      <a:pt x="140" y="230"/>
                      <a:pt x="147" y="229"/>
                      <a:pt x="155" y="229"/>
                    </a:cubicBezTo>
                    <a:cubicBezTo>
                      <a:pt x="156" y="229"/>
                      <a:pt x="157" y="229"/>
                      <a:pt x="158" y="229"/>
                    </a:cubicBezTo>
                    <a:cubicBezTo>
                      <a:pt x="160" y="229"/>
                      <a:pt x="161" y="229"/>
                      <a:pt x="162" y="229"/>
                    </a:cubicBezTo>
                    <a:cubicBezTo>
                      <a:pt x="164" y="230"/>
                      <a:pt x="165" y="232"/>
                      <a:pt x="167" y="233"/>
                    </a:cubicBezTo>
                    <a:cubicBezTo>
                      <a:pt x="168" y="235"/>
                      <a:pt x="169" y="237"/>
                      <a:pt x="171" y="239"/>
                    </a:cubicBezTo>
                    <a:cubicBezTo>
                      <a:pt x="172" y="240"/>
                      <a:pt x="173" y="242"/>
                      <a:pt x="174" y="244"/>
                    </a:cubicBezTo>
                    <a:cubicBezTo>
                      <a:pt x="174" y="246"/>
                      <a:pt x="175" y="248"/>
                      <a:pt x="174" y="25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3" name="îṧḷïḍê"/>
              <p:cNvSpPr/>
              <p:nvPr/>
            </p:nvSpPr>
            <p:spPr>
              <a:xfrm flipH="1">
                <a:off x="10300651" y="4003913"/>
                <a:ext cx="58876" cy="93314"/>
              </a:xfrm>
              <a:custGeom>
                <a:avLst/>
                <a:gdLst/>
                <a:ahLst/>
                <a:cxnLst/>
                <a:rect l="l" t="t" r="r" b="b"/>
                <a:pathLst>
                  <a:path w="45" h="71" extrusionOk="0">
                    <a:moveTo>
                      <a:pt x="44" y="42"/>
                    </a:moveTo>
                    <a:cubicBezTo>
                      <a:pt x="44" y="44"/>
                      <a:pt x="44" y="46"/>
                      <a:pt x="43" y="48"/>
                    </a:cubicBezTo>
                    <a:cubicBezTo>
                      <a:pt x="43" y="50"/>
                      <a:pt x="42" y="52"/>
                      <a:pt x="41" y="53"/>
                    </a:cubicBezTo>
                    <a:cubicBezTo>
                      <a:pt x="40" y="55"/>
                      <a:pt x="38" y="57"/>
                      <a:pt x="37" y="58"/>
                    </a:cubicBezTo>
                    <a:cubicBezTo>
                      <a:pt x="36" y="60"/>
                      <a:pt x="34" y="61"/>
                      <a:pt x="33" y="62"/>
                    </a:cubicBezTo>
                    <a:cubicBezTo>
                      <a:pt x="31" y="64"/>
                      <a:pt x="30" y="65"/>
                      <a:pt x="28" y="66"/>
                    </a:cubicBezTo>
                    <a:cubicBezTo>
                      <a:pt x="26" y="67"/>
                      <a:pt x="24" y="68"/>
                      <a:pt x="23" y="69"/>
                    </a:cubicBezTo>
                    <a:cubicBezTo>
                      <a:pt x="21" y="69"/>
                      <a:pt x="19" y="70"/>
                      <a:pt x="17" y="70"/>
                    </a:cubicBezTo>
                    <a:cubicBezTo>
                      <a:pt x="15" y="71"/>
                      <a:pt x="13" y="71"/>
                      <a:pt x="11" y="71"/>
                    </a:cubicBezTo>
                    <a:cubicBezTo>
                      <a:pt x="10" y="71"/>
                      <a:pt x="9" y="70"/>
                      <a:pt x="8" y="70"/>
                    </a:cubicBezTo>
                    <a:cubicBezTo>
                      <a:pt x="8" y="69"/>
                      <a:pt x="7" y="68"/>
                      <a:pt x="6" y="68"/>
                    </a:cubicBezTo>
                    <a:cubicBezTo>
                      <a:pt x="6" y="67"/>
                      <a:pt x="5" y="66"/>
                      <a:pt x="5" y="65"/>
                    </a:cubicBezTo>
                    <a:cubicBezTo>
                      <a:pt x="5" y="64"/>
                      <a:pt x="5" y="63"/>
                      <a:pt x="5" y="62"/>
                    </a:cubicBezTo>
                    <a:cubicBezTo>
                      <a:pt x="5" y="61"/>
                      <a:pt x="5" y="61"/>
                      <a:pt x="5" y="60"/>
                    </a:cubicBezTo>
                    <a:cubicBezTo>
                      <a:pt x="6" y="60"/>
                      <a:pt x="6" y="60"/>
                      <a:pt x="6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9" y="59"/>
                      <a:pt x="11" y="59"/>
                      <a:pt x="12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17" y="58"/>
                      <a:pt x="19" y="57"/>
                      <a:pt x="21" y="57"/>
                    </a:cubicBezTo>
                    <a:cubicBezTo>
                      <a:pt x="23" y="56"/>
                      <a:pt x="25" y="55"/>
                      <a:pt x="27" y="53"/>
                    </a:cubicBezTo>
                    <a:cubicBezTo>
                      <a:pt x="28" y="53"/>
                      <a:pt x="29" y="52"/>
                      <a:pt x="29" y="51"/>
                    </a:cubicBezTo>
                    <a:cubicBezTo>
                      <a:pt x="30" y="50"/>
                      <a:pt x="31" y="49"/>
                      <a:pt x="32" y="48"/>
                    </a:cubicBezTo>
                    <a:cubicBezTo>
                      <a:pt x="32" y="48"/>
                      <a:pt x="33" y="47"/>
                      <a:pt x="33" y="46"/>
                    </a:cubicBezTo>
                    <a:cubicBezTo>
                      <a:pt x="34" y="45"/>
                      <a:pt x="34" y="44"/>
                      <a:pt x="34" y="42"/>
                    </a:cubicBezTo>
                    <a:cubicBezTo>
                      <a:pt x="34" y="42"/>
                      <a:pt x="34" y="41"/>
                      <a:pt x="34" y="41"/>
                    </a:cubicBezTo>
                    <a:cubicBezTo>
                      <a:pt x="34" y="40"/>
                      <a:pt x="34" y="39"/>
                      <a:pt x="33" y="39"/>
                    </a:cubicBezTo>
                    <a:cubicBezTo>
                      <a:pt x="33" y="38"/>
                      <a:pt x="33" y="38"/>
                      <a:pt x="32" y="38"/>
                    </a:cubicBezTo>
                    <a:cubicBezTo>
                      <a:pt x="32" y="37"/>
                      <a:pt x="31" y="37"/>
                      <a:pt x="30" y="37"/>
                    </a:cubicBezTo>
                    <a:cubicBezTo>
                      <a:pt x="27" y="37"/>
                      <a:pt x="25" y="37"/>
                      <a:pt x="22" y="38"/>
                    </a:cubicBezTo>
                    <a:cubicBezTo>
                      <a:pt x="19" y="38"/>
                      <a:pt x="16" y="39"/>
                      <a:pt x="13" y="41"/>
                    </a:cubicBezTo>
                    <a:cubicBezTo>
                      <a:pt x="12" y="41"/>
                      <a:pt x="12" y="42"/>
                      <a:pt x="11" y="42"/>
                    </a:cubicBezTo>
                    <a:cubicBezTo>
                      <a:pt x="10" y="42"/>
                      <a:pt x="9" y="43"/>
                      <a:pt x="9" y="43"/>
                    </a:cubicBezTo>
                    <a:cubicBezTo>
                      <a:pt x="8" y="43"/>
                      <a:pt x="7" y="43"/>
                      <a:pt x="7" y="42"/>
                    </a:cubicBezTo>
                    <a:cubicBezTo>
                      <a:pt x="6" y="42"/>
                      <a:pt x="6" y="41"/>
                      <a:pt x="5" y="41"/>
                    </a:cubicBezTo>
                    <a:cubicBezTo>
                      <a:pt x="5" y="40"/>
                      <a:pt x="4" y="40"/>
                      <a:pt x="4" y="39"/>
                    </a:cubicBezTo>
                    <a:cubicBezTo>
                      <a:pt x="4" y="38"/>
                      <a:pt x="3" y="38"/>
                      <a:pt x="3" y="37"/>
                    </a:cubicBezTo>
                    <a:cubicBezTo>
                      <a:pt x="4" y="36"/>
                      <a:pt x="4" y="35"/>
                      <a:pt x="4" y="35"/>
                    </a:cubicBezTo>
                    <a:cubicBezTo>
                      <a:pt x="5" y="34"/>
                      <a:pt x="5" y="34"/>
                      <a:pt x="5" y="33"/>
                    </a:cubicBezTo>
                    <a:cubicBezTo>
                      <a:pt x="6" y="33"/>
                      <a:pt x="7" y="32"/>
                      <a:pt x="7" y="32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11" y="29"/>
                      <a:pt x="12" y="28"/>
                      <a:pt x="14" y="27"/>
                    </a:cubicBezTo>
                    <a:cubicBezTo>
                      <a:pt x="16" y="26"/>
                      <a:pt x="17" y="25"/>
                      <a:pt x="19" y="24"/>
                    </a:cubicBezTo>
                    <a:cubicBezTo>
                      <a:pt x="21" y="23"/>
                      <a:pt x="22" y="22"/>
                      <a:pt x="23" y="20"/>
                    </a:cubicBezTo>
                    <a:cubicBezTo>
                      <a:pt x="24" y="19"/>
                      <a:pt x="25" y="17"/>
                      <a:pt x="25" y="15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5" y="14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4" y="12"/>
                    </a:cubicBezTo>
                    <a:cubicBezTo>
                      <a:pt x="24" y="11"/>
                      <a:pt x="24" y="11"/>
                      <a:pt x="23" y="11"/>
                    </a:cubicBezTo>
                    <a:cubicBezTo>
                      <a:pt x="22" y="11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8" y="13"/>
                    </a:cubicBezTo>
                    <a:cubicBezTo>
                      <a:pt x="17" y="14"/>
                      <a:pt x="16" y="14"/>
                      <a:pt x="15" y="14"/>
                    </a:cubicBezTo>
                    <a:cubicBezTo>
                      <a:pt x="15" y="15"/>
                      <a:pt x="14" y="15"/>
                      <a:pt x="13" y="16"/>
                    </a:cubicBezTo>
                    <a:cubicBezTo>
                      <a:pt x="12" y="17"/>
                      <a:pt x="10" y="18"/>
                      <a:pt x="9" y="18"/>
                    </a:cubicBezTo>
                    <a:cubicBezTo>
                      <a:pt x="8" y="19"/>
                      <a:pt x="7" y="20"/>
                      <a:pt x="5" y="21"/>
                    </a:cubicBezTo>
                    <a:cubicBezTo>
                      <a:pt x="5" y="21"/>
                      <a:pt x="4" y="20"/>
                      <a:pt x="3" y="20"/>
                    </a:cubicBezTo>
                    <a:cubicBezTo>
                      <a:pt x="3" y="20"/>
                      <a:pt x="2" y="19"/>
                      <a:pt x="2" y="19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0" y="15"/>
                      <a:pt x="1" y="15"/>
                      <a:pt x="1" y="14"/>
                    </a:cubicBezTo>
                    <a:cubicBezTo>
                      <a:pt x="2" y="13"/>
                      <a:pt x="2" y="12"/>
                      <a:pt x="3" y="11"/>
                    </a:cubicBezTo>
                    <a:cubicBezTo>
                      <a:pt x="4" y="10"/>
                      <a:pt x="5" y="10"/>
                      <a:pt x="6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16" y="3"/>
                      <a:pt x="17" y="2"/>
                      <a:pt x="18" y="2"/>
                    </a:cubicBezTo>
                    <a:cubicBezTo>
                      <a:pt x="19" y="1"/>
                      <a:pt x="21" y="1"/>
                      <a:pt x="22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7" y="0"/>
                      <a:pt x="29" y="1"/>
                      <a:pt x="30" y="1"/>
                    </a:cubicBezTo>
                    <a:cubicBezTo>
                      <a:pt x="32" y="2"/>
                      <a:pt x="33" y="3"/>
                      <a:pt x="34" y="4"/>
                    </a:cubicBezTo>
                    <a:cubicBezTo>
                      <a:pt x="35" y="5"/>
                      <a:pt x="36" y="6"/>
                      <a:pt x="37" y="8"/>
                    </a:cubicBezTo>
                    <a:cubicBezTo>
                      <a:pt x="38" y="9"/>
                      <a:pt x="38" y="11"/>
                      <a:pt x="38" y="13"/>
                    </a:cubicBezTo>
                    <a:cubicBezTo>
                      <a:pt x="38" y="14"/>
                      <a:pt x="37" y="15"/>
                      <a:pt x="37" y="16"/>
                    </a:cubicBezTo>
                    <a:cubicBezTo>
                      <a:pt x="37" y="17"/>
                      <a:pt x="36" y="19"/>
                      <a:pt x="36" y="20"/>
                    </a:cubicBezTo>
                    <a:cubicBezTo>
                      <a:pt x="35" y="21"/>
                      <a:pt x="34" y="22"/>
                      <a:pt x="34" y="23"/>
                    </a:cubicBezTo>
                    <a:cubicBezTo>
                      <a:pt x="33" y="24"/>
                      <a:pt x="32" y="25"/>
                      <a:pt x="31" y="26"/>
                    </a:cubicBezTo>
                    <a:cubicBezTo>
                      <a:pt x="34" y="26"/>
                      <a:pt x="36" y="26"/>
                      <a:pt x="37" y="27"/>
                    </a:cubicBezTo>
                    <a:cubicBezTo>
                      <a:pt x="39" y="28"/>
                      <a:pt x="41" y="29"/>
                      <a:pt x="42" y="31"/>
                    </a:cubicBezTo>
                    <a:cubicBezTo>
                      <a:pt x="43" y="32"/>
                      <a:pt x="44" y="34"/>
                      <a:pt x="44" y="36"/>
                    </a:cubicBezTo>
                    <a:cubicBezTo>
                      <a:pt x="45" y="38"/>
                      <a:pt x="45" y="40"/>
                      <a:pt x="44" y="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4" name="i$ļïdé"/>
              <p:cNvSpPr/>
              <p:nvPr/>
            </p:nvSpPr>
            <p:spPr>
              <a:xfrm flipH="1">
                <a:off x="10362305" y="3755631"/>
                <a:ext cx="208845" cy="332153"/>
              </a:xfrm>
              <a:custGeom>
                <a:avLst/>
                <a:gdLst/>
                <a:ahLst/>
                <a:cxnLst/>
                <a:rect l="l" t="t" r="r" b="b"/>
                <a:pathLst>
                  <a:path w="159" h="253" extrusionOk="0">
                    <a:moveTo>
                      <a:pt x="158" y="142"/>
                    </a:moveTo>
                    <a:cubicBezTo>
                      <a:pt x="158" y="144"/>
                      <a:pt x="158" y="146"/>
                      <a:pt x="157" y="148"/>
                    </a:cubicBezTo>
                    <a:cubicBezTo>
                      <a:pt x="156" y="150"/>
                      <a:pt x="155" y="152"/>
                      <a:pt x="154" y="154"/>
                    </a:cubicBezTo>
                    <a:cubicBezTo>
                      <a:pt x="153" y="156"/>
                      <a:pt x="151" y="157"/>
                      <a:pt x="149" y="159"/>
                    </a:cubicBezTo>
                    <a:cubicBezTo>
                      <a:pt x="148" y="160"/>
                      <a:pt x="146" y="160"/>
                      <a:pt x="143" y="160"/>
                    </a:cubicBezTo>
                    <a:cubicBezTo>
                      <a:pt x="143" y="163"/>
                      <a:pt x="142" y="166"/>
                      <a:pt x="141" y="168"/>
                    </a:cubicBezTo>
                    <a:cubicBezTo>
                      <a:pt x="141" y="171"/>
                      <a:pt x="140" y="174"/>
                      <a:pt x="140" y="177"/>
                    </a:cubicBezTo>
                    <a:cubicBezTo>
                      <a:pt x="139" y="181"/>
                      <a:pt x="139" y="185"/>
                      <a:pt x="139" y="189"/>
                    </a:cubicBezTo>
                    <a:cubicBezTo>
                      <a:pt x="139" y="193"/>
                      <a:pt x="138" y="197"/>
                      <a:pt x="138" y="201"/>
                    </a:cubicBezTo>
                    <a:cubicBezTo>
                      <a:pt x="138" y="206"/>
                      <a:pt x="138" y="210"/>
                      <a:pt x="137" y="214"/>
                    </a:cubicBezTo>
                    <a:cubicBezTo>
                      <a:pt x="137" y="218"/>
                      <a:pt x="137" y="222"/>
                      <a:pt x="137" y="226"/>
                    </a:cubicBezTo>
                    <a:cubicBezTo>
                      <a:pt x="136" y="229"/>
                      <a:pt x="136" y="231"/>
                      <a:pt x="135" y="234"/>
                    </a:cubicBezTo>
                    <a:cubicBezTo>
                      <a:pt x="134" y="237"/>
                      <a:pt x="132" y="240"/>
                      <a:pt x="131" y="243"/>
                    </a:cubicBezTo>
                    <a:cubicBezTo>
                      <a:pt x="129" y="245"/>
                      <a:pt x="128" y="247"/>
                      <a:pt x="125" y="249"/>
                    </a:cubicBezTo>
                    <a:cubicBezTo>
                      <a:pt x="123" y="251"/>
                      <a:pt x="120" y="252"/>
                      <a:pt x="117" y="253"/>
                    </a:cubicBezTo>
                    <a:cubicBezTo>
                      <a:pt x="115" y="253"/>
                      <a:pt x="113" y="253"/>
                      <a:pt x="111" y="253"/>
                    </a:cubicBezTo>
                    <a:cubicBezTo>
                      <a:pt x="108" y="252"/>
                      <a:pt x="106" y="252"/>
                      <a:pt x="105" y="251"/>
                    </a:cubicBezTo>
                    <a:cubicBezTo>
                      <a:pt x="103" y="250"/>
                      <a:pt x="101" y="248"/>
                      <a:pt x="100" y="246"/>
                    </a:cubicBezTo>
                    <a:cubicBezTo>
                      <a:pt x="99" y="245"/>
                      <a:pt x="98" y="243"/>
                      <a:pt x="98" y="240"/>
                    </a:cubicBezTo>
                    <a:cubicBezTo>
                      <a:pt x="97" y="236"/>
                      <a:pt x="96" y="232"/>
                      <a:pt x="96" y="227"/>
                    </a:cubicBezTo>
                    <a:cubicBezTo>
                      <a:pt x="97" y="222"/>
                      <a:pt x="97" y="218"/>
                      <a:pt x="97" y="213"/>
                    </a:cubicBezTo>
                    <a:cubicBezTo>
                      <a:pt x="98" y="210"/>
                      <a:pt x="99" y="207"/>
                      <a:pt x="99" y="204"/>
                    </a:cubicBezTo>
                    <a:cubicBezTo>
                      <a:pt x="99" y="201"/>
                      <a:pt x="99" y="198"/>
                      <a:pt x="100" y="195"/>
                    </a:cubicBezTo>
                    <a:cubicBezTo>
                      <a:pt x="100" y="192"/>
                      <a:pt x="101" y="189"/>
                      <a:pt x="102" y="186"/>
                    </a:cubicBezTo>
                    <a:cubicBezTo>
                      <a:pt x="102" y="183"/>
                      <a:pt x="103" y="180"/>
                      <a:pt x="103" y="177"/>
                    </a:cubicBezTo>
                    <a:cubicBezTo>
                      <a:pt x="103" y="174"/>
                      <a:pt x="103" y="172"/>
                      <a:pt x="104" y="170"/>
                    </a:cubicBezTo>
                    <a:cubicBezTo>
                      <a:pt x="104" y="167"/>
                      <a:pt x="104" y="165"/>
                      <a:pt x="103" y="162"/>
                    </a:cubicBezTo>
                    <a:cubicBezTo>
                      <a:pt x="99" y="162"/>
                      <a:pt x="95" y="161"/>
                      <a:pt x="91" y="161"/>
                    </a:cubicBezTo>
                    <a:cubicBezTo>
                      <a:pt x="87" y="161"/>
                      <a:pt x="83" y="161"/>
                      <a:pt x="79" y="160"/>
                    </a:cubicBezTo>
                    <a:cubicBezTo>
                      <a:pt x="73" y="160"/>
                      <a:pt x="66" y="159"/>
                      <a:pt x="59" y="159"/>
                    </a:cubicBezTo>
                    <a:cubicBezTo>
                      <a:pt x="52" y="158"/>
                      <a:pt x="45" y="157"/>
                      <a:pt x="39" y="156"/>
                    </a:cubicBezTo>
                    <a:cubicBezTo>
                      <a:pt x="32" y="155"/>
                      <a:pt x="26" y="153"/>
                      <a:pt x="20" y="150"/>
                    </a:cubicBezTo>
                    <a:cubicBezTo>
                      <a:pt x="14" y="147"/>
                      <a:pt x="8" y="144"/>
                      <a:pt x="3" y="139"/>
                    </a:cubicBezTo>
                    <a:cubicBezTo>
                      <a:pt x="2" y="137"/>
                      <a:pt x="1" y="134"/>
                      <a:pt x="0" y="131"/>
                    </a:cubicBezTo>
                    <a:cubicBezTo>
                      <a:pt x="0" y="128"/>
                      <a:pt x="0" y="125"/>
                      <a:pt x="0" y="122"/>
                    </a:cubicBezTo>
                    <a:cubicBezTo>
                      <a:pt x="0" y="115"/>
                      <a:pt x="2" y="107"/>
                      <a:pt x="5" y="100"/>
                    </a:cubicBezTo>
                    <a:cubicBezTo>
                      <a:pt x="7" y="93"/>
                      <a:pt x="10" y="86"/>
                      <a:pt x="13" y="79"/>
                    </a:cubicBezTo>
                    <a:cubicBezTo>
                      <a:pt x="16" y="72"/>
                      <a:pt x="20" y="64"/>
                      <a:pt x="23" y="57"/>
                    </a:cubicBezTo>
                    <a:cubicBezTo>
                      <a:pt x="26" y="50"/>
                      <a:pt x="30" y="43"/>
                      <a:pt x="35" y="37"/>
                    </a:cubicBezTo>
                    <a:cubicBezTo>
                      <a:pt x="37" y="34"/>
                      <a:pt x="39" y="31"/>
                      <a:pt x="41" y="28"/>
                    </a:cubicBezTo>
                    <a:cubicBezTo>
                      <a:pt x="43" y="25"/>
                      <a:pt x="45" y="22"/>
                      <a:pt x="47" y="19"/>
                    </a:cubicBezTo>
                    <a:cubicBezTo>
                      <a:pt x="49" y="16"/>
                      <a:pt x="51" y="13"/>
                      <a:pt x="54" y="11"/>
                    </a:cubicBezTo>
                    <a:cubicBezTo>
                      <a:pt x="56" y="9"/>
                      <a:pt x="59" y="7"/>
                      <a:pt x="62" y="5"/>
                    </a:cubicBezTo>
                    <a:cubicBezTo>
                      <a:pt x="65" y="5"/>
                      <a:pt x="68" y="5"/>
                      <a:pt x="70" y="7"/>
                    </a:cubicBezTo>
                    <a:cubicBezTo>
                      <a:pt x="73" y="8"/>
                      <a:pt x="75" y="10"/>
                      <a:pt x="77" y="12"/>
                    </a:cubicBezTo>
                    <a:cubicBezTo>
                      <a:pt x="79" y="14"/>
                      <a:pt x="80" y="16"/>
                      <a:pt x="82" y="18"/>
                    </a:cubicBezTo>
                    <a:cubicBezTo>
                      <a:pt x="83" y="21"/>
                      <a:pt x="83" y="23"/>
                      <a:pt x="84" y="26"/>
                    </a:cubicBezTo>
                    <a:cubicBezTo>
                      <a:pt x="81" y="33"/>
                      <a:pt x="78" y="40"/>
                      <a:pt x="75" y="46"/>
                    </a:cubicBezTo>
                    <a:cubicBezTo>
                      <a:pt x="71" y="52"/>
                      <a:pt x="68" y="59"/>
                      <a:pt x="64" y="65"/>
                    </a:cubicBezTo>
                    <a:cubicBezTo>
                      <a:pt x="62" y="69"/>
                      <a:pt x="61" y="72"/>
                      <a:pt x="59" y="76"/>
                    </a:cubicBezTo>
                    <a:cubicBezTo>
                      <a:pt x="57" y="79"/>
                      <a:pt x="55" y="83"/>
                      <a:pt x="53" y="86"/>
                    </a:cubicBezTo>
                    <a:cubicBezTo>
                      <a:pt x="51" y="90"/>
                      <a:pt x="50" y="93"/>
                      <a:pt x="48" y="97"/>
                    </a:cubicBezTo>
                    <a:cubicBezTo>
                      <a:pt x="47" y="101"/>
                      <a:pt x="45" y="104"/>
                      <a:pt x="45" y="108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50" y="111"/>
                      <a:pt x="54" y="111"/>
                      <a:pt x="59" y="112"/>
                    </a:cubicBezTo>
                    <a:cubicBezTo>
                      <a:pt x="63" y="112"/>
                      <a:pt x="67" y="113"/>
                      <a:pt x="72" y="114"/>
                    </a:cubicBezTo>
                    <a:cubicBezTo>
                      <a:pt x="76" y="115"/>
                      <a:pt x="81" y="116"/>
                      <a:pt x="85" y="117"/>
                    </a:cubicBezTo>
                    <a:cubicBezTo>
                      <a:pt x="90" y="117"/>
                      <a:pt x="94" y="118"/>
                      <a:pt x="99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5" y="106"/>
                      <a:pt x="107" y="94"/>
                      <a:pt x="108" y="82"/>
                    </a:cubicBezTo>
                    <a:cubicBezTo>
                      <a:pt x="109" y="71"/>
                      <a:pt x="110" y="59"/>
                      <a:pt x="111" y="47"/>
                    </a:cubicBezTo>
                    <a:cubicBezTo>
                      <a:pt x="112" y="43"/>
                      <a:pt x="112" y="38"/>
                      <a:pt x="112" y="33"/>
                    </a:cubicBezTo>
                    <a:cubicBezTo>
                      <a:pt x="113" y="28"/>
                      <a:pt x="113" y="23"/>
                      <a:pt x="115" y="18"/>
                    </a:cubicBezTo>
                    <a:cubicBezTo>
                      <a:pt x="115" y="16"/>
                      <a:pt x="116" y="13"/>
                      <a:pt x="117" y="11"/>
                    </a:cubicBezTo>
                    <a:cubicBezTo>
                      <a:pt x="118" y="9"/>
                      <a:pt x="120" y="7"/>
                      <a:pt x="121" y="5"/>
                    </a:cubicBezTo>
                    <a:cubicBezTo>
                      <a:pt x="123" y="4"/>
                      <a:pt x="125" y="2"/>
                      <a:pt x="127" y="1"/>
                    </a:cubicBezTo>
                    <a:cubicBezTo>
                      <a:pt x="129" y="0"/>
                      <a:pt x="132" y="0"/>
                      <a:pt x="134" y="0"/>
                    </a:cubicBezTo>
                    <a:cubicBezTo>
                      <a:pt x="137" y="1"/>
                      <a:pt x="140" y="2"/>
                      <a:pt x="142" y="3"/>
                    </a:cubicBezTo>
                    <a:cubicBezTo>
                      <a:pt x="144" y="5"/>
                      <a:pt x="146" y="6"/>
                      <a:pt x="148" y="9"/>
                    </a:cubicBezTo>
                    <a:cubicBezTo>
                      <a:pt x="149" y="11"/>
                      <a:pt x="151" y="13"/>
                      <a:pt x="151" y="16"/>
                    </a:cubicBezTo>
                    <a:cubicBezTo>
                      <a:pt x="152" y="19"/>
                      <a:pt x="152" y="22"/>
                      <a:pt x="152" y="25"/>
                    </a:cubicBezTo>
                    <a:cubicBezTo>
                      <a:pt x="151" y="32"/>
                      <a:pt x="151" y="39"/>
                      <a:pt x="150" y="46"/>
                    </a:cubicBezTo>
                    <a:cubicBezTo>
                      <a:pt x="150" y="53"/>
                      <a:pt x="149" y="60"/>
                      <a:pt x="148" y="67"/>
                    </a:cubicBezTo>
                    <a:cubicBezTo>
                      <a:pt x="148" y="74"/>
                      <a:pt x="147" y="80"/>
                      <a:pt x="147" y="86"/>
                    </a:cubicBezTo>
                    <a:cubicBezTo>
                      <a:pt x="147" y="92"/>
                      <a:pt x="146" y="98"/>
                      <a:pt x="145" y="104"/>
                    </a:cubicBezTo>
                    <a:cubicBezTo>
                      <a:pt x="144" y="107"/>
                      <a:pt x="144" y="110"/>
                      <a:pt x="144" y="113"/>
                    </a:cubicBezTo>
                    <a:cubicBezTo>
                      <a:pt x="144" y="116"/>
                      <a:pt x="144" y="119"/>
                      <a:pt x="145" y="122"/>
                    </a:cubicBezTo>
                    <a:cubicBezTo>
                      <a:pt x="149" y="124"/>
                      <a:pt x="152" y="126"/>
                      <a:pt x="155" y="130"/>
                    </a:cubicBezTo>
                    <a:cubicBezTo>
                      <a:pt x="158" y="133"/>
                      <a:pt x="159" y="138"/>
                      <a:pt x="158" y="1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5" name="iśḷíďe"/>
              <p:cNvSpPr/>
              <p:nvPr/>
            </p:nvSpPr>
            <p:spPr>
              <a:xfrm flipH="1">
                <a:off x="9869632" y="3311834"/>
                <a:ext cx="164409" cy="244393"/>
              </a:xfrm>
              <a:custGeom>
                <a:avLst/>
                <a:gdLst/>
                <a:ahLst/>
                <a:cxnLst/>
                <a:rect l="l" t="t" r="r" b="b"/>
                <a:pathLst>
                  <a:path w="125" h="186" extrusionOk="0">
                    <a:moveTo>
                      <a:pt x="124" y="102"/>
                    </a:moveTo>
                    <a:cubicBezTo>
                      <a:pt x="123" y="108"/>
                      <a:pt x="122" y="113"/>
                      <a:pt x="119" y="119"/>
                    </a:cubicBezTo>
                    <a:cubicBezTo>
                      <a:pt x="117" y="124"/>
                      <a:pt x="114" y="129"/>
                      <a:pt x="111" y="134"/>
                    </a:cubicBezTo>
                    <a:cubicBezTo>
                      <a:pt x="107" y="139"/>
                      <a:pt x="103" y="144"/>
                      <a:pt x="99" y="148"/>
                    </a:cubicBezTo>
                    <a:cubicBezTo>
                      <a:pt x="95" y="153"/>
                      <a:pt x="90" y="157"/>
                      <a:pt x="86" y="160"/>
                    </a:cubicBezTo>
                    <a:cubicBezTo>
                      <a:pt x="81" y="164"/>
                      <a:pt x="77" y="168"/>
                      <a:pt x="72" y="171"/>
                    </a:cubicBezTo>
                    <a:cubicBezTo>
                      <a:pt x="67" y="175"/>
                      <a:pt x="61" y="177"/>
                      <a:pt x="56" y="180"/>
                    </a:cubicBezTo>
                    <a:cubicBezTo>
                      <a:pt x="51" y="182"/>
                      <a:pt x="45" y="184"/>
                      <a:pt x="39" y="185"/>
                    </a:cubicBezTo>
                    <a:cubicBezTo>
                      <a:pt x="34" y="186"/>
                      <a:pt x="28" y="186"/>
                      <a:pt x="22" y="186"/>
                    </a:cubicBezTo>
                    <a:cubicBezTo>
                      <a:pt x="20" y="185"/>
                      <a:pt x="18" y="184"/>
                      <a:pt x="16" y="183"/>
                    </a:cubicBezTo>
                    <a:cubicBezTo>
                      <a:pt x="13" y="182"/>
                      <a:pt x="12" y="180"/>
                      <a:pt x="11" y="178"/>
                    </a:cubicBezTo>
                    <a:cubicBezTo>
                      <a:pt x="9" y="176"/>
                      <a:pt x="8" y="173"/>
                      <a:pt x="8" y="171"/>
                    </a:cubicBezTo>
                    <a:cubicBezTo>
                      <a:pt x="7" y="169"/>
                      <a:pt x="7" y="166"/>
                      <a:pt x="7" y="164"/>
                    </a:cubicBezTo>
                    <a:cubicBezTo>
                      <a:pt x="7" y="162"/>
                      <a:pt x="7" y="160"/>
                      <a:pt x="8" y="158"/>
                    </a:cubicBezTo>
                    <a:cubicBezTo>
                      <a:pt x="10" y="156"/>
                      <a:pt x="11" y="155"/>
                      <a:pt x="13" y="154"/>
                    </a:cubicBezTo>
                    <a:cubicBezTo>
                      <a:pt x="16" y="154"/>
                      <a:pt x="18" y="154"/>
                      <a:pt x="21" y="154"/>
                    </a:cubicBezTo>
                    <a:cubicBezTo>
                      <a:pt x="23" y="153"/>
                      <a:pt x="26" y="153"/>
                      <a:pt x="29" y="153"/>
                    </a:cubicBezTo>
                    <a:cubicBezTo>
                      <a:pt x="31" y="153"/>
                      <a:pt x="34" y="153"/>
                      <a:pt x="37" y="153"/>
                    </a:cubicBezTo>
                    <a:cubicBezTo>
                      <a:pt x="39" y="153"/>
                      <a:pt x="42" y="153"/>
                      <a:pt x="45" y="152"/>
                    </a:cubicBezTo>
                    <a:cubicBezTo>
                      <a:pt x="50" y="150"/>
                      <a:pt x="56" y="147"/>
                      <a:pt x="60" y="143"/>
                    </a:cubicBezTo>
                    <a:cubicBezTo>
                      <a:pt x="65" y="139"/>
                      <a:pt x="69" y="135"/>
                      <a:pt x="73" y="130"/>
                    </a:cubicBezTo>
                    <a:cubicBezTo>
                      <a:pt x="75" y="128"/>
                      <a:pt x="77" y="126"/>
                      <a:pt x="79" y="124"/>
                    </a:cubicBezTo>
                    <a:cubicBezTo>
                      <a:pt x="80" y="121"/>
                      <a:pt x="82" y="119"/>
                      <a:pt x="84" y="116"/>
                    </a:cubicBezTo>
                    <a:cubicBezTo>
                      <a:pt x="85" y="114"/>
                      <a:pt x="87" y="111"/>
                      <a:pt x="88" y="109"/>
                    </a:cubicBezTo>
                    <a:cubicBezTo>
                      <a:pt x="89" y="106"/>
                      <a:pt x="90" y="103"/>
                      <a:pt x="90" y="100"/>
                    </a:cubicBezTo>
                    <a:cubicBezTo>
                      <a:pt x="91" y="99"/>
                      <a:pt x="91" y="97"/>
                      <a:pt x="91" y="96"/>
                    </a:cubicBezTo>
                    <a:cubicBezTo>
                      <a:pt x="91" y="94"/>
                      <a:pt x="90" y="93"/>
                      <a:pt x="90" y="91"/>
                    </a:cubicBezTo>
                    <a:cubicBezTo>
                      <a:pt x="89" y="90"/>
                      <a:pt x="88" y="89"/>
                      <a:pt x="87" y="88"/>
                    </a:cubicBezTo>
                    <a:cubicBezTo>
                      <a:pt x="86" y="87"/>
                      <a:pt x="85" y="86"/>
                      <a:pt x="83" y="86"/>
                    </a:cubicBezTo>
                    <a:cubicBezTo>
                      <a:pt x="78" y="87"/>
                      <a:pt x="73" y="89"/>
                      <a:pt x="68" y="91"/>
                    </a:cubicBezTo>
                    <a:cubicBezTo>
                      <a:pt x="64" y="94"/>
                      <a:pt x="59" y="97"/>
                      <a:pt x="55" y="100"/>
                    </a:cubicBezTo>
                    <a:cubicBezTo>
                      <a:pt x="51" y="104"/>
                      <a:pt x="46" y="107"/>
                      <a:pt x="42" y="111"/>
                    </a:cubicBezTo>
                    <a:cubicBezTo>
                      <a:pt x="38" y="114"/>
                      <a:pt x="34" y="117"/>
                      <a:pt x="29" y="121"/>
                    </a:cubicBezTo>
                    <a:cubicBezTo>
                      <a:pt x="27" y="122"/>
                      <a:pt x="25" y="124"/>
                      <a:pt x="22" y="125"/>
                    </a:cubicBezTo>
                    <a:cubicBezTo>
                      <a:pt x="20" y="126"/>
                      <a:pt x="17" y="127"/>
                      <a:pt x="15" y="127"/>
                    </a:cubicBezTo>
                    <a:cubicBezTo>
                      <a:pt x="12" y="126"/>
                      <a:pt x="9" y="125"/>
                      <a:pt x="7" y="123"/>
                    </a:cubicBezTo>
                    <a:cubicBezTo>
                      <a:pt x="5" y="122"/>
                      <a:pt x="4" y="119"/>
                      <a:pt x="3" y="117"/>
                    </a:cubicBezTo>
                    <a:cubicBezTo>
                      <a:pt x="2" y="114"/>
                      <a:pt x="1" y="111"/>
                      <a:pt x="1" y="108"/>
                    </a:cubicBezTo>
                    <a:cubicBezTo>
                      <a:pt x="0" y="106"/>
                      <a:pt x="0" y="103"/>
                      <a:pt x="1" y="100"/>
                    </a:cubicBezTo>
                    <a:cubicBezTo>
                      <a:pt x="1" y="94"/>
                      <a:pt x="2" y="88"/>
                      <a:pt x="3" y="82"/>
                    </a:cubicBezTo>
                    <a:cubicBezTo>
                      <a:pt x="3" y="77"/>
                      <a:pt x="4" y="71"/>
                      <a:pt x="5" y="65"/>
                    </a:cubicBezTo>
                    <a:cubicBezTo>
                      <a:pt x="6" y="59"/>
                      <a:pt x="7" y="54"/>
                      <a:pt x="8" y="48"/>
                    </a:cubicBezTo>
                    <a:cubicBezTo>
                      <a:pt x="9" y="42"/>
                      <a:pt x="10" y="37"/>
                      <a:pt x="11" y="31"/>
                    </a:cubicBezTo>
                    <a:cubicBezTo>
                      <a:pt x="12" y="28"/>
                      <a:pt x="12" y="26"/>
                      <a:pt x="13" y="24"/>
                    </a:cubicBezTo>
                    <a:cubicBezTo>
                      <a:pt x="14" y="21"/>
                      <a:pt x="15" y="19"/>
                      <a:pt x="16" y="17"/>
                    </a:cubicBezTo>
                    <a:cubicBezTo>
                      <a:pt x="21" y="13"/>
                      <a:pt x="26" y="9"/>
                      <a:pt x="31" y="7"/>
                    </a:cubicBezTo>
                    <a:cubicBezTo>
                      <a:pt x="36" y="5"/>
                      <a:pt x="41" y="3"/>
                      <a:pt x="47" y="2"/>
                    </a:cubicBezTo>
                    <a:cubicBezTo>
                      <a:pt x="53" y="1"/>
                      <a:pt x="59" y="0"/>
                      <a:pt x="64" y="0"/>
                    </a:cubicBezTo>
                    <a:cubicBezTo>
                      <a:pt x="70" y="0"/>
                      <a:pt x="76" y="0"/>
                      <a:pt x="81" y="0"/>
                    </a:cubicBezTo>
                    <a:cubicBezTo>
                      <a:pt x="84" y="0"/>
                      <a:pt x="86" y="0"/>
                      <a:pt x="88" y="0"/>
                    </a:cubicBezTo>
                    <a:cubicBezTo>
                      <a:pt x="91" y="1"/>
                      <a:pt x="93" y="2"/>
                      <a:pt x="95" y="3"/>
                    </a:cubicBezTo>
                    <a:cubicBezTo>
                      <a:pt x="99" y="7"/>
                      <a:pt x="101" y="11"/>
                      <a:pt x="100" y="16"/>
                    </a:cubicBezTo>
                    <a:cubicBezTo>
                      <a:pt x="100" y="18"/>
                      <a:pt x="100" y="19"/>
                      <a:pt x="99" y="21"/>
                    </a:cubicBezTo>
                    <a:cubicBezTo>
                      <a:pt x="98" y="22"/>
                      <a:pt x="96" y="23"/>
                      <a:pt x="95" y="23"/>
                    </a:cubicBezTo>
                    <a:cubicBezTo>
                      <a:pt x="94" y="24"/>
                      <a:pt x="93" y="24"/>
                      <a:pt x="92" y="23"/>
                    </a:cubicBezTo>
                    <a:cubicBezTo>
                      <a:pt x="90" y="23"/>
                      <a:pt x="89" y="23"/>
                      <a:pt x="88" y="23"/>
                    </a:cubicBezTo>
                    <a:cubicBezTo>
                      <a:pt x="84" y="23"/>
                      <a:pt x="80" y="23"/>
                      <a:pt x="76" y="24"/>
                    </a:cubicBezTo>
                    <a:cubicBezTo>
                      <a:pt x="71" y="24"/>
                      <a:pt x="67" y="24"/>
                      <a:pt x="63" y="25"/>
                    </a:cubicBezTo>
                    <a:cubicBezTo>
                      <a:pt x="59" y="26"/>
                      <a:pt x="55" y="26"/>
                      <a:pt x="51" y="27"/>
                    </a:cubicBezTo>
                    <a:cubicBezTo>
                      <a:pt x="47" y="28"/>
                      <a:pt x="43" y="30"/>
                      <a:pt x="40" y="32"/>
                    </a:cubicBezTo>
                    <a:cubicBezTo>
                      <a:pt x="39" y="36"/>
                      <a:pt x="38" y="40"/>
                      <a:pt x="38" y="44"/>
                    </a:cubicBezTo>
                    <a:cubicBezTo>
                      <a:pt x="37" y="49"/>
                      <a:pt x="36" y="53"/>
                      <a:pt x="35" y="57"/>
                    </a:cubicBezTo>
                    <a:cubicBezTo>
                      <a:pt x="35" y="61"/>
                      <a:pt x="34" y="66"/>
                      <a:pt x="33" y="70"/>
                    </a:cubicBezTo>
                    <a:cubicBezTo>
                      <a:pt x="33" y="74"/>
                      <a:pt x="32" y="78"/>
                      <a:pt x="32" y="83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5" y="82"/>
                      <a:pt x="38" y="78"/>
                      <a:pt x="42" y="74"/>
                    </a:cubicBezTo>
                    <a:cubicBezTo>
                      <a:pt x="46" y="70"/>
                      <a:pt x="51" y="66"/>
                      <a:pt x="55" y="63"/>
                    </a:cubicBezTo>
                    <a:cubicBezTo>
                      <a:pt x="60" y="61"/>
                      <a:pt x="65" y="58"/>
                      <a:pt x="70" y="57"/>
                    </a:cubicBezTo>
                    <a:cubicBezTo>
                      <a:pt x="76" y="55"/>
                      <a:pt x="81" y="55"/>
                      <a:pt x="86" y="55"/>
                    </a:cubicBezTo>
                    <a:cubicBezTo>
                      <a:pt x="93" y="54"/>
                      <a:pt x="99" y="55"/>
                      <a:pt x="104" y="58"/>
                    </a:cubicBezTo>
                    <a:cubicBezTo>
                      <a:pt x="109" y="60"/>
                      <a:pt x="113" y="64"/>
                      <a:pt x="116" y="68"/>
                    </a:cubicBezTo>
                    <a:cubicBezTo>
                      <a:pt x="120" y="73"/>
                      <a:pt x="122" y="78"/>
                      <a:pt x="123" y="84"/>
                    </a:cubicBezTo>
                    <a:cubicBezTo>
                      <a:pt x="125" y="90"/>
                      <a:pt x="125" y="96"/>
                      <a:pt x="124" y="1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6" name="íṣľïḑê"/>
              <p:cNvSpPr/>
              <p:nvPr/>
            </p:nvSpPr>
            <p:spPr>
              <a:xfrm flipH="1">
                <a:off x="10591145" y="3416812"/>
                <a:ext cx="267721" cy="382143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91" extrusionOk="0">
                    <a:moveTo>
                      <a:pt x="194" y="215"/>
                    </a:moveTo>
                    <a:cubicBezTo>
                      <a:pt x="187" y="228"/>
                      <a:pt x="179" y="239"/>
                      <a:pt x="168" y="250"/>
                    </a:cubicBezTo>
                    <a:cubicBezTo>
                      <a:pt x="157" y="260"/>
                      <a:pt x="145" y="269"/>
                      <a:pt x="132" y="275"/>
                    </a:cubicBezTo>
                    <a:cubicBezTo>
                      <a:pt x="125" y="279"/>
                      <a:pt x="118" y="282"/>
                      <a:pt x="111" y="285"/>
                    </a:cubicBezTo>
                    <a:cubicBezTo>
                      <a:pt x="104" y="287"/>
                      <a:pt x="97" y="289"/>
                      <a:pt x="90" y="290"/>
                    </a:cubicBezTo>
                    <a:cubicBezTo>
                      <a:pt x="82" y="291"/>
                      <a:pt x="75" y="291"/>
                      <a:pt x="68" y="291"/>
                    </a:cubicBezTo>
                    <a:cubicBezTo>
                      <a:pt x="61" y="290"/>
                      <a:pt x="54" y="288"/>
                      <a:pt x="47" y="285"/>
                    </a:cubicBezTo>
                    <a:cubicBezTo>
                      <a:pt x="41" y="283"/>
                      <a:pt x="35" y="280"/>
                      <a:pt x="30" y="276"/>
                    </a:cubicBezTo>
                    <a:cubicBezTo>
                      <a:pt x="26" y="272"/>
                      <a:pt x="22" y="267"/>
                      <a:pt x="18" y="262"/>
                    </a:cubicBezTo>
                    <a:cubicBezTo>
                      <a:pt x="14" y="257"/>
                      <a:pt x="11" y="252"/>
                      <a:pt x="9" y="246"/>
                    </a:cubicBezTo>
                    <a:cubicBezTo>
                      <a:pt x="7" y="240"/>
                      <a:pt x="5" y="234"/>
                      <a:pt x="4" y="228"/>
                    </a:cubicBezTo>
                    <a:cubicBezTo>
                      <a:pt x="1" y="217"/>
                      <a:pt x="0" y="205"/>
                      <a:pt x="1" y="192"/>
                    </a:cubicBezTo>
                    <a:cubicBezTo>
                      <a:pt x="1" y="180"/>
                      <a:pt x="4" y="168"/>
                      <a:pt x="10" y="157"/>
                    </a:cubicBezTo>
                    <a:cubicBezTo>
                      <a:pt x="17" y="141"/>
                      <a:pt x="26" y="126"/>
                      <a:pt x="36" y="113"/>
                    </a:cubicBezTo>
                    <a:cubicBezTo>
                      <a:pt x="47" y="99"/>
                      <a:pt x="58" y="86"/>
                      <a:pt x="69" y="73"/>
                    </a:cubicBezTo>
                    <a:cubicBezTo>
                      <a:pt x="74" y="66"/>
                      <a:pt x="80" y="60"/>
                      <a:pt x="86" y="53"/>
                    </a:cubicBezTo>
                    <a:cubicBezTo>
                      <a:pt x="92" y="47"/>
                      <a:pt x="98" y="41"/>
                      <a:pt x="104" y="35"/>
                    </a:cubicBezTo>
                    <a:cubicBezTo>
                      <a:pt x="110" y="28"/>
                      <a:pt x="116" y="23"/>
                      <a:pt x="123" y="17"/>
                    </a:cubicBezTo>
                    <a:cubicBezTo>
                      <a:pt x="129" y="12"/>
                      <a:pt x="136" y="7"/>
                      <a:pt x="144" y="3"/>
                    </a:cubicBezTo>
                    <a:cubicBezTo>
                      <a:pt x="148" y="1"/>
                      <a:pt x="152" y="0"/>
                      <a:pt x="156" y="0"/>
                    </a:cubicBezTo>
                    <a:cubicBezTo>
                      <a:pt x="161" y="0"/>
                      <a:pt x="165" y="1"/>
                      <a:pt x="169" y="2"/>
                    </a:cubicBezTo>
                    <a:cubicBezTo>
                      <a:pt x="171" y="3"/>
                      <a:pt x="173" y="3"/>
                      <a:pt x="175" y="4"/>
                    </a:cubicBezTo>
                    <a:cubicBezTo>
                      <a:pt x="176" y="5"/>
                      <a:pt x="178" y="6"/>
                      <a:pt x="179" y="8"/>
                    </a:cubicBezTo>
                    <a:cubicBezTo>
                      <a:pt x="179" y="11"/>
                      <a:pt x="180" y="14"/>
                      <a:pt x="180" y="16"/>
                    </a:cubicBezTo>
                    <a:cubicBezTo>
                      <a:pt x="180" y="18"/>
                      <a:pt x="180" y="20"/>
                      <a:pt x="179" y="21"/>
                    </a:cubicBezTo>
                    <a:cubicBezTo>
                      <a:pt x="179" y="23"/>
                      <a:pt x="178" y="25"/>
                      <a:pt x="178" y="28"/>
                    </a:cubicBezTo>
                    <a:cubicBezTo>
                      <a:pt x="177" y="30"/>
                      <a:pt x="176" y="32"/>
                      <a:pt x="175" y="34"/>
                    </a:cubicBezTo>
                    <a:cubicBezTo>
                      <a:pt x="169" y="40"/>
                      <a:pt x="162" y="46"/>
                      <a:pt x="155" y="52"/>
                    </a:cubicBezTo>
                    <a:cubicBezTo>
                      <a:pt x="149" y="58"/>
                      <a:pt x="142" y="64"/>
                      <a:pt x="135" y="70"/>
                    </a:cubicBezTo>
                    <a:cubicBezTo>
                      <a:pt x="126" y="78"/>
                      <a:pt x="118" y="85"/>
                      <a:pt x="110" y="93"/>
                    </a:cubicBezTo>
                    <a:cubicBezTo>
                      <a:pt x="102" y="101"/>
                      <a:pt x="95" y="110"/>
                      <a:pt x="89" y="119"/>
                    </a:cubicBezTo>
                    <a:cubicBezTo>
                      <a:pt x="95" y="117"/>
                      <a:pt x="102" y="115"/>
                      <a:pt x="108" y="114"/>
                    </a:cubicBezTo>
                    <a:cubicBezTo>
                      <a:pt x="114" y="113"/>
                      <a:pt x="120" y="113"/>
                      <a:pt x="127" y="114"/>
                    </a:cubicBezTo>
                    <a:cubicBezTo>
                      <a:pt x="133" y="114"/>
                      <a:pt x="139" y="115"/>
                      <a:pt x="145" y="117"/>
                    </a:cubicBezTo>
                    <a:cubicBezTo>
                      <a:pt x="151" y="119"/>
                      <a:pt x="157" y="120"/>
                      <a:pt x="163" y="123"/>
                    </a:cubicBezTo>
                    <a:cubicBezTo>
                      <a:pt x="172" y="126"/>
                      <a:pt x="180" y="131"/>
                      <a:pt x="187" y="138"/>
                    </a:cubicBezTo>
                    <a:cubicBezTo>
                      <a:pt x="194" y="144"/>
                      <a:pt x="199" y="152"/>
                      <a:pt x="201" y="162"/>
                    </a:cubicBezTo>
                    <a:cubicBezTo>
                      <a:pt x="204" y="171"/>
                      <a:pt x="204" y="180"/>
                      <a:pt x="202" y="189"/>
                    </a:cubicBezTo>
                    <a:cubicBezTo>
                      <a:pt x="201" y="198"/>
                      <a:pt x="198" y="207"/>
                      <a:pt x="194" y="215"/>
                    </a:cubicBezTo>
                    <a:close/>
                    <a:moveTo>
                      <a:pt x="151" y="203"/>
                    </a:moveTo>
                    <a:cubicBezTo>
                      <a:pt x="153" y="200"/>
                      <a:pt x="154" y="196"/>
                      <a:pt x="155" y="192"/>
                    </a:cubicBezTo>
                    <a:cubicBezTo>
                      <a:pt x="156" y="188"/>
                      <a:pt x="156" y="184"/>
                      <a:pt x="156" y="180"/>
                    </a:cubicBezTo>
                    <a:cubicBezTo>
                      <a:pt x="155" y="176"/>
                      <a:pt x="154" y="173"/>
                      <a:pt x="151" y="170"/>
                    </a:cubicBezTo>
                    <a:cubicBezTo>
                      <a:pt x="149" y="166"/>
                      <a:pt x="146" y="164"/>
                      <a:pt x="141" y="163"/>
                    </a:cubicBezTo>
                    <a:cubicBezTo>
                      <a:pt x="135" y="161"/>
                      <a:pt x="128" y="160"/>
                      <a:pt x="121" y="160"/>
                    </a:cubicBezTo>
                    <a:cubicBezTo>
                      <a:pt x="115" y="160"/>
                      <a:pt x="108" y="161"/>
                      <a:pt x="101" y="163"/>
                    </a:cubicBezTo>
                    <a:cubicBezTo>
                      <a:pt x="95" y="164"/>
                      <a:pt x="88" y="166"/>
                      <a:pt x="82" y="168"/>
                    </a:cubicBezTo>
                    <a:cubicBezTo>
                      <a:pt x="75" y="171"/>
                      <a:pt x="69" y="174"/>
                      <a:pt x="64" y="179"/>
                    </a:cubicBezTo>
                    <a:cubicBezTo>
                      <a:pt x="60" y="182"/>
                      <a:pt x="56" y="186"/>
                      <a:pt x="52" y="191"/>
                    </a:cubicBezTo>
                    <a:cubicBezTo>
                      <a:pt x="49" y="195"/>
                      <a:pt x="46" y="200"/>
                      <a:pt x="43" y="205"/>
                    </a:cubicBezTo>
                    <a:cubicBezTo>
                      <a:pt x="41" y="209"/>
                      <a:pt x="40" y="213"/>
                      <a:pt x="41" y="217"/>
                    </a:cubicBezTo>
                    <a:cubicBezTo>
                      <a:pt x="41" y="221"/>
                      <a:pt x="43" y="224"/>
                      <a:pt x="45" y="227"/>
                    </a:cubicBezTo>
                    <a:cubicBezTo>
                      <a:pt x="48" y="230"/>
                      <a:pt x="51" y="233"/>
                      <a:pt x="54" y="235"/>
                    </a:cubicBezTo>
                    <a:cubicBezTo>
                      <a:pt x="57" y="238"/>
                      <a:pt x="61" y="239"/>
                      <a:pt x="65" y="240"/>
                    </a:cubicBezTo>
                    <a:cubicBezTo>
                      <a:pt x="73" y="244"/>
                      <a:pt x="81" y="245"/>
                      <a:pt x="90" y="245"/>
                    </a:cubicBezTo>
                    <a:cubicBezTo>
                      <a:pt x="99" y="245"/>
                      <a:pt x="108" y="243"/>
                      <a:pt x="116" y="240"/>
                    </a:cubicBezTo>
                    <a:cubicBezTo>
                      <a:pt x="124" y="236"/>
                      <a:pt x="131" y="230"/>
                      <a:pt x="136" y="224"/>
                    </a:cubicBezTo>
                    <a:cubicBezTo>
                      <a:pt x="142" y="218"/>
                      <a:pt x="147" y="211"/>
                      <a:pt x="151" y="2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7" name="işlïdé"/>
              <p:cNvSpPr/>
              <p:nvPr/>
            </p:nvSpPr>
            <p:spPr>
              <a:xfrm flipH="1">
                <a:off x="10047371" y="3393484"/>
                <a:ext cx="59987" cy="98313"/>
              </a:xfrm>
              <a:custGeom>
                <a:avLst/>
                <a:gdLst/>
                <a:ahLst/>
                <a:cxnLst/>
                <a:rect l="l" t="t" r="r" b="b"/>
                <a:pathLst>
                  <a:path w="46" h="75" extrusionOk="0">
                    <a:moveTo>
                      <a:pt x="46" y="9"/>
                    </a:moveTo>
                    <a:cubicBezTo>
                      <a:pt x="45" y="11"/>
                      <a:pt x="45" y="13"/>
                      <a:pt x="44" y="14"/>
                    </a:cubicBezTo>
                    <a:cubicBezTo>
                      <a:pt x="43" y="16"/>
                      <a:pt x="42" y="18"/>
                      <a:pt x="42" y="20"/>
                    </a:cubicBezTo>
                    <a:cubicBezTo>
                      <a:pt x="39" y="26"/>
                      <a:pt x="36" y="32"/>
                      <a:pt x="34" y="38"/>
                    </a:cubicBezTo>
                    <a:cubicBezTo>
                      <a:pt x="31" y="44"/>
                      <a:pt x="28" y="50"/>
                      <a:pt x="25" y="56"/>
                    </a:cubicBezTo>
                    <a:cubicBezTo>
                      <a:pt x="25" y="57"/>
                      <a:pt x="24" y="58"/>
                      <a:pt x="24" y="59"/>
                    </a:cubicBezTo>
                    <a:cubicBezTo>
                      <a:pt x="23" y="60"/>
                      <a:pt x="23" y="61"/>
                      <a:pt x="23" y="62"/>
                    </a:cubicBezTo>
                    <a:cubicBezTo>
                      <a:pt x="22" y="64"/>
                      <a:pt x="22" y="65"/>
                      <a:pt x="22" y="66"/>
                    </a:cubicBezTo>
                    <a:cubicBezTo>
                      <a:pt x="22" y="66"/>
                      <a:pt x="22" y="67"/>
                      <a:pt x="21" y="69"/>
                    </a:cubicBezTo>
                    <a:cubicBezTo>
                      <a:pt x="21" y="69"/>
                      <a:pt x="21" y="70"/>
                      <a:pt x="21" y="71"/>
                    </a:cubicBezTo>
                    <a:cubicBezTo>
                      <a:pt x="20" y="72"/>
                      <a:pt x="20" y="73"/>
                      <a:pt x="20" y="74"/>
                    </a:cubicBezTo>
                    <a:cubicBezTo>
                      <a:pt x="18" y="75"/>
                      <a:pt x="17" y="75"/>
                      <a:pt x="15" y="75"/>
                    </a:cubicBezTo>
                    <a:cubicBezTo>
                      <a:pt x="14" y="75"/>
                      <a:pt x="13" y="75"/>
                      <a:pt x="13" y="74"/>
                    </a:cubicBezTo>
                    <a:cubicBezTo>
                      <a:pt x="12" y="74"/>
                      <a:pt x="11" y="73"/>
                      <a:pt x="11" y="73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9" y="69"/>
                      <a:pt x="9" y="68"/>
                      <a:pt x="9" y="67"/>
                    </a:cubicBezTo>
                    <a:cubicBezTo>
                      <a:pt x="10" y="65"/>
                      <a:pt x="10" y="63"/>
                      <a:pt x="11" y="61"/>
                    </a:cubicBezTo>
                    <a:cubicBezTo>
                      <a:pt x="12" y="59"/>
                      <a:pt x="12" y="56"/>
                      <a:pt x="13" y="54"/>
                    </a:cubicBezTo>
                    <a:cubicBezTo>
                      <a:pt x="16" y="49"/>
                      <a:pt x="18" y="43"/>
                      <a:pt x="21" y="38"/>
                    </a:cubicBezTo>
                    <a:cubicBezTo>
                      <a:pt x="24" y="32"/>
                      <a:pt x="26" y="27"/>
                      <a:pt x="28" y="21"/>
                    </a:cubicBezTo>
                    <a:cubicBezTo>
                      <a:pt x="29" y="19"/>
                      <a:pt x="30" y="18"/>
                      <a:pt x="30" y="16"/>
                    </a:cubicBezTo>
                    <a:cubicBezTo>
                      <a:pt x="31" y="14"/>
                      <a:pt x="32" y="13"/>
                      <a:pt x="32" y="11"/>
                    </a:cubicBezTo>
                    <a:cubicBezTo>
                      <a:pt x="32" y="11"/>
                      <a:pt x="31" y="11"/>
                      <a:pt x="30" y="11"/>
                    </a:cubicBezTo>
                    <a:cubicBezTo>
                      <a:pt x="30" y="11"/>
                      <a:pt x="29" y="10"/>
                      <a:pt x="28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5" y="10"/>
                      <a:pt x="25" y="10"/>
                      <a:pt x="24" y="10"/>
                    </a:cubicBezTo>
                    <a:cubicBezTo>
                      <a:pt x="22" y="10"/>
                      <a:pt x="20" y="10"/>
                      <a:pt x="19" y="11"/>
                    </a:cubicBezTo>
                    <a:cubicBezTo>
                      <a:pt x="17" y="11"/>
                      <a:pt x="15" y="12"/>
                      <a:pt x="14" y="12"/>
                    </a:cubicBezTo>
                    <a:cubicBezTo>
                      <a:pt x="13" y="13"/>
                      <a:pt x="12" y="13"/>
                      <a:pt x="12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9" y="17"/>
                      <a:pt x="9" y="17"/>
                      <a:pt x="8" y="18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3" y="18"/>
                      <a:pt x="1" y="17"/>
                    </a:cubicBezTo>
                    <a:cubicBezTo>
                      <a:pt x="1" y="17"/>
                      <a:pt x="0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1" y="10"/>
                      <a:pt x="1" y="9"/>
                    </a:cubicBezTo>
                    <a:cubicBezTo>
                      <a:pt x="2" y="8"/>
                      <a:pt x="3" y="7"/>
                      <a:pt x="5" y="6"/>
                    </a:cubicBezTo>
                    <a:cubicBezTo>
                      <a:pt x="6" y="5"/>
                      <a:pt x="7" y="4"/>
                      <a:pt x="9" y="3"/>
                    </a:cubicBezTo>
                    <a:cubicBezTo>
                      <a:pt x="10" y="2"/>
                      <a:pt x="12" y="2"/>
                      <a:pt x="13" y="1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6" y="0"/>
                      <a:pt x="30" y="0"/>
                      <a:pt x="33" y="0"/>
                    </a:cubicBezTo>
                    <a:cubicBezTo>
                      <a:pt x="34" y="0"/>
                      <a:pt x="36" y="1"/>
                      <a:pt x="37" y="1"/>
                    </a:cubicBezTo>
                    <a:cubicBezTo>
                      <a:pt x="39" y="1"/>
                      <a:pt x="40" y="2"/>
                      <a:pt x="41" y="2"/>
                    </a:cubicBezTo>
                    <a:cubicBezTo>
                      <a:pt x="43" y="3"/>
                      <a:pt x="44" y="4"/>
                      <a:pt x="44" y="5"/>
                    </a:cubicBezTo>
                    <a:cubicBezTo>
                      <a:pt x="45" y="6"/>
                      <a:pt x="46" y="7"/>
                      <a:pt x="4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38" name="ïšļîdè"/>
              <p:cNvSpPr/>
              <p:nvPr/>
            </p:nvSpPr>
            <p:spPr>
              <a:xfrm flipH="1">
                <a:off x="9709665" y="2346479"/>
                <a:ext cx="984791" cy="930917"/>
              </a:xfrm>
              <a:custGeom>
                <a:avLst/>
                <a:gdLst/>
                <a:ahLst/>
                <a:cxnLst/>
                <a:rect l="l" t="t" r="r" b="b"/>
                <a:pathLst>
                  <a:path w="1773" h="1676" extrusionOk="0">
                    <a:moveTo>
                      <a:pt x="926" y="1672"/>
                    </a:moveTo>
                    <a:lnTo>
                      <a:pt x="971" y="1076"/>
                    </a:lnTo>
                    <a:lnTo>
                      <a:pt x="1773" y="0"/>
                    </a:lnTo>
                    <a:lnTo>
                      <a:pt x="0" y="12"/>
                    </a:lnTo>
                    <a:lnTo>
                      <a:pt x="830" y="1059"/>
                    </a:lnTo>
                    <a:lnTo>
                      <a:pt x="837" y="1676"/>
                    </a:lnTo>
                    <a:lnTo>
                      <a:pt x="926" y="16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439" name="îṩḻïḋé"/>
              <p:cNvSpPr/>
              <p:nvPr/>
            </p:nvSpPr>
            <p:spPr>
              <a:xfrm flipH="1">
                <a:off x="10496165" y="1888241"/>
                <a:ext cx="189404" cy="239395"/>
              </a:xfrm>
              <a:custGeom>
                <a:avLst/>
                <a:gdLst/>
                <a:ahLst/>
                <a:cxnLst/>
                <a:rect l="l" t="t" r="r" b="b"/>
                <a:pathLst>
                  <a:path w="144" h="182" extrusionOk="0">
                    <a:moveTo>
                      <a:pt x="143" y="45"/>
                    </a:moveTo>
                    <a:cubicBezTo>
                      <a:pt x="142" y="47"/>
                      <a:pt x="141" y="49"/>
                      <a:pt x="139" y="50"/>
                    </a:cubicBezTo>
                    <a:cubicBezTo>
                      <a:pt x="138" y="51"/>
                      <a:pt x="136" y="52"/>
                      <a:pt x="134" y="52"/>
                    </a:cubicBezTo>
                    <a:cubicBezTo>
                      <a:pt x="132" y="53"/>
                      <a:pt x="129" y="53"/>
                      <a:pt x="127" y="53"/>
                    </a:cubicBezTo>
                    <a:cubicBezTo>
                      <a:pt x="125" y="52"/>
                      <a:pt x="123" y="52"/>
                      <a:pt x="121" y="52"/>
                    </a:cubicBezTo>
                    <a:cubicBezTo>
                      <a:pt x="116" y="51"/>
                      <a:pt x="111" y="49"/>
                      <a:pt x="106" y="48"/>
                    </a:cubicBezTo>
                    <a:cubicBezTo>
                      <a:pt x="102" y="46"/>
                      <a:pt x="97" y="45"/>
                      <a:pt x="92" y="43"/>
                    </a:cubicBezTo>
                    <a:cubicBezTo>
                      <a:pt x="88" y="52"/>
                      <a:pt x="83" y="62"/>
                      <a:pt x="79" y="71"/>
                    </a:cubicBezTo>
                    <a:cubicBezTo>
                      <a:pt x="75" y="80"/>
                      <a:pt x="71" y="90"/>
                      <a:pt x="66" y="99"/>
                    </a:cubicBezTo>
                    <a:cubicBezTo>
                      <a:pt x="62" y="108"/>
                      <a:pt x="58" y="118"/>
                      <a:pt x="54" y="127"/>
                    </a:cubicBezTo>
                    <a:cubicBezTo>
                      <a:pt x="49" y="136"/>
                      <a:pt x="45" y="146"/>
                      <a:pt x="40" y="155"/>
                    </a:cubicBezTo>
                    <a:cubicBezTo>
                      <a:pt x="39" y="158"/>
                      <a:pt x="37" y="160"/>
                      <a:pt x="35" y="163"/>
                    </a:cubicBezTo>
                    <a:cubicBezTo>
                      <a:pt x="34" y="167"/>
                      <a:pt x="32" y="169"/>
                      <a:pt x="30" y="172"/>
                    </a:cubicBezTo>
                    <a:cubicBezTo>
                      <a:pt x="28" y="175"/>
                      <a:pt x="26" y="177"/>
                      <a:pt x="23" y="179"/>
                    </a:cubicBezTo>
                    <a:cubicBezTo>
                      <a:pt x="21" y="181"/>
                      <a:pt x="18" y="182"/>
                      <a:pt x="14" y="182"/>
                    </a:cubicBezTo>
                    <a:cubicBezTo>
                      <a:pt x="12" y="182"/>
                      <a:pt x="9" y="181"/>
                      <a:pt x="7" y="179"/>
                    </a:cubicBezTo>
                    <a:cubicBezTo>
                      <a:pt x="5" y="178"/>
                      <a:pt x="3" y="176"/>
                      <a:pt x="2" y="174"/>
                    </a:cubicBezTo>
                    <a:cubicBezTo>
                      <a:pt x="1" y="173"/>
                      <a:pt x="0" y="170"/>
                      <a:pt x="0" y="168"/>
                    </a:cubicBezTo>
                    <a:cubicBezTo>
                      <a:pt x="0" y="166"/>
                      <a:pt x="0" y="163"/>
                      <a:pt x="1" y="161"/>
                    </a:cubicBezTo>
                    <a:cubicBezTo>
                      <a:pt x="3" y="157"/>
                      <a:pt x="5" y="153"/>
                      <a:pt x="6" y="149"/>
                    </a:cubicBezTo>
                    <a:cubicBezTo>
                      <a:pt x="8" y="145"/>
                      <a:pt x="10" y="141"/>
                      <a:pt x="12" y="138"/>
                    </a:cubicBezTo>
                    <a:cubicBezTo>
                      <a:pt x="16" y="130"/>
                      <a:pt x="20" y="122"/>
                      <a:pt x="25" y="114"/>
                    </a:cubicBezTo>
                    <a:cubicBezTo>
                      <a:pt x="29" y="107"/>
                      <a:pt x="33" y="99"/>
                      <a:pt x="36" y="91"/>
                    </a:cubicBezTo>
                    <a:cubicBezTo>
                      <a:pt x="40" y="81"/>
                      <a:pt x="43" y="71"/>
                      <a:pt x="46" y="61"/>
                    </a:cubicBezTo>
                    <a:cubicBezTo>
                      <a:pt x="50" y="51"/>
                      <a:pt x="52" y="41"/>
                      <a:pt x="53" y="31"/>
                    </a:cubicBezTo>
                    <a:cubicBezTo>
                      <a:pt x="47" y="29"/>
                      <a:pt x="40" y="28"/>
                      <a:pt x="34" y="26"/>
                    </a:cubicBezTo>
                    <a:cubicBezTo>
                      <a:pt x="27" y="25"/>
                      <a:pt x="20" y="23"/>
                      <a:pt x="14" y="22"/>
                    </a:cubicBezTo>
                    <a:cubicBezTo>
                      <a:pt x="13" y="21"/>
                      <a:pt x="12" y="20"/>
                      <a:pt x="12" y="19"/>
                    </a:cubicBezTo>
                    <a:cubicBezTo>
                      <a:pt x="12" y="17"/>
                      <a:pt x="12" y="16"/>
                      <a:pt x="12" y="15"/>
                    </a:cubicBezTo>
                    <a:cubicBezTo>
                      <a:pt x="12" y="15"/>
                      <a:pt x="12" y="14"/>
                      <a:pt x="12" y="13"/>
                    </a:cubicBezTo>
                    <a:cubicBezTo>
                      <a:pt x="12" y="12"/>
                      <a:pt x="12" y="10"/>
                      <a:pt x="13" y="9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5" y="3"/>
                      <a:pt x="16" y="2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38" y="2"/>
                      <a:pt x="48" y="3"/>
                      <a:pt x="58" y="5"/>
                    </a:cubicBezTo>
                    <a:cubicBezTo>
                      <a:pt x="68" y="7"/>
                      <a:pt x="78" y="9"/>
                      <a:pt x="88" y="11"/>
                    </a:cubicBezTo>
                    <a:cubicBezTo>
                      <a:pt x="96" y="13"/>
                      <a:pt x="103" y="15"/>
                      <a:pt x="110" y="17"/>
                    </a:cubicBezTo>
                    <a:cubicBezTo>
                      <a:pt x="118" y="19"/>
                      <a:pt x="125" y="22"/>
                      <a:pt x="132" y="24"/>
                    </a:cubicBezTo>
                    <a:cubicBezTo>
                      <a:pt x="134" y="25"/>
                      <a:pt x="136" y="26"/>
                      <a:pt x="137" y="28"/>
                    </a:cubicBezTo>
                    <a:cubicBezTo>
                      <a:pt x="138" y="29"/>
                      <a:pt x="140" y="31"/>
                      <a:pt x="141" y="33"/>
                    </a:cubicBezTo>
                    <a:cubicBezTo>
                      <a:pt x="142" y="35"/>
                      <a:pt x="142" y="37"/>
                      <a:pt x="143" y="39"/>
                    </a:cubicBezTo>
                    <a:cubicBezTo>
                      <a:pt x="143" y="41"/>
                      <a:pt x="144" y="43"/>
                      <a:pt x="143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0" name="ïṡ1íďè"/>
              <p:cNvSpPr/>
              <p:nvPr/>
            </p:nvSpPr>
            <p:spPr>
              <a:xfrm flipH="1">
                <a:off x="10256216" y="2049874"/>
                <a:ext cx="320488" cy="399362"/>
              </a:xfrm>
              <a:custGeom>
                <a:avLst/>
                <a:gdLst/>
                <a:ahLst/>
                <a:cxnLst/>
                <a:rect l="l" t="t" r="r" b="b"/>
                <a:pathLst>
                  <a:path w="244" h="304" extrusionOk="0">
                    <a:moveTo>
                      <a:pt x="239" y="111"/>
                    </a:moveTo>
                    <a:cubicBezTo>
                      <a:pt x="237" y="119"/>
                      <a:pt x="233" y="127"/>
                      <a:pt x="228" y="133"/>
                    </a:cubicBezTo>
                    <a:cubicBezTo>
                      <a:pt x="222" y="139"/>
                      <a:pt x="216" y="145"/>
                      <a:pt x="209" y="149"/>
                    </a:cubicBezTo>
                    <a:cubicBezTo>
                      <a:pt x="202" y="154"/>
                      <a:pt x="194" y="157"/>
                      <a:pt x="186" y="160"/>
                    </a:cubicBezTo>
                    <a:cubicBezTo>
                      <a:pt x="177" y="162"/>
                      <a:pt x="169" y="164"/>
                      <a:pt x="161" y="164"/>
                    </a:cubicBezTo>
                    <a:cubicBezTo>
                      <a:pt x="166" y="168"/>
                      <a:pt x="171" y="173"/>
                      <a:pt x="176" y="179"/>
                    </a:cubicBezTo>
                    <a:cubicBezTo>
                      <a:pt x="180" y="185"/>
                      <a:pt x="184" y="191"/>
                      <a:pt x="186" y="198"/>
                    </a:cubicBezTo>
                    <a:cubicBezTo>
                      <a:pt x="188" y="205"/>
                      <a:pt x="190" y="212"/>
                      <a:pt x="189" y="219"/>
                    </a:cubicBezTo>
                    <a:cubicBezTo>
                      <a:pt x="189" y="226"/>
                      <a:pt x="188" y="234"/>
                      <a:pt x="184" y="241"/>
                    </a:cubicBezTo>
                    <a:cubicBezTo>
                      <a:pt x="179" y="252"/>
                      <a:pt x="172" y="261"/>
                      <a:pt x="163" y="270"/>
                    </a:cubicBezTo>
                    <a:cubicBezTo>
                      <a:pt x="154" y="279"/>
                      <a:pt x="143" y="286"/>
                      <a:pt x="132" y="291"/>
                    </a:cubicBezTo>
                    <a:cubicBezTo>
                      <a:pt x="121" y="296"/>
                      <a:pt x="109" y="300"/>
                      <a:pt x="97" y="302"/>
                    </a:cubicBezTo>
                    <a:cubicBezTo>
                      <a:pt x="84" y="304"/>
                      <a:pt x="72" y="303"/>
                      <a:pt x="61" y="299"/>
                    </a:cubicBezTo>
                    <a:cubicBezTo>
                      <a:pt x="50" y="295"/>
                      <a:pt x="40" y="290"/>
                      <a:pt x="32" y="283"/>
                    </a:cubicBezTo>
                    <a:cubicBezTo>
                      <a:pt x="23" y="277"/>
                      <a:pt x="16" y="268"/>
                      <a:pt x="11" y="259"/>
                    </a:cubicBezTo>
                    <a:cubicBezTo>
                      <a:pt x="6" y="249"/>
                      <a:pt x="2" y="239"/>
                      <a:pt x="1" y="228"/>
                    </a:cubicBezTo>
                    <a:cubicBezTo>
                      <a:pt x="0" y="217"/>
                      <a:pt x="1" y="206"/>
                      <a:pt x="4" y="196"/>
                    </a:cubicBezTo>
                    <a:cubicBezTo>
                      <a:pt x="7" y="188"/>
                      <a:pt x="11" y="182"/>
                      <a:pt x="16" y="175"/>
                    </a:cubicBezTo>
                    <a:cubicBezTo>
                      <a:pt x="22" y="169"/>
                      <a:pt x="28" y="164"/>
                      <a:pt x="35" y="160"/>
                    </a:cubicBezTo>
                    <a:cubicBezTo>
                      <a:pt x="43" y="155"/>
                      <a:pt x="51" y="152"/>
                      <a:pt x="59" y="149"/>
                    </a:cubicBezTo>
                    <a:cubicBezTo>
                      <a:pt x="68" y="146"/>
                      <a:pt x="76" y="145"/>
                      <a:pt x="85" y="145"/>
                    </a:cubicBezTo>
                    <a:cubicBezTo>
                      <a:pt x="79" y="141"/>
                      <a:pt x="73" y="136"/>
                      <a:pt x="68" y="130"/>
                    </a:cubicBezTo>
                    <a:cubicBezTo>
                      <a:pt x="63" y="124"/>
                      <a:pt x="59" y="118"/>
                      <a:pt x="56" y="111"/>
                    </a:cubicBezTo>
                    <a:cubicBezTo>
                      <a:pt x="52" y="105"/>
                      <a:pt x="51" y="97"/>
                      <a:pt x="50" y="90"/>
                    </a:cubicBezTo>
                    <a:cubicBezTo>
                      <a:pt x="50" y="82"/>
                      <a:pt x="52" y="75"/>
                      <a:pt x="55" y="67"/>
                    </a:cubicBezTo>
                    <a:cubicBezTo>
                      <a:pt x="61" y="56"/>
                      <a:pt x="68" y="46"/>
                      <a:pt x="78" y="37"/>
                    </a:cubicBezTo>
                    <a:cubicBezTo>
                      <a:pt x="88" y="28"/>
                      <a:pt x="99" y="21"/>
                      <a:pt x="110" y="15"/>
                    </a:cubicBezTo>
                    <a:cubicBezTo>
                      <a:pt x="122" y="9"/>
                      <a:pt x="135" y="4"/>
                      <a:pt x="148" y="2"/>
                    </a:cubicBezTo>
                    <a:cubicBezTo>
                      <a:pt x="161" y="0"/>
                      <a:pt x="174" y="1"/>
                      <a:pt x="186" y="5"/>
                    </a:cubicBezTo>
                    <a:cubicBezTo>
                      <a:pt x="197" y="8"/>
                      <a:pt x="206" y="14"/>
                      <a:pt x="214" y="21"/>
                    </a:cubicBezTo>
                    <a:cubicBezTo>
                      <a:pt x="222" y="29"/>
                      <a:pt x="229" y="38"/>
                      <a:pt x="233" y="48"/>
                    </a:cubicBezTo>
                    <a:cubicBezTo>
                      <a:pt x="238" y="58"/>
                      <a:pt x="241" y="68"/>
                      <a:pt x="242" y="79"/>
                    </a:cubicBezTo>
                    <a:cubicBezTo>
                      <a:pt x="244" y="89"/>
                      <a:pt x="243" y="100"/>
                      <a:pt x="239" y="111"/>
                    </a:cubicBezTo>
                    <a:close/>
                    <a:moveTo>
                      <a:pt x="129" y="234"/>
                    </a:moveTo>
                    <a:cubicBezTo>
                      <a:pt x="131" y="230"/>
                      <a:pt x="132" y="226"/>
                      <a:pt x="131" y="222"/>
                    </a:cubicBezTo>
                    <a:cubicBezTo>
                      <a:pt x="131" y="217"/>
                      <a:pt x="130" y="213"/>
                      <a:pt x="128" y="209"/>
                    </a:cubicBezTo>
                    <a:cubicBezTo>
                      <a:pt x="126" y="205"/>
                      <a:pt x="124" y="201"/>
                      <a:pt x="120" y="199"/>
                    </a:cubicBezTo>
                    <a:cubicBezTo>
                      <a:pt x="117" y="196"/>
                      <a:pt x="113" y="194"/>
                      <a:pt x="109" y="192"/>
                    </a:cubicBezTo>
                    <a:cubicBezTo>
                      <a:pt x="104" y="191"/>
                      <a:pt x="98" y="190"/>
                      <a:pt x="92" y="191"/>
                    </a:cubicBezTo>
                    <a:cubicBezTo>
                      <a:pt x="87" y="191"/>
                      <a:pt x="81" y="193"/>
                      <a:pt x="76" y="195"/>
                    </a:cubicBezTo>
                    <a:cubicBezTo>
                      <a:pt x="71" y="197"/>
                      <a:pt x="66" y="199"/>
                      <a:pt x="62" y="203"/>
                    </a:cubicBezTo>
                    <a:cubicBezTo>
                      <a:pt x="58" y="206"/>
                      <a:pt x="55" y="210"/>
                      <a:pt x="53" y="215"/>
                    </a:cubicBezTo>
                    <a:cubicBezTo>
                      <a:pt x="52" y="219"/>
                      <a:pt x="51" y="223"/>
                      <a:pt x="52" y="227"/>
                    </a:cubicBezTo>
                    <a:cubicBezTo>
                      <a:pt x="54" y="231"/>
                      <a:pt x="55" y="235"/>
                      <a:pt x="58" y="238"/>
                    </a:cubicBezTo>
                    <a:cubicBezTo>
                      <a:pt x="60" y="241"/>
                      <a:pt x="64" y="244"/>
                      <a:pt x="68" y="246"/>
                    </a:cubicBezTo>
                    <a:cubicBezTo>
                      <a:pt x="71" y="248"/>
                      <a:pt x="75" y="250"/>
                      <a:pt x="79" y="251"/>
                    </a:cubicBezTo>
                    <a:cubicBezTo>
                      <a:pt x="89" y="254"/>
                      <a:pt x="98" y="255"/>
                      <a:pt x="109" y="253"/>
                    </a:cubicBezTo>
                    <a:cubicBezTo>
                      <a:pt x="113" y="251"/>
                      <a:pt x="117" y="249"/>
                      <a:pt x="121" y="246"/>
                    </a:cubicBezTo>
                    <a:cubicBezTo>
                      <a:pt x="125" y="243"/>
                      <a:pt x="128" y="239"/>
                      <a:pt x="129" y="234"/>
                    </a:cubicBezTo>
                    <a:close/>
                    <a:moveTo>
                      <a:pt x="189" y="87"/>
                    </a:moveTo>
                    <a:cubicBezTo>
                      <a:pt x="190" y="83"/>
                      <a:pt x="191" y="80"/>
                      <a:pt x="191" y="75"/>
                    </a:cubicBezTo>
                    <a:cubicBezTo>
                      <a:pt x="191" y="71"/>
                      <a:pt x="190" y="67"/>
                      <a:pt x="189" y="64"/>
                    </a:cubicBezTo>
                    <a:cubicBezTo>
                      <a:pt x="188" y="60"/>
                      <a:pt x="186" y="57"/>
                      <a:pt x="183" y="54"/>
                    </a:cubicBezTo>
                    <a:cubicBezTo>
                      <a:pt x="180" y="51"/>
                      <a:pt x="177" y="49"/>
                      <a:pt x="173" y="48"/>
                    </a:cubicBezTo>
                    <a:cubicBezTo>
                      <a:pt x="167" y="46"/>
                      <a:pt x="161" y="46"/>
                      <a:pt x="155" y="47"/>
                    </a:cubicBezTo>
                    <a:cubicBezTo>
                      <a:pt x="149" y="48"/>
                      <a:pt x="144" y="49"/>
                      <a:pt x="139" y="52"/>
                    </a:cubicBezTo>
                    <a:cubicBezTo>
                      <a:pt x="134" y="55"/>
                      <a:pt x="129" y="58"/>
                      <a:pt x="124" y="62"/>
                    </a:cubicBezTo>
                    <a:cubicBezTo>
                      <a:pt x="120" y="66"/>
                      <a:pt x="116" y="70"/>
                      <a:pt x="114" y="75"/>
                    </a:cubicBezTo>
                    <a:cubicBezTo>
                      <a:pt x="112" y="79"/>
                      <a:pt x="111" y="83"/>
                      <a:pt x="111" y="88"/>
                    </a:cubicBezTo>
                    <a:cubicBezTo>
                      <a:pt x="111" y="92"/>
                      <a:pt x="112" y="96"/>
                      <a:pt x="113" y="100"/>
                    </a:cubicBezTo>
                    <a:cubicBezTo>
                      <a:pt x="115" y="104"/>
                      <a:pt x="118" y="108"/>
                      <a:pt x="121" y="110"/>
                    </a:cubicBezTo>
                    <a:cubicBezTo>
                      <a:pt x="124" y="113"/>
                      <a:pt x="128" y="115"/>
                      <a:pt x="132" y="117"/>
                    </a:cubicBezTo>
                    <a:cubicBezTo>
                      <a:pt x="138" y="118"/>
                      <a:pt x="144" y="119"/>
                      <a:pt x="149" y="117"/>
                    </a:cubicBezTo>
                    <a:cubicBezTo>
                      <a:pt x="155" y="116"/>
                      <a:pt x="161" y="114"/>
                      <a:pt x="166" y="111"/>
                    </a:cubicBezTo>
                    <a:cubicBezTo>
                      <a:pt x="171" y="108"/>
                      <a:pt x="175" y="105"/>
                      <a:pt x="179" y="101"/>
                    </a:cubicBezTo>
                    <a:cubicBezTo>
                      <a:pt x="184" y="97"/>
                      <a:pt x="187" y="93"/>
                      <a:pt x="189" y="8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1" name="ís1iḑe"/>
              <p:cNvSpPr/>
              <p:nvPr/>
            </p:nvSpPr>
            <p:spPr>
              <a:xfrm flipH="1">
                <a:off x="9804089" y="2079868"/>
                <a:ext cx="283829" cy="450462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43" extrusionOk="0">
                    <a:moveTo>
                      <a:pt x="215" y="119"/>
                    </a:moveTo>
                    <a:cubicBezTo>
                      <a:pt x="214" y="130"/>
                      <a:pt x="213" y="140"/>
                      <a:pt x="211" y="151"/>
                    </a:cubicBezTo>
                    <a:cubicBezTo>
                      <a:pt x="209" y="162"/>
                      <a:pt x="206" y="172"/>
                      <a:pt x="203" y="183"/>
                    </a:cubicBezTo>
                    <a:cubicBezTo>
                      <a:pt x="200" y="193"/>
                      <a:pt x="196" y="203"/>
                      <a:pt x="192" y="214"/>
                    </a:cubicBezTo>
                    <a:cubicBezTo>
                      <a:pt x="188" y="224"/>
                      <a:pt x="184" y="234"/>
                      <a:pt x="180" y="244"/>
                    </a:cubicBezTo>
                    <a:cubicBezTo>
                      <a:pt x="176" y="253"/>
                      <a:pt x="172" y="262"/>
                      <a:pt x="168" y="272"/>
                    </a:cubicBezTo>
                    <a:cubicBezTo>
                      <a:pt x="164" y="281"/>
                      <a:pt x="159" y="291"/>
                      <a:pt x="154" y="300"/>
                    </a:cubicBezTo>
                    <a:cubicBezTo>
                      <a:pt x="149" y="309"/>
                      <a:pt x="143" y="317"/>
                      <a:pt x="137" y="325"/>
                    </a:cubicBezTo>
                    <a:cubicBezTo>
                      <a:pt x="130" y="332"/>
                      <a:pt x="122" y="338"/>
                      <a:pt x="113" y="343"/>
                    </a:cubicBezTo>
                    <a:cubicBezTo>
                      <a:pt x="108" y="343"/>
                      <a:pt x="104" y="342"/>
                      <a:pt x="101" y="339"/>
                    </a:cubicBezTo>
                    <a:cubicBezTo>
                      <a:pt x="98" y="335"/>
                      <a:pt x="97" y="331"/>
                      <a:pt x="97" y="326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8"/>
                      <a:pt x="99" y="317"/>
                      <a:pt x="99" y="316"/>
                    </a:cubicBezTo>
                    <a:cubicBezTo>
                      <a:pt x="99" y="315"/>
                      <a:pt x="99" y="313"/>
                      <a:pt x="99" y="312"/>
                    </a:cubicBezTo>
                    <a:cubicBezTo>
                      <a:pt x="101" y="305"/>
                      <a:pt x="104" y="298"/>
                      <a:pt x="107" y="291"/>
                    </a:cubicBezTo>
                    <a:cubicBezTo>
                      <a:pt x="110" y="284"/>
                      <a:pt x="113" y="277"/>
                      <a:pt x="116" y="270"/>
                    </a:cubicBezTo>
                    <a:cubicBezTo>
                      <a:pt x="119" y="263"/>
                      <a:pt x="123" y="256"/>
                      <a:pt x="126" y="249"/>
                    </a:cubicBezTo>
                    <a:cubicBezTo>
                      <a:pt x="130" y="242"/>
                      <a:pt x="134" y="236"/>
                      <a:pt x="137" y="229"/>
                    </a:cubicBezTo>
                    <a:cubicBezTo>
                      <a:pt x="142" y="219"/>
                      <a:pt x="147" y="209"/>
                      <a:pt x="151" y="198"/>
                    </a:cubicBezTo>
                    <a:cubicBezTo>
                      <a:pt x="155" y="188"/>
                      <a:pt x="159" y="178"/>
                      <a:pt x="161" y="167"/>
                    </a:cubicBezTo>
                    <a:cubicBezTo>
                      <a:pt x="156" y="174"/>
                      <a:pt x="150" y="181"/>
                      <a:pt x="143" y="187"/>
                    </a:cubicBezTo>
                    <a:cubicBezTo>
                      <a:pt x="136" y="192"/>
                      <a:pt x="129" y="197"/>
                      <a:pt x="121" y="201"/>
                    </a:cubicBezTo>
                    <a:cubicBezTo>
                      <a:pt x="113" y="205"/>
                      <a:pt x="104" y="208"/>
                      <a:pt x="96" y="210"/>
                    </a:cubicBezTo>
                    <a:cubicBezTo>
                      <a:pt x="87" y="213"/>
                      <a:pt x="78" y="214"/>
                      <a:pt x="70" y="214"/>
                    </a:cubicBezTo>
                    <a:cubicBezTo>
                      <a:pt x="59" y="214"/>
                      <a:pt x="48" y="212"/>
                      <a:pt x="38" y="208"/>
                    </a:cubicBezTo>
                    <a:cubicBezTo>
                      <a:pt x="28" y="203"/>
                      <a:pt x="20" y="197"/>
                      <a:pt x="14" y="188"/>
                    </a:cubicBezTo>
                    <a:cubicBezTo>
                      <a:pt x="8" y="180"/>
                      <a:pt x="4" y="171"/>
                      <a:pt x="3" y="161"/>
                    </a:cubicBezTo>
                    <a:cubicBezTo>
                      <a:pt x="1" y="150"/>
                      <a:pt x="0" y="140"/>
                      <a:pt x="1" y="130"/>
                    </a:cubicBezTo>
                    <a:cubicBezTo>
                      <a:pt x="2" y="118"/>
                      <a:pt x="5" y="107"/>
                      <a:pt x="9" y="95"/>
                    </a:cubicBezTo>
                    <a:cubicBezTo>
                      <a:pt x="13" y="84"/>
                      <a:pt x="18" y="73"/>
                      <a:pt x="25" y="62"/>
                    </a:cubicBezTo>
                    <a:cubicBezTo>
                      <a:pt x="31" y="52"/>
                      <a:pt x="39" y="43"/>
                      <a:pt x="48" y="34"/>
                    </a:cubicBezTo>
                    <a:cubicBezTo>
                      <a:pt x="56" y="26"/>
                      <a:pt x="66" y="19"/>
                      <a:pt x="77" y="13"/>
                    </a:cubicBezTo>
                    <a:cubicBezTo>
                      <a:pt x="84" y="8"/>
                      <a:pt x="92" y="5"/>
                      <a:pt x="100" y="3"/>
                    </a:cubicBezTo>
                    <a:cubicBezTo>
                      <a:pt x="108" y="1"/>
                      <a:pt x="116" y="0"/>
                      <a:pt x="125" y="0"/>
                    </a:cubicBezTo>
                    <a:cubicBezTo>
                      <a:pt x="132" y="0"/>
                      <a:pt x="139" y="1"/>
                      <a:pt x="146" y="3"/>
                    </a:cubicBezTo>
                    <a:cubicBezTo>
                      <a:pt x="153" y="5"/>
                      <a:pt x="159" y="7"/>
                      <a:pt x="165" y="11"/>
                    </a:cubicBezTo>
                    <a:cubicBezTo>
                      <a:pt x="171" y="14"/>
                      <a:pt x="176" y="19"/>
                      <a:pt x="181" y="24"/>
                    </a:cubicBezTo>
                    <a:cubicBezTo>
                      <a:pt x="186" y="28"/>
                      <a:pt x="191" y="34"/>
                      <a:pt x="194" y="40"/>
                    </a:cubicBezTo>
                    <a:cubicBezTo>
                      <a:pt x="202" y="51"/>
                      <a:pt x="208" y="63"/>
                      <a:pt x="211" y="77"/>
                    </a:cubicBezTo>
                    <a:cubicBezTo>
                      <a:pt x="215" y="91"/>
                      <a:pt x="216" y="105"/>
                      <a:pt x="215" y="119"/>
                    </a:cubicBezTo>
                    <a:close/>
                    <a:moveTo>
                      <a:pt x="160" y="82"/>
                    </a:moveTo>
                    <a:cubicBezTo>
                      <a:pt x="161" y="78"/>
                      <a:pt x="160" y="74"/>
                      <a:pt x="158" y="70"/>
                    </a:cubicBezTo>
                    <a:cubicBezTo>
                      <a:pt x="156" y="67"/>
                      <a:pt x="153" y="65"/>
                      <a:pt x="150" y="63"/>
                    </a:cubicBezTo>
                    <a:cubicBezTo>
                      <a:pt x="147" y="61"/>
                      <a:pt x="143" y="59"/>
                      <a:pt x="139" y="59"/>
                    </a:cubicBezTo>
                    <a:cubicBezTo>
                      <a:pt x="134" y="58"/>
                      <a:pt x="130" y="57"/>
                      <a:pt x="126" y="58"/>
                    </a:cubicBezTo>
                    <a:cubicBezTo>
                      <a:pt x="116" y="57"/>
                      <a:pt x="107" y="58"/>
                      <a:pt x="98" y="62"/>
                    </a:cubicBezTo>
                    <a:cubicBezTo>
                      <a:pt x="89" y="66"/>
                      <a:pt x="81" y="71"/>
                      <a:pt x="74" y="78"/>
                    </a:cubicBezTo>
                    <a:cubicBezTo>
                      <a:pt x="67" y="85"/>
                      <a:pt x="61" y="93"/>
                      <a:pt x="57" y="102"/>
                    </a:cubicBezTo>
                    <a:cubicBezTo>
                      <a:pt x="53" y="112"/>
                      <a:pt x="51" y="121"/>
                      <a:pt x="50" y="131"/>
                    </a:cubicBezTo>
                    <a:cubicBezTo>
                      <a:pt x="50" y="135"/>
                      <a:pt x="49" y="139"/>
                      <a:pt x="50" y="144"/>
                    </a:cubicBezTo>
                    <a:cubicBezTo>
                      <a:pt x="50" y="148"/>
                      <a:pt x="51" y="152"/>
                      <a:pt x="53" y="156"/>
                    </a:cubicBezTo>
                    <a:cubicBezTo>
                      <a:pt x="55" y="160"/>
                      <a:pt x="57" y="163"/>
                      <a:pt x="60" y="165"/>
                    </a:cubicBezTo>
                    <a:cubicBezTo>
                      <a:pt x="63" y="167"/>
                      <a:pt x="67" y="168"/>
                      <a:pt x="73" y="168"/>
                    </a:cubicBezTo>
                    <a:cubicBezTo>
                      <a:pt x="80" y="168"/>
                      <a:pt x="88" y="166"/>
                      <a:pt x="95" y="163"/>
                    </a:cubicBezTo>
                    <a:cubicBezTo>
                      <a:pt x="103" y="159"/>
                      <a:pt x="109" y="155"/>
                      <a:pt x="116" y="150"/>
                    </a:cubicBezTo>
                    <a:cubicBezTo>
                      <a:pt x="122" y="146"/>
                      <a:pt x="128" y="141"/>
                      <a:pt x="134" y="135"/>
                    </a:cubicBezTo>
                    <a:cubicBezTo>
                      <a:pt x="139" y="130"/>
                      <a:pt x="144" y="124"/>
                      <a:pt x="148" y="117"/>
                    </a:cubicBezTo>
                    <a:cubicBezTo>
                      <a:pt x="150" y="112"/>
                      <a:pt x="153" y="106"/>
                      <a:pt x="155" y="100"/>
                    </a:cubicBezTo>
                    <a:cubicBezTo>
                      <a:pt x="158" y="95"/>
                      <a:pt x="159" y="89"/>
                      <a:pt x="160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2" name="ïšliḓé"/>
              <p:cNvSpPr/>
              <p:nvPr/>
            </p:nvSpPr>
            <p:spPr>
              <a:xfrm flipH="1">
                <a:off x="10715563" y="1288366"/>
                <a:ext cx="319377" cy="424356"/>
              </a:xfrm>
              <a:custGeom>
                <a:avLst/>
                <a:gdLst/>
                <a:ahLst/>
                <a:cxnLst/>
                <a:rect l="l" t="t" r="r" b="b"/>
                <a:pathLst>
                  <a:path w="243" h="323" extrusionOk="0">
                    <a:moveTo>
                      <a:pt x="215" y="114"/>
                    </a:moveTo>
                    <a:cubicBezTo>
                      <a:pt x="223" y="130"/>
                      <a:pt x="229" y="147"/>
                      <a:pt x="234" y="164"/>
                    </a:cubicBezTo>
                    <a:cubicBezTo>
                      <a:pt x="239" y="181"/>
                      <a:pt x="242" y="199"/>
                      <a:pt x="243" y="217"/>
                    </a:cubicBezTo>
                    <a:cubicBezTo>
                      <a:pt x="243" y="226"/>
                      <a:pt x="242" y="235"/>
                      <a:pt x="241" y="245"/>
                    </a:cubicBezTo>
                    <a:cubicBezTo>
                      <a:pt x="239" y="254"/>
                      <a:pt x="236" y="263"/>
                      <a:pt x="233" y="271"/>
                    </a:cubicBezTo>
                    <a:cubicBezTo>
                      <a:pt x="229" y="280"/>
                      <a:pt x="225" y="288"/>
                      <a:pt x="219" y="295"/>
                    </a:cubicBezTo>
                    <a:cubicBezTo>
                      <a:pt x="214" y="302"/>
                      <a:pt x="207" y="308"/>
                      <a:pt x="199" y="312"/>
                    </a:cubicBezTo>
                    <a:cubicBezTo>
                      <a:pt x="191" y="318"/>
                      <a:pt x="183" y="321"/>
                      <a:pt x="174" y="322"/>
                    </a:cubicBezTo>
                    <a:cubicBezTo>
                      <a:pt x="166" y="323"/>
                      <a:pt x="157" y="323"/>
                      <a:pt x="149" y="321"/>
                    </a:cubicBezTo>
                    <a:cubicBezTo>
                      <a:pt x="141" y="320"/>
                      <a:pt x="132" y="317"/>
                      <a:pt x="124" y="313"/>
                    </a:cubicBezTo>
                    <a:cubicBezTo>
                      <a:pt x="116" y="309"/>
                      <a:pt x="109" y="305"/>
                      <a:pt x="102" y="301"/>
                    </a:cubicBezTo>
                    <a:cubicBezTo>
                      <a:pt x="88" y="291"/>
                      <a:pt x="75" y="280"/>
                      <a:pt x="63" y="267"/>
                    </a:cubicBezTo>
                    <a:cubicBezTo>
                      <a:pt x="52" y="254"/>
                      <a:pt x="42" y="239"/>
                      <a:pt x="33" y="224"/>
                    </a:cubicBezTo>
                    <a:cubicBezTo>
                      <a:pt x="16" y="191"/>
                      <a:pt x="5" y="156"/>
                      <a:pt x="1" y="118"/>
                    </a:cubicBezTo>
                    <a:cubicBezTo>
                      <a:pt x="0" y="109"/>
                      <a:pt x="0" y="100"/>
                      <a:pt x="0" y="90"/>
                    </a:cubicBezTo>
                    <a:cubicBezTo>
                      <a:pt x="0" y="81"/>
                      <a:pt x="1" y="71"/>
                      <a:pt x="3" y="62"/>
                    </a:cubicBezTo>
                    <a:cubicBezTo>
                      <a:pt x="5" y="53"/>
                      <a:pt x="8" y="44"/>
                      <a:pt x="13" y="36"/>
                    </a:cubicBezTo>
                    <a:cubicBezTo>
                      <a:pt x="17" y="28"/>
                      <a:pt x="24" y="22"/>
                      <a:pt x="31" y="16"/>
                    </a:cubicBezTo>
                    <a:cubicBezTo>
                      <a:pt x="44" y="8"/>
                      <a:pt x="57" y="3"/>
                      <a:pt x="69" y="2"/>
                    </a:cubicBezTo>
                    <a:cubicBezTo>
                      <a:pt x="82" y="0"/>
                      <a:pt x="94" y="1"/>
                      <a:pt x="106" y="5"/>
                    </a:cubicBezTo>
                    <a:cubicBezTo>
                      <a:pt x="118" y="8"/>
                      <a:pt x="129" y="14"/>
                      <a:pt x="140" y="22"/>
                    </a:cubicBezTo>
                    <a:cubicBezTo>
                      <a:pt x="151" y="29"/>
                      <a:pt x="161" y="38"/>
                      <a:pt x="170" y="48"/>
                    </a:cubicBezTo>
                    <a:cubicBezTo>
                      <a:pt x="179" y="58"/>
                      <a:pt x="188" y="69"/>
                      <a:pt x="195" y="80"/>
                    </a:cubicBezTo>
                    <a:cubicBezTo>
                      <a:pt x="203" y="92"/>
                      <a:pt x="209" y="103"/>
                      <a:pt x="215" y="114"/>
                    </a:cubicBezTo>
                    <a:close/>
                    <a:moveTo>
                      <a:pt x="169" y="135"/>
                    </a:moveTo>
                    <a:cubicBezTo>
                      <a:pt x="163" y="124"/>
                      <a:pt x="156" y="113"/>
                      <a:pt x="150" y="102"/>
                    </a:cubicBezTo>
                    <a:cubicBezTo>
                      <a:pt x="143" y="92"/>
                      <a:pt x="135" y="82"/>
                      <a:pt x="127" y="73"/>
                    </a:cubicBezTo>
                    <a:cubicBezTo>
                      <a:pt x="122" y="69"/>
                      <a:pt x="117" y="64"/>
                      <a:pt x="112" y="61"/>
                    </a:cubicBezTo>
                    <a:cubicBezTo>
                      <a:pt x="107" y="57"/>
                      <a:pt x="101" y="55"/>
                      <a:pt x="96" y="53"/>
                    </a:cubicBezTo>
                    <a:cubicBezTo>
                      <a:pt x="90" y="51"/>
                      <a:pt x="85" y="50"/>
                      <a:pt x="79" y="51"/>
                    </a:cubicBezTo>
                    <a:cubicBezTo>
                      <a:pt x="74" y="51"/>
                      <a:pt x="69" y="53"/>
                      <a:pt x="64" y="57"/>
                    </a:cubicBezTo>
                    <a:cubicBezTo>
                      <a:pt x="58" y="61"/>
                      <a:pt x="54" y="66"/>
                      <a:pt x="52" y="72"/>
                    </a:cubicBezTo>
                    <a:cubicBezTo>
                      <a:pt x="50" y="78"/>
                      <a:pt x="49" y="84"/>
                      <a:pt x="49" y="91"/>
                    </a:cubicBezTo>
                    <a:cubicBezTo>
                      <a:pt x="49" y="98"/>
                      <a:pt x="49" y="104"/>
                      <a:pt x="50" y="111"/>
                    </a:cubicBezTo>
                    <a:cubicBezTo>
                      <a:pt x="52" y="118"/>
                      <a:pt x="53" y="124"/>
                      <a:pt x="54" y="130"/>
                    </a:cubicBezTo>
                    <a:cubicBezTo>
                      <a:pt x="57" y="144"/>
                      <a:pt x="61" y="157"/>
                      <a:pt x="66" y="169"/>
                    </a:cubicBezTo>
                    <a:cubicBezTo>
                      <a:pt x="70" y="182"/>
                      <a:pt x="76" y="195"/>
                      <a:pt x="82" y="207"/>
                    </a:cubicBezTo>
                    <a:cubicBezTo>
                      <a:pt x="85" y="212"/>
                      <a:pt x="88" y="217"/>
                      <a:pt x="92" y="223"/>
                    </a:cubicBezTo>
                    <a:cubicBezTo>
                      <a:pt x="95" y="228"/>
                      <a:pt x="99" y="234"/>
                      <a:pt x="103" y="239"/>
                    </a:cubicBezTo>
                    <a:cubicBezTo>
                      <a:pt x="107" y="245"/>
                      <a:pt x="111" y="250"/>
                      <a:pt x="116" y="254"/>
                    </a:cubicBezTo>
                    <a:cubicBezTo>
                      <a:pt x="121" y="259"/>
                      <a:pt x="126" y="262"/>
                      <a:pt x="131" y="265"/>
                    </a:cubicBezTo>
                    <a:cubicBezTo>
                      <a:pt x="136" y="268"/>
                      <a:pt x="142" y="269"/>
                      <a:pt x="148" y="269"/>
                    </a:cubicBezTo>
                    <a:cubicBezTo>
                      <a:pt x="154" y="269"/>
                      <a:pt x="160" y="268"/>
                      <a:pt x="167" y="264"/>
                    </a:cubicBezTo>
                    <a:cubicBezTo>
                      <a:pt x="172" y="261"/>
                      <a:pt x="176" y="258"/>
                      <a:pt x="180" y="253"/>
                    </a:cubicBezTo>
                    <a:cubicBezTo>
                      <a:pt x="183" y="248"/>
                      <a:pt x="186" y="243"/>
                      <a:pt x="188" y="237"/>
                    </a:cubicBezTo>
                    <a:cubicBezTo>
                      <a:pt x="189" y="232"/>
                      <a:pt x="191" y="226"/>
                      <a:pt x="191" y="220"/>
                    </a:cubicBezTo>
                    <a:cubicBezTo>
                      <a:pt x="191" y="214"/>
                      <a:pt x="191" y="208"/>
                      <a:pt x="190" y="202"/>
                    </a:cubicBezTo>
                    <a:cubicBezTo>
                      <a:pt x="189" y="190"/>
                      <a:pt x="186" y="179"/>
                      <a:pt x="182" y="167"/>
                    </a:cubicBezTo>
                    <a:cubicBezTo>
                      <a:pt x="179" y="156"/>
                      <a:pt x="174" y="145"/>
                      <a:pt x="169" y="1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3" name="îśliďè"/>
              <p:cNvSpPr/>
              <p:nvPr/>
            </p:nvSpPr>
            <p:spPr>
              <a:xfrm flipH="1">
                <a:off x="10076254" y="1799370"/>
                <a:ext cx="288827" cy="307158"/>
              </a:xfrm>
              <a:custGeom>
                <a:avLst/>
                <a:gdLst/>
                <a:ahLst/>
                <a:cxnLst/>
                <a:rect l="l" t="t" r="r" b="b"/>
                <a:pathLst>
                  <a:path w="220" h="234" extrusionOk="0">
                    <a:moveTo>
                      <a:pt x="150" y="19"/>
                    </a:moveTo>
                    <a:cubicBezTo>
                      <a:pt x="157" y="24"/>
                      <a:pt x="164" y="30"/>
                      <a:pt x="171" y="37"/>
                    </a:cubicBezTo>
                    <a:cubicBezTo>
                      <a:pt x="178" y="44"/>
                      <a:pt x="184" y="51"/>
                      <a:pt x="189" y="59"/>
                    </a:cubicBezTo>
                    <a:cubicBezTo>
                      <a:pt x="194" y="67"/>
                      <a:pt x="199" y="76"/>
                      <a:pt x="203" y="85"/>
                    </a:cubicBezTo>
                    <a:cubicBezTo>
                      <a:pt x="207" y="94"/>
                      <a:pt x="210" y="103"/>
                      <a:pt x="212" y="112"/>
                    </a:cubicBezTo>
                    <a:cubicBezTo>
                      <a:pt x="215" y="121"/>
                      <a:pt x="217" y="130"/>
                      <a:pt x="219" y="140"/>
                    </a:cubicBezTo>
                    <a:cubicBezTo>
                      <a:pt x="220" y="150"/>
                      <a:pt x="220" y="159"/>
                      <a:pt x="220" y="169"/>
                    </a:cubicBezTo>
                    <a:cubicBezTo>
                      <a:pt x="219" y="178"/>
                      <a:pt x="217" y="187"/>
                      <a:pt x="214" y="196"/>
                    </a:cubicBezTo>
                    <a:cubicBezTo>
                      <a:pt x="211" y="205"/>
                      <a:pt x="207" y="213"/>
                      <a:pt x="201" y="220"/>
                    </a:cubicBezTo>
                    <a:cubicBezTo>
                      <a:pt x="198" y="224"/>
                      <a:pt x="195" y="227"/>
                      <a:pt x="191" y="229"/>
                    </a:cubicBezTo>
                    <a:cubicBezTo>
                      <a:pt x="188" y="232"/>
                      <a:pt x="184" y="233"/>
                      <a:pt x="179" y="234"/>
                    </a:cubicBezTo>
                    <a:cubicBezTo>
                      <a:pt x="175" y="234"/>
                      <a:pt x="171" y="234"/>
                      <a:pt x="166" y="233"/>
                    </a:cubicBezTo>
                    <a:cubicBezTo>
                      <a:pt x="162" y="232"/>
                      <a:pt x="158" y="231"/>
                      <a:pt x="154" y="228"/>
                    </a:cubicBezTo>
                    <a:cubicBezTo>
                      <a:pt x="151" y="226"/>
                      <a:pt x="149" y="225"/>
                      <a:pt x="147" y="223"/>
                    </a:cubicBezTo>
                    <a:cubicBezTo>
                      <a:pt x="144" y="221"/>
                      <a:pt x="142" y="220"/>
                      <a:pt x="140" y="218"/>
                    </a:cubicBezTo>
                    <a:cubicBezTo>
                      <a:pt x="138" y="216"/>
                      <a:pt x="135" y="214"/>
                      <a:pt x="133" y="212"/>
                    </a:cubicBezTo>
                    <a:cubicBezTo>
                      <a:pt x="130" y="210"/>
                      <a:pt x="128" y="208"/>
                      <a:pt x="126" y="207"/>
                    </a:cubicBezTo>
                    <a:cubicBezTo>
                      <a:pt x="123" y="204"/>
                      <a:pt x="120" y="202"/>
                      <a:pt x="118" y="201"/>
                    </a:cubicBezTo>
                    <a:cubicBezTo>
                      <a:pt x="115" y="199"/>
                      <a:pt x="112" y="197"/>
                      <a:pt x="109" y="195"/>
                    </a:cubicBezTo>
                    <a:cubicBezTo>
                      <a:pt x="105" y="192"/>
                      <a:pt x="101" y="189"/>
                      <a:pt x="97" y="186"/>
                    </a:cubicBezTo>
                    <a:cubicBezTo>
                      <a:pt x="93" y="183"/>
                      <a:pt x="89" y="181"/>
                      <a:pt x="85" y="178"/>
                    </a:cubicBezTo>
                    <a:cubicBezTo>
                      <a:pt x="81" y="175"/>
                      <a:pt x="77" y="172"/>
                      <a:pt x="74" y="169"/>
                    </a:cubicBezTo>
                    <a:cubicBezTo>
                      <a:pt x="70" y="166"/>
                      <a:pt x="66" y="164"/>
                      <a:pt x="62" y="161"/>
                    </a:cubicBezTo>
                    <a:cubicBezTo>
                      <a:pt x="57" y="156"/>
                      <a:pt x="51" y="152"/>
                      <a:pt x="46" y="147"/>
                    </a:cubicBezTo>
                    <a:cubicBezTo>
                      <a:pt x="40" y="143"/>
                      <a:pt x="35" y="138"/>
                      <a:pt x="29" y="134"/>
                    </a:cubicBezTo>
                    <a:cubicBezTo>
                      <a:pt x="24" y="129"/>
                      <a:pt x="19" y="124"/>
                      <a:pt x="14" y="119"/>
                    </a:cubicBezTo>
                    <a:cubicBezTo>
                      <a:pt x="9" y="114"/>
                      <a:pt x="4" y="109"/>
                      <a:pt x="0" y="103"/>
                    </a:cubicBezTo>
                    <a:cubicBezTo>
                      <a:pt x="1" y="98"/>
                      <a:pt x="3" y="93"/>
                      <a:pt x="5" y="88"/>
                    </a:cubicBezTo>
                    <a:cubicBezTo>
                      <a:pt x="6" y="84"/>
                      <a:pt x="8" y="79"/>
                      <a:pt x="10" y="74"/>
                    </a:cubicBezTo>
                    <a:cubicBezTo>
                      <a:pt x="12" y="68"/>
                      <a:pt x="15" y="63"/>
                      <a:pt x="17" y="58"/>
                    </a:cubicBezTo>
                    <a:cubicBezTo>
                      <a:pt x="19" y="53"/>
                      <a:pt x="22" y="48"/>
                      <a:pt x="24" y="43"/>
                    </a:cubicBezTo>
                    <a:cubicBezTo>
                      <a:pt x="28" y="35"/>
                      <a:pt x="33" y="28"/>
                      <a:pt x="39" y="22"/>
                    </a:cubicBezTo>
                    <a:cubicBezTo>
                      <a:pt x="45" y="17"/>
                      <a:pt x="51" y="12"/>
                      <a:pt x="58" y="9"/>
                    </a:cubicBezTo>
                    <a:cubicBezTo>
                      <a:pt x="65" y="5"/>
                      <a:pt x="73" y="3"/>
                      <a:pt x="81" y="2"/>
                    </a:cubicBezTo>
                    <a:cubicBezTo>
                      <a:pt x="89" y="0"/>
                      <a:pt x="97" y="0"/>
                      <a:pt x="105" y="1"/>
                    </a:cubicBezTo>
                    <a:cubicBezTo>
                      <a:pt x="112" y="2"/>
                      <a:pt x="120" y="3"/>
                      <a:pt x="128" y="6"/>
                    </a:cubicBezTo>
                    <a:cubicBezTo>
                      <a:pt x="136" y="9"/>
                      <a:pt x="143" y="13"/>
                      <a:pt x="150" y="19"/>
                    </a:cubicBezTo>
                    <a:close/>
                    <a:moveTo>
                      <a:pt x="122" y="46"/>
                    </a:moveTo>
                    <a:cubicBezTo>
                      <a:pt x="117" y="42"/>
                      <a:pt x="112" y="39"/>
                      <a:pt x="107" y="37"/>
                    </a:cubicBezTo>
                    <a:cubicBezTo>
                      <a:pt x="101" y="34"/>
                      <a:pt x="96" y="32"/>
                      <a:pt x="90" y="33"/>
                    </a:cubicBezTo>
                    <a:cubicBezTo>
                      <a:pt x="87" y="33"/>
                      <a:pt x="84" y="34"/>
                      <a:pt x="82" y="35"/>
                    </a:cubicBezTo>
                    <a:cubicBezTo>
                      <a:pt x="79" y="37"/>
                      <a:pt x="77" y="38"/>
                      <a:pt x="75" y="40"/>
                    </a:cubicBezTo>
                    <a:cubicBezTo>
                      <a:pt x="73" y="42"/>
                      <a:pt x="71" y="44"/>
                      <a:pt x="69" y="47"/>
                    </a:cubicBezTo>
                    <a:cubicBezTo>
                      <a:pt x="67" y="49"/>
                      <a:pt x="65" y="52"/>
                      <a:pt x="64" y="54"/>
                    </a:cubicBezTo>
                    <a:cubicBezTo>
                      <a:pt x="62" y="57"/>
                      <a:pt x="61" y="59"/>
                      <a:pt x="59" y="62"/>
                    </a:cubicBezTo>
                    <a:cubicBezTo>
                      <a:pt x="58" y="65"/>
                      <a:pt x="56" y="67"/>
                      <a:pt x="55" y="70"/>
                    </a:cubicBezTo>
                    <a:cubicBezTo>
                      <a:pt x="54" y="73"/>
                      <a:pt x="52" y="75"/>
                      <a:pt x="51" y="78"/>
                    </a:cubicBezTo>
                    <a:cubicBezTo>
                      <a:pt x="50" y="81"/>
                      <a:pt x="48" y="83"/>
                      <a:pt x="47" y="86"/>
                    </a:cubicBezTo>
                    <a:cubicBezTo>
                      <a:pt x="49" y="93"/>
                      <a:pt x="52" y="99"/>
                      <a:pt x="57" y="105"/>
                    </a:cubicBezTo>
                    <a:cubicBezTo>
                      <a:pt x="61" y="111"/>
                      <a:pt x="66" y="116"/>
                      <a:pt x="72" y="121"/>
                    </a:cubicBezTo>
                    <a:cubicBezTo>
                      <a:pt x="78" y="125"/>
                      <a:pt x="84" y="130"/>
                      <a:pt x="90" y="134"/>
                    </a:cubicBezTo>
                    <a:cubicBezTo>
                      <a:pt x="96" y="139"/>
                      <a:pt x="102" y="143"/>
                      <a:pt x="107" y="148"/>
                    </a:cubicBezTo>
                    <a:cubicBezTo>
                      <a:pt x="117" y="154"/>
                      <a:pt x="126" y="161"/>
                      <a:pt x="136" y="167"/>
                    </a:cubicBezTo>
                    <a:cubicBezTo>
                      <a:pt x="146" y="174"/>
                      <a:pt x="156" y="179"/>
                      <a:pt x="167" y="183"/>
                    </a:cubicBezTo>
                    <a:cubicBezTo>
                      <a:pt x="170" y="177"/>
                      <a:pt x="172" y="171"/>
                      <a:pt x="173" y="165"/>
                    </a:cubicBezTo>
                    <a:cubicBezTo>
                      <a:pt x="174" y="159"/>
                      <a:pt x="174" y="153"/>
                      <a:pt x="173" y="147"/>
                    </a:cubicBezTo>
                    <a:cubicBezTo>
                      <a:pt x="172" y="140"/>
                      <a:pt x="171" y="134"/>
                      <a:pt x="169" y="128"/>
                    </a:cubicBezTo>
                    <a:cubicBezTo>
                      <a:pt x="168" y="121"/>
                      <a:pt x="166" y="115"/>
                      <a:pt x="164" y="109"/>
                    </a:cubicBezTo>
                    <a:cubicBezTo>
                      <a:pt x="162" y="103"/>
                      <a:pt x="159" y="97"/>
                      <a:pt x="156" y="91"/>
                    </a:cubicBezTo>
                    <a:cubicBezTo>
                      <a:pt x="154" y="85"/>
                      <a:pt x="151" y="80"/>
                      <a:pt x="147" y="74"/>
                    </a:cubicBezTo>
                    <a:cubicBezTo>
                      <a:pt x="144" y="69"/>
                      <a:pt x="140" y="63"/>
                      <a:pt x="136" y="59"/>
                    </a:cubicBezTo>
                    <a:cubicBezTo>
                      <a:pt x="132" y="54"/>
                      <a:pt x="127" y="49"/>
                      <a:pt x="122" y="4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4" name="iṣlíḓè"/>
              <p:cNvSpPr/>
              <p:nvPr/>
            </p:nvSpPr>
            <p:spPr>
              <a:xfrm flipH="1">
                <a:off x="10144573" y="2223171"/>
                <a:ext cx="128306" cy="178852"/>
              </a:xfrm>
              <a:custGeom>
                <a:avLst/>
                <a:gdLst/>
                <a:ahLst/>
                <a:cxnLst/>
                <a:rect l="l" t="t" r="r" b="b"/>
                <a:pathLst>
                  <a:path w="98" h="136" extrusionOk="0">
                    <a:moveTo>
                      <a:pt x="97" y="19"/>
                    </a:moveTo>
                    <a:cubicBezTo>
                      <a:pt x="97" y="20"/>
                      <a:pt x="97" y="21"/>
                      <a:pt x="96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91" y="21"/>
                      <a:pt x="89" y="21"/>
                      <a:pt x="88" y="21"/>
                    </a:cubicBezTo>
                    <a:cubicBezTo>
                      <a:pt x="86" y="21"/>
                      <a:pt x="85" y="21"/>
                      <a:pt x="83" y="22"/>
                    </a:cubicBezTo>
                    <a:cubicBezTo>
                      <a:pt x="82" y="22"/>
                      <a:pt x="80" y="22"/>
                      <a:pt x="79" y="23"/>
                    </a:cubicBezTo>
                    <a:cubicBezTo>
                      <a:pt x="78" y="24"/>
                      <a:pt x="78" y="26"/>
                      <a:pt x="78" y="27"/>
                    </a:cubicBezTo>
                    <a:cubicBezTo>
                      <a:pt x="78" y="28"/>
                      <a:pt x="78" y="29"/>
                      <a:pt x="78" y="30"/>
                    </a:cubicBezTo>
                    <a:cubicBezTo>
                      <a:pt x="78" y="30"/>
                      <a:pt x="78" y="31"/>
                      <a:pt x="78" y="32"/>
                    </a:cubicBezTo>
                    <a:cubicBezTo>
                      <a:pt x="79" y="40"/>
                      <a:pt x="79" y="48"/>
                      <a:pt x="79" y="56"/>
                    </a:cubicBezTo>
                    <a:cubicBezTo>
                      <a:pt x="79" y="65"/>
                      <a:pt x="79" y="73"/>
                      <a:pt x="78" y="81"/>
                    </a:cubicBezTo>
                    <a:cubicBezTo>
                      <a:pt x="78" y="85"/>
                      <a:pt x="77" y="89"/>
                      <a:pt x="76" y="93"/>
                    </a:cubicBezTo>
                    <a:cubicBezTo>
                      <a:pt x="76" y="97"/>
                      <a:pt x="75" y="101"/>
                      <a:pt x="74" y="105"/>
                    </a:cubicBezTo>
                    <a:cubicBezTo>
                      <a:pt x="73" y="109"/>
                      <a:pt x="72" y="113"/>
                      <a:pt x="70" y="116"/>
                    </a:cubicBezTo>
                    <a:cubicBezTo>
                      <a:pt x="69" y="120"/>
                      <a:pt x="67" y="124"/>
                      <a:pt x="64" y="127"/>
                    </a:cubicBezTo>
                    <a:cubicBezTo>
                      <a:pt x="62" y="130"/>
                      <a:pt x="59" y="132"/>
                      <a:pt x="56" y="134"/>
                    </a:cubicBezTo>
                    <a:cubicBezTo>
                      <a:pt x="52" y="135"/>
                      <a:pt x="49" y="136"/>
                      <a:pt x="45" y="136"/>
                    </a:cubicBezTo>
                    <a:cubicBezTo>
                      <a:pt x="41" y="136"/>
                      <a:pt x="38" y="135"/>
                      <a:pt x="35" y="134"/>
                    </a:cubicBezTo>
                    <a:cubicBezTo>
                      <a:pt x="32" y="132"/>
                      <a:pt x="29" y="130"/>
                      <a:pt x="27" y="128"/>
                    </a:cubicBezTo>
                    <a:cubicBezTo>
                      <a:pt x="24" y="126"/>
                      <a:pt x="22" y="123"/>
                      <a:pt x="20" y="120"/>
                    </a:cubicBezTo>
                    <a:cubicBezTo>
                      <a:pt x="18" y="118"/>
                      <a:pt x="16" y="115"/>
                      <a:pt x="15" y="112"/>
                    </a:cubicBezTo>
                    <a:cubicBezTo>
                      <a:pt x="12" y="106"/>
                      <a:pt x="9" y="100"/>
                      <a:pt x="6" y="93"/>
                    </a:cubicBezTo>
                    <a:cubicBezTo>
                      <a:pt x="4" y="87"/>
                      <a:pt x="2" y="80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8"/>
                      <a:pt x="0" y="67"/>
                      <a:pt x="1" y="66"/>
                    </a:cubicBezTo>
                    <a:cubicBezTo>
                      <a:pt x="1" y="65"/>
                      <a:pt x="2" y="65"/>
                      <a:pt x="3" y="64"/>
                    </a:cubicBezTo>
                    <a:cubicBezTo>
                      <a:pt x="3" y="64"/>
                      <a:pt x="4" y="63"/>
                      <a:pt x="5" y="63"/>
                    </a:cubicBezTo>
                    <a:cubicBezTo>
                      <a:pt x="6" y="63"/>
                      <a:pt x="7" y="63"/>
                      <a:pt x="8" y="63"/>
                    </a:cubicBezTo>
                    <a:cubicBezTo>
                      <a:pt x="10" y="63"/>
                      <a:pt x="11" y="63"/>
                      <a:pt x="13" y="64"/>
                    </a:cubicBezTo>
                    <a:cubicBezTo>
                      <a:pt x="15" y="65"/>
                      <a:pt x="16" y="66"/>
                      <a:pt x="17" y="67"/>
                    </a:cubicBezTo>
                    <a:cubicBezTo>
                      <a:pt x="18" y="68"/>
                      <a:pt x="19" y="70"/>
                      <a:pt x="20" y="71"/>
                    </a:cubicBezTo>
                    <a:cubicBezTo>
                      <a:pt x="21" y="73"/>
                      <a:pt x="21" y="74"/>
                      <a:pt x="22" y="76"/>
                    </a:cubicBezTo>
                    <a:cubicBezTo>
                      <a:pt x="23" y="80"/>
                      <a:pt x="24" y="84"/>
                      <a:pt x="25" y="88"/>
                    </a:cubicBezTo>
                    <a:cubicBezTo>
                      <a:pt x="26" y="92"/>
                      <a:pt x="28" y="96"/>
                      <a:pt x="29" y="100"/>
                    </a:cubicBezTo>
                    <a:cubicBezTo>
                      <a:pt x="29" y="101"/>
                      <a:pt x="30" y="103"/>
                      <a:pt x="31" y="105"/>
                    </a:cubicBezTo>
                    <a:cubicBezTo>
                      <a:pt x="32" y="106"/>
                      <a:pt x="33" y="108"/>
                      <a:pt x="34" y="109"/>
                    </a:cubicBezTo>
                    <a:cubicBezTo>
                      <a:pt x="35" y="110"/>
                      <a:pt x="36" y="111"/>
                      <a:pt x="38" y="112"/>
                    </a:cubicBezTo>
                    <a:cubicBezTo>
                      <a:pt x="39" y="112"/>
                      <a:pt x="41" y="113"/>
                      <a:pt x="43" y="113"/>
                    </a:cubicBezTo>
                    <a:cubicBezTo>
                      <a:pt x="45" y="112"/>
                      <a:pt x="46" y="111"/>
                      <a:pt x="48" y="110"/>
                    </a:cubicBezTo>
                    <a:cubicBezTo>
                      <a:pt x="49" y="108"/>
                      <a:pt x="50" y="107"/>
                      <a:pt x="51" y="105"/>
                    </a:cubicBezTo>
                    <a:cubicBezTo>
                      <a:pt x="52" y="103"/>
                      <a:pt x="52" y="101"/>
                      <a:pt x="53" y="99"/>
                    </a:cubicBezTo>
                    <a:cubicBezTo>
                      <a:pt x="53" y="97"/>
                      <a:pt x="54" y="95"/>
                      <a:pt x="54" y="93"/>
                    </a:cubicBezTo>
                    <a:cubicBezTo>
                      <a:pt x="57" y="84"/>
                      <a:pt x="58" y="75"/>
                      <a:pt x="59" y="66"/>
                    </a:cubicBezTo>
                    <a:cubicBezTo>
                      <a:pt x="59" y="59"/>
                      <a:pt x="60" y="52"/>
                      <a:pt x="60" y="45"/>
                    </a:cubicBezTo>
                    <a:cubicBezTo>
                      <a:pt x="60" y="38"/>
                      <a:pt x="59" y="32"/>
                      <a:pt x="58" y="25"/>
                    </a:cubicBezTo>
                    <a:cubicBezTo>
                      <a:pt x="57" y="24"/>
                      <a:pt x="57" y="23"/>
                      <a:pt x="56" y="21"/>
                    </a:cubicBezTo>
                    <a:cubicBezTo>
                      <a:pt x="56" y="20"/>
                      <a:pt x="54" y="19"/>
                      <a:pt x="53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9"/>
                      <a:pt x="47" y="19"/>
                      <a:pt x="46" y="19"/>
                    </a:cubicBezTo>
                    <a:cubicBezTo>
                      <a:pt x="44" y="19"/>
                      <a:pt x="42" y="18"/>
                      <a:pt x="41" y="18"/>
                    </a:cubicBezTo>
                    <a:cubicBezTo>
                      <a:pt x="39" y="17"/>
                      <a:pt x="38" y="16"/>
                      <a:pt x="37" y="15"/>
                    </a:cubicBezTo>
                    <a:cubicBezTo>
                      <a:pt x="36" y="13"/>
                      <a:pt x="36" y="12"/>
                      <a:pt x="36" y="10"/>
                    </a:cubicBezTo>
                    <a:cubicBezTo>
                      <a:pt x="37" y="9"/>
                      <a:pt x="37" y="7"/>
                      <a:pt x="37" y="6"/>
                    </a:cubicBezTo>
                    <a:cubicBezTo>
                      <a:pt x="38" y="5"/>
                      <a:pt x="39" y="4"/>
                      <a:pt x="39" y="3"/>
                    </a:cubicBezTo>
                    <a:cubicBezTo>
                      <a:pt x="40" y="2"/>
                      <a:pt x="41" y="2"/>
                      <a:pt x="42" y="1"/>
                    </a:cubicBezTo>
                    <a:cubicBezTo>
                      <a:pt x="44" y="1"/>
                      <a:pt x="45" y="1"/>
                      <a:pt x="46" y="1"/>
                    </a:cubicBezTo>
                    <a:cubicBezTo>
                      <a:pt x="53" y="0"/>
                      <a:pt x="60" y="1"/>
                      <a:pt x="67" y="1"/>
                    </a:cubicBezTo>
                    <a:cubicBezTo>
                      <a:pt x="74" y="1"/>
                      <a:pt x="80" y="2"/>
                      <a:pt x="87" y="3"/>
                    </a:cubicBezTo>
                    <a:cubicBezTo>
                      <a:pt x="89" y="4"/>
                      <a:pt x="91" y="5"/>
                      <a:pt x="93" y="7"/>
                    </a:cubicBezTo>
                    <a:cubicBezTo>
                      <a:pt x="95" y="9"/>
                      <a:pt x="96" y="11"/>
                      <a:pt x="97" y="13"/>
                    </a:cubicBezTo>
                    <a:cubicBezTo>
                      <a:pt x="97" y="14"/>
                      <a:pt x="97" y="15"/>
                      <a:pt x="97" y="16"/>
                    </a:cubicBezTo>
                    <a:cubicBezTo>
                      <a:pt x="97" y="17"/>
                      <a:pt x="98" y="18"/>
                      <a:pt x="97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0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5" name="iṣlïďe"/>
              <p:cNvSpPr/>
              <p:nvPr/>
            </p:nvSpPr>
            <p:spPr>
              <a:xfrm flipH="1">
                <a:off x="10563374" y="2162628"/>
                <a:ext cx="112754" cy="131639"/>
              </a:xfrm>
              <a:custGeom>
                <a:avLst/>
                <a:gdLst/>
                <a:ahLst/>
                <a:cxnLst/>
                <a:rect l="l" t="t" r="r" b="b"/>
                <a:pathLst>
                  <a:path w="86" h="100" extrusionOk="0">
                    <a:moveTo>
                      <a:pt x="77" y="65"/>
                    </a:moveTo>
                    <a:cubicBezTo>
                      <a:pt x="76" y="66"/>
                      <a:pt x="76" y="67"/>
                      <a:pt x="75" y="68"/>
                    </a:cubicBezTo>
                    <a:cubicBezTo>
                      <a:pt x="75" y="70"/>
                      <a:pt x="74" y="71"/>
                      <a:pt x="73" y="72"/>
                    </a:cubicBezTo>
                    <a:cubicBezTo>
                      <a:pt x="71" y="76"/>
                      <a:pt x="67" y="80"/>
                      <a:pt x="64" y="84"/>
                    </a:cubicBezTo>
                    <a:cubicBezTo>
                      <a:pt x="60" y="87"/>
                      <a:pt x="56" y="91"/>
                      <a:pt x="51" y="93"/>
                    </a:cubicBezTo>
                    <a:cubicBezTo>
                      <a:pt x="49" y="95"/>
                      <a:pt x="46" y="96"/>
                      <a:pt x="44" y="97"/>
                    </a:cubicBezTo>
                    <a:cubicBezTo>
                      <a:pt x="42" y="98"/>
                      <a:pt x="39" y="99"/>
                      <a:pt x="37" y="99"/>
                    </a:cubicBezTo>
                    <a:cubicBezTo>
                      <a:pt x="34" y="100"/>
                      <a:pt x="31" y="100"/>
                      <a:pt x="29" y="100"/>
                    </a:cubicBezTo>
                    <a:cubicBezTo>
                      <a:pt x="26" y="100"/>
                      <a:pt x="24" y="100"/>
                      <a:pt x="21" y="99"/>
                    </a:cubicBezTo>
                    <a:cubicBezTo>
                      <a:pt x="18" y="98"/>
                      <a:pt x="15" y="96"/>
                      <a:pt x="13" y="94"/>
                    </a:cubicBezTo>
                    <a:cubicBezTo>
                      <a:pt x="11" y="92"/>
                      <a:pt x="9" y="90"/>
                      <a:pt x="7" y="87"/>
                    </a:cubicBezTo>
                    <a:cubicBezTo>
                      <a:pt x="6" y="85"/>
                      <a:pt x="5" y="82"/>
                      <a:pt x="4" y="79"/>
                    </a:cubicBezTo>
                    <a:cubicBezTo>
                      <a:pt x="3" y="76"/>
                      <a:pt x="2" y="73"/>
                      <a:pt x="1" y="70"/>
                    </a:cubicBezTo>
                    <a:cubicBezTo>
                      <a:pt x="0" y="64"/>
                      <a:pt x="0" y="58"/>
                      <a:pt x="0" y="52"/>
                    </a:cubicBezTo>
                    <a:cubicBezTo>
                      <a:pt x="1" y="46"/>
                      <a:pt x="3" y="40"/>
                      <a:pt x="5" y="34"/>
                    </a:cubicBezTo>
                    <a:cubicBezTo>
                      <a:pt x="8" y="29"/>
                      <a:pt x="11" y="24"/>
                      <a:pt x="15" y="20"/>
                    </a:cubicBezTo>
                    <a:cubicBezTo>
                      <a:pt x="19" y="16"/>
                      <a:pt x="23" y="12"/>
                      <a:pt x="28" y="9"/>
                    </a:cubicBezTo>
                    <a:cubicBezTo>
                      <a:pt x="31" y="8"/>
                      <a:pt x="33" y="6"/>
                      <a:pt x="36" y="5"/>
                    </a:cubicBezTo>
                    <a:cubicBezTo>
                      <a:pt x="38" y="3"/>
                      <a:pt x="41" y="2"/>
                      <a:pt x="44" y="2"/>
                    </a:cubicBezTo>
                    <a:cubicBezTo>
                      <a:pt x="47" y="1"/>
                      <a:pt x="50" y="0"/>
                      <a:pt x="52" y="0"/>
                    </a:cubicBezTo>
                    <a:cubicBezTo>
                      <a:pt x="55" y="0"/>
                      <a:pt x="58" y="1"/>
                      <a:pt x="61" y="2"/>
                    </a:cubicBezTo>
                    <a:cubicBezTo>
                      <a:pt x="65" y="3"/>
                      <a:pt x="70" y="6"/>
                      <a:pt x="73" y="9"/>
                    </a:cubicBezTo>
                    <a:cubicBezTo>
                      <a:pt x="77" y="12"/>
                      <a:pt x="80" y="15"/>
                      <a:pt x="83" y="19"/>
                    </a:cubicBezTo>
                    <a:cubicBezTo>
                      <a:pt x="83" y="20"/>
                      <a:pt x="84" y="20"/>
                      <a:pt x="84" y="21"/>
                    </a:cubicBezTo>
                    <a:cubicBezTo>
                      <a:pt x="85" y="22"/>
                      <a:pt x="85" y="22"/>
                      <a:pt x="85" y="23"/>
                    </a:cubicBezTo>
                    <a:cubicBezTo>
                      <a:pt x="86" y="24"/>
                      <a:pt x="86" y="25"/>
                      <a:pt x="86" y="26"/>
                    </a:cubicBezTo>
                    <a:cubicBezTo>
                      <a:pt x="86" y="27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78" y="31"/>
                      <a:pt x="77" y="30"/>
                      <a:pt x="75" y="29"/>
                    </a:cubicBezTo>
                    <a:cubicBezTo>
                      <a:pt x="74" y="28"/>
                      <a:pt x="73" y="26"/>
                      <a:pt x="72" y="25"/>
                    </a:cubicBezTo>
                    <a:cubicBezTo>
                      <a:pt x="70" y="24"/>
                      <a:pt x="69" y="23"/>
                      <a:pt x="68" y="22"/>
                    </a:cubicBezTo>
                    <a:cubicBezTo>
                      <a:pt x="67" y="21"/>
                      <a:pt x="65" y="20"/>
                      <a:pt x="63" y="19"/>
                    </a:cubicBezTo>
                    <a:cubicBezTo>
                      <a:pt x="61" y="18"/>
                      <a:pt x="59" y="17"/>
                      <a:pt x="57" y="17"/>
                    </a:cubicBezTo>
                    <a:cubicBezTo>
                      <a:pt x="54" y="17"/>
                      <a:pt x="52" y="17"/>
                      <a:pt x="50" y="17"/>
                    </a:cubicBezTo>
                    <a:cubicBezTo>
                      <a:pt x="48" y="17"/>
                      <a:pt x="45" y="18"/>
                      <a:pt x="43" y="19"/>
                    </a:cubicBezTo>
                    <a:cubicBezTo>
                      <a:pt x="41" y="20"/>
                      <a:pt x="39" y="21"/>
                      <a:pt x="37" y="22"/>
                    </a:cubicBezTo>
                    <a:cubicBezTo>
                      <a:pt x="33" y="25"/>
                      <a:pt x="29" y="28"/>
                      <a:pt x="26" y="31"/>
                    </a:cubicBezTo>
                    <a:cubicBezTo>
                      <a:pt x="23" y="35"/>
                      <a:pt x="21" y="39"/>
                      <a:pt x="19" y="43"/>
                    </a:cubicBezTo>
                    <a:cubicBezTo>
                      <a:pt x="17" y="47"/>
                      <a:pt x="16" y="51"/>
                      <a:pt x="15" y="55"/>
                    </a:cubicBezTo>
                    <a:cubicBezTo>
                      <a:pt x="14" y="58"/>
                      <a:pt x="14" y="62"/>
                      <a:pt x="14" y="66"/>
                    </a:cubicBezTo>
                    <a:cubicBezTo>
                      <a:pt x="14" y="68"/>
                      <a:pt x="15" y="70"/>
                      <a:pt x="15" y="72"/>
                    </a:cubicBezTo>
                    <a:cubicBezTo>
                      <a:pt x="16" y="74"/>
                      <a:pt x="17" y="75"/>
                      <a:pt x="18" y="77"/>
                    </a:cubicBezTo>
                    <a:cubicBezTo>
                      <a:pt x="19" y="78"/>
                      <a:pt x="21" y="80"/>
                      <a:pt x="22" y="81"/>
                    </a:cubicBezTo>
                    <a:cubicBezTo>
                      <a:pt x="24" y="82"/>
                      <a:pt x="26" y="83"/>
                      <a:pt x="28" y="83"/>
                    </a:cubicBezTo>
                    <a:cubicBezTo>
                      <a:pt x="29" y="84"/>
                      <a:pt x="31" y="84"/>
                      <a:pt x="32" y="84"/>
                    </a:cubicBezTo>
                    <a:cubicBezTo>
                      <a:pt x="34" y="84"/>
                      <a:pt x="35" y="84"/>
                      <a:pt x="37" y="84"/>
                    </a:cubicBezTo>
                    <a:cubicBezTo>
                      <a:pt x="38" y="84"/>
                      <a:pt x="40" y="83"/>
                      <a:pt x="41" y="83"/>
                    </a:cubicBezTo>
                    <a:cubicBezTo>
                      <a:pt x="43" y="82"/>
                      <a:pt x="44" y="81"/>
                      <a:pt x="45" y="80"/>
                    </a:cubicBezTo>
                    <a:cubicBezTo>
                      <a:pt x="48" y="78"/>
                      <a:pt x="51" y="76"/>
                      <a:pt x="53" y="74"/>
                    </a:cubicBezTo>
                    <a:cubicBezTo>
                      <a:pt x="55" y="71"/>
                      <a:pt x="56" y="69"/>
                      <a:pt x="57" y="66"/>
                    </a:cubicBezTo>
                    <a:cubicBezTo>
                      <a:pt x="58" y="65"/>
                      <a:pt x="59" y="64"/>
                      <a:pt x="59" y="62"/>
                    </a:cubicBezTo>
                    <a:cubicBezTo>
                      <a:pt x="59" y="61"/>
                      <a:pt x="60" y="60"/>
                      <a:pt x="60" y="58"/>
                    </a:cubicBezTo>
                    <a:cubicBezTo>
                      <a:pt x="58" y="58"/>
                      <a:pt x="56" y="58"/>
                      <a:pt x="54" y="57"/>
                    </a:cubicBezTo>
                    <a:cubicBezTo>
                      <a:pt x="52" y="57"/>
                      <a:pt x="50" y="57"/>
                      <a:pt x="48" y="57"/>
                    </a:cubicBezTo>
                    <a:cubicBezTo>
                      <a:pt x="46" y="56"/>
                      <a:pt x="44" y="56"/>
                      <a:pt x="42" y="56"/>
                    </a:cubicBezTo>
                    <a:cubicBezTo>
                      <a:pt x="40" y="56"/>
                      <a:pt x="38" y="55"/>
                      <a:pt x="36" y="55"/>
                    </a:cubicBezTo>
                    <a:cubicBezTo>
                      <a:pt x="35" y="54"/>
                      <a:pt x="34" y="54"/>
                      <a:pt x="34" y="53"/>
                    </a:cubicBezTo>
                    <a:cubicBezTo>
                      <a:pt x="33" y="52"/>
                      <a:pt x="33" y="51"/>
                      <a:pt x="32" y="50"/>
                    </a:cubicBezTo>
                    <a:cubicBezTo>
                      <a:pt x="32" y="48"/>
                      <a:pt x="32" y="47"/>
                      <a:pt x="32" y="46"/>
                    </a:cubicBezTo>
                    <a:cubicBezTo>
                      <a:pt x="33" y="45"/>
                      <a:pt x="33" y="44"/>
                      <a:pt x="33" y="43"/>
                    </a:cubicBezTo>
                    <a:cubicBezTo>
                      <a:pt x="34" y="42"/>
                      <a:pt x="34" y="41"/>
                      <a:pt x="35" y="41"/>
                    </a:cubicBezTo>
                    <a:cubicBezTo>
                      <a:pt x="38" y="40"/>
                      <a:pt x="41" y="40"/>
                      <a:pt x="45" y="40"/>
                    </a:cubicBezTo>
                    <a:cubicBezTo>
                      <a:pt x="48" y="40"/>
                      <a:pt x="51" y="41"/>
                      <a:pt x="54" y="41"/>
                    </a:cubicBezTo>
                    <a:cubicBezTo>
                      <a:pt x="57" y="41"/>
                      <a:pt x="60" y="41"/>
                      <a:pt x="64" y="42"/>
                    </a:cubicBezTo>
                    <a:cubicBezTo>
                      <a:pt x="67" y="42"/>
                      <a:pt x="70" y="43"/>
                      <a:pt x="73" y="44"/>
                    </a:cubicBezTo>
                    <a:cubicBezTo>
                      <a:pt x="75" y="44"/>
                      <a:pt x="77" y="46"/>
                      <a:pt x="78" y="47"/>
                    </a:cubicBezTo>
                    <a:cubicBezTo>
                      <a:pt x="79" y="49"/>
                      <a:pt x="80" y="51"/>
                      <a:pt x="80" y="53"/>
                    </a:cubicBezTo>
                    <a:cubicBezTo>
                      <a:pt x="80" y="55"/>
                      <a:pt x="80" y="57"/>
                      <a:pt x="79" y="59"/>
                    </a:cubicBezTo>
                    <a:cubicBezTo>
                      <a:pt x="79" y="61"/>
                      <a:pt x="78" y="63"/>
                      <a:pt x="77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6" name="ïŝ1iḍê"/>
              <p:cNvSpPr/>
              <p:nvPr/>
            </p:nvSpPr>
            <p:spPr>
              <a:xfrm flipH="1">
                <a:off x="10701122" y="1924900"/>
                <a:ext cx="104977" cy="152746"/>
              </a:xfrm>
              <a:custGeom>
                <a:avLst/>
                <a:gdLst/>
                <a:ahLst/>
                <a:cxnLst/>
                <a:rect l="l" t="t" r="r" b="b"/>
                <a:pathLst>
                  <a:path w="80" h="116" extrusionOk="0">
                    <a:moveTo>
                      <a:pt x="63" y="7"/>
                    </a:moveTo>
                    <a:cubicBezTo>
                      <a:pt x="65" y="10"/>
                      <a:pt x="66" y="13"/>
                      <a:pt x="66" y="16"/>
                    </a:cubicBezTo>
                    <a:cubicBezTo>
                      <a:pt x="66" y="18"/>
                      <a:pt x="66" y="19"/>
                      <a:pt x="66" y="21"/>
                    </a:cubicBezTo>
                    <a:cubicBezTo>
                      <a:pt x="66" y="22"/>
                      <a:pt x="66" y="24"/>
                      <a:pt x="66" y="26"/>
                    </a:cubicBezTo>
                    <a:cubicBezTo>
                      <a:pt x="67" y="29"/>
                      <a:pt x="67" y="32"/>
                      <a:pt x="68" y="35"/>
                    </a:cubicBezTo>
                    <a:cubicBezTo>
                      <a:pt x="68" y="38"/>
                      <a:pt x="69" y="40"/>
                      <a:pt x="70" y="43"/>
                    </a:cubicBezTo>
                    <a:cubicBezTo>
                      <a:pt x="71" y="47"/>
                      <a:pt x="72" y="51"/>
                      <a:pt x="73" y="55"/>
                    </a:cubicBezTo>
                    <a:cubicBezTo>
                      <a:pt x="74" y="60"/>
                      <a:pt x="75" y="64"/>
                      <a:pt x="76" y="68"/>
                    </a:cubicBezTo>
                    <a:cubicBezTo>
                      <a:pt x="76" y="72"/>
                      <a:pt x="77" y="76"/>
                      <a:pt x="78" y="80"/>
                    </a:cubicBezTo>
                    <a:cubicBezTo>
                      <a:pt x="79" y="84"/>
                      <a:pt x="79" y="88"/>
                      <a:pt x="80" y="92"/>
                    </a:cubicBezTo>
                    <a:cubicBezTo>
                      <a:pt x="80" y="94"/>
                      <a:pt x="80" y="97"/>
                      <a:pt x="80" y="99"/>
                    </a:cubicBezTo>
                    <a:cubicBezTo>
                      <a:pt x="80" y="101"/>
                      <a:pt x="79" y="103"/>
                      <a:pt x="79" y="105"/>
                    </a:cubicBezTo>
                    <a:cubicBezTo>
                      <a:pt x="78" y="107"/>
                      <a:pt x="78" y="109"/>
                      <a:pt x="77" y="111"/>
                    </a:cubicBezTo>
                    <a:cubicBezTo>
                      <a:pt x="75" y="113"/>
                      <a:pt x="74" y="114"/>
                      <a:pt x="72" y="115"/>
                    </a:cubicBezTo>
                    <a:cubicBezTo>
                      <a:pt x="71" y="116"/>
                      <a:pt x="70" y="116"/>
                      <a:pt x="69" y="116"/>
                    </a:cubicBezTo>
                    <a:cubicBezTo>
                      <a:pt x="67" y="116"/>
                      <a:pt x="66" y="115"/>
                      <a:pt x="65" y="115"/>
                    </a:cubicBezTo>
                    <a:cubicBezTo>
                      <a:pt x="64" y="114"/>
                      <a:pt x="63" y="113"/>
                      <a:pt x="62" y="112"/>
                    </a:cubicBezTo>
                    <a:cubicBezTo>
                      <a:pt x="61" y="111"/>
                      <a:pt x="61" y="110"/>
                      <a:pt x="60" y="109"/>
                    </a:cubicBezTo>
                    <a:cubicBezTo>
                      <a:pt x="57" y="107"/>
                      <a:pt x="55" y="105"/>
                      <a:pt x="53" y="102"/>
                    </a:cubicBezTo>
                    <a:cubicBezTo>
                      <a:pt x="51" y="100"/>
                      <a:pt x="48" y="97"/>
                      <a:pt x="46" y="94"/>
                    </a:cubicBezTo>
                    <a:cubicBezTo>
                      <a:pt x="44" y="92"/>
                      <a:pt x="42" y="89"/>
                      <a:pt x="40" y="86"/>
                    </a:cubicBezTo>
                    <a:cubicBezTo>
                      <a:pt x="38" y="84"/>
                      <a:pt x="36" y="81"/>
                      <a:pt x="34" y="78"/>
                    </a:cubicBezTo>
                    <a:cubicBezTo>
                      <a:pt x="28" y="72"/>
                      <a:pt x="23" y="66"/>
                      <a:pt x="18" y="60"/>
                    </a:cubicBezTo>
                    <a:cubicBezTo>
                      <a:pt x="12" y="54"/>
                      <a:pt x="7" y="48"/>
                      <a:pt x="1" y="43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1" y="37"/>
                      <a:pt x="1" y="36"/>
                      <a:pt x="1" y="35"/>
                    </a:cubicBezTo>
                    <a:cubicBezTo>
                      <a:pt x="2" y="35"/>
                      <a:pt x="2" y="34"/>
                      <a:pt x="3" y="33"/>
                    </a:cubicBezTo>
                    <a:cubicBezTo>
                      <a:pt x="4" y="32"/>
                      <a:pt x="4" y="31"/>
                      <a:pt x="5" y="30"/>
                    </a:cubicBezTo>
                    <a:cubicBezTo>
                      <a:pt x="7" y="29"/>
                      <a:pt x="9" y="29"/>
                      <a:pt x="10" y="30"/>
                    </a:cubicBezTo>
                    <a:cubicBezTo>
                      <a:pt x="12" y="30"/>
                      <a:pt x="13" y="31"/>
                      <a:pt x="15" y="32"/>
                    </a:cubicBezTo>
                    <a:cubicBezTo>
                      <a:pt x="16" y="33"/>
                      <a:pt x="18" y="35"/>
                      <a:pt x="19" y="36"/>
                    </a:cubicBezTo>
                    <a:cubicBezTo>
                      <a:pt x="20" y="38"/>
                      <a:pt x="21" y="39"/>
                      <a:pt x="22" y="40"/>
                    </a:cubicBezTo>
                    <a:cubicBezTo>
                      <a:pt x="26" y="46"/>
                      <a:pt x="29" y="51"/>
                      <a:pt x="33" y="56"/>
                    </a:cubicBezTo>
                    <a:cubicBezTo>
                      <a:pt x="36" y="61"/>
                      <a:pt x="40" y="66"/>
                      <a:pt x="44" y="71"/>
                    </a:cubicBezTo>
                    <a:cubicBezTo>
                      <a:pt x="45" y="72"/>
                      <a:pt x="46" y="73"/>
                      <a:pt x="46" y="75"/>
                    </a:cubicBezTo>
                    <a:cubicBezTo>
                      <a:pt x="47" y="76"/>
                      <a:pt x="48" y="77"/>
                      <a:pt x="50" y="78"/>
                    </a:cubicBezTo>
                    <a:cubicBezTo>
                      <a:pt x="51" y="79"/>
                      <a:pt x="51" y="80"/>
                      <a:pt x="52" y="81"/>
                    </a:cubicBezTo>
                    <a:cubicBezTo>
                      <a:pt x="53" y="82"/>
                      <a:pt x="54" y="83"/>
                      <a:pt x="55" y="83"/>
                    </a:cubicBezTo>
                    <a:cubicBezTo>
                      <a:pt x="56" y="84"/>
                      <a:pt x="56" y="84"/>
                      <a:pt x="57" y="84"/>
                    </a:cubicBezTo>
                    <a:cubicBezTo>
                      <a:pt x="58" y="85"/>
                      <a:pt x="59" y="84"/>
                      <a:pt x="60" y="84"/>
                    </a:cubicBezTo>
                    <a:cubicBezTo>
                      <a:pt x="60" y="82"/>
                      <a:pt x="60" y="80"/>
                      <a:pt x="60" y="79"/>
                    </a:cubicBezTo>
                    <a:cubicBezTo>
                      <a:pt x="60" y="77"/>
                      <a:pt x="60" y="75"/>
                      <a:pt x="59" y="73"/>
                    </a:cubicBezTo>
                    <a:cubicBezTo>
                      <a:pt x="59" y="71"/>
                      <a:pt x="59" y="69"/>
                      <a:pt x="58" y="67"/>
                    </a:cubicBezTo>
                    <a:cubicBezTo>
                      <a:pt x="57" y="65"/>
                      <a:pt x="57" y="64"/>
                      <a:pt x="57" y="62"/>
                    </a:cubicBezTo>
                    <a:cubicBezTo>
                      <a:pt x="56" y="57"/>
                      <a:pt x="54" y="53"/>
                      <a:pt x="53" y="49"/>
                    </a:cubicBezTo>
                    <a:cubicBezTo>
                      <a:pt x="52" y="45"/>
                      <a:pt x="51" y="40"/>
                      <a:pt x="49" y="36"/>
                    </a:cubicBezTo>
                    <a:cubicBezTo>
                      <a:pt x="49" y="33"/>
                      <a:pt x="48" y="30"/>
                      <a:pt x="47" y="26"/>
                    </a:cubicBezTo>
                    <a:cubicBezTo>
                      <a:pt x="47" y="23"/>
                      <a:pt x="46" y="20"/>
                      <a:pt x="45" y="17"/>
                    </a:cubicBezTo>
                    <a:cubicBezTo>
                      <a:pt x="45" y="15"/>
                      <a:pt x="45" y="14"/>
                      <a:pt x="45" y="12"/>
                    </a:cubicBezTo>
                    <a:cubicBezTo>
                      <a:pt x="45" y="11"/>
                      <a:pt x="45" y="10"/>
                      <a:pt x="45" y="8"/>
                    </a:cubicBezTo>
                    <a:cubicBezTo>
                      <a:pt x="45" y="7"/>
                      <a:pt x="45" y="5"/>
                      <a:pt x="45" y="4"/>
                    </a:cubicBezTo>
                    <a:cubicBezTo>
                      <a:pt x="46" y="3"/>
                      <a:pt x="46" y="1"/>
                      <a:pt x="47" y="0"/>
                    </a:cubicBezTo>
                    <a:cubicBezTo>
                      <a:pt x="49" y="0"/>
                      <a:pt x="50" y="0"/>
                      <a:pt x="51" y="0"/>
                    </a:cubicBezTo>
                    <a:cubicBezTo>
                      <a:pt x="53" y="0"/>
                      <a:pt x="54" y="1"/>
                      <a:pt x="56" y="1"/>
                    </a:cubicBezTo>
                    <a:cubicBezTo>
                      <a:pt x="57" y="2"/>
                      <a:pt x="59" y="3"/>
                      <a:pt x="60" y="4"/>
                    </a:cubicBezTo>
                    <a:cubicBezTo>
                      <a:pt x="61" y="5"/>
                      <a:pt x="62" y="6"/>
                      <a:pt x="63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7" name="íṧlîḓe"/>
              <p:cNvSpPr/>
              <p:nvPr/>
            </p:nvSpPr>
            <p:spPr>
              <a:xfrm flipH="1">
                <a:off x="10421737" y="1933232"/>
                <a:ext cx="140526" cy="136638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4" extrusionOk="0">
                    <a:moveTo>
                      <a:pt x="90" y="43"/>
                    </a:moveTo>
                    <a:cubicBezTo>
                      <a:pt x="85" y="47"/>
                      <a:pt x="81" y="50"/>
                      <a:pt x="76" y="54"/>
                    </a:cubicBezTo>
                    <a:cubicBezTo>
                      <a:pt x="72" y="58"/>
                      <a:pt x="67" y="61"/>
                      <a:pt x="62" y="65"/>
                    </a:cubicBezTo>
                    <a:cubicBezTo>
                      <a:pt x="57" y="69"/>
                      <a:pt x="53" y="72"/>
                      <a:pt x="48" y="76"/>
                    </a:cubicBezTo>
                    <a:cubicBezTo>
                      <a:pt x="43" y="79"/>
                      <a:pt x="38" y="83"/>
                      <a:pt x="34" y="87"/>
                    </a:cubicBezTo>
                    <a:cubicBezTo>
                      <a:pt x="32" y="88"/>
                      <a:pt x="31" y="89"/>
                      <a:pt x="30" y="90"/>
                    </a:cubicBezTo>
                    <a:cubicBezTo>
                      <a:pt x="29" y="91"/>
                      <a:pt x="28" y="92"/>
                      <a:pt x="27" y="93"/>
                    </a:cubicBezTo>
                    <a:cubicBezTo>
                      <a:pt x="26" y="94"/>
                      <a:pt x="24" y="95"/>
                      <a:pt x="23" y="96"/>
                    </a:cubicBezTo>
                    <a:cubicBezTo>
                      <a:pt x="22" y="97"/>
                      <a:pt x="21" y="98"/>
                      <a:pt x="20" y="99"/>
                    </a:cubicBezTo>
                    <a:cubicBezTo>
                      <a:pt x="19" y="100"/>
                      <a:pt x="18" y="100"/>
                      <a:pt x="17" y="101"/>
                    </a:cubicBezTo>
                    <a:cubicBezTo>
                      <a:pt x="15" y="102"/>
                      <a:pt x="14" y="103"/>
                      <a:pt x="13" y="103"/>
                    </a:cubicBezTo>
                    <a:cubicBezTo>
                      <a:pt x="12" y="104"/>
                      <a:pt x="10" y="104"/>
                      <a:pt x="9" y="104"/>
                    </a:cubicBezTo>
                    <a:cubicBezTo>
                      <a:pt x="7" y="104"/>
                      <a:pt x="6" y="104"/>
                      <a:pt x="5" y="103"/>
                    </a:cubicBezTo>
                    <a:cubicBezTo>
                      <a:pt x="3" y="102"/>
                      <a:pt x="2" y="100"/>
                      <a:pt x="1" y="98"/>
                    </a:cubicBezTo>
                    <a:cubicBezTo>
                      <a:pt x="0" y="96"/>
                      <a:pt x="0" y="94"/>
                      <a:pt x="0" y="92"/>
                    </a:cubicBezTo>
                    <a:cubicBezTo>
                      <a:pt x="2" y="90"/>
                      <a:pt x="4" y="87"/>
                      <a:pt x="6" y="85"/>
                    </a:cubicBezTo>
                    <a:cubicBezTo>
                      <a:pt x="8" y="83"/>
                      <a:pt x="11" y="80"/>
                      <a:pt x="13" y="78"/>
                    </a:cubicBezTo>
                    <a:cubicBezTo>
                      <a:pt x="17" y="75"/>
                      <a:pt x="21" y="71"/>
                      <a:pt x="26" y="68"/>
                    </a:cubicBezTo>
                    <a:cubicBezTo>
                      <a:pt x="30" y="65"/>
                      <a:pt x="34" y="62"/>
                      <a:pt x="38" y="58"/>
                    </a:cubicBezTo>
                    <a:cubicBezTo>
                      <a:pt x="43" y="55"/>
                      <a:pt x="47" y="52"/>
                      <a:pt x="52" y="48"/>
                    </a:cubicBezTo>
                    <a:cubicBezTo>
                      <a:pt x="56" y="45"/>
                      <a:pt x="60" y="42"/>
                      <a:pt x="65" y="38"/>
                    </a:cubicBezTo>
                    <a:cubicBezTo>
                      <a:pt x="66" y="37"/>
                      <a:pt x="68" y="35"/>
                      <a:pt x="69" y="34"/>
                    </a:cubicBezTo>
                    <a:cubicBezTo>
                      <a:pt x="71" y="33"/>
                      <a:pt x="72" y="31"/>
                      <a:pt x="74" y="30"/>
                    </a:cubicBezTo>
                    <a:cubicBezTo>
                      <a:pt x="75" y="28"/>
                      <a:pt x="76" y="27"/>
                      <a:pt x="78" y="25"/>
                    </a:cubicBezTo>
                    <a:cubicBezTo>
                      <a:pt x="79" y="23"/>
                      <a:pt x="80" y="22"/>
                      <a:pt x="80" y="20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5"/>
                      <a:pt x="80" y="13"/>
                      <a:pt x="80" y="12"/>
                    </a:cubicBezTo>
                    <a:cubicBezTo>
                      <a:pt x="80" y="11"/>
                      <a:pt x="81" y="9"/>
                      <a:pt x="81" y="8"/>
                    </a:cubicBezTo>
                    <a:cubicBezTo>
                      <a:pt x="82" y="7"/>
                      <a:pt x="83" y="6"/>
                      <a:pt x="84" y="5"/>
                    </a:cubicBezTo>
                    <a:cubicBezTo>
                      <a:pt x="85" y="4"/>
                      <a:pt x="86" y="3"/>
                      <a:pt x="88" y="2"/>
                    </a:cubicBezTo>
                    <a:cubicBezTo>
                      <a:pt x="90" y="1"/>
                      <a:pt x="91" y="1"/>
                      <a:pt x="93" y="1"/>
                    </a:cubicBezTo>
                    <a:cubicBezTo>
                      <a:pt x="95" y="0"/>
                      <a:pt x="96" y="0"/>
                      <a:pt x="98" y="0"/>
                    </a:cubicBezTo>
                    <a:cubicBezTo>
                      <a:pt x="100" y="1"/>
                      <a:pt x="101" y="1"/>
                      <a:pt x="103" y="2"/>
                    </a:cubicBezTo>
                    <a:cubicBezTo>
                      <a:pt x="104" y="4"/>
                      <a:pt x="105" y="7"/>
                      <a:pt x="106" y="9"/>
                    </a:cubicBezTo>
                    <a:cubicBezTo>
                      <a:pt x="106" y="12"/>
                      <a:pt x="107" y="14"/>
                      <a:pt x="106" y="17"/>
                    </a:cubicBezTo>
                    <a:cubicBezTo>
                      <a:pt x="106" y="19"/>
                      <a:pt x="106" y="22"/>
                      <a:pt x="105" y="24"/>
                    </a:cubicBezTo>
                    <a:cubicBezTo>
                      <a:pt x="104" y="26"/>
                      <a:pt x="103" y="29"/>
                      <a:pt x="102" y="31"/>
                    </a:cubicBezTo>
                    <a:cubicBezTo>
                      <a:pt x="98" y="35"/>
                      <a:pt x="94" y="39"/>
                      <a:pt x="90" y="4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8" name="iṥḷíde"/>
              <p:cNvSpPr/>
              <p:nvPr/>
            </p:nvSpPr>
            <p:spPr>
              <a:xfrm flipH="1">
                <a:off x="9813532" y="1837140"/>
                <a:ext cx="245504" cy="245504"/>
              </a:xfrm>
              <a:custGeom>
                <a:avLst/>
                <a:gdLst/>
                <a:ahLst/>
                <a:cxnLst/>
                <a:rect l="l" t="t" r="r" b="b"/>
                <a:pathLst>
                  <a:path w="187" h="187" extrusionOk="0">
                    <a:moveTo>
                      <a:pt x="185" y="67"/>
                    </a:moveTo>
                    <a:cubicBezTo>
                      <a:pt x="183" y="70"/>
                      <a:pt x="180" y="73"/>
                      <a:pt x="178" y="75"/>
                    </a:cubicBezTo>
                    <a:cubicBezTo>
                      <a:pt x="175" y="78"/>
                      <a:pt x="172" y="80"/>
                      <a:pt x="169" y="82"/>
                    </a:cubicBezTo>
                    <a:cubicBezTo>
                      <a:pt x="166" y="84"/>
                      <a:pt x="163" y="86"/>
                      <a:pt x="159" y="88"/>
                    </a:cubicBezTo>
                    <a:cubicBezTo>
                      <a:pt x="156" y="90"/>
                      <a:pt x="153" y="92"/>
                      <a:pt x="150" y="94"/>
                    </a:cubicBezTo>
                    <a:cubicBezTo>
                      <a:pt x="142" y="98"/>
                      <a:pt x="134" y="102"/>
                      <a:pt x="126" y="106"/>
                    </a:cubicBezTo>
                    <a:cubicBezTo>
                      <a:pt x="119" y="111"/>
                      <a:pt x="111" y="115"/>
                      <a:pt x="103" y="120"/>
                    </a:cubicBezTo>
                    <a:cubicBezTo>
                      <a:pt x="95" y="126"/>
                      <a:pt x="86" y="132"/>
                      <a:pt x="78" y="139"/>
                    </a:cubicBezTo>
                    <a:cubicBezTo>
                      <a:pt x="70" y="146"/>
                      <a:pt x="62" y="152"/>
                      <a:pt x="53" y="159"/>
                    </a:cubicBezTo>
                    <a:cubicBezTo>
                      <a:pt x="50" y="162"/>
                      <a:pt x="46" y="165"/>
                      <a:pt x="43" y="168"/>
                    </a:cubicBezTo>
                    <a:cubicBezTo>
                      <a:pt x="39" y="171"/>
                      <a:pt x="36" y="174"/>
                      <a:pt x="33" y="177"/>
                    </a:cubicBezTo>
                    <a:cubicBezTo>
                      <a:pt x="31" y="178"/>
                      <a:pt x="29" y="179"/>
                      <a:pt x="27" y="181"/>
                    </a:cubicBezTo>
                    <a:cubicBezTo>
                      <a:pt x="26" y="182"/>
                      <a:pt x="24" y="183"/>
                      <a:pt x="22" y="184"/>
                    </a:cubicBezTo>
                    <a:cubicBezTo>
                      <a:pt x="20" y="185"/>
                      <a:pt x="18" y="186"/>
                      <a:pt x="16" y="186"/>
                    </a:cubicBezTo>
                    <a:cubicBezTo>
                      <a:pt x="14" y="187"/>
                      <a:pt x="12" y="187"/>
                      <a:pt x="10" y="186"/>
                    </a:cubicBezTo>
                    <a:cubicBezTo>
                      <a:pt x="7" y="185"/>
                      <a:pt x="5" y="183"/>
                      <a:pt x="3" y="180"/>
                    </a:cubicBezTo>
                    <a:cubicBezTo>
                      <a:pt x="1" y="178"/>
                      <a:pt x="0" y="175"/>
                      <a:pt x="0" y="172"/>
                    </a:cubicBezTo>
                    <a:cubicBezTo>
                      <a:pt x="0" y="169"/>
                      <a:pt x="0" y="166"/>
                      <a:pt x="1" y="163"/>
                    </a:cubicBezTo>
                    <a:cubicBezTo>
                      <a:pt x="1" y="160"/>
                      <a:pt x="3" y="157"/>
                      <a:pt x="5" y="155"/>
                    </a:cubicBezTo>
                    <a:cubicBezTo>
                      <a:pt x="8" y="150"/>
                      <a:pt x="12" y="145"/>
                      <a:pt x="16" y="141"/>
                    </a:cubicBezTo>
                    <a:cubicBezTo>
                      <a:pt x="21" y="137"/>
                      <a:pt x="25" y="133"/>
                      <a:pt x="30" y="130"/>
                    </a:cubicBezTo>
                    <a:cubicBezTo>
                      <a:pt x="35" y="126"/>
                      <a:pt x="40" y="122"/>
                      <a:pt x="45" y="119"/>
                    </a:cubicBezTo>
                    <a:cubicBezTo>
                      <a:pt x="50" y="116"/>
                      <a:pt x="56" y="113"/>
                      <a:pt x="61" y="109"/>
                    </a:cubicBezTo>
                    <a:cubicBezTo>
                      <a:pt x="56" y="107"/>
                      <a:pt x="52" y="104"/>
                      <a:pt x="50" y="100"/>
                    </a:cubicBezTo>
                    <a:cubicBezTo>
                      <a:pt x="47" y="96"/>
                      <a:pt x="46" y="92"/>
                      <a:pt x="45" y="88"/>
                    </a:cubicBezTo>
                    <a:cubicBezTo>
                      <a:pt x="44" y="83"/>
                      <a:pt x="43" y="79"/>
                      <a:pt x="43" y="74"/>
                    </a:cubicBezTo>
                    <a:cubicBezTo>
                      <a:pt x="44" y="69"/>
                      <a:pt x="45" y="64"/>
                      <a:pt x="46" y="60"/>
                    </a:cubicBezTo>
                    <a:cubicBezTo>
                      <a:pt x="48" y="51"/>
                      <a:pt x="51" y="43"/>
                      <a:pt x="56" y="34"/>
                    </a:cubicBezTo>
                    <a:cubicBezTo>
                      <a:pt x="60" y="26"/>
                      <a:pt x="65" y="18"/>
                      <a:pt x="70" y="11"/>
                    </a:cubicBezTo>
                    <a:cubicBezTo>
                      <a:pt x="72" y="9"/>
                      <a:pt x="73" y="7"/>
                      <a:pt x="75" y="6"/>
                    </a:cubicBezTo>
                    <a:cubicBezTo>
                      <a:pt x="77" y="4"/>
                      <a:pt x="79" y="3"/>
                      <a:pt x="81" y="2"/>
                    </a:cubicBezTo>
                    <a:cubicBezTo>
                      <a:pt x="84" y="1"/>
                      <a:pt x="86" y="0"/>
                      <a:pt x="89" y="0"/>
                    </a:cubicBezTo>
                    <a:cubicBezTo>
                      <a:pt x="91" y="0"/>
                      <a:pt x="93" y="0"/>
                      <a:pt x="96" y="1"/>
                    </a:cubicBezTo>
                    <a:cubicBezTo>
                      <a:pt x="98" y="2"/>
                      <a:pt x="100" y="4"/>
                      <a:pt x="100" y="5"/>
                    </a:cubicBezTo>
                    <a:cubicBezTo>
                      <a:pt x="101" y="7"/>
                      <a:pt x="101" y="9"/>
                      <a:pt x="101" y="11"/>
                    </a:cubicBezTo>
                    <a:cubicBezTo>
                      <a:pt x="101" y="13"/>
                      <a:pt x="101" y="15"/>
                      <a:pt x="100" y="17"/>
                    </a:cubicBezTo>
                    <a:cubicBezTo>
                      <a:pt x="99" y="19"/>
                      <a:pt x="99" y="21"/>
                      <a:pt x="98" y="23"/>
                    </a:cubicBezTo>
                    <a:cubicBezTo>
                      <a:pt x="95" y="29"/>
                      <a:pt x="92" y="35"/>
                      <a:pt x="89" y="41"/>
                    </a:cubicBezTo>
                    <a:cubicBezTo>
                      <a:pt x="86" y="46"/>
                      <a:pt x="83" y="52"/>
                      <a:pt x="80" y="58"/>
                    </a:cubicBezTo>
                    <a:cubicBezTo>
                      <a:pt x="80" y="60"/>
                      <a:pt x="79" y="63"/>
                      <a:pt x="78" y="65"/>
                    </a:cubicBezTo>
                    <a:cubicBezTo>
                      <a:pt x="78" y="68"/>
                      <a:pt x="77" y="70"/>
                      <a:pt x="78" y="73"/>
                    </a:cubicBezTo>
                    <a:cubicBezTo>
                      <a:pt x="78" y="75"/>
                      <a:pt x="78" y="77"/>
                      <a:pt x="79" y="79"/>
                    </a:cubicBezTo>
                    <a:cubicBezTo>
                      <a:pt x="81" y="81"/>
                      <a:pt x="82" y="83"/>
                      <a:pt x="85" y="84"/>
                    </a:cubicBezTo>
                    <a:cubicBezTo>
                      <a:pt x="89" y="85"/>
                      <a:pt x="93" y="84"/>
                      <a:pt x="97" y="83"/>
                    </a:cubicBezTo>
                    <a:cubicBezTo>
                      <a:pt x="100" y="82"/>
                      <a:pt x="104" y="80"/>
                      <a:pt x="108" y="78"/>
                    </a:cubicBezTo>
                    <a:cubicBezTo>
                      <a:pt x="111" y="76"/>
                      <a:pt x="115" y="73"/>
                      <a:pt x="118" y="71"/>
                    </a:cubicBezTo>
                    <a:cubicBezTo>
                      <a:pt x="121" y="69"/>
                      <a:pt x="125" y="66"/>
                      <a:pt x="128" y="64"/>
                    </a:cubicBezTo>
                    <a:cubicBezTo>
                      <a:pt x="131" y="62"/>
                      <a:pt x="135" y="60"/>
                      <a:pt x="138" y="57"/>
                    </a:cubicBezTo>
                    <a:cubicBezTo>
                      <a:pt x="141" y="55"/>
                      <a:pt x="145" y="52"/>
                      <a:pt x="148" y="50"/>
                    </a:cubicBezTo>
                    <a:cubicBezTo>
                      <a:pt x="151" y="48"/>
                      <a:pt x="155" y="45"/>
                      <a:pt x="158" y="43"/>
                    </a:cubicBezTo>
                    <a:cubicBezTo>
                      <a:pt x="162" y="41"/>
                      <a:pt x="165" y="39"/>
                      <a:pt x="169" y="38"/>
                    </a:cubicBezTo>
                    <a:cubicBezTo>
                      <a:pt x="171" y="37"/>
                      <a:pt x="173" y="37"/>
                      <a:pt x="174" y="38"/>
                    </a:cubicBezTo>
                    <a:cubicBezTo>
                      <a:pt x="176" y="38"/>
                      <a:pt x="177" y="39"/>
                      <a:pt x="179" y="40"/>
                    </a:cubicBezTo>
                    <a:cubicBezTo>
                      <a:pt x="181" y="42"/>
                      <a:pt x="182" y="43"/>
                      <a:pt x="184" y="46"/>
                    </a:cubicBezTo>
                    <a:cubicBezTo>
                      <a:pt x="185" y="48"/>
                      <a:pt x="186" y="50"/>
                      <a:pt x="187" y="52"/>
                    </a:cubicBezTo>
                    <a:cubicBezTo>
                      <a:pt x="187" y="55"/>
                      <a:pt x="187" y="57"/>
                      <a:pt x="187" y="60"/>
                    </a:cubicBezTo>
                    <a:cubicBezTo>
                      <a:pt x="187" y="62"/>
                      <a:pt x="186" y="64"/>
                      <a:pt x="185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49" name="íşľïḍe"/>
              <p:cNvSpPr/>
              <p:nvPr/>
            </p:nvSpPr>
            <p:spPr>
              <a:xfrm flipH="1">
                <a:off x="9979053" y="1629962"/>
                <a:ext cx="166631" cy="225508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72" extrusionOk="0">
                    <a:moveTo>
                      <a:pt x="122" y="79"/>
                    </a:moveTo>
                    <a:cubicBezTo>
                      <a:pt x="124" y="83"/>
                      <a:pt x="125" y="87"/>
                      <a:pt x="126" y="91"/>
                    </a:cubicBezTo>
                    <a:cubicBezTo>
                      <a:pt x="127" y="95"/>
                      <a:pt x="127" y="99"/>
                      <a:pt x="126" y="103"/>
                    </a:cubicBezTo>
                    <a:cubicBezTo>
                      <a:pt x="126" y="108"/>
                      <a:pt x="125" y="112"/>
                      <a:pt x="124" y="116"/>
                    </a:cubicBezTo>
                    <a:cubicBezTo>
                      <a:pt x="123" y="120"/>
                      <a:pt x="121" y="124"/>
                      <a:pt x="120" y="128"/>
                    </a:cubicBezTo>
                    <a:cubicBezTo>
                      <a:pt x="116" y="135"/>
                      <a:pt x="112" y="142"/>
                      <a:pt x="107" y="149"/>
                    </a:cubicBezTo>
                    <a:cubicBezTo>
                      <a:pt x="101" y="155"/>
                      <a:pt x="95" y="160"/>
                      <a:pt x="88" y="164"/>
                    </a:cubicBezTo>
                    <a:cubicBezTo>
                      <a:pt x="84" y="167"/>
                      <a:pt x="79" y="168"/>
                      <a:pt x="75" y="170"/>
                    </a:cubicBezTo>
                    <a:cubicBezTo>
                      <a:pt x="70" y="171"/>
                      <a:pt x="65" y="172"/>
                      <a:pt x="61" y="172"/>
                    </a:cubicBezTo>
                    <a:cubicBezTo>
                      <a:pt x="58" y="170"/>
                      <a:pt x="56" y="168"/>
                      <a:pt x="53" y="166"/>
                    </a:cubicBezTo>
                    <a:cubicBezTo>
                      <a:pt x="51" y="163"/>
                      <a:pt x="49" y="161"/>
                      <a:pt x="47" y="158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49" y="154"/>
                      <a:pt x="51" y="153"/>
                      <a:pt x="53" y="153"/>
                    </a:cubicBezTo>
                    <a:cubicBezTo>
                      <a:pt x="55" y="152"/>
                      <a:pt x="57" y="152"/>
                      <a:pt x="59" y="151"/>
                    </a:cubicBezTo>
                    <a:cubicBezTo>
                      <a:pt x="61" y="151"/>
                      <a:pt x="63" y="150"/>
                      <a:pt x="65" y="149"/>
                    </a:cubicBezTo>
                    <a:cubicBezTo>
                      <a:pt x="66" y="149"/>
                      <a:pt x="68" y="148"/>
                      <a:pt x="70" y="147"/>
                    </a:cubicBezTo>
                    <a:cubicBezTo>
                      <a:pt x="73" y="145"/>
                      <a:pt x="76" y="143"/>
                      <a:pt x="80" y="141"/>
                    </a:cubicBezTo>
                    <a:cubicBezTo>
                      <a:pt x="83" y="139"/>
                      <a:pt x="86" y="136"/>
                      <a:pt x="89" y="133"/>
                    </a:cubicBezTo>
                    <a:cubicBezTo>
                      <a:pt x="92" y="130"/>
                      <a:pt x="94" y="127"/>
                      <a:pt x="96" y="124"/>
                    </a:cubicBezTo>
                    <a:cubicBezTo>
                      <a:pt x="99" y="120"/>
                      <a:pt x="100" y="117"/>
                      <a:pt x="102" y="113"/>
                    </a:cubicBezTo>
                    <a:cubicBezTo>
                      <a:pt x="103" y="110"/>
                      <a:pt x="103" y="106"/>
                      <a:pt x="103" y="102"/>
                    </a:cubicBezTo>
                    <a:cubicBezTo>
                      <a:pt x="103" y="98"/>
                      <a:pt x="102" y="94"/>
                      <a:pt x="100" y="91"/>
                    </a:cubicBezTo>
                    <a:cubicBezTo>
                      <a:pt x="99" y="90"/>
                      <a:pt x="98" y="89"/>
                      <a:pt x="98" y="88"/>
                    </a:cubicBezTo>
                    <a:cubicBezTo>
                      <a:pt x="97" y="86"/>
                      <a:pt x="96" y="85"/>
                      <a:pt x="96" y="84"/>
                    </a:cubicBezTo>
                    <a:cubicBezTo>
                      <a:pt x="95" y="83"/>
                      <a:pt x="94" y="83"/>
                      <a:pt x="93" y="82"/>
                    </a:cubicBezTo>
                    <a:cubicBezTo>
                      <a:pt x="92" y="82"/>
                      <a:pt x="91" y="82"/>
                      <a:pt x="90" y="83"/>
                    </a:cubicBezTo>
                    <a:cubicBezTo>
                      <a:pt x="87" y="84"/>
                      <a:pt x="84" y="86"/>
                      <a:pt x="82" y="88"/>
                    </a:cubicBezTo>
                    <a:cubicBezTo>
                      <a:pt x="79" y="90"/>
                      <a:pt x="77" y="92"/>
                      <a:pt x="74" y="94"/>
                    </a:cubicBezTo>
                    <a:cubicBezTo>
                      <a:pt x="72" y="96"/>
                      <a:pt x="69" y="98"/>
                      <a:pt x="67" y="100"/>
                    </a:cubicBezTo>
                    <a:cubicBezTo>
                      <a:pt x="64" y="101"/>
                      <a:pt x="61" y="103"/>
                      <a:pt x="59" y="105"/>
                    </a:cubicBezTo>
                    <a:cubicBezTo>
                      <a:pt x="57" y="107"/>
                      <a:pt x="54" y="108"/>
                      <a:pt x="52" y="109"/>
                    </a:cubicBezTo>
                    <a:cubicBezTo>
                      <a:pt x="50" y="111"/>
                      <a:pt x="47" y="112"/>
                      <a:pt x="45" y="113"/>
                    </a:cubicBezTo>
                    <a:cubicBezTo>
                      <a:pt x="42" y="114"/>
                      <a:pt x="40" y="115"/>
                      <a:pt x="37" y="115"/>
                    </a:cubicBezTo>
                    <a:cubicBezTo>
                      <a:pt x="35" y="115"/>
                      <a:pt x="32" y="116"/>
                      <a:pt x="29" y="115"/>
                    </a:cubicBezTo>
                    <a:cubicBezTo>
                      <a:pt x="27" y="115"/>
                      <a:pt x="24" y="114"/>
                      <a:pt x="22" y="113"/>
                    </a:cubicBezTo>
                    <a:cubicBezTo>
                      <a:pt x="20" y="112"/>
                      <a:pt x="18" y="110"/>
                      <a:pt x="16" y="109"/>
                    </a:cubicBezTo>
                    <a:cubicBezTo>
                      <a:pt x="14" y="107"/>
                      <a:pt x="13" y="105"/>
                      <a:pt x="11" y="103"/>
                    </a:cubicBezTo>
                    <a:cubicBezTo>
                      <a:pt x="10" y="101"/>
                      <a:pt x="9" y="98"/>
                      <a:pt x="7" y="96"/>
                    </a:cubicBezTo>
                    <a:cubicBezTo>
                      <a:pt x="4" y="89"/>
                      <a:pt x="1" y="82"/>
                      <a:pt x="1" y="74"/>
                    </a:cubicBezTo>
                    <a:cubicBezTo>
                      <a:pt x="0" y="66"/>
                      <a:pt x="0" y="58"/>
                      <a:pt x="2" y="50"/>
                    </a:cubicBezTo>
                    <a:cubicBezTo>
                      <a:pt x="2" y="46"/>
                      <a:pt x="3" y="42"/>
                      <a:pt x="5" y="38"/>
                    </a:cubicBezTo>
                    <a:cubicBezTo>
                      <a:pt x="6" y="34"/>
                      <a:pt x="8" y="31"/>
                      <a:pt x="10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20" y="15"/>
                      <a:pt x="23" y="12"/>
                      <a:pt x="26" y="10"/>
                    </a:cubicBezTo>
                    <a:cubicBezTo>
                      <a:pt x="30" y="8"/>
                      <a:pt x="34" y="5"/>
                      <a:pt x="39" y="4"/>
                    </a:cubicBezTo>
                    <a:cubicBezTo>
                      <a:pt x="43" y="2"/>
                      <a:pt x="48" y="1"/>
                      <a:pt x="53" y="0"/>
                    </a:cubicBezTo>
                    <a:cubicBezTo>
                      <a:pt x="58" y="0"/>
                      <a:pt x="62" y="0"/>
                      <a:pt x="67" y="2"/>
                    </a:cubicBezTo>
                    <a:cubicBezTo>
                      <a:pt x="71" y="3"/>
                      <a:pt x="76" y="5"/>
                      <a:pt x="79" y="8"/>
                    </a:cubicBezTo>
                    <a:cubicBezTo>
                      <a:pt x="80" y="8"/>
                      <a:pt x="80" y="9"/>
                      <a:pt x="81" y="9"/>
                    </a:cubicBezTo>
                    <a:cubicBezTo>
                      <a:pt x="81" y="10"/>
                      <a:pt x="82" y="10"/>
                      <a:pt x="82" y="11"/>
                    </a:cubicBezTo>
                    <a:cubicBezTo>
                      <a:pt x="83" y="11"/>
                      <a:pt x="83" y="12"/>
                      <a:pt x="83" y="13"/>
                    </a:cubicBezTo>
                    <a:cubicBezTo>
                      <a:pt x="83" y="14"/>
                      <a:pt x="82" y="14"/>
                      <a:pt x="82" y="15"/>
                    </a:cubicBezTo>
                    <a:cubicBezTo>
                      <a:pt x="82" y="15"/>
                      <a:pt x="81" y="16"/>
                      <a:pt x="81" y="16"/>
                    </a:cubicBezTo>
                    <a:cubicBezTo>
                      <a:pt x="80" y="17"/>
                      <a:pt x="79" y="17"/>
                      <a:pt x="79" y="17"/>
                    </a:cubicBezTo>
                    <a:cubicBezTo>
                      <a:pt x="76" y="19"/>
                      <a:pt x="74" y="20"/>
                      <a:pt x="71" y="20"/>
                    </a:cubicBezTo>
                    <a:cubicBezTo>
                      <a:pt x="68" y="21"/>
                      <a:pt x="66" y="22"/>
                      <a:pt x="63" y="22"/>
                    </a:cubicBezTo>
                    <a:cubicBezTo>
                      <a:pt x="60" y="23"/>
                      <a:pt x="57" y="24"/>
                      <a:pt x="54" y="24"/>
                    </a:cubicBezTo>
                    <a:cubicBezTo>
                      <a:pt x="52" y="25"/>
                      <a:pt x="49" y="26"/>
                      <a:pt x="47" y="28"/>
                    </a:cubicBezTo>
                    <a:cubicBezTo>
                      <a:pt x="42" y="30"/>
                      <a:pt x="39" y="33"/>
                      <a:pt x="35" y="37"/>
                    </a:cubicBezTo>
                    <a:cubicBezTo>
                      <a:pt x="32" y="41"/>
                      <a:pt x="30" y="46"/>
                      <a:pt x="28" y="50"/>
                    </a:cubicBezTo>
                    <a:cubicBezTo>
                      <a:pt x="27" y="53"/>
                      <a:pt x="26" y="55"/>
                      <a:pt x="25" y="57"/>
                    </a:cubicBezTo>
                    <a:cubicBezTo>
                      <a:pt x="25" y="60"/>
                      <a:pt x="25" y="62"/>
                      <a:pt x="25" y="65"/>
                    </a:cubicBezTo>
                    <a:cubicBezTo>
                      <a:pt x="24" y="67"/>
                      <a:pt x="25" y="70"/>
                      <a:pt x="25" y="72"/>
                    </a:cubicBezTo>
                    <a:cubicBezTo>
                      <a:pt x="26" y="74"/>
                      <a:pt x="27" y="77"/>
                      <a:pt x="28" y="79"/>
                    </a:cubicBezTo>
                    <a:cubicBezTo>
                      <a:pt x="28" y="81"/>
                      <a:pt x="29" y="82"/>
                      <a:pt x="31" y="83"/>
                    </a:cubicBezTo>
                    <a:cubicBezTo>
                      <a:pt x="32" y="84"/>
                      <a:pt x="33" y="85"/>
                      <a:pt x="35" y="85"/>
                    </a:cubicBezTo>
                    <a:cubicBezTo>
                      <a:pt x="36" y="86"/>
                      <a:pt x="38" y="86"/>
                      <a:pt x="40" y="85"/>
                    </a:cubicBezTo>
                    <a:cubicBezTo>
                      <a:pt x="41" y="85"/>
                      <a:pt x="43" y="84"/>
                      <a:pt x="44" y="83"/>
                    </a:cubicBezTo>
                    <a:cubicBezTo>
                      <a:pt x="46" y="82"/>
                      <a:pt x="48" y="80"/>
                      <a:pt x="50" y="78"/>
                    </a:cubicBezTo>
                    <a:cubicBezTo>
                      <a:pt x="52" y="77"/>
                      <a:pt x="54" y="75"/>
                      <a:pt x="56" y="73"/>
                    </a:cubicBezTo>
                    <a:cubicBezTo>
                      <a:pt x="58" y="71"/>
                      <a:pt x="60" y="69"/>
                      <a:pt x="62" y="67"/>
                    </a:cubicBezTo>
                    <a:cubicBezTo>
                      <a:pt x="64" y="65"/>
                      <a:pt x="66" y="64"/>
                      <a:pt x="68" y="62"/>
                    </a:cubicBezTo>
                    <a:cubicBezTo>
                      <a:pt x="73" y="59"/>
                      <a:pt x="78" y="57"/>
                      <a:pt x="83" y="56"/>
                    </a:cubicBezTo>
                    <a:cubicBezTo>
                      <a:pt x="89" y="55"/>
                      <a:pt x="95" y="55"/>
                      <a:pt x="100" y="57"/>
                    </a:cubicBezTo>
                    <a:cubicBezTo>
                      <a:pt x="105" y="59"/>
                      <a:pt x="109" y="62"/>
                      <a:pt x="113" y="66"/>
                    </a:cubicBezTo>
                    <a:cubicBezTo>
                      <a:pt x="117" y="70"/>
                      <a:pt x="120" y="75"/>
                      <a:pt x="122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0" name="isľîďê"/>
              <p:cNvSpPr/>
              <p:nvPr/>
            </p:nvSpPr>
            <p:spPr>
              <a:xfrm flipH="1">
                <a:off x="10225667" y="1551089"/>
                <a:ext cx="311601" cy="311047"/>
              </a:xfrm>
              <a:custGeom>
                <a:avLst/>
                <a:gdLst/>
                <a:ahLst/>
                <a:cxnLst/>
                <a:rect l="l" t="t" r="r" b="b"/>
                <a:pathLst>
                  <a:path w="237" h="237" extrusionOk="0">
                    <a:moveTo>
                      <a:pt x="121" y="223"/>
                    </a:moveTo>
                    <a:cubicBezTo>
                      <a:pt x="119" y="225"/>
                      <a:pt x="117" y="227"/>
                      <a:pt x="114" y="229"/>
                    </a:cubicBezTo>
                    <a:cubicBezTo>
                      <a:pt x="112" y="230"/>
                      <a:pt x="109" y="232"/>
                      <a:pt x="106" y="233"/>
                    </a:cubicBezTo>
                    <a:cubicBezTo>
                      <a:pt x="103" y="235"/>
                      <a:pt x="101" y="236"/>
                      <a:pt x="98" y="236"/>
                    </a:cubicBezTo>
                    <a:cubicBezTo>
                      <a:pt x="95" y="237"/>
                      <a:pt x="92" y="236"/>
                      <a:pt x="89" y="235"/>
                    </a:cubicBezTo>
                    <a:cubicBezTo>
                      <a:pt x="87" y="234"/>
                      <a:pt x="85" y="232"/>
                      <a:pt x="84" y="230"/>
                    </a:cubicBezTo>
                    <a:cubicBezTo>
                      <a:pt x="83" y="228"/>
                      <a:pt x="82" y="226"/>
                      <a:pt x="82" y="224"/>
                    </a:cubicBezTo>
                    <a:cubicBezTo>
                      <a:pt x="81" y="222"/>
                      <a:pt x="81" y="220"/>
                      <a:pt x="82" y="218"/>
                    </a:cubicBezTo>
                    <a:cubicBezTo>
                      <a:pt x="82" y="215"/>
                      <a:pt x="83" y="213"/>
                      <a:pt x="84" y="211"/>
                    </a:cubicBezTo>
                    <a:cubicBezTo>
                      <a:pt x="85" y="208"/>
                      <a:pt x="87" y="205"/>
                      <a:pt x="89" y="203"/>
                    </a:cubicBezTo>
                    <a:cubicBezTo>
                      <a:pt x="91" y="200"/>
                      <a:pt x="93" y="197"/>
                      <a:pt x="95" y="195"/>
                    </a:cubicBezTo>
                    <a:cubicBezTo>
                      <a:pt x="97" y="192"/>
                      <a:pt x="100" y="189"/>
                      <a:pt x="102" y="187"/>
                    </a:cubicBezTo>
                    <a:cubicBezTo>
                      <a:pt x="104" y="184"/>
                      <a:pt x="107" y="182"/>
                      <a:pt x="109" y="179"/>
                    </a:cubicBezTo>
                    <a:cubicBezTo>
                      <a:pt x="112" y="176"/>
                      <a:pt x="115" y="172"/>
                      <a:pt x="118" y="168"/>
                    </a:cubicBezTo>
                    <a:cubicBezTo>
                      <a:pt x="121" y="164"/>
                      <a:pt x="123" y="160"/>
                      <a:pt x="125" y="155"/>
                    </a:cubicBezTo>
                    <a:cubicBezTo>
                      <a:pt x="123" y="153"/>
                      <a:pt x="121" y="151"/>
                      <a:pt x="118" y="149"/>
                    </a:cubicBezTo>
                    <a:cubicBezTo>
                      <a:pt x="116" y="146"/>
                      <a:pt x="114" y="144"/>
                      <a:pt x="112" y="142"/>
                    </a:cubicBezTo>
                    <a:cubicBezTo>
                      <a:pt x="108" y="140"/>
                      <a:pt x="105" y="137"/>
                      <a:pt x="102" y="135"/>
                    </a:cubicBezTo>
                    <a:cubicBezTo>
                      <a:pt x="98" y="133"/>
                      <a:pt x="95" y="130"/>
                      <a:pt x="92" y="128"/>
                    </a:cubicBezTo>
                    <a:cubicBezTo>
                      <a:pt x="89" y="125"/>
                      <a:pt x="85" y="123"/>
                      <a:pt x="82" y="120"/>
                    </a:cubicBezTo>
                    <a:cubicBezTo>
                      <a:pt x="79" y="118"/>
                      <a:pt x="76" y="115"/>
                      <a:pt x="73" y="113"/>
                    </a:cubicBezTo>
                    <a:cubicBezTo>
                      <a:pt x="67" y="120"/>
                      <a:pt x="61" y="127"/>
                      <a:pt x="56" y="135"/>
                    </a:cubicBezTo>
                    <a:cubicBezTo>
                      <a:pt x="51" y="142"/>
                      <a:pt x="45" y="149"/>
                      <a:pt x="39" y="156"/>
                    </a:cubicBezTo>
                    <a:cubicBezTo>
                      <a:pt x="36" y="158"/>
                      <a:pt x="34" y="160"/>
                      <a:pt x="31" y="163"/>
                    </a:cubicBezTo>
                    <a:cubicBezTo>
                      <a:pt x="29" y="165"/>
                      <a:pt x="26" y="167"/>
                      <a:pt x="23" y="168"/>
                    </a:cubicBezTo>
                    <a:cubicBezTo>
                      <a:pt x="20" y="171"/>
                      <a:pt x="16" y="172"/>
                      <a:pt x="13" y="172"/>
                    </a:cubicBezTo>
                    <a:cubicBezTo>
                      <a:pt x="10" y="172"/>
                      <a:pt x="7" y="172"/>
                      <a:pt x="6" y="169"/>
                    </a:cubicBezTo>
                    <a:cubicBezTo>
                      <a:pt x="3" y="166"/>
                      <a:pt x="2" y="163"/>
                      <a:pt x="1" y="160"/>
                    </a:cubicBezTo>
                    <a:cubicBezTo>
                      <a:pt x="0" y="156"/>
                      <a:pt x="0" y="153"/>
                      <a:pt x="0" y="149"/>
                    </a:cubicBezTo>
                    <a:cubicBezTo>
                      <a:pt x="1" y="145"/>
                      <a:pt x="1" y="142"/>
                      <a:pt x="3" y="139"/>
                    </a:cubicBezTo>
                    <a:cubicBezTo>
                      <a:pt x="4" y="135"/>
                      <a:pt x="6" y="132"/>
                      <a:pt x="8" y="129"/>
                    </a:cubicBezTo>
                    <a:cubicBezTo>
                      <a:pt x="10" y="126"/>
                      <a:pt x="13" y="123"/>
                      <a:pt x="16" y="120"/>
                    </a:cubicBezTo>
                    <a:cubicBezTo>
                      <a:pt x="18" y="116"/>
                      <a:pt x="21" y="113"/>
                      <a:pt x="24" y="110"/>
                    </a:cubicBezTo>
                    <a:cubicBezTo>
                      <a:pt x="30" y="104"/>
                      <a:pt x="36" y="98"/>
                      <a:pt x="42" y="92"/>
                    </a:cubicBezTo>
                    <a:cubicBezTo>
                      <a:pt x="48" y="86"/>
                      <a:pt x="54" y="80"/>
                      <a:pt x="61" y="75"/>
                    </a:cubicBezTo>
                    <a:cubicBezTo>
                      <a:pt x="67" y="69"/>
                      <a:pt x="74" y="63"/>
                      <a:pt x="80" y="57"/>
                    </a:cubicBezTo>
                    <a:cubicBezTo>
                      <a:pt x="87" y="51"/>
                      <a:pt x="93" y="45"/>
                      <a:pt x="100" y="39"/>
                    </a:cubicBezTo>
                    <a:cubicBezTo>
                      <a:pt x="103" y="37"/>
                      <a:pt x="105" y="35"/>
                      <a:pt x="108" y="33"/>
                    </a:cubicBezTo>
                    <a:cubicBezTo>
                      <a:pt x="110" y="31"/>
                      <a:pt x="112" y="29"/>
                      <a:pt x="115" y="26"/>
                    </a:cubicBezTo>
                    <a:cubicBezTo>
                      <a:pt x="117" y="24"/>
                      <a:pt x="120" y="22"/>
                      <a:pt x="122" y="20"/>
                    </a:cubicBezTo>
                    <a:cubicBezTo>
                      <a:pt x="125" y="17"/>
                      <a:pt x="127" y="15"/>
                      <a:pt x="130" y="13"/>
                    </a:cubicBezTo>
                    <a:cubicBezTo>
                      <a:pt x="132" y="11"/>
                      <a:pt x="134" y="10"/>
                      <a:pt x="136" y="8"/>
                    </a:cubicBezTo>
                    <a:cubicBezTo>
                      <a:pt x="139" y="6"/>
                      <a:pt x="141" y="5"/>
                      <a:pt x="144" y="3"/>
                    </a:cubicBezTo>
                    <a:cubicBezTo>
                      <a:pt x="146" y="2"/>
                      <a:pt x="149" y="1"/>
                      <a:pt x="151" y="0"/>
                    </a:cubicBezTo>
                    <a:cubicBezTo>
                      <a:pt x="154" y="0"/>
                      <a:pt x="157" y="0"/>
                      <a:pt x="160" y="1"/>
                    </a:cubicBezTo>
                    <a:cubicBezTo>
                      <a:pt x="163" y="4"/>
                      <a:pt x="166" y="6"/>
                      <a:pt x="168" y="10"/>
                    </a:cubicBezTo>
                    <a:cubicBezTo>
                      <a:pt x="170" y="13"/>
                      <a:pt x="170" y="17"/>
                      <a:pt x="170" y="21"/>
                    </a:cubicBezTo>
                    <a:cubicBezTo>
                      <a:pt x="170" y="25"/>
                      <a:pt x="169" y="29"/>
                      <a:pt x="167" y="33"/>
                    </a:cubicBezTo>
                    <a:cubicBezTo>
                      <a:pt x="165" y="37"/>
                      <a:pt x="163" y="40"/>
                      <a:pt x="160" y="44"/>
                    </a:cubicBezTo>
                    <a:cubicBezTo>
                      <a:pt x="158" y="45"/>
                      <a:pt x="158" y="45"/>
                      <a:pt x="158" y="45"/>
                    </a:cubicBezTo>
                    <a:cubicBezTo>
                      <a:pt x="155" y="47"/>
                      <a:pt x="155" y="47"/>
                      <a:pt x="155" y="47"/>
                    </a:cubicBezTo>
                    <a:cubicBezTo>
                      <a:pt x="155" y="48"/>
                      <a:pt x="155" y="48"/>
                      <a:pt x="155" y="48"/>
                    </a:cubicBezTo>
                    <a:cubicBezTo>
                      <a:pt x="151" y="51"/>
                      <a:pt x="148" y="54"/>
                      <a:pt x="145" y="56"/>
                    </a:cubicBezTo>
                    <a:cubicBezTo>
                      <a:pt x="141" y="59"/>
                      <a:pt x="138" y="62"/>
                      <a:pt x="134" y="64"/>
                    </a:cubicBezTo>
                    <a:cubicBezTo>
                      <a:pt x="130" y="67"/>
                      <a:pt x="126" y="69"/>
                      <a:pt x="123" y="72"/>
                    </a:cubicBezTo>
                    <a:cubicBezTo>
                      <a:pt x="119" y="74"/>
                      <a:pt x="116" y="77"/>
                      <a:pt x="112" y="80"/>
                    </a:cubicBezTo>
                    <a:cubicBezTo>
                      <a:pt x="112" y="81"/>
                      <a:pt x="111" y="82"/>
                      <a:pt x="110" y="83"/>
                    </a:cubicBezTo>
                    <a:cubicBezTo>
                      <a:pt x="109" y="84"/>
                      <a:pt x="109" y="85"/>
                      <a:pt x="108" y="86"/>
                    </a:cubicBezTo>
                    <a:cubicBezTo>
                      <a:pt x="116" y="92"/>
                      <a:pt x="123" y="98"/>
                      <a:pt x="130" y="104"/>
                    </a:cubicBezTo>
                    <a:cubicBezTo>
                      <a:pt x="138" y="111"/>
                      <a:pt x="145" y="117"/>
                      <a:pt x="153" y="123"/>
                    </a:cubicBezTo>
                    <a:cubicBezTo>
                      <a:pt x="154" y="124"/>
                      <a:pt x="155" y="124"/>
                      <a:pt x="156" y="124"/>
                    </a:cubicBezTo>
                    <a:cubicBezTo>
                      <a:pt x="157" y="124"/>
                      <a:pt x="158" y="123"/>
                      <a:pt x="159" y="123"/>
                    </a:cubicBezTo>
                    <a:cubicBezTo>
                      <a:pt x="161" y="122"/>
                      <a:pt x="162" y="121"/>
                      <a:pt x="162" y="120"/>
                    </a:cubicBezTo>
                    <a:cubicBezTo>
                      <a:pt x="163" y="119"/>
                      <a:pt x="164" y="119"/>
                      <a:pt x="165" y="118"/>
                    </a:cubicBezTo>
                    <a:cubicBezTo>
                      <a:pt x="169" y="114"/>
                      <a:pt x="172" y="110"/>
                      <a:pt x="176" y="106"/>
                    </a:cubicBezTo>
                    <a:cubicBezTo>
                      <a:pt x="179" y="102"/>
                      <a:pt x="183" y="98"/>
                      <a:pt x="186" y="94"/>
                    </a:cubicBezTo>
                    <a:cubicBezTo>
                      <a:pt x="189" y="90"/>
                      <a:pt x="192" y="86"/>
                      <a:pt x="196" y="82"/>
                    </a:cubicBezTo>
                    <a:cubicBezTo>
                      <a:pt x="199" y="78"/>
                      <a:pt x="203" y="74"/>
                      <a:pt x="206" y="70"/>
                    </a:cubicBezTo>
                    <a:cubicBezTo>
                      <a:pt x="208" y="69"/>
                      <a:pt x="210" y="67"/>
                      <a:pt x="212" y="66"/>
                    </a:cubicBezTo>
                    <a:cubicBezTo>
                      <a:pt x="214" y="64"/>
                      <a:pt x="216" y="62"/>
                      <a:pt x="218" y="61"/>
                    </a:cubicBezTo>
                    <a:cubicBezTo>
                      <a:pt x="220" y="60"/>
                      <a:pt x="223" y="59"/>
                      <a:pt x="225" y="59"/>
                    </a:cubicBezTo>
                    <a:cubicBezTo>
                      <a:pt x="227" y="59"/>
                      <a:pt x="230" y="60"/>
                      <a:pt x="232" y="62"/>
                    </a:cubicBezTo>
                    <a:cubicBezTo>
                      <a:pt x="234" y="64"/>
                      <a:pt x="236" y="68"/>
                      <a:pt x="236" y="71"/>
                    </a:cubicBezTo>
                    <a:cubicBezTo>
                      <a:pt x="237" y="74"/>
                      <a:pt x="237" y="77"/>
                      <a:pt x="237" y="81"/>
                    </a:cubicBezTo>
                    <a:cubicBezTo>
                      <a:pt x="236" y="84"/>
                      <a:pt x="236" y="88"/>
                      <a:pt x="234" y="91"/>
                    </a:cubicBezTo>
                    <a:cubicBezTo>
                      <a:pt x="233" y="95"/>
                      <a:pt x="232" y="98"/>
                      <a:pt x="230" y="101"/>
                    </a:cubicBezTo>
                    <a:cubicBezTo>
                      <a:pt x="227" y="107"/>
                      <a:pt x="223" y="113"/>
                      <a:pt x="219" y="119"/>
                    </a:cubicBezTo>
                    <a:cubicBezTo>
                      <a:pt x="214" y="125"/>
                      <a:pt x="210" y="131"/>
                      <a:pt x="204" y="136"/>
                    </a:cubicBezTo>
                    <a:cubicBezTo>
                      <a:pt x="202" y="139"/>
                      <a:pt x="200" y="141"/>
                      <a:pt x="198" y="143"/>
                    </a:cubicBezTo>
                    <a:cubicBezTo>
                      <a:pt x="195" y="145"/>
                      <a:pt x="193" y="147"/>
                      <a:pt x="191" y="149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71" y="168"/>
                      <a:pt x="167" y="174"/>
                      <a:pt x="162" y="179"/>
                    </a:cubicBezTo>
                    <a:cubicBezTo>
                      <a:pt x="157" y="184"/>
                      <a:pt x="153" y="189"/>
                      <a:pt x="148" y="195"/>
                    </a:cubicBezTo>
                    <a:cubicBezTo>
                      <a:pt x="144" y="200"/>
                      <a:pt x="140" y="205"/>
                      <a:pt x="136" y="210"/>
                    </a:cubicBezTo>
                    <a:cubicBezTo>
                      <a:pt x="131" y="214"/>
                      <a:pt x="126" y="219"/>
                      <a:pt x="121" y="2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1" name="îş1iḋe"/>
              <p:cNvSpPr/>
              <p:nvPr/>
            </p:nvSpPr>
            <p:spPr>
              <a:xfrm flipH="1">
                <a:off x="10040706" y="1388345"/>
                <a:ext cx="233839" cy="227175"/>
              </a:xfrm>
              <a:custGeom>
                <a:avLst/>
                <a:gdLst/>
                <a:ahLst/>
                <a:cxnLst/>
                <a:rect l="l" t="t" r="r" b="b"/>
                <a:pathLst>
                  <a:path w="178" h="173" extrusionOk="0">
                    <a:moveTo>
                      <a:pt x="172" y="75"/>
                    </a:moveTo>
                    <a:cubicBezTo>
                      <a:pt x="171" y="77"/>
                      <a:pt x="169" y="80"/>
                      <a:pt x="168" y="82"/>
                    </a:cubicBezTo>
                    <a:cubicBezTo>
                      <a:pt x="167" y="84"/>
                      <a:pt x="165" y="86"/>
                      <a:pt x="164" y="88"/>
                    </a:cubicBezTo>
                    <a:cubicBezTo>
                      <a:pt x="162" y="91"/>
                      <a:pt x="159" y="94"/>
                      <a:pt x="157" y="98"/>
                    </a:cubicBezTo>
                    <a:cubicBezTo>
                      <a:pt x="155" y="101"/>
                      <a:pt x="153" y="104"/>
                      <a:pt x="150" y="108"/>
                    </a:cubicBezTo>
                    <a:cubicBezTo>
                      <a:pt x="150" y="110"/>
                      <a:pt x="149" y="111"/>
                      <a:pt x="148" y="113"/>
                    </a:cubicBezTo>
                    <a:cubicBezTo>
                      <a:pt x="147" y="114"/>
                      <a:pt x="146" y="116"/>
                      <a:pt x="145" y="118"/>
                    </a:cubicBezTo>
                    <a:cubicBezTo>
                      <a:pt x="144" y="119"/>
                      <a:pt x="143" y="121"/>
                      <a:pt x="142" y="122"/>
                    </a:cubicBezTo>
                    <a:cubicBezTo>
                      <a:pt x="141" y="124"/>
                      <a:pt x="140" y="125"/>
                      <a:pt x="139" y="127"/>
                    </a:cubicBezTo>
                    <a:cubicBezTo>
                      <a:pt x="135" y="133"/>
                      <a:pt x="131" y="139"/>
                      <a:pt x="126" y="144"/>
                    </a:cubicBezTo>
                    <a:cubicBezTo>
                      <a:pt x="121" y="149"/>
                      <a:pt x="116" y="154"/>
                      <a:pt x="110" y="159"/>
                    </a:cubicBezTo>
                    <a:cubicBezTo>
                      <a:pt x="107" y="161"/>
                      <a:pt x="104" y="163"/>
                      <a:pt x="101" y="165"/>
                    </a:cubicBezTo>
                    <a:cubicBezTo>
                      <a:pt x="98" y="167"/>
                      <a:pt x="95" y="169"/>
                      <a:pt x="91" y="170"/>
                    </a:cubicBezTo>
                    <a:cubicBezTo>
                      <a:pt x="88" y="172"/>
                      <a:pt x="85" y="173"/>
                      <a:pt x="81" y="173"/>
                    </a:cubicBezTo>
                    <a:cubicBezTo>
                      <a:pt x="78" y="173"/>
                      <a:pt x="74" y="173"/>
                      <a:pt x="70" y="171"/>
                    </a:cubicBezTo>
                    <a:cubicBezTo>
                      <a:pt x="66" y="170"/>
                      <a:pt x="63" y="167"/>
                      <a:pt x="61" y="163"/>
                    </a:cubicBezTo>
                    <a:cubicBezTo>
                      <a:pt x="59" y="159"/>
                      <a:pt x="58" y="156"/>
                      <a:pt x="57" y="151"/>
                    </a:cubicBezTo>
                    <a:cubicBezTo>
                      <a:pt x="57" y="147"/>
                      <a:pt x="57" y="143"/>
                      <a:pt x="57" y="138"/>
                    </a:cubicBezTo>
                    <a:cubicBezTo>
                      <a:pt x="58" y="134"/>
                      <a:pt x="59" y="129"/>
                      <a:pt x="59" y="125"/>
                    </a:cubicBezTo>
                    <a:cubicBezTo>
                      <a:pt x="56" y="127"/>
                      <a:pt x="53" y="130"/>
                      <a:pt x="49" y="133"/>
                    </a:cubicBezTo>
                    <a:cubicBezTo>
                      <a:pt x="46" y="137"/>
                      <a:pt x="42" y="139"/>
                      <a:pt x="38" y="141"/>
                    </a:cubicBezTo>
                    <a:cubicBezTo>
                      <a:pt x="34" y="144"/>
                      <a:pt x="30" y="145"/>
                      <a:pt x="25" y="146"/>
                    </a:cubicBezTo>
                    <a:cubicBezTo>
                      <a:pt x="21" y="146"/>
                      <a:pt x="17" y="145"/>
                      <a:pt x="13" y="143"/>
                    </a:cubicBezTo>
                    <a:cubicBezTo>
                      <a:pt x="10" y="142"/>
                      <a:pt x="8" y="140"/>
                      <a:pt x="6" y="137"/>
                    </a:cubicBezTo>
                    <a:cubicBezTo>
                      <a:pt x="5" y="135"/>
                      <a:pt x="3" y="133"/>
                      <a:pt x="2" y="130"/>
                    </a:cubicBezTo>
                    <a:cubicBezTo>
                      <a:pt x="1" y="128"/>
                      <a:pt x="0" y="125"/>
                      <a:pt x="0" y="122"/>
                    </a:cubicBezTo>
                    <a:cubicBezTo>
                      <a:pt x="0" y="119"/>
                      <a:pt x="0" y="117"/>
                      <a:pt x="1" y="114"/>
                    </a:cubicBezTo>
                    <a:cubicBezTo>
                      <a:pt x="1" y="110"/>
                      <a:pt x="2" y="107"/>
                      <a:pt x="3" y="104"/>
                    </a:cubicBezTo>
                    <a:cubicBezTo>
                      <a:pt x="5" y="100"/>
                      <a:pt x="6" y="97"/>
                      <a:pt x="8" y="94"/>
                    </a:cubicBezTo>
                    <a:cubicBezTo>
                      <a:pt x="9" y="91"/>
                      <a:pt x="11" y="87"/>
                      <a:pt x="13" y="84"/>
                    </a:cubicBezTo>
                    <a:cubicBezTo>
                      <a:pt x="14" y="81"/>
                      <a:pt x="16" y="78"/>
                      <a:pt x="17" y="75"/>
                    </a:cubicBezTo>
                    <a:cubicBezTo>
                      <a:pt x="19" y="72"/>
                      <a:pt x="20" y="70"/>
                      <a:pt x="22" y="67"/>
                    </a:cubicBezTo>
                    <a:cubicBezTo>
                      <a:pt x="23" y="65"/>
                      <a:pt x="24" y="62"/>
                      <a:pt x="26" y="60"/>
                    </a:cubicBezTo>
                    <a:cubicBezTo>
                      <a:pt x="30" y="54"/>
                      <a:pt x="34" y="48"/>
                      <a:pt x="38" y="43"/>
                    </a:cubicBezTo>
                    <a:cubicBezTo>
                      <a:pt x="43" y="37"/>
                      <a:pt x="47" y="31"/>
                      <a:pt x="52" y="26"/>
                    </a:cubicBezTo>
                    <a:cubicBezTo>
                      <a:pt x="55" y="23"/>
                      <a:pt x="59" y="19"/>
                      <a:pt x="62" y="16"/>
                    </a:cubicBezTo>
                    <a:cubicBezTo>
                      <a:pt x="65" y="13"/>
                      <a:pt x="69" y="10"/>
                      <a:pt x="72" y="7"/>
                    </a:cubicBezTo>
                    <a:cubicBezTo>
                      <a:pt x="76" y="5"/>
                      <a:pt x="79" y="3"/>
                      <a:pt x="83" y="1"/>
                    </a:cubicBezTo>
                    <a:cubicBezTo>
                      <a:pt x="87" y="0"/>
                      <a:pt x="91" y="0"/>
                      <a:pt x="95" y="1"/>
                    </a:cubicBezTo>
                    <a:cubicBezTo>
                      <a:pt x="97" y="2"/>
                      <a:pt x="99" y="3"/>
                      <a:pt x="99" y="5"/>
                    </a:cubicBezTo>
                    <a:cubicBezTo>
                      <a:pt x="100" y="7"/>
                      <a:pt x="100" y="9"/>
                      <a:pt x="100" y="11"/>
                    </a:cubicBezTo>
                    <a:cubicBezTo>
                      <a:pt x="99" y="13"/>
                      <a:pt x="98" y="15"/>
                      <a:pt x="97" y="17"/>
                    </a:cubicBezTo>
                    <a:cubicBezTo>
                      <a:pt x="96" y="19"/>
                      <a:pt x="95" y="21"/>
                      <a:pt x="94" y="22"/>
                    </a:cubicBezTo>
                    <a:cubicBezTo>
                      <a:pt x="92" y="25"/>
                      <a:pt x="90" y="28"/>
                      <a:pt x="87" y="30"/>
                    </a:cubicBezTo>
                    <a:cubicBezTo>
                      <a:pt x="85" y="33"/>
                      <a:pt x="82" y="36"/>
                      <a:pt x="80" y="38"/>
                    </a:cubicBezTo>
                    <a:cubicBezTo>
                      <a:pt x="79" y="39"/>
                      <a:pt x="78" y="40"/>
                      <a:pt x="77" y="41"/>
                    </a:cubicBezTo>
                    <a:cubicBezTo>
                      <a:pt x="76" y="42"/>
                      <a:pt x="74" y="43"/>
                      <a:pt x="73" y="44"/>
                    </a:cubicBezTo>
                    <a:cubicBezTo>
                      <a:pt x="68" y="50"/>
                      <a:pt x="62" y="56"/>
                      <a:pt x="57" y="62"/>
                    </a:cubicBezTo>
                    <a:cubicBezTo>
                      <a:pt x="52" y="68"/>
                      <a:pt x="47" y="74"/>
                      <a:pt x="43" y="81"/>
                    </a:cubicBezTo>
                    <a:cubicBezTo>
                      <a:pt x="40" y="84"/>
                      <a:pt x="39" y="88"/>
                      <a:pt x="37" y="92"/>
                    </a:cubicBezTo>
                    <a:cubicBezTo>
                      <a:pt x="36" y="96"/>
                      <a:pt x="35" y="100"/>
                      <a:pt x="34" y="104"/>
                    </a:cubicBezTo>
                    <a:cubicBezTo>
                      <a:pt x="40" y="101"/>
                      <a:pt x="45" y="98"/>
                      <a:pt x="50" y="94"/>
                    </a:cubicBezTo>
                    <a:cubicBezTo>
                      <a:pt x="55" y="91"/>
                      <a:pt x="60" y="86"/>
                      <a:pt x="64" y="82"/>
                    </a:cubicBezTo>
                    <a:cubicBezTo>
                      <a:pt x="69" y="78"/>
                      <a:pt x="73" y="73"/>
                      <a:pt x="77" y="68"/>
                    </a:cubicBezTo>
                    <a:cubicBezTo>
                      <a:pt x="81" y="63"/>
                      <a:pt x="85" y="59"/>
                      <a:pt x="89" y="55"/>
                    </a:cubicBezTo>
                    <a:cubicBezTo>
                      <a:pt x="91" y="52"/>
                      <a:pt x="93" y="50"/>
                      <a:pt x="94" y="49"/>
                    </a:cubicBezTo>
                    <a:cubicBezTo>
                      <a:pt x="96" y="47"/>
                      <a:pt x="98" y="45"/>
                      <a:pt x="100" y="43"/>
                    </a:cubicBezTo>
                    <a:cubicBezTo>
                      <a:pt x="101" y="42"/>
                      <a:pt x="102" y="41"/>
                      <a:pt x="103" y="40"/>
                    </a:cubicBezTo>
                    <a:cubicBezTo>
                      <a:pt x="104" y="39"/>
                      <a:pt x="106" y="39"/>
                      <a:pt x="107" y="38"/>
                    </a:cubicBezTo>
                    <a:cubicBezTo>
                      <a:pt x="108" y="38"/>
                      <a:pt x="110" y="38"/>
                      <a:pt x="111" y="38"/>
                    </a:cubicBezTo>
                    <a:cubicBezTo>
                      <a:pt x="113" y="38"/>
                      <a:pt x="114" y="38"/>
                      <a:pt x="115" y="39"/>
                    </a:cubicBezTo>
                    <a:cubicBezTo>
                      <a:pt x="119" y="41"/>
                      <a:pt x="121" y="43"/>
                      <a:pt x="122" y="46"/>
                    </a:cubicBezTo>
                    <a:cubicBezTo>
                      <a:pt x="122" y="49"/>
                      <a:pt x="123" y="52"/>
                      <a:pt x="122" y="55"/>
                    </a:cubicBezTo>
                    <a:cubicBezTo>
                      <a:pt x="121" y="58"/>
                      <a:pt x="120" y="61"/>
                      <a:pt x="119" y="64"/>
                    </a:cubicBezTo>
                    <a:cubicBezTo>
                      <a:pt x="117" y="68"/>
                      <a:pt x="116" y="70"/>
                      <a:pt x="115" y="73"/>
                    </a:cubicBezTo>
                    <a:cubicBezTo>
                      <a:pt x="113" y="77"/>
                      <a:pt x="111" y="81"/>
                      <a:pt x="109" y="84"/>
                    </a:cubicBezTo>
                    <a:cubicBezTo>
                      <a:pt x="107" y="88"/>
                      <a:pt x="105" y="91"/>
                      <a:pt x="103" y="95"/>
                    </a:cubicBezTo>
                    <a:cubicBezTo>
                      <a:pt x="100" y="102"/>
                      <a:pt x="97" y="109"/>
                      <a:pt x="94" y="116"/>
                    </a:cubicBezTo>
                    <a:cubicBezTo>
                      <a:pt x="92" y="123"/>
                      <a:pt x="90" y="130"/>
                      <a:pt x="89" y="137"/>
                    </a:cubicBezTo>
                    <a:cubicBezTo>
                      <a:pt x="92" y="135"/>
                      <a:pt x="95" y="133"/>
                      <a:pt x="97" y="131"/>
                    </a:cubicBezTo>
                    <a:cubicBezTo>
                      <a:pt x="100" y="128"/>
                      <a:pt x="102" y="126"/>
                      <a:pt x="104" y="123"/>
                    </a:cubicBezTo>
                    <a:cubicBezTo>
                      <a:pt x="107" y="121"/>
                      <a:pt x="109" y="118"/>
                      <a:pt x="111" y="115"/>
                    </a:cubicBezTo>
                    <a:cubicBezTo>
                      <a:pt x="113" y="112"/>
                      <a:pt x="115" y="110"/>
                      <a:pt x="117" y="107"/>
                    </a:cubicBezTo>
                    <a:cubicBezTo>
                      <a:pt x="121" y="101"/>
                      <a:pt x="126" y="95"/>
                      <a:pt x="130" y="88"/>
                    </a:cubicBezTo>
                    <a:cubicBezTo>
                      <a:pt x="134" y="82"/>
                      <a:pt x="138" y="76"/>
                      <a:pt x="142" y="70"/>
                    </a:cubicBezTo>
                    <a:cubicBezTo>
                      <a:pt x="144" y="67"/>
                      <a:pt x="146" y="64"/>
                      <a:pt x="148" y="61"/>
                    </a:cubicBezTo>
                    <a:cubicBezTo>
                      <a:pt x="150" y="58"/>
                      <a:pt x="152" y="55"/>
                      <a:pt x="154" y="52"/>
                    </a:cubicBezTo>
                    <a:cubicBezTo>
                      <a:pt x="156" y="50"/>
                      <a:pt x="157" y="49"/>
                      <a:pt x="158" y="48"/>
                    </a:cubicBezTo>
                    <a:cubicBezTo>
                      <a:pt x="159" y="46"/>
                      <a:pt x="160" y="45"/>
                      <a:pt x="162" y="44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5" y="42"/>
                      <a:pt x="165" y="42"/>
                      <a:pt x="165" y="42"/>
                    </a:cubicBezTo>
                    <a:cubicBezTo>
                      <a:pt x="167" y="41"/>
                      <a:pt x="168" y="41"/>
                      <a:pt x="168" y="41"/>
                    </a:cubicBezTo>
                    <a:cubicBezTo>
                      <a:pt x="169" y="40"/>
                      <a:pt x="170" y="41"/>
                      <a:pt x="170" y="41"/>
                    </a:cubicBezTo>
                    <a:cubicBezTo>
                      <a:pt x="173" y="43"/>
                      <a:pt x="175" y="45"/>
                      <a:pt x="176" y="48"/>
                    </a:cubicBezTo>
                    <a:cubicBezTo>
                      <a:pt x="177" y="51"/>
                      <a:pt x="178" y="54"/>
                      <a:pt x="178" y="57"/>
                    </a:cubicBezTo>
                    <a:cubicBezTo>
                      <a:pt x="178" y="60"/>
                      <a:pt x="177" y="63"/>
                      <a:pt x="176" y="67"/>
                    </a:cubicBezTo>
                    <a:cubicBezTo>
                      <a:pt x="175" y="70"/>
                      <a:pt x="174" y="73"/>
                      <a:pt x="172" y="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6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2" name="íṣḻíḑe"/>
              <p:cNvSpPr/>
              <p:nvPr/>
            </p:nvSpPr>
            <p:spPr>
              <a:xfrm flipH="1">
                <a:off x="10496165" y="1645514"/>
                <a:ext cx="143303" cy="21551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64" extrusionOk="0">
                    <a:moveTo>
                      <a:pt x="109" y="141"/>
                    </a:moveTo>
                    <a:cubicBezTo>
                      <a:pt x="108" y="143"/>
                      <a:pt x="107" y="143"/>
                      <a:pt x="106" y="144"/>
                    </a:cubicBezTo>
                    <a:cubicBezTo>
                      <a:pt x="105" y="145"/>
                      <a:pt x="104" y="145"/>
                      <a:pt x="103" y="146"/>
                    </a:cubicBezTo>
                    <a:cubicBezTo>
                      <a:pt x="98" y="149"/>
                      <a:pt x="91" y="151"/>
                      <a:pt x="85" y="154"/>
                    </a:cubicBezTo>
                    <a:cubicBezTo>
                      <a:pt x="79" y="156"/>
                      <a:pt x="73" y="158"/>
                      <a:pt x="66" y="159"/>
                    </a:cubicBezTo>
                    <a:cubicBezTo>
                      <a:pt x="60" y="161"/>
                      <a:pt x="54" y="162"/>
                      <a:pt x="48" y="163"/>
                    </a:cubicBezTo>
                    <a:cubicBezTo>
                      <a:pt x="41" y="164"/>
                      <a:pt x="35" y="164"/>
                      <a:pt x="29" y="164"/>
                    </a:cubicBezTo>
                    <a:cubicBezTo>
                      <a:pt x="26" y="163"/>
                      <a:pt x="23" y="163"/>
                      <a:pt x="20" y="161"/>
                    </a:cubicBezTo>
                    <a:cubicBezTo>
                      <a:pt x="18" y="160"/>
                      <a:pt x="15" y="158"/>
                      <a:pt x="13" y="156"/>
                    </a:cubicBezTo>
                    <a:cubicBezTo>
                      <a:pt x="11" y="154"/>
                      <a:pt x="10" y="151"/>
                      <a:pt x="8" y="149"/>
                    </a:cubicBezTo>
                    <a:cubicBezTo>
                      <a:pt x="7" y="146"/>
                      <a:pt x="6" y="143"/>
                      <a:pt x="5" y="140"/>
                    </a:cubicBezTo>
                    <a:cubicBezTo>
                      <a:pt x="3" y="135"/>
                      <a:pt x="2" y="129"/>
                      <a:pt x="1" y="123"/>
                    </a:cubicBezTo>
                    <a:cubicBezTo>
                      <a:pt x="0" y="117"/>
                      <a:pt x="0" y="111"/>
                      <a:pt x="1" y="105"/>
                    </a:cubicBezTo>
                    <a:cubicBezTo>
                      <a:pt x="1" y="96"/>
                      <a:pt x="2" y="86"/>
                      <a:pt x="3" y="77"/>
                    </a:cubicBezTo>
                    <a:cubicBezTo>
                      <a:pt x="4" y="68"/>
                      <a:pt x="6" y="59"/>
                      <a:pt x="8" y="50"/>
                    </a:cubicBezTo>
                    <a:cubicBezTo>
                      <a:pt x="9" y="45"/>
                      <a:pt x="10" y="41"/>
                      <a:pt x="11" y="36"/>
                    </a:cubicBezTo>
                    <a:cubicBezTo>
                      <a:pt x="12" y="32"/>
                      <a:pt x="13" y="27"/>
                      <a:pt x="14" y="23"/>
                    </a:cubicBezTo>
                    <a:cubicBezTo>
                      <a:pt x="15" y="18"/>
                      <a:pt x="17" y="14"/>
                      <a:pt x="19" y="11"/>
                    </a:cubicBezTo>
                    <a:cubicBezTo>
                      <a:pt x="21" y="7"/>
                      <a:pt x="24" y="3"/>
                      <a:pt x="28" y="1"/>
                    </a:cubicBezTo>
                    <a:cubicBezTo>
                      <a:pt x="29" y="0"/>
                      <a:pt x="31" y="0"/>
                      <a:pt x="32" y="1"/>
                    </a:cubicBezTo>
                    <a:cubicBezTo>
                      <a:pt x="34" y="1"/>
                      <a:pt x="35" y="2"/>
                      <a:pt x="35" y="3"/>
                    </a:cubicBezTo>
                    <a:cubicBezTo>
                      <a:pt x="36" y="4"/>
                      <a:pt x="37" y="6"/>
                      <a:pt x="37" y="7"/>
                    </a:cubicBezTo>
                    <a:cubicBezTo>
                      <a:pt x="38" y="9"/>
                      <a:pt x="38" y="10"/>
                      <a:pt x="37" y="12"/>
                    </a:cubicBezTo>
                    <a:cubicBezTo>
                      <a:pt x="37" y="17"/>
                      <a:pt x="37" y="22"/>
                      <a:pt x="36" y="27"/>
                    </a:cubicBezTo>
                    <a:cubicBezTo>
                      <a:pt x="36" y="32"/>
                      <a:pt x="35" y="37"/>
                      <a:pt x="35" y="42"/>
                    </a:cubicBezTo>
                    <a:cubicBezTo>
                      <a:pt x="34" y="46"/>
                      <a:pt x="34" y="50"/>
                      <a:pt x="33" y="54"/>
                    </a:cubicBezTo>
                    <a:cubicBezTo>
                      <a:pt x="33" y="58"/>
                      <a:pt x="32" y="62"/>
                      <a:pt x="32" y="67"/>
                    </a:cubicBezTo>
                    <a:cubicBezTo>
                      <a:pt x="31" y="71"/>
                      <a:pt x="31" y="75"/>
                      <a:pt x="30" y="79"/>
                    </a:cubicBezTo>
                    <a:cubicBezTo>
                      <a:pt x="30" y="83"/>
                      <a:pt x="30" y="87"/>
                      <a:pt x="29" y="92"/>
                    </a:cubicBezTo>
                    <a:cubicBezTo>
                      <a:pt x="29" y="95"/>
                      <a:pt x="29" y="99"/>
                      <a:pt x="29" y="103"/>
                    </a:cubicBezTo>
                    <a:cubicBezTo>
                      <a:pt x="29" y="107"/>
                      <a:pt x="29" y="111"/>
                      <a:pt x="29" y="115"/>
                    </a:cubicBezTo>
                    <a:cubicBezTo>
                      <a:pt x="29" y="119"/>
                      <a:pt x="30" y="123"/>
                      <a:pt x="31" y="127"/>
                    </a:cubicBezTo>
                    <a:cubicBezTo>
                      <a:pt x="32" y="131"/>
                      <a:pt x="33" y="134"/>
                      <a:pt x="36" y="137"/>
                    </a:cubicBezTo>
                    <a:cubicBezTo>
                      <a:pt x="41" y="137"/>
                      <a:pt x="46" y="136"/>
                      <a:pt x="52" y="135"/>
                    </a:cubicBezTo>
                    <a:cubicBezTo>
                      <a:pt x="57" y="134"/>
                      <a:pt x="62" y="133"/>
                      <a:pt x="67" y="132"/>
                    </a:cubicBezTo>
                    <a:cubicBezTo>
                      <a:pt x="72" y="131"/>
                      <a:pt x="76" y="130"/>
                      <a:pt x="80" y="129"/>
                    </a:cubicBezTo>
                    <a:cubicBezTo>
                      <a:pt x="84" y="128"/>
                      <a:pt x="88" y="127"/>
                      <a:pt x="92" y="127"/>
                    </a:cubicBezTo>
                    <a:cubicBezTo>
                      <a:pt x="96" y="127"/>
                      <a:pt x="99" y="128"/>
                      <a:pt x="102" y="130"/>
                    </a:cubicBezTo>
                    <a:cubicBezTo>
                      <a:pt x="105" y="132"/>
                      <a:pt x="107" y="135"/>
                      <a:pt x="108" y="138"/>
                    </a:cubicBezTo>
                    <a:cubicBezTo>
                      <a:pt x="108" y="139"/>
                      <a:pt x="109" y="139"/>
                      <a:pt x="109" y="140"/>
                    </a:cubicBezTo>
                    <a:cubicBezTo>
                      <a:pt x="109" y="140"/>
                      <a:pt x="109" y="141"/>
                      <a:pt x="109" y="1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5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3" name="ïṥḻiḋe"/>
              <p:cNvSpPr/>
              <p:nvPr/>
            </p:nvSpPr>
            <p:spPr>
              <a:xfrm flipH="1">
                <a:off x="9690225" y="1967113"/>
                <a:ext cx="113865" cy="179963"/>
              </a:xfrm>
              <a:custGeom>
                <a:avLst/>
                <a:gdLst/>
                <a:ahLst/>
                <a:cxnLst/>
                <a:rect l="l" t="t" r="r" b="b"/>
                <a:pathLst>
                  <a:path w="87" h="137" extrusionOk="0">
                    <a:moveTo>
                      <a:pt x="86" y="81"/>
                    </a:moveTo>
                    <a:cubicBezTo>
                      <a:pt x="86" y="85"/>
                      <a:pt x="85" y="89"/>
                      <a:pt x="84" y="93"/>
                    </a:cubicBezTo>
                    <a:cubicBezTo>
                      <a:pt x="82" y="96"/>
                      <a:pt x="81" y="100"/>
                      <a:pt x="79" y="103"/>
                    </a:cubicBezTo>
                    <a:cubicBezTo>
                      <a:pt x="77" y="106"/>
                      <a:pt x="74" y="109"/>
                      <a:pt x="72" y="112"/>
                    </a:cubicBezTo>
                    <a:cubicBezTo>
                      <a:pt x="69" y="115"/>
                      <a:pt x="66" y="118"/>
                      <a:pt x="63" y="120"/>
                    </a:cubicBezTo>
                    <a:cubicBezTo>
                      <a:pt x="60" y="123"/>
                      <a:pt x="57" y="125"/>
                      <a:pt x="54" y="127"/>
                    </a:cubicBezTo>
                    <a:cubicBezTo>
                      <a:pt x="51" y="129"/>
                      <a:pt x="47" y="131"/>
                      <a:pt x="44" y="133"/>
                    </a:cubicBezTo>
                    <a:cubicBezTo>
                      <a:pt x="40" y="134"/>
                      <a:pt x="37" y="135"/>
                      <a:pt x="33" y="136"/>
                    </a:cubicBezTo>
                    <a:cubicBezTo>
                      <a:pt x="29" y="137"/>
                      <a:pt x="25" y="137"/>
                      <a:pt x="22" y="136"/>
                    </a:cubicBezTo>
                    <a:cubicBezTo>
                      <a:pt x="20" y="136"/>
                      <a:pt x="18" y="135"/>
                      <a:pt x="16" y="134"/>
                    </a:cubicBezTo>
                    <a:cubicBezTo>
                      <a:pt x="15" y="133"/>
                      <a:pt x="13" y="132"/>
                      <a:pt x="12" y="130"/>
                    </a:cubicBezTo>
                    <a:cubicBezTo>
                      <a:pt x="11" y="129"/>
                      <a:pt x="10" y="127"/>
                      <a:pt x="10" y="125"/>
                    </a:cubicBezTo>
                    <a:cubicBezTo>
                      <a:pt x="9" y="123"/>
                      <a:pt x="9" y="121"/>
                      <a:pt x="9" y="119"/>
                    </a:cubicBezTo>
                    <a:cubicBezTo>
                      <a:pt x="9" y="118"/>
                      <a:pt x="9" y="117"/>
                      <a:pt x="10" y="116"/>
                    </a:cubicBezTo>
                    <a:cubicBezTo>
                      <a:pt x="11" y="115"/>
                      <a:pt x="12" y="115"/>
                      <a:pt x="12" y="115"/>
                    </a:cubicBezTo>
                    <a:cubicBezTo>
                      <a:pt x="13" y="115"/>
                      <a:pt x="14" y="115"/>
                      <a:pt x="14" y="115"/>
                    </a:cubicBezTo>
                    <a:cubicBezTo>
                      <a:pt x="15" y="115"/>
                      <a:pt x="16" y="114"/>
                      <a:pt x="16" y="114"/>
                    </a:cubicBezTo>
                    <a:cubicBezTo>
                      <a:pt x="18" y="114"/>
                      <a:pt x="20" y="114"/>
                      <a:pt x="22" y="114"/>
                    </a:cubicBezTo>
                    <a:cubicBezTo>
                      <a:pt x="25" y="114"/>
                      <a:pt x="27" y="114"/>
                      <a:pt x="29" y="113"/>
                    </a:cubicBezTo>
                    <a:cubicBezTo>
                      <a:pt x="33" y="112"/>
                      <a:pt x="37" y="111"/>
                      <a:pt x="41" y="109"/>
                    </a:cubicBezTo>
                    <a:cubicBezTo>
                      <a:pt x="45" y="108"/>
                      <a:pt x="49" y="105"/>
                      <a:pt x="52" y="103"/>
                    </a:cubicBezTo>
                    <a:cubicBezTo>
                      <a:pt x="54" y="101"/>
                      <a:pt x="55" y="100"/>
                      <a:pt x="57" y="98"/>
                    </a:cubicBezTo>
                    <a:cubicBezTo>
                      <a:pt x="59" y="97"/>
                      <a:pt x="60" y="95"/>
                      <a:pt x="61" y="94"/>
                    </a:cubicBezTo>
                    <a:cubicBezTo>
                      <a:pt x="62" y="92"/>
                      <a:pt x="63" y="90"/>
                      <a:pt x="64" y="88"/>
                    </a:cubicBezTo>
                    <a:cubicBezTo>
                      <a:pt x="65" y="86"/>
                      <a:pt x="65" y="84"/>
                      <a:pt x="66" y="82"/>
                    </a:cubicBezTo>
                    <a:cubicBezTo>
                      <a:pt x="66" y="81"/>
                      <a:pt x="66" y="80"/>
                      <a:pt x="66" y="78"/>
                    </a:cubicBezTo>
                    <a:cubicBezTo>
                      <a:pt x="66" y="77"/>
                      <a:pt x="65" y="76"/>
                      <a:pt x="65" y="75"/>
                    </a:cubicBezTo>
                    <a:cubicBezTo>
                      <a:pt x="64" y="74"/>
                      <a:pt x="63" y="73"/>
                      <a:pt x="62" y="72"/>
                    </a:cubicBezTo>
                    <a:cubicBezTo>
                      <a:pt x="62" y="72"/>
                      <a:pt x="60" y="71"/>
                      <a:pt x="59" y="72"/>
                    </a:cubicBezTo>
                    <a:cubicBezTo>
                      <a:pt x="53" y="72"/>
                      <a:pt x="47" y="72"/>
                      <a:pt x="42" y="73"/>
                    </a:cubicBezTo>
                    <a:cubicBezTo>
                      <a:pt x="36" y="74"/>
                      <a:pt x="31" y="76"/>
                      <a:pt x="25" y="79"/>
                    </a:cubicBezTo>
                    <a:cubicBezTo>
                      <a:pt x="24" y="79"/>
                      <a:pt x="23" y="80"/>
                      <a:pt x="21" y="81"/>
                    </a:cubicBezTo>
                    <a:cubicBezTo>
                      <a:pt x="20" y="81"/>
                      <a:pt x="18" y="82"/>
                      <a:pt x="17" y="83"/>
                    </a:cubicBezTo>
                    <a:cubicBezTo>
                      <a:pt x="15" y="83"/>
                      <a:pt x="14" y="82"/>
                      <a:pt x="13" y="81"/>
                    </a:cubicBezTo>
                    <a:cubicBezTo>
                      <a:pt x="12" y="81"/>
                      <a:pt x="11" y="80"/>
                      <a:pt x="10" y="79"/>
                    </a:cubicBezTo>
                    <a:cubicBezTo>
                      <a:pt x="9" y="77"/>
                      <a:pt x="8" y="76"/>
                      <a:pt x="8" y="75"/>
                    </a:cubicBezTo>
                    <a:cubicBezTo>
                      <a:pt x="7" y="74"/>
                      <a:pt x="7" y="72"/>
                      <a:pt x="7" y="71"/>
                    </a:cubicBezTo>
                    <a:cubicBezTo>
                      <a:pt x="7" y="69"/>
                      <a:pt x="7" y="68"/>
                      <a:pt x="8" y="67"/>
                    </a:cubicBezTo>
                    <a:cubicBezTo>
                      <a:pt x="9" y="66"/>
                      <a:pt x="10" y="65"/>
                      <a:pt x="11" y="64"/>
                    </a:cubicBezTo>
                    <a:cubicBezTo>
                      <a:pt x="12" y="63"/>
                      <a:pt x="13" y="62"/>
                      <a:pt x="14" y="61"/>
                    </a:cubicBezTo>
                    <a:cubicBezTo>
                      <a:pt x="15" y="60"/>
                      <a:pt x="16" y="59"/>
                      <a:pt x="17" y="59"/>
                    </a:cubicBezTo>
                    <a:cubicBezTo>
                      <a:pt x="21" y="57"/>
                      <a:pt x="24" y="55"/>
                      <a:pt x="27" y="53"/>
                    </a:cubicBezTo>
                    <a:cubicBezTo>
                      <a:pt x="30" y="51"/>
                      <a:pt x="34" y="49"/>
                      <a:pt x="37" y="47"/>
                    </a:cubicBezTo>
                    <a:cubicBezTo>
                      <a:pt x="40" y="45"/>
                      <a:pt x="42" y="42"/>
                      <a:pt x="44" y="39"/>
                    </a:cubicBezTo>
                    <a:cubicBezTo>
                      <a:pt x="47" y="36"/>
                      <a:pt x="48" y="33"/>
                      <a:pt x="48" y="29"/>
                    </a:cubicBezTo>
                    <a:cubicBezTo>
                      <a:pt x="48" y="28"/>
                      <a:pt x="48" y="28"/>
                      <a:pt x="48" y="27"/>
                    </a:cubicBezTo>
                    <a:cubicBezTo>
                      <a:pt x="48" y="26"/>
                      <a:pt x="48" y="25"/>
                      <a:pt x="48" y="24"/>
                    </a:cubicBezTo>
                    <a:cubicBezTo>
                      <a:pt x="48" y="24"/>
                      <a:pt x="47" y="23"/>
                      <a:pt x="47" y="22"/>
                    </a:cubicBezTo>
                    <a:cubicBezTo>
                      <a:pt x="47" y="22"/>
                      <a:pt x="46" y="22"/>
                      <a:pt x="45" y="21"/>
                    </a:cubicBezTo>
                    <a:cubicBezTo>
                      <a:pt x="43" y="22"/>
                      <a:pt x="42" y="22"/>
                      <a:pt x="40" y="23"/>
                    </a:cubicBezTo>
                    <a:cubicBezTo>
                      <a:pt x="38" y="23"/>
                      <a:pt x="36" y="24"/>
                      <a:pt x="35" y="25"/>
                    </a:cubicBezTo>
                    <a:cubicBezTo>
                      <a:pt x="33" y="26"/>
                      <a:pt x="32" y="27"/>
                      <a:pt x="30" y="28"/>
                    </a:cubicBezTo>
                    <a:cubicBezTo>
                      <a:pt x="28" y="29"/>
                      <a:pt x="27" y="30"/>
                      <a:pt x="25" y="31"/>
                    </a:cubicBezTo>
                    <a:cubicBezTo>
                      <a:pt x="23" y="32"/>
                      <a:pt x="20" y="34"/>
                      <a:pt x="18" y="35"/>
                    </a:cubicBezTo>
                    <a:cubicBezTo>
                      <a:pt x="15" y="37"/>
                      <a:pt x="13" y="38"/>
                      <a:pt x="10" y="40"/>
                    </a:cubicBezTo>
                    <a:cubicBezTo>
                      <a:pt x="9" y="40"/>
                      <a:pt x="8" y="39"/>
                      <a:pt x="7" y="39"/>
                    </a:cubicBezTo>
                    <a:cubicBezTo>
                      <a:pt x="5" y="38"/>
                      <a:pt x="4" y="37"/>
                      <a:pt x="3" y="36"/>
                    </a:cubicBezTo>
                    <a:cubicBezTo>
                      <a:pt x="3" y="35"/>
                      <a:pt x="2" y="34"/>
                      <a:pt x="1" y="33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1" y="29"/>
                      <a:pt x="1" y="28"/>
                      <a:pt x="2" y="27"/>
                    </a:cubicBezTo>
                    <a:cubicBezTo>
                      <a:pt x="3" y="25"/>
                      <a:pt x="4" y="23"/>
                      <a:pt x="6" y="22"/>
                    </a:cubicBezTo>
                    <a:cubicBezTo>
                      <a:pt x="8" y="20"/>
                      <a:pt x="9" y="18"/>
                      <a:pt x="11" y="17"/>
                    </a:cubicBezTo>
                    <a:cubicBezTo>
                      <a:pt x="13" y="15"/>
                      <a:pt x="15" y="14"/>
                      <a:pt x="17" y="13"/>
                    </a:cubicBezTo>
                    <a:cubicBezTo>
                      <a:pt x="19" y="12"/>
                      <a:pt x="21" y="10"/>
                      <a:pt x="23" y="9"/>
                    </a:cubicBezTo>
                    <a:cubicBezTo>
                      <a:pt x="25" y="8"/>
                      <a:pt x="27" y="7"/>
                      <a:pt x="29" y="6"/>
                    </a:cubicBezTo>
                    <a:cubicBezTo>
                      <a:pt x="31" y="5"/>
                      <a:pt x="33" y="4"/>
                      <a:pt x="35" y="3"/>
                    </a:cubicBezTo>
                    <a:cubicBezTo>
                      <a:pt x="38" y="2"/>
                      <a:pt x="40" y="1"/>
                      <a:pt x="42" y="1"/>
                    </a:cubicBezTo>
                    <a:cubicBezTo>
                      <a:pt x="44" y="0"/>
                      <a:pt x="47" y="0"/>
                      <a:pt x="49" y="0"/>
                    </a:cubicBezTo>
                    <a:cubicBezTo>
                      <a:pt x="52" y="0"/>
                      <a:pt x="55" y="1"/>
                      <a:pt x="58" y="2"/>
                    </a:cubicBezTo>
                    <a:cubicBezTo>
                      <a:pt x="61" y="4"/>
                      <a:pt x="64" y="5"/>
                      <a:pt x="66" y="8"/>
                    </a:cubicBezTo>
                    <a:cubicBezTo>
                      <a:pt x="68" y="10"/>
                      <a:pt x="70" y="12"/>
                      <a:pt x="71" y="15"/>
                    </a:cubicBezTo>
                    <a:cubicBezTo>
                      <a:pt x="73" y="18"/>
                      <a:pt x="73" y="21"/>
                      <a:pt x="73" y="24"/>
                    </a:cubicBezTo>
                    <a:cubicBezTo>
                      <a:pt x="73" y="27"/>
                      <a:pt x="73" y="29"/>
                      <a:pt x="72" y="31"/>
                    </a:cubicBezTo>
                    <a:cubicBezTo>
                      <a:pt x="71" y="33"/>
                      <a:pt x="70" y="36"/>
                      <a:pt x="69" y="38"/>
                    </a:cubicBezTo>
                    <a:cubicBezTo>
                      <a:pt x="68" y="40"/>
                      <a:pt x="66" y="42"/>
                      <a:pt x="65" y="44"/>
                    </a:cubicBezTo>
                    <a:cubicBezTo>
                      <a:pt x="64" y="46"/>
                      <a:pt x="62" y="48"/>
                      <a:pt x="61" y="50"/>
                    </a:cubicBezTo>
                    <a:cubicBezTo>
                      <a:pt x="65" y="50"/>
                      <a:pt x="69" y="50"/>
                      <a:pt x="72" y="52"/>
                    </a:cubicBezTo>
                    <a:cubicBezTo>
                      <a:pt x="76" y="54"/>
                      <a:pt x="79" y="56"/>
                      <a:pt x="81" y="59"/>
                    </a:cubicBezTo>
                    <a:cubicBezTo>
                      <a:pt x="84" y="62"/>
                      <a:pt x="85" y="66"/>
                      <a:pt x="86" y="69"/>
                    </a:cubicBezTo>
                    <a:cubicBezTo>
                      <a:pt x="87" y="73"/>
                      <a:pt x="87" y="77"/>
                      <a:pt x="86" y="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0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4" name="ïṧľíḍê"/>
              <p:cNvSpPr/>
              <p:nvPr/>
            </p:nvSpPr>
            <p:spPr>
              <a:xfrm flipH="1">
                <a:off x="9729105" y="2168182"/>
                <a:ext cx="51656" cy="157745"/>
              </a:xfrm>
              <a:custGeom>
                <a:avLst/>
                <a:gdLst/>
                <a:ahLst/>
                <a:cxnLst/>
                <a:rect l="l" t="t" r="r" b="b"/>
                <a:pathLst>
                  <a:path w="39" h="120" extrusionOk="0">
                    <a:moveTo>
                      <a:pt x="20" y="101"/>
                    </a:moveTo>
                    <a:cubicBezTo>
                      <a:pt x="19" y="103"/>
                      <a:pt x="18" y="105"/>
                      <a:pt x="18" y="107"/>
                    </a:cubicBezTo>
                    <a:cubicBezTo>
                      <a:pt x="17" y="109"/>
                      <a:pt x="16" y="111"/>
                      <a:pt x="15" y="113"/>
                    </a:cubicBezTo>
                    <a:cubicBezTo>
                      <a:pt x="14" y="115"/>
                      <a:pt x="13" y="116"/>
                      <a:pt x="11" y="118"/>
                    </a:cubicBezTo>
                    <a:cubicBezTo>
                      <a:pt x="10" y="119"/>
                      <a:pt x="8" y="120"/>
                      <a:pt x="6" y="120"/>
                    </a:cubicBezTo>
                    <a:cubicBezTo>
                      <a:pt x="4" y="120"/>
                      <a:pt x="3" y="119"/>
                      <a:pt x="2" y="118"/>
                    </a:cubicBezTo>
                    <a:cubicBezTo>
                      <a:pt x="1" y="117"/>
                      <a:pt x="0" y="116"/>
                      <a:pt x="0" y="114"/>
                    </a:cubicBezTo>
                    <a:cubicBezTo>
                      <a:pt x="0" y="113"/>
                      <a:pt x="0" y="111"/>
                      <a:pt x="0" y="110"/>
                    </a:cubicBezTo>
                    <a:cubicBezTo>
                      <a:pt x="0" y="108"/>
                      <a:pt x="0" y="107"/>
                      <a:pt x="0" y="105"/>
                    </a:cubicBezTo>
                    <a:cubicBezTo>
                      <a:pt x="0" y="102"/>
                      <a:pt x="0" y="99"/>
                      <a:pt x="1" y="95"/>
                    </a:cubicBezTo>
                    <a:cubicBezTo>
                      <a:pt x="1" y="92"/>
                      <a:pt x="2" y="89"/>
                      <a:pt x="3" y="85"/>
                    </a:cubicBezTo>
                    <a:cubicBezTo>
                      <a:pt x="4" y="80"/>
                      <a:pt x="5" y="74"/>
                      <a:pt x="7" y="68"/>
                    </a:cubicBezTo>
                    <a:cubicBezTo>
                      <a:pt x="8" y="62"/>
                      <a:pt x="10" y="57"/>
                      <a:pt x="11" y="51"/>
                    </a:cubicBezTo>
                    <a:cubicBezTo>
                      <a:pt x="12" y="45"/>
                      <a:pt x="14" y="40"/>
                      <a:pt x="15" y="34"/>
                    </a:cubicBezTo>
                    <a:cubicBezTo>
                      <a:pt x="17" y="28"/>
                      <a:pt x="18" y="23"/>
                      <a:pt x="20" y="17"/>
                    </a:cubicBezTo>
                    <a:cubicBezTo>
                      <a:pt x="20" y="16"/>
                      <a:pt x="21" y="14"/>
                      <a:pt x="21" y="12"/>
                    </a:cubicBezTo>
                    <a:cubicBezTo>
                      <a:pt x="22" y="10"/>
                      <a:pt x="22" y="9"/>
                      <a:pt x="23" y="7"/>
                    </a:cubicBezTo>
                    <a:cubicBezTo>
                      <a:pt x="24" y="6"/>
                      <a:pt x="25" y="4"/>
                      <a:pt x="26" y="3"/>
                    </a:cubicBezTo>
                    <a:cubicBezTo>
                      <a:pt x="27" y="2"/>
                      <a:pt x="29" y="1"/>
                      <a:pt x="31" y="0"/>
                    </a:cubicBezTo>
                    <a:cubicBezTo>
                      <a:pt x="32" y="0"/>
                      <a:pt x="33" y="0"/>
                      <a:pt x="34" y="1"/>
                    </a:cubicBezTo>
                    <a:cubicBezTo>
                      <a:pt x="35" y="1"/>
                      <a:pt x="36" y="2"/>
                      <a:pt x="36" y="2"/>
                    </a:cubicBezTo>
                    <a:cubicBezTo>
                      <a:pt x="37" y="3"/>
                      <a:pt x="38" y="4"/>
                      <a:pt x="38" y="5"/>
                    </a:cubicBezTo>
                    <a:cubicBezTo>
                      <a:pt x="39" y="6"/>
                      <a:pt x="39" y="7"/>
                      <a:pt x="39" y="8"/>
                    </a:cubicBezTo>
                    <a:cubicBezTo>
                      <a:pt x="39" y="11"/>
                      <a:pt x="39" y="15"/>
                      <a:pt x="38" y="19"/>
                    </a:cubicBezTo>
                    <a:cubicBezTo>
                      <a:pt x="37" y="23"/>
                      <a:pt x="36" y="26"/>
                      <a:pt x="36" y="29"/>
                    </a:cubicBezTo>
                    <a:cubicBezTo>
                      <a:pt x="35" y="32"/>
                      <a:pt x="34" y="36"/>
                      <a:pt x="33" y="39"/>
                    </a:cubicBezTo>
                    <a:cubicBezTo>
                      <a:pt x="32" y="42"/>
                      <a:pt x="31" y="46"/>
                      <a:pt x="30" y="49"/>
                    </a:cubicBezTo>
                    <a:cubicBezTo>
                      <a:pt x="29" y="52"/>
                      <a:pt x="29" y="56"/>
                      <a:pt x="28" y="59"/>
                    </a:cubicBezTo>
                    <a:cubicBezTo>
                      <a:pt x="27" y="63"/>
                      <a:pt x="26" y="66"/>
                      <a:pt x="26" y="70"/>
                    </a:cubicBezTo>
                    <a:cubicBezTo>
                      <a:pt x="25" y="74"/>
                      <a:pt x="24" y="77"/>
                      <a:pt x="24" y="81"/>
                    </a:cubicBezTo>
                    <a:cubicBezTo>
                      <a:pt x="23" y="84"/>
                      <a:pt x="22" y="88"/>
                      <a:pt x="22" y="91"/>
                    </a:cubicBezTo>
                    <a:cubicBezTo>
                      <a:pt x="21" y="94"/>
                      <a:pt x="20" y="98"/>
                      <a:pt x="20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5" name="îSľïďè"/>
              <p:cNvSpPr/>
              <p:nvPr/>
            </p:nvSpPr>
            <p:spPr>
              <a:xfrm flipH="1">
                <a:off x="9831861" y="1309473"/>
                <a:ext cx="209956" cy="324377"/>
              </a:xfrm>
              <a:custGeom>
                <a:avLst/>
                <a:gdLst/>
                <a:ahLst/>
                <a:cxnLst/>
                <a:rect l="l" t="t" r="r" b="b"/>
                <a:pathLst>
                  <a:path w="160" h="247" extrusionOk="0">
                    <a:moveTo>
                      <a:pt x="160" y="211"/>
                    </a:moveTo>
                    <a:cubicBezTo>
                      <a:pt x="159" y="213"/>
                      <a:pt x="159" y="215"/>
                      <a:pt x="158" y="217"/>
                    </a:cubicBezTo>
                    <a:cubicBezTo>
                      <a:pt x="156" y="218"/>
                      <a:pt x="155" y="220"/>
                      <a:pt x="154" y="221"/>
                    </a:cubicBezTo>
                    <a:cubicBezTo>
                      <a:pt x="152" y="222"/>
                      <a:pt x="151" y="224"/>
                      <a:pt x="149" y="225"/>
                    </a:cubicBezTo>
                    <a:cubicBezTo>
                      <a:pt x="147" y="226"/>
                      <a:pt x="146" y="227"/>
                      <a:pt x="144" y="228"/>
                    </a:cubicBezTo>
                    <a:cubicBezTo>
                      <a:pt x="140" y="229"/>
                      <a:pt x="136" y="228"/>
                      <a:pt x="132" y="226"/>
                    </a:cubicBezTo>
                    <a:cubicBezTo>
                      <a:pt x="129" y="225"/>
                      <a:pt x="126" y="223"/>
                      <a:pt x="123" y="220"/>
                    </a:cubicBezTo>
                    <a:cubicBezTo>
                      <a:pt x="120" y="217"/>
                      <a:pt x="117" y="214"/>
                      <a:pt x="115" y="211"/>
                    </a:cubicBezTo>
                    <a:cubicBezTo>
                      <a:pt x="112" y="208"/>
                      <a:pt x="109" y="205"/>
                      <a:pt x="107" y="203"/>
                    </a:cubicBezTo>
                    <a:cubicBezTo>
                      <a:pt x="101" y="195"/>
                      <a:pt x="95" y="187"/>
                      <a:pt x="90" y="180"/>
                    </a:cubicBezTo>
                    <a:cubicBezTo>
                      <a:pt x="85" y="172"/>
                      <a:pt x="79" y="165"/>
                      <a:pt x="74" y="157"/>
                    </a:cubicBezTo>
                    <a:cubicBezTo>
                      <a:pt x="72" y="166"/>
                      <a:pt x="69" y="175"/>
                      <a:pt x="67" y="183"/>
                    </a:cubicBezTo>
                    <a:cubicBezTo>
                      <a:pt x="64" y="192"/>
                      <a:pt x="62" y="201"/>
                      <a:pt x="60" y="210"/>
                    </a:cubicBezTo>
                    <a:cubicBezTo>
                      <a:pt x="58" y="213"/>
                      <a:pt x="57" y="217"/>
                      <a:pt x="56" y="221"/>
                    </a:cubicBezTo>
                    <a:cubicBezTo>
                      <a:pt x="55" y="225"/>
                      <a:pt x="54" y="228"/>
                      <a:pt x="52" y="232"/>
                    </a:cubicBezTo>
                    <a:cubicBezTo>
                      <a:pt x="50" y="235"/>
                      <a:pt x="48" y="239"/>
                      <a:pt x="46" y="241"/>
                    </a:cubicBezTo>
                    <a:cubicBezTo>
                      <a:pt x="44" y="244"/>
                      <a:pt x="41" y="246"/>
                      <a:pt x="37" y="247"/>
                    </a:cubicBezTo>
                    <a:cubicBezTo>
                      <a:pt x="34" y="247"/>
                      <a:pt x="32" y="247"/>
                      <a:pt x="30" y="246"/>
                    </a:cubicBezTo>
                    <a:cubicBezTo>
                      <a:pt x="28" y="246"/>
                      <a:pt x="26" y="245"/>
                      <a:pt x="24" y="243"/>
                    </a:cubicBezTo>
                    <a:cubicBezTo>
                      <a:pt x="23" y="242"/>
                      <a:pt x="21" y="240"/>
                      <a:pt x="20" y="238"/>
                    </a:cubicBezTo>
                    <a:cubicBezTo>
                      <a:pt x="19" y="236"/>
                      <a:pt x="18" y="234"/>
                      <a:pt x="18" y="232"/>
                    </a:cubicBezTo>
                    <a:cubicBezTo>
                      <a:pt x="18" y="231"/>
                      <a:pt x="18" y="230"/>
                      <a:pt x="18" y="229"/>
                    </a:cubicBezTo>
                    <a:cubicBezTo>
                      <a:pt x="18" y="228"/>
                      <a:pt x="18" y="227"/>
                      <a:pt x="17" y="226"/>
                    </a:cubicBezTo>
                    <a:cubicBezTo>
                      <a:pt x="17" y="219"/>
                      <a:pt x="18" y="213"/>
                      <a:pt x="19" y="207"/>
                    </a:cubicBezTo>
                    <a:cubicBezTo>
                      <a:pt x="21" y="200"/>
                      <a:pt x="23" y="194"/>
                      <a:pt x="25" y="188"/>
                    </a:cubicBezTo>
                    <a:cubicBezTo>
                      <a:pt x="27" y="181"/>
                      <a:pt x="30" y="175"/>
                      <a:pt x="33" y="169"/>
                    </a:cubicBezTo>
                    <a:cubicBezTo>
                      <a:pt x="35" y="163"/>
                      <a:pt x="38" y="157"/>
                      <a:pt x="40" y="150"/>
                    </a:cubicBezTo>
                    <a:cubicBezTo>
                      <a:pt x="42" y="146"/>
                      <a:pt x="44" y="141"/>
                      <a:pt x="46" y="136"/>
                    </a:cubicBezTo>
                    <a:cubicBezTo>
                      <a:pt x="48" y="132"/>
                      <a:pt x="50" y="127"/>
                      <a:pt x="52" y="122"/>
                    </a:cubicBezTo>
                    <a:cubicBezTo>
                      <a:pt x="47" y="113"/>
                      <a:pt x="42" y="105"/>
                      <a:pt x="37" y="97"/>
                    </a:cubicBezTo>
                    <a:cubicBezTo>
                      <a:pt x="32" y="90"/>
                      <a:pt x="26" y="82"/>
                      <a:pt x="21" y="73"/>
                    </a:cubicBezTo>
                    <a:cubicBezTo>
                      <a:pt x="19" y="70"/>
                      <a:pt x="17" y="67"/>
                      <a:pt x="15" y="64"/>
                    </a:cubicBezTo>
                    <a:cubicBezTo>
                      <a:pt x="13" y="60"/>
                      <a:pt x="11" y="57"/>
                      <a:pt x="9" y="54"/>
                    </a:cubicBezTo>
                    <a:cubicBezTo>
                      <a:pt x="7" y="51"/>
                      <a:pt x="6" y="47"/>
                      <a:pt x="4" y="44"/>
                    </a:cubicBezTo>
                    <a:cubicBezTo>
                      <a:pt x="3" y="40"/>
                      <a:pt x="1" y="36"/>
                      <a:pt x="1" y="33"/>
                    </a:cubicBezTo>
                    <a:cubicBezTo>
                      <a:pt x="0" y="31"/>
                      <a:pt x="1" y="29"/>
                      <a:pt x="1" y="27"/>
                    </a:cubicBezTo>
                    <a:cubicBezTo>
                      <a:pt x="2" y="26"/>
                      <a:pt x="3" y="25"/>
                      <a:pt x="4" y="23"/>
                    </a:cubicBezTo>
                    <a:cubicBezTo>
                      <a:pt x="6" y="22"/>
                      <a:pt x="7" y="21"/>
                      <a:pt x="9" y="20"/>
                    </a:cubicBezTo>
                    <a:cubicBezTo>
                      <a:pt x="10" y="20"/>
                      <a:pt x="12" y="19"/>
                      <a:pt x="13" y="18"/>
                    </a:cubicBezTo>
                    <a:cubicBezTo>
                      <a:pt x="15" y="18"/>
                      <a:pt x="17" y="17"/>
                      <a:pt x="19" y="17"/>
                    </a:cubicBezTo>
                    <a:cubicBezTo>
                      <a:pt x="21" y="16"/>
                      <a:pt x="23" y="16"/>
                      <a:pt x="24" y="16"/>
                    </a:cubicBezTo>
                    <a:cubicBezTo>
                      <a:pt x="26" y="17"/>
                      <a:pt x="27" y="18"/>
                      <a:pt x="28" y="19"/>
                    </a:cubicBezTo>
                    <a:cubicBezTo>
                      <a:pt x="29" y="20"/>
                      <a:pt x="31" y="21"/>
                      <a:pt x="32" y="22"/>
                    </a:cubicBezTo>
                    <a:cubicBezTo>
                      <a:pt x="35" y="26"/>
                      <a:pt x="38" y="29"/>
                      <a:pt x="40" y="33"/>
                    </a:cubicBezTo>
                    <a:cubicBezTo>
                      <a:pt x="43" y="37"/>
                      <a:pt x="46" y="41"/>
                      <a:pt x="49" y="45"/>
                    </a:cubicBezTo>
                    <a:cubicBezTo>
                      <a:pt x="52" y="50"/>
                      <a:pt x="56" y="55"/>
                      <a:pt x="59" y="61"/>
                    </a:cubicBezTo>
                    <a:cubicBezTo>
                      <a:pt x="63" y="66"/>
                      <a:pt x="66" y="72"/>
                      <a:pt x="70" y="77"/>
                    </a:cubicBezTo>
                    <a:cubicBezTo>
                      <a:pt x="72" y="70"/>
                      <a:pt x="74" y="62"/>
                      <a:pt x="76" y="55"/>
                    </a:cubicBezTo>
                    <a:cubicBezTo>
                      <a:pt x="79" y="48"/>
                      <a:pt x="81" y="41"/>
                      <a:pt x="84" y="34"/>
                    </a:cubicBezTo>
                    <a:cubicBezTo>
                      <a:pt x="85" y="31"/>
                      <a:pt x="87" y="28"/>
                      <a:pt x="88" y="25"/>
                    </a:cubicBezTo>
                    <a:cubicBezTo>
                      <a:pt x="89" y="22"/>
                      <a:pt x="90" y="19"/>
                      <a:pt x="92" y="16"/>
                    </a:cubicBezTo>
                    <a:cubicBezTo>
                      <a:pt x="93" y="13"/>
                      <a:pt x="94" y="10"/>
                      <a:pt x="96" y="7"/>
                    </a:cubicBezTo>
                    <a:cubicBezTo>
                      <a:pt x="98" y="4"/>
                      <a:pt x="100" y="2"/>
                      <a:pt x="103" y="0"/>
                    </a:cubicBezTo>
                    <a:cubicBezTo>
                      <a:pt x="106" y="0"/>
                      <a:pt x="108" y="0"/>
                      <a:pt x="111" y="1"/>
                    </a:cubicBezTo>
                    <a:cubicBezTo>
                      <a:pt x="114" y="2"/>
                      <a:pt x="116" y="4"/>
                      <a:pt x="118" y="5"/>
                    </a:cubicBezTo>
                    <a:cubicBezTo>
                      <a:pt x="120" y="7"/>
                      <a:pt x="122" y="9"/>
                      <a:pt x="123" y="11"/>
                    </a:cubicBezTo>
                    <a:cubicBezTo>
                      <a:pt x="125" y="14"/>
                      <a:pt x="126" y="16"/>
                      <a:pt x="126" y="19"/>
                    </a:cubicBezTo>
                    <a:cubicBezTo>
                      <a:pt x="127" y="28"/>
                      <a:pt x="126" y="37"/>
                      <a:pt x="124" y="45"/>
                    </a:cubicBezTo>
                    <a:cubicBezTo>
                      <a:pt x="122" y="53"/>
                      <a:pt x="119" y="62"/>
                      <a:pt x="115" y="70"/>
                    </a:cubicBezTo>
                    <a:cubicBezTo>
                      <a:pt x="112" y="78"/>
                      <a:pt x="108" y="86"/>
                      <a:pt x="104" y="94"/>
                    </a:cubicBezTo>
                    <a:cubicBezTo>
                      <a:pt x="100" y="102"/>
                      <a:pt x="96" y="110"/>
                      <a:pt x="92" y="118"/>
                    </a:cubicBezTo>
                    <a:cubicBezTo>
                      <a:pt x="98" y="128"/>
                      <a:pt x="104" y="137"/>
                      <a:pt x="111" y="145"/>
                    </a:cubicBezTo>
                    <a:cubicBezTo>
                      <a:pt x="118" y="154"/>
                      <a:pt x="125" y="162"/>
                      <a:pt x="132" y="171"/>
                    </a:cubicBezTo>
                    <a:cubicBezTo>
                      <a:pt x="137" y="178"/>
                      <a:pt x="142" y="184"/>
                      <a:pt x="147" y="191"/>
                    </a:cubicBezTo>
                    <a:cubicBezTo>
                      <a:pt x="152" y="197"/>
                      <a:pt x="156" y="204"/>
                      <a:pt x="160" y="2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6" name="îšḻíḓê"/>
              <p:cNvSpPr/>
              <p:nvPr/>
            </p:nvSpPr>
            <p:spPr>
              <a:xfrm flipH="1">
                <a:off x="9861855" y="1644403"/>
                <a:ext cx="106644" cy="149413"/>
              </a:xfrm>
              <a:custGeom>
                <a:avLst/>
                <a:gdLst/>
                <a:ahLst/>
                <a:cxnLst/>
                <a:rect l="l" t="t" r="r" b="b"/>
                <a:pathLst>
                  <a:path w="81" h="114" extrusionOk="0">
                    <a:moveTo>
                      <a:pt x="81" y="107"/>
                    </a:moveTo>
                    <a:cubicBezTo>
                      <a:pt x="80" y="109"/>
                      <a:pt x="80" y="110"/>
                      <a:pt x="79" y="111"/>
                    </a:cubicBezTo>
                    <a:cubicBezTo>
                      <a:pt x="77" y="112"/>
                      <a:pt x="76" y="113"/>
                      <a:pt x="75" y="113"/>
                    </a:cubicBezTo>
                    <a:cubicBezTo>
                      <a:pt x="74" y="113"/>
                      <a:pt x="73" y="113"/>
                      <a:pt x="72" y="113"/>
                    </a:cubicBezTo>
                    <a:cubicBezTo>
                      <a:pt x="71" y="113"/>
                      <a:pt x="71" y="113"/>
                      <a:pt x="70" y="113"/>
                    </a:cubicBezTo>
                    <a:cubicBezTo>
                      <a:pt x="69" y="113"/>
                      <a:pt x="68" y="113"/>
                      <a:pt x="68" y="112"/>
                    </a:cubicBezTo>
                    <a:cubicBezTo>
                      <a:pt x="67" y="112"/>
                      <a:pt x="67" y="111"/>
                      <a:pt x="66" y="111"/>
                    </a:cubicBezTo>
                    <a:cubicBezTo>
                      <a:pt x="65" y="109"/>
                      <a:pt x="65" y="108"/>
                      <a:pt x="65" y="106"/>
                    </a:cubicBezTo>
                    <a:cubicBezTo>
                      <a:pt x="64" y="105"/>
                      <a:pt x="64" y="103"/>
                      <a:pt x="64" y="101"/>
                    </a:cubicBezTo>
                    <a:cubicBezTo>
                      <a:pt x="64" y="99"/>
                      <a:pt x="63" y="97"/>
                      <a:pt x="63" y="95"/>
                    </a:cubicBezTo>
                    <a:cubicBezTo>
                      <a:pt x="63" y="93"/>
                      <a:pt x="63" y="91"/>
                      <a:pt x="62" y="89"/>
                    </a:cubicBezTo>
                    <a:cubicBezTo>
                      <a:pt x="61" y="88"/>
                      <a:pt x="60" y="88"/>
                      <a:pt x="58" y="88"/>
                    </a:cubicBezTo>
                    <a:cubicBezTo>
                      <a:pt x="57" y="87"/>
                      <a:pt x="56" y="87"/>
                      <a:pt x="54" y="87"/>
                    </a:cubicBezTo>
                    <a:cubicBezTo>
                      <a:pt x="51" y="87"/>
                      <a:pt x="48" y="87"/>
                      <a:pt x="45" y="88"/>
                    </a:cubicBezTo>
                    <a:cubicBezTo>
                      <a:pt x="43" y="88"/>
                      <a:pt x="40" y="88"/>
                      <a:pt x="37" y="89"/>
                    </a:cubicBezTo>
                    <a:cubicBezTo>
                      <a:pt x="34" y="90"/>
                      <a:pt x="31" y="90"/>
                      <a:pt x="29" y="91"/>
                    </a:cubicBezTo>
                    <a:cubicBezTo>
                      <a:pt x="26" y="92"/>
                      <a:pt x="24" y="93"/>
                      <a:pt x="21" y="95"/>
                    </a:cubicBezTo>
                    <a:cubicBezTo>
                      <a:pt x="20" y="96"/>
                      <a:pt x="19" y="98"/>
                      <a:pt x="18" y="100"/>
                    </a:cubicBezTo>
                    <a:cubicBezTo>
                      <a:pt x="18" y="102"/>
                      <a:pt x="17" y="105"/>
                      <a:pt x="17" y="107"/>
                    </a:cubicBezTo>
                    <a:cubicBezTo>
                      <a:pt x="17" y="107"/>
                      <a:pt x="17" y="108"/>
                      <a:pt x="17" y="109"/>
                    </a:cubicBezTo>
                    <a:cubicBezTo>
                      <a:pt x="16" y="110"/>
                      <a:pt x="16" y="111"/>
                      <a:pt x="15" y="111"/>
                    </a:cubicBezTo>
                    <a:cubicBezTo>
                      <a:pt x="14" y="112"/>
                      <a:pt x="14" y="113"/>
                      <a:pt x="13" y="113"/>
                    </a:cubicBezTo>
                    <a:cubicBezTo>
                      <a:pt x="12" y="113"/>
                      <a:pt x="11" y="114"/>
                      <a:pt x="10" y="113"/>
                    </a:cubicBezTo>
                    <a:cubicBezTo>
                      <a:pt x="8" y="113"/>
                      <a:pt x="7" y="112"/>
                      <a:pt x="6" y="111"/>
                    </a:cubicBezTo>
                    <a:cubicBezTo>
                      <a:pt x="4" y="110"/>
                      <a:pt x="3" y="109"/>
                      <a:pt x="3" y="107"/>
                    </a:cubicBezTo>
                    <a:cubicBezTo>
                      <a:pt x="1" y="105"/>
                      <a:pt x="0" y="101"/>
                      <a:pt x="0" y="98"/>
                    </a:cubicBezTo>
                    <a:cubicBezTo>
                      <a:pt x="0" y="95"/>
                      <a:pt x="0" y="91"/>
                      <a:pt x="2" y="88"/>
                    </a:cubicBezTo>
                    <a:cubicBezTo>
                      <a:pt x="3" y="85"/>
                      <a:pt x="4" y="82"/>
                      <a:pt x="5" y="78"/>
                    </a:cubicBezTo>
                    <a:cubicBezTo>
                      <a:pt x="7" y="75"/>
                      <a:pt x="9" y="71"/>
                      <a:pt x="10" y="68"/>
                    </a:cubicBezTo>
                    <a:cubicBezTo>
                      <a:pt x="12" y="64"/>
                      <a:pt x="13" y="61"/>
                      <a:pt x="15" y="57"/>
                    </a:cubicBezTo>
                    <a:cubicBezTo>
                      <a:pt x="17" y="52"/>
                      <a:pt x="19" y="46"/>
                      <a:pt x="21" y="41"/>
                    </a:cubicBezTo>
                    <a:cubicBezTo>
                      <a:pt x="23" y="35"/>
                      <a:pt x="25" y="30"/>
                      <a:pt x="26" y="24"/>
                    </a:cubicBezTo>
                    <a:cubicBezTo>
                      <a:pt x="27" y="22"/>
                      <a:pt x="29" y="20"/>
                      <a:pt x="30" y="17"/>
                    </a:cubicBezTo>
                    <a:cubicBezTo>
                      <a:pt x="31" y="15"/>
                      <a:pt x="32" y="12"/>
                      <a:pt x="34" y="10"/>
                    </a:cubicBezTo>
                    <a:cubicBezTo>
                      <a:pt x="35" y="8"/>
                      <a:pt x="37" y="6"/>
                      <a:pt x="39" y="4"/>
                    </a:cubicBezTo>
                    <a:cubicBezTo>
                      <a:pt x="40" y="2"/>
                      <a:pt x="43" y="1"/>
                      <a:pt x="45" y="0"/>
                    </a:cubicBezTo>
                    <a:cubicBezTo>
                      <a:pt x="48" y="0"/>
                      <a:pt x="50" y="1"/>
                      <a:pt x="52" y="2"/>
                    </a:cubicBezTo>
                    <a:cubicBezTo>
                      <a:pt x="54" y="3"/>
                      <a:pt x="56" y="4"/>
                      <a:pt x="58" y="6"/>
                    </a:cubicBezTo>
                    <a:cubicBezTo>
                      <a:pt x="60" y="7"/>
                      <a:pt x="61" y="9"/>
                      <a:pt x="62" y="11"/>
                    </a:cubicBezTo>
                    <a:cubicBezTo>
                      <a:pt x="64" y="13"/>
                      <a:pt x="65" y="15"/>
                      <a:pt x="65" y="17"/>
                    </a:cubicBezTo>
                    <a:cubicBezTo>
                      <a:pt x="66" y="20"/>
                      <a:pt x="67" y="22"/>
                      <a:pt x="67" y="24"/>
                    </a:cubicBezTo>
                    <a:cubicBezTo>
                      <a:pt x="68" y="27"/>
                      <a:pt x="68" y="29"/>
                      <a:pt x="69" y="31"/>
                    </a:cubicBezTo>
                    <a:cubicBezTo>
                      <a:pt x="71" y="41"/>
                      <a:pt x="73" y="50"/>
                      <a:pt x="74" y="59"/>
                    </a:cubicBezTo>
                    <a:cubicBezTo>
                      <a:pt x="76" y="69"/>
                      <a:pt x="78" y="78"/>
                      <a:pt x="79" y="87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1" y="95"/>
                      <a:pt x="81" y="97"/>
                    </a:cubicBezTo>
                    <a:cubicBezTo>
                      <a:pt x="81" y="99"/>
                      <a:pt x="81" y="100"/>
                      <a:pt x="81" y="102"/>
                    </a:cubicBezTo>
                    <a:cubicBezTo>
                      <a:pt x="81" y="104"/>
                      <a:pt x="81" y="105"/>
                      <a:pt x="81" y="107"/>
                    </a:cubicBezTo>
                    <a:close/>
                    <a:moveTo>
                      <a:pt x="55" y="62"/>
                    </a:moveTo>
                    <a:cubicBezTo>
                      <a:pt x="55" y="58"/>
                      <a:pt x="55" y="55"/>
                      <a:pt x="54" y="52"/>
                    </a:cubicBezTo>
                    <a:cubicBezTo>
                      <a:pt x="54" y="49"/>
                      <a:pt x="53" y="45"/>
                      <a:pt x="53" y="42"/>
                    </a:cubicBezTo>
                    <a:cubicBezTo>
                      <a:pt x="52" y="39"/>
                      <a:pt x="51" y="36"/>
                      <a:pt x="50" y="33"/>
                    </a:cubicBezTo>
                    <a:cubicBezTo>
                      <a:pt x="49" y="30"/>
                      <a:pt x="48" y="27"/>
                      <a:pt x="48" y="24"/>
                    </a:cubicBezTo>
                    <a:cubicBezTo>
                      <a:pt x="45" y="26"/>
                      <a:pt x="43" y="29"/>
                      <a:pt x="41" y="32"/>
                    </a:cubicBezTo>
                    <a:cubicBezTo>
                      <a:pt x="39" y="36"/>
                      <a:pt x="37" y="39"/>
                      <a:pt x="36" y="42"/>
                    </a:cubicBezTo>
                    <a:cubicBezTo>
                      <a:pt x="35" y="46"/>
                      <a:pt x="33" y="49"/>
                      <a:pt x="32" y="53"/>
                    </a:cubicBezTo>
                    <a:cubicBezTo>
                      <a:pt x="31" y="56"/>
                      <a:pt x="30" y="60"/>
                      <a:pt x="30" y="63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6"/>
                      <a:pt x="30" y="66"/>
                      <a:pt x="30" y="67"/>
                    </a:cubicBezTo>
                    <a:cubicBezTo>
                      <a:pt x="30" y="67"/>
                      <a:pt x="30" y="67"/>
                      <a:pt x="30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2" y="69"/>
                      <a:pt x="33" y="69"/>
                    </a:cubicBezTo>
                    <a:cubicBezTo>
                      <a:pt x="34" y="69"/>
                      <a:pt x="35" y="69"/>
                      <a:pt x="36" y="69"/>
                    </a:cubicBezTo>
                    <a:cubicBezTo>
                      <a:pt x="37" y="69"/>
                      <a:pt x="38" y="69"/>
                      <a:pt x="39" y="69"/>
                    </a:cubicBezTo>
                    <a:cubicBezTo>
                      <a:pt x="40" y="69"/>
                      <a:pt x="41" y="69"/>
                      <a:pt x="42" y="69"/>
                    </a:cubicBezTo>
                    <a:cubicBezTo>
                      <a:pt x="43" y="69"/>
                      <a:pt x="44" y="69"/>
                      <a:pt x="46" y="69"/>
                    </a:cubicBezTo>
                    <a:cubicBezTo>
                      <a:pt x="47" y="69"/>
                      <a:pt x="49" y="69"/>
                      <a:pt x="50" y="68"/>
                    </a:cubicBezTo>
                    <a:cubicBezTo>
                      <a:pt x="52" y="67"/>
                      <a:pt x="53" y="67"/>
                      <a:pt x="54" y="66"/>
                    </a:cubicBezTo>
                    <a:cubicBezTo>
                      <a:pt x="54" y="65"/>
                      <a:pt x="55" y="63"/>
                      <a:pt x="55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7" name="işlîďè"/>
              <p:cNvSpPr/>
              <p:nvPr/>
            </p:nvSpPr>
            <p:spPr>
              <a:xfrm flipH="1">
                <a:off x="9662453" y="1762156"/>
                <a:ext cx="102201" cy="1694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29" extrusionOk="0">
                    <a:moveTo>
                      <a:pt x="67" y="123"/>
                    </a:moveTo>
                    <a:cubicBezTo>
                      <a:pt x="66" y="124"/>
                      <a:pt x="65" y="126"/>
                      <a:pt x="64" y="127"/>
                    </a:cubicBezTo>
                    <a:cubicBezTo>
                      <a:pt x="62" y="128"/>
                      <a:pt x="60" y="129"/>
                      <a:pt x="58" y="129"/>
                    </a:cubicBezTo>
                    <a:cubicBezTo>
                      <a:pt x="58" y="129"/>
                      <a:pt x="58" y="129"/>
                      <a:pt x="57" y="129"/>
                    </a:cubicBezTo>
                    <a:cubicBezTo>
                      <a:pt x="57" y="129"/>
                      <a:pt x="56" y="129"/>
                      <a:pt x="56" y="129"/>
                    </a:cubicBezTo>
                    <a:cubicBezTo>
                      <a:pt x="55" y="126"/>
                      <a:pt x="53" y="122"/>
                      <a:pt x="52" y="119"/>
                    </a:cubicBezTo>
                    <a:cubicBezTo>
                      <a:pt x="50" y="116"/>
                      <a:pt x="48" y="114"/>
                      <a:pt x="46" y="111"/>
                    </a:cubicBezTo>
                    <a:cubicBezTo>
                      <a:pt x="45" y="113"/>
                      <a:pt x="43" y="114"/>
                      <a:pt x="42" y="115"/>
                    </a:cubicBezTo>
                    <a:cubicBezTo>
                      <a:pt x="40" y="117"/>
                      <a:pt x="39" y="118"/>
                      <a:pt x="37" y="118"/>
                    </a:cubicBezTo>
                    <a:cubicBezTo>
                      <a:pt x="35" y="119"/>
                      <a:pt x="34" y="120"/>
                      <a:pt x="32" y="120"/>
                    </a:cubicBezTo>
                    <a:cubicBezTo>
                      <a:pt x="30" y="121"/>
                      <a:pt x="28" y="121"/>
                      <a:pt x="27" y="120"/>
                    </a:cubicBezTo>
                    <a:cubicBezTo>
                      <a:pt x="24" y="120"/>
                      <a:pt x="21" y="119"/>
                      <a:pt x="19" y="118"/>
                    </a:cubicBezTo>
                    <a:cubicBezTo>
                      <a:pt x="16" y="116"/>
                      <a:pt x="14" y="115"/>
                      <a:pt x="13" y="113"/>
                    </a:cubicBezTo>
                    <a:cubicBezTo>
                      <a:pt x="11" y="111"/>
                      <a:pt x="9" y="108"/>
                      <a:pt x="8" y="106"/>
                    </a:cubicBezTo>
                    <a:cubicBezTo>
                      <a:pt x="7" y="104"/>
                      <a:pt x="5" y="101"/>
                      <a:pt x="4" y="99"/>
                    </a:cubicBezTo>
                    <a:cubicBezTo>
                      <a:pt x="2" y="94"/>
                      <a:pt x="1" y="89"/>
                      <a:pt x="0" y="83"/>
                    </a:cubicBezTo>
                    <a:cubicBezTo>
                      <a:pt x="0" y="78"/>
                      <a:pt x="0" y="72"/>
                      <a:pt x="1" y="67"/>
                    </a:cubicBezTo>
                    <a:cubicBezTo>
                      <a:pt x="1" y="66"/>
                      <a:pt x="1" y="64"/>
                      <a:pt x="1" y="63"/>
                    </a:cubicBezTo>
                    <a:cubicBezTo>
                      <a:pt x="1" y="62"/>
                      <a:pt x="2" y="61"/>
                      <a:pt x="2" y="59"/>
                    </a:cubicBezTo>
                    <a:cubicBezTo>
                      <a:pt x="3" y="53"/>
                      <a:pt x="6" y="46"/>
                      <a:pt x="8" y="40"/>
                    </a:cubicBezTo>
                    <a:cubicBezTo>
                      <a:pt x="11" y="33"/>
                      <a:pt x="15" y="27"/>
                      <a:pt x="19" y="21"/>
                    </a:cubicBezTo>
                    <a:cubicBezTo>
                      <a:pt x="21" y="18"/>
                      <a:pt x="23" y="16"/>
                      <a:pt x="26" y="13"/>
                    </a:cubicBezTo>
                    <a:cubicBezTo>
                      <a:pt x="28" y="10"/>
                      <a:pt x="31" y="8"/>
                      <a:pt x="34" y="6"/>
                    </a:cubicBezTo>
                    <a:cubicBezTo>
                      <a:pt x="37" y="4"/>
                      <a:pt x="40" y="3"/>
                      <a:pt x="44" y="2"/>
                    </a:cubicBezTo>
                    <a:cubicBezTo>
                      <a:pt x="47" y="1"/>
                      <a:pt x="50" y="0"/>
                      <a:pt x="54" y="1"/>
                    </a:cubicBezTo>
                    <a:cubicBezTo>
                      <a:pt x="57" y="1"/>
                      <a:pt x="60" y="2"/>
                      <a:pt x="63" y="4"/>
                    </a:cubicBezTo>
                    <a:cubicBezTo>
                      <a:pt x="65" y="5"/>
                      <a:pt x="68" y="7"/>
                      <a:pt x="69" y="10"/>
                    </a:cubicBezTo>
                    <a:cubicBezTo>
                      <a:pt x="71" y="12"/>
                      <a:pt x="73" y="15"/>
                      <a:pt x="74" y="18"/>
                    </a:cubicBezTo>
                    <a:cubicBezTo>
                      <a:pt x="75" y="21"/>
                      <a:pt x="76" y="24"/>
                      <a:pt x="76" y="27"/>
                    </a:cubicBezTo>
                    <a:cubicBezTo>
                      <a:pt x="77" y="33"/>
                      <a:pt x="78" y="39"/>
                      <a:pt x="77" y="45"/>
                    </a:cubicBezTo>
                    <a:cubicBezTo>
                      <a:pt x="77" y="52"/>
                      <a:pt x="76" y="58"/>
                      <a:pt x="75" y="64"/>
                    </a:cubicBezTo>
                    <a:cubicBezTo>
                      <a:pt x="74" y="67"/>
                      <a:pt x="73" y="70"/>
                      <a:pt x="72" y="73"/>
                    </a:cubicBezTo>
                    <a:cubicBezTo>
                      <a:pt x="71" y="76"/>
                      <a:pt x="70" y="79"/>
                      <a:pt x="69" y="82"/>
                    </a:cubicBezTo>
                    <a:cubicBezTo>
                      <a:pt x="68" y="85"/>
                      <a:pt x="66" y="88"/>
                      <a:pt x="64" y="91"/>
                    </a:cubicBezTo>
                    <a:cubicBezTo>
                      <a:pt x="63" y="93"/>
                      <a:pt x="61" y="96"/>
                      <a:pt x="58" y="98"/>
                    </a:cubicBezTo>
                    <a:cubicBezTo>
                      <a:pt x="59" y="101"/>
                      <a:pt x="60" y="104"/>
                      <a:pt x="62" y="106"/>
                    </a:cubicBezTo>
                    <a:cubicBezTo>
                      <a:pt x="63" y="109"/>
                      <a:pt x="64" y="112"/>
                      <a:pt x="66" y="114"/>
                    </a:cubicBezTo>
                    <a:cubicBezTo>
                      <a:pt x="66" y="116"/>
                      <a:pt x="67" y="117"/>
                      <a:pt x="67" y="118"/>
                    </a:cubicBezTo>
                    <a:cubicBezTo>
                      <a:pt x="67" y="120"/>
                      <a:pt x="67" y="121"/>
                      <a:pt x="67" y="123"/>
                    </a:cubicBezTo>
                    <a:close/>
                    <a:moveTo>
                      <a:pt x="56" y="61"/>
                    </a:moveTo>
                    <a:cubicBezTo>
                      <a:pt x="57" y="57"/>
                      <a:pt x="57" y="53"/>
                      <a:pt x="58" y="49"/>
                    </a:cubicBezTo>
                    <a:cubicBezTo>
                      <a:pt x="59" y="45"/>
                      <a:pt x="59" y="41"/>
                      <a:pt x="59" y="36"/>
                    </a:cubicBezTo>
                    <a:cubicBezTo>
                      <a:pt x="59" y="35"/>
                      <a:pt x="59" y="33"/>
                      <a:pt x="59" y="31"/>
                    </a:cubicBezTo>
                    <a:cubicBezTo>
                      <a:pt x="59" y="29"/>
                      <a:pt x="59" y="27"/>
                      <a:pt x="58" y="25"/>
                    </a:cubicBezTo>
                    <a:cubicBezTo>
                      <a:pt x="58" y="23"/>
                      <a:pt x="57" y="22"/>
                      <a:pt x="56" y="20"/>
                    </a:cubicBezTo>
                    <a:cubicBezTo>
                      <a:pt x="55" y="19"/>
                      <a:pt x="53" y="18"/>
                      <a:pt x="52" y="17"/>
                    </a:cubicBezTo>
                    <a:cubicBezTo>
                      <a:pt x="49" y="17"/>
                      <a:pt x="46" y="18"/>
                      <a:pt x="44" y="19"/>
                    </a:cubicBezTo>
                    <a:cubicBezTo>
                      <a:pt x="42" y="21"/>
                      <a:pt x="40" y="22"/>
                      <a:pt x="38" y="24"/>
                    </a:cubicBezTo>
                    <a:cubicBezTo>
                      <a:pt x="36" y="26"/>
                      <a:pt x="35" y="29"/>
                      <a:pt x="33" y="31"/>
                    </a:cubicBezTo>
                    <a:cubicBezTo>
                      <a:pt x="32" y="33"/>
                      <a:pt x="31" y="36"/>
                      <a:pt x="30" y="38"/>
                    </a:cubicBezTo>
                    <a:cubicBezTo>
                      <a:pt x="27" y="43"/>
                      <a:pt x="24" y="48"/>
                      <a:pt x="22" y="53"/>
                    </a:cubicBezTo>
                    <a:cubicBezTo>
                      <a:pt x="20" y="58"/>
                      <a:pt x="19" y="64"/>
                      <a:pt x="17" y="69"/>
                    </a:cubicBezTo>
                    <a:cubicBezTo>
                      <a:pt x="17" y="72"/>
                      <a:pt x="17" y="75"/>
                      <a:pt x="16" y="78"/>
                    </a:cubicBezTo>
                    <a:cubicBezTo>
                      <a:pt x="16" y="81"/>
                      <a:pt x="15" y="84"/>
                      <a:pt x="16" y="87"/>
                    </a:cubicBezTo>
                    <a:cubicBezTo>
                      <a:pt x="16" y="90"/>
                      <a:pt x="16" y="93"/>
                      <a:pt x="18" y="95"/>
                    </a:cubicBezTo>
                    <a:cubicBezTo>
                      <a:pt x="19" y="98"/>
                      <a:pt x="21" y="99"/>
                      <a:pt x="25" y="100"/>
                    </a:cubicBezTo>
                    <a:cubicBezTo>
                      <a:pt x="26" y="100"/>
                      <a:pt x="27" y="100"/>
                      <a:pt x="28" y="100"/>
                    </a:cubicBezTo>
                    <a:cubicBezTo>
                      <a:pt x="29" y="100"/>
                      <a:pt x="30" y="99"/>
                      <a:pt x="31" y="99"/>
                    </a:cubicBezTo>
                    <a:cubicBezTo>
                      <a:pt x="32" y="98"/>
                      <a:pt x="33" y="97"/>
                      <a:pt x="34" y="96"/>
                    </a:cubicBezTo>
                    <a:cubicBezTo>
                      <a:pt x="34" y="95"/>
                      <a:pt x="35" y="94"/>
                      <a:pt x="35" y="93"/>
                    </a:cubicBezTo>
                    <a:cubicBezTo>
                      <a:pt x="35" y="92"/>
                      <a:pt x="34" y="90"/>
                      <a:pt x="33" y="88"/>
                    </a:cubicBezTo>
                    <a:cubicBezTo>
                      <a:pt x="32" y="87"/>
                      <a:pt x="31" y="85"/>
                      <a:pt x="30" y="83"/>
                    </a:cubicBezTo>
                    <a:cubicBezTo>
                      <a:pt x="29" y="82"/>
                      <a:pt x="29" y="80"/>
                      <a:pt x="28" y="78"/>
                    </a:cubicBezTo>
                    <a:cubicBezTo>
                      <a:pt x="28" y="76"/>
                      <a:pt x="28" y="74"/>
                      <a:pt x="28" y="72"/>
                    </a:cubicBezTo>
                    <a:cubicBezTo>
                      <a:pt x="28" y="72"/>
                      <a:pt x="28" y="71"/>
                      <a:pt x="29" y="70"/>
                    </a:cubicBezTo>
                    <a:cubicBezTo>
                      <a:pt x="29" y="70"/>
                      <a:pt x="30" y="69"/>
                      <a:pt x="31" y="69"/>
                    </a:cubicBezTo>
                    <a:cubicBezTo>
                      <a:pt x="31" y="68"/>
                      <a:pt x="32" y="68"/>
                      <a:pt x="33" y="68"/>
                    </a:cubicBezTo>
                    <a:cubicBezTo>
                      <a:pt x="33" y="68"/>
                      <a:pt x="34" y="68"/>
                      <a:pt x="35" y="68"/>
                    </a:cubicBezTo>
                    <a:cubicBezTo>
                      <a:pt x="38" y="69"/>
                      <a:pt x="41" y="70"/>
                      <a:pt x="43" y="72"/>
                    </a:cubicBezTo>
                    <a:cubicBezTo>
                      <a:pt x="46" y="74"/>
                      <a:pt x="47" y="77"/>
                      <a:pt x="48" y="80"/>
                    </a:cubicBezTo>
                    <a:cubicBezTo>
                      <a:pt x="50" y="77"/>
                      <a:pt x="52" y="74"/>
                      <a:pt x="53" y="71"/>
                    </a:cubicBezTo>
                    <a:cubicBezTo>
                      <a:pt x="54" y="68"/>
                      <a:pt x="55" y="65"/>
                      <a:pt x="56" y="6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3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8" name="isľiḓê"/>
              <p:cNvSpPr/>
              <p:nvPr/>
            </p:nvSpPr>
            <p:spPr>
              <a:xfrm flipH="1">
                <a:off x="10413405" y="1222824"/>
                <a:ext cx="266610" cy="378255"/>
              </a:xfrm>
              <a:custGeom>
                <a:avLst/>
                <a:gdLst/>
                <a:ahLst/>
                <a:cxnLst/>
                <a:rect l="l" t="t" r="r" b="b"/>
                <a:pathLst>
                  <a:path w="203" h="288" extrusionOk="0">
                    <a:moveTo>
                      <a:pt x="203" y="90"/>
                    </a:moveTo>
                    <a:cubicBezTo>
                      <a:pt x="203" y="93"/>
                      <a:pt x="203" y="95"/>
                      <a:pt x="202" y="98"/>
                    </a:cubicBezTo>
                    <a:cubicBezTo>
                      <a:pt x="200" y="100"/>
                      <a:pt x="199" y="102"/>
                      <a:pt x="197" y="103"/>
                    </a:cubicBezTo>
                    <a:cubicBezTo>
                      <a:pt x="195" y="104"/>
                      <a:pt x="192" y="105"/>
                      <a:pt x="190" y="106"/>
                    </a:cubicBezTo>
                    <a:cubicBezTo>
                      <a:pt x="187" y="107"/>
                      <a:pt x="184" y="107"/>
                      <a:pt x="182" y="106"/>
                    </a:cubicBezTo>
                    <a:cubicBezTo>
                      <a:pt x="177" y="106"/>
                      <a:pt x="173" y="104"/>
                      <a:pt x="169" y="101"/>
                    </a:cubicBezTo>
                    <a:cubicBezTo>
                      <a:pt x="165" y="98"/>
                      <a:pt x="162" y="94"/>
                      <a:pt x="161" y="90"/>
                    </a:cubicBezTo>
                    <a:cubicBezTo>
                      <a:pt x="159" y="85"/>
                      <a:pt x="157" y="81"/>
                      <a:pt x="155" y="76"/>
                    </a:cubicBezTo>
                    <a:cubicBezTo>
                      <a:pt x="153" y="71"/>
                      <a:pt x="152" y="66"/>
                      <a:pt x="150" y="61"/>
                    </a:cubicBezTo>
                    <a:cubicBezTo>
                      <a:pt x="149" y="57"/>
                      <a:pt x="146" y="53"/>
                      <a:pt x="142" y="50"/>
                    </a:cubicBezTo>
                    <a:cubicBezTo>
                      <a:pt x="139" y="47"/>
                      <a:pt x="134" y="45"/>
                      <a:pt x="129" y="45"/>
                    </a:cubicBezTo>
                    <a:cubicBezTo>
                      <a:pt x="123" y="45"/>
                      <a:pt x="117" y="46"/>
                      <a:pt x="111" y="49"/>
                    </a:cubicBezTo>
                    <a:cubicBezTo>
                      <a:pt x="105" y="52"/>
                      <a:pt x="100" y="55"/>
                      <a:pt x="96" y="60"/>
                    </a:cubicBezTo>
                    <a:cubicBezTo>
                      <a:pt x="91" y="64"/>
                      <a:pt x="87" y="69"/>
                      <a:pt x="83" y="74"/>
                    </a:cubicBezTo>
                    <a:cubicBezTo>
                      <a:pt x="79" y="80"/>
                      <a:pt x="76" y="85"/>
                      <a:pt x="73" y="91"/>
                    </a:cubicBezTo>
                    <a:cubicBezTo>
                      <a:pt x="67" y="102"/>
                      <a:pt x="61" y="114"/>
                      <a:pt x="58" y="126"/>
                    </a:cubicBezTo>
                    <a:cubicBezTo>
                      <a:pt x="54" y="139"/>
                      <a:pt x="51" y="151"/>
                      <a:pt x="50" y="164"/>
                    </a:cubicBezTo>
                    <a:cubicBezTo>
                      <a:pt x="50" y="173"/>
                      <a:pt x="50" y="182"/>
                      <a:pt x="52" y="192"/>
                    </a:cubicBezTo>
                    <a:cubicBezTo>
                      <a:pt x="53" y="201"/>
                      <a:pt x="57" y="209"/>
                      <a:pt x="63" y="216"/>
                    </a:cubicBezTo>
                    <a:cubicBezTo>
                      <a:pt x="67" y="223"/>
                      <a:pt x="74" y="229"/>
                      <a:pt x="82" y="234"/>
                    </a:cubicBezTo>
                    <a:cubicBezTo>
                      <a:pt x="91" y="238"/>
                      <a:pt x="99" y="240"/>
                      <a:pt x="109" y="240"/>
                    </a:cubicBezTo>
                    <a:cubicBezTo>
                      <a:pt x="114" y="240"/>
                      <a:pt x="119" y="239"/>
                      <a:pt x="125" y="238"/>
                    </a:cubicBezTo>
                    <a:cubicBezTo>
                      <a:pt x="130" y="236"/>
                      <a:pt x="135" y="234"/>
                      <a:pt x="140" y="232"/>
                    </a:cubicBezTo>
                    <a:cubicBezTo>
                      <a:pt x="143" y="229"/>
                      <a:pt x="147" y="227"/>
                      <a:pt x="150" y="224"/>
                    </a:cubicBezTo>
                    <a:cubicBezTo>
                      <a:pt x="154" y="221"/>
                      <a:pt x="157" y="219"/>
                      <a:pt x="161" y="216"/>
                    </a:cubicBezTo>
                    <a:cubicBezTo>
                      <a:pt x="163" y="214"/>
                      <a:pt x="165" y="213"/>
                      <a:pt x="167" y="211"/>
                    </a:cubicBezTo>
                    <a:cubicBezTo>
                      <a:pt x="169" y="209"/>
                      <a:pt x="171" y="208"/>
                      <a:pt x="174" y="207"/>
                    </a:cubicBezTo>
                    <a:cubicBezTo>
                      <a:pt x="177" y="207"/>
                      <a:pt x="179" y="208"/>
                      <a:pt x="181" y="209"/>
                    </a:cubicBezTo>
                    <a:cubicBezTo>
                      <a:pt x="183" y="211"/>
                      <a:pt x="184" y="212"/>
                      <a:pt x="185" y="215"/>
                    </a:cubicBezTo>
                    <a:cubicBezTo>
                      <a:pt x="186" y="217"/>
                      <a:pt x="186" y="220"/>
                      <a:pt x="186" y="222"/>
                    </a:cubicBezTo>
                    <a:cubicBezTo>
                      <a:pt x="186" y="225"/>
                      <a:pt x="186" y="227"/>
                      <a:pt x="186" y="229"/>
                    </a:cubicBezTo>
                    <a:cubicBezTo>
                      <a:pt x="184" y="237"/>
                      <a:pt x="181" y="244"/>
                      <a:pt x="176" y="251"/>
                    </a:cubicBezTo>
                    <a:cubicBezTo>
                      <a:pt x="171" y="258"/>
                      <a:pt x="165" y="264"/>
                      <a:pt x="159" y="268"/>
                    </a:cubicBezTo>
                    <a:cubicBezTo>
                      <a:pt x="153" y="274"/>
                      <a:pt x="146" y="278"/>
                      <a:pt x="139" y="282"/>
                    </a:cubicBezTo>
                    <a:cubicBezTo>
                      <a:pt x="131" y="285"/>
                      <a:pt x="124" y="287"/>
                      <a:pt x="116" y="288"/>
                    </a:cubicBezTo>
                    <a:cubicBezTo>
                      <a:pt x="107" y="288"/>
                      <a:pt x="99" y="288"/>
                      <a:pt x="90" y="286"/>
                    </a:cubicBezTo>
                    <a:cubicBezTo>
                      <a:pt x="82" y="284"/>
                      <a:pt x="75" y="281"/>
                      <a:pt x="67" y="277"/>
                    </a:cubicBezTo>
                    <a:cubicBezTo>
                      <a:pt x="60" y="273"/>
                      <a:pt x="53" y="269"/>
                      <a:pt x="47" y="263"/>
                    </a:cubicBezTo>
                    <a:cubicBezTo>
                      <a:pt x="41" y="258"/>
                      <a:pt x="35" y="252"/>
                      <a:pt x="31" y="245"/>
                    </a:cubicBezTo>
                    <a:cubicBezTo>
                      <a:pt x="20" y="232"/>
                      <a:pt x="13" y="218"/>
                      <a:pt x="7" y="202"/>
                    </a:cubicBezTo>
                    <a:cubicBezTo>
                      <a:pt x="2" y="186"/>
                      <a:pt x="0" y="169"/>
                      <a:pt x="2" y="151"/>
                    </a:cubicBezTo>
                    <a:cubicBezTo>
                      <a:pt x="3" y="135"/>
                      <a:pt x="7" y="118"/>
                      <a:pt x="13" y="102"/>
                    </a:cubicBezTo>
                    <a:cubicBezTo>
                      <a:pt x="20" y="86"/>
                      <a:pt x="28" y="71"/>
                      <a:pt x="37" y="56"/>
                    </a:cubicBezTo>
                    <a:cubicBezTo>
                      <a:pt x="42" y="49"/>
                      <a:pt x="47" y="42"/>
                      <a:pt x="53" y="35"/>
                    </a:cubicBezTo>
                    <a:cubicBezTo>
                      <a:pt x="59" y="29"/>
                      <a:pt x="65" y="23"/>
                      <a:pt x="72" y="17"/>
                    </a:cubicBezTo>
                    <a:cubicBezTo>
                      <a:pt x="79" y="12"/>
                      <a:pt x="86" y="8"/>
                      <a:pt x="94" y="5"/>
                    </a:cubicBezTo>
                    <a:cubicBezTo>
                      <a:pt x="102" y="1"/>
                      <a:pt x="110" y="0"/>
                      <a:pt x="119" y="0"/>
                    </a:cubicBezTo>
                    <a:cubicBezTo>
                      <a:pt x="131" y="0"/>
                      <a:pt x="142" y="3"/>
                      <a:pt x="152" y="8"/>
                    </a:cubicBezTo>
                    <a:cubicBezTo>
                      <a:pt x="162" y="14"/>
                      <a:pt x="170" y="21"/>
                      <a:pt x="178" y="29"/>
                    </a:cubicBezTo>
                    <a:cubicBezTo>
                      <a:pt x="186" y="37"/>
                      <a:pt x="192" y="46"/>
                      <a:pt x="197" y="57"/>
                    </a:cubicBezTo>
                    <a:cubicBezTo>
                      <a:pt x="201" y="67"/>
                      <a:pt x="203" y="78"/>
                      <a:pt x="203" y="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59" name="íSḷiḓe"/>
              <p:cNvSpPr/>
              <p:nvPr/>
            </p:nvSpPr>
            <p:spPr>
              <a:xfrm flipH="1">
                <a:off x="9705777" y="1615520"/>
                <a:ext cx="131083" cy="14441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10" extrusionOk="0">
                    <a:moveTo>
                      <a:pt x="64" y="106"/>
                    </a:moveTo>
                    <a:cubicBezTo>
                      <a:pt x="63" y="107"/>
                      <a:pt x="61" y="108"/>
                      <a:pt x="60" y="109"/>
                    </a:cubicBezTo>
                    <a:cubicBezTo>
                      <a:pt x="59" y="110"/>
                      <a:pt x="58" y="110"/>
                      <a:pt x="56" y="110"/>
                    </a:cubicBezTo>
                    <a:cubicBezTo>
                      <a:pt x="50" y="110"/>
                      <a:pt x="45" y="109"/>
                      <a:pt x="39" y="108"/>
                    </a:cubicBezTo>
                    <a:cubicBezTo>
                      <a:pt x="34" y="107"/>
                      <a:pt x="28" y="105"/>
                      <a:pt x="23" y="104"/>
                    </a:cubicBezTo>
                    <a:cubicBezTo>
                      <a:pt x="20" y="103"/>
                      <a:pt x="17" y="102"/>
                      <a:pt x="14" y="101"/>
                    </a:cubicBezTo>
                    <a:cubicBezTo>
                      <a:pt x="11" y="99"/>
                      <a:pt x="9" y="98"/>
                      <a:pt x="6" y="97"/>
                    </a:cubicBezTo>
                    <a:cubicBezTo>
                      <a:pt x="5" y="96"/>
                      <a:pt x="4" y="95"/>
                      <a:pt x="3" y="94"/>
                    </a:cubicBezTo>
                    <a:cubicBezTo>
                      <a:pt x="3" y="93"/>
                      <a:pt x="2" y="91"/>
                      <a:pt x="2" y="90"/>
                    </a:cubicBezTo>
                    <a:cubicBezTo>
                      <a:pt x="1" y="89"/>
                      <a:pt x="1" y="88"/>
                      <a:pt x="1" y="87"/>
                    </a:cubicBezTo>
                    <a:cubicBezTo>
                      <a:pt x="0" y="85"/>
                      <a:pt x="1" y="84"/>
                      <a:pt x="1" y="83"/>
                    </a:cubicBezTo>
                    <a:cubicBezTo>
                      <a:pt x="2" y="82"/>
                      <a:pt x="2" y="81"/>
                      <a:pt x="3" y="80"/>
                    </a:cubicBezTo>
                    <a:cubicBezTo>
                      <a:pt x="3" y="80"/>
                      <a:pt x="4" y="79"/>
                      <a:pt x="4" y="78"/>
                    </a:cubicBezTo>
                    <a:cubicBezTo>
                      <a:pt x="8" y="75"/>
                      <a:pt x="12" y="72"/>
                      <a:pt x="16" y="69"/>
                    </a:cubicBezTo>
                    <a:cubicBezTo>
                      <a:pt x="20" y="66"/>
                      <a:pt x="24" y="63"/>
                      <a:pt x="28" y="60"/>
                    </a:cubicBezTo>
                    <a:cubicBezTo>
                      <a:pt x="37" y="55"/>
                      <a:pt x="46" y="49"/>
                      <a:pt x="55" y="44"/>
                    </a:cubicBezTo>
                    <a:cubicBezTo>
                      <a:pt x="64" y="39"/>
                      <a:pt x="73" y="34"/>
                      <a:pt x="82" y="29"/>
                    </a:cubicBezTo>
                    <a:cubicBezTo>
                      <a:pt x="81" y="28"/>
                      <a:pt x="79" y="26"/>
                      <a:pt x="77" y="25"/>
                    </a:cubicBezTo>
                    <a:cubicBezTo>
                      <a:pt x="75" y="24"/>
                      <a:pt x="73" y="23"/>
                      <a:pt x="71" y="22"/>
                    </a:cubicBezTo>
                    <a:cubicBezTo>
                      <a:pt x="70" y="22"/>
                      <a:pt x="69" y="21"/>
                      <a:pt x="68" y="21"/>
                    </a:cubicBezTo>
                    <a:cubicBezTo>
                      <a:pt x="67" y="20"/>
                      <a:pt x="66" y="20"/>
                      <a:pt x="65" y="20"/>
                    </a:cubicBezTo>
                    <a:cubicBezTo>
                      <a:pt x="64" y="19"/>
                      <a:pt x="63" y="19"/>
                      <a:pt x="62" y="18"/>
                    </a:cubicBezTo>
                    <a:cubicBezTo>
                      <a:pt x="61" y="18"/>
                      <a:pt x="60" y="17"/>
                      <a:pt x="59" y="17"/>
                    </a:cubicBezTo>
                    <a:cubicBezTo>
                      <a:pt x="57" y="16"/>
                      <a:pt x="55" y="15"/>
                      <a:pt x="53" y="15"/>
                    </a:cubicBezTo>
                    <a:cubicBezTo>
                      <a:pt x="52" y="14"/>
                      <a:pt x="50" y="13"/>
                      <a:pt x="48" y="12"/>
                    </a:cubicBezTo>
                    <a:cubicBezTo>
                      <a:pt x="47" y="11"/>
                      <a:pt x="46" y="11"/>
                      <a:pt x="45" y="10"/>
                    </a:cubicBezTo>
                    <a:cubicBezTo>
                      <a:pt x="44" y="9"/>
                      <a:pt x="44" y="9"/>
                      <a:pt x="43" y="8"/>
                    </a:cubicBezTo>
                    <a:cubicBezTo>
                      <a:pt x="42" y="7"/>
                      <a:pt x="42" y="6"/>
                      <a:pt x="42" y="5"/>
                    </a:cubicBezTo>
                    <a:cubicBezTo>
                      <a:pt x="42" y="5"/>
                      <a:pt x="42" y="4"/>
                      <a:pt x="43" y="3"/>
                    </a:cubicBezTo>
                    <a:cubicBezTo>
                      <a:pt x="45" y="1"/>
                      <a:pt x="47" y="0"/>
                      <a:pt x="49" y="0"/>
                    </a:cubicBezTo>
                    <a:cubicBezTo>
                      <a:pt x="52" y="0"/>
                      <a:pt x="54" y="0"/>
                      <a:pt x="57" y="0"/>
                    </a:cubicBezTo>
                    <a:cubicBezTo>
                      <a:pt x="59" y="0"/>
                      <a:pt x="62" y="1"/>
                      <a:pt x="64" y="2"/>
                    </a:cubicBezTo>
                    <a:cubicBezTo>
                      <a:pt x="66" y="3"/>
                      <a:pt x="69" y="3"/>
                      <a:pt x="71" y="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8" y="7"/>
                      <a:pt x="79" y="8"/>
                      <a:pt x="80" y="8"/>
                    </a:cubicBezTo>
                    <a:cubicBezTo>
                      <a:pt x="81" y="9"/>
                      <a:pt x="82" y="9"/>
                      <a:pt x="83" y="10"/>
                    </a:cubicBezTo>
                    <a:cubicBezTo>
                      <a:pt x="86" y="11"/>
                      <a:pt x="88" y="12"/>
                      <a:pt x="90" y="14"/>
                    </a:cubicBezTo>
                    <a:cubicBezTo>
                      <a:pt x="93" y="16"/>
                      <a:pt x="95" y="18"/>
                      <a:pt x="96" y="20"/>
                    </a:cubicBezTo>
                    <a:cubicBezTo>
                      <a:pt x="98" y="22"/>
                      <a:pt x="99" y="24"/>
                      <a:pt x="100" y="27"/>
                    </a:cubicBezTo>
                    <a:cubicBezTo>
                      <a:pt x="100" y="29"/>
                      <a:pt x="100" y="32"/>
                      <a:pt x="98" y="35"/>
                    </a:cubicBezTo>
                    <a:cubicBezTo>
                      <a:pt x="96" y="38"/>
                      <a:pt x="94" y="42"/>
                      <a:pt x="90" y="45"/>
                    </a:cubicBezTo>
                    <a:cubicBezTo>
                      <a:pt x="87" y="47"/>
                      <a:pt x="83" y="50"/>
                      <a:pt x="80" y="52"/>
                    </a:cubicBezTo>
                    <a:cubicBezTo>
                      <a:pt x="75" y="56"/>
                      <a:pt x="69" y="59"/>
                      <a:pt x="64" y="62"/>
                    </a:cubicBezTo>
                    <a:cubicBezTo>
                      <a:pt x="59" y="65"/>
                      <a:pt x="54" y="67"/>
                      <a:pt x="49" y="70"/>
                    </a:cubicBezTo>
                    <a:cubicBezTo>
                      <a:pt x="44" y="73"/>
                      <a:pt x="40" y="75"/>
                      <a:pt x="35" y="78"/>
                    </a:cubicBezTo>
                    <a:cubicBezTo>
                      <a:pt x="31" y="80"/>
                      <a:pt x="27" y="83"/>
                      <a:pt x="22" y="87"/>
                    </a:cubicBezTo>
                    <a:cubicBezTo>
                      <a:pt x="28" y="89"/>
                      <a:pt x="33" y="91"/>
                      <a:pt x="39" y="92"/>
                    </a:cubicBezTo>
                    <a:cubicBezTo>
                      <a:pt x="44" y="94"/>
                      <a:pt x="50" y="95"/>
                      <a:pt x="56" y="96"/>
                    </a:cubicBezTo>
                    <a:cubicBezTo>
                      <a:pt x="56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8" y="96"/>
                    </a:cubicBezTo>
                    <a:cubicBezTo>
                      <a:pt x="59" y="96"/>
                      <a:pt x="60" y="97"/>
                      <a:pt x="61" y="97"/>
                    </a:cubicBezTo>
                    <a:cubicBezTo>
                      <a:pt x="62" y="98"/>
                      <a:pt x="63" y="99"/>
                      <a:pt x="64" y="100"/>
                    </a:cubicBezTo>
                    <a:cubicBezTo>
                      <a:pt x="64" y="101"/>
                      <a:pt x="65" y="102"/>
                      <a:pt x="65" y="103"/>
                    </a:cubicBezTo>
                    <a:cubicBezTo>
                      <a:pt x="65" y="104"/>
                      <a:pt x="64" y="105"/>
                      <a:pt x="64" y="1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0" name="îṩļiḍe"/>
              <p:cNvSpPr/>
              <p:nvPr/>
            </p:nvSpPr>
            <p:spPr>
              <a:xfrm flipH="1">
                <a:off x="10676127" y="1750492"/>
                <a:ext cx="131639" cy="129973"/>
              </a:xfrm>
              <a:custGeom>
                <a:avLst/>
                <a:gdLst/>
                <a:ahLst/>
                <a:cxnLst/>
                <a:rect l="l" t="t" r="r" b="b"/>
                <a:pathLst>
                  <a:path w="100" h="99" extrusionOk="0">
                    <a:moveTo>
                      <a:pt x="85" y="64"/>
                    </a:moveTo>
                    <a:cubicBezTo>
                      <a:pt x="82" y="67"/>
                      <a:pt x="79" y="69"/>
                      <a:pt x="76" y="71"/>
                    </a:cubicBezTo>
                    <a:cubicBezTo>
                      <a:pt x="73" y="74"/>
                      <a:pt x="70" y="76"/>
                      <a:pt x="66" y="78"/>
                    </a:cubicBezTo>
                    <a:cubicBezTo>
                      <a:pt x="63" y="80"/>
                      <a:pt x="59" y="82"/>
                      <a:pt x="55" y="83"/>
                    </a:cubicBezTo>
                    <a:cubicBezTo>
                      <a:pt x="52" y="85"/>
                      <a:pt x="48" y="87"/>
                      <a:pt x="45" y="88"/>
                    </a:cubicBezTo>
                    <a:cubicBezTo>
                      <a:pt x="41" y="90"/>
                      <a:pt x="38" y="91"/>
                      <a:pt x="34" y="92"/>
                    </a:cubicBezTo>
                    <a:cubicBezTo>
                      <a:pt x="31" y="94"/>
                      <a:pt x="27" y="95"/>
                      <a:pt x="24" y="96"/>
                    </a:cubicBezTo>
                    <a:cubicBezTo>
                      <a:pt x="20" y="98"/>
                      <a:pt x="17" y="98"/>
                      <a:pt x="13" y="99"/>
                    </a:cubicBezTo>
                    <a:cubicBezTo>
                      <a:pt x="9" y="99"/>
                      <a:pt x="6" y="99"/>
                      <a:pt x="2" y="97"/>
                    </a:cubicBezTo>
                    <a:cubicBezTo>
                      <a:pt x="1" y="96"/>
                      <a:pt x="0" y="95"/>
                      <a:pt x="0" y="93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3"/>
                      <a:pt x="14" y="82"/>
                    </a:cubicBezTo>
                    <a:cubicBezTo>
                      <a:pt x="16" y="81"/>
                      <a:pt x="19" y="80"/>
                      <a:pt x="21" y="79"/>
                    </a:cubicBezTo>
                    <a:cubicBezTo>
                      <a:pt x="24" y="78"/>
                      <a:pt x="27" y="77"/>
                      <a:pt x="29" y="76"/>
                    </a:cubicBezTo>
                    <a:cubicBezTo>
                      <a:pt x="32" y="75"/>
                      <a:pt x="35" y="74"/>
                      <a:pt x="37" y="73"/>
                    </a:cubicBezTo>
                    <a:cubicBezTo>
                      <a:pt x="41" y="72"/>
                      <a:pt x="45" y="71"/>
                      <a:pt x="48" y="69"/>
                    </a:cubicBezTo>
                    <a:cubicBezTo>
                      <a:pt x="52" y="67"/>
                      <a:pt x="56" y="65"/>
                      <a:pt x="59" y="63"/>
                    </a:cubicBezTo>
                    <a:cubicBezTo>
                      <a:pt x="56" y="64"/>
                      <a:pt x="53" y="64"/>
                      <a:pt x="49" y="64"/>
                    </a:cubicBezTo>
                    <a:cubicBezTo>
                      <a:pt x="46" y="63"/>
                      <a:pt x="43" y="63"/>
                      <a:pt x="40" y="62"/>
                    </a:cubicBezTo>
                    <a:cubicBezTo>
                      <a:pt x="37" y="61"/>
                      <a:pt x="34" y="60"/>
                      <a:pt x="31" y="58"/>
                    </a:cubicBezTo>
                    <a:cubicBezTo>
                      <a:pt x="28" y="57"/>
                      <a:pt x="25" y="55"/>
                      <a:pt x="23" y="53"/>
                    </a:cubicBezTo>
                    <a:cubicBezTo>
                      <a:pt x="20" y="50"/>
                      <a:pt x="18" y="47"/>
                      <a:pt x="16" y="43"/>
                    </a:cubicBezTo>
                    <a:cubicBezTo>
                      <a:pt x="15" y="39"/>
                      <a:pt x="14" y="36"/>
                      <a:pt x="15" y="32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1" y="19"/>
                      <a:pt x="23" y="16"/>
                      <a:pt x="26" y="13"/>
                    </a:cubicBezTo>
                    <a:cubicBezTo>
                      <a:pt x="29" y="10"/>
                      <a:pt x="33" y="8"/>
                      <a:pt x="37" y="6"/>
                    </a:cubicBezTo>
                    <a:cubicBezTo>
                      <a:pt x="41" y="4"/>
                      <a:pt x="45" y="3"/>
                      <a:pt x="49" y="1"/>
                    </a:cubicBezTo>
                    <a:cubicBezTo>
                      <a:pt x="53" y="0"/>
                      <a:pt x="58" y="0"/>
                      <a:pt x="62" y="0"/>
                    </a:cubicBezTo>
                    <a:cubicBezTo>
                      <a:pt x="67" y="0"/>
                      <a:pt x="71" y="0"/>
                      <a:pt x="75" y="1"/>
                    </a:cubicBezTo>
                    <a:cubicBezTo>
                      <a:pt x="78" y="2"/>
                      <a:pt x="81" y="3"/>
                      <a:pt x="84" y="5"/>
                    </a:cubicBezTo>
                    <a:cubicBezTo>
                      <a:pt x="87" y="6"/>
                      <a:pt x="89" y="8"/>
                      <a:pt x="91" y="10"/>
                    </a:cubicBezTo>
                    <a:cubicBezTo>
                      <a:pt x="93" y="12"/>
                      <a:pt x="95" y="14"/>
                      <a:pt x="96" y="16"/>
                    </a:cubicBezTo>
                    <a:cubicBezTo>
                      <a:pt x="97" y="18"/>
                      <a:pt x="98" y="20"/>
                      <a:pt x="99" y="23"/>
                    </a:cubicBezTo>
                    <a:cubicBezTo>
                      <a:pt x="100" y="25"/>
                      <a:pt x="100" y="28"/>
                      <a:pt x="100" y="30"/>
                    </a:cubicBezTo>
                    <a:cubicBezTo>
                      <a:pt x="100" y="33"/>
                      <a:pt x="100" y="35"/>
                      <a:pt x="100" y="38"/>
                    </a:cubicBezTo>
                    <a:cubicBezTo>
                      <a:pt x="99" y="43"/>
                      <a:pt x="97" y="48"/>
                      <a:pt x="95" y="52"/>
                    </a:cubicBezTo>
                    <a:cubicBezTo>
                      <a:pt x="92" y="56"/>
                      <a:pt x="89" y="60"/>
                      <a:pt x="85" y="64"/>
                    </a:cubicBezTo>
                    <a:close/>
                    <a:moveTo>
                      <a:pt x="80" y="41"/>
                    </a:moveTo>
                    <a:cubicBezTo>
                      <a:pt x="81" y="39"/>
                      <a:pt x="82" y="38"/>
                      <a:pt x="82" y="37"/>
                    </a:cubicBezTo>
                    <a:cubicBezTo>
                      <a:pt x="83" y="36"/>
                      <a:pt x="83" y="34"/>
                      <a:pt x="82" y="33"/>
                    </a:cubicBezTo>
                    <a:cubicBezTo>
                      <a:pt x="82" y="32"/>
                      <a:pt x="81" y="30"/>
                      <a:pt x="80" y="29"/>
                    </a:cubicBezTo>
                    <a:cubicBezTo>
                      <a:pt x="79" y="28"/>
                      <a:pt x="78" y="27"/>
                      <a:pt x="77" y="26"/>
                    </a:cubicBezTo>
                    <a:cubicBezTo>
                      <a:pt x="75" y="23"/>
                      <a:pt x="72" y="21"/>
                      <a:pt x="69" y="20"/>
                    </a:cubicBezTo>
                    <a:cubicBezTo>
                      <a:pt x="65" y="18"/>
                      <a:pt x="62" y="18"/>
                      <a:pt x="58" y="18"/>
                    </a:cubicBezTo>
                    <a:cubicBezTo>
                      <a:pt x="55" y="18"/>
                      <a:pt x="51" y="19"/>
                      <a:pt x="48" y="20"/>
                    </a:cubicBezTo>
                    <a:cubicBezTo>
                      <a:pt x="44" y="21"/>
                      <a:pt x="41" y="23"/>
                      <a:pt x="39" y="26"/>
                    </a:cubicBezTo>
                    <a:cubicBezTo>
                      <a:pt x="38" y="27"/>
                      <a:pt x="36" y="28"/>
                      <a:pt x="35" y="29"/>
                    </a:cubicBezTo>
                    <a:cubicBezTo>
                      <a:pt x="34" y="30"/>
                      <a:pt x="34" y="32"/>
                      <a:pt x="33" y="33"/>
                    </a:cubicBezTo>
                    <a:cubicBezTo>
                      <a:pt x="33" y="35"/>
                      <a:pt x="33" y="36"/>
                      <a:pt x="33" y="37"/>
                    </a:cubicBezTo>
                    <a:cubicBezTo>
                      <a:pt x="33" y="39"/>
                      <a:pt x="34" y="40"/>
                      <a:pt x="35" y="41"/>
                    </a:cubicBezTo>
                    <a:cubicBezTo>
                      <a:pt x="37" y="43"/>
                      <a:pt x="40" y="45"/>
                      <a:pt x="43" y="45"/>
                    </a:cubicBezTo>
                    <a:cubicBezTo>
                      <a:pt x="46" y="46"/>
                      <a:pt x="48" y="47"/>
                      <a:pt x="51" y="47"/>
                    </a:cubicBezTo>
                    <a:cubicBezTo>
                      <a:pt x="54" y="48"/>
                      <a:pt x="57" y="48"/>
                      <a:pt x="60" y="48"/>
                    </a:cubicBezTo>
                    <a:cubicBezTo>
                      <a:pt x="62" y="48"/>
                      <a:pt x="65" y="47"/>
                      <a:pt x="68" y="47"/>
                    </a:cubicBezTo>
                    <a:cubicBezTo>
                      <a:pt x="70" y="46"/>
                      <a:pt x="72" y="45"/>
                      <a:pt x="74" y="44"/>
                    </a:cubicBezTo>
                    <a:cubicBezTo>
                      <a:pt x="76" y="43"/>
                      <a:pt x="78" y="42"/>
                      <a:pt x="80" y="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1" name="îṥḷîḓé"/>
              <p:cNvSpPr/>
              <p:nvPr/>
            </p:nvSpPr>
            <p:spPr>
              <a:xfrm flipH="1">
                <a:off x="9609686" y="1367239"/>
                <a:ext cx="158855" cy="207179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58" extrusionOk="0">
                    <a:moveTo>
                      <a:pt x="120" y="108"/>
                    </a:moveTo>
                    <a:cubicBezTo>
                      <a:pt x="119" y="112"/>
                      <a:pt x="117" y="117"/>
                      <a:pt x="114" y="120"/>
                    </a:cubicBezTo>
                    <a:cubicBezTo>
                      <a:pt x="111" y="124"/>
                      <a:pt x="108" y="128"/>
                      <a:pt x="104" y="131"/>
                    </a:cubicBezTo>
                    <a:cubicBezTo>
                      <a:pt x="101" y="134"/>
                      <a:pt x="96" y="137"/>
                      <a:pt x="92" y="139"/>
                    </a:cubicBezTo>
                    <a:cubicBezTo>
                      <a:pt x="88" y="141"/>
                      <a:pt x="83" y="143"/>
                      <a:pt x="79" y="145"/>
                    </a:cubicBezTo>
                    <a:cubicBezTo>
                      <a:pt x="74" y="147"/>
                      <a:pt x="69" y="149"/>
                      <a:pt x="63" y="150"/>
                    </a:cubicBezTo>
                    <a:cubicBezTo>
                      <a:pt x="58" y="152"/>
                      <a:pt x="53" y="153"/>
                      <a:pt x="47" y="155"/>
                    </a:cubicBezTo>
                    <a:cubicBezTo>
                      <a:pt x="42" y="156"/>
                      <a:pt x="37" y="156"/>
                      <a:pt x="32" y="157"/>
                    </a:cubicBezTo>
                    <a:cubicBezTo>
                      <a:pt x="27" y="158"/>
                      <a:pt x="22" y="158"/>
                      <a:pt x="17" y="157"/>
                    </a:cubicBezTo>
                    <a:cubicBezTo>
                      <a:pt x="12" y="155"/>
                      <a:pt x="8" y="152"/>
                      <a:pt x="6" y="149"/>
                    </a:cubicBezTo>
                    <a:cubicBezTo>
                      <a:pt x="4" y="145"/>
                      <a:pt x="2" y="141"/>
                      <a:pt x="1" y="137"/>
                    </a:cubicBezTo>
                    <a:cubicBezTo>
                      <a:pt x="0" y="132"/>
                      <a:pt x="0" y="127"/>
                      <a:pt x="0" y="122"/>
                    </a:cubicBezTo>
                    <a:cubicBezTo>
                      <a:pt x="0" y="117"/>
                      <a:pt x="1" y="113"/>
                      <a:pt x="1" y="108"/>
                    </a:cubicBezTo>
                    <a:cubicBezTo>
                      <a:pt x="2" y="104"/>
                      <a:pt x="3" y="99"/>
                      <a:pt x="4" y="95"/>
                    </a:cubicBezTo>
                    <a:cubicBezTo>
                      <a:pt x="5" y="90"/>
                      <a:pt x="7" y="85"/>
                      <a:pt x="8" y="81"/>
                    </a:cubicBezTo>
                    <a:cubicBezTo>
                      <a:pt x="10" y="76"/>
                      <a:pt x="11" y="71"/>
                      <a:pt x="12" y="67"/>
                    </a:cubicBezTo>
                    <a:cubicBezTo>
                      <a:pt x="14" y="62"/>
                      <a:pt x="15" y="58"/>
                      <a:pt x="16" y="53"/>
                    </a:cubicBezTo>
                    <a:cubicBezTo>
                      <a:pt x="17" y="50"/>
                      <a:pt x="17" y="47"/>
                      <a:pt x="18" y="44"/>
                    </a:cubicBezTo>
                    <a:cubicBezTo>
                      <a:pt x="18" y="42"/>
                      <a:pt x="18" y="39"/>
                      <a:pt x="19" y="36"/>
                    </a:cubicBezTo>
                    <a:cubicBezTo>
                      <a:pt x="19" y="33"/>
                      <a:pt x="20" y="31"/>
                      <a:pt x="20" y="28"/>
                    </a:cubicBezTo>
                    <a:cubicBezTo>
                      <a:pt x="20" y="25"/>
                      <a:pt x="21" y="22"/>
                      <a:pt x="22" y="20"/>
                    </a:cubicBezTo>
                    <a:cubicBezTo>
                      <a:pt x="24" y="15"/>
                      <a:pt x="27" y="11"/>
                      <a:pt x="31" y="8"/>
                    </a:cubicBezTo>
                    <a:cubicBezTo>
                      <a:pt x="34" y="5"/>
                      <a:pt x="39" y="3"/>
                      <a:pt x="43" y="2"/>
                    </a:cubicBezTo>
                    <a:cubicBezTo>
                      <a:pt x="48" y="1"/>
                      <a:pt x="53" y="0"/>
                      <a:pt x="58" y="0"/>
                    </a:cubicBezTo>
                    <a:cubicBezTo>
                      <a:pt x="62" y="0"/>
                      <a:pt x="67" y="0"/>
                      <a:pt x="71" y="0"/>
                    </a:cubicBezTo>
                    <a:cubicBezTo>
                      <a:pt x="76" y="0"/>
                      <a:pt x="81" y="1"/>
                      <a:pt x="86" y="2"/>
                    </a:cubicBezTo>
                    <a:cubicBezTo>
                      <a:pt x="91" y="4"/>
                      <a:pt x="95" y="6"/>
                      <a:pt x="99" y="8"/>
                    </a:cubicBezTo>
                    <a:cubicBezTo>
                      <a:pt x="101" y="9"/>
                      <a:pt x="103" y="11"/>
                      <a:pt x="105" y="12"/>
                    </a:cubicBezTo>
                    <a:cubicBezTo>
                      <a:pt x="106" y="14"/>
                      <a:pt x="108" y="16"/>
                      <a:pt x="109" y="17"/>
                    </a:cubicBezTo>
                    <a:cubicBezTo>
                      <a:pt x="111" y="19"/>
                      <a:pt x="112" y="21"/>
                      <a:pt x="112" y="24"/>
                    </a:cubicBezTo>
                    <a:cubicBezTo>
                      <a:pt x="113" y="26"/>
                      <a:pt x="113" y="28"/>
                      <a:pt x="113" y="31"/>
                    </a:cubicBezTo>
                    <a:cubicBezTo>
                      <a:pt x="112" y="34"/>
                      <a:pt x="112" y="36"/>
                      <a:pt x="111" y="39"/>
                    </a:cubicBezTo>
                    <a:cubicBezTo>
                      <a:pt x="110" y="42"/>
                      <a:pt x="109" y="44"/>
                      <a:pt x="108" y="46"/>
                    </a:cubicBezTo>
                    <a:cubicBezTo>
                      <a:pt x="106" y="49"/>
                      <a:pt x="104" y="51"/>
                      <a:pt x="103" y="53"/>
                    </a:cubicBezTo>
                    <a:cubicBezTo>
                      <a:pt x="101" y="55"/>
                      <a:pt x="99" y="57"/>
                      <a:pt x="97" y="59"/>
                    </a:cubicBezTo>
                    <a:cubicBezTo>
                      <a:pt x="102" y="61"/>
                      <a:pt x="106" y="63"/>
                      <a:pt x="109" y="67"/>
                    </a:cubicBezTo>
                    <a:cubicBezTo>
                      <a:pt x="112" y="71"/>
                      <a:pt x="115" y="75"/>
                      <a:pt x="117" y="79"/>
                    </a:cubicBezTo>
                    <a:cubicBezTo>
                      <a:pt x="118" y="84"/>
                      <a:pt x="120" y="88"/>
                      <a:pt x="120" y="93"/>
                    </a:cubicBezTo>
                    <a:cubicBezTo>
                      <a:pt x="121" y="98"/>
                      <a:pt x="121" y="103"/>
                      <a:pt x="120" y="108"/>
                    </a:cubicBezTo>
                    <a:close/>
                    <a:moveTo>
                      <a:pt x="91" y="97"/>
                    </a:moveTo>
                    <a:cubicBezTo>
                      <a:pt x="91" y="94"/>
                      <a:pt x="91" y="91"/>
                      <a:pt x="90" y="88"/>
                    </a:cubicBezTo>
                    <a:cubicBezTo>
                      <a:pt x="89" y="85"/>
                      <a:pt x="88" y="83"/>
                      <a:pt x="86" y="81"/>
                    </a:cubicBezTo>
                    <a:cubicBezTo>
                      <a:pt x="85" y="80"/>
                      <a:pt x="85" y="79"/>
                      <a:pt x="84" y="79"/>
                    </a:cubicBezTo>
                    <a:cubicBezTo>
                      <a:pt x="84" y="79"/>
                      <a:pt x="84" y="78"/>
                      <a:pt x="83" y="78"/>
                    </a:cubicBezTo>
                    <a:cubicBezTo>
                      <a:pt x="80" y="78"/>
                      <a:pt x="77" y="78"/>
                      <a:pt x="74" y="78"/>
                    </a:cubicBezTo>
                    <a:cubicBezTo>
                      <a:pt x="71" y="78"/>
                      <a:pt x="68" y="78"/>
                      <a:pt x="65" y="78"/>
                    </a:cubicBezTo>
                    <a:cubicBezTo>
                      <a:pt x="61" y="79"/>
                      <a:pt x="58" y="79"/>
                      <a:pt x="55" y="80"/>
                    </a:cubicBezTo>
                    <a:cubicBezTo>
                      <a:pt x="52" y="81"/>
                      <a:pt x="50" y="83"/>
                      <a:pt x="47" y="84"/>
                    </a:cubicBezTo>
                    <a:cubicBezTo>
                      <a:pt x="44" y="86"/>
                      <a:pt x="41" y="87"/>
                      <a:pt x="39" y="89"/>
                    </a:cubicBezTo>
                    <a:cubicBezTo>
                      <a:pt x="37" y="92"/>
                      <a:pt x="35" y="94"/>
                      <a:pt x="33" y="96"/>
                    </a:cubicBezTo>
                    <a:cubicBezTo>
                      <a:pt x="31" y="99"/>
                      <a:pt x="30" y="102"/>
                      <a:pt x="29" y="104"/>
                    </a:cubicBezTo>
                    <a:cubicBezTo>
                      <a:pt x="28" y="107"/>
                      <a:pt x="27" y="110"/>
                      <a:pt x="27" y="113"/>
                    </a:cubicBezTo>
                    <a:cubicBezTo>
                      <a:pt x="26" y="115"/>
                      <a:pt x="26" y="117"/>
                      <a:pt x="26" y="118"/>
                    </a:cubicBezTo>
                    <a:cubicBezTo>
                      <a:pt x="27" y="120"/>
                      <a:pt x="27" y="122"/>
                      <a:pt x="28" y="123"/>
                    </a:cubicBezTo>
                    <a:cubicBezTo>
                      <a:pt x="29" y="125"/>
                      <a:pt x="31" y="126"/>
                      <a:pt x="32" y="127"/>
                    </a:cubicBezTo>
                    <a:cubicBezTo>
                      <a:pt x="34" y="128"/>
                      <a:pt x="35" y="129"/>
                      <a:pt x="37" y="129"/>
                    </a:cubicBezTo>
                    <a:cubicBezTo>
                      <a:pt x="43" y="130"/>
                      <a:pt x="48" y="129"/>
                      <a:pt x="54" y="128"/>
                    </a:cubicBezTo>
                    <a:cubicBezTo>
                      <a:pt x="59" y="126"/>
                      <a:pt x="65" y="124"/>
                      <a:pt x="70" y="122"/>
                    </a:cubicBezTo>
                    <a:cubicBezTo>
                      <a:pt x="72" y="120"/>
                      <a:pt x="74" y="119"/>
                      <a:pt x="77" y="117"/>
                    </a:cubicBezTo>
                    <a:cubicBezTo>
                      <a:pt x="79" y="115"/>
                      <a:pt x="81" y="113"/>
                      <a:pt x="83" y="111"/>
                    </a:cubicBezTo>
                    <a:cubicBezTo>
                      <a:pt x="85" y="109"/>
                      <a:pt x="86" y="107"/>
                      <a:pt x="88" y="105"/>
                    </a:cubicBezTo>
                    <a:cubicBezTo>
                      <a:pt x="89" y="102"/>
                      <a:pt x="90" y="100"/>
                      <a:pt x="91" y="97"/>
                    </a:cubicBezTo>
                    <a:close/>
                    <a:moveTo>
                      <a:pt x="83" y="38"/>
                    </a:moveTo>
                    <a:cubicBezTo>
                      <a:pt x="83" y="36"/>
                      <a:pt x="83" y="34"/>
                      <a:pt x="82" y="32"/>
                    </a:cubicBezTo>
                    <a:cubicBezTo>
                      <a:pt x="81" y="31"/>
                      <a:pt x="80" y="29"/>
                      <a:pt x="79" y="28"/>
                    </a:cubicBezTo>
                    <a:cubicBezTo>
                      <a:pt x="77" y="27"/>
                      <a:pt x="75" y="26"/>
                      <a:pt x="74" y="25"/>
                    </a:cubicBezTo>
                    <a:cubicBezTo>
                      <a:pt x="72" y="25"/>
                      <a:pt x="70" y="25"/>
                      <a:pt x="68" y="24"/>
                    </a:cubicBezTo>
                    <a:cubicBezTo>
                      <a:pt x="65" y="24"/>
                      <a:pt x="63" y="24"/>
                      <a:pt x="61" y="24"/>
                    </a:cubicBezTo>
                    <a:cubicBezTo>
                      <a:pt x="58" y="25"/>
                      <a:pt x="56" y="25"/>
                      <a:pt x="54" y="26"/>
                    </a:cubicBezTo>
                    <a:cubicBezTo>
                      <a:pt x="52" y="27"/>
                      <a:pt x="50" y="29"/>
                      <a:pt x="48" y="30"/>
                    </a:cubicBezTo>
                    <a:cubicBezTo>
                      <a:pt x="47" y="32"/>
                      <a:pt x="45" y="34"/>
                      <a:pt x="45" y="36"/>
                    </a:cubicBezTo>
                    <a:cubicBezTo>
                      <a:pt x="44" y="39"/>
                      <a:pt x="44" y="41"/>
                      <a:pt x="43" y="43"/>
                    </a:cubicBezTo>
                    <a:cubicBezTo>
                      <a:pt x="43" y="45"/>
                      <a:pt x="42" y="47"/>
                      <a:pt x="42" y="50"/>
                    </a:cubicBezTo>
                    <a:cubicBezTo>
                      <a:pt x="41" y="52"/>
                      <a:pt x="41" y="53"/>
                      <a:pt x="41" y="55"/>
                    </a:cubicBezTo>
                    <a:cubicBezTo>
                      <a:pt x="41" y="57"/>
                      <a:pt x="41" y="59"/>
                      <a:pt x="41" y="61"/>
                    </a:cubicBezTo>
                    <a:cubicBezTo>
                      <a:pt x="45" y="61"/>
                      <a:pt x="49" y="60"/>
                      <a:pt x="53" y="59"/>
                    </a:cubicBezTo>
                    <a:cubicBezTo>
                      <a:pt x="57" y="58"/>
                      <a:pt x="61" y="56"/>
                      <a:pt x="65" y="54"/>
                    </a:cubicBezTo>
                    <a:cubicBezTo>
                      <a:pt x="67" y="53"/>
                      <a:pt x="69" y="52"/>
                      <a:pt x="71" y="51"/>
                    </a:cubicBezTo>
                    <a:cubicBezTo>
                      <a:pt x="72" y="50"/>
                      <a:pt x="74" y="49"/>
                      <a:pt x="76" y="48"/>
                    </a:cubicBezTo>
                    <a:cubicBezTo>
                      <a:pt x="77" y="47"/>
                      <a:pt x="79" y="45"/>
                      <a:pt x="80" y="44"/>
                    </a:cubicBezTo>
                    <a:cubicBezTo>
                      <a:pt x="81" y="42"/>
                      <a:pt x="82" y="40"/>
                      <a:pt x="83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47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2" name="íŝḷiďè"/>
              <p:cNvSpPr/>
              <p:nvPr/>
            </p:nvSpPr>
            <p:spPr>
              <a:xfrm flipH="1">
                <a:off x="10826095" y="1774376"/>
                <a:ext cx="72207" cy="108866"/>
              </a:xfrm>
              <a:custGeom>
                <a:avLst/>
                <a:gdLst/>
                <a:ahLst/>
                <a:cxnLst/>
                <a:rect l="l" t="t" r="r" b="b"/>
                <a:pathLst>
                  <a:path w="55" h="83" extrusionOk="0">
                    <a:moveTo>
                      <a:pt x="54" y="45"/>
                    </a:moveTo>
                    <a:cubicBezTo>
                      <a:pt x="54" y="48"/>
                      <a:pt x="53" y="50"/>
                      <a:pt x="52" y="53"/>
                    </a:cubicBezTo>
                    <a:cubicBezTo>
                      <a:pt x="51" y="55"/>
                      <a:pt x="50" y="57"/>
                      <a:pt x="48" y="60"/>
                    </a:cubicBezTo>
                    <a:cubicBezTo>
                      <a:pt x="47" y="62"/>
                      <a:pt x="45" y="64"/>
                      <a:pt x="43" y="66"/>
                    </a:cubicBezTo>
                    <a:cubicBezTo>
                      <a:pt x="41" y="68"/>
                      <a:pt x="39" y="70"/>
                      <a:pt x="37" y="71"/>
                    </a:cubicBezTo>
                    <a:cubicBezTo>
                      <a:pt x="35" y="73"/>
                      <a:pt x="33" y="74"/>
                      <a:pt x="31" y="76"/>
                    </a:cubicBezTo>
                    <a:cubicBezTo>
                      <a:pt x="29" y="77"/>
                      <a:pt x="27" y="79"/>
                      <a:pt x="24" y="80"/>
                    </a:cubicBezTo>
                    <a:cubicBezTo>
                      <a:pt x="22" y="81"/>
                      <a:pt x="19" y="82"/>
                      <a:pt x="17" y="82"/>
                    </a:cubicBezTo>
                    <a:cubicBezTo>
                      <a:pt x="14" y="83"/>
                      <a:pt x="12" y="83"/>
                      <a:pt x="9" y="82"/>
                    </a:cubicBezTo>
                    <a:cubicBezTo>
                      <a:pt x="8" y="82"/>
                      <a:pt x="7" y="82"/>
                      <a:pt x="6" y="81"/>
                    </a:cubicBezTo>
                    <a:cubicBezTo>
                      <a:pt x="5" y="81"/>
                      <a:pt x="5" y="80"/>
                      <a:pt x="4" y="79"/>
                    </a:cubicBezTo>
                    <a:cubicBezTo>
                      <a:pt x="4" y="78"/>
                      <a:pt x="3" y="77"/>
                      <a:pt x="3" y="76"/>
                    </a:cubicBezTo>
                    <a:cubicBezTo>
                      <a:pt x="3" y="75"/>
                      <a:pt x="3" y="74"/>
                      <a:pt x="3" y="73"/>
                    </a:cubicBezTo>
                    <a:cubicBezTo>
                      <a:pt x="3" y="72"/>
                      <a:pt x="3" y="71"/>
                      <a:pt x="3" y="70"/>
                    </a:cubicBezTo>
                    <a:cubicBezTo>
                      <a:pt x="4" y="69"/>
                      <a:pt x="4" y="69"/>
                      <a:pt x="5" y="68"/>
                    </a:cubicBezTo>
                    <a:cubicBezTo>
                      <a:pt x="6" y="68"/>
                      <a:pt x="8" y="68"/>
                      <a:pt x="9" y="68"/>
                    </a:cubicBezTo>
                    <a:cubicBezTo>
                      <a:pt x="10" y="68"/>
                      <a:pt x="11" y="68"/>
                      <a:pt x="12" y="68"/>
                    </a:cubicBezTo>
                    <a:cubicBezTo>
                      <a:pt x="13" y="68"/>
                      <a:pt x="14" y="68"/>
                      <a:pt x="16" y="68"/>
                    </a:cubicBezTo>
                    <a:cubicBezTo>
                      <a:pt x="17" y="68"/>
                      <a:pt x="18" y="68"/>
                      <a:pt x="19" y="67"/>
                    </a:cubicBezTo>
                    <a:cubicBezTo>
                      <a:pt x="22" y="67"/>
                      <a:pt x="24" y="65"/>
                      <a:pt x="26" y="64"/>
                    </a:cubicBezTo>
                    <a:cubicBezTo>
                      <a:pt x="28" y="62"/>
                      <a:pt x="30" y="60"/>
                      <a:pt x="32" y="58"/>
                    </a:cubicBezTo>
                    <a:cubicBezTo>
                      <a:pt x="32" y="57"/>
                      <a:pt x="33" y="56"/>
                      <a:pt x="34" y="55"/>
                    </a:cubicBezTo>
                    <a:cubicBezTo>
                      <a:pt x="35" y="54"/>
                      <a:pt x="36" y="53"/>
                      <a:pt x="37" y="52"/>
                    </a:cubicBezTo>
                    <a:cubicBezTo>
                      <a:pt x="37" y="51"/>
                      <a:pt x="38" y="50"/>
                      <a:pt x="38" y="48"/>
                    </a:cubicBezTo>
                    <a:cubicBezTo>
                      <a:pt x="39" y="47"/>
                      <a:pt x="39" y="46"/>
                      <a:pt x="39" y="45"/>
                    </a:cubicBezTo>
                    <a:cubicBezTo>
                      <a:pt x="40" y="44"/>
                      <a:pt x="40" y="43"/>
                      <a:pt x="40" y="43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6" y="38"/>
                    </a:cubicBezTo>
                    <a:cubicBezTo>
                      <a:pt x="34" y="39"/>
                      <a:pt x="32" y="39"/>
                      <a:pt x="30" y="41"/>
                    </a:cubicBezTo>
                    <a:cubicBezTo>
                      <a:pt x="28" y="42"/>
                      <a:pt x="26" y="43"/>
                      <a:pt x="24" y="45"/>
                    </a:cubicBezTo>
                    <a:cubicBezTo>
                      <a:pt x="22" y="46"/>
                      <a:pt x="20" y="48"/>
                      <a:pt x="18" y="49"/>
                    </a:cubicBezTo>
                    <a:cubicBezTo>
                      <a:pt x="16" y="51"/>
                      <a:pt x="14" y="52"/>
                      <a:pt x="12" y="54"/>
                    </a:cubicBezTo>
                    <a:cubicBezTo>
                      <a:pt x="11" y="54"/>
                      <a:pt x="10" y="55"/>
                      <a:pt x="9" y="55"/>
                    </a:cubicBezTo>
                    <a:cubicBezTo>
                      <a:pt x="8" y="56"/>
                      <a:pt x="7" y="56"/>
                      <a:pt x="6" y="56"/>
                    </a:cubicBezTo>
                    <a:cubicBezTo>
                      <a:pt x="5" y="56"/>
                      <a:pt x="4" y="56"/>
                      <a:pt x="3" y="55"/>
                    </a:cubicBezTo>
                    <a:cubicBezTo>
                      <a:pt x="2" y="54"/>
                      <a:pt x="1" y="53"/>
                      <a:pt x="1" y="52"/>
                    </a:cubicBezTo>
                    <a:cubicBezTo>
                      <a:pt x="0" y="51"/>
                      <a:pt x="0" y="49"/>
                      <a:pt x="0" y="48"/>
                    </a:cubicBezTo>
                    <a:cubicBezTo>
                      <a:pt x="0" y="47"/>
                      <a:pt x="0" y="46"/>
                      <a:pt x="0" y="44"/>
                    </a:cubicBezTo>
                    <a:cubicBezTo>
                      <a:pt x="0" y="42"/>
                      <a:pt x="0" y="39"/>
                      <a:pt x="1" y="37"/>
                    </a:cubicBezTo>
                    <a:cubicBezTo>
                      <a:pt x="1" y="34"/>
                      <a:pt x="1" y="32"/>
                      <a:pt x="2" y="29"/>
                    </a:cubicBezTo>
                    <a:cubicBezTo>
                      <a:pt x="2" y="26"/>
                      <a:pt x="3" y="24"/>
                      <a:pt x="3" y="21"/>
                    </a:cubicBezTo>
                    <a:cubicBezTo>
                      <a:pt x="4" y="19"/>
                      <a:pt x="4" y="16"/>
                      <a:pt x="4" y="14"/>
                    </a:cubicBezTo>
                    <a:cubicBezTo>
                      <a:pt x="5" y="13"/>
                      <a:pt x="5" y="12"/>
                      <a:pt x="5" y="11"/>
                    </a:cubicBezTo>
                    <a:cubicBezTo>
                      <a:pt x="6" y="10"/>
                      <a:pt x="6" y="9"/>
                      <a:pt x="7" y="8"/>
                    </a:cubicBezTo>
                    <a:cubicBezTo>
                      <a:pt x="9" y="6"/>
                      <a:pt x="11" y="4"/>
                      <a:pt x="13" y="3"/>
                    </a:cubicBezTo>
                    <a:cubicBezTo>
                      <a:pt x="15" y="2"/>
                      <a:pt x="18" y="2"/>
                      <a:pt x="20" y="1"/>
                    </a:cubicBezTo>
                    <a:cubicBezTo>
                      <a:pt x="23" y="1"/>
                      <a:pt x="25" y="0"/>
                      <a:pt x="28" y="0"/>
                    </a:cubicBezTo>
                    <a:cubicBezTo>
                      <a:pt x="30" y="0"/>
                      <a:pt x="33" y="0"/>
                      <a:pt x="35" y="0"/>
                    </a:cubicBezTo>
                    <a:cubicBezTo>
                      <a:pt x="36" y="0"/>
                      <a:pt x="37" y="0"/>
                      <a:pt x="39" y="0"/>
                    </a:cubicBezTo>
                    <a:cubicBezTo>
                      <a:pt x="40" y="1"/>
                      <a:pt x="41" y="1"/>
                      <a:pt x="42" y="2"/>
                    </a:cubicBezTo>
                    <a:cubicBezTo>
                      <a:pt x="43" y="3"/>
                      <a:pt x="44" y="5"/>
                      <a:pt x="44" y="8"/>
                    </a:cubicBezTo>
                    <a:cubicBezTo>
                      <a:pt x="44" y="8"/>
                      <a:pt x="44" y="9"/>
                      <a:pt x="43" y="9"/>
                    </a:cubicBezTo>
                    <a:cubicBezTo>
                      <a:pt x="43" y="10"/>
                      <a:pt x="42" y="10"/>
                      <a:pt x="42" y="10"/>
                    </a:cubicBezTo>
                    <a:cubicBezTo>
                      <a:pt x="41" y="11"/>
                      <a:pt x="40" y="11"/>
                      <a:pt x="40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7" y="11"/>
                      <a:pt x="35" y="11"/>
                      <a:pt x="33" y="11"/>
                    </a:cubicBezTo>
                    <a:cubicBezTo>
                      <a:pt x="31" y="11"/>
                      <a:pt x="29" y="11"/>
                      <a:pt x="27" y="11"/>
                    </a:cubicBezTo>
                    <a:cubicBezTo>
                      <a:pt x="26" y="12"/>
                      <a:pt x="24" y="12"/>
                      <a:pt x="22" y="12"/>
                    </a:cubicBezTo>
                    <a:cubicBezTo>
                      <a:pt x="20" y="13"/>
                      <a:pt x="19" y="13"/>
                      <a:pt x="17" y="14"/>
                    </a:cubicBezTo>
                    <a:cubicBezTo>
                      <a:pt x="17" y="16"/>
                      <a:pt x="16" y="18"/>
                      <a:pt x="16" y="20"/>
                    </a:cubicBezTo>
                    <a:cubicBezTo>
                      <a:pt x="16" y="22"/>
                      <a:pt x="15" y="24"/>
                      <a:pt x="15" y="25"/>
                    </a:cubicBezTo>
                    <a:cubicBezTo>
                      <a:pt x="15" y="27"/>
                      <a:pt x="14" y="29"/>
                      <a:pt x="14" y="31"/>
                    </a:cubicBezTo>
                    <a:cubicBezTo>
                      <a:pt x="14" y="33"/>
                      <a:pt x="14" y="35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5" y="37"/>
                      <a:pt x="16" y="35"/>
                      <a:pt x="18" y="33"/>
                    </a:cubicBezTo>
                    <a:cubicBezTo>
                      <a:pt x="20" y="31"/>
                      <a:pt x="22" y="30"/>
                      <a:pt x="24" y="28"/>
                    </a:cubicBezTo>
                    <a:cubicBezTo>
                      <a:pt x="26" y="27"/>
                      <a:pt x="28" y="26"/>
                      <a:pt x="31" y="25"/>
                    </a:cubicBezTo>
                    <a:cubicBezTo>
                      <a:pt x="33" y="25"/>
                      <a:pt x="35" y="24"/>
                      <a:pt x="38" y="24"/>
                    </a:cubicBezTo>
                    <a:cubicBezTo>
                      <a:pt x="40" y="24"/>
                      <a:pt x="43" y="25"/>
                      <a:pt x="45" y="26"/>
                    </a:cubicBezTo>
                    <a:cubicBezTo>
                      <a:pt x="48" y="27"/>
                      <a:pt x="49" y="28"/>
                      <a:pt x="51" y="30"/>
                    </a:cubicBezTo>
                    <a:cubicBezTo>
                      <a:pt x="52" y="32"/>
                      <a:pt x="53" y="35"/>
                      <a:pt x="54" y="37"/>
                    </a:cubicBezTo>
                    <a:cubicBezTo>
                      <a:pt x="55" y="40"/>
                      <a:pt x="55" y="43"/>
                      <a:pt x="54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3" name="ï$ḻïḋe"/>
              <p:cNvSpPr/>
              <p:nvPr/>
            </p:nvSpPr>
            <p:spPr>
              <a:xfrm flipH="1">
                <a:off x="9536368" y="1617742"/>
                <a:ext cx="128862" cy="133861"/>
              </a:xfrm>
              <a:custGeom>
                <a:avLst/>
                <a:gdLst/>
                <a:ahLst/>
                <a:cxnLst/>
                <a:rect l="l" t="t" r="r" b="b"/>
                <a:pathLst>
                  <a:path w="98" h="102" extrusionOk="0">
                    <a:moveTo>
                      <a:pt x="68" y="101"/>
                    </a:moveTo>
                    <a:cubicBezTo>
                      <a:pt x="67" y="102"/>
                      <a:pt x="65" y="102"/>
                      <a:pt x="64" y="102"/>
                    </a:cubicBezTo>
                    <a:cubicBezTo>
                      <a:pt x="63" y="102"/>
                      <a:pt x="61" y="102"/>
                      <a:pt x="60" y="101"/>
                    </a:cubicBezTo>
                    <a:cubicBezTo>
                      <a:pt x="59" y="101"/>
                      <a:pt x="58" y="100"/>
                      <a:pt x="57" y="100"/>
                    </a:cubicBezTo>
                    <a:cubicBezTo>
                      <a:pt x="57" y="100"/>
                      <a:pt x="56" y="99"/>
                      <a:pt x="55" y="98"/>
                    </a:cubicBezTo>
                    <a:cubicBezTo>
                      <a:pt x="55" y="97"/>
                      <a:pt x="55" y="96"/>
                      <a:pt x="55" y="96"/>
                    </a:cubicBezTo>
                    <a:cubicBezTo>
                      <a:pt x="55" y="95"/>
                      <a:pt x="55" y="94"/>
                      <a:pt x="55" y="93"/>
                    </a:cubicBezTo>
                    <a:cubicBezTo>
                      <a:pt x="57" y="88"/>
                      <a:pt x="58" y="84"/>
                      <a:pt x="60" y="80"/>
                    </a:cubicBezTo>
                    <a:cubicBezTo>
                      <a:pt x="62" y="76"/>
                      <a:pt x="64" y="72"/>
                      <a:pt x="65" y="68"/>
                    </a:cubicBezTo>
                    <a:cubicBezTo>
                      <a:pt x="66" y="66"/>
                      <a:pt x="67" y="64"/>
                      <a:pt x="68" y="63"/>
                    </a:cubicBezTo>
                    <a:cubicBezTo>
                      <a:pt x="69" y="61"/>
                      <a:pt x="70" y="60"/>
                      <a:pt x="71" y="58"/>
                    </a:cubicBezTo>
                    <a:cubicBezTo>
                      <a:pt x="71" y="57"/>
                      <a:pt x="72" y="56"/>
                      <a:pt x="73" y="54"/>
                    </a:cubicBezTo>
                    <a:cubicBezTo>
                      <a:pt x="73" y="53"/>
                      <a:pt x="74" y="52"/>
                      <a:pt x="75" y="51"/>
                    </a:cubicBezTo>
                    <a:cubicBezTo>
                      <a:pt x="75" y="50"/>
                      <a:pt x="76" y="48"/>
                      <a:pt x="76" y="47"/>
                    </a:cubicBezTo>
                    <a:cubicBezTo>
                      <a:pt x="77" y="46"/>
                      <a:pt x="77" y="45"/>
                      <a:pt x="78" y="43"/>
                    </a:cubicBezTo>
                    <a:cubicBezTo>
                      <a:pt x="74" y="45"/>
                      <a:pt x="71" y="46"/>
                      <a:pt x="68" y="48"/>
                    </a:cubicBezTo>
                    <a:cubicBezTo>
                      <a:pt x="65" y="50"/>
                      <a:pt x="62" y="52"/>
                      <a:pt x="59" y="54"/>
                    </a:cubicBezTo>
                    <a:cubicBezTo>
                      <a:pt x="56" y="56"/>
                      <a:pt x="54" y="59"/>
                      <a:pt x="51" y="61"/>
                    </a:cubicBezTo>
                    <a:cubicBezTo>
                      <a:pt x="48" y="63"/>
                      <a:pt x="46" y="66"/>
                      <a:pt x="43" y="68"/>
                    </a:cubicBezTo>
                    <a:cubicBezTo>
                      <a:pt x="42" y="69"/>
                      <a:pt x="41" y="70"/>
                      <a:pt x="40" y="71"/>
                    </a:cubicBezTo>
                    <a:cubicBezTo>
                      <a:pt x="39" y="72"/>
                      <a:pt x="39" y="73"/>
                      <a:pt x="38" y="73"/>
                    </a:cubicBezTo>
                    <a:cubicBezTo>
                      <a:pt x="37" y="74"/>
                      <a:pt x="37" y="74"/>
                      <a:pt x="36" y="75"/>
                    </a:cubicBezTo>
                    <a:cubicBezTo>
                      <a:pt x="36" y="75"/>
                      <a:pt x="35" y="75"/>
                      <a:pt x="35" y="76"/>
                    </a:cubicBezTo>
                    <a:cubicBezTo>
                      <a:pt x="34" y="76"/>
                      <a:pt x="34" y="76"/>
                      <a:pt x="33" y="76"/>
                    </a:cubicBezTo>
                    <a:cubicBezTo>
                      <a:pt x="32" y="77"/>
                      <a:pt x="32" y="77"/>
                      <a:pt x="31" y="76"/>
                    </a:cubicBezTo>
                    <a:cubicBezTo>
                      <a:pt x="29" y="76"/>
                      <a:pt x="28" y="74"/>
                      <a:pt x="27" y="72"/>
                    </a:cubicBezTo>
                    <a:cubicBezTo>
                      <a:pt x="26" y="70"/>
                      <a:pt x="25" y="68"/>
                      <a:pt x="25" y="66"/>
                    </a:cubicBezTo>
                    <a:cubicBezTo>
                      <a:pt x="26" y="64"/>
                      <a:pt x="26" y="61"/>
                      <a:pt x="27" y="58"/>
                    </a:cubicBezTo>
                    <a:cubicBezTo>
                      <a:pt x="27" y="56"/>
                      <a:pt x="28" y="53"/>
                      <a:pt x="29" y="51"/>
                    </a:cubicBezTo>
                    <a:cubicBezTo>
                      <a:pt x="30" y="48"/>
                      <a:pt x="31" y="46"/>
                      <a:pt x="32" y="43"/>
                    </a:cubicBezTo>
                    <a:cubicBezTo>
                      <a:pt x="32" y="40"/>
                      <a:pt x="33" y="38"/>
                      <a:pt x="33" y="35"/>
                    </a:cubicBezTo>
                    <a:cubicBezTo>
                      <a:pt x="32" y="36"/>
                      <a:pt x="31" y="37"/>
                      <a:pt x="30" y="38"/>
                    </a:cubicBezTo>
                    <a:cubicBezTo>
                      <a:pt x="28" y="39"/>
                      <a:pt x="28" y="40"/>
                      <a:pt x="27" y="42"/>
                    </a:cubicBezTo>
                    <a:cubicBezTo>
                      <a:pt x="26" y="43"/>
                      <a:pt x="25" y="44"/>
                      <a:pt x="24" y="46"/>
                    </a:cubicBezTo>
                    <a:cubicBezTo>
                      <a:pt x="23" y="47"/>
                      <a:pt x="23" y="48"/>
                      <a:pt x="22" y="49"/>
                    </a:cubicBezTo>
                    <a:cubicBezTo>
                      <a:pt x="21" y="51"/>
                      <a:pt x="20" y="52"/>
                      <a:pt x="20" y="53"/>
                    </a:cubicBezTo>
                    <a:cubicBezTo>
                      <a:pt x="19" y="54"/>
                      <a:pt x="18" y="56"/>
                      <a:pt x="18" y="57"/>
                    </a:cubicBezTo>
                    <a:cubicBezTo>
                      <a:pt x="17" y="58"/>
                      <a:pt x="17" y="59"/>
                      <a:pt x="16" y="60"/>
                    </a:cubicBezTo>
                    <a:cubicBezTo>
                      <a:pt x="16" y="61"/>
                      <a:pt x="16" y="62"/>
                      <a:pt x="15" y="63"/>
                    </a:cubicBezTo>
                    <a:cubicBezTo>
                      <a:pt x="15" y="64"/>
                      <a:pt x="15" y="65"/>
                      <a:pt x="14" y="66"/>
                    </a:cubicBezTo>
                    <a:cubicBezTo>
                      <a:pt x="14" y="67"/>
                      <a:pt x="14" y="67"/>
                      <a:pt x="13" y="68"/>
                    </a:cubicBezTo>
                    <a:cubicBezTo>
                      <a:pt x="13" y="69"/>
                      <a:pt x="12" y="70"/>
                      <a:pt x="12" y="71"/>
                    </a:cubicBezTo>
                    <a:cubicBezTo>
                      <a:pt x="11" y="72"/>
                      <a:pt x="10" y="72"/>
                      <a:pt x="10" y="73"/>
                    </a:cubicBezTo>
                    <a:cubicBezTo>
                      <a:pt x="9" y="73"/>
                      <a:pt x="8" y="74"/>
                      <a:pt x="7" y="74"/>
                    </a:cubicBezTo>
                    <a:cubicBezTo>
                      <a:pt x="6" y="74"/>
                      <a:pt x="5" y="74"/>
                      <a:pt x="4" y="73"/>
                    </a:cubicBezTo>
                    <a:cubicBezTo>
                      <a:pt x="3" y="72"/>
                      <a:pt x="2" y="71"/>
                      <a:pt x="1" y="69"/>
                    </a:cubicBezTo>
                    <a:cubicBezTo>
                      <a:pt x="0" y="68"/>
                      <a:pt x="0" y="66"/>
                      <a:pt x="0" y="65"/>
                    </a:cubicBezTo>
                    <a:cubicBezTo>
                      <a:pt x="0" y="63"/>
                      <a:pt x="0" y="62"/>
                      <a:pt x="1" y="60"/>
                    </a:cubicBezTo>
                    <a:cubicBezTo>
                      <a:pt x="1" y="59"/>
                      <a:pt x="2" y="57"/>
                      <a:pt x="2" y="56"/>
                    </a:cubicBezTo>
                    <a:cubicBezTo>
                      <a:pt x="4" y="52"/>
                      <a:pt x="6" y="48"/>
                      <a:pt x="8" y="45"/>
                    </a:cubicBezTo>
                    <a:cubicBezTo>
                      <a:pt x="9" y="41"/>
                      <a:pt x="11" y="37"/>
                      <a:pt x="14" y="34"/>
                    </a:cubicBezTo>
                    <a:cubicBezTo>
                      <a:pt x="16" y="30"/>
                      <a:pt x="18" y="27"/>
                      <a:pt x="20" y="24"/>
                    </a:cubicBezTo>
                    <a:cubicBezTo>
                      <a:pt x="22" y="21"/>
                      <a:pt x="24" y="18"/>
                      <a:pt x="27" y="16"/>
                    </a:cubicBezTo>
                    <a:cubicBezTo>
                      <a:pt x="28" y="14"/>
                      <a:pt x="30" y="12"/>
                      <a:pt x="32" y="10"/>
                    </a:cubicBezTo>
                    <a:cubicBezTo>
                      <a:pt x="34" y="8"/>
                      <a:pt x="35" y="7"/>
                      <a:pt x="37" y="5"/>
                    </a:cubicBezTo>
                    <a:cubicBezTo>
                      <a:pt x="39" y="4"/>
                      <a:pt x="40" y="2"/>
                      <a:pt x="42" y="2"/>
                    </a:cubicBezTo>
                    <a:cubicBezTo>
                      <a:pt x="44" y="1"/>
                      <a:pt x="46" y="0"/>
                      <a:pt x="48" y="0"/>
                    </a:cubicBezTo>
                    <a:cubicBezTo>
                      <a:pt x="50" y="1"/>
                      <a:pt x="51" y="1"/>
                      <a:pt x="51" y="2"/>
                    </a:cubicBezTo>
                    <a:cubicBezTo>
                      <a:pt x="52" y="3"/>
                      <a:pt x="53" y="4"/>
                      <a:pt x="53" y="5"/>
                    </a:cubicBezTo>
                    <a:cubicBezTo>
                      <a:pt x="54" y="6"/>
                      <a:pt x="54" y="7"/>
                      <a:pt x="54" y="8"/>
                    </a:cubicBezTo>
                    <a:cubicBezTo>
                      <a:pt x="54" y="9"/>
                      <a:pt x="54" y="10"/>
                      <a:pt x="54" y="11"/>
                    </a:cubicBezTo>
                    <a:cubicBezTo>
                      <a:pt x="54" y="14"/>
                      <a:pt x="53" y="16"/>
                      <a:pt x="52" y="18"/>
                    </a:cubicBezTo>
                    <a:cubicBezTo>
                      <a:pt x="52" y="21"/>
                      <a:pt x="51" y="23"/>
                      <a:pt x="50" y="25"/>
                    </a:cubicBezTo>
                    <a:cubicBezTo>
                      <a:pt x="50" y="27"/>
                      <a:pt x="49" y="28"/>
                      <a:pt x="49" y="30"/>
                    </a:cubicBezTo>
                    <a:cubicBezTo>
                      <a:pt x="49" y="31"/>
                      <a:pt x="48" y="33"/>
                      <a:pt x="48" y="34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7" y="37"/>
                      <a:pt x="47" y="38"/>
                      <a:pt x="47" y="39"/>
                    </a:cubicBezTo>
                    <a:cubicBezTo>
                      <a:pt x="47" y="39"/>
                      <a:pt x="48" y="40"/>
                      <a:pt x="48" y="41"/>
                    </a:cubicBezTo>
                    <a:cubicBezTo>
                      <a:pt x="48" y="42"/>
                      <a:pt x="48" y="42"/>
                      <a:pt x="49" y="43"/>
                    </a:cubicBezTo>
                    <a:cubicBezTo>
                      <a:pt x="52" y="40"/>
                      <a:pt x="56" y="38"/>
                      <a:pt x="60" y="36"/>
                    </a:cubicBezTo>
                    <a:cubicBezTo>
                      <a:pt x="63" y="33"/>
                      <a:pt x="67" y="31"/>
                      <a:pt x="71" y="29"/>
                    </a:cubicBezTo>
                    <a:cubicBezTo>
                      <a:pt x="72" y="28"/>
                      <a:pt x="74" y="27"/>
                      <a:pt x="76" y="26"/>
                    </a:cubicBezTo>
                    <a:cubicBezTo>
                      <a:pt x="77" y="25"/>
                      <a:pt x="79" y="24"/>
                      <a:pt x="81" y="23"/>
                    </a:cubicBezTo>
                    <a:cubicBezTo>
                      <a:pt x="82" y="22"/>
                      <a:pt x="84" y="22"/>
                      <a:pt x="86" y="21"/>
                    </a:cubicBezTo>
                    <a:cubicBezTo>
                      <a:pt x="88" y="21"/>
                      <a:pt x="90" y="21"/>
                      <a:pt x="91" y="21"/>
                    </a:cubicBezTo>
                    <a:cubicBezTo>
                      <a:pt x="93" y="22"/>
                      <a:pt x="94" y="23"/>
                      <a:pt x="95" y="24"/>
                    </a:cubicBezTo>
                    <a:cubicBezTo>
                      <a:pt x="96" y="25"/>
                      <a:pt x="96" y="26"/>
                      <a:pt x="97" y="27"/>
                    </a:cubicBezTo>
                    <a:cubicBezTo>
                      <a:pt x="97" y="28"/>
                      <a:pt x="98" y="29"/>
                      <a:pt x="98" y="31"/>
                    </a:cubicBezTo>
                    <a:cubicBezTo>
                      <a:pt x="98" y="32"/>
                      <a:pt x="98" y="33"/>
                      <a:pt x="98" y="35"/>
                    </a:cubicBezTo>
                    <a:cubicBezTo>
                      <a:pt x="98" y="37"/>
                      <a:pt x="97" y="40"/>
                      <a:pt x="96" y="42"/>
                    </a:cubicBezTo>
                    <a:cubicBezTo>
                      <a:pt x="95" y="45"/>
                      <a:pt x="94" y="48"/>
                      <a:pt x="93" y="50"/>
                    </a:cubicBezTo>
                    <a:cubicBezTo>
                      <a:pt x="93" y="51"/>
                      <a:pt x="93" y="51"/>
                      <a:pt x="92" y="51"/>
                    </a:cubicBezTo>
                    <a:cubicBezTo>
                      <a:pt x="92" y="52"/>
                      <a:pt x="92" y="52"/>
                      <a:pt x="92" y="53"/>
                    </a:cubicBezTo>
                    <a:cubicBezTo>
                      <a:pt x="91" y="54"/>
                      <a:pt x="90" y="55"/>
                      <a:pt x="90" y="56"/>
                    </a:cubicBezTo>
                    <a:cubicBezTo>
                      <a:pt x="89" y="57"/>
                      <a:pt x="88" y="59"/>
                      <a:pt x="87" y="60"/>
                    </a:cubicBezTo>
                    <a:cubicBezTo>
                      <a:pt x="86" y="61"/>
                      <a:pt x="86" y="62"/>
                      <a:pt x="85" y="63"/>
                    </a:cubicBezTo>
                    <a:cubicBezTo>
                      <a:pt x="84" y="64"/>
                      <a:pt x="83" y="66"/>
                      <a:pt x="82" y="67"/>
                    </a:cubicBezTo>
                    <a:cubicBezTo>
                      <a:pt x="82" y="67"/>
                      <a:pt x="81" y="68"/>
                      <a:pt x="81" y="69"/>
                    </a:cubicBezTo>
                    <a:cubicBezTo>
                      <a:pt x="81" y="70"/>
                      <a:pt x="80" y="71"/>
                      <a:pt x="80" y="71"/>
                    </a:cubicBezTo>
                    <a:cubicBezTo>
                      <a:pt x="78" y="74"/>
                      <a:pt x="77" y="76"/>
                      <a:pt x="76" y="79"/>
                    </a:cubicBezTo>
                    <a:cubicBezTo>
                      <a:pt x="76" y="82"/>
                      <a:pt x="75" y="84"/>
                      <a:pt x="74" y="87"/>
                    </a:cubicBezTo>
                    <a:cubicBezTo>
                      <a:pt x="73" y="89"/>
                      <a:pt x="72" y="92"/>
                      <a:pt x="71" y="94"/>
                    </a:cubicBezTo>
                    <a:cubicBezTo>
                      <a:pt x="70" y="96"/>
                      <a:pt x="69" y="99"/>
                      <a:pt x="68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4" name="íṩlîḑê"/>
              <p:cNvSpPr/>
              <p:nvPr/>
            </p:nvSpPr>
            <p:spPr>
              <a:xfrm flipH="1">
                <a:off x="9443055" y="1431669"/>
                <a:ext cx="133861" cy="152191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6" extrusionOk="0">
                    <a:moveTo>
                      <a:pt x="68" y="105"/>
                    </a:moveTo>
                    <a:cubicBezTo>
                      <a:pt x="68" y="106"/>
                      <a:pt x="67" y="108"/>
                      <a:pt x="65" y="109"/>
                    </a:cubicBezTo>
                    <a:cubicBezTo>
                      <a:pt x="64" y="110"/>
                      <a:pt x="63" y="111"/>
                      <a:pt x="62" y="112"/>
                    </a:cubicBezTo>
                    <a:cubicBezTo>
                      <a:pt x="61" y="114"/>
                      <a:pt x="59" y="114"/>
                      <a:pt x="58" y="115"/>
                    </a:cubicBezTo>
                    <a:cubicBezTo>
                      <a:pt x="56" y="116"/>
                      <a:pt x="54" y="116"/>
                      <a:pt x="53" y="116"/>
                    </a:cubicBezTo>
                    <a:cubicBezTo>
                      <a:pt x="50" y="115"/>
                      <a:pt x="48" y="113"/>
                      <a:pt x="46" y="111"/>
                    </a:cubicBezTo>
                    <a:cubicBezTo>
                      <a:pt x="45" y="109"/>
                      <a:pt x="44" y="106"/>
                      <a:pt x="43" y="104"/>
                    </a:cubicBezTo>
                    <a:cubicBezTo>
                      <a:pt x="42" y="101"/>
                      <a:pt x="42" y="98"/>
                      <a:pt x="41" y="95"/>
                    </a:cubicBezTo>
                    <a:cubicBezTo>
                      <a:pt x="41" y="93"/>
                      <a:pt x="41" y="90"/>
                      <a:pt x="40" y="87"/>
                    </a:cubicBezTo>
                    <a:cubicBezTo>
                      <a:pt x="40" y="81"/>
                      <a:pt x="39" y="75"/>
                      <a:pt x="39" y="68"/>
                    </a:cubicBezTo>
                    <a:cubicBezTo>
                      <a:pt x="38" y="62"/>
                      <a:pt x="38" y="56"/>
                      <a:pt x="37" y="49"/>
                    </a:cubicBezTo>
                    <a:cubicBezTo>
                      <a:pt x="36" y="50"/>
                      <a:pt x="35" y="51"/>
                      <a:pt x="34" y="52"/>
                    </a:cubicBezTo>
                    <a:cubicBezTo>
                      <a:pt x="32" y="53"/>
                      <a:pt x="31" y="54"/>
                      <a:pt x="31" y="55"/>
                    </a:cubicBezTo>
                    <a:cubicBezTo>
                      <a:pt x="30" y="56"/>
                      <a:pt x="29" y="58"/>
                      <a:pt x="28" y="59"/>
                    </a:cubicBezTo>
                    <a:cubicBezTo>
                      <a:pt x="28" y="60"/>
                      <a:pt x="27" y="62"/>
                      <a:pt x="26" y="63"/>
                    </a:cubicBezTo>
                    <a:cubicBezTo>
                      <a:pt x="25" y="65"/>
                      <a:pt x="24" y="67"/>
                      <a:pt x="23" y="69"/>
                    </a:cubicBezTo>
                    <a:cubicBezTo>
                      <a:pt x="23" y="72"/>
                      <a:pt x="22" y="74"/>
                      <a:pt x="21" y="76"/>
                    </a:cubicBezTo>
                    <a:cubicBezTo>
                      <a:pt x="20" y="78"/>
                      <a:pt x="19" y="80"/>
                      <a:pt x="18" y="82"/>
                    </a:cubicBezTo>
                    <a:cubicBezTo>
                      <a:pt x="17" y="85"/>
                      <a:pt x="17" y="87"/>
                      <a:pt x="16" y="89"/>
                    </a:cubicBezTo>
                    <a:cubicBezTo>
                      <a:pt x="15" y="90"/>
                      <a:pt x="14" y="91"/>
                      <a:pt x="14" y="92"/>
                    </a:cubicBezTo>
                    <a:cubicBezTo>
                      <a:pt x="13" y="94"/>
                      <a:pt x="13" y="95"/>
                      <a:pt x="12" y="96"/>
                    </a:cubicBezTo>
                    <a:cubicBezTo>
                      <a:pt x="11" y="97"/>
                      <a:pt x="10" y="98"/>
                      <a:pt x="9" y="98"/>
                    </a:cubicBezTo>
                    <a:cubicBezTo>
                      <a:pt x="8" y="99"/>
                      <a:pt x="7" y="99"/>
                      <a:pt x="5" y="99"/>
                    </a:cubicBezTo>
                    <a:cubicBezTo>
                      <a:pt x="4" y="98"/>
                      <a:pt x="3" y="98"/>
                      <a:pt x="3" y="97"/>
                    </a:cubicBezTo>
                    <a:cubicBezTo>
                      <a:pt x="2" y="96"/>
                      <a:pt x="1" y="95"/>
                      <a:pt x="1" y="94"/>
                    </a:cubicBezTo>
                    <a:cubicBezTo>
                      <a:pt x="1" y="93"/>
                      <a:pt x="0" y="92"/>
                      <a:pt x="0" y="91"/>
                    </a:cubicBezTo>
                    <a:cubicBezTo>
                      <a:pt x="0" y="89"/>
                      <a:pt x="0" y="88"/>
                      <a:pt x="1" y="87"/>
                    </a:cubicBezTo>
                    <a:cubicBezTo>
                      <a:pt x="1" y="82"/>
                      <a:pt x="2" y="77"/>
                      <a:pt x="4" y="72"/>
                    </a:cubicBezTo>
                    <a:cubicBezTo>
                      <a:pt x="6" y="66"/>
                      <a:pt x="8" y="61"/>
                      <a:pt x="10" y="56"/>
                    </a:cubicBezTo>
                    <a:cubicBezTo>
                      <a:pt x="11" y="55"/>
                      <a:pt x="12" y="53"/>
                      <a:pt x="13" y="51"/>
                    </a:cubicBezTo>
                    <a:cubicBezTo>
                      <a:pt x="13" y="50"/>
                      <a:pt x="14" y="48"/>
                      <a:pt x="15" y="46"/>
                    </a:cubicBezTo>
                    <a:cubicBezTo>
                      <a:pt x="17" y="42"/>
                      <a:pt x="19" y="39"/>
                      <a:pt x="21" y="35"/>
                    </a:cubicBezTo>
                    <a:cubicBezTo>
                      <a:pt x="24" y="31"/>
                      <a:pt x="26" y="27"/>
                      <a:pt x="28" y="24"/>
                    </a:cubicBezTo>
                    <a:cubicBezTo>
                      <a:pt x="30" y="21"/>
                      <a:pt x="32" y="19"/>
                      <a:pt x="33" y="17"/>
                    </a:cubicBezTo>
                    <a:cubicBezTo>
                      <a:pt x="35" y="14"/>
                      <a:pt x="36" y="12"/>
                      <a:pt x="38" y="10"/>
                    </a:cubicBezTo>
                    <a:cubicBezTo>
                      <a:pt x="40" y="8"/>
                      <a:pt x="42" y="6"/>
                      <a:pt x="43" y="4"/>
                    </a:cubicBezTo>
                    <a:cubicBezTo>
                      <a:pt x="45" y="2"/>
                      <a:pt x="48" y="1"/>
                      <a:pt x="50" y="0"/>
                    </a:cubicBezTo>
                    <a:cubicBezTo>
                      <a:pt x="52" y="1"/>
                      <a:pt x="53" y="2"/>
                      <a:pt x="54" y="3"/>
                    </a:cubicBezTo>
                    <a:cubicBezTo>
                      <a:pt x="55" y="5"/>
                      <a:pt x="56" y="6"/>
                      <a:pt x="57" y="8"/>
                    </a:cubicBezTo>
                    <a:cubicBezTo>
                      <a:pt x="57" y="10"/>
                      <a:pt x="57" y="11"/>
                      <a:pt x="58" y="13"/>
                    </a:cubicBezTo>
                    <a:cubicBezTo>
                      <a:pt x="58" y="15"/>
                      <a:pt x="58" y="17"/>
                      <a:pt x="58" y="18"/>
                    </a:cubicBezTo>
                    <a:cubicBezTo>
                      <a:pt x="58" y="24"/>
                      <a:pt x="58" y="30"/>
                      <a:pt x="58" y="35"/>
                    </a:cubicBezTo>
                    <a:cubicBezTo>
                      <a:pt x="58" y="41"/>
                      <a:pt x="58" y="47"/>
                      <a:pt x="58" y="52"/>
                    </a:cubicBezTo>
                    <a:cubicBezTo>
                      <a:pt x="58" y="55"/>
                      <a:pt x="58" y="57"/>
                      <a:pt x="58" y="59"/>
                    </a:cubicBezTo>
                    <a:cubicBezTo>
                      <a:pt x="58" y="62"/>
                      <a:pt x="58" y="64"/>
                      <a:pt x="58" y="66"/>
                    </a:cubicBezTo>
                    <a:cubicBezTo>
                      <a:pt x="58" y="69"/>
                      <a:pt x="59" y="71"/>
                      <a:pt x="59" y="73"/>
                    </a:cubicBezTo>
                    <a:cubicBezTo>
                      <a:pt x="59" y="75"/>
                      <a:pt x="60" y="78"/>
                      <a:pt x="61" y="80"/>
                    </a:cubicBezTo>
                    <a:cubicBezTo>
                      <a:pt x="62" y="78"/>
                      <a:pt x="63" y="77"/>
                      <a:pt x="64" y="75"/>
                    </a:cubicBezTo>
                    <a:cubicBezTo>
                      <a:pt x="65" y="74"/>
                      <a:pt x="66" y="72"/>
                      <a:pt x="67" y="70"/>
                    </a:cubicBezTo>
                    <a:cubicBezTo>
                      <a:pt x="68" y="67"/>
                      <a:pt x="70" y="64"/>
                      <a:pt x="71" y="60"/>
                    </a:cubicBezTo>
                    <a:cubicBezTo>
                      <a:pt x="72" y="57"/>
                      <a:pt x="74" y="54"/>
                      <a:pt x="75" y="50"/>
                    </a:cubicBezTo>
                    <a:cubicBezTo>
                      <a:pt x="76" y="47"/>
                      <a:pt x="77" y="44"/>
                      <a:pt x="78" y="41"/>
                    </a:cubicBezTo>
                    <a:cubicBezTo>
                      <a:pt x="80" y="37"/>
                      <a:pt x="81" y="34"/>
                      <a:pt x="82" y="31"/>
                    </a:cubicBezTo>
                    <a:cubicBezTo>
                      <a:pt x="83" y="30"/>
                      <a:pt x="84" y="28"/>
                      <a:pt x="85" y="27"/>
                    </a:cubicBezTo>
                    <a:cubicBezTo>
                      <a:pt x="85" y="25"/>
                      <a:pt x="86" y="24"/>
                      <a:pt x="88" y="22"/>
                    </a:cubicBezTo>
                    <a:cubicBezTo>
                      <a:pt x="89" y="21"/>
                      <a:pt x="90" y="20"/>
                      <a:pt x="91" y="19"/>
                    </a:cubicBezTo>
                    <a:cubicBezTo>
                      <a:pt x="93" y="19"/>
                      <a:pt x="94" y="19"/>
                      <a:pt x="96" y="19"/>
                    </a:cubicBezTo>
                    <a:cubicBezTo>
                      <a:pt x="98" y="20"/>
                      <a:pt x="99" y="22"/>
                      <a:pt x="100" y="23"/>
                    </a:cubicBezTo>
                    <a:cubicBezTo>
                      <a:pt x="101" y="25"/>
                      <a:pt x="102" y="27"/>
                      <a:pt x="102" y="29"/>
                    </a:cubicBezTo>
                    <a:cubicBezTo>
                      <a:pt x="102" y="31"/>
                      <a:pt x="102" y="33"/>
                      <a:pt x="101" y="35"/>
                    </a:cubicBezTo>
                    <a:cubicBezTo>
                      <a:pt x="101" y="36"/>
                      <a:pt x="100" y="38"/>
                      <a:pt x="99" y="40"/>
                    </a:cubicBezTo>
                    <a:cubicBezTo>
                      <a:pt x="98" y="43"/>
                      <a:pt x="97" y="45"/>
                      <a:pt x="96" y="47"/>
                    </a:cubicBezTo>
                    <a:cubicBezTo>
                      <a:pt x="95" y="50"/>
                      <a:pt x="94" y="52"/>
                      <a:pt x="93" y="55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3" y="75"/>
                      <a:pt x="80" y="81"/>
                      <a:pt x="78" y="86"/>
                    </a:cubicBezTo>
                    <a:cubicBezTo>
                      <a:pt x="75" y="92"/>
                      <a:pt x="72" y="97"/>
                      <a:pt x="69" y="103"/>
                    </a:cubicBezTo>
                    <a:lnTo>
                      <a:pt x="68" y="10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 fontScale="250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465" name="íś1ïḓè"/>
              <p:cNvSpPr/>
              <p:nvPr/>
            </p:nvSpPr>
            <p:spPr>
              <a:xfrm flipH="1">
                <a:off x="9180333" y="2934690"/>
                <a:ext cx="2266742" cy="321211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2446" extrusionOk="0">
                    <a:moveTo>
                      <a:pt x="1616" y="847"/>
                    </a:moveTo>
                    <a:cubicBezTo>
                      <a:pt x="1592" y="814"/>
                      <a:pt x="1570" y="775"/>
                      <a:pt x="1555" y="743"/>
                    </a:cubicBezTo>
                    <a:cubicBezTo>
                      <a:pt x="1566" y="730"/>
                      <a:pt x="1575" y="714"/>
                      <a:pt x="1571" y="690"/>
                    </a:cubicBezTo>
                    <a:cubicBezTo>
                      <a:pt x="1564" y="701"/>
                      <a:pt x="1556" y="713"/>
                      <a:pt x="1547" y="725"/>
                    </a:cubicBezTo>
                    <a:cubicBezTo>
                      <a:pt x="1546" y="724"/>
                      <a:pt x="1546" y="723"/>
                      <a:pt x="1545" y="722"/>
                    </a:cubicBezTo>
                    <a:cubicBezTo>
                      <a:pt x="1560" y="685"/>
                      <a:pt x="1571" y="644"/>
                      <a:pt x="1575" y="606"/>
                    </a:cubicBezTo>
                    <a:cubicBezTo>
                      <a:pt x="1584" y="523"/>
                      <a:pt x="1568" y="449"/>
                      <a:pt x="1543" y="371"/>
                    </a:cubicBezTo>
                    <a:cubicBezTo>
                      <a:pt x="1530" y="332"/>
                      <a:pt x="1512" y="300"/>
                      <a:pt x="1488" y="273"/>
                    </a:cubicBezTo>
                    <a:cubicBezTo>
                      <a:pt x="1475" y="241"/>
                      <a:pt x="1442" y="210"/>
                      <a:pt x="1304" y="147"/>
                    </a:cubicBezTo>
                    <a:cubicBezTo>
                      <a:pt x="1300" y="145"/>
                      <a:pt x="1295" y="143"/>
                      <a:pt x="1289" y="140"/>
                    </a:cubicBezTo>
                    <a:cubicBezTo>
                      <a:pt x="1289" y="139"/>
                      <a:pt x="1288" y="139"/>
                      <a:pt x="1288" y="139"/>
                    </a:cubicBezTo>
                    <a:cubicBezTo>
                      <a:pt x="1269" y="128"/>
                      <a:pt x="1233" y="98"/>
                      <a:pt x="1207" y="89"/>
                    </a:cubicBezTo>
                    <a:cubicBezTo>
                      <a:pt x="1234" y="91"/>
                      <a:pt x="1277" y="95"/>
                      <a:pt x="1277" y="95"/>
                    </a:cubicBezTo>
                    <a:cubicBezTo>
                      <a:pt x="1270" y="72"/>
                      <a:pt x="1187" y="15"/>
                      <a:pt x="1020" y="53"/>
                    </a:cubicBezTo>
                    <a:cubicBezTo>
                      <a:pt x="1010" y="189"/>
                      <a:pt x="1010" y="189"/>
                      <a:pt x="1010" y="189"/>
                    </a:cubicBezTo>
                    <a:cubicBezTo>
                      <a:pt x="1136" y="197"/>
                      <a:pt x="1228" y="241"/>
                      <a:pt x="1252" y="256"/>
                    </a:cubicBezTo>
                    <a:cubicBezTo>
                      <a:pt x="1348" y="319"/>
                      <a:pt x="1573" y="511"/>
                      <a:pt x="1242" y="715"/>
                    </a:cubicBezTo>
                    <a:cubicBezTo>
                      <a:pt x="1242" y="715"/>
                      <a:pt x="981" y="805"/>
                      <a:pt x="864" y="936"/>
                    </a:cubicBezTo>
                    <a:cubicBezTo>
                      <a:pt x="747" y="1066"/>
                      <a:pt x="613" y="1090"/>
                      <a:pt x="536" y="1043"/>
                    </a:cubicBezTo>
                    <a:cubicBezTo>
                      <a:pt x="459" y="996"/>
                      <a:pt x="118" y="669"/>
                      <a:pt x="563" y="330"/>
                    </a:cubicBezTo>
                    <a:cubicBezTo>
                      <a:pt x="675" y="244"/>
                      <a:pt x="786" y="205"/>
                      <a:pt x="886" y="192"/>
                    </a:cubicBezTo>
                    <a:cubicBezTo>
                      <a:pt x="884" y="24"/>
                      <a:pt x="884" y="24"/>
                      <a:pt x="884" y="24"/>
                    </a:cubicBezTo>
                    <a:cubicBezTo>
                      <a:pt x="847" y="32"/>
                      <a:pt x="802" y="45"/>
                      <a:pt x="759" y="61"/>
                    </a:cubicBezTo>
                    <a:cubicBezTo>
                      <a:pt x="790" y="43"/>
                      <a:pt x="813" y="29"/>
                      <a:pt x="813" y="28"/>
                    </a:cubicBezTo>
                    <a:cubicBezTo>
                      <a:pt x="814" y="14"/>
                      <a:pt x="591" y="0"/>
                      <a:pt x="437" y="269"/>
                    </a:cubicBezTo>
                    <a:cubicBezTo>
                      <a:pt x="434" y="276"/>
                      <a:pt x="427" y="173"/>
                      <a:pt x="427" y="173"/>
                    </a:cubicBezTo>
                    <a:cubicBezTo>
                      <a:pt x="427" y="173"/>
                      <a:pt x="375" y="219"/>
                      <a:pt x="370" y="315"/>
                    </a:cubicBezTo>
                    <a:cubicBezTo>
                      <a:pt x="370" y="320"/>
                      <a:pt x="368" y="323"/>
                      <a:pt x="364" y="327"/>
                    </a:cubicBezTo>
                    <a:cubicBezTo>
                      <a:pt x="300" y="315"/>
                      <a:pt x="239" y="446"/>
                      <a:pt x="215" y="491"/>
                    </a:cubicBezTo>
                    <a:cubicBezTo>
                      <a:pt x="150" y="615"/>
                      <a:pt x="140" y="783"/>
                      <a:pt x="140" y="921"/>
                    </a:cubicBezTo>
                    <a:cubicBezTo>
                      <a:pt x="140" y="966"/>
                      <a:pt x="140" y="1011"/>
                      <a:pt x="142" y="1056"/>
                    </a:cubicBezTo>
                    <a:cubicBezTo>
                      <a:pt x="133" y="1112"/>
                      <a:pt x="121" y="1169"/>
                      <a:pt x="112" y="1224"/>
                    </a:cubicBezTo>
                    <a:cubicBezTo>
                      <a:pt x="100" y="1295"/>
                      <a:pt x="87" y="1382"/>
                      <a:pt x="56" y="1448"/>
                    </a:cubicBezTo>
                    <a:cubicBezTo>
                      <a:pt x="38" y="1486"/>
                      <a:pt x="6" y="1545"/>
                      <a:pt x="0" y="1586"/>
                    </a:cubicBezTo>
                    <a:cubicBezTo>
                      <a:pt x="27" y="1540"/>
                      <a:pt x="60" y="1504"/>
                      <a:pt x="79" y="1447"/>
                    </a:cubicBezTo>
                    <a:cubicBezTo>
                      <a:pt x="85" y="1521"/>
                      <a:pt x="94" y="1587"/>
                      <a:pt x="111" y="1659"/>
                    </a:cubicBezTo>
                    <a:cubicBezTo>
                      <a:pt x="125" y="1720"/>
                      <a:pt x="134" y="1799"/>
                      <a:pt x="164" y="1854"/>
                    </a:cubicBezTo>
                    <a:cubicBezTo>
                      <a:pt x="163" y="1808"/>
                      <a:pt x="169" y="1765"/>
                      <a:pt x="172" y="1720"/>
                    </a:cubicBezTo>
                    <a:cubicBezTo>
                      <a:pt x="172" y="1777"/>
                      <a:pt x="218" y="1842"/>
                      <a:pt x="248" y="1887"/>
                    </a:cubicBezTo>
                    <a:cubicBezTo>
                      <a:pt x="266" y="1914"/>
                      <a:pt x="283" y="1942"/>
                      <a:pt x="301" y="1970"/>
                    </a:cubicBezTo>
                    <a:cubicBezTo>
                      <a:pt x="260" y="2041"/>
                      <a:pt x="228" y="2103"/>
                      <a:pt x="224" y="2135"/>
                    </a:cubicBezTo>
                    <a:cubicBezTo>
                      <a:pt x="208" y="2240"/>
                      <a:pt x="857" y="2446"/>
                      <a:pt x="881" y="2439"/>
                    </a:cubicBezTo>
                    <a:cubicBezTo>
                      <a:pt x="893" y="2435"/>
                      <a:pt x="976" y="2368"/>
                      <a:pt x="1054" y="2306"/>
                    </a:cubicBezTo>
                    <a:cubicBezTo>
                      <a:pt x="1076" y="2302"/>
                      <a:pt x="1100" y="2299"/>
                      <a:pt x="1124" y="2299"/>
                    </a:cubicBezTo>
                    <a:cubicBezTo>
                      <a:pt x="1210" y="2298"/>
                      <a:pt x="1309" y="2321"/>
                      <a:pt x="1363" y="2240"/>
                    </a:cubicBezTo>
                    <a:cubicBezTo>
                      <a:pt x="1309" y="2164"/>
                      <a:pt x="1253" y="2094"/>
                      <a:pt x="1220" y="2006"/>
                    </a:cubicBezTo>
                    <a:cubicBezTo>
                      <a:pt x="1206" y="1970"/>
                      <a:pt x="1193" y="1929"/>
                      <a:pt x="1192" y="1908"/>
                    </a:cubicBezTo>
                    <a:cubicBezTo>
                      <a:pt x="1189" y="1851"/>
                      <a:pt x="1193" y="1793"/>
                      <a:pt x="1192" y="1736"/>
                    </a:cubicBezTo>
                    <a:cubicBezTo>
                      <a:pt x="1191" y="1713"/>
                      <a:pt x="1193" y="1686"/>
                      <a:pt x="1199" y="1667"/>
                    </a:cubicBezTo>
                    <a:cubicBezTo>
                      <a:pt x="1212" y="1697"/>
                      <a:pt x="1237" y="1761"/>
                      <a:pt x="1266" y="1778"/>
                    </a:cubicBezTo>
                    <a:cubicBezTo>
                      <a:pt x="1262" y="1714"/>
                      <a:pt x="1229" y="1623"/>
                      <a:pt x="1228" y="1556"/>
                    </a:cubicBezTo>
                    <a:cubicBezTo>
                      <a:pt x="1228" y="1529"/>
                      <a:pt x="1223" y="1469"/>
                      <a:pt x="1224" y="1439"/>
                    </a:cubicBezTo>
                    <a:cubicBezTo>
                      <a:pt x="1286" y="1421"/>
                      <a:pt x="1312" y="1425"/>
                      <a:pt x="1362" y="1432"/>
                    </a:cubicBezTo>
                    <a:cubicBezTo>
                      <a:pt x="1415" y="1440"/>
                      <a:pt x="1481" y="1447"/>
                      <a:pt x="1528" y="1431"/>
                    </a:cubicBezTo>
                    <a:cubicBezTo>
                      <a:pt x="1588" y="1410"/>
                      <a:pt x="1578" y="1312"/>
                      <a:pt x="1588" y="1279"/>
                    </a:cubicBezTo>
                    <a:cubicBezTo>
                      <a:pt x="1602" y="1228"/>
                      <a:pt x="1685" y="1201"/>
                      <a:pt x="1646" y="1154"/>
                    </a:cubicBezTo>
                    <a:cubicBezTo>
                      <a:pt x="1682" y="1127"/>
                      <a:pt x="1674" y="1103"/>
                      <a:pt x="1663" y="1088"/>
                    </a:cubicBezTo>
                    <a:cubicBezTo>
                      <a:pt x="1653" y="1074"/>
                      <a:pt x="1641" y="1061"/>
                      <a:pt x="1630" y="1047"/>
                    </a:cubicBezTo>
                    <a:cubicBezTo>
                      <a:pt x="1657" y="1044"/>
                      <a:pt x="1682" y="1037"/>
                      <a:pt x="1694" y="1020"/>
                    </a:cubicBezTo>
                    <a:cubicBezTo>
                      <a:pt x="1726" y="977"/>
                      <a:pt x="1669" y="919"/>
                      <a:pt x="1616" y="8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</a:defRPr>
                </a:lvl9pPr>
              </a:lstStyle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394" name="iSļiďè"/>
            <p:cNvSpPr/>
            <p:nvPr/>
          </p:nvSpPr>
          <p:spPr>
            <a:xfrm>
              <a:off x="1684562" y="1582731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5" name="ïṥľïďe"/>
            <p:cNvSpPr/>
            <p:nvPr/>
          </p:nvSpPr>
          <p:spPr>
            <a:xfrm>
              <a:off x="1684562" y="2289305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6" name="iś1íḍé"/>
            <p:cNvSpPr/>
            <p:nvPr/>
          </p:nvSpPr>
          <p:spPr>
            <a:xfrm>
              <a:off x="1684562" y="2995879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7" name="iṥlíḑê"/>
            <p:cNvSpPr/>
            <p:nvPr/>
          </p:nvSpPr>
          <p:spPr>
            <a:xfrm>
              <a:off x="1684562" y="3702453"/>
              <a:ext cx="4759325" cy="57876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98" name="ïsḻïdé"/>
            <p:cNvSpPr/>
            <p:nvPr/>
          </p:nvSpPr>
          <p:spPr>
            <a:xfrm>
              <a:off x="1684562" y="4409027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399" name="íṩḻíďê"/>
            <p:cNvSpPr/>
            <p:nvPr/>
          </p:nvSpPr>
          <p:spPr>
            <a:xfrm>
              <a:off x="1684562" y="5115601"/>
              <a:ext cx="4759325" cy="5787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400" name="直接连接符 399"/>
            <p:cNvCxnSpPr/>
            <p:nvPr/>
          </p:nvCxnSpPr>
          <p:spPr>
            <a:xfrm>
              <a:off x="1684562" y="2225402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/>
            <p:cNvCxnSpPr/>
            <p:nvPr/>
          </p:nvCxnSpPr>
          <p:spPr>
            <a:xfrm>
              <a:off x="1684562" y="2931976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>
              <a:off x="1684562" y="3638550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/>
            <p:nvPr/>
          </p:nvCxnSpPr>
          <p:spPr>
            <a:xfrm>
              <a:off x="1684562" y="4345124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/>
            <p:cNvCxnSpPr/>
            <p:nvPr/>
          </p:nvCxnSpPr>
          <p:spPr>
            <a:xfrm>
              <a:off x="1684562" y="5051698"/>
              <a:ext cx="58229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5" name="îŝlíḋé"/>
            <p:cNvSpPr/>
            <p:nvPr/>
          </p:nvSpPr>
          <p:spPr bwMode="auto">
            <a:xfrm>
              <a:off x="7177072" y="3792446"/>
              <a:ext cx="330440" cy="398782"/>
            </a:xfrm>
            <a:custGeom>
              <a:avLst/>
              <a:gdLst>
                <a:gd name="connsiteX0" fmla="*/ 298541 w 463547"/>
                <a:gd name="connsiteY0" fmla="*/ 139405 h 559418"/>
                <a:gd name="connsiteX1" fmla="*/ 302073 w 463547"/>
                <a:gd name="connsiteY1" fmla="*/ 140211 h 559418"/>
                <a:gd name="connsiteX2" fmla="*/ 463547 w 463547"/>
                <a:gd name="connsiteY2" fmla="*/ 278932 h 559418"/>
                <a:gd name="connsiteX3" fmla="*/ 302073 w 463547"/>
                <a:gd name="connsiteY3" fmla="*/ 419265 h 559418"/>
                <a:gd name="connsiteX4" fmla="*/ 279467 w 463547"/>
                <a:gd name="connsiteY4" fmla="*/ 398296 h 559418"/>
                <a:gd name="connsiteX5" fmla="*/ 279467 w 463547"/>
                <a:gd name="connsiteY5" fmla="*/ 343453 h 559418"/>
                <a:gd name="connsiteX6" fmla="*/ 150288 w 463547"/>
                <a:gd name="connsiteY6" fmla="*/ 343453 h 559418"/>
                <a:gd name="connsiteX7" fmla="*/ 129296 w 463547"/>
                <a:gd name="connsiteY7" fmla="*/ 322483 h 559418"/>
                <a:gd name="connsiteX8" fmla="*/ 129296 w 463547"/>
                <a:gd name="connsiteY8" fmla="*/ 236993 h 559418"/>
                <a:gd name="connsiteX9" fmla="*/ 150288 w 463547"/>
                <a:gd name="connsiteY9" fmla="*/ 214410 h 559418"/>
                <a:gd name="connsiteX10" fmla="*/ 279467 w 463547"/>
                <a:gd name="connsiteY10" fmla="*/ 214410 h 559418"/>
                <a:gd name="connsiteX11" fmla="*/ 279467 w 463547"/>
                <a:gd name="connsiteY11" fmla="*/ 161181 h 559418"/>
                <a:gd name="connsiteX12" fmla="*/ 298541 w 463547"/>
                <a:gd name="connsiteY12" fmla="*/ 139405 h 559418"/>
                <a:gd name="connsiteX13" fmla="*/ 64593 w 463547"/>
                <a:gd name="connsiteY13" fmla="*/ 0 h 559418"/>
                <a:gd name="connsiteX14" fmla="*/ 366565 w 463547"/>
                <a:gd name="connsiteY14" fmla="*/ 0 h 559418"/>
                <a:gd name="connsiteX15" fmla="*/ 431158 w 463547"/>
                <a:gd name="connsiteY15" fmla="*/ 64486 h 559418"/>
                <a:gd name="connsiteX16" fmla="*/ 431158 w 463547"/>
                <a:gd name="connsiteY16" fmla="*/ 175725 h 559418"/>
                <a:gd name="connsiteX17" fmla="*/ 387558 w 463547"/>
                <a:gd name="connsiteY17" fmla="*/ 138645 h 559418"/>
                <a:gd name="connsiteX18" fmla="*/ 387558 w 463547"/>
                <a:gd name="connsiteY18" fmla="*/ 64486 h 559418"/>
                <a:gd name="connsiteX19" fmla="*/ 366565 w 463547"/>
                <a:gd name="connsiteY19" fmla="*/ 43528 h 559418"/>
                <a:gd name="connsiteX20" fmla="*/ 64593 w 463547"/>
                <a:gd name="connsiteY20" fmla="*/ 43528 h 559418"/>
                <a:gd name="connsiteX21" fmla="*/ 43600 w 463547"/>
                <a:gd name="connsiteY21" fmla="*/ 64486 h 559418"/>
                <a:gd name="connsiteX22" fmla="*/ 43600 w 463547"/>
                <a:gd name="connsiteY22" fmla="*/ 494932 h 559418"/>
                <a:gd name="connsiteX23" fmla="*/ 64593 w 463547"/>
                <a:gd name="connsiteY23" fmla="*/ 515890 h 559418"/>
                <a:gd name="connsiteX24" fmla="*/ 366565 w 463547"/>
                <a:gd name="connsiteY24" fmla="*/ 515890 h 559418"/>
                <a:gd name="connsiteX25" fmla="*/ 387558 w 463547"/>
                <a:gd name="connsiteY25" fmla="*/ 494932 h 559418"/>
                <a:gd name="connsiteX26" fmla="*/ 387558 w 463547"/>
                <a:gd name="connsiteY26" fmla="*/ 420773 h 559418"/>
                <a:gd name="connsiteX27" fmla="*/ 431158 w 463547"/>
                <a:gd name="connsiteY27" fmla="*/ 383693 h 559418"/>
                <a:gd name="connsiteX28" fmla="*/ 431158 w 463547"/>
                <a:gd name="connsiteY28" fmla="*/ 494932 h 559418"/>
                <a:gd name="connsiteX29" fmla="*/ 366565 w 463547"/>
                <a:gd name="connsiteY29" fmla="*/ 559418 h 559418"/>
                <a:gd name="connsiteX30" fmla="*/ 64593 w 463547"/>
                <a:gd name="connsiteY30" fmla="*/ 559418 h 559418"/>
                <a:gd name="connsiteX31" fmla="*/ 0 w 463547"/>
                <a:gd name="connsiteY31" fmla="*/ 494932 h 559418"/>
                <a:gd name="connsiteX32" fmla="*/ 0 w 463547"/>
                <a:gd name="connsiteY32" fmla="*/ 64486 h 559418"/>
                <a:gd name="connsiteX33" fmla="*/ 64593 w 463547"/>
                <a:gd name="connsiteY33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63547" h="559418">
                  <a:moveTo>
                    <a:pt x="298541" y="139405"/>
                  </a:moveTo>
                  <a:cubicBezTo>
                    <a:pt x="300660" y="139707"/>
                    <a:pt x="302073" y="140211"/>
                    <a:pt x="302073" y="140211"/>
                  </a:cubicBezTo>
                  <a:lnTo>
                    <a:pt x="463547" y="278932"/>
                  </a:lnTo>
                  <a:lnTo>
                    <a:pt x="302073" y="419265"/>
                  </a:lnTo>
                  <a:cubicBezTo>
                    <a:pt x="302073" y="419265"/>
                    <a:pt x="279467" y="425717"/>
                    <a:pt x="279467" y="398296"/>
                  </a:cubicBezTo>
                  <a:lnTo>
                    <a:pt x="279467" y="343453"/>
                  </a:lnTo>
                  <a:lnTo>
                    <a:pt x="150288" y="343453"/>
                  </a:lnTo>
                  <a:cubicBezTo>
                    <a:pt x="138984" y="343453"/>
                    <a:pt x="129296" y="333774"/>
                    <a:pt x="129296" y="322483"/>
                  </a:cubicBezTo>
                  <a:lnTo>
                    <a:pt x="129296" y="236993"/>
                  </a:lnTo>
                  <a:cubicBezTo>
                    <a:pt x="129296" y="224089"/>
                    <a:pt x="138984" y="214410"/>
                    <a:pt x="150288" y="214410"/>
                  </a:cubicBezTo>
                  <a:lnTo>
                    <a:pt x="279467" y="214410"/>
                  </a:lnTo>
                  <a:lnTo>
                    <a:pt x="279467" y="161181"/>
                  </a:lnTo>
                  <a:cubicBezTo>
                    <a:pt x="279467" y="139405"/>
                    <a:pt x="292183" y="138497"/>
                    <a:pt x="298541" y="139405"/>
                  </a:cubicBezTo>
                  <a:close/>
                  <a:moveTo>
                    <a:pt x="64593" y="0"/>
                  </a:moveTo>
                  <a:lnTo>
                    <a:pt x="366565" y="0"/>
                  </a:lnTo>
                  <a:cubicBezTo>
                    <a:pt x="402091" y="0"/>
                    <a:pt x="431158" y="29019"/>
                    <a:pt x="431158" y="64486"/>
                  </a:cubicBezTo>
                  <a:lnTo>
                    <a:pt x="431158" y="175725"/>
                  </a:lnTo>
                  <a:lnTo>
                    <a:pt x="387558" y="138645"/>
                  </a:lnTo>
                  <a:lnTo>
                    <a:pt x="387558" y="64486"/>
                  </a:lnTo>
                  <a:cubicBezTo>
                    <a:pt x="387558" y="53201"/>
                    <a:pt x="377869" y="43528"/>
                    <a:pt x="366565" y="43528"/>
                  </a:cubicBezTo>
                  <a:lnTo>
                    <a:pt x="64593" y="43528"/>
                  </a:lnTo>
                  <a:cubicBezTo>
                    <a:pt x="53289" y="43528"/>
                    <a:pt x="43600" y="53201"/>
                    <a:pt x="43600" y="64486"/>
                  </a:cubicBezTo>
                  <a:lnTo>
                    <a:pt x="43600" y="494932"/>
                  </a:lnTo>
                  <a:cubicBezTo>
                    <a:pt x="43600" y="506217"/>
                    <a:pt x="53289" y="515890"/>
                    <a:pt x="64593" y="515890"/>
                  </a:cubicBezTo>
                  <a:lnTo>
                    <a:pt x="366565" y="515890"/>
                  </a:lnTo>
                  <a:cubicBezTo>
                    <a:pt x="377869" y="515890"/>
                    <a:pt x="387558" y="506217"/>
                    <a:pt x="387558" y="494932"/>
                  </a:cubicBezTo>
                  <a:lnTo>
                    <a:pt x="387558" y="420773"/>
                  </a:lnTo>
                  <a:lnTo>
                    <a:pt x="431158" y="383693"/>
                  </a:lnTo>
                  <a:lnTo>
                    <a:pt x="431158" y="494932"/>
                  </a:lnTo>
                  <a:cubicBezTo>
                    <a:pt x="431158" y="530399"/>
                    <a:pt x="402091" y="559418"/>
                    <a:pt x="366565" y="559418"/>
                  </a:cubicBezTo>
                  <a:lnTo>
                    <a:pt x="64593" y="559418"/>
                  </a:lnTo>
                  <a:cubicBezTo>
                    <a:pt x="29067" y="559418"/>
                    <a:pt x="0" y="530399"/>
                    <a:pt x="0" y="494932"/>
                  </a:cubicBezTo>
                  <a:lnTo>
                    <a:pt x="0" y="64486"/>
                  </a:lnTo>
                  <a:cubicBezTo>
                    <a:pt x="0" y="29019"/>
                    <a:pt x="29067" y="0"/>
                    <a:pt x="645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653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92" name="2436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5441"/>
            <a:ext cx="10845800" cy="3533087"/>
            <a:chOff x="673100" y="1905441"/>
            <a:chExt cx="10845800" cy="3533087"/>
          </a:xfrm>
        </p:grpSpPr>
        <p:grpSp>
          <p:nvGrpSpPr>
            <p:cNvPr id="93" name="íśḻïd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E346F6A-5925-425A-B553-EC7FF94B8415}"/>
                </a:ext>
              </a:extLst>
            </p:cNvPr>
            <p:cNvGrpSpPr/>
            <p:nvPr/>
          </p:nvGrpSpPr>
          <p:grpSpPr>
            <a:xfrm>
              <a:off x="4079889" y="1905441"/>
              <a:ext cx="4032222" cy="3466218"/>
              <a:chOff x="4228389" y="1979006"/>
              <a:chExt cx="4032222" cy="3466218"/>
            </a:xfrm>
          </p:grpSpPr>
          <p:sp>
            <p:nvSpPr>
              <p:cNvPr id="100" name="îšḻíḓé"/>
              <p:cNvSpPr/>
              <p:nvPr/>
            </p:nvSpPr>
            <p:spPr bwMode="auto">
              <a:xfrm rot="16200000" flipH="1">
                <a:off x="4120955" y="3933037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01" name="íSļíḑè"/>
              <p:cNvGrpSpPr/>
              <p:nvPr/>
            </p:nvGrpSpPr>
            <p:grpSpPr>
              <a:xfrm>
                <a:off x="5004615" y="1979006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114" name="直接连接符 113"/>
                <p:cNvCxnSpPr>
                  <a:stCxn id="116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íS1îḋé"/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2" name="íṧlide"/>
              <p:cNvGrpSpPr/>
              <p:nvPr/>
            </p:nvGrpSpPr>
            <p:grpSpPr>
              <a:xfrm flipH="1" flipV="1">
                <a:off x="4499878" y="3165128"/>
                <a:ext cx="3056051" cy="2269413"/>
                <a:chOff x="5004615" y="1979006"/>
                <a:chExt cx="3056051" cy="2269413"/>
              </a:xfrm>
            </p:grpSpPr>
            <p:cxnSp>
              <p:nvCxnSpPr>
                <p:cNvPr id="111" name="直接连接符 110"/>
                <p:cNvCxnSpPr>
                  <a:stCxn id="113" idx="0"/>
                </p:cNvCxnSpPr>
                <p:nvPr/>
              </p:nvCxnSpPr>
              <p:spPr>
                <a:xfrm>
                  <a:off x="5643370" y="3256516"/>
                  <a:ext cx="2417296" cy="18929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 flipV="1">
                  <a:off x="6272435" y="2617761"/>
                  <a:ext cx="9690" cy="1630658"/>
                </a:xfrm>
                <a:prstGeom prst="line">
                  <a:avLst/>
                </a:prstGeom>
                <a:ln w="3175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ïŝľíďè"/>
                <p:cNvSpPr/>
                <p:nvPr/>
              </p:nvSpPr>
              <p:spPr bwMode="auto">
                <a:xfrm rot="5400000">
                  <a:off x="5004615" y="1979006"/>
                  <a:ext cx="1277510" cy="1277510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-1" fmla="*/ 1277510 w 1368950"/>
                    <a:gd name="connsiteY0-2" fmla="*/ 638755 h 1277510"/>
                    <a:gd name="connsiteX1-3" fmla="*/ 638755 w 1368950"/>
                    <a:gd name="connsiteY1-4" fmla="*/ 1277510 h 1277510"/>
                    <a:gd name="connsiteX2-5" fmla="*/ 0 w 1368950"/>
                    <a:gd name="connsiteY2-6" fmla="*/ 638755 h 1277510"/>
                    <a:gd name="connsiteX3-7" fmla="*/ 638755 w 1368950"/>
                    <a:gd name="connsiteY3-8" fmla="*/ 0 h 1277510"/>
                    <a:gd name="connsiteX4-9" fmla="*/ 1368950 w 1368950"/>
                    <a:gd name="connsiteY4-10" fmla="*/ 730195 h 1277510"/>
                    <a:gd name="connsiteX0-11" fmla="*/ 1277510 w 1277510"/>
                    <a:gd name="connsiteY0-12" fmla="*/ 638755 h 1277510"/>
                    <a:gd name="connsiteX1-13" fmla="*/ 638755 w 1277510"/>
                    <a:gd name="connsiteY1-14" fmla="*/ 1277510 h 1277510"/>
                    <a:gd name="connsiteX2-15" fmla="*/ 0 w 1277510"/>
                    <a:gd name="connsiteY2-16" fmla="*/ 638755 h 1277510"/>
                    <a:gd name="connsiteX3-17" fmla="*/ 638755 w 1277510"/>
                    <a:gd name="connsiteY3-18" fmla="*/ 0 h 12775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317500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3" name="ï$ļíďé"/>
              <p:cNvSpPr/>
              <p:nvPr/>
            </p:nvSpPr>
            <p:spPr bwMode="auto">
              <a:xfrm rot="5400000">
                <a:off x="7795434" y="3087108"/>
                <a:ext cx="572611" cy="35774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ṡḷi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F115FDA-9E06-41A1-A859-5531F79FFD39}"/>
                  </a:ext>
                </a:extLst>
              </p:cNvPr>
              <p:cNvSpPr/>
              <p:nvPr/>
            </p:nvSpPr>
            <p:spPr bwMode="auto">
              <a:xfrm>
                <a:off x="5379057" y="2390299"/>
                <a:ext cx="544184" cy="454924"/>
              </a:xfrm>
              <a:custGeom>
                <a:avLst/>
                <a:gdLst>
                  <a:gd name="connsiteX0" fmla="*/ 58756 w 590488"/>
                  <a:gd name="connsiteY0" fmla="*/ 545434 h 604551"/>
                  <a:gd name="connsiteX1" fmla="*/ 41673 w 590488"/>
                  <a:gd name="connsiteY1" fmla="*/ 561840 h 604551"/>
                  <a:gd name="connsiteX2" fmla="*/ 58756 w 590488"/>
                  <a:gd name="connsiteY2" fmla="*/ 578340 h 604551"/>
                  <a:gd name="connsiteX3" fmla="*/ 75840 w 590488"/>
                  <a:gd name="connsiteY3" fmla="*/ 561840 h 604551"/>
                  <a:gd name="connsiteX4" fmla="*/ 58756 w 590488"/>
                  <a:gd name="connsiteY4" fmla="*/ 545434 h 604551"/>
                  <a:gd name="connsiteX5" fmla="*/ 192914 w 590488"/>
                  <a:gd name="connsiteY5" fmla="*/ 427234 h 604551"/>
                  <a:gd name="connsiteX6" fmla="*/ 243237 w 590488"/>
                  <a:gd name="connsiteY6" fmla="*/ 436518 h 604551"/>
                  <a:gd name="connsiteX7" fmla="*/ 271462 w 590488"/>
                  <a:gd name="connsiteY7" fmla="*/ 440874 h 604551"/>
                  <a:gd name="connsiteX8" fmla="*/ 387795 w 590488"/>
                  <a:gd name="connsiteY8" fmla="*/ 442358 h 604551"/>
                  <a:gd name="connsiteX9" fmla="*/ 417784 w 590488"/>
                  <a:gd name="connsiteY9" fmla="*/ 466922 h 604551"/>
                  <a:gd name="connsiteX10" fmla="*/ 393459 w 590488"/>
                  <a:gd name="connsiteY10" fmla="*/ 497140 h 604551"/>
                  <a:gd name="connsiteX11" fmla="*/ 262642 w 590488"/>
                  <a:gd name="connsiteY11" fmla="*/ 509561 h 604551"/>
                  <a:gd name="connsiteX12" fmla="*/ 255957 w 590488"/>
                  <a:gd name="connsiteY12" fmla="*/ 517903 h 604551"/>
                  <a:gd name="connsiteX13" fmla="*/ 263849 w 590488"/>
                  <a:gd name="connsiteY13" fmla="*/ 524021 h 604551"/>
                  <a:gd name="connsiteX14" fmla="*/ 268955 w 590488"/>
                  <a:gd name="connsiteY14" fmla="*/ 523836 h 604551"/>
                  <a:gd name="connsiteX15" fmla="*/ 417227 w 590488"/>
                  <a:gd name="connsiteY15" fmla="*/ 509561 h 604551"/>
                  <a:gd name="connsiteX16" fmla="*/ 447494 w 590488"/>
                  <a:gd name="connsiteY16" fmla="*/ 497233 h 604551"/>
                  <a:gd name="connsiteX17" fmla="*/ 452322 w 590488"/>
                  <a:gd name="connsiteY17" fmla="*/ 493988 h 604551"/>
                  <a:gd name="connsiteX18" fmla="*/ 527433 w 590488"/>
                  <a:gd name="connsiteY18" fmla="*/ 450422 h 604551"/>
                  <a:gd name="connsiteX19" fmla="*/ 568377 w 590488"/>
                  <a:gd name="connsiteY19" fmla="*/ 435313 h 604551"/>
                  <a:gd name="connsiteX20" fmla="*/ 590474 w 590488"/>
                  <a:gd name="connsiteY20" fmla="*/ 460062 h 604551"/>
                  <a:gd name="connsiteX21" fmla="*/ 576083 w 590488"/>
                  <a:gd name="connsiteY21" fmla="*/ 482309 h 604551"/>
                  <a:gd name="connsiteX22" fmla="*/ 409428 w 590488"/>
                  <a:gd name="connsiteY22" fmla="*/ 579545 h 604551"/>
                  <a:gd name="connsiteX23" fmla="*/ 403115 w 590488"/>
                  <a:gd name="connsiteY23" fmla="*/ 582882 h 604551"/>
                  <a:gd name="connsiteX24" fmla="*/ 333946 w 590488"/>
                  <a:gd name="connsiteY24" fmla="*/ 594654 h 604551"/>
                  <a:gd name="connsiteX25" fmla="*/ 113627 w 590488"/>
                  <a:gd name="connsiteY25" fmla="*/ 585107 h 604551"/>
                  <a:gd name="connsiteX26" fmla="*/ 90602 w 590488"/>
                  <a:gd name="connsiteY26" fmla="*/ 601143 h 604551"/>
                  <a:gd name="connsiteX27" fmla="*/ 40466 w 590488"/>
                  <a:gd name="connsiteY27" fmla="*/ 604480 h 604551"/>
                  <a:gd name="connsiteX28" fmla="*/ 8156 w 590488"/>
                  <a:gd name="connsiteY28" fmla="*/ 577413 h 604551"/>
                  <a:gd name="connsiteX29" fmla="*/ 79 w 590488"/>
                  <a:gd name="connsiteY29" fmla="*/ 466180 h 604551"/>
                  <a:gd name="connsiteX30" fmla="*/ 28211 w 590488"/>
                  <a:gd name="connsiteY30" fmla="*/ 435035 h 604551"/>
                  <a:gd name="connsiteX31" fmla="*/ 78346 w 590488"/>
                  <a:gd name="connsiteY31" fmla="*/ 431698 h 604551"/>
                  <a:gd name="connsiteX32" fmla="*/ 103414 w 590488"/>
                  <a:gd name="connsiteY32" fmla="*/ 444675 h 604551"/>
                  <a:gd name="connsiteX33" fmla="*/ 192914 w 590488"/>
                  <a:gd name="connsiteY33" fmla="*/ 427234 h 604551"/>
                  <a:gd name="connsiteX34" fmla="*/ 526856 w 590488"/>
                  <a:gd name="connsiteY34" fmla="*/ 416291 h 604551"/>
                  <a:gd name="connsiteX35" fmla="*/ 540179 w 590488"/>
                  <a:gd name="connsiteY35" fmla="*/ 420948 h 604551"/>
                  <a:gd name="connsiteX36" fmla="*/ 521239 w 590488"/>
                  <a:gd name="connsiteY36" fmla="*/ 429382 h 604551"/>
                  <a:gd name="connsiteX37" fmla="*/ 449751 w 590488"/>
                  <a:gd name="connsiteY37" fmla="*/ 470069 h 604551"/>
                  <a:gd name="connsiteX38" fmla="*/ 444644 w 590488"/>
                  <a:gd name="connsiteY38" fmla="*/ 473776 h 604551"/>
                  <a:gd name="connsiteX39" fmla="*/ 444552 w 590488"/>
                  <a:gd name="connsiteY39" fmla="*/ 464508 h 604551"/>
                  <a:gd name="connsiteX40" fmla="*/ 441952 w 590488"/>
                  <a:gd name="connsiteY40" fmla="*/ 453108 h 604551"/>
                  <a:gd name="connsiteX41" fmla="*/ 442138 w 590488"/>
                  <a:gd name="connsiteY41" fmla="*/ 452367 h 604551"/>
                  <a:gd name="connsiteX42" fmla="*/ 512976 w 590488"/>
                  <a:gd name="connsiteY42" fmla="*/ 418724 h 604551"/>
                  <a:gd name="connsiteX43" fmla="*/ 526856 w 590488"/>
                  <a:gd name="connsiteY43" fmla="*/ 416291 h 604551"/>
                  <a:gd name="connsiteX44" fmla="*/ 481633 w 590488"/>
                  <a:gd name="connsiteY44" fmla="*/ 403249 h 604551"/>
                  <a:gd name="connsiteX45" fmla="*/ 494805 w 590488"/>
                  <a:gd name="connsiteY45" fmla="*/ 407871 h 604551"/>
                  <a:gd name="connsiteX46" fmla="*/ 442765 w 590488"/>
                  <a:gd name="connsiteY46" fmla="*/ 429836 h 604551"/>
                  <a:gd name="connsiteX47" fmla="*/ 434324 w 590488"/>
                  <a:gd name="connsiteY47" fmla="*/ 434470 h 604551"/>
                  <a:gd name="connsiteX48" fmla="*/ 432098 w 590488"/>
                  <a:gd name="connsiteY48" fmla="*/ 435953 h 604551"/>
                  <a:gd name="connsiteX49" fmla="*/ 419018 w 590488"/>
                  <a:gd name="connsiteY49" fmla="*/ 424646 h 604551"/>
                  <a:gd name="connsiteX50" fmla="*/ 467904 w 590488"/>
                  <a:gd name="connsiteY50" fmla="*/ 405647 h 604551"/>
                  <a:gd name="connsiteX51" fmla="*/ 481633 w 590488"/>
                  <a:gd name="connsiteY51" fmla="*/ 403249 h 604551"/>
                  <a:gd name="connsiteX52" fmla="*/ 280736 w 590488"/>
                  <a:gd name="connsiteY52" fmla="*/ 283369 h 604551"/>
                  <a:gd name="connsiteX53" fmla="*/ 255849 w 590488"/>
                  <a:gd name="connsiteY53" fmla="*/ 284481 h 604551"/>
                  <a:gd name="connsiteX54" fmla="*/ 296893 w 590488"/>
                  <a:gd name="connsiteY54" fmla="*/ 338156 h 604551"/>
                  <a:gd name="connsiteX55" fmla="*/ 363938 w 590488"/>
                  <a:gd name="connsiteY55" fmla="*/ 340844 h 604551"/>
                  <a:gd name="connsiteX56" fmla="*/ 350380 w 590488"/>
                  <a:gd name="connsiteY56" fmla="*/ 319615 h 604551"/>
                  <a:gd name="connsiteX57" fmla="*/ 308222 w 590488"/>
                  <a:gd name="connsiteY57" fmla="*/ 315907 h 604551"/>
                  <a:gd name="connsiteX58" fmla="*/ 280736 w 590488"/>
                  <a:gd name="connsiteY58" fmla="*/ 283369 h 604551"/>
                  <a:gd name="connsiteX59" fmla="*/ 325819 w 590488"/>
                  <a:gd name="connsiteY59" fmla="*/ 240946 h 604551"/>
                  <a:gd name="connsiteX60" fmla="*/ 310172 w 590488"/>
                  <a:gd name="connsiteY60" fmla="*/ 254075 h 604551"/>
                  <a:gd name="connsiteX61" fmla="*/ 321594 w 590488"/>
                  <a:gd name="connsiteY61" fmla="*/ 290043 h 604551"/>
                  <a:gd name="connsiteX62" fmla="*/ 357623 w 590488"/>
                  <a:gd name="connsiteY62" fmla="*/ 278734 h 604551"/>
                  <a:gd name="connsiteX63" fmla="*/ 346202 w 590488"/>
                  <a:gd name="connsiteY63" fmla="*/ 242766 h 604551"/>
                  <a:gd name="connsiteX64" fmla="*/ 325819 w 590488"/>
                  <a:gd name="connsiteY64" fmla="*/ 240946 h 604551"/>
                  <a:gd name="connsiteX65" fmla="*/ 122135 w 590488"/>
                  <a:gd name="connsiteY65" fmla="*/ 226094 h 604551"/>
                  <a:gd name="connsiteX66" fmla="*/ 92236 w 590488"/>
                  <a:gd name="connsiteY66" fmla="*/ 243333 h 604551"/>
                  <a:gd name="connsiteX67" fmla="*/ 109600 w 590488"/>
                  <a:gd name="connsiteY67" fmla="*/ 273178 h 604551"/>
                  <a:gd name="connsiteX68" fmla="*/ 139406 w 590488"/>
                  <a:gd name="connsiteY68" fmla="*/ 255846 h 604551"/>
                  <a:gd name="connsiteX69" fmla="*/ 122135 w 590488"/>
                  <a:gd name="connsiteY69" fmla="*/ 226094 h 604551"/>
                  <a:gd name="connsiteX70" fmla="*/ 382138 w 590488"/>
                  <a:gd name="connsiteY70" fmla="*/ 205407 h 604551"/>
                  <a:gd name="connsiteX71" fmla="*/ 371738 w 590488"/>
                  <a:gd name="connsiteY71" fmla="*/ 225523 h 604551"/>
                  <a:gd name="connsiteX72" fmla="*/ 383438 w 590488"/>
                  <a:gd name="connsiteY72" fmla="*/ 292176 h 604551"/>
                  <a:gd name="connsiteX73" fmla="*/ 375174 w 590488"/>
                  <a:gd name="connsiteY73" fmla="*/ 304041 h 604551"/>
                  <a:gd name="connsiteX74" fmla="*/ 388546 w 590488"/>
                  <a:gd name="connsiteY74" fmla="*/ 324899 h 604551"/>
                  <a:gd name="connsiteX75" fmla="*/ 403868 w 590488"/>
                  <a:gd name="connsiteY75" fmla="*/ 304319 h 604551"/>
                  <a:gd name="connsiteX76" fmla="*/ 382138 w 590488"/>
                  <a:gd name="connsiteY76" fmla="*/ 205407 h 604551"/>
                  <a:gd name="connsiteX77" fmla="*/ 328853 w 590488"/>
                  <a:gd name="connsiteY77" fmla="*/ 188854 h 604551"/>
                  <a:gd name="connsiteX78" fmla="*/ 262999 w 590488"/>
                  <a:gd name="connsiteY78" fmla="*/ 231456 h 604551"/>
                  <a:gd name="connsiteX79" fmla="*/ 255199 w 590488"/>
                  <a:gd name="connsiteY79" fmla="*/ 255095 h 604551"/>
                  <a:gd name="connsiteX80" fmla="*/ 279435 w 590488"/>
                  <a:gd name="connsiteY80" fmla="*/ 254075 h 604551"/>
                  <a:gd name="connsiteX81" fmla="*/ 284264 w 590488"/>
                  <a:gd name="connsiteY81" fmla="*/ 240912 h 604551"/>
                  <a:gd name="connsiteX82" fmla="*/ 345552 w 590488"/>
                  <a:gd name="connsiteY82" fmla="*/ 212081 h 604551"/>
                  <a:gd name="connsiteX83" fmla="*/ 355952 w 590488"/>
                  <a:gd name="connsiteY83" fmla="*/ 192058 h 604551"/>
                  <a:gd name="connsiteX84" fmla="*/ 328853 w 590488"/>
                  <a:gd name="connsiteY84" fmla="*/ 188854 h 604551"/>
                  <a:gd name="connsiteX85" fmla="*/ 127799 w 590488"/>
                  <a:gd name="connsiteY85" fmla="*/ 186611 h 604551"/>
                  <a:gd name="connsiteX86" fmla="*/ 136620 w 590488"/>
                  <a:gd name="connsiteY86" fmla="*/ 189020 h 604551"/>
                  <a:gd name="connsiteX87" fmla="*/ 140427 w 590488"/>
                  <a:gd name="connsiteY87" fmla="*/ 195694 h 604551"/>
                  <a:gd name="connsiteX88" fmla="*/ 138292 w 590488"/>
                  <a:gd name="connsiteY88" fmla="*/ 203850 h 604551"/>
                  <a:gd name="connsiteX89" fmla="*/ 154170 w 590488"/>
                  <a:gd name="connsiteY89" fmla="*/ 215899 h 604551"/>
                  <a:gd name="connsiteX90" fmla="*/ 161505 w 590488"/>
                  <a:gd name="connsiteY90" fmla="*/ 211728 h 604551"/>
                  <a:gd name="connsiteX91" fmla="*/ 168934 w 590488"/>
                  <a:gd name="connsiteY91" fmla="*/ 213674 h 604551"/>
                  <a:gd name="connsiteX92" fmla="*/ 173483 w 590488"/>
                  <a:gd name="connsiteY92" fmla="*/ 221645 h 604551"/>
                  <a:gd name="connsiteX93" fmla="*/ 171534 w 590488"/>
                  <a:gd name="connsiteY93" fmla="*/ 229060 h 604551"/>
                  <a:gd name="connsiteX94" fmla="*/ 164198 w 590488"/>
                  <a:gd name="connsiteY94" fmla="*/ 233231 h 604551"/>
                  <a:gd name="connsiteX95" fmla="*/ 166798 w 590488"/>
                  <a:gd name="connsiteY95" fmla="*/ 252880 h 604551"/>
                  <a:gd name="connsiteX96" fmla="*/ 174969 w 590488"/>
                  <a:gd name="connsiteY96" fmla="*/ 255012 h 604551"/>
                  <a:gd name="connsiteX97" fmla="*/ 178776 w 590488"/>
                  <a:gd name="connsiteY97" fmla="*/ 261685 h 604551"/>
                  <a:gd name="connsiteX98" fmla="*/ 176455 w 590488"/>
                  <a:gd name="connsiteY98" fmla="*/ 270397 h 604551"/>
                  <a:gd name="connsiteX99" fmla="*/ 169769 w 590488"/>
                  <a:gd name="connsiteY99" fmla="*/ 274290 h 604551"/>
                  <a:gd name="connsiteX100" fmla="*/ 161598 w 590488"/>
                  <a:gd name="connsiteY100" fmla="*/ 272158 h 604551"/>
                  <a:gd name="connsiteX101" fmla="*/ 149434 w 590488"/>
                  <a:gd name="connsiteY101" fmla="*/ 288007 h 604551"/>
                  <a:gd name="connsiteX102" fmla="*/ 153705 w 590488"/>
                  <a:gd name="connsiteY102" fmla="*/ 295237 h 604551"/>
                  <a:gd name="connsiteX103" fmla="*/ 151663 w 590488"/>
                  <a:gd name="connsiteY103" fmla="*/ 302651 h 604551"/>
                  <a:gd name="connsiteX104" fmla="*/ 143770 w 590488"/>
                  <a:gd name="connsiteY104" fmla="*/ 307286 h 604551"/>
                  <a:gd name="connsiteX105" fmla="*/ 136342 w 590488"/>
                  <a:gd name="connsiteY105" fmla="*/ 305246 h 604551"/>
                  <a:gd name="connsiteX106" fmla="*/ 132163 w 590488"/>
                  <a:gd name="connsiteY106" fmla="*/ 298017 h 604551"/>
                  <a:gd name="connsiteX107" fmla="*/ 112478 w 590488"/>
                  <a:gd name="connsiteY107" fmla="*/ 300612 h 604551"/>
                  <a:gd name="connsiteX108" fmla="*/ 110342 w 590488"/>
                  <a:gd name="connsiteY108" fmla="*/ 308768 h 604551"/>
                  <a:gd name="connsiteX109" fmla="*/ 103657 w 590488"/>
                  <a:gd name="connsiteY109" fmla="*/ 312569 h 604551"/>
                  <a:gd name="connsiteX110" fmla="*/ 94836 w 590488"/>
                  <a:gd name="connsiteY110" fmla="*/ 310251 h 604551"/>
                  <a:gd name="connsiteX111" fmla="*/ 91029 w 590488"/>
                  <a:gd name="connsiteY111" fmla="*/ 303578 h 604551"/>
                  <a:gd name="connsiteX112" fmla="*/ 93164 w 590488"/>
                  <a:gd name="connsiteY112" fmla="*/ 295422 h 604551"/>
                  <a:gd name="connsiteX113" fmla="*/ 77286 w 590488"/>
                  <a:gd name="connsiteY113" fmla="*/ 283280 h 604551"/>
                  <a:gd name="connsiteX114" fmla="*/ 69951 w 590488"/>
                  <a:gd name="connsiteY114" fmla="*/ 287451 h 604551"/>
                  <a:gd name="connsiteX115" fmla="*/ 62522 w 590488"/>
                  <a:gd name="connsiteY115" fmla="*/ 285505 h 604551"/>
                  <a:gd name="connsiteX116" fmla="*/ 57973 w 590488"/>
                  <a:gd name="connsiteY116" fmla="*/ 277627 h 604551"/>
                  <a:gd name="connsiteX117" fmla="*/ 59922 w 590488"/>
                  <a:gd name="connsiteY117" fmla="*/ 270212 h 604551"/>
                  <a:gd name="connsiteX118" fmla="*/ 67258 w 590488"/>
                  <a:gd name="connsiteY118" fmla="*/ 265948 h 604551"/>
                  <a:gd name="connsiteX119" fmla="*/ 64658 w 590488"/>
                  <a:gd name="connsiteY119" fmla="*/ 246299 h 604551"/>
                  <a:gd name="connsiteX120" fmla="*/ 56487 w 590488"/>
                  <a:gd name="connsiteY120" fmla="*/ 244260 h 604551"/>
                  <a:gd name="connsiteX121" fmla="*/ 52680 w 590488"/>
                  <a:gd name="connsiteY121" fmla="*/ 237587 h 604551"/>
                  <a:gd name="connsiteX122" fmla="*/ 55001 w 590488"/>
                  <a:gd name="connsiteY122" fmla="*/ 228782 h 604551"/>
                  <a:gd name="connsiteX123" fmla="*/ 61687 w 590488"/>
                  <a:gd name="connsiteY123" fmla="*/ 224982 h 604551"/>
                  <a:gd name="connsiteX124" fmla="*/ 69858 w 590488"/>
                  <a:gd name="connsiteY124" fmla="*/ 227021 h 604551"/>
                  <a:gd name="connsiteX125" fmla="*/ 82022 w 590488"/>
                  <a:gd name="connsiteY125" fmla="*/ 211265 h 604551"/>
                  <a:gd name="connsiteX126" fmla="*/ 77751 w 590488"/>
                  <a:gd name="connsiteY126" fmla="*/ 203943 h 604551"/>
                  <a:gd name="connsiteX127" fmla="*/ 79793 w 590488"/>
                  <a:gd name="connsiteY127" fmla="*/ 196528 h 604551"/>
                  <a:gd name="connsiteX128" fmla="*/ 87686 w 590488"/>
                  <a:gd name="connsiteY128" fmla="*/ 191986 h 604551"/>
                  <a:gd name="connsiteX129" fmla="*/ 95114 w 590488"/>
                  <a:gd name="connsiteY129" fmla="*/ 193933 h 604551"/>
                  <a:gd name="connsiteX130" fmla="*/ 99293 w 590488"/>
                  <a:gd name="connsiteY130" fmla="*/ 201255 h 604551"/>
                  <a:gd name="connsiteX131" fmla="*/ 118978 w 590488"/>
                  <a:gd name="connsiteY131" fmla="*/ 198660 h 604551"/>
                  <a:gd name="connsiteX132" fmla="*/ 121114 w 590488"/>
                  <a:gd name="connsiteY132" fmla="*/ 190503 h 604551"/>
                  <a:gd name="connsiteX133" fmla="*/ 127799 w 590488"/>
                  <a:gd name="connsiteY133" fmla="*/ 186611 h 604551"/>
                  <a:gd name="connsiteX134" fmla="*/ 298007 w 590488"/>
                  <a:gd name="connsiteY134" fmla="*/ 125034 h 604551"/>
                  <a:gd name="connsiteX135" fmla="*/ 313608 w 590488"/>
                  <a:gd name="connsiteY135" fmla="*/ 133099 h 604551"/>
                  <a:gd name="connsiteX136" fmla="*/ 319179 w 590488"/>
                  <a:gd name="connsiteY136" fmla="*/ 150527 h 604551"/>
                  <a:gd name="connsiteX137" fmla="*/ 367374 w 590488"/>
                  <a:gd name="connsiteY137" fmla="*/ 154606 h 604551"/>
                  <a:gd name="connsiteX138" fmla="*/ 375824 w 590488"/>
                  <a:gd name="connsiteY138" fmla="*/ 138569 h 604551"/>
                  <a:gd name="connsiteX139" fmla="*/ 392539 w 590488"/>
                  <a:gd name="connsiteY139" fmla="*/ 133192 h 604551"/>
                  <a:gd name="connsiteX140" fmla="*/ 409625 w 590488"/>
                  <a:gd name="connsiteY140" fmla="*/ 141999 h 604551"/>
                  <a:gd name="connsiteX141" fmla="*/ 414825 w 590488"/>
                  <a:gd name="connsiteY141" fmla="*/ 158407 h 604551"/>
                  <a:gd name="connsiteX142" fmla="*/ 406375 w 590488"/>
                  <a:gd name="connsiteY142" fmla="*/ 174537 h 604551"/>
                  <a:gd name="connsiteX143" fmla="*/ 437483 w 590488"/>
                  <a:gd name="connsiteY143" fmla="*/ 211432 h 604551"/>
                  <a:gd name="connsiteX144" fmla="*/ 454940 w 590488"/>
                  <a:gd name="connsiteY144" fmla="*/ 205870 h 604551"/>
                  <a:gd name="connsiteX145" fmla="*/ 470541 w 590488"/>
                  <a:gd name="connsiteY145" fmla="*/ 213935 h 604551"/>
                  <a:gd name="connsiteX146" fmla="*/ 476298 w 590488"/>
                  <a:gd name="connsiteY146" fmla="*/ 232198 h 604551"/>
                  <a:gd name="connsiteX147" fmla="*/ 468312 w 590488"/>
                  <a:gd name="connsiteY147" fmla="*/ 247771 h 604551"/>
                  <a:gd name="connsiteX148" fmla="*/ 450855 w 590488"/>
                  <a:gd name="connsiteY148" fmla="*/ 253334 h 604551"/>
                  <a:gd name="connsiteX149" fmla="*/ 446583 w 590488"/>
                  <a:gd name="connsiteY149" fmla="*/ 301353 h 604551"/>
                  <a:gd name="connsiteX150" fmla="*/ 463112 w 590488"/>
                  <a:gd name="connsiteY150" fmla="*/ 309882 h 604551"/>
                  <a:gd name="connsiteX151" fmla="*/ 468405 w 590488"/>
                  <a:gd name="connsiteY151" fmla="*/ 326568 h 604551"/>
                  <a:gd name="connsiteX152" fmla="*/ 459583 w 590488"/>
                  <a:gd name="connsiteY152" fmla="*/ 343625 h 604551"/>
                  <a:gd name="connsiteX153" fmla="*/ 442869 w 590488"/>
                  <a:gd name="connsiteY153" fmla="*/ 348909 h 604551"/>
                  <a:gd name="connsiteX154" fmla="*/ 426340 w 590488"/>
                  <a:gd name="connsiteY154" fmla="*/ 340380 h 604551"/>
                  <a:gd name="connsiteX155" fmla="*/ 389567 w 590488"/>
                  <a:gd name="connsiteY155" fmla="*/ 371157 h 604551"/>
                  <a:gd name="connsiteX156" fmla="*/ 395232 w 590488"/>
                  <a:gd name="connsiteY156" fmla="*/ 389049 h 604551"/>
                  <a:gd name="connsiteX157" fmla="*/ 387153 w 590488"/>
                  <a:gd name="connsiteY157" fmla="*/ 404623 h 604551"/>
                  <a:gd name="connsiteX158" fmla="*/ 368859 w 590488"/>
                  <a:gd name="connsiteY158" fmla="*/ 410463 h 604551"/>
                  <a:gd name="connsiteX159" fmla="*/ 353259 w 590488"/>
                  <a:gd name="connsiteY159" fmla="*/ 402398 h 604551"/>
                  <a:gd name="connsiteX160" fmla="*/ 347595 w 590488"/>
                  <a:gd name="connsiteY160" fmla="*/ 384414 h 604551"/>
                  <a:gd name="connsiteX161" fmla="*/ 299865 w 590488"/>
                  <a:gd name="connsiteY161" fmla="*/ 380335 h 604551"/>
                  <a:gd name="connsiteX162" fmla="*/ 291136 w 590488"/>
                  <a:gd name="connsiteY162" fmla="*/ 397114 h 604551"/>
                  <a:gd name="connsiteX163" fmla="*/ 274421 w 590488"/>
                  <a:gd name="connsiteY163" fmla="*/ 402398 h 604551"/>
                  <a:gd name="connsiteX164" fmla="*/ 257335 w 590488"/>
                  <a:gd name="connsiteY164" fmla="*/ 393684 h 604551"/>
                  <a:gd name="connsiteX165" fmla="*/ 251949 w 590488"/>
                  <a:gd name="connsiteY165" fmla="*/ 376998 h 604551"/>
                  <a:gd name="connsiteX166" fmla="*/ 260771 w 590488"/>
                  <a:gd name="connsiteY166" fmla="*/ 360126 h 604551"/>
                  <a:gd name="connsiteX167" fmla="*/ 229941 w 590488"/>
                  <a:gd name="connsiteY167" fmla="*/ 323694 h 604551"/>
                  <a:gd name="connsiteX168" fmla="*/ 211834 w 590488"/>
                  <a:gd name="connsiteY168" fmla="*/ 329349 h 604551"/>
                  <a:gd name="connsiteX169" fmla="*/ 196233 w 590488"/>
                  <a:gd name="connsiteY169" fmla="*/ 321377 h 604551"/>
                  <a:gd name="connsiteX170" fmla="*/ 190476 w 590488"/>
                  <a:gd name="connsiteY170" fmla="*/ 303022 h 604551"/>
                  <a:gd name="connsiteX171" fmla="*/ 198462 w 590488"/>
                  <a:gd name="connsiteY171" fmla="*/ 287448 h 604551"/>
                  <a:gd name="connsiteX172" fmla="*/ 216477 w 590488"/>
                  <a:gd name="connsiteY172" fmla="*/ 281793 h 604551"/>
                  <a:gd name="connsiteX173" fmla="*/ 220377 w 590488"/>
                  <a:gd name="connsiteY173" fmla="*/ 234052 h 604551"/>
                  <a:gd name="connsiteX174" fmla="*/ 203848 w 590488"/>
                  <a:gd name="connsiteY174" fmla="*/ 225523 h 604551"/>
                  <a:gd name="connsiteX175" fmla="*/ 198462 w 590488"/>
                  <a:gd name="connsiteY175" fmla="*/ 208837 h 604551"/>
                  <a:gd name="connsiteX176" fmla="*/ 207283 w 590488"/>
                  <a:gd name="connsiteY176" fmla="*/ 191780 h 604551"/>
                  <a:gd name="connsiteX177" fmla="*/ 223998 w 590488"/>
                  <a:gd name="connsiteY177" fmla="*/ 186496 h 604551"/>
                  <a:gd name="connsiteX178" fmla="*/ 240434 w 590488"/>
                  <a:gd name="connsiteY178" fmla="*/ 195024 h 604551"/>
                  <a:gd name="connsiteX179" fmla="*/ 277207 w 590488"/>
                  <a:gd name="connsiteY179" fmla="*/ 163876 h 604551"/>
                  <a:gd name="connsiteX180" fmla="*/ 271635 w 590488"/>
                  <a:gd name="connsiteY180" fmla="*/ 146449 h 604551"/>
                  <a:gd name="connsiteX181" fmla="*/ 279714 w 590488"/>
                  <a:gd name="connsiteY181" fmla="*/ 130875 h 604551"/>
                  <a:gd name="connsiteX182" fmla="*/ 171049 w 590488"/>
                  <a:gd name="connsiteY182" fmla="*/ 56993 h 604551"/>
                  <a:gd name="connsiteX183" fmla="*/ 146271 w 590488"/>
                  <a:gd name="connsiteY183" fmla="*/ 67108 h 604551"/>
                  <a:gd name="connsiteX184" fmla="*/ 145992 w 590488"/>
                  <a:gd name="connsiteY184" fmla="*/ 116512 h 604551"/>
                  <a:gd name="connsiteX185" fmla="*/ 195478 w 590488"/>
                  <a:gd name="connsiteY185" fmla="*/ 116790 h 604551"/>
                  <a:gd name="connsiteX186" fmla="*/ 195757 w 590488"/>
                  <a:gd name="connsiteY186" fmla="*/ 67386 h 604551"/>
                  <a:gd name="connsiteX187" fmla="*/ 171049 w 590488"/>
                  <a:gd name="connsiteY187" fmla="*/ 56993 h 604551"/>
                  <a:gd name="connsiteX188" fmla="*/ 164933 w 590488"/>
                  <a:gd name="connsiteY188" fmla="*/ 0 h 604551"/>
                  <a:gd name="connsiteX189" fmla="*/ 178023 w 590488"/>
                  <a:gd name="connsiteY189" fmla="*/ 93 h 604551"/>
                  <a:gd name="connsiteX190" fmla="*/ 185822 w 590488"/>
                  <a:gd name="connsiteY190" fmla="*/ 8064 h 604551"/>
                  <a:gd name="connsiteX191" fmla="*/ 185729 w 590488"/>
                  <a:gd name="connsiteY191" fmla="*/ 20114 h 604551"/>
                  <a:gd name="connsiteX192" fmla="*/ 212097 w 590488"/>
                  <a:gd name="connsiteY192" fmla="*/ 31237 h 604551"/>
                  <a:gd name="connsiteX193" fmla="*/ 220639 w 590488"/>
                  <a:gd name="connsiteY193" fmla="*/ 22709 h 604551"/>
                  <a:gd name="connsiteX194" fmla="*/ 231687 w 590488"/>
                  <a:gd name="connsiteY194" fmla="*/ 22709 h 604551"/>
                  <a:gd name="connsiteX195" fmla="*/ 240971 w 590488"/>
                  <a:gd name="connsiteY195" fmla="*/ 32164 h 604551"/>
                  <a:gd name="connsiteX196" fmla="*/ 240971 w 590488"/>
                  <a:gd name="connsiteY196" fmla="*/ 43101 h 604551"/>
                  <a:gd name="connsiteX197" fmla="*/ 232430 w 590488"/>
                  <a:gd name="connsiteY197" fmla="*/ 51629 h 604551"/>
                  <a:gd name="connsiteX198" fmla="*/ 243200 w 590488"/>
                  <a:gd name="connsiteY198" fmla="*/ 78138 h 604551"/>
                  <a:gd name="connsiteX199" fmla="*/ 255269 w 590488"/>
                  <a:gd name="connsiteY199" fmla="*/ 78231 h 604551"/>
                  <a:gd name="connsiteX200" fmla="*/ 263068 w 590488"/>
                  <a:gd name="connsiteY200" fmla="*/ 86109 h 604551"/>
                  <a:gd name="connsiteX201" fmla="*/ 262975 w 590488"/>
                  <a:gd name="connsiteY201" fmla="*/ 99272 h 604551"/>
                  <a:gd name="connsiteX202" fmla="*/ 255083 w 590488"/>
                  <a:gd name="connsiteY202" fmla="*/ 107058 h 604551"/>
                  <a:gd name="connsiteX203" fmla="*/ 242921 w 590488"/>
                  <a:gd name="connsiteY203" fmla="*/ 106872 h 604551"/>
                  <a:gd name="connsiteX204" fmla="*/ 231780 w 590488"/>
                  <a:gd name="connsiteY204" fmla="*/ 133196 h 604551"/>
                  <a:gd name="connsiteX205" fmla="*/ 240321 w 590488"/>
                  <a:gd name="connsiteY205" fmla="*/ 141724 h 604551"/>
                  <a:gd name="connsiteX206" fmla="*/ 240321 w 590488"/>
                  <a:gd name="connsiteY206" fmla="*/ 152754 h 604551"/>
                  <a:gd name="connsiteX207" fmla="*/ 230944 w 590488"/>
                  <a:gd name="connsiteY207" fmla="*/ 162023 h 604551"/>
                  <a:gd name="connsiteX208" fmla="*/ 219896 w 590488"/>
                  <a:gd name="connsiteY208" fmla="*/ 162023 h 604551"/>
                  <a:gd name="connsiteX209" fmla="*/ 211354 w 590488"/>
                  <a:gd name="connsiteY209" fmla="*/ 153496 h 604551"/>
                  <a:gd name="connsiteX210" fmla="*/ 184894 w 590488"/>
                  <a:gd name="connsiteY210" fmla="*/ 164248 h 604551"/>
                  <a:gd name="connsiteX211" fmla="*/ 184708 w 590488"/>
                  <a:gd name="connsiteY211" fmla="*/ 176390 h 604551"/>
                  <a:gd name="connsiteX212" fmla="*/ 176816 w 590488"/>
                  <a:gd name="connsiteY212" fmla="*/ 184176 h 604551"/>
                  <a:gd name="connsiteX213" fmla="*/ 163726 w 590488"/>
                  <a:gd name="connsiteY213" fmla="*/ 183991 h 604551"/>
                  <a:gd name="connsiteX214" fmla="*/ 155927 w 590488"/>
                  <a:gd name="connsiteY214" fmla="*/ 176112 h 604551"/>
                  <a:gd name="connsiteX215" fmla="*/ 156020 w 590488"/>
                  <a:gd name="connsiteY215" fmla="*/ 163970 h 604551"/>
                  <a:gd name="connsiteX216" fmla="*/ 129652 w 590488"/>
                  <a:gd name="connsiteY216" fmla="*/ 152847 h 604551"/>
                  <a:gd name="connsiteX217" fmla="*/ 121110 w 590488"/>
                  <a:gd name="connsiteY217" fmla="*/ 161374 h 604551"/>
                  <a:gd name="connsiteX218" fmla="*/ 110062 w 590488"/>
                  <a:gd name="connsiteY218" fmla="*/ 161374 h 604551"/>
                  <a:gd name="connsiteX219" fmla="*/ 100778 w 590488"/>
                  <a:gd name="connsiteY219" fmla="*/ 152012 h 604551"/>
                  <a:gd name="connsiteX220" fmla="*/ 100778 w 590488"/>
                  <a:gd name="connsiteY220" fmla="*/ 140982 h 604551"/>
                  <a:gd name="connsiteX221" fmla="*/ 109319 w 590488"/>
                  <a:gd name="connsiteY221" fmla="*/ 132455 h 604551"/>
                  <a:gd name="connsiteX222" fmla="*/ 98549 w 590488"/>
                  <a:gd name="connsiteY222" fmla="*/ 106038 h 604551"/>
                  <a:gd name="connsiteX223" fmla="*/ 86480 w 590488"/>
                  <a:gd name="connsiteY223" fmla="*/ 105945 h 604551"/>
                  <a:gd name="connsiteX224" fmla="*/ 78681 w 590488"/>
                  <a:gd name="connsiteY224" fmla="*/ 97974 h 604551"/>
                  <a:gd name="connsiteX225" fmla="*/ 78774 w 590488"/>
                  <a:gd name="connsiteY225" fmla="*/ 84905 h 604551"/>
                  <a:gd name="connsiteX226" fmla="*/ 86666 w 590488"/>
                  <a:gd name="connsiteY226" fmla="*/ 77119 h 604551"/>
                  <a:gd name="connsiteX227" fmla="*/ 98828 w 590488"/>
                  <a:gd name="connsiteY227" fmla="*/ 77211 h 604551"/>
                  <a:gd name="connsiteX228" fmla="*/ 109969 w 590488"/>
                  <a:gd name="connsiteY228" fmla="*/ 50887 h 604551"/>
                  <a:gd name="connsiteX229" fmla="*/ 101428 w 590488"/>
                  <a:gd name="connsiteY229" fmla="*/ 42360 h 604551"/>
                  <a:gd name="connsiteX230" fmla="*/ 101428 w 590488"/>
                  <a:gd name="connsiteY230" fmla="*/ 31422 h 604551"/>
                  <a:gd name="connsiteX231" fmla="*/ 110805 w 590488"/>
                  <a:gd name="connsiteY231" fmla="*/ 22153 h 604551"/>
                  <a:gd name="connsiteX232" fmla="*/ 121853 w 590488"/>
                  <a:gd name="connsiteY232" fmla="*/ 22153 h 604551"/>
                  <a:gd name="connsiteX233" fmla="*/ 130395 w 590488"/>
                  <a:gd name="connsiteY233" fmla="*/ 30681 h 604551"/>
                  <a:gd name="connsiteX234" fmla="*/ 156855 w 590488"/>
                  <a:gd name="connsiteY234" fmla="*/ 19928 h 604551"/>
                  <a:gd name="connsiteX235" fmla="*/ 157041 w 590488"/>
                  <a:gd name="connsiteY235" fmla="*/ 7786 h 604551"/>
                  <a:gd name="connsiteX236" fmla="*/ 164933 w 590488"/>
                  <a:gd name="connsiteY236" fmla="*/ 0 h 60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590488" h="604551">
                    <a:moveTo>
                      <a:pt x="58756" y="545434"/>
                    </a:moveTo>
                    <a:cubicBezTo>
                      <a:pt x="49379" y="545434"/>
                      <a:pt x="41673" y="552756"/>
                      <a:pt x="41673" y="561840"/>
                    </a:cubicBezTo>
                    <a:cubicBezTo>
                      <a:pt x="41673" y="570924"/>
                      <a:pt x="49379" y="578340"/>
                      <a:pt x="58756" y="578340"/>
                    </a:cubicBezTo>
                    <a:cubicBezTo>
                      <a:pt x="68134" y="578340"/>
                      <a:pt x="75840" y="570924"/>
                      <a:pt x="75840" y="561840"/>
                    </a:cubicBezTo>
                    <a:cubicBezTo>
                      <a:pt x="75840" y="552849"/>
                      <a:pt x="68134" y="545434"/>
                      <a:pt x="58756" y="545434"/>
                    </a:cubicBezTo>
                    <a:close/>
                    <a:moveTo>
                      <a:pt x="192914" y="427234"/>
                    </a:moveTo>
                    <a:cubicBezTo>
                      <a:pt x="207776" y="428233"/>
                      <a:pt x="224483" y="431049"/>
                      <a:pt x="243237" y="436518"/>
                    </a:cubicBezTo>
                    <a:cubicBezTo>
                      <a:pt x="250850" y="438743"/>
                      <a:pt x="263477" y="440782"/>
                      <a:pt x="271462" y="440874"/>
                    </a:cubicBezTo>
                    <a:lnTo>
                      <a:pt x="387795" y="442358"/>
                    </a:lnTo>
                    <a:cubicBezTo>
                      <a:pt x="402186" y="440782"/>
                      <a:pt x="416113" y="451905"/>
                      <a:pt x="417784" y="466922"/>
                    </a:cubicBezTo>
                    <a:cubicBezTo>
                      <a:pt x="419362" y="482031"/>
                      <a:pt x="407850" y="495471"/>
                      <a:pt x="393459" y="497140"/>
                    </a:cubicBezTo>
                    <a:lnTo>
                      <a:pt x="262642" y="509561"/>
                    </a:lnTo>
                    <a:cubicBezTo>
                      <a:pt x="258464" y="509932"/>
                      <a:pt x="255307" y="513825"/>
                      <a:pt x="255957" y="517903"/>
                    </a:cubicBezTo>
                    <a:cubicBezTo>
                      <a:pt x="256607" y="521611"/>
                      <a:pt x="260042" y="524299"/>
                      <a:pt x="263849" y="524021"/>
                    </a:cubicBezTo>
                    <a:lnTo>
                      <a:pt x="268955" y="523836"/>
                    </a:lnTo>
                    <a:cubicBezTo>
                      <a:pt x="268955" y="523836"/>
                      <a:pt x="356878" y="522445"/>
                      <a:pt x="417227" y="509561"/>
                    </a:cubicBezTo>
                    <a:cubicBezTo>
                      <a:pt x="428275" y="507244"/>
                      <a:pt x="438210" y="503258"/>
                      <a:pt x="447494" y="497233"/>
                    </a:cubicBezTo>
                    <a:lnTo>
                      <a:pt x="452322" y="493988"/>
                    </a:lnTo>
                    <a:cubicBezTo>
                      <a:pt x="473119" y="479806"/>
                      <a:pt x="504686" y="461916"/>
                      <a:pt x="527433" y="450422"/>
                    </a:cubicBezTo>
                    <a:cubicBezTo>
                      <a:pt x="533746" y="447178"/>
                      <a:pt x="557143" y="434479"/>
                      <a:pt x="568377" y="435313"/>
                    </a:cubicBezTo>
                    <a:cubicBezTo>
                      <a:pt x="584346" y="436518"/>
                      <a:pt x="590845" y="448939"/>
                      <a:pt x="590474" y="460062"/>
                    </a:cubicBezTo>
                    <a:cubicBezTo>
                      <a:pt x="590102" y="469332"/>
                      <a:pt x="584253" y="477581"/>
                      <a:pt x="576083" y="482309"/>
                    </a:cubicBezTo>
                    <a:lnTo>
                      <a:pt x="409428" y="579545"/>
                    </a:lnTo>
                    <a:lnTo>
                      <a:pt x="403115" y="582882"/>
                    </a:lnTo>
                    <a:cubicBezTo>
                      <a:pt x="381482" y="594283"/>
                      <a:pt x="358457" y="597250"/>
                      <a:pt x="333946" y="594654"/>
                    </a:cubicBezTo>
                    <a:lnTo>
                      <a:pt x="113627" y="585107"/>
                    </a:lnTo>
                    <a:cubicBezTo>
                      <a:pt x="109728" y="593913"/>
                      <a:pt x="101186" y="600401"/>
                      <a:pt x="90602" y="601143"/>
                    </a:cubicBezTo>
                    <a:lnTo>
                      <a:pt x="40466" y="604480"/>
                    </a:lnTo>
                    <a:cubicBezTo>
                      <a:pt x="23754" y="605592"/>
                      <a:pt x="9271" y="593542"/>
                      <a:pt x="8156" y="577413"/>
                    </a:cubicBezTo>
                    <a:lnTo>
                      <a:pt x="79" y="466180"/>
                    </a:lnTo>
                    <a:cubicBezTo>
                      <a:pt x="-1128" y="450144"/>
                      <a:pt x="11499" y="436147"/>
                      <a:pt x="28211" y="435035"/>
                    </a:cubicBezTo>
                    <a:lnTo>
                      <a:pt x="78346" y="431698"/>
                    </a:lnTo>
                    <a:cubicBezTo>
                      <a:pt x="88931" y="430956"/>
                      <a:pt x="98494" y="436425"/>
                      <a:pt x="103414" y="444675"/>
                    </a:cubicBezTo>
                    <a:cubicBezTo>
                      <a:pt x="120335" y="437584"/>
                      <a:pt x="148327" y="424236"/>
                      <a:pt x="192914" y="427234"/>
                    </a:cubicBezTo>
                    <a:close/>
                    <a:moveTo>
                      <a:pt x="526856" y="416291"/>
                    </a:moveTo>
                    <a:cubicBezTo>
                      <a:pt x="531406" y="416615"/>
                      <a:pt x="535862" y="418121"/>
                      <a:pt x="540179" y="420948"/>
                    </a:cubicBezTo>
                    <a:cubicBezTo>
                      <a:pt x="533494" y="423451"/>
                      <a:pt x="527181" y="426416"/>
                      <a:pt x="521239" y="429382"/>
                    </a:cubicBezTo>
                    <a:cubicBezTo>
                      <a:pt x="501464" y="439299"/>
                      <a:pt x="466648" y="458206"/>
                      <a:pt x="449751" y="470069"/>
                    </a:cubicBezTo>
                    <a:cubicBezTo>
                      <a:pt x="447987" y="471274"/>
                      <a:pt x="446223" y="472478"/>
                      <a:pt x="444644" y="473776"/>
                    </a:cubicBezTo>
                    <a:cubicBezTo>
                      <a:pt x="444737" y="470810"/>
                      <a:pt x="444923" y="467566"/>
                      <a:pt x="444552" y="464508"/>
                    </a:cubicBezTo>
                    <a:cubicBezTo>
                      <a:pt x="443995" y="460523"/>
                      <a:pt x="443159" y="456723"/>
                      <a:pt x="441952" y="453108"/>
                    </a:cubicBezTo>
                    <a:cubicBezTo>
                      <a:pt x="441952" y="452830"/>
                      <a:pt x="442045" y="452645"/>
                      <a:pt x="442138" y="452367"/>
                    </a:cubicBezTo>
                    <a:cubicBezTo>
                      <a:pt x="459778" y="442728"/>
                      <a:pt x="494315" y="426138"/>
                      <a:pt x="512976" y="418724"/>
                    </a:cubicBezTo>
                    <a:cubicBezTo>
                      <a:pt x="517665" y="416824"/>
                      <a:pt x="522307" y="415967"/>
                      <a:pt x="526856" y="416291"/>
                    </a:cubicBezTo>
                    <a:close/>
                    <a:moveTo>
                      <a:pt x="481633" y="403249"/>
                    </a:moveTo>
                    <a:cubicBezTo>
                      <a:pt x="486132" y="403562"/>
                      <a:pt x="490538" y="405045"/>
                      <a:pt x="494805" y="407871"/>
                    </a:cubicBezTo>
                    <a:cubicBezTo>
                      <a:pt x="481262" y="413896"/>
                      <a:pt x="455103" y="423071"/>
                      <a:pt x="442765" y="429836"/>
                    </a:cubicBezTo>
                    <a:lnTo>
                      <a:pt x="434324" y="434470"/>
                    </a:lnTo>
                    <a:cubicBezTo>
                      <a:pt x="433582" y="434841"/>
                      <a:pt x="432840" y="435397"/>
                      <a:pt x="432098" y="435953"/>
                    </a:cubicBezTo>
                    <a:cubicBezTo>
                      <a:pt x="428294" y="431504"/>
                      <a:pt x="423934" y="427797"/>
                      <a:pt x="419018" y="424646"/>
                    </a:cubicBezTo>
                    <a:cubicBezTo>
                      <a:pt x="430521" y="418622"/>
                      <a:pt x="456401" y="410188"/>
                      <a:pt x="467904" y="405647"/>
                    </a:cubicBezTo>
                    <a:cubicBezTo>
                      <a:pt x="472542" y="403794"/>
                      <a:pt x="477134" y="402936"/>
                      <a:pt x="481633" y="403249"/>
                    </a:cubicBezTo>
                    <a:close/>
                    <a:moveTo>
                      <a:pt x="280736" y="283369"/>
                    </a:moveTo>
                    <a:lnTo>
                      <a:pt x="255849" y="284481"/>
                    </a:lnTo>
                    <a:cubicBezTo>
                      <a:pt x="260678" y="306730"/>
                      <a:pt x="274978" y="326753"/>
                      <a:pt x="296893" y="338156"/>
                    </a:cubicBezTo>
                    <a:cubicBezTo>
                      <a:pt x="318622" y="349372"/>
                      <a:pt x="343137" y="349651"/>
                      <a:pt x="363938" y="340844"/>
                    </a:cubicBezTo>
                    <a:lnTo>
                      <a:pt x="350380" y="319615"/>
                    </a:lnTo>
                    <a:cubicBezTo>
                      <a:pt x="336823" y="323787"/>
                      <a:pt x="321687" y="322953"/>
                      <a:pt x="308222" y="315907"/>
                    </a:cubicBezTo>
                    <a:cubicBezTo>
                      <a:pt x="294572" y="308862"/>
                      <a:pt x="285007" y="296996"/>
                      <a:pt x="280736" y="283369"/>
                    </a:cubicBezTo>
                    <a:close/>
                    <a:moveTo>
                      <a:pt x="325819" y="240946"/>
                    </a:moveTo>
                    <a:cubicBezTo>
                      <a:pt x="319296" y="242997"/>
                      <a:pt x="313562" y="247540"/>
                      <a:pt x="310172" y="254075"/>
                    </a:cubicBezTo>
                    <a:cubicBezTo>
                      <a:pt x="303393" y="267239"/>
                      <a:pt x="308408" y="283276"/>
                      <a:pt x="321594" y="290043"/>
                    </a:cubicBezTo>
                    <a:cubicBezTo>
                      <a:pt x="334687" y="296903"/>
                      <a:pt x="350752" y="291805"/>
                      <a:pt x="357623" y="278734"/>
                    </a:cubicBezTo>
                    <a:cubicBezTo>
                      <a:pt x="364402" y="265756"/>
                      <a:pt x="359295" y="249625"/>
                      <a:pt x="346202" y="242766"/>
                    </a:cubicBezTo>
                    <a:cubicBezTo>
                      <a:pt x="339655" y="239336"/>
                      <a:pt x="332342" y="238895"/>
                      <a:pt x="325819" y="240946"/>
                    </a:cubicBezTo>
                    <a:close/>
                    <a:moveTo>
                      <a:pt x="122135" y="226094"/>
                    </a:moveTo>
                    <a:cubicBezTo>
                      <a:pt x="109135" y="222572"/>
                      <a:pt x="95764" y="230358"/>
                      <a:pt x="92236" y="243333"/>
                    </a:cubicBezTo>
                    <a:cubicBezTo>
                      <a:pt x="88800" y="256309"/>
                      <a:pt x="96507" y="269656"/>
                      <a:pt x="109600" y="273178"/>
                    </a:cubicBezTo>
                    <a:cubicBezTo>
                      <a:pt x="122599" y="276607"/>
                      <a:pt x="135970" y="268822"/>
                      <a:pt x="139406" y="255846"/>
                    </a:cubicBezTo>
                    <a:cubicBezTo>
                      <a:pt x="142934" y="242870"/>
                      <a:pt x="135135" y="229523"/>
                      <a:pt x="122135" y="226094"/>
                    </a:cubicBezTo>
                    <a:close/>
                    <a:moveTo>
                      <a:pt x="382138" y="205407"/>
                    </a:moveTo>
                    <a:lnTo>
                      <a:pt x="371738" y="225523"/>
                    </a:lnTo>
                    <a:cubicBezTo>
                      <a:pt x="389753" y="242117"/>
                      <a:pt x="395232" y="269464"/>
                      <a:pt x="383438" y="292176"/>
                    </a:cubicBezTo>
                    <a:cubicBezTo>
                      <a:pt x="381117" y="296625"/>
                      <a:pt x="378424" y="300611"/>
                      <a:pt x="375174" y="304041"/>
                    </a:cubicBezTo>
                    <a:lnTo>
                      <a:pt x="388546" y="324899"/>
                    </a:lnTo>
                    <a:cubicBezTo>
                      <a:pt x="394582" y="318966"/>
                      <a:pt x="399782" y="312199"/>
                      <a:pt x="403868" y="304319"/>
                    </a:cubicBezTo>
                    <a:cubicBezTo>
                      <a:pt x="421697" y="269834"/>
                      <a:pt x="411854" y="228304"/>
                      <a:pt x="382138" y="205407"/>
                    </a:cubicBezTo>
                    <a:close/>
                    <a:moveTo>
                      <a:pt x="328853" y="188854"/>
                    </a:moveTo>
                    <a:cubicBezTo>
                      <a:pt x="301861" y="190383"/>
                      <a:pt x="276371" y="205731"/>
                      <a:pt x="262999" y="231456"/>
                    </a:cubicBezTo>
                    <a:cubicBezTo>
                      <a:pt x="259006" y="239150"/>
                      <a:pt x="256406" y="247215"/>
                      <a:pt x="255199" y="255095"/>
                    </a:cubicBezTo>
                    <a:lnTo>
                      <a:pt x="279435" y="254075"/>
                    </a:lnTo>
                    <a:cubicBezTo>
                      <a:pt x="280457" y="249625"/>
                      <a:pt x="282036" y="245176"/>
                      <a:pt x="284264" y="240912"/>
                    </a:cubicBezTo>
                    <a:cubicBezTo>
                      <a:pt x="296057" y="218107"/>
                      <a:pt x="321594" y="206890"/>
                      <a:pt x="345552" y="212081"/>
                    </a:cubicBezTo>
                    <a:lnTo>
                      <a:pt x="355952" y="192058"/>
                    </a:lnTo>
                    <a:cubicBezTo>
                      <a:pt x="347014" y="189369"/>
                      <a:pt x="337850" y="188344"/>
                      <a:pt x="328853" y="188854"/>
                    </a:cubicBezTo>
                    <a:close/>
                    <a:moveTo>
                      <a:pt x="127799" y="186611"/>
                    </a:moveTo>
                    <a:lnTo>
                      <a:pt x="136620" y="189020"/>
                    </a:lnTo>
                    <a:cubicBezTo>
                      <a:pt x="139406" y="189762"/>
                      <a:pt x="141170" y="192820"/>
                      <a:pt x="140427" y="195694"/>
                    </a:cubicBezTo>
                    <a:lnTo>
                      <a:pt x="138292" y="203850"/>
                    </a:lnTo>
                    <a:cubicBezTo>
                      <a:pt x="144513" y="206816"/>
                      <a:pt x="149806" y="210987"/>
                      <a:pt x="154170" y="215899"/>
                    </a:cubicBezTo>
                    <a:lnTo>
                      <a:pt x="161505" y="211728"/>
                    </a:lnTo>
                    <a:cubicBezTo>
                      <a:pt x="164105" y="210245"/>
                      <a:pt x="167448" y="211079"/>
                      <a:pt x="168934" y="213674"/>
                    </a:cubicBezTo>
                    <a:lnTo>
                      <a:pt x="173483" y="221645"/>
                    </a:lnTo>
                    <a:cubicBezTo>
                      <a:pt x="174969" y="224240"/>
                      <a:pt x="174133" y="227577"/>
                      <a:pt x="171534" y="229060"/>
                    </a:cubicBezTo>
                    <a:lnTo>
                      <a:pt x="164198" y="233231"/>
                    </a:lnTo>
                    <a:cubicBezTo>
                      <a:pt x="166334" y="239441"/>
                      <a:pt x="167262" y="246114"/>
                      <a:pt x="166798" y="252880"/>
                    </a:cubicBezTo>
                    <a:lnTo>
                      <a:pt x="174969" y="255012"/>
                    </a:lnTo>
                    <a:cubicBezTo>
                      <a:pt x="177848" y="255753"/>
                      <a:pt x="179519" y="258812"/>
                      <a:pt x="178776" y="261685"/>
                    </a:cubicBezTo>
                    <a:lnTo>
                      <a:pt x="176455" y="270397"/>
                    </a:lnTo>
                    <a:cubicBezTo>
                      <a:pt x="175712" y="273270"/>
                      <a:pt x="172648" y="275031"/>
                      <a:pt x="169769" y="274290"/>
                    </a:cubicBezTo>
                    <a:lnTo>
                      <a:pt x="161598" y="272158"/>
                    </a:lnTo>
                    <a:cubicBezTo>
                      <a:pt x="158627" y="278368"/>
                      <a:pt x="154448" y="283651"/>
                      <a:pt x="149434" y="288007"/>
                    </a:cubicBezTo>
                    <a:lnTo>
                      <a:pt x="153705" y="295237"/>
                    </a:lnTo>
                    <a:cubicBezTo>
                      <a:pt x="155191" y="297832"/>
                      <a:pt x="154263" y="301168"/>
                      <a:pt x="151663" y="302651"/>
                    </a:cubicBezTo>
                    <a:lnTo>
                      <a:pt x="143770" y="307286"/>
                    </a:lnTo>
                    <a:cubicBezTo>
                      <a:pt x="141170" y="308768"/>
                      <a:pt x="137827" y="307842"/>
                      <a:pt x="136342" y="305246"/>
                    </a:cubicBezTo>
                    <a:lnTo>
                      <a:pt x="132163" y="298017"/>
                    </a:lnTo>
                    <a:cubicBezTo>
                      <a:pt x="125942" y="300056"/>
                      <a:pt x="119256" y="301076"/>
                      <a:pt x="112478" y="300612"/>
                    </a:cubicBezTo>
                    <a:lnTo>
                      <a:pt x="110342" y="308768"/>
                    </a:lnTo>
                    <a:cubicBezTo>
                      <a:pt x="109600" y="311549"/>
                      <a:pt x="106535" y="313310"/>
                      <a:pt x="103657" y="312569"/>
                    </a:cubicBezTo>
                    <a:lnTo>
                      <a:pt x="94836" y="310251"/>
                    </a:lnTo>
                    <a:cubicBezTo>
                      <a:pt x="92050" y="309510"/>
                      <a:pt x="90286" y="306359"/>
                      <a:pt x="91029" y="303578"/>
                    </a:cubicBezTo>
                    <a:lnTo>
                      <a:pt x="93164" y="295422"/>
                    </a:lnTo>
                    <a:cubicBezTo>
                      <a:pt x="86943" y="292456"/>
                      <a:pt x="81650" y="288193"/>
                      <a:pt x="77286" y="283280"/>
                    </a:cubicBezTo>
                    <a:lnTo>
                      <a:pt x="69951" y="287451"/>
                    </a:lnTo>
                    <a:cubicBezTo>
                      <a:pt x="67351" y="288934"/>
                      <a:pt x="64008" y="288100"/>
                      <a:pt x="62522" y="285505"/>
                    </a:cubicBezTo>
                    <a:lnTo>
                      <a:pt x="57973" y="277627"/>
                    </a:lnTo>
                    <a:cubicBezTo>
                      <a:pt x="56487" y="275031"/>
                      <a:pt x="57323" y="271695"/>
                      <a:pt x="59922" y="270212"/>
                    </a:cubicBezTo>
                    <a:lnTo>
                      <a:pt x="67258" y="265948"/>
                    </a:lnTo>
                    <a:cubicBezTo>
                      <a:pt x="65122" y="259831"/>
                      <a:pt x="64194" y="253158"/>
                      <a:pt x="64658" y="246299"/>
                    </a:cubicBezTo>
                    <a:lnTo>
                      <a:pt x="56487" y="244260"/>
                    </a:lnTo>
                    <a:cubicBezTo>
                      <a:pt x="53608" y="243519"/>
                      <a:pt x="51937" y="240367"/>
                      <a:pt x="52680" y="237587"/>
                    </a:cubicBezTo>
                    <a:lnTo>
                      <a:pt x="55001" y="228782"/>
                    </a:lnTo>
                    <a:cubicBezTo>
                      <a:pt x="55744" y="225909"/>
                      <a:pt x="58808" y="224240"/>
                      <a:pt x="61687" y="224982"/>
                    </a:cubicBezTo>
                    <a:lnTo>
                      <a:pt x="69858" y="227021"/>
                    </a:lnTo>
                    <a:cubicBezTo>
                      <a:pt x="72829" y="220904"/>
                      <a:pt x="77008" y="215528"/>
                      <a:pt x="82022" y="211265"/>
                    </a:cubicBezTo>
                    <a:lnTo>
                      <a:pt x="77751" y="203943"/>
                    </a:lnTo>
                    <a:cubicBezTo>
                      <a:pt x="76265" y="201347"/>
                      <a:pt x="77193" y="198011"/>
                      <a:pt x="79793" y="196528"/>
                    </a:cubicBezTo>
                    <a:lnTo>
                      <a:pt x="87686" y="191986"/>
                    </a:lnTo>
                    <a:cubicBezTo>
                      <a:pt x="90286" y="190503"/>
                      <a:pt x="93629" y="191337"/>
                      <a:pt x="95114" y="193933"/>
                    </a:cubicBezTo>
                    <a:lnTo>
                      <a:pt x="99293" y="201255"/>
                    </a:lnTo>
                    <a:cubicBezTo>
                      <a:pt x="105514" y="199123"/>
                      <a:pt x="112200" y="198103"/>
                      <a:pt x="118978" y="198660"/>
                    </a:cubicBezTo>
                    <a:lnTo>
                      <a:pt x="121114" y="190503"/>
                    </a:lnTo>
                    <a:cubicBezTo>
                      <a:pt x="121856" y="187630"/>
                      <a:pt x="124921" y="185869"/>
                      <a:pt x="127799" y="186611"/>
                    </a:cubicBezTo>
                    <a:close/>
                    <a:moveTo>
                      <a:pt x="298007" y="125034"/>
                    </a:moveTo>
                    <a:cubicBezTo>
                      <a:pt x="304600" y="122995"/>
                      <a:pt x="311565" y="126518"/>
                      <a:pt x="313608" y="133099"/>
                    </a:cubicBezTo>
                    <a:lnTo>
                      <a:pt x="319179" y="150527"/>
                    </a:lnTo>
                    <a:cubicBezTo>
                      <a:pt x="335058" y="148581"/>
                      <a:pt x="351495" y="149786"/>
                      <a:pt x="367374" y="154606"/>
                    </a:cubicBezTo>
                    <a:lnTo>
                      <a:pt x="375824" y="138569"/>
                    </a:lnTo>
                    <a:cubicBezTo>
                      <a:pt x="378888" y="132451"/>
                      <a:pt x="386410" y="130133"/>
                      <a:pt x="392539" y="133192"/>
                    </a:cubicBezTo>
                    <a:lnTo>
                      <a:pt x="409625" y="141999"/>
                    </a:lnTo>
                    <a:cubicBezTo>
                      <a:pt x="415661" y="145058"/>
                      <a:pt x="417982" y="152660"/>
                      <a:pt x="414825" y="158407"/>
                    </a:cubicBezTo>
                    <a:lnTo>
                      <a:pt x="406375" y="174537"/>
                    </a:lnTo>
                    <a:cubicBezTo>
                      <a:pt x="419375" y="184734"/>
                      <a:pt x="429868" y="197342"/>
                      <a:pt x="437483" y="211432"/>
                    </a:cubicBezTo>
                    <a:lnTo>
                      <a:pt x="454940" y="205870"/>
                    </a:lnTo>
                    <a:cubicBezTo>
                      <a:pt x="461441" y="203831"/>
                      <a:pt x="468405" y="207354"/>
                      <a:pt x="470541" y="213935"/>
                    </a:cubicBezTo>
                    <a:lnTo>
                      <a:pt x="476298" y="232198"/>
                    </a:lnTo>
                    <a:cubicBezTo>
                      <a:pt x="478434" y="238779"/>
                      <a:pt x="474812" y="245732"/>
                      <a:pt x="468312" y="247771"/>
                    </a:cubicBezTo>
                    <a:lnTo>
                      <a:pt x="450855" y="253334"/>
                    </a:lnTo>
                    <a:cubicBezTo>
                      <a:pt x="452712" y="269186"/>
                      <a:pt x="451412" y="285501"/>
                      <a:pt x="446583" y="301353"/>
                    </a:cubicBezTo>
                    <a:lnTo>
                      <a:pt x="463112" y="309882"/>
                    </a:lnTo>
                    <a:cubicBezTo>
                      <a:pt x="469148" y="312941"/>
                      <a:pt x="471470" y="320450"/>
                      <a:pt x="468405" y="326568"/>
                    </a:cubicBezTo>
                    <a:lnTo>
                      <a:pt x="459583" y="343625"/>
                    </a:lnTo>
                    <a:cubicBezTo>
                      <a:pt x="456519" y="349651"/>
                      <a:pt x="448997" y="351968"/>
                      <a:pt x="442869" y="348909"/>
                    </a:cubicBezTo>
                    <a:lnTo>
                      <a:pt x="426340" y="340380"/>
                    </a:lnTo>
                    <a:cubicBezTo>
                      <a:pt x="416125" y="353359"/>
                      <a:pt x="403496" y="363649"/>
                      <a:pt x="389567" y="371157"/>
                    </a:cubicBezTo>
                    <a:lnTo>
                      <a:pt x="395232" y="389049"/>
                    </a:lnTo>
                    <a:cubicBezTo>
                      <a:pt x="397367" y="395631"/>
                      <a:pt x="393746" y="402583"/>
                      <a:pt x="387153" y="404623"/>
                    </a:cubicBezTo>
                    <a:lnTo>
                      <a:pt x="368859" y="410463"/>
                    </a:lnTo>
                    <a:cubicBezTo>
                      <a:pt x="362266" y="412595"/>
                      <a:pt x="355395" y="408980"/>
                      <a:pt x="353259" y="402398"/>
                    </a:cubicBezTo>
                    <a:lnTo>
                      <a:pt x="347595" y="384414"/>
                    </a:lnTo>
                    <a:cubicBezTo>
                      <a:pt x="331808" y="386268"/>
                      <a:pt x="315651" y="384970"/>
                      <a:pt x="299865" y="380335"/>
                    </a:cubicBezTo>
                    <a:lnTo>
                      <a:pt x="291136" y="397114"/>
                    </a:lnTo>
                    <a:cubicBezTo>
                      <a:pt x="287979" y="403139"/>
                      <a:pt x="280457" y="405550"/>
                      <a:pt x="274421" y="402398"/>
                    </a:cubicBezTo>
                    <a:lnTo>
                      <a:pt x="257335" y="393684"/>
                    </a:lnTo>
                    <a:cubicBezTo>
                      <a:pt x="251206" y="390532"/>
                      <a:pt x="248885" y="383023"/>
                      <a:pt x="251949" y="376998"/>
                    </a:cubicBezTo>
                    <a:lnTo>
                      <a:pt x="260771" y="360126"/>
                    </a:lnTo>
                    <a:cubicBezTo>
                      <a:pt x="247863" y="350021"/>
                      <a:pt x="237463" y="337507"/>
                      <a:pt x="229941" y="323694"/>
                    </a:cubicBezTo>
                    <a:lnTo>
                      <a:pt x="211834" y="329349"/>
                    </a:lnTo>
                    <a:cubicBezTo>
                      <a:pt x="205333" y="331481"/>
                      <a:pt x="198369" y="327866"/>
                      <a:pt x="196233" y="321377"/>
                    </a:cubicBezTo>
                    <a:lnTo>
                      <a:pt x="190476" y="303022"/>
                    </a:lnTo>
                    <a:cubicBezTo>
                      <a:pt x="188340" y="296533"/>
                      <a:pt x="191962" y="289580"/>
                      <a:pt x="198462" y="287448"/>
                    </a:cubicBezTo>
                    <a:lnTo>
                      <a:pt x="216477" y="281793"/>
                    </a:lnTo>
                    <a:cubicBezTo>
                      <a:pt x="214434" y="266126"/>
                      <a:pt x="215734" y="249811"/>
                      <a:pt x="220377" y="234052"/>
                    </a:cubicBezTo>
                    <a:lnTo>
                      <a:pt x="203848" y="225523"/>
                    </a:lnTo>
                    <a:cubicBezTo>
                      <a:pt x="197719" y="222464"/>
                      <a:pt x="195397" y="214955"/>
                      <a:pt x="198462" y="208837"/>
                    </a:cubicBezTo>
                    <a:lnTo>
                      <a:pt x="207283" y="191780"/>
                    </a:lnTo>
                    <a:cubicBezTo>
                      <a:pt x="210348" y="185754"/>
                      <a:pt x="217962" y="183437"/>
                      <a:pt x="223998" y="186496"/>
                    </a:cubicBezTo>
                    <a:lnTo>
                      <a:pt x="240434" y="195024"/>
                    </a:lnTo>
                    <a:cubicBezTo>
                      <a:pt x="250649" y="181953"/>
                      <a:pt x="263278" y="171385"/>
                      <a:pt x="277207" y="163876"/>
                    </a:cubicBezTo>
                    <a:lnTo>
                      <a:pt x="271635" y="146449"/>
                    </a:lnTo>
                    <a:cubicBezTo>
                      <a:pt x="269592" y="139867"/>
                      <a:pt x="273121" y="133007"/>
                      <a:pt x="279714" y="130875"/>
                    </a:cubicBezTo>
                    <a:close/>
                    <a:moveTo>
                      <a:pt x="171049" y="56993"/>
                    </a:moveTo>
                    <a:cubicBezTo>
                      <a:pt x="162101" y="56935"/>
                      <a:pt x="153142" y="60295"/>
                      <a:pt x="146271" y="67108"/>
                    </a:cubicBezTo>
                    <a:cubicBezTo>
                      <a:pt x="132530" y="80733"/>
                      <a:pt x="132344" y="102794"/>
                      <a:pt x="145992" y="116512"/>
                    </a:cubicBezTo>
                    <a:cubicBezTo>
                      <a:pt x="159640" y="130230"/>
                      <a:pt x="181737" y="130416"/>
                      <a:pt x="195478" y="116790"/>
                    </a:cubicBezTo>
                    <a:cubicBezTo>
                      <a:pt x="209219" y="103165"/>
                      <a:pt x="209405" y="81104"/>
                      <a:pt x="195757" y="67386"/>
                    </a:cubicBezTo>
                    <a:cubicBezTo>
                      <a:pt x="188933" y="60527"/>
                      <a:pt x="179997" y="57051"/>
                      <a:pt x="171049" y="56993"/>
                    </a:cubicBezTo>
                    <a:close/>
                    <a:moveTo>
                      <a:pt x="164933" y="0"/>
                    </a:moveTo>
                    <a:lnTo>
                      <a:pt x="178023" y="93"/>
                    </a:lnTo>
                    <a:cubicBezTo>
                      <a:pt x="182387" y="278"/>
                      <a:pt x="185822" y="3708"/>
                      <a:pt x="185822" y="8064"/>
                    </a:cubicBezTo>
                    <a:lnTo>
                      <a:pt x="185729" y="20114"/>
                    </a:lnTo>
                    <a:cubicBezTo>
                      <a:pt x="195014" y="22153"/>
                      <a:pt x="203927" y="25861"/>
                      <a:pt x="212097" y="31237"/>
                    </a:cubicBezTo>
                    <a:lnTo>
                      <a:pt x="220639" y="22709"/>
                    </a:lnTo>
                    <a:cubicBezTo>
                      <a:pt x="223610" y="19650"/>
                      <a:pt x="228530" y="19650"/>
                      <a:pt x="231687" y="22709"/>
                    </a:cubicBezTo>
                    <a:lnTo>
                      <a:pt x="240971" y="32164"/>
                    </a:lnTo>
                    <a:cubicBezTo>
                      <a:pt x="244035" y="35130"/>
                      <a:pt x="244035" y="40042"/>
                      <a:pt x="240971" y="43101"/>
                    </a:cubicBezTo>
                    <a:lnTo>
                      <a:pt x="232430" y="51629"/>
                    </a:lnTo>
                    <a:cubicBezTo>
                      <a:pt x="237722" y="59785"/>
                      <a:pt x="241343" y="68869"/>
                      <a:pt x="243200" y="78138"/>
                    </a:cubicBezTo>
                    <a:lnTo>
                      <a:pt x="255269" y="78231"/>
                    </a:lnTo>
                    <a:cubicBezTo>
                      <a:pt x="259633" y="78323"/>
                      <a:pt x="263068" y="81846"/>
                      <a:pt x="263068" y="86109"/>
                    </a:cubicBezTo>
                    <a:lnTo>
                      <a:pt x="262975" y="99272"/>
                    </a:lnTo>
                    <a:cubicBezTo>
                      <a:pt x="262882" y="103535"/>
                      <a:pt x="259354" y="107058"/>
                      <a:pt x="255083" y="107058"/>
                    </a:cubicBezTo>
                    <a:lnTo>
                      <a:pt x="242921" y="106872"/>
                    </a:lnTo>
                    <a:cubicBezTo>
                      <a:pt x="240971" y="116141"/>
                      <a:pt x="237258" y="125040"/>
                      <a:pt x="231780" y="133196"/>
                    </a:cubicBezTo>
                    <a:lnTo>
                      <a:pt x="240321" y="141724"/>
                    </a:lnTo>
                    <a:cubicBezTo>
                      <a:pt x="243385" y="144690"/>
                      <a:pt x="243385" y="149695"/>
                      <a:pt x="240321" y="152754"/>
                    </a:cubicBezTo>
                    <a:lnTo>
                      <a:pt x="230944" y="162023"/>
                    </a:lnTo>
                    <a:cubicBezTo>
                      <a:pt x="227973" y="165082"/>
                      <a:pt x="222960" y="165082"/>
                      <a:pt x="219896" y="162023"/>
                    </a:cubicBezTo>
                    <a:lnTo>
                      <a:pt x="211354" y="153496"/>
                    </a:lnTo>
                    <a:cubicBezTo>
                      <a:pt x="203184" y="158779"/>
                      <a:pt x="194178" y="162394"/>
                      <a:pt x="184894" y="164248"/>
                    </a:cubicBezTo>
                    <a:lnTo>
                      <a:pt x="184708" y="176390"/>
                    </a:lnTo>
                    <a:cubicBezTo>
                      <a:pt x="184615" y="180654"/>
                      <a:pt x="181180" y="184176"/>
                      <a:pt x="176816" y="184176"/>
                    </a:cubicBezTo>
                    <a:lnTo>
                      <a:pt x="163726" y="183991"/>
                    </a:lnTo>
                    <a:cubicBezTo>
                      <a:pt x="159362" y="183898"/>
                      <a:pt x="155927" y="180468"/>
                      <a:pt x="155927" y="176112"/>
                    </a:cubicBezTo>
                    <a:lnTo>
                      <a:pt x="156020" y="163970"/>
                    </a:lnTo>
                    <a:cubicBezTo>
                      <a:pt x="146735" y="162023"/>
                      <a:pt x="137822" y="158315"/>
                      <a:pt x="129652" y="152847"/>
                    </a:cubicBezTo>
                    <a:lnTo>
                      <a:pt x="121110" y="161374"/>
                    </a:lnTo>
                    <a:cubicBezTo>
                      <a:pt x="118139" y="164526"/>
                      <a:pt x="113219" y="164526"/>
                      <a:pt x="110062" y="161374"/>
                    </a:cubicBezTo>
                    <a:lnTo>
                      <a:pt x="100778" y="152012"/>
                    </a:lnTo>
                    <a:cubicBezTo>
                      <a:pt x="97714" y="149046"/>
                      <a:pt x="97714" y="144134"/>
                      <a:pt x="100778" y="140982"/>
                    </a:cubicBezTo>
                    <a:lnTo>
                      <a:pt x="109319" y="132455"/>
                    </a:lnTo>
                    <a:cubicBezTo>
                      <a:pt x="104027" y="124298"/>
                      <a:pt x="100406" y="115307"/>
                      <a:pt x="98549" y="106038"/>
                    </a:cubicBezTo>
                    <a:lnTo>
                      <a:pt x="86480" y="105945"/>
                    </a:lnTo>
                    <a:cubicBezTo>
                      <a:pt x="82116" y="105760"/>
                      <a:pt x="78681" y="102330"/>
                      <a:pt x="78681" y="97974"/>
                    </a:cubicBezTo>
                    <a:lnTo>
                      <a:pt x="78774" y="84905"/>
                    </a:lnTo>
                    <a:cubicBezTo>
                      <a:pt x="78867" y="80548"/>
                      <a:pt x="82395" y="77119"/>
                      <a:pt x="86666" y="77119"/>
                    </a:cubicBezTo>
                    <a:lnTo>
                      <a:pt x="98828" y="77211"/>
                    </a:lnTo>
                    <a:cubicBezTo>
                      <a:pt x="100778" y="67942"/>
                      <a:pt x="104491" y="59044"/>
                      <a:pt x="109969" y="50887"/>
                    </a:cubicBezTo>
                    <a:lnTo>
                      <a:pt x="101428" y="42360"/>
                    </a:lnTo>
                    <a:cubicBezTo>
                      <a:pt x="98364" y="39393"/>
                      <a:pt x="98364" y="34481"/>
                      <a:pt x="101428" y="31422"/>
                    </a:cubicBezTo>
                    <a:lnTo>
                      <a:pt x="110805" y="22153"/>
                    </a:lnTo>
                    <a:cubicBezTo>
                      <a:pt x="113776" y="19002"/>
                      <a:pt x="118789" y="19002"/>
                      <a:pt x="121853" y="22153"/>
                    </a:cubicBezTo>
                    <a:lnTo>
                      <a:pt x="130395" y="30681"/>
                    </a:lnTo>
                    <a:cubicBezTo>
                      <a:pt x="138565" y="25305"/>
                      <a:pt x="147571" y="21782"/>
                      <a:pt x="156855" y="19928"/>
                    </a:cubicBezTo>
                    <a:lnTo>
                      <a:pt x="157041" y="7786"/>
                    </a:lnTo>
                    <a:cubicBezTo>
                      <a:pt x="157134" y="3430"/>
                      <a:pt x="160569" y="0"/>
                      <a:pt x="1649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5" name="iṩľîḋ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0B89DC8B-01FD-4000-8726-36610C30D221}"/>
                  </a:ext>
                </a:extLst>
              </p:cNvPr>
              <p:cNvSpPr/>
              <p:nvPr/>
            </p:nvSpPr>
            <p:spPr bwMode="auto">
              <a:xfrm>
                <a:off x="6657396" y="4520097"/>
                <a:ext cx="531525" cy="544184"/>
              </a:xfrm>
              <a:custGeom>
                <a:avLst/>
                <a:gdLst>
                  <a:gd name="T0" fmla="*/ 154 w 435"/>
                  <a:gd name="T1" fmla="*/ 194 h 364"/>
                  <a:gd name="T2" fmla="*/ 169 w 435"/>
                  <a:gd name="T3" fmla="*/ 159 h 364"/>
                  <a:gd name="T4" fmla="*/ 306 w 435"/>
                  <a:gd name="T5" fmla="*/ 136 h 364"/>
                  <a:gd name="T6" fmla="*/ 375 w 435"/>
                  <a:gd name="T7" fmla="*/ 220 h 364"/>
                  <a:gd name="T8" fmla="*/ 375 w 435"/>
                  <a:gd name="T9" fmla="*/ 202 h 364"/>
                  <a:gd name="T10" fmla="*/ 435 w 435"/>
                  <a:gd name="T11" fmla="*/ 202 h 364"/>
                  <a:gd name="T12" fmla="*/ 435 w 435"/>
                  <a:gd name="T13" fmla="*/ 364 h 364"/>
                  <a:gd name="T14" fmla="*/ 375 w 435"/>
                  <a:gd name="T15" fmla="*/ 364 h 364"/>
                  <a:gd name="T16" fmla="*/ 375 w 435"/>
                  <a:gd name="T17" fmla="*/ 340 h 364"/>
                  <a:gd name="T18" fmla="*/ 299 w 435"/>
                  <a:gd name="T19" fmla="*/ 310 h 364"/>
                  <a:gd name="T20" fmla="*/ 112 w 435"/>
                  <a:gd name="T21" fmla="*/ 333 h 364"/>
                  <a:gd name="T22" fmla="*/ 13 w 435"/>
                  <a:gd name="T23" fmla="*/ 280 h 364"/>
                  <a:gd name="T24" fmla="*/ 14 w 435"/>
                  <a:gd name="T25" fmla="*/ 262 h 364"/>
                  <a:gd name="T26" fmla="*/ 0 w 435"/>
                  <a:gd name="T27" fmla="*/ 248 h 364"/>
                  <a:gd name="T28" fmla="*/ 10 w 435"/>
                  <a:gd name="T29" fmla="*/ 191 h 364"/>
                  <a:gd name="T30" fmla="*/ 131 w 435"/>
                  <a:gd name="T31" fmla="*/ 230 h 364"/>
                  <a:gd name="T32" fmla="*/ 228 w 435"/>
                  <a:gd name="T33" fmla="*/ 203 h 364"/>
                  <a:gd name="T34" fmla="*/ 228 w 435"/>
                  <a:gd name="T35" fmla="*/ 196 h 364"/>
                  <a:gd name="T36" fmla="*/ 154 w 435"/>
                  <a:gd name="T37" fmla="*/ 194 h 364"/>
                  <a:gd name="T38" fmla="*/ 129 w 435"/>
                  <a:gd name="T39" fmla="*/ 160 h 364"/>
                  <a:gd name="T40" fmla="*/ 126 w 435"/>
                  <a:gd name="T41" fmla="*/ 176 h 364"/>
                  <a:gd name="T42" fmla="*/ 71 w 435"/>
                  <a:gd name="T43" fmla="*/ 189 h 364"/>
                  <a:gd name="T44" fmla="*/ 25 w 435"/>
                  <a:gd name="T45" fmla="*/ 156 h 364"/>
                  <a:gd name="T46" fmla="*/ 28 w 435"/>
                  <a:gd name="T47" fmla="*/ 143 h 364"/>
                  <a:gd name="T48" fmla="*/ 28 w 435"/>
                  <a:gd name="T49" fmla="*/ 143 h 364"/>
                  <a:gd name="T50" fmla="*/ 82 w 435"/>
                  <a:gd name="T51" fmla="*/ 130 h 364"/>
                  <a:gd name="T52" fmla="*/ 129 w 435"/>
                  <a:gd name="T53" fmla="*/ 160 h 364"/>
                  <a:gd name="T54" fmla="*/ 129 w 435"/>
                  <a:gd name="T55" fmla="*/ 160 h 364"/>
                  <a:gd name="T56" fmla="*/ 39 w 435"/>
                  <a:gd name="T57" fmla="*/ 145 h 364"/>
                  <a:gd name="T58" fmla="*/ 76 w 435"/>
                  <a:gd name="T59" fmla="*/ 164 h 364"/>
                  <a:gd name="T60" fmla="*/ 117 w 435"/>
                  <a:gd name="T61" fmla="*/ 161 h 364"/>
                  <a:gd name="T62" fmla="*/ 80 w 435"/>
                  <a:gd name="T63" fmla="*/ 142 h 364"/>
                  <a:gd name="T64" fmla="*/ 39 w 435"/>
                  <a:gd name="T65" fmla="*/ 145 h 364"/>
                  <a:gd name="T66" fmla="*/ 165 w 435"/>
                  <a:gd name="T67" fmla="*/ 127 h 364"/>
                  <a:gd name="T68" fmla="*/ 152 w 435"/>
                  <a:gd name="T69" fmla="*/ 136 h 364"/>
                  <a:gd name="T70" fmla="*/ 103 w 435"/>
                  <a:gd name="T71" fmla="*/ 108 h 364"/>
                  <a:gd name="T72" fmla="*/ 91 w 435"/>
                  <a:gd name="T73" fmla="*/ 53 h 364"/>
                  <a:gd name="T74" fmla="*/ 102 w 435"/>
                  <a:gd name="T75" fmla="*/ 45 h 364"/>
                  <a:gd name="T76" fmla="*/ 102 w 435"/>
                  <a:gd name="T77" fmla="*/ 45 h 364"/>
                  <a:gd name="T78" fmla="*/ 151 w 435"/>
                  <a:gd name="T79" fmla="*/ 73 h 364"/>
                  <a:gd name="T80" fmla="*/ 165 w 435"/>
                  <a:gd name="T81" fmla="*/ 127 h 364"/>
                  <a:gd name="T82" fmla="*/ 165 w 435"/>
                  <a:gd name="T83" fmla="*/ 127 h 364"/>
                  <a:gd name="T84" fmla="*/ 109 w 435"/>
                  <a:gd name="T85" fmla="*/ 55 h 364"/>
                  <a:gd name="T86" fmla="*/ 123 w 435"/>
                  <a:gd name="T87" fmla="*/ 93 h 364"/>
                  <a:gd name="T88" fmla="*/ 156 w 435"/>
                  <a:gd name="T89" fmla="*/ 119 h 364"/>
                  <a:gd name="T90" fmla="*/ 142 w 435"/>
                  <a:gd name="T91" fmla="*/ 80 h 364"/>
                  <a:gd name="T92" fmla="*/ 109 w 435"/>
                  <a:gd name="T93" fmla="*/ 55 h 364"/>
                  <a:gd name="T94" fmla="*/ 212 w 435"/>
                  <a:gd name="T95" fmla="*/ 105 h 364"/>
                  <a:gd name="T96" fmla="*/ 196 w 435"/>
                  <a:gd name="T97" fmla="*/ 103 h 364"/>
                  <a:gd name="T98" fmla="*/ 177 w 435"/>
                  <a:gd name="T99" fmla="*/ 50 h 364"/>
                  <a:gd name="T100" fmla="*/ 204 w 435"/>
                  <a:gd name="T101" fmla="*/ 1 h 364"/>
                  <a:gd name="T102" fmla="*/ 218 w 435"/>
                  <a:gd name="T103" fmla="*/ 2 h 364"/>
                  <a:gd name="T104" fmla="*/ 218 w 435"/>
                  <a:gd name="T105" fmla="*/ 2 h 364"/>
                  <a:gd name="T106" fmla="*/ 237 w 435"/>
                  <a:gd name="T107" fmla="*/ 55 h 364"/>
                  <a:gd name="T108" fmla="*/ 212 w 435"/>
                  <a:gd name="T109" fmla="*/ 104 h 364"/>
                  <a:gd name="T110" fmla="*/ 212 w 435"/>
                  <a:gd name="T111" fmla="*/ 105 h 364"/>
                  <a:gd name="T112" fmla="*/ 217 w 435"/>
                  <a:gd name="T113" fmla="*/ 14 h 364"/>
                  <a:gd name="T114" fmla="*/ 203 w 435"/>
                  <a:gd name="T115" fmla="*/ 52 h 364"/>
                  <a:gd name="T116" fmla="*/ 211 w 435"/>
                  <a:gd name="T117" fmla="*/ 93 h 364"/>
                  <a:gd name="T118" fmla="*/ 225 w 435"/>
                  <a:gd name="T119" fmla="*/ 54 h 364"/>
                  <a:gd name="T120" fmla="*/ 217 w 435"/>
                  <a:gd name="T121" fmla="*/ 1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5" h="364">
                    <a:moveTo>
                      <a:pt x="154" y="194"/>
                    </a:moveTo>
                    <a:lnTo>
                      <a:pt x="169" y="159"/>
                    </a:lnTo>
                    <a:lnTo>
                      <a:pt x="306" y="136"/>
                    </a:lnTo>
                    <a:lnTo>
                      <a:pt x="375" y="220"/>
                    </a:lnTo>
                    <a:lnTo>
                      <a:pt x="375" y="202"/>
                    </a:lnTo>
                    <a:lnTo>
                      <a:pt x="435" y="202"/>
                    </a:lnTo>
                    <a:lnTo>
                      <a:pt x="435" y="364"/>
                    </a:lnTo>
                    <a:lnTo>
                      <a:pt x="375" y="364"/>
                    </a:lnTo>
                    <a:lnTo>
                      <a:pt x="375" y="340"/>
                    </a:lnTo>
                    <a:lnTo>
                      <a:pt x="299" y="310"/>
                    </a:lnTo>
                    <a:lnTo>
                      <a:pt x="112" y="333"/>
                    </a:lnTo>
                    <a:lnTo>
                      <a:pt x="13" y="280"/>
                    </a:lnTo>
                    <a:lnTo>
                      <a:pt x="14" y="262"/>
                    </a:lnTo>
                    <a:lnTo>
                      <a:pt x="0" y="248"/>
                    </a:lnTo>
                    <a:lnTo>
                      <a:pt x="10" y="191"/>
                    </a:lnTo>
                    <a:lnTo>
                      <a:pt x="131" y="230"/>
                    </a:lnTo>
                    <a:lnTo>
                      <a:pt x="228" y="203"/>
                    </a:lnTo>
                    <a:lnTo>
                      <a:pt x="228" y="196"/>
                    </a:lnTo>
                    <a:lnTo>
                      <a:pt x="154" y="194"/>
                    </a:lnTo>
                    <a:close/>
                    <a:moveTo>
                      <a:pt x="129" y="160"/>
                    </a:moveTo>
                    <a:lnTo>
                      <a:pt x="126" y="176"/>
                    </a:lnTo>
                    <a:cubicBezTo>
                      <a:pt x="123" y="191"/>
                      <a:pt x="96" y="194"/>
                      <a:pt x="71" y="189"/>
                    </a:cubicBezTo>
                    <a:cubicBezTo>
                      <a:pt x="46" y="184"/>
                      <a:pt x="22" y="171"/>
                      <a:pt x="25" y="156"/>
                    </a:cubicBezTo>
                    <a:lnTo>
                      <a:pt x="28" y="143"/>
                    </a:lnTo>
                    <a:lnTo>
                      <a:pt x="28" y="143"/>
                    </a:lnTo>
                    <a:cubicBezTo>
                      <a:pt x="31" y="128"/>
                      <a:pt x="58" y="126"/>
                      <a:pt x="82" y="130"/>
                    </a:cubicBezTo>
                    <a:cubicBezTo>
                      <a:pt x="106" y="135"/>
                      <a:pt x="129" y="147"/>
                      <a:pt x="129" y="160"/>
                    </a:cubicBezTo>
                    <a:lnTo>
                      <a:pt x="129" y="160"/>
                    </a:lnTo>
                    <a:close/>
                    <a:moveTo>
                      <a:pt x="39" y="145"/>
                    </a:moveTo>
                    <a:cubicBezTo>
                      <a:pt x="38" y="149"/>
                      <a:pt x="51" y="159"/>
                      <a:pt x="76" y="164"/>
                    </a:cubicBezTo>
                    <a:cubicBezTo>
                      <a:pt x="101" y="169"/>
                      <a:pt x="116" y="164"/>
                      <a:pt x="117" y="161"/>
                    </a:cubicBezTo>
                    <a:cubicBezTo>
                      <a:pt x="117" y="157"/>
                      <a:pt x="105" y="147"/>
                      <a:pt x="80" y="142"/>
                    </a:cubicBezTo>
                    <a:cubicBezTo>
                      <a:pt x="55" y="137"/>
                      <a:pt x="40" y="142"/>
                      <a:pt x="39" y="145"/>
                    </a:cubicBezTo>
                    <a:close/>
                    <a:moveTo>
                      <a:pt x="165" y="127"/>
                    </a:moveTo>
                    <a:lnTo>
                      <a:pt x="152" y="136"/>
                    </a:lnTo>
                    <a:cubicBezTo>
                      <a:pt x="140" y="145"/>
                      <a:pt x="118" y="129"/>
                      <a:pt x="103" y="108"/>
                    </a:cubicBezTo>
                    <a:cubicBezTo>
                      <a:pt x="88" y="88"/>
                      <a:pt x="79" y="62"/>
                      <a:pt x="91" y="53"/>
                    </a:cubicBezTo>
                    <a:lnTo>
                      <a:pt x="102" y="45"/>
                    </a:lnTo>
                    <a:lnTo>
                      <a:pt x="102" y="45"/>
                    </a:lnTo>
                    <a:cubicBezTo>
                      <a:pt x="115" y="37"/>
                      <a:pt x="136" y="53"/>
                      <a:pt x="151" y="73"/>
                    </a:cubicBezTo>
                    <a:cubicBezTo>
                      <a:pt x="165" y="93"/>
                      <a:pt x="174" y="116"/>
                      <a:pt x="165" y="127"/>
                    </a:cubicBezTo>
                    <a:lnTo>
                      <a:pt x="165" y="127"/>
                    </a:lnTo>
                    <a:close/>
                    <a:moveTo>
                      <a:pt x="109" y="55"/>
                    </a:moveTo>
                    <a:cubicBezTo>
                      <a:pt x="106" y="57"/>
                      <a:pt x="108" y="73"/>
                      <a:pt x="123" y="93"/>
                    </a:cubicBezTo>
                    <a:cubicBezTo>
                      <a:pt x="139" y="114"/>
                      <a:pt x="153" y="121"/>
                      <a:pt x="156" y="119"/>
                    </a:cubicBezTo>
                    <a:cubicBezTo>
                      <a:pt x="159" y="117"/>
                      <a:pt x="157" y="101"/>
                      <a:pt x="142" y="80"/>
                    </a:cubicBezTo>
                    <a:cubicBezTo>
                      <a:pt x="126" y="59"/>
                      <a:pt x="112" y="53"/>
                      <a:pt x="109" y="55"/>
                    </a:cubicBezTo>
                    <a:close/>
                    <a:moveTo>
                      <a:pt x="212" y="105"/>
                    </a:moveTo>
                    <a:lnTo>
                      <a:pt x="196" y="103"/>
                    </a:lnTo>
                    <a:cubicBezTo>
                      <a:pt x="181" y="102"/>
                      <a:pt x="175" y="76"/>
                      <a:pt x="177" y="50"/>
                    </a:cubicBezTo>
                    <a:cubicBezTo>
                      <a:pt x="179" y="25"/>
                      <a:pt x="189" y="0"/>
                      <a:pt x="204" y="1"/>
                    </a:cubicBezTo>
                    <a:lnTo>
                      <a:pt x="218" y="2"/>
                    </a:lnTo>
                    <a:lnTo>
                      <a:pt x="218" y="2"/>
                    </a:lnTo>
                    <a:cubicBezTo>
                      <a:pt x="233" y="4"/>
                      <a:pt x="239" y="30"/>
                      <a:pt x="237" y="55"/>
                    </a:cubicBezTo>
                    <a:cubicBezTo>
                      <a:pt x="235" y="79"/>
                      <a:pt x="226" y="103"/>
                      <a:pt x="212" y="104"/>
                    </a:cubicBezTo>
                    <a:lnTo>
                      <a:pt x="212" y="105"/>
                    </a:lnTo>
                    <a:close/>
                    <a:moveTo>
                      <a:pt x="217" y="14"/>
                    </a:moveTo>
                    <a:cubicBezTo>
                      <a:pt x="214" y="13"/>
                      <a:pt x="205" y="27"/>
                      <a:pt x="203" y="52"/>
                    </a:cubicBezTo>
                    <a:cubicBezTo>
                      <a:pt x="201" y="78"/>
                      <a:pt x="208" y="92"/>
                      <a:pt x="211" y="93"/>
                    </a:cubicBezTo>
                    <a:cubicBezTo>
                      <a:pt x="214" y="93"/>
                      <a:pt x="223" y="80"/>
                      <a:pt x="225" y="54"/>
                    </a:cubicBezTo>
                    <a:cubicBezTo>
                      <a:pt x="227" y="28"/>
                      <a:pt x="220" y="14"/>
                      <a:pt x="21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106" name="直接连接符 105"/>
              <p:cNvCxnSpPr>
                <a:stCxn id="108" idx="0"/>
              </p:cNvCxnSpPr>
              <p:nvPr/>
            </p:nvCxnSpPr>
            <p:spPr>
              <a:xfrm>
                <a:off x="5630330" y="3256516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113" idx="3"/>
              </p:cNvCxnSpPr>
              <p:nvPr/>
            </p:nvCxnSpPr>
            <p:spPr>
              <a:xfrm flipH="1" flipV="1">
                <a:off x="6269085" y="2617761"/>
                <a:ext cx="9334" cy="2178025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i$1îḋê"/>
              <p:cNvSpPr/>
              <p:nvPr/>
            </p:nvSpPr>
            <p:spPr bwMode="auto">
              <a:xfrm rot="5400000">
                <a:off x="4991575" y="1979006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09" name="直接连接符 108"/>
              <p:cNvCxnSpPr>
                <a:stCxn id="110" idx="0"/>
              </p:cNvCxnSpPr>
              <p:nvPr/>
            </p:nvCxnSpPr>
            <p:spPr>
              <a:xfrm flipH="1" flipV="1">
                <a:off x="4499315" y="4148785"/>
                <a:ext cx="2417296" cy="18929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íṥľïḓè"/>
              <p:cNvSpPr/>
              <p:nvPr/>
            </p:nvSpPr>
            <p:spPr bwMode="auto">
              <a:xfrm rot="5400000" flipH="1" flipV="1">
                <a:off x="6277856" y="4167714"/>
                <a:ext cx="1277510" cy="1277510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-1" fmla="*/ 1277510 w 1368950"/>
                  <a:gd name="connsiteY0-2" fmla="*/ 638755 h 1277510"/>
                  <a:gd name="connsiteX1-3" fmla="*/ 638755 w 1368950"/>
                  <a:gd name="connsiteY1-4" fmla="*/ 1277510 h 1277510"/>
                  <a:gd name="connsiteX2-5" fmla="*/ 0 w 1368950"/>
                  <a:gd name="connsiteY2-6" fmla="*/ 638755 h 1277510"/>
                  <a:gd name="connsiteX3-7" fmla="*/ 638755 w 1368950"/>
                  <a:gd name="connsiteY3-8" fmla="*/ 0 h 1277510"/>
                  <a:gd name="connsiteX4-9" fmla="*/ 1368950 w 1368950"/>
                  <a:gd name="connsiteY4-10" fmla="*/ 730195 h 1277510"/>
                  <a:gd name="connsiteX0-11" fmla="*/ 1277510 w 1277510"/>
                  <a:gd name="connsiteY0-12" fmla="*/ 638755 h 1277510"/>
                  <a:gd name="connsiteX1-13" fmla="*/ 638755 w 1277510"/>
                  <a:gd name="connsiteY1-14" fmla="*/ 1277510 h 1277510"/>
                  <a:gd name="connsiteX2-15" fmla="*/ 0 w 1277510"/>
                  <a:gd name="connsiteY2-16" fmla="*/ 638755 h 1277510"/>
                  <a:gd name="connsiteX3-17" fmla="*/ 638755 w 1277510"/>
                  <a:gd name="connsiteY3-18" fmla="*/ 0 h 12775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77510" h="1277510">
                    <a:moveTo>
                      <a:pt x="1277510" y="638755"/>
                    </a:moveTo>
                    <a:cubicBezTo>
                      <a:pt x="1277510" y="991530"/>
                      <a:pt x="991530" y="1277510"/>
                      <a:pt x="638755" y="1277510"/>
                    </a:cubicBezTo>
                    <a:cubicBezTo>
                      <a:pt x="285980" y="1277510"/>
                      <a:pt x="0" y="991530"/>
                      <a:pt x="0" y="638755"/>
                    </a:cubicBezTo>
                    <a:cubicBezTo>
                      <a:pt x="0" y="285980"/>
                      <a:pt x="285980" y="0"/>
                      <a:pt x="638755" y="0"/>
                    </a:cubicBezTo>
                  </a:path>
                </a:pathLst>
              </a:custGeom>
              <a:noFill/>
              <a:ln w="28575">
                <a:solidFill>
                  <a:schemeClr val="bg1"/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4" name="íŝḷî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D96EEB81-8803-4E6E-AA04-46CC3E4B2C91}"/>
                </a:ext>
              </a:extLst>
            </p:cNvPr>
            <p:cNvGrpSpPr/>
            <p:nvPr/>
          </p:nvGrpSpPr>
          <p:grpSpPr>
            <a:xfrm>
              <a:off x="673100" y="1981201"/>
              <a:ext cx="3333404" cy="3457327"/>
              <a:chOff x="669925" y="1981201"/>
              <a:chExt cx="3552480" cy="3457327"/>
            </a:xfrm>
          </p:grpSpPr>
          <p:sp>
            <p:nvSpPr>
              <p:cNvPr id="98" name="íṩlíḋe"/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îsḻíḍè"/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  <p:grpSp>
          <p:nvGrpSpPr>
            <p:cNvPr id="95" name="îşḻîḓ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AC7AE79-E03E-4187-9DEF-1B7D52562243}"/>
                </a:ext>
              </a:extLst>
            </p:cNvPr>
            <p:cNvGrpSpPr/>
            <p:nvPr/>
          </p:nvGrpSpPr>
          <p:grpSpPr>
            <a:xfrm>
              <a:off x="8185496" y="1981201"/>
              <a:ext cx="3333404" cy="3457327"/>
              <a:chOff x="669925" y="1981201"/>
              <a:chExt cx="3552480" cy="3457327"/>
            </a:xfrm>
          </p:grpSpPr>
          <p:sp>
            <p:nvSpPr>
              <p:cNvPr id="96" name="ïślíḑ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20107D3C-9333-4909-A955-CD9BF7659CED}"/>
                  </a:ext>
                </a:extLst>
              </p:cNvPr>
              <p:cNvSpPr/>
              <p:nvPr/>
            </p:nvSpPr>
            <p:spPr>
              <a:xfrm>
                <a:off x="669925" y="2249046"/>
                <a:ext cx="3552480" cy="3189482"/>
              </a:xfrm>
              <a:prstGeom prst="roundRect">
                <a:avLst>
                  <a:gd name="adj" fmla="val 3826"/>
                </a:avLst>
              </a:prstGeom>
              <a:pattFill prst="dkUp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endParaRPr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i$ľi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59422AE-68FD-44F0-BA30-C1C12889C797}"/>
                  </a:ext>
                </a:extLst>
              </p:cNvPr>
              <p:cNvSpPr/>
              <p:nvPr/>
            </p:nvSpPr>
            <p:spPr>
              <a:xfrm>
                <a:off x="1349995" y="1981201"/>
                <a:ext cx="2192339" cy="47256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sz="1600" b="1" i="1" dirty="0"/>
                  <a:t>Text here</a:t>
                </a:r>
                <a:endParaRPr sz="16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38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c94bd5c-d640-475c-80dd-c02a2a00fbd4" descr="qQQAAB+LCAAAAAAABACtUk1vgkAQ/S/b9kYMqNDITas0HNoaMe2h8bCFFTaBxSxLozH8984Cy0fQNiYNF3i8mXlv5p3RvTgdCLKRl2AulhSHHCeuIAnSkBsgm+VxrKEFZQFl4TNP80OG7M9zU9b980FF9JTGKX/HcU5kA0YFxXH1aQ+Ketw1p6DgVGLXuEAb9Hrb76lPNsQnTCjSJvxCtmE9WpZlTEA9z7MIqHeOMzOXluMAZVtWG0WhIY/4KQv+d7Y5mU3Nybg3ezVdWat5f/a11aitvFBGkzypafpIBwgfO5ChVyANgph0aS4ThH83yzckVr57gsMAJ+UJFjDwrBcPrTdzNtKlLpcF5AidlFjUu1UtUsbkYhrkjyYMZTTaojWGgBHQdsH1sK5la2jOwli5q1TpRdPWi/CBvAJXCqqNSgjt+haUGmgMRxuaK7SrqrbkKG7zISu6Di6t/lcL5cjWQa2gp/1P2SqYt+6/KxyCnhEx99ugV2eo8AWnYSQYybLedca3WFMqh3dBxQ6eHwpPsjGpBAAA">
            <a:extLst>
              <a:ext uri="{FF2B5EF4-FFF2-40B4-BE49-F238E27FC236}">
                <a16:creationId xmlns="" xmlns:lc="http://schemas.openxmlformats.org/drawingml/2006/lockedCanvas" xmlns:a16="http://schemas.microsoft.com/office/drawing/2014/main" xmlns:p14="http://schemas.microsoft.com/office/powerpoint/2010/main" id="{DC822392-BAC6-4734-9B2F-5555FC4DC29F}"/>
              </a:ext>
            </a:extLst>
          </p:cNvPr>
          <p:cNvGrpSpPr>
            <a:grpSpLocks noChangeAspect="1"/>
          </p:cNvGrpSpPr>
          <p:nvPr/>
        </p:nvGrpSpPr>
        <p:grpSpPr>
          <a:xfrm>
            <a:off x="3171825" y="2014538"/>
            <a:ext cx="5848350" cy="2828924"/>
            <a:chOff x="3171825" y="2014538"/>
            <a:chExt cx="5848350" cy="2828924"/>
          </a:xfrm>
        </p:grpSpPr>
        <p:sp>
          <p:nvSpPr>
            <p:cNvPr id="6" name="Extra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B8D64ECA-5005-4DB8-BFC8-F357293E079E}"/>
                </a:ext>
              </a:extLst>
            </p:cNvPr>
            <p:cNvSpPr/>
            <p:nvPr/>
          </p:nvSpPr>
          <p:spPr bwMode="auto">
            <a:xfrm>
              <a:off x="3171825" y="3617287"/>
              <a:ext cx="1342485" cy="1226175"/>
            </a:xfrm>
            <a:custGeom>
              <a:avLst/>
              <a:gdLst>
                <a:gd name="T0" fmla="*/ 1142 w 1178"/>
                <a:gd name="T1" fmla="*/ 1006 h 1078"/>
                <a:gd name="T2" fmla="*/ 721 w 1178"/>
                <a:gd name="T3" fmla="*/ 1006 h 1078"/>
                <a:gd name="T4" fmla="*/ 721 w 1178"/>
                <a:gd name="T5" fmla="*/ 791 h 1078"/>
                <a:gd name="T6" fmla="*/ 828 w 1178"/>
                <a:gd name="T7" fmla="*/ 791 h 1078"/>
                <a:gd name="T8" fmla="*/ 862 w 1178"/>
                <a:gd name="T9" fmla="*/ 767 h 1078"/>
                <a:gd name="T10" fmla="*/ 1114 w 1178"/>
                <a:gd name="T11" fmla="*/ 48 h 1078"/>
                <a:gd name="T12" fmla="*/ 1109 w 1178"/>
                <a:gd name="T13" fmla="*/ 15 h 1078"/>
                <a:gd name="T14" fmla="*/ 1080 w 1178"/>
                <a:gd name="T15" fmla="*/ 0 h 1078"/>
                <a:gd name="T16" fmla="*/ 864 w 1178"/>
                <a:gd name="T17" fmla="*/ 0 h 1078"/>
                <a:gd name="T18" fmla="*/ 505 w 1178"/>
                <a:gd name="T19" fmla="*/ 0 h 1078"/>
                <a:gd name="T20" fmla="*/ 289 w 1178"/>
                <a:gd name="T21" fmla="*/ 0 h 1078"/>
                <a:gd name="T22" fmla="*/ 256 w 1178"/>
                <a:gd name="T23" fmla="*/ 24 h 1078"/>
                <a:gd name="T24" fmla="*/ 4 w 1178"/>
                <a:gd name="T25" fmla="*/ 743 h 1078"/>
                <a:gd name="T26" fmla="*/ 9 w 1178"/>
                <a:gd name="T27" fmla="*/ 776 h 1078"/>
                <a:gd name="T28" fmla="*/ 38 w 1178"/>
                <a:gd name="T29" fmla="*/ 791 h 1078"/>
                <a:gd name="T30" fmla="*/ 218 w 1178"/>
                <a:gd name="T31" fmla="*/ 791 h 1078"/>
                <a:gd name="T32" fmla="*/ 218 w 1178"/>
                <a:gd name="T33" fmla="*/ 1006 h 1078"/>
                <a:gd name="T34" fmla="*/ 38 w 1178"/>
                <a:gd name="T35" fmla="*/ 1006 h 1078"/>
                <a:gd name="T36" fmla="*/ 2 w 1178"/>
                <a:gd name="T37" fmla="*/ 1042 h 1078"/>
                <a:gd name="T38" fmla="*/ 38 w 1178"/>
                <a:gd name="T39" fmla="*/ 1078 h 1078"/>
                <a:gd name="T40" fmla="*/ 1142 w 1178"/>
                <a:gd name="T41" fmla="*/ 1078 h 1078"/>
                <a:gd name="T42" fmla="*/ 1178 w 1178"/>
                <a:gd name="T43" fmla="*/ 1042 h 1078"/>
                <a:gd name="T44" fmla="*/ 1142 w 1178"/>
                <a:gd name="T45" fmla="*/ 1006 h 1078"/>
                <a:gd name="T46" fmla="*/ 649 w 1178"/>
                <a:gd name="T47" fmla="*/ 1006 h 1078"/>
                <a:gd name="T48" fmla="*/ 289 w 1178"/>
                <a:gd name="T49" fmla="*/ 1006 h 1078"/>
                <a:gd name="T50" fmla="*/ 289 w 1178"/>
                <a:gd name="T51" fmla="*/ 791 h 1078"/>
                <a:gd name="T52" fmla="*/ 613 w 1178"/>
                <a:gd name="T53" fmla="*/ 791 h 1078"/>
                <a:gd name="T54" fmla="*/ 649 w 1178"/>
                <a:gd name="T55" fmla="*/ 791 h 1078"/>
                <a:gd name="T56" fmla="*/ 649 w 1178"/>
                <a:gd name="T57" fmla="*/ 100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8" h="1078">
                  <a:moveTo>
                    <a:pt x="1142" y="1006"/>
                  </a:moveTo>
                  <a:cubicBezTo>
                    <a:pt x="721" y="1006"/>
                    <a:pt x="721" y="1006"/>
                    <a:pt x="721" y="1006"/>
                  </a:cubicBezTo>
                  <a:cubicBezTo>
                    <a:pt x="721" y="791"/>
                    <a:pt x="721" y="791"/>
                    <a:pt x="721" y="791"/>
                  </a:cubicBezTo>
                  <a:cubicBezTo>
                    <a:pt x="828" y="791"/>
                    <a:pt x="828" y="791"/>
                    <a:pt x="828" y="791"/>
                  </a:cubicBezTo>
                  <a:cubicBezTo>
                    <a:pt x="844" y="791"/>
                    <a:pt x="857" y="781"/>
                    <a:pt x="862" y="767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8" y="37"/>
                    <a:pt x="1116" y="25"/>
                    <a:pt x="1109" y="15"/>
                  </a:cubicBezTo>
                  <a:cubicBezTo>
                    <a:pt x="1102" y="6"/>
                    <a:pt x="1092" y="0"/>
                    <a:pt x="108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74" y="0"/>
                    <a:pt x="261" y="10"/>
                    <a:pt x="256" y="24"/>
                  </a:cubicBezTo>
                  <a:cubicBezTo>
                    <a:pt x="4" y="743"/>
                    <a:pt x="4" y="743"/>
                    <a:pt x="4" y="743"/>
                  </a:cubicBezTo>
                  <a:cubicBezTo>
                    <a:pt x="0" y="754"/>
                    <a:pt x="2" y="766"/>
                    <a:pt x="9" y="776"/>
                  </a:cubicBezTo>
                  <a:cubicBezTo>
                    <a:pt x="15" y="785"/>
                    <a:pt x="26" y="791"/>
                    <a:pt x="38" y="791"/>
                  </a:cubicBezTo>
                  <a:cubicBezTo>
                    <a:pt x="218" y="791"/>
                    <a:pt x="218" y="791"/>
                    <a:pt x="218" y="791"/>
                  </a:cubicBezTo>
                  <a:cubicBezTo>
                    <a:pt x="218" y="1006"/>
                    <a:pt x="218" y="1006"/>
                    <a:pt x="218" y="1006"/>
                  </a:cubicBezTo>
                  <a:cubicBezTo>
                    <a:pt x="38" y="1006"/>
                    <a:pt x="38" y="1006"/>
                    <a:pt x="38" y="1006"/>
                  </a:cubicBezTo>
                  <a:cubicBezTo>
                    <a:pt x="18" y="1006"/>
                    <a:pt x="2" y="1022"/>
                    <a:pt x="2" y="1042"/>
                  </a:cubicBezTo>
                  <a:cubicBezTo>
                    <a:pt x="2" y="1062"/>
                    <a:pt x="18" y="1078"/>
                    <a:pt x="38" y="1078"/>
                  </a:cubicBezTo>
                  <a:cubicBezTo>
                    <a:pt x="1142" y="1078"/>
                    <a:pt x="1142" y="1078"/>
                    <a:pt x="1142" y="1078"/>
                  </a:cubicBezTo>
                  <a:cubicBezTo>
                    <a:pt x="1162" y="1078"/>
                    <a:pt x="1178" y="1062"/>
                    <a:pt x="1178" y="1042"/>
                  </a:cubicBezTo>
                  <a:cubicBezTo>
                    <a:pt x="1178" y="1022"/>
                    <a:pt x="1162" y="1006"/>
                    <a:pt x="1142" y="1006"/>
                  </a:cubicBezTo>
                  <a:close/>
                  <a:moveTo>
                    <a:pt x="649" y="1006"/>
                  </a:moveTo>
                  <a:cubicBezTo>
                    <a:pt x="289" y="1006"/>
                    <a:pt x="289" y="1006"/>
                    <a:pt x="289" y="1006"/>
                  </a:cubicBezTo>
                  <a:cubicBezTo>
                    <a:pt x="289" y="791"/>
                    <a:pt x="289" y="791"/>
                    <a:pt x="289" y="791"/>
                  </a:cubicBezTo>
                  <a:cubicBezTo>
                    <a:pt x="613" y="791"/>
                    <a:pt x="613" y="791"/>
                    <a:pt x="613" y="791"/>
                  </a:cubicBezTo>
                  <a:cubicBezTo>
                    <a:pt x="649" y="791"/>
                    <a:pt x="649" y="791"/>
                    <a:pt x="649" y="791"/>
                  </a:cubicBezTo>
                  <a:lnTo>
                    <a:pt x="649" y="1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F4A23081-2EC7-4890-80B4-0F5561A7A5E3}"/>
                </a:ext>
              </a:extLst>
            </p:cNvPr>
            <p:cNvSpPr/>
            <p:nvPr/>
          </p:nvSpPr>
          <p:spPr bwMode="auto">
            <a:xfrm>
              <a:off x="3272364" y="3698112"/>
              <a:ext cx="1072412" cy="737281"/>
            </a:xfrm>
            <a:custGeom>
              <a:avLst/>
              <a:gdLst>
                <a:gd name="connsiteX0" fmla="*/ 631825 w 863601"/>
                <a:gd name="connsiteY0" fmla="*/ 296862 h 593724"/>
                <a:gd name="connsiteX1" fmla="*/ 760413 w 863601"/>
                <a:gd name="connsiteY1" fmla="*/ 296862 h 593724"/>
                <a:gd name="connsiteX2" fmla="*/ 655638 w 863601"/>
                <a:gd name="connsiteY2" fmla="*/ 593724 h 593724"/>
                <a:gd name="connsiteX3" fmla="*/ 527050 w 863601"/>
                <a:gd name="connsiteY3" fmla="*/ 593724 h 593724"/>
                <a:gd name="connsiteX4" fmla="*/ 301626 w 863601"/>
                <a:gd name="connsiteY4" fmla="*/ 296862 h 593724"/>
                <a:gd name="connsiteX5" fmla="*/ 561976 w 863601"/>
                <a:gd name="connsiteY5" fmla="*/ 296862 h 593724"/>
                <a:gd name="connsiteX6" fmla="*/ 457201 w 863601"/>
                <a:gd name="connsiteY6" fmla="*/ 593724 h 593724"/>
                <a:gd name="connsiteX7" fmla="*/ 198438 w 863601"/>
                <a:gd name="connsiteY7" fmla="*/ 593724 h 593724"/>
                <a:gd name="connsiteX8" fmla="*/ 104775 w 863601"/>
                <a:gd name="connsiteY8" fmla="*/ 296862 h 593724"/>
                <a:gd name="connsiteX9" fmla="*/ 231775 w 863601"/>
                <a:gd name="connsiteY9" fmla="*/ 296862 h 593724"/>
                <a:gd name="connsiteX10" fmla="*/ 128587 w 863601"/>
                <a:gd name="connsiteY10" fmla="*/ 593724 h 593724"/>
                <a:gd name="connsiteX11" fmla="*/ 0 w 863601"/>
                <a:gd name="connsiteY11" fmla="*/ 593724 h 593724"/>
                <a:gd name="connsiteX12" fmla="*/ 736258 w 863601"/>
                <a:gd name="connsiteY12" fmla="*/ 0 h 593724"/>
                <a:gd name="connsiteX13" fmla="*/ 863601 w 863601"/>
                <a:gd name="connsiteY13" fmla="*/ 0 h 593724"/>
                <a:gd name="connsiteX14" fmla="*/ 782981 w 863601"/>
                <a:gd name="connsiteY14" fmla="*/ 231775 h 593724"/>
                <a:gd name="connsiteX15" fmla="*/ 778401 w 863601"/>
                <a:gd name="connsiteY15" fmla="*/ 230859 h 593724"/>
                <a:gd name="connsiteX16" fmla="*/ 655638 w 863601"/>
                <a:gd name="connsiteY16" fmla="*/ 230859 h 593724"/>
                <a:gd name="connsiteX17" fmla="*/ 736258 w 863601"/>
                <a:gd name="connsiteY17" fmla="*/ 0 h 593724"/>
                <a:gd name="connsiteX18" fmla="*/ 406400 w 863601"/>
                <a:gd name="connsiteY18" fmla="*/ 0 h 593724"/>
                <a:gd name="connsiteX19" fmla="*/ 666750 w 863601"/>
                <a:gd name="connsiteY19" fmla="*/ 0 h 593724"/>
                <a:gd name="connsiteX20" fmla="*/ 585788 w 863601"/>
                <a:gd name="connsiteY20" fmla="*/ 231775 h 593724"/>
                <a:gd name="connsiteX21" fmla="*/ 323850 w 863601"/>
                <a:gd name="connsiteY21" fmla="*/ 231775 h 593724"/>
                <a:gd name="connsiteX22" fmla="*/ 207963 w 863601"/>
                <a:gd name="connsiteY22" fmla="*/ 0 h 593724"/>
                <a:gd name="connsiteX23" fmla="*/ 334963 w 863601"/>
                <a:gd name="connsiteY23" fmla="*/ 0 h 593724"/>
                <a:gd name="connsiteX24" fmla="*/ 254000 w 863601"/>
                <a:gd name="connsiteY24" fmla="*/ 231775 h 593724"/>
                <a:gd name="connsiteX25" fmla="*/ 127000 w 863601"/>
                <a:gd name="connsiteY25" fmla="*/ 231775 h 59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3601" h="593724">
                  <a:moveTo>
                    <a:pt x="631825" y="296862"/>
                  </a:moveTo>
                  <a:lnTo>
                    <a:pt x="760413" y="296862"/>
                  </a:lnTo>
                  <a:lnTo>
                    <a:pt x="655638" y="593724"/>
                  </a:lnTo>
                  <a:lnTo>
                    <a:pt x="527050" y="593724"/>
                  </a:lnTo>
                  <a:close/>
                  <a:moveTo>
                    <a:pt x="301626" y="296862"/>
                  </a:moveTo>
                  <a:lnTo>
                    <a:pt x="561976" y="296862"/>
                  </a:lnTo>
                  <a:lnTo>
                    <a:pt x="457201" y="593724"/>
                  </a:lnTo>
                  <a:lnTo>
                    <a:pt x="198438" y="593724"/>
                  </a:lnTo>
                  <a:close/>
                  <a:moveTo>
                    <a:pt x="104775" y="296862"/>
                  </a:moveTo>
                  <a:lnTo>
                    <a:pt x="231775" y="296862"/>
                  </a:lnTo>
                  <a:lnTo>
                    <a:pt x="128587" y="593724"/>
                  </a:lnTo>
                  <a:lnTo>
                    <a:pt x="0" y="593724"/>
                  </a:lnTo>
                  <a:close/>
                  <a:moveTo>
                    <a:pt x="736258" y="0"/>
                  </a:moveTo>
                  <a:lnTo>
                    <a:pt x="863601" y="0"/>
                  </a:lnTo>
                  <a:cubicBezTo>
                    <a:pt x="863601" y="0"/>
                    <a:pt x="863601" y="0"/>
                    <a:pt x="782981" y="231775"/>
                  </a:cubicBezTo>
                  <a:cubicBezTo>
                    <a:pt x="781149" y="230859"/>
                    <a:pt x="780233" y="230859"/>
                    <a:pt x="778401" y="230859"/>
                  </a:cubicBezTo>
                  <a:cubicBezTo>
                    <a:pt x="778401" y="230859"/>
                    <a:pt x="778401" y="230859"/>
                    <a:pt x="655638" y="230859"/>
                  </a:cubicBezTo>
                  <a:cubicBezTo>
                    <a:pt x="655638" y="230859"/>
                    <a:pt x="655638" y="230859"/>
                    <a:pt x="736258" y="0"/>
                  </a:cubicBezTo>
                  <a:close/>
                  <a:moveTo>
                    <a:pt x="406400" y="0"/>
                  </a:moveTo>
                  <a:lnTo>
                    <a:pt x="666750" y="0"/>
                  </a:lnTo>
                  <a:lnTo>
                    <a:pt x="585788" y="231775"/>
                  </a:lnTo>
                  <a:lnTo>
                    <a:pt x="323850" y="231775"/>
                  </a:lnTo>
                  <a:close/>
                  <a:moveTo>
                    <a:pt x="207963" y="0"/>
                  </a:moveTo>
                  <a:lnTo>
                    <a:pt x="334963" y="0"/>
                  </a:lnTo>
                  <a:lnTo>
                    <a:pt x="254000" y="231775"/>
                  </a:lnTo>
                  <a:lnTo>
                    <a:pt x="127000" y="231775"/>
                  </a:lnTo>
                  <a:close/>
                </a:path>
              </a:pathLst>
            </a:custGeom>
            <a:solidFill>
              <a:srgbClr val="95D6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Extra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99D8329B-AEB9-49F2-9F72-E7AABDED7790}"/>
                </a:ext>
              </a:extLst>
            </p:cNvPr>
            <p:cNvSpPr/>
            <p:nvPr/>
          </p:nvSpPr>
          <p:spPr bwMode="auto">
            <a:xfrm>
              <a:off x="3479135" y="2589811"/>
              <a:ext cx="878797" cy="874347"/>
            </a:xfrm>
            <a:custGeom>
              <a:avLst/>
              <a:gdLst>
                <a:gd name="connsiteX0" fmla="*/ 198102 w 627063"/>
                <a:gd name="connsiteY0" fmla="*/ 427038 h 623888"/>
                <a:gd name="connsiteX1" fmla="*/ 230188 w 627063"/>
                <a:gd name="connsiteY1" fmla="*/ 459999 h 623888"/>
                <a:gd name="connsiteX2" fmla="*/ 230188 w 627063"/>
                <a:gd name="connsiteY2" fmla="*/ 591843 h 623888"/>
                <a:gd name="connsiteX3" fmla="*/ 198102 w 627063"/>
                <a:gd name="connsiteY3" fmla="*/ 623888 h 623888"/>
                <a:gd name="connsiteX4" fmla="*/ 165100 w 627063"/>
                <a:gd name="connsiteY4" fmla="*/ 591843 h 623888"/>
                <a:gd name="connsiteX5" fmla="*/ 165100 w 627063"/>
                <a:gd name="connsiteY5" fmla="*/ 459999 h 623888"/>
                <a:gd name="connsiteX6" fmla="*/ 198102 w 627063"/>
                <a:gd name="connsiteY6" fmla="*/ 427038 h 623888"/>
                <a:gd name="connsiteX7" fmla="*/ 415642 w 627063"/>
                <a:gd name="connsiteY7" fmla="*/ 381027 h 623888"/>
                <a:gd name="connsiteX8" fmla="*/ 439032 w 627063"/>
                <a:gd name="connsiteY8" fmla="*/ 390633 h 623888"/>
                <a:gd name="connsiteX9" fmla="*/ 531671 w 627063"/>
                <a:gd name="connsiteY9" fmla="*/ 483031 h 623888"/>
                <a:gd name="connsiteX10" fmla="*/ 531671 w 627063"/>
                <a:gd name="connsiteY10" fmla="*/ 529687 h 623888"/>
                <a:gd name="connsiteX11" fmla="*/ 508740 w 627063"/>
                <a:gd name="connsiteY11" fmla="*/ 539750 h 623888"/>
                <a:gd name="connsiteX12" fmla="*/ 484893 w 627063"/>
                <a:gd name="connsiteY12" fmla="*/ 529687 h 623888"/>
                <a:gd name="connsiteX13" fmla="*/ 392253 w 627063"/>
                <a:gd name="connsiteY13" fmla="*/ 436374 h 623888"/>
                <a:gd name="connsiteX14" fmla="*/ 392253 w 627063"/>
                <a:gd name="connsiteY14" fmla="*/ 390633 h 623888"/>
                <a:gd name="connsiteX15" fmla="*/ 415642 w 627063"/>
                <a:gd name="connsiteY15" fmla="*/ 381027 h 623888"/>
                <a:gd name="connsiteX16" fmla="*/ 461698 w 627063"/>
                <a:gd name="connsiteY16" fmla="*/ 163513 h 623888"/>
                <a:gd name="connsiteX17" fmla="*/ 593990 w 627063"/>
                <a:gd name="connsiteY17" fmla="*/ 163513 h 623888"/>
                <a:gd name="connsiteX18" fmla="*/ 627063 w 627063"/>
                <a:gd name="connsiteY18" fmla="*/ 196851 h 623888"/>
                <a:gd name="connsiteX19" fmla="*/ 593990 w 627063"/>
                <a:gd name="connsiteY19" fmla="*/ 230188 h 623888"/>
                <a:gd name="connsiteX20" fmla="*/ 461698 w 627063"/>
                <a:gd name="connsiteY20" fmla="*/ 230188 h 623888"/>
                <a:gd name="connsiteX21" fmla="*/ 428625 w 627063"/>
                <a:gd name="connsiteY21" fmla="*/ 196851 h 623888"/>
                <a:gd name="connsiteX22" fmla="*/ 461698 w 627063"/>
                <a:gd name="connsiteY22" fmla="*/ 163513 h 623888"/>
                <a:gd name="connsiteX23" fmla="*/ 197644 w 627063"/>
                <a:gd name="connsiteY23" fmla="*/ 0 h 623888"/>
                <a:gd name="connsiteX24" fmla="*/ 395288 w 627063"/>
                <a:gd name="connsiteY24" fmla="*/ 196850 h 623888"/>
                <a:gd name="connsiteX25" fmla="*/ 197644 w 627063"/>
                <a:gd name="connsiteY25" fmla="*/ 393700 h 623888"/>
                <a:gd name="connsiteX26" fmla="*/ 0 w 627063"/>
                <a:gd name="connsiteY26" fmla="*/ 196850 h 623888"/>
                <a:gd name="connsiteX27" fmla="*/ 197644 w 627063"/>
                <a:gd name="connsiteY27" fmla="*/ 0 h 62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27063" h="623888">
                  <a:moveTo>
                    <a:pt x="198102" y="427038"/>
                  </a:moveTo>
                  <a:cubicBezTo>
                    <a:pt x="215520" y="427038"/>
                    <a:pt x="230188" y="441687"/>
                    <a:pt x="230188" y="459999"/>
                  </a:cubicBezTo>
                  <a:cubicBezTo>
                    <a:pt x="230188" y="459999"/>
                    <a:pt x="230188" y="459999"/>
                    <a:pt x="230188" y="591843"/>
                  </a:cubicBezTo>
                  <a:cubicBezTo>
                    <a:pt x="230188" y="609239"/>
                    <a:pt x="215520" y="623888"/>
                    <a:pt x="198102" y="623888"/>
                  </a:cubicBezTo>
                  <a:cubicBezTo>
                    <a:pt x="179768" y="623888"/>
                    <a:pt x="165100" y="609239"/>
                    <a:pt x="165100" y="591843"/>
                  </a:cubicBezTo>
                  <a:cubicBezTo>
                    <a:pt x="165100" y="591843"/>
                    <a:pt x="165100" y="591843"/>
                    <a:pt x="165100" y="459999"/>
                  </a:cubicBezTo>
                  <a:cubicBezTo>
                    <a:pt x="165100" y="441687"/>
                    <a:pt x="179768" y="427038"/>
                    <a:pt x="198102" y="427038"/>
                  </a:cubicBezTo>
                  <a:close/>
                  <a:moveTo>
                    <a:pt x="415642" y="381027"/>
                  </a:moveTo>
                  <a:cubicBezTo>
                    <a:pt x="424126" y="381027"/>
                    <a:pt x="432611" y="384229"/>
                    <a:pt x="439032" y="390633"/>
                  </a:cubicBezTo>
                  <a:lnTo>
                    <a:pt x="531671" y="483031"/>
                  </a:lnTo>
                  <a:cubicBezTo>
                    <a:pt x="544512" y="495838"/>
                    <a:pt x="544512" y="516879"/>
                    <a:pt x="531671" y="529687"/>
                  </a:cubicBezTo>
                  <a:cubicBezTo>
                    <a:pt x="525250" y="536091"/>
                    <a:pt x="516995" y="539750"/>
                    <a:pt x="508740" y="539750"/>
                  </a:cubicBezTo>
                  <a:cubicBezTo>
                    <a:pt x="500485" y="539750"/>
                    <a:pt x="491313" y="536091"/>
                    <a:pt x="484893" y="529687"/>
                  </a:cubicBezTo>
                  <a:cubicBezTo>
                    <a:pt x="484893" y="529687"/>
                    <a:pt x="484893" y="529687"/>
                    <a:pt x="392253" y="436374"/>
                  </a:cubicBezTo>
                  <a:cubicBezTo>
                    <a:pt x="379412" y="423567"/>
                    <a:pt x="379412" y="403440"/>
                    <a:pt x="392253" y="390633"/>
                  </a:cubicBezTo>
                  <a:cubicBezTo>
                    <a:pt x="398674" y="384229"/>
                    <a:pt x="407158" y="381027"/>
                    <a:pt x="415642" y="381027"/>
                  </a:cubicBezTo>
                  <a:close/>
                  <a:moveTo>
                    <a:pt x="461698" y="163513"/>
                  </a:moveTo>
                  <a:cubicBezTo>
                    <a:pt x="461698" y="163513"/>
                    <a:pt x="461698" y="163513"/>
                    <a:pt x="593990" y="163513"/>
                  </a:cubicBezTo>
                  <a:cubicBezTo>
                    <a:pt x="612364" y="163513"/>
                    <a:pt x="627063" y="179256"/>
                    <a:pt x="627063" y="196851"/>
                  </a:cubicBezTo>
                  <a:cubicBezTo>
                    <a:pt x="627063" y="215371"/>
                    <a:pt x="612364" y="230188"/>
                    <a:pt x="593990" y="230188"/>
                  </a:cubicBezTo>
                  <a:cubicBezTo>
                    <a:pt x="593990" y="230188"/>
                    <a:pt x="593990" y="230188"/>
                    <a:pt x="461698" y="230188"/>
                  </a:cubicBezTo>
                  <a:cubicBezTo>
                    <a:pt x="443324" y="230188"/>
                    <a:pt x="428625" y="215371"/>
                    <a:pt x="428625" y="196851"/>
                  </a:cubicBezTo>
                  <a:cubicBezTo>
                    <a:pt x="428625" y="179256"/>
                    <a:pt x="443324" y="163513"/>
                    <a:pt x="461698" y="163513"/>
                  </a:cubicBezTo>
                  <a:close/>
                  <a:moveTo>
                    <a:pt x="197644" y="0"/>
                  </a:moveTo>
                  <a:cubicBezTo>
                    <a:pt x="306800" y="0"/>
                    <a:pt x="395288" y="88133"/>
                    <a:pt x="395288" y="196850"/>
                  </a:cubicBezTo>
                  <a:cubicBezTo>
                    <a:pt x="395288" y="305567"/>
                    <a:pt x="306800" y="393700"/>
                    <a:pt x="197644" y="393700"/>
                  </a:cubicBezTo>
                  <a:cubicBezTo>
                    <a:pt x="88488" y="393700"/>
                    <a:pt x="0" y="305567"/>
                    <a:pt x="0" y="196850"/>
                  </a:cubicBezTo>
                  <a:cubicBezTo>
                    <a:pt x="0" y="88133"/>
                    <a:pt x="88488" y="0"/>
                    <a:pt x="19764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ExtraShape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FB850A06-54BB-460D-B988-68400AEE9422}"/>
                </a:ext>
              </a:extLst>
            </p:cNvPr>
            <p:cNvSpPr/>
            <p:nvPr/>
          </p:nvSpPr>
          <p:spPr bwMode="auto">
            <a:xfrm>
              <a:off x="3570351" y="2681030"/>
              <a:ext cx="369317" cy="3693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ExtraShape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83DEB58B-AFA2-4D59-BD1F-F1650FF29495}"/>
                </a:ext>
              </a:extLst>
            </p:cNvPr>
            <p:cNvSpPr/>
            <p:nvPr/>
          </p:nvSpPr>
          <p:spPr bwMode="auto">
            <a:xfrm>
              <a:off x="4298291" y="3617287"/>
              <a:ext cx="1342485" cy="1226175"/>
            </a:xfrm>
            <a:custGeom>
              <a:avLst/>
              <a:gdLst>
                <a:gd name="T0" fmla="*/ 1142 w 1178"/>
                <a:gd name="T1" fmla="*/ 1006 h 1078"/>
                <a:gd name="T2" fmla="*/ 721 w 1178"/>
                <a:gd name="T3" fmla="*/ 1006 h 1078"/>
                <a:gd name="T4" fmla="*/ 721 w 1178"/>
                <a:gd name="T5" fmla="*/ 791 h 1078"/>
                <a:gd name="T6" fmla="*/ 828 w 1178"/>
                <a:gd name="T7" fmla="*/ 791 h 1078"/>
                <a:gd name="T8" fmla="*/ 862 w 1178"/>
                <a:gd name="T9" fmla="*/ 767 h 1078"/>
                <a:gd name="T10" fmla="*/ 1114 w 1178"/>
                <a:gd name="T11" fmla="*/ 48 h 1078"/>
                <a:gd name="T12" fmla="*/ 1109 w 1178"/>
                <a:gd name="T13" fmla="*/ 15 h 1078"/>
                <a:gd name="T14" fmla="*/ 1080 w 1178"/>
                <a:gd name="T15" fmla="*/ 0 h 1078"/>
                <a:gd name="T16" fmla="*/ 864 w 1178"/>
                <a:gd name="T17" fmla="*/ 0 h 1078"/>
                <a:gd name="T18" fmla="*/ 505 w 1178"/>
                <a:gd name="T19" fmla="*/ 0 h 1078"/>
                <a:gd name="T20" fmla="*/ 289 w 1178"/>
                <a:gd name="T21" fmla="*/ 0 h 1078"/>
                <a:gd name="T22" fmla="*/ 256 w 1178"/>
                <a:gd name="T23" fmla="*/ 24 h 1078"/>
                <a:gd name="T24" fmla="*/ 4 w 1178"/>
                <a:gd name="T25" fmla="*/ 743 h 1078"/>
                <a:gd name="T26" fmla="*/ 9 w 1178"/>
                <a:gd name="T27" fmla="*/ 776 h 1078"/>
                <a:gd name="T28" fmla="*/ 38 w 1178"/>
                <a:gd name="T29" fmla="*/ 791 h 1078"/>
                <a:gd name="T30" fmla="*/ 218 w 1178"/>
                <a:gd name="T31" fmla="*/ 791 h 1078"/>
                <a:gd name="T32" fmla="*/ 218 w 1178"/>
                <a:gd name="T33" fmla="*/ 1006 h 1078"/>
                <a:gd name="T34" fmla="*/ 38 w 1178"/>
                <a:gd name="T35" fmla="*/ 1006 h 1078"/>
                <a:gd name="T36" fmla="*/ 2 w 1178"/>
                <a:gd name="T37" fmla="*/ 1042 h 1078"/>
                <a:gd name="T38" fmla="*/ 38 w 1178"/>
                <a:gd name="T39" fmla="*/ 1078 h 1078"/>
                <a:gd name="T40" fmla="*/ 1142 w 1178"/>
                <a:gd name="T41" fmla="*/ 1078 h 1078"/>
                <a:gd name="T42" fmla="*/ 1178 w 1178"/>
                <a:gd name="T43" fmla="*/ 1042 h 1078"/>
                <a:gd name="T44" fmla="*/ 1142 w 1178"/>
                <a:gd name="T45" fmla="*/ 1006 h 1078"/>
                <a:gd name="T46" fmla="*/ 649 w 1178"/>
                <a:gd name="T47" fmla="*/ 1006 h 1078"/>
                <a:gd name="T48" fmla="*/ 289 w 1178"/>
                <a:gd name="T49" fmla="*/ 1006 h 1078"/>
                <a:gd name="T50" fmla="*/ 289 w 1178"/>
                <a:gd name="T51" fmla="*/ 791 h 1078"/>
                <a:gd name="T52" fmla="*/ 613 w 1178"/>
                <a:gd name="T53" fmla="*/ 791 h 1078"/>
                <a:gd name="T54" fmla="*/ 649 w 1178"/>
                <a:gd name="T55" fmla="*/ 791 h 1078"/>
                <a:gd name="T56" fmla="*/ 649 w 1178"/>
                <a:gd name="T57" fmla="*/ 100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8" h="1078">
                  <a:moveTo>
                    <a:pt x="1142" y="1006"/>
                  </a:moveTo>
                  <a:cubicBezTo>
                    <a:pt x="721" y="1006"/>
                    <a:pt x="721" y="1006"/>
                    <a:pt x="721" y="1006"/>
                  </a:cubicBezTo>
                  <a:cubicBezTo>
                    <a:pt x="721" y="791"/>
                    <a:pt x="721" y="791"/>
                    <a:pt x="721" y="791"/>
                  </a:cubicBezTo>
                  <a:cubicBezTo>
                    <a:pt x="828" y="791"/>
                    <a:pt x="828" y="791"/>
                    <a:pt x="828" y="791"/>
                  </a:cubicBezTo>
                  <a:cubicBezTo>
                    <a:pt x="844" y="791"/>
                    <a:pt x="857" y="781"/>
                    <a:pt x="862" y="767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8" y="37"/>
                    <a:pt x="1116" y="25"/>
                    <a:pt x="1109" y="15"/>
                  </a:cubicBezTo>
                  <a:cubicBezTo>
                    <a:pt x="1102" y="6"/>
                    <a:pt x="1092" y="0"/>
                    <a:pt x="108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74" y="0"/>
                    <a:pt x="261" y="10"/>
                    <a:pt x="256" y="24"/>
                  </a:cubicBezTo>
                  <a:cubicBezTo>
                    <a:pt x="4" y="743"/>
                    <a:pt x="4" y="743"/>
                    <a:pt x="4" y="743"/>
                  </a:cubicBezTo>
                  <a:cubicBezTo>
                    <a:pt x="0" y="754"/>
                    <a:pt x="2" y="766"/>
                    <a:pt x="9" y="776"/>
                  </a:cubicBezTo>
                  <a:cubicBezTo>
                    <a:pt x="15" y="785"/>
                    <a:pt x="26" y="791"/>
                    <a:pt x="38" y="791"/>
                  </a:cubicBezTo>
                  <a:cubicBezTo>
                    <a:pt x="218" y="791"/>
                    <a:pt x="218" y="791"/>
                    <a:pt x="218" y="791"/>
                  </a:cubicBezTo>
                  <a:cubicBezTo>
                    <a:pt x="218" y="1006"/>
                    <a:pt x="218" y="1006"/>
                    <a:pt x="218" y="1006"/>
                  </a:cubicBezTo>
                  <a:cubicBezTo>
                    <a:pt x="38" y="1006"/>
                    <a:pt x="38" y="1006"/>
                    <a:pt x="38" y="1006"/>
                  </a:cubicBezTo>
                  <a:cubicBezTo>
                    <a:pt x="18" y="1006"/>
                    <a:pt x="2" y="1022"/>
                    <a:pt x="2" y="1042"/>
                  </a:cubicBezTo>
                  <a:cubicBezTo>
                    <a:pt x="2" y="1062"/>
                    <a:pt x="18" y="1078"/>
                    <a:pt x="38" y="1078"/>
                  </a:cubicBezTo>
                  <a:cubicBezTo>
                    <a:pt x="1142" y="1078"/>
                    <a:pt x="1142" y="1078"/>
                    <a:pt x="1142" y="1078"/>
                  </a:cubicBezTo>
                  <a:cubicBezTo>
                    <a:pt x="1162" y="1078"/>
                    <a:pt x="1178" y="1062"/>
                    <a:pt x="1178" y="1042"/>
                  </a:cubicBezTo>
                  <a:cubicBezTo>
                    <a:pt x="1178" y="1022"/>
                    <a:pt x="1162" y="1006"/>
                    <a:pt x="1142" y="1006"/>
                  </a:cubicBezTo>
                  <a:close/>
                  <a:moveTo>
                    <a:pt x="649" y="1006"/>
                  </a:moveTo>
                  <a:cubicBezTo>
                    <a:pt x="289" y="1006"/>
                    <a:pt x="289" y="1006"/>
                    <a:pt x="289" y="1006"/>
                  </a:cubicBezTo>
                  <a:cubicBezTo>
                    <a:pt x="289" y="791"/>
                    <a:pt x="289" y="791"/>
                    <a:pt x="289" y="791"/>
                  </a:cubicBezTo>
                  <a:cubicBezTo>
                    <a:pt x="613" y="791"/>
                    <a:pt x="613" y="791"/>
                    <a:pt x="613" y="791"/>
                  </a:cubicBezTo>
                  <a:cubicBezTo>
                    <a:pt x="649" y="791"/>
                    <a:pt x="649" y="791"/>
                    <a:pt x="649" y="791"/>
                  </a:cubicBezTo>
                  <a:lnTo>
                    <a:pt x="649" y="1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88527498-73D4-498D-8BA9-6AA8AED884D7}"/>
                </a:ext>
              </a:extLst>
            </p:cNvPr>
            <p:cNvSpPr/>
            <p:nvPr/>
          </p:nvSpPr>
          <p:spPr bwMode="auto">
            <a:xfrm>
              <a:off x="4398830" y="3698112"/>
              <a:ext cx="1072412" cy="737281"/>
            </a:xfrm>
            <a:custGeom>
              <a:avLst/>
              <a:gdLst>
                <a:gd name="connsiteX0" fmla="*/ 631825 w 863601"/>
                <a:gd name="connsiteY0" fmla="*/ 296862 h 593724"/>
                <a:gd name="connsiteX1" fmla="*/ 760413 w 863601"/>
                <a:gd name="connsiteY1" fmla="*/ 296862 h 593724"/>
                <a:gd name="connsiteX2" fmla="*/ 655638 w 863601"/>
                <a:gd name="connsiteY2" fmla="*/ 593724 h 593724"/>
                <a:gd name="connsiteX3" fmla="*/ 527050 w 863601"/>
                <a:gd name="connsiteY3" fmla="*/ 593724 h 593724"/>
                <a:gd name="connsiteX4" fmla="*/ 301626 w 863601"/>
                <a:gd name="connsiteY4" fmla="*/ 296862 h 593724"/>
                <a:gd name="connsiteX5" fmla="*/ 561976 w 863601"/>
                <a:gd name="connsiteY5" fmla="*/ 296862 h 593724"/>
                <a:gd name="connsiteX6" fmla="*/ 457201 w 863601"/>
                <a:gd name="connsiteY6" fmla="*/ 593724 h 593724"/>
                <a:gd name="connsiteX7" fmla="*/ 198438 w 863601"/>
                <a:gd name="connsiteY7" fmla="*/ 593724 h 593724"/>
                <a:gd name="connsiteX8" fmla="*/ 104775 w 863601"/>
                <a:gd name="connsiteY8" fmla="*/ 296862 h 593724"/>
                <a:gd name="connsiteX9" fmla="*/ 231775 w 863601"/>
                <a:gd name="connsiteY9" fmla="*/ 296862 h 593724"/>
                <a:gd name="connsiteX10" fmla="*/ 128587 w 863601"/>
                <a:gd name="connsiteY10" fmla="*/ 593724 h 593724"/>
                <a:gd name="connsiteX11" fmla="*/ 0 w 863601"/>
                <a:gd name="connsiteY11" fmla="*/ 593724 h 593724"/>
                <a:gd name="connsiteX12" fmla="*/ 736258 w 863601"/>
                <a:gd name="connsiteY12" fmla="*/ 0 h 593724"/>
                <a:gd name="connsiteX13" fmla="*/ 863601 w 863601"/>
                <a:gd name="connsiteY13" fmla="*/ 0 h 593724"/>
                <a:gd name="connsiteX14" fmla="*/ 782981 w 863601"/>
                <a:gd name="connsiteY14" fmla="*/ 231775 h 593724"/>
                <a:gd name="connsiteX15" fmla="*/ 778401 w 863601"/>
                <a:gd name="connsiteY15" fmla="*/ 230859 h 593724"/>
                <a:gd name="connsiteX16" fmla="*/ 655638 w 863601"/>
                <a:gd name="connsiteY16" fmla="*/ 230859 h 593724"/>
                <a:gd name="connsiteX17" fmla="*/ 736258 w 863601"/>
                <a:gd name="connsiteY17" fmla="*/ 0 h 593724"/>
                <a:gd name="connsiteX18" fmla="*/ 406400 w 863601"/>
                <a:gd name="connsiteY18" fmla="*/ 0 h 593724"/>
                <a:gd name="connsiteX19" fmla="*/ 666750 w 863601"/>
                <a:gd name="connsiteY19" fmla="*/ 0 h 593724"/>
                <a:gd name="connsiteX20" fmla="*/ 585788 w 863601"/>
                <a:gd name="connsiteY20" fmla="*/ 231775 h 593724"/>
                <a:gd name="connsiteX21" fmla="*/ 323850 w 863601"/>
                <a:gd name="connsiteY21" fmla="*/ 231775 h 593724"/>
                <a:gd name="connsiteX22" fmla="*/ 207963 w 863601"/>
                <a:gd name="connsiteY22" fmla="*/ 0 h 593724"/>
                <a:gd name="connsiteX23" fmla="*/ 334963 w 863601"/>
                <a:gd name="connsiteY23" fmla="*/ 0 h 593724"/>
                <a:gd name="connsiteX24" fmla="*/ 254000 w 863601"/>
                <a:gd name="connsiteY24" fmla="*/ 231775 h 593724"/>
                <a:gd name="connsiteX25" fmla="*/ 127000 w 863601"/>
                <a:gd name="connsiteY25" fmla="*/ 231775 h 59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3601" h="593724">
                  <a:moveTo>
                    <a:pt x="631825" y="296862"/>
                  </a:moveTo>
                  <a:lnTo>
                    <a:pt x="760413" y="296862"/>
                  </a:lnTo>
                  <a:lnTo>
                    <a:pt x="655638" y="593724"/>
                  </a:lnTo>
                  <a:lnTo>
                    <a:pt x="527050" y="593724"/>
                  </a:lnTo>
                  <a:close/>
                  <a:moveTo>
                    <a:pt x="301626" y="296862"/>
                  </a:moveTo>
                  <a:lnTo>
                    <a:pt x="561976" y="296862"/>
                  </a:lnTo>
                  <a:lnTo>
                    <a:pt x="457201" y="593724"/>
                  </a:lnTo>
                  <a:lnTo>
                    <a:pt x="198438" y="593724"/>
                  </a:lnTo>
                  <a:close/>
                  <a:moveTo>
                    <a:pt x="104775" y="296862"/>
                  </a:moveTo>
                  <a:lnTo>
                    <a:pt x="231775" y="296862"/>
                  </a:lnTo>
                  <a:lnTo>
                    <a:pt x="128587" y="593724"/>
                  </a:lnTo>
                  <a:lnTo>
                    <a:pt x="0" y="593724"/>
                  </a:lnTo>
                  <a:close/>
                  <a:moveTo>
                    <a:pt x="736258" y="0"/>
                  </a:moveTo>
                  <a:lnTo>
                    <a:pt x="863601" y="0"/>
                  </a:lnTo>
                  <a:cubicBezTo>
                    <a:pt x="863601" y="0"/>
                    <a:pt x="863601" y="0"/>
                    <a:pt x="782981" y="231775"/>
                  </a:cubicBezTo>
                  <a:cubicBezTo>
                    <a:pt x="781149" y="230859"/>
                    <a:pt x="780233" y="230859"/>
                    <a:pt x="778401" y="230859"/>
                  </a:cubicBezTo>
                  <a:cubicBezTo>
                    <a:pt x="778401" y="230859"/>
                    <a:pt x="778401" y="230859"/>
                    <a:pt x="655638" y="230859"/>
                  </a:cubicBezTo>
                  <a:cubicBezTo>
                    <a:pt x="655638" y="230859"/>
                    <a:pt x="655638" y="230859"/>
                    <a:pt x="736258" y="0"/>
                  </a:cubicBezTo>
                  <a:close/>
                  <a:moveTo>
                    <a:pt x="406400" y="0"/>
                  </a:moveTo>
                  <a:lnTo>
                    <a:pt x="666750" y="0"/>
                  </a:lnTo>
                  <a:lnTo>
                    <a:pt x="585788" y="231775"/>
                  </a:lnTo>
                  <a:lnTo>
                    <a:pt x="323850" y="231775"/>
                  </a:lnTo>
                  <a:close/>
                  <a:moveTo>
                    <a:pt x="207963" y="0"/>
                  </a:moveTo>
                  <a:lnTo>
                    <a:pt x="334963" y="0"/>
                  </a:lnTo>
                  <a:lnTo>
                    <a:pt x="254000" y="231775"/>
                  </a:lnTo>
                  <a:lnTo>
                    <a:pt x="127000" y="231775"/>
                  </a:lnTo>
                  <a:close/>
                </a:path>
              </a:pathLst>
            </a:custGeom>
            <a:solidFill>
              <a:srgbClr val="95D6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ExtraShape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20B6CCE4-9091-4CB8-86AF-004B99E20D4A}"/>
                </a:ext>
              </a:extLst>
            </p:cNvPr>
            <p:cNvSpPr/>
            <p:nvPr/>
          </p:nvSpPr>
          <p:spPr bwMode="auto">
            <a:xfrm>
              <a:off x="5424757" y="3617287"/>
              <a:ext cx="1342485" cy="1226175"/>
            </a:xfrm>
            <a:custGeom>
              <a:avLst/>
              <a:gdLst>
                <a:gd name="T0" fmla="*/ 1142 w 1178"/>
                <a:gd name="T1" fmla="*/ 1006 h 1078"/>
                <a:gd name="T2" fmla="*/ 721 w 1178"/>
                <a:gd name="T3" fmla="*/ 1006 h 1078"/>
                <a:gd name="T4" fmla="*/ 721 w 1178"/>
                <a:gd name="T5" fmla="*/ 791 h 1078"/>
                <a:gd name="T6" fmla="*/ 828 w 1178"/>
                <a:gd name="T7" fmla="*/ 791 h 1078"/>
                <a:gd name="T8" fmla="*/ 862 w 1178"/>
                <a:gd name="T9" fmla="*/ 767 h 1078"/>
                <a:gd name="T10" fmla="*/ 1114 w 1178"/>
                <a:gd name="T11" fmla="*/ 48 h 1078"/>
                <a:gd name="T12" fmla="*/ 1109 w 1178"/>
                <a:gd name="T13" fmla="*/ 15 h 1078"/>
                <a:gd name="T14" fmla="*/ 1080 w 1178"/>
                <a:gd name="T15" fmla="*/ 0 h 1078"/>
                <a:gd name="T16" fmla="*/ 864 w 1178"/>
                <a:gd name="T17" fmla="*/ 0 h 1078"/>
                <a:gd name="T18" fmla="*/ 505 w 1178"/>
                <a:gd name="T19" fmla="*/ 0 h 1078"/>
                <a:gd name="T20" fmla="*/ 289 w 1178"/>
                <a:gd name="T21" fmla="*/ 0 h 1078"/>
                <a:gd name="T22" fmla="*/ 256 w 1178"/>
                <a:gd name="T23" fmla="*/ 24 h 1078"/>
                <a:gd name="T24" fmla="*/ 4 w 1178"/>
                <a:gd name="T25" fmla="*/ 743 h 1078"/>
                <a:gd name="T26" fmla="*/ 9 w 1178"/>
                <a:gd name="T27" fmla="*/ 776 h 1078"/>
                <a:gd name="T28" fmla="*/ 38 w 1178"/>
                <a:gd name="T29" fmla="*/ 791 h 1078"/>
                <a:gd name="T30" fmla="*/ 218 w 1178"/>
                <a:gd name="T31" fmla="*/ 791 h 1078"/>
                <a:gd name="T32" fmla="*/ 218 w 1178"/>
                <a:gd name="T33" fmla="*/ 1006 h 1078"/>
                <a:gd name="T34" fmla="*/ 38 w 1178"/>
                <a:gd name="T35" fmla="*/ 1006 h 1078"/>
                <a:gd name="T36" fmla="*/ 2 w 1178"/>
                <a:gd name="T37" fmla="*/ 1042 h 1078"/>
                <a:gd name="T38" fmla="*/ 38 w 1178"/>
                <a:gd name="T39" fmla="*/ 1078 h 1078"/>
                <a:gd name="T40" fmla="*/ 1142 w 1178"/>
                <a:gd name="T41" fmla="*/ 1078 h 1078"/>
                <a:gd name="T42" fmla="*/ 1178 w 1178"/>
                <a:gd name="T43" fmla="*/ 1042 h 1078"/>
                <a:gd name="T44" fmla="*/ 1142 w 1178"/>
                <a:gd name="T45" fmla="*/ 1006 h 1078"/>
                <a:gd name="T46" fmla="*/ 649 w 1178"/>
                <a:gd name="T47" fmla="*/ 1006 h 1078"/>
                <a:gd name="T48" fmla="*/ 289 w 1178"/>
                <a:gd name="T49" fmla="*/ 1006 h 1078"/>
                <a:gd name="T50" fmla="*/ 289 w 1178"/>
                <a:gd name="T51" fmla="*/ 791 h 1078"/>
                <a:gd name="T52" fmla="*/ 613 w 1178"/>
                <a:gd name="T53" fmla="*/ 791 h 1078"/>
                <a:gd name="T54" fmla="*/ 649 w 1178"/>
                <a:gd name="T55" fmla="*/ 791 h 1078"/>
                <a:gd name="T56" fmla="*/ 649 w 1178"/>
                <a:gd name="T57" fmla="*/ 100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8" h="1078">
                  <a:moveTo>
                    <a:pt x="1142" y="1006"/>
                  </a:moveTo>
                  <a:cubicBezTo>
                    <a:pt x="721" y="1006"/>
                    <a:pt x="721" y="1006"/>
                    <a:pt x="721" y="1006"/>
                  </a:cubicBezTo>
                  <a:cubicBezTo>
                    <a:pt x="721" y="791"/>
                    <a:pt x="721" y="791"/>
                    <a:pt x="721" y="791"/>
                  </a:cubicBezTo>
                  <a:cubicBezTo>
                    <a:pt x="828" y="791"/>
                    <a:pt x="828" y="791"/>
                    <a:pt x="828" y="791"/>
                  </a:cubicBezTo>
                  <a:cubicBezTo>
                    <a:pt x="844" y="791"/>
                    <a:pt x="857" y="781"/>
                    <a:pt x="862" y="767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8" y="37"/>
                    <a:pt x="1116" y="25"/>
                    <a:pt x="1109" y="15"/>
                  </a:cubicBezTo>
                  <a:cubicBezTo>
                    <a:pt x="1102" y="6"/>
                    <a:pt x="1092" y="0"/>
                    <a:pt x="108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74" y="0"/>
                    <a:pt x="261" y="10"/>
                    <a:pt x="256" y="24"/>
                  </a:cubicBezTo>
                  <a:cubicBezTo>
                    <a:pt x="4" y="743"/>
                    <a:pt x="4" y="743"/>
                    <a:pt x="4" y="743"/>
                  </a:cubicBezTo>
                  <a:cubicBezTo>
                    <a:pt x="0" y="754"/>
                    <a:pt x="2" y="766"/>
                    <a:pt x="9" y="776"/>
                  </a:cubicBezTo>
                  <a:cubicBezTo>
                    <a:pt x="15" y="785"/>
                    <a:pt x="26" y="791"/>
                    <a:pt x="38" y="791"/>
                  </a:cubicBezTo>
                  <a:cubicBezTo>
                    <a:pt x="218" y="791"/>
                    <a:pt x="218" y="791"/>
                    <a:pt x="218" y="791"/>
                  </a:cubicBezTo>
                  <a:cubicBezTo>
                    <a:pt x="218" y="1006"/>
                    <a:pt x="218" y="1006"/>
                    <a:pt x="218" y="1006"/>
                  </a:cubicBezTo>
                  <a:cubicBezTo>
                    <a:pt x="38" y="1006"/>
                    <a:pt x="38" y="1006"/>
                    <a:pt x="38" y="1006"/>
                  </a:cubicBezTo>
                  <a:cubicBezTo>
                    <a:pt x="18" y="1006"/>
                    <a:pt x="2" y="1022"/>
                    <a:pt x="2" y="1042"/>
                  </a:cubicBezTo>
                  <a:cubicBezTo>
                    <a:pt x="2" y="1062"/>
                    <a:pt x="18" y="1078"/>
                    <a:pt x="38" y="1078"/>
                  </a:cubicBezTo>
                  <a:cubicBezTo>
                    <a:pt x="1142" y="1078"/>
                    <a:pt x="1142" y="1078"/>
                    <a:pt x="1142" y="1078"/>
                  </a:cubicBezTo>
                  <a:cubicBezTo>
                    <a:pt x="1162" y="1078"/>
                    <a:pt x="1178" y="1062"/>
                    <a:pt x="1178" y="1042"/>
                  </a:cubicBezTo>
                  <a:cubicBezTo>
                    <a:pt x="1178" y="1022"/>
                    <a:pt x="1162" y="1006"/>
                    <a:pt x="1142" y="1006"/>
                  </a:cubicBezTo>
                  <a:close/>
                  <a:moveTo>
                    <a:pt x="649" y="1006"/>
                  </a:moveTo>
                  <a:cubicBezTo>
                    <a:pt x="289" y="1006"/>
                    <a:pt x="289" y="1006"/>
                    <a:pt x="289" y="1006"/>
                  </a:cubicBezTo>
                  <a:cubicBezTo>
                    <a:pt x="289" y="791"/>
                    <a:pt x="289" y="791"/>
                    <a:pt x="289" y="791"/>
                  </a:cubicBezTo>
                  <a:cubicBezTo>
                    <a:pt x="613" y="791"/>
                    <a:pt x="613" y="791"/>
                    <a:pt x="613" y="791"/>
                  </a:cubicBezTo>
                  <a:cubicBezTo>
                    <a:pt x="649" y="791"/>
                    <a:pt x="649" y="791"/>
                    <a:pt x="649" y="791"/>
                  </a:cubicBezTo>
                  <a:lnTo>
                    <a:pt x="649" y="1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3C588E34-3234-436F-A40B-EFEA63CC7DE9}"/>
                </a:ext>
              </a:extLst>
            </p:cNvPr>
            <p:cNvSpPr/>
            <p:nvPr/>
          </p:nvSpPr>
          <p:spPr bwMode="auto">
            <a:xfrm>
              <a:off x="5525296" y="3698112"/>
              <a:ext cx="1072412" cy="737281"/>
            </a:xfrm>
            <a:custGeom>
              <a:avLst/>
              <a:gdLst>
                <a:gd name="connsiteX0" fmla="*/ 631825 w 863601"/>
                <a:gd name="connsiteY0" fmla="*/ 296862 h 593724"/>
                <a:gd name="connsiteX1" fmla="*/ 760413 w 863601"/>
                <a:gd name="connsiteY1" fmla="*/ 296862 h 593724"/>
                <a:gd name="connsiteX2" fmla="*/ 655638 w 863601"/>
                <a:gd name="connsiteY2" fmla="*/ 593724 h 593724"/>
                <a:gd name="connsiteX3" fmla="*/ 527050 w 863601"/>
                <a:gd name="connsiteY3" fmla="*/ 593724 h 593724"/>
                <a:gd name="connsiteX4" fmla="*/ 301626 w 863601"/>
                <a:gd name="connsiteY4" fmla="*/ 296862 h 593724"/>
                <a:gd name="connsiteX5" fmla="*/ 561976 w 863601"/>
                <a:gd name="connsiteY5" fmla="*/ 296862 h 593724"/>
                <a:gd name="connsiteX6" fmla="*/ 457201 w 863601"/>
                <a:gd name="connsiteY6" fmla="*/ 593724 h 593724"/>
                <a:gd name="connsiteX7" fmla="*/ 198438 w 863601"/>
                <a:gd name="connsiteY7" fmla="*/ 593724 h 593724"/>
                <a:gd name="connsiteX8" fmla="*/ 104775 w 863601"/>
                <a:gd name="connsiteY8" fmla="*/ 296862 h 593724"/>
                <a:gd name="connsiteX9" fmla="*/ 231775 w 863601"/>
                <a:gd name="connsiteY9" fmla="*/ 296862 h 593724"/>
                <a:gd name="connsiteX10" fmla="*/ 128587 w 863601"/>
                <a:gd name="connsiteY10" fmla="*/ 593724 h 593724"/>
                <a:gd name="connsiteX11" fmla="*/ 0 w 863601"/>
                <a:gd name="connsiteY11" fmla="*/ 593724 h 593724"/>
                <a:gd name="connsiteX12" fmla="*/ 736258 w 863601"/>
                <a:gd name="connsiteY12" fmla="*/ 0 h 593724"/>
                <a:gd name="connsiteX13" fmla="*/ 863601 w 863601"/>
                <a:gd name="connsiteY13" fmla="*/ 0 h 593724"/>
                <a:gd name="connsiteX14" fmla="*/ 782981 w 863601"/>
                <a:gd name="connsiteY14" fmla="*/ 231775 h 593724"/>
                <a:gd name="connsiteX15" fmla="*/ 778401 w 863601"/>
                <a:gd name="connsiteY15" fmla="*/ 230859 h 593724"/>
                <a:gd name="connsiteX16" fmla="*/ 655638 w 863601"/>
                <a:gd name="connsiteY16" fmla="*/ 230859 h 593724"/>
                <a:gd name="connsiteX17" fmla="*/ 736258 w 863601"/>
                <a:gd name="connsiteY17" fmla="*/ 0 h 593724"/>
                <a:gd name="connsiteX18" fmla="*/ 406400 w 863601"/>
                <a:gd name="connsiteY18" fmla="*/ 0 h 593724"/>
                <a:gd name="connsiteX19" fmla="*/ 666750 w 863601"/>
                <a:gd name="connsiteY19" fmla="*/ 0 h 593724"/>
                <a:gd name="connsiteX20" fmla="*/ 585788 w 863601"/>
                <a:gd name="connsiteY20" fmla="*/ 231775 h 593724"/>
                <a:gd name="connsiteX21" fmla="*/ 323850 w 863601"/>
                <a:gd name="connsiteY21" fmla="*/ 231775 h 593724"/>
                <a:gd name="connsiteX22" fmla="*/ 207963 w 863601"/>
                <a:gd name="connsiteY22" fmla="*/ 0 h 593724"/>
                <a:gd name="connsiteX23" fmla="*/ 334963 w 863601"/>
                <a:gd name="connsiteY23" fmla="*/ 0 h 593724"/>
                <a:gd name="connsiteX24" fmla="*/ 254000 w 863601"/>
                <a:gd name="connsiteY24" fmla="*/ 231775 h 593724"/>
                <a:gd name="connsiteX25" fmla="*/ 127000 w 863601"/>
                <a:gd name="connsiteY25" fmla="*/ 231775 h 59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3601" h="593724">
                  <a:moveTo>
                    <a:pt x="631825" y="296862"/>
                  </a:moveTo>
                  <a:lnTo>
                    <a:pt x="760413" y="296862"/>
                  </a:lnTo>
                  <a:lnTo>
                    <a:pt x="655638" y="593724"/>
                  </a:lnTo>
                  <a:lnTo>
                    <a:pt x="527050" y="593724"/>
                  </a:lnTo>
                  <a:close/>
                  <a:moveTo>
                    <a:pt x="301626" y="296862"/>
                  </a:moveTo>
                  <a:lnTo>
                    <a:pt x="561976" y="296862"/>
                  </a:lnTo>
                  <a:lnTo>
                    <a:pt x="457201" y="593724"/>
                  </a:lnTo>
                  <a:lnTo>
                    <a:pt x="198438" y="593724"/>
                  </a:lnTo>
                  <a:close/>
                  <a:moveTo>
                    <a:pt x="104775" y="296862"/>
                  </a:moveTo>
                  <a:lnTo>
                    <a:pt x="231775" y="296862"/>
                  </a:lnTo>
                  <a:lnTo>
                    <a:pt x="128587" y="593724"/>
                  </a:lnTo>
                  <a:lnTo>
                    <a:pt x="0" y="593724"/>
                  </a:lnTo>
                  <a:close/>
                  <a:moveTo>
                    <a:pt x="736258" y="0"/>
                  </a:moveTo>
                  <a:lnTo>
                    <a:pt x="863601" y="0"/>
                  </a:lnTo>
                  <a:cubicBezTo>
                    <a:pt x="863601" y="0"/>
                    <a:pt x="863601" y="0"/>
                    <a:pt x="782981" y="231775"/>
                  </a:cubicBezTo>
                  <a:cubicBezTo>
                    <a:pt x="781149" y="230859"/>
                    <a:pt x="780233" y="230859"/>
                    <a:pt x="778401" y="230859"/>
                  </a:cubicBezTo>
                  <a:cubicBezTo>
                    <a:pt x="778401" y="230859"/>
                    <a:pt x="778401" y="230859"/>
                    <a:pt x="655638" y="230859"/>
                  </a:cubicBezTo>
                  <a:cubicBezTo>
                    <a:pt x="655638" y="230859"/>
                    <a:pt x="655638" y="230859"/>
                    <a:pt x="736258" y="0"/>
                  </a:cubicBezTo>
                  <a:close/>
                  <a:moveTo>
                    <a:pt x="406400" y="0"/>
                  </a:moveTo>
                  <a:lnTo>
                    <a:pt x="666750" y="0"/>
                  </a:lnTo>
                  <a:lnTo>
                    <a:pt x="585788" y="231775"/>
                  </a:lnTo>
                  <a:lnTo>
                    <a:pt x="323850" y="231775"/>
                  </a:lnTo>
                  <a:close/>
                  <a:moveTo>
                    <a:pt x="207963" y="0"/>
                  </a:moveTo>
                  <a:lnTo>
                    <a:pt x="334963" y="0"/>
                  </a:lnTo>
                  <a:lnTo>
                    <a:pt x="254000" y="231775"/>
                  </a:lnTo>
                  <a:lnTo>
                    <a:pt x="127000" y="2317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5D6FF"/>
                </a:gs>
                <a:gs pos="100000">
                  <a:srgbClr val="E4E6EA"/>
                </a:gs>
                <a:gs pos="95000">
                  <a:srgbClr val="95D6FF"/>
                </a:gs>
                <a:gs pos="95100">
                  <a:srgbClr val="E4E6EA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ExtraShape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CF4427DC-5C84-49D4-BE92-98D409D40DAC}"/>
                </a:ext>
              </a:extLst>
            </p:cNvPr>
            <p:cNvSpPr/>
            <p:nvPr/>
          </p:nvSpPr>
          <p:spPr bwMode="auto">
            <a:xfrm>
              <a:off x="6551223" y="3617287"/>
              <a:ext cx="1342485" cy="1226175"/>
            </a:xfrm>
            <a:custGeom>
              <a:avLst/>
              <a:gdLst>
                <a:gd name="T0" fmla="*/ 1142 w 1178"/>
                <a:gd name="T1" fmla="*/ 1006 h 1078"/>
                <a:gd name="T2" fmla="*/ 721 w 1178"/>
                <a:gd name="T3" fmla="*/ 1006 h 1078"/>
                <a:gd name="T4" fmla="*/ 721 w 1178"/>
                <a:gd name="T5" fmla="*/ 791 h 1078"/>
                <a:gd name="T6" fmla="*/ 828 w 1178"/>
                <a:gd name="T7" fmla="*/ 791 h 1078"/>
                <a:gd name="T8" fmla="*/ 862 w 1178"/>
                <a:gd name="T9" fmla="*/ 767 h 1078"/>
                <a:gd name="T10" fmla="*/ 1114 w 1178"/>
                <a:gd name="T11" fmla="*/ 48 h 1078"/>
                <a:gd name="T12" fmla="*/ 1109 w 1178"/>
                <a:gd name="T13" fmla="*/ 15 h 1078"/>
                <a:gd name="T14" fmla="*/ 1080 w 1178"/>
                <a:gd name="T15" fmla="*/ 0 h 1078"/>
                <a:gd name="T16" fmla="*/ 864 w 1178"/>
                <a:gd name="T17" fmla="*/ 0 h 1078"/>
                <a:gd name="T18" fmla="*/ 505 w 1178"/>
                <a:gd name="T19" fmla="*/ 0 h 1078"/>
                <a:gd name="T20" fmla="*/ 289 w 1178"/>
                <a:gd name="T21" fmla="*/ 0 h 1078"/>
                <a:gd name="T22" fmla="*/ 256 w 1178"/>
                <a:gd name="T23" fmla="*/ 24 h 1078"/>
                <a:gd name="T24" fmla="*/ 4 w 1178"/>
                <a:gd name="T25" fmla="*/ 743 h 1078"/>
                <a:gd name="T26" fmla="*/ 9 w 1178"/>
                <a:gd name="T27" fmla="*/ 776 h 1078"/>
                <a:gd name="T28" fmla="*/ 38 w 1178"/>
                <a:gd name="T29" fmla="*/ 791 h 1078"/>
                <a:gd name="T30" fmla="*/ 218 w 1178"/>
                <a:gd name="T31" fmla="*/ 791 h 1078"/>
                <a:gd name="T32" fmla="*/ 218 w 1178"/>
                <a:gd name="T33" fmla="*/ 1006 h 1078"/>
                <a:gd name="T34" fmla="*/ 38 w 1178"/>
                <a:gd name="T35" fmla="*/ 1006 h 1078"/>
                <a:gd name="T36" fmla="*/ 2 w 1178"/>
                <a:gd name="T37" fmla="*/ 1042 h 1078"/>
                <a:gd name="T38" fmla="*/ 38 w 1178"/>
                <a:gd name="T39" fmla="*/ 1078 h 1078"/>
                <a:gd name="T40" fmla="*/ 1142 w 1178"/>
                <a:gd name="T41" fmla="*/ 1078 h 1078"/>
                <a:gd name="T42" fmla="*/ 1178 w 1178"/>
                <a:gd name="T43" fmla="*/ 1042 h 1078"/>
                <a:gd name="T44" fmla="*/ 1142 w 1178"/>
                <a:gd name="T45" fmla="*/ 1006 h 1078"/>
                <a:gd name="T46" fmla="*/ 649 w 1178"/>
                <a:gd name="T47" fmla="*/ 1006 h 1078"/>
                <a:gd name="T48" fmla="*/ 289 w 1178"/>
                <a:gd name="T49" fmla="*/ 1006 h 1078"/>
                <a:gd name="T50" fmla="*/ 289 w 1178"/>
                <a:gd name="T51" fmla="*/ 791 h 1078"/>
                <a:gd name="T52" fmla="*/ 613 w 1178"/>
                <a:gd name="T53" fmla="*/ 791 h 1078"/>
                <a:gd name="T54" fmla="*/ 649 w 1178"/>
                <a:gd name="T55" fmla="*/ 791 h 1078"/>
                <a:gd name="T56" fmla="*/ 649 w 1178"/>
                <a:gd name="T57" fmla="*/ 100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8" h="1078">
                  <a:moveTo>
                    <a:pt x="1142" y="1006"/>
                  </a:moveTo>
                  <a:cubicBezTo>
                    <a:pt x="721" y="1006"/>
                    <a:pt x="721" y="1006"/>
                    <a:pt x="721" y="1006"/>
                  </a:cubicBezTo>
                  <a:cubicBezTo>
                    <a:pt x="721" y="791"/>
                    <a:pt x="721" y="791"/>
                    <a:pt x="721" y="791"/>
                  </a:cubicBezTo>
                  <a:cubicBezTo>
                    <a:pt x="828" y="791"/>
                    <a:pt x="828" y="791"/>
                    <a:pt x="828" y="791"/>
                  </a:cubicBezTo>
                  <a:cubicBezTo>
                    <a:pt x="844" y="791"/>
                    <a:pt x="857" y="781"/>
                    <a:pt x="862" y="767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8" y="37"/>
                    <a:pt x="1116" y="25"/>
                    <a:pt x="1109" y="15"/>
                  </a:cubicBezTo>
                  <a:cubicBezTo>
                    <a:pt x="1102" y="6"/>
                    <a:pt x="1092" y="0"/>
                    <a:pt x="108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74" y="0"/>
                    <a:pt x="261" y="10"/>
                    <a:pt x="256" y="24"/>
                  </a:cubicBezTo>
                  <a:cubicBezTo>
                    <a:pt x="4" y="743"/>
                    <a:pt x="4" y="743"/>
                    <a:pt x="4" y="743"/>
                  </a:cubicBezTo>
                  <a:cubicBezTo>
                    <a:pt x="0" y="754"/>
                    <a:pt x="2" y="766"/>
                    <a:pt x="9" y="776"/>
                  </a:cubicBezTo>
                  <a:cubicBezTo>
                    <a:pt x="15" y="785"/>
                    <a:pt x="26" y="791"/>
                    <a:pt x="38" y="791"/>
                  </a:cubicBezTo>
                  <a:cubicBezTo>
                    <a:pt x="218" y="791"/>
                    <a:pt x="218" y="791"/>
                    <a:pt x="218" y="791"/>
                  </a:cubicBezTo>
                  <a:cubicBezTo>
                    <a:pt x="218" y="1006"/>
                    <a:pt x="218" y="1006"/>
                    <a:pt x="218" y="1006"/>
                  </a:cubicBezTo>
                  <a:cubicBezTo>
                    <a:pt x="38" y="1006"/>
                    <a:pt x="38" y="1006"/>
                    <a:pt x="38" y="1006"/>
                  </a:cubicBezTo>
                  <a:cubicBezTo>
                    <a:pt x="18" y="1006"/>
                    <a:pt x="2" y="1022"/>
                    <a:pt x="2" y="1042"/>
                  </a:cubicBezTo>
                  <a:cubicBezTo>
                    <a:pt x="2" y="1062"/>
                    <a:pt x="18" y="1078"/>
                    <a:pt x="38" y="1078"/>
                  </a:cubicBezTo>
                  <a:cubicBezTo>
                    <a:pt x="1142" y="1078"/>
                    <a:pt x="1142" y="1078"/>
                    <a:pt x="1142" y="1078"/>
                  </a:cubicBezTo>
                  <a:cubicBezTo>
                    <a:pt x="1162" y="1078"/>
                    <a:pt x="1178" y="1062"/>
                    <a:pt x="1178" y="1042"/>
                  </a:cubicBezTo>
                  <a:cubicBezTo>
                    <a:pt x="1178" y="1022"/>
                    <a:pt x="1162" y="1006"/>
                    <a:pt x="1142" y="1006"/>
                  </a:cubicBezTo>
                  <a:close/>
                  <a:moveTo>
                    <a:pt x="649" y="1006"/>
                  </a:moveTo>
                  <a:cubicBezTo>
                    <a:pt x="289" y="1006"/>
                    <a:pt x="289" y="1006"/>
                    <a:pt x="289" y="1006"/>
                  </a:cubicBezTo>
                  <a:cubicBezTo>
                    <a:pt x="289" y="791"/>
                    <a:pt x="289" y="791"/>
                    <a:pt x="289" y="791"/>
                  </a:cubicBezTo>
                  <a:cubicBezTo>
                    <a:pt x="613" y="791"/>
                    <a:pt x="613" y="791"/>
                    <a:pt x="613" y="791"/>
                  </a:cubicBezTo>
                  <a:cubicBezTo>
                    <a:pt x="649" y="791"/>
                    <a:pt x="649" y="791"/>
                    <a:pt x="649" y="791"/>
                  </a:cubicBezTo>
                  <a:lnTo>
                    <a:pt x="649" y="1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CE89E0E2-BBF8-4D29-98A0-90301D8E3E22}"/>
                </a:ext>
              </a:extLst>
            </p:cNvPr>
            <p:cNvSpPr/>
            <p:nvPr/>
          </p:nvSpPr>
          <p:spPr bwMode="auto">
            <a:xfrm>
              <a:off x="6651762" y="3698112"/>
              <a:ext cx="1072412" cy="737281"/>
            </a:xfrm>
            <a:custGeom>
              <a:avLst/>
              <a:gdLst>
                <a:gd name="connsiteX0" fmla="*/ 631825 w 863601"/>
                <a:gd name="connsiteY0" fmla="*/ 296862 h 593724"/>
                <a:gd name="connsiteX1" fmla="*/ 760413 w 863601"/>
                <a:gd name="connsiteY1" fmla="*/ 296862 h 593724"/>
                <a:gd name="connsiteX2" fmla="*/ 655638 w 863601"/>
                <a:gd name="connsiteY2" fmla="*/ 593724 h 593724"/>
                <a:gd name="connsiteX3" fmla="*/ 527050 w 863601"/>
                <a:gd name="connsiteY3" fmla="*/ 593724 h 593724"/>
                <a:gd name="connsiteX4" fmla="*/ 301626 w 863601"/>
                <a:gd name="connsiteY4" fmla="*/ 296862 h 593724"/>
                <a:gd name="connsiteX5" fmla="*/ 561976 w 863601"/>
                <a:gd name="connsiteY5" fmla="*/ 296862 h 593724"/>
                <a:gd name="connsiteX6" fmla="*/ 457201 w 863601"/>
                <a:gd name="connsiteY6" fmla="*/ 593724 h 593724"/>
                <a:gd name="connsiteX7" fmla="*/ 198438 w 863601"/>
                <a:gd name="connsiteY7" fmla="*/ 593724 h 593724"/>
                <a:gd name="connsiteX8" fmla="*/ 104775 w 863601"/>
                <a:gd name="connsiteY8" fmla="*/ 296862 h 593724"/>
                <a:gd name="connsiteX9" fmla="*/ 231775 w 863601"/>
                <a:gd name="connsiteY9" fmla="*/ 296862 h 593724"/>
                <a:gd name="connsiteX10" fmla="*/ 128587 w 863601"/>
                <a:gd name="connsiteY10" fmla="*/ 593724 h 593724"/>
                <a:gd name="connsiteX11" fmla="*/ 0 w 863601"/>
                <a:gd name="connsiteY11" fmla="*/ 593724 h 593724"/>
                <a:gd name="connsiteX12" fmla="*/ 736258 w 863601"/>
                <a:gd name="connsiteY12" fmla="*/ 0 h 593724"/>
                <a:gd name="connsiteX13" fmla="*/ 863601 w 863601"/>
                <a:gd name="connsiteY13" fmla="*/ 0 h 593724"/>
                <a:gd name="connsiteX14" fmla="*/ 782981 w 863601"/>
                <a:gd name="connsiteY14" fmla="*/ 231775 h 593724"/>
                <a:gd name="connsiteX15" fmla="*/ 778401 w 863601"/>
                <a:gd name="connsiteY15" fmla="*/ 230859 h 593724"/>
                <a:gd name="connsiteX16" fmla="*/ 655638 w 863601"/>
                <a:gd name="connsiteY16" fmla="*/ 230859 h 593724"/>
                <a:gd name="connsiteX17" fmla="*/ 736258 w 863601"/>
                <a:gd name="connsiteY17" fmla="*/ 0 h 593724"/>
                <a:gd name="connsiteX18" fmla="*/ 406400 w 863601"/>
                <a:gd name="connsiteY18" fmla="*/ 0 h 593724"/>
                <a:gd name="connsiteX19" fmla="*/ 666750 w 863601"/>
                <a:gd name="connsiteY19" fmla="*/ 0 h 593724"/>
                <a:gd name="connsiteX20" fmla="*/ 585788 w 863601"/>
                <a:gd name="connsiteY20" fmla="*/ 231775 h 593724"/>
                <a:gd name="connsiteX21" fmla="*/ 323850 w 863601"/>
                <a:gd name="connsiteY21" fmla="*/ 231775 h 593724"/>
                <a:gd name="connsiteX22" fmla="*/ 207963 w 863601"/>
                <a:gd name="connsiteY22" fmla="*/ 0 h 593724"/>
                <a:gd name="connsiteX23" fmla="*/ 334963 w 863601"/>
                <a:gd name="connsiteY23" fmla="*/ 0 h 593724"/>
                <a:gd name="connsiteX24" fmla="*/ 254000 w 863601"/>
                <a:gd name="connsiteY24" fmla="*/ 231775 h 593724"/>
                <a:gd name="connsiteX25" fmla="*/ 127000 w 863601"/>
                <a:gd name="connsiteY25" fmla="*/ 231775 h 59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3601" h="593724">
                  <a:moveTo>
                    <a:pt x="631825" y="296862"/>
                  </a:moveTo>
                  <a:lnTo>
                    <a:pt x="760413" y="296862"/>
                  </a:lnTo>
                  <a:lnTo>
                    <a:pt x="655638" y="593724"/>
                  </a:lnTo>
                  <a:lnTo>
                    <a:pt x="527050" y="593724"/>
                  </a:lnTo>
                  <a:close/>
                  <a:moveTo>
                    <a:pt x="301626" y="296862"/>
                  </a:moveTo>
                  <a:lnTo>
                    <a:pt x="561976" y="296862"/>
                  </a:lnTo>
                  <a:lnTo>
                    <a:pt x="457201" y="593724"/>
                  </a:lnTo>
                  <a:lnTo>
                    <a:pt x="198438" y="593724"/>
                  </a:lnTo>
                  <a:close/>
                  <a:moveTo>
                    <a:pt x="104775" y="296862"/>
                  </a:moveTo>
                  <a:lnTo>
                    <a:pt x="231775" y="296862"/>
                  </a:lnTo>
                  <a:lnTo>
                    <a:pt x="128587" y="593724"/>
                  </a:lnTo>
                  <a:lnTo>
                    <a:pt x="0" y="593724"/>
                  </a:lnTo>
                  <a:close/>
                  <a:moveTo>
                    <a:pt x="736258" y="0"/>
                  </a:moveTo>
                  <a:lnTo>
                    <a:pt x="863601" y="0"/>
                  </a:lnTo>
                  <a:cubicBezTo>
                    <a:pt x="863601" y="0"/>
                    <a:pt x="863601" y="0"/>
                    <a:pt x="782981" y="231775"/>
                  </a:cubicBezTo>
                  <a:cubicBezTo>
                    <a:pt x="781149" y="230859"/>
                    <a:pt x="780233" y="230859"/>
                    <a:pt x="778401" y="230859"/>
                  </a:cubicBezTo>
                  <a:cubicBezTo>
                    <a:pt x="778401" y="230859"/>
                    <a:pt x="778401" y="230859"/>
                    <a:pt x="655638" y="230859"/>
                  </a:cubicBezTo>
                  <a:cubicBezTo>
                    <a:pt x="655638" y="230859"/>
                    <a:pt x="655638" y="230859"/>
                    <a:pt x="736258" y="0"/>
                  </a:cubicBezTo>
                  <a:close/>
                  <a:moveTo>
                    <a:pt x="406400" y="0"/>
                  </a:moveTo>
                  <a:lnTo>
                    <a:pt x="666750" y="0"/>
                  </a:lnTo>
                  <a:lnTo>
                    <a:pt x="585788" y="231775"/>
                  </a:lnTo>
                  <a:lnTo>
                    <a:pt x="323850" y="231775"/>
                  </a:lnTo>
                  <a:close/>
                  <a:moveTo>
                    <a:pt x="207963" y="0"/>
                  </a:moveTo>
                  <a:lnTo>
                    <a:pt x="334963" y="0"/>
                  </a:lnTo>
                  <a:lnTo>
                    <a:pt x="254000" y="231775"/>
                  </a:lnTo>
                  <a:lnTo>
                    <a:pt x="127000" y="231775"/>
                  </a:lnTo>
                  <a:close/>
                </a:path>
              </a:pathLst>
            </a:custGeom>
            <a:solidFill>
              <a:srgbClr val="E4E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ExtraShape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5DC32B2C-0555-4D93-93F8-7D5A942280DC}"/>
                </a:ext>
              </a:extLst>
            </p:cNvPr>
            <p:cNvSpPr/>
            <p:nvPr/>
          </p:nvSpPr>
          <p:spPr bwMode="auto">
            <a:xfrm>
              <a:off x="7677690" y="3617287"/>
              <a:ext cx="1342485" cy="1226175"/>
            </a:xfrm>
            <a:custGeom>
              <a:avLst/>
              <a:gdLst>
                <a:gd name="T0" fmla="*/ 1142 w 1178"/>
                <a:gd name="T1" fmla="*/ 1006 h 1078"/>
                <a:gd name="T2" fmla="*/ 721 w 1178"/>
                <a:gd name="T3" fmla="*/ 1006 h 1078"/>
                <a:gd name="T4" fmla="*/ 721 w 1178"/>
                <a:gd name="T5" fmla="*/ 791 h 1078"/>
                <a:gd name="T6" fmla="*/ 828 w 1178"/>
                <a:gd name="T7" fmla="*/ 791 h 1078"/>
                <a:gd name="T8" fmla="*/ 862 w 1178"/>
                <a:gd name="T9" fmla="*/ 767 h 1078"/>
                <a:gd name="T10" fmla="*/ 1114 w 1178"/>
                <a:gd name="T11" fmla="*/ 48 h 1078"/>
                <a:gd name="T12" fmla="*/ 1109 w 1178"/>
                <a:gd name="T13" fmla="*/ 15 h 1078"/>
                <a:gd name="T14" fmla="*/ 1080 w 1178"/>
                <a:gd name="T15" fmla="*/ 0 h 1078"/>
                <a:gd name="T16" fmla="*/ 864 w 1178"/>
                <a:gd name="T17" fmla="*/ 0 h 1078"/>
                <a:gd name="T18" fmla="*/ 505 w 1178"/>
                <a:gd name="T19" fmla="*/ 0 h 1078"/>
                <a:gd name="T20" fmla="*/ 289 w 1178"/>
                <a:gd name="T21" fmla="*/ 0 h 1078"/>
                <a:gd name="T22" fmla="*/ 256 w 1178"/>
                <a:gd name="T23" fmla="*/ 24 h 1078"/>
                <a:gd name="T24" fmla="*/ 4 w 1178"/>
                <a:gd name="T25" fmla="*/ 743 h 1078"/>
                <a:gd name="T26" fmla="*/ 9 w 1178"/>
                <a:gd name="T27" fmla="*/ 776 h 1078"/>
                <a:gd name="T28" fmla="*/ 38 w 1178"/>
                <a:gd name="T29" fmla="*/ 791 h 1078"/>
                <a:gd name="T30" fmla="*/ 218 w 1178"/>
                <a:gd name="T31" fmla="*/ 791 h 1078"/>
                <a:gd name="T32" fmla="*/ 218 w 1178"/>
                <a:gd name="T33" fmla="*/ 1006 h 1078"/>
                <a:gd name="T34" fmla="*/ 38 w 1178"/>
                <a:gd name="T35" fmla="*/ 1006 h 1078"/>
                <a:gd name="T36" fmla="*/ 2 w 1178"/>
                <a:gd name="T37" fmla="*/ 1042 h 1078"/>
                <a:gd name="T38" fmla="*/ 38 w 1178"/>
                <a:gd name="T39" fmla="*/ 1078 h 1078"/>
                <a:gd name="T40" fmla="*/ 1142 w 1178"/>
                <a:gd name="T41" fmla="*/ 1078 h 1078"/>
                <a:gd name="T42" fmla="*/ 1178 w 1178"/>
                <a:gd name="T43" fmla="*/ 1042 h 1078"/>
                <a:gd name="T44" fmla="*/ 1142 w 1178"/>
                <a:gd name="T45" fmla="*/ 1006 h 1078"/>
                <a:gd name="T46" fmla="*/ 649 w 1178"/>
                <a:gd name="T47" fmla="*/ 1006 h 1078"/>
                <a:gd name="T48" fmla="*/ 289 w 1178"/>
                <a:gd name="T49" fmla="*/ 1006 h 1078"/>
                <a:gd name="T50" fmla="*/ 289 w 1178"/>
                <a:gd name="T51" fmla="*/ 791 h 1078"/>
                <a:gd name="T52" fmla="*/ 613 w 1178"/>
                <a:gd name="T53" fmla="*/ 791 h 1078"/>
                <a:gd name="T54" fmla="*/ 649 w 1178"/>
                <a:gd name="T55" fmla="*/ 791 h 1078"/>
                <a:gd name="T56" fmla="*/ 649 w 1178"/>
                <a:gd name="T57" fmla="*/ 100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8" h="1078">
                  <a:moveTo>
                    <a:pt x="1142" y="1006"/>
                  </a:moveTo>
                  <a:cubicBezTo>
                    <a:pt x="721" y="1006"/>
                    <a:pt x="721" y="1006"/>
                    <a:pt x="721" y="1006"/>
                  </a:cubicBezTo>
                  <a:cubicBezTo>
                    <a:pt x="721" y="791"/>
                    <a:pt x="721" y="791"/>
                    <a:pt x="721" y="791"/>
                  </a:cubicBezTo>
                  <a:cubicBezTo>
                    <a:pt x="828" y="791"/>
                    <a:pt x="828" y="791"/>
                    <a:pt x="828" y="791"/>
                  </a:cubicBezTo>
                  <a:cubicBezTo>
                    <a:pt x="844" y="791"/>
                    <a:pt x="857" y="781"/>
                    <a:pt x="862" y="767"/>
                  </a:cubicBezTo>
                  <a:cubicBezTo>
                    <a:pt x="1114" y="48"/>
                    <a:pt x="1114" y="48"/>
                    <a:pt x="1114" y="48"/>
                  </a:cubicBezTo>
                  <a:cubicBezTo>
                    <a:pt x="1118" y="37"/>
                    <a:pt x="1116" y="25"/>
                    <a:pt x="1109" y="15"/>
                  </a:cubicBezTo>
                  <a:cubicBezTo>
                    <a:pt x="1102" y="6"/>
                    <a:pt x="1092" y="0"/>
                    <a:pt x="108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74" y="0"/>
                    <a:pt x="261" y="10"/>
                    <a:pt x="256" y="24"/>
                  </a:cubicBezTo>
                  <a:cubicBezTo>
                    <a:pt x="4" y="743"/>
                    <a:pt x="4" y="743"/>
                    <a:pt x="4" y="743"/>
                  </a:cubicBezTo>
                  <a:cubicBezTo>
                    <a:pt x="0" y="754"/>
                    <a:pt x="2" y="766"/>
                    <a:pt x="9" y="776"/>
                  </a:cubicBezTo>
                  <a:cubicBezTo>
                    <a:pt x="15" y="785"/>
                    <a:pt x="26" y="791"/>
                    <a:pt x="38" y="791"/>
                  </a:cubicBezTo>
                  <a:cubicBezTo>
                    <a:pt x="218" y="791"/>
                    <a:pt x="218" y="791"/>
                    <a:pt x="218" y="791"/>
                  </a:cubicBezTo>
                  <a:cubicBezTo>
                    <a:pt x="218" y="1006"/>
                    <a:pt x="218" y="1006"/>
                    <a:pt x="218" y="1006"/>
                  </a:cubicBezTo>
                  <a:cubicBezTo>
                    <a:pt x="38" y="1006"/>
                    <a:pt x="38" y="1006"/>
                    <a:pt x="38" y="1006"/>
                  </a:cubicBezTo>
                  <a:cubicBezTo>
                    <a:pt x="18" y="1006"/>
                    <a:pt x="2" y="1022"/>
                    <a:pt x="2" y="1042"/>
                  </a:cubicBezTo>
                  <a:cubicBezTo>
                    <a:pt x="2" y="1062"/>
                    <a:pt x="18" y="1078"/>
                    <a:pt x="38" y="1078"/>
                  </a:cubicBezTo>
                  <a:cubicBezTo>
                    <a:pt x="1142" y="1078"/>
                    <a:pt x="1142" y="1078"/>
                    <a:pt x="1142" y="1078"/>
                  </a:cubicBezTo>
                  <a:cubicBezTo>
                    <a:pt x="1162" y="1078"/>
                    <a:pt x="1178" y="1062"/>
                    <a:pt x="1178" y="1042"/>
                  </a:cubicBezTo>
                  <a:cubicBezTo>
                    <a:pt x="1178" y="1022"/>
                    <a:pt x="1162" y="1006"/>
                    <a:pt x="1142" y="1006"/>
                  </a:cubicBezTo>
                  <a:close/>
                  <a:moveTo>
                    <a:pt x="649" y="1006"/>
                  </a:moveTo>
                  <a:cubicBezTo>
                    <a:pt x="289" y="1006"/>
                    <a:pt x="289" y="1006"/>
                    <a:pt x="289" y="1006"/>
                  </a:cubicBezTo>
                  <a:cubicBezTo>
                    <a:pt x="289" y="791"/>
                    <a:pt x="289" y="791"/>
                    <a:pt x="289" y="791"/>
                  </a:cubicBezTo>
                  <a:cubicBezTo>
                    <a:pt x="613" y="791"/>
                    <a:pt x="613" y="791"/>
                    <a:pt x="613" y="791"/>
                  </a:cubicBezTo>
                  <a:cubicBezTo>
                    <a:pt x="649" y="791"/>
                    <a:pt x="649" y="791"/>
                    <a:pt x="649" y="791"/>
                  </a:cubicBezTo>
                  <a:lnTo>
                    <a:pt x="649" y="1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8A03AFA1-8297-4381-8EFB-59CC5C6CAAAD}"/>
                </a:ext>
              </a:extLst>
            </p:cNvPr>
            <p:cNvSpPr/>
            <p:nvPr/>
          </p:nvSpPr>
          <p:spPr bwMode="auto">
            <a:xfrm>
              <a:off x="7778228" y="3698112"/>
              <a:ext cx="1072412" cy="737281"/>
            </a:xfrm>
            <a:custGeom>
              <a:avLst/>
              <a:gdLst>
                <a:gd name="connsiteX0" fmla="*/ 631825 w 863601"/>
                <a:gd name="connsiteY0" fmla="*/ 296862 h 593724"/>
                <a:gd name="connsiteX1" fmla="*/ 760413 w 863601"/>
                <a:gd name="connsiteY1" fmla="*/ 296862 h 593724"/>
                <a:gd name="connsiteX2" fmla="*/ 655638 w 863601"/>
                <a:gd name="connsiteY2" fmla="*/ 593724 h 593724"/>
                <a:gd name="connsiteX3" fmla="*/ 527050 w 863601"/>
                <a:gd name="connsiteY3" fmla="*/ 593724 h 593724"/>
                <a:gd name="connsiteX4" fmla="*/ 301626 w 863601"/>
                <a:gd name="connsiteY4" fmla="*/ 296862 h 593724"/>
                <a:gd name="connsiteX5" fmla="*/ 561976 w 863601"/>
                <a:gd name="connsiteY5" fmla="*/ 296862 h 593724"/>
                <a:gd name="connsiteX6" fmla="*/ 457201 w 863601"/>
                <a:gd name="connsiteY6" fmla="*/ 593724 h 593724"/>
                <a:gd name="connsiteX7" fmla="*/ 198438 w 863601"/>
                <a:gd name="connsiteY7" fmla="*/ 593724 h 593724"/>
                <a:gd name="connsiteX8" fmla="*/ 104775 w 863601"/>
                <a:gd name="connsiteY8" fmla="*/ 296862 h 593724"/>
                <a:gd name="connsiteX9" fmla="*/ 231775 w 863601"/>
                <a:gd name="connsiteY9" fmla="*/ 296862 h 593724"/>
                <a:gd name="connsiteX10" fmla="*/ 128587 w 863601"/>
                <a:gd name="connsiteY10" fmla="*/ 593724 h 593724"/>
                <a:gd name="connsiteX11" fmla="*/ 0 w 863601"/>
                <a:gd name="connsiteY11" fmla="*/ 593724 h 593724"/>
                <a:gd name="connsiteX12" fmla="*/ 736258 w 863601"/>
                <a:gd name="connsiteY12" fmla="*/ 0 h 593724"/>
                <a:gd name="connsiteX13" fmla="*/ 863601 w 863601"/>
                <a:gd name="connsiteY13" fmla="*/ 0 h 593724"/>
                <a:gd name="connsiteX14" fmla="*/ 782981 w 863601"/>
                <a:gd name="connsiteY14" fmla="*/ 231775 h 593724"/>
                <a:gd name="connsiteX15" fmla="*/ 778401 w 863601"/>
                <a:gd name="connsiteY15" fmla="*/ 230859 h 593724"/>
                <a:gd name="connsiteX16" fmla="*/ 655638 w 863601"/>
                <a:gd name="connsiteY16" fmla="*/ 230859 h 593724"/>
                <a:gd name="connsiteX17" fmla="*/ 736258 w 863601"/>
                <a:gd name="connsiteY17" fmla="*/ 0 h 593724"/>
                <a:gd name="connsiteX18" fmla="*/ 406400 w 863601"/>
                <a:gd name="connsiteY18" fmla="*/ 0 h 593724"/>
                <a:gd name="connsiteX19" fmla="*/ 666750 w 863601"/>
                <a:gd name="connsiteY19" fmla="*/ 0 h 593724"/>
                <a:gd name="connsiteX20" fmla="*/ 585788 w 863601"/>
                <a:gd name="connsiteY20" fmla="*/ 231775 h 593724"/>
                <a:gd name="connsiteX21" fmla="*/ 323850 w 863601"/>
                <a:gd name="connsiteY21" fmla="*/ 231775 h 593724"/>
                <a:gd name="connsiteX22" fmla="*/ 207963 w 863601"/>
                <a:gd name="connsiteY22" fmla="*/ 0 h 593724"/>
                <a:gd name="connsiteX23" fmla="*/ 334963 w 863601"/>
                <a:gd name="connsiteY23" fmla="*/ 0 h 593724"/>
                <a:gd name="connsiteX24" fmla="*/ 254000 w 863601"/>
                <a:gd name="connsiteY24" fmla="*/ 231775 h 593724"/>
                <a:gd name="connsiteX25" fmla="*/ 127000 w 863601"/>
                <a:gd name="connsiteY25" fmla="*/ 231775 h 59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3601" h="593724">
                  <a:moveTo>
                    <a:pt x="631825" y="296862"/>
                  </a:moveTo>
                  <a:lnTo>
                    <a:pt x="760413" y="296862"/>
                  </a:lnTo>
                  <a:lnTo>
                    <a:pt x="655638" y="593724"/>
                  </a:lnTo>
                  <a:lnTo>
                    <a:pt x="527050" y="593724"/>
                  </a:lnTo>
                  <a:close/>
                  <a:moveTo>
                    <a:pt x="301626" y="296862"/>
                  </a:moveTo>
                  <a:lnTo>
                    <a:pt x="561976" y="296862"/>
                  </a:lnTo>
                  <a:lnTo>
                    <a:pt x="457201" y="593724"/>
                  </a:lnTo>
                  <a:lnTo>
                    <a:pt x="198438" y="593724"/>
                  </a:lnTo>
                  <a:close/>
                  <a:moveTo>
                    <a:pt x="104775" y="296862"/>
                  </a:moveTo>
                  <a:lnTo>
                    <a:pt x="231775" y="296862"/>
                  </a:lnTo>
                  <a:lnTo>
                    <a:pt x="128587" y="593724"/>
                  </a:lnTo>
                  <a:lnTo>
                    <a:pt x="0" y="593724"/>
                  </a:lnTo>
                  <a:close/>
                  <a:moveTo>
                    <a:pt x="736258" y="0"/>
                  </a:moveTo>
                  <a:lnTo>
                    <a:pt x="863601" y="0"/>
                  </a:lnTo>
                  <a:cubicBezTo>
                    <a:pt x="863601" y="0"/>
                    <a:pt x="863601" y="0"/>
                    <a:pt x="782981" y="231775"/>
                  </a:cubicBezTo>
                  <a:cubicBezTo>
                    <a:pt x="781149" y="230859"/>
                    <a:pt x="780233" y="230859"/>
                    <a:pt x="778401" y="230859"/>
                  </a:cubicBezTo>
                  <a:cubicBezTo>
                    <a:pt x="778401" y="230859"/>
                    <a:pt x="778401" y="230859"/>
                    <a:pt x="655638" y="230859"/>
                  </a:cubicBezTo>
                  <a:cubicBezTo>
                    <a:pt x="655638" y="230859"/>
                    <a:pt x="655638" y="230859"/>
                    <a:pt x="736258" y="0"/>
                  </a:cubicBezTo>
                  <a:close/>
                  <a:moveTo>
                    <a:pt x="406400" y="0"/>
                  </a:moveTo>
                  <a:lnTo>
                    <a:pt x="666750" y="0"/>
                  </a:lnTo>
                  <a:lnTo>
                    <a:pt x="585788" y="231775"/>
                  </a:lnTo>
                  <a:lnTo>
                    <a:pt x="323850" y="231775"/>
                  </a:lnTo>
                  <a:close/>
                  <a:moveTo>
                    <a:pt x="207963" y="0"/>
                  </a:moveTo>
                  <a:lnTo>
                    <a:pt x="334963" y="0"/>
                  </a:lnTo>
                  <a:lnTo>
                    <a:pt x="254000" y="231775"/>
                  </a:lnTo>
                  <a:lnTo>
                    <a:pt x="127000" y="231775"/>
                  </a:lnTo>
                  <a:close/>
                </a:path>
              </a:pathLst>
            </a:custGeom>
            <a:solidFill>
              <a:srgbClr val="E4E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99D2FF0D-EEDA-4619-A88B-42AE411BED34}"/>
                </a:ext>
              </a:extLst>
            </p:cNvPr>
            <p:cNvSpPr/>
            <p:nvPr/>
          </p:nvSpPr>
          <p:spPr>
            <a:xfrm>
              <a:off x="5264013" y="2848041"/>
              <a:ext cx="3724205" cy="66619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0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Supporting text here Supporting text here</a:t>
              </a:r>
            </a:p>
          </p:txBody>
        </p:sp>
        <p:sp>
          <p:nvSpPr>
            <p:cNvPr id="19" name="Custom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21978DC3-B6A5-4BFA-8B94-53FF34A922FB}"/>
                </a:ext>
              </a:extLst>
            </p:cNvPr>
            <p:cNvSpPr/>
            <p:nvPr/>
          </p:nvSpPr>
          <p:spPr>
            <a:xfrm>
              <a:off x="5186300" y="2021580"/>
              <a:ext cx="2090800" cy="54057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D312D3BF-C949-4657-85C1-8680FF3FA25F}"/>
                </a:ext>
              </a:extLst>
            </p:cNvPr>
            <p:cNvSpPr/>
            <p:nvPr/>
          </p:nvSpPr>
          <p:spPr>
            <a:xfrm>
              <a:off x="5186300" y="2471517"/>
              <a:ext cx="2090800" cy="39335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1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EFF23ED5-82F3-4DC7-9548-B6AC84ED1D96}"/>
                </a:ext>
              </a:extLst>
            </p:cNvPr>
            <p:cNvSpPr txBox="1"/>
            <p:nvPr/>
          </p:nvSpPr>
          <p:spPr>
            <a:xfrm>
              <a:off x="7829834" y="2014538"/>
              <a:ext cx="968513" cy="726385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700">
                  <a:solidFill>
                    <a:srgbClr val="95D6FF"/>
                  </a:solidFill>
                  <a:latin typeface="Impact" panose="020B0806030902050204" pitchFamily="34" charset="0"/>
                </a:rPr>
                <a:t>59%</a:t>
              </a:r>
              <a:endParaRPr lang="en-US" sz="700" dirty="0">
                <a:solidFill>
                  <a:srgbClr val="95D6FF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130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105533" y="1550517"/>
            <a:ext cx="1330690" cy="115698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8CB5E1DB-3BD1-4999-AE18-AC1E1A4D404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581775"/>
          </a:xfrm>
          <a:custGeom>
            <a:avLst/>
            <a:gdLst>
              <a:gd name="T0" fmla="*/ 7680 w 7680"/>
              <a:gd name="T1" fmla="*/ 0 h 4146"/>
              <a:gd name="T2" fmla="*/ 4400 w 7680"/>
              <a:gd name="T3" fmla="*/ 1975 h 4146"/>
              <a:gd name="T4" fmla="*/ 0 w 7680"/>
              <a:gd name="T5" fmla="*/ 692 h 4146"/>
              <a:gd name="T6" fmla="*/ 0 w 7680"/>
              <a:gd name="T7" fmla="*/ 748 h 4146"/>
              <a:gd name="T8" fmla="*/ 0 w 7680"/>
              <a:gd name="T9" fmla="*/ 1373 h 4146"/>
              <a:gd name="T10" fmla="*/ 0 w 7680"/>
              <a:gd name="T11" fmla="*/ 1429 h 4146"/>
              <a:gd name="T12" fmla="*/ 0 w 7680"/>
              <a:gd name="T13" fmla="*/ 3565 h 4146"/>
              <a:gd name="T14" fmla="*/ 0 w 7680"/>
              <a:gd name="T15" fmla="*/ 3621 h 4146"/>
              <a:gd name="T16" fmla="*/ 0 w 7680"/>
              <a:gd name="T17" fmla="*/ 4146 h 4146"/>
              <a:gd name="T18" fmla="*/ 2331 w 7680"/>
              <a:gd name="T19" fmla="*/ 2715 h 4146"/>
              <a:gd name="T20" fmla="*/ 5253 w 7680"/>
              <a:gd name="T21" fmla="*/ 3586 h 4146"/>
              <a:gd name="T22" fmla="*/ 7674 w 7680"/>
              <a:gd name="T23" fmla="*/ 2085 h 4146"/>
              <a:gd name="T24" fmla="*/ 7674 w 7680"/>
              <a:gd name="T25" fmla="*/ 2279 h 4146"/>
              <a:gd name="T26" fmla="*/ 7674 w 7680"/>
              <a:gd name="T27" fmla="*/ 2279 h 4146"/>
              <a:gd name="T28" fmla="*/ 7680 w 7680"/>
              <a:gd name="T29" fmla="*/ 742 h 4146"/>
              <a:gd name="T30" fmla="*/ 7680 w 7680"/>
              <a:gd name="T31" fmla="*/ 681 h 4146"/>
              <a:gd name="T32" fmla="*/ 7678 w 7680"/>
              <a:gd name="T33" fmla="*/ 683 h 4146"/>
              <a:gd name="T34" fmla="*/ 7680 w 7680"/>
              <a:gd name="T35" fmla="*/ 62 h 4146"/>
              <a:gd name="T36" fmla="*/ 7680 w 7680"/>
              <a:gd name="T37" fmla="*/ 0 h 4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80" h="4146">
                <a:moveTo>
                  <a:pt x="7680" y="0"/>
                </a:moveTo>
                <a:lnTo>
                  <a:pt x="4400" y="1975"/>
                </a:lnTo>
                <a:lnTo>
                  <a:pt x="0" y="692"/>
                </a:lnTo>
                <a:lnTo>
                  <a:pt x="0" y="748"/>
                </a:lnTo>
                <a:lnTo>
                  <a:pt x="0" y="1373"/>
                </a:lnTo>
                <a:lnTo>
                  <a:pt x="0" y="1429"/>
                </a:lnTo>
                <a:lnTo>
                  <a:pt x="0" y="3565"/>
                </a:lnTo>
                <a:lnTo>
                  <a:pt x="0" y="3621"/>
                </a:lnTo>
                <a:lnTo>
                  <a:pt x="0" y="4146"/>
                </a:lnTo>
                <a:lnTo>
                  <a:pt x="2331" y="2715"/>
                </a:lnTo>
                <a:lnTo>
                  <a:pt x="5253" y="3586"/>
                </a:lnTo>
                <a:lnTo>
                  <a:pt x="7674" y="2085"/>
                </a:lnTo>
                <a:lnTo>
                  <a:pt x="7674" y="2279"/>
                </a:lnTo>
                <a:lnTo>
                  <a:pt x="7674" y="2279"/>
                </a:lnTo>
                <a:lnTo>
                  <a:pt x="7680" y="742"/>
                </a:lnTo>
                <a:lnTo>
                  <a:pt x="7680" y="681"/>
                </a:lnTo>
                <a:lnTo>
                  <a:pt x="7678" y="683"/>
                </a:lnTo>
                <a:lnTo>
                  <a:pt x="7680" y="62"/>
                </a:lnTo>
                <a:lnTo>
                  <a:pt x="7680" y="0"/>
                </a:lnTo>
                <a:close/>
              </a:path>
            </a:pathLst>
          </a:custGeom>
          <a:blipFill dpi="0" rotWithShape="1">
            <a:blip r:embed="rId3">
              <a:alphaModFix amt="90000"/>
            </a:blip>
            <a:srcRect/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>
            <a:extLst>
              <a:ext uri="{FF2B5EF4-FFF2-40B4-BE49-F238E27FC236}">
                <a16:creationId xmlns="" xmlns:a16="http://schemas.microsoft.com/office/drawing/2014/main" id="{95792469-32E3-4593-8865-F4C61AF1F509}"/>
              </a:ext>
            </a:extLst>
          </p:cNvPr>
          <p:cNvSpPr>
            <a:spLocks/>
          </p:cNvSpPr>
          <p:nvPr/>
        </p:nvSpPr>
        <p:spPr bwMode="auto">
          <a:xfrm>
            <a:off x="887507" y="5111128"/>
            <a:ext cx="1512216" cy="1375771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5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37" name="219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D7E96FE-FC13-4D2A-899E-C8B61ADE8D0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9767" y="1228725"/>
            <a:ext cx="10252464" cy="4609030"/>
            <a:chOff x="969767" y="1228725"/>
            <a:chExt cx="10252464" cy="4609030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D1B80FE6-903C-459E-BE03-756566650574}"/>
                </a:ext>
              </a:extLst>
            </p:cNvPr>
            <p:cNvCxnSpPr/>
            <p:nvPr/>
          </p:nvCxnSpPr>
          <p:spPr>
            <a:xfrm>
              <a:off x="3427569" y="1657148"/>
              <a:ext cx="0" cy="4180607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4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CAE957D1-5511-4333-A478-AA3435B85740}"/>
                </a:ext>
              </a:extLst>
            </p:cNvPr>
            <p:cNvCxnSpPr/>
            <p:nvPr/>
          </p:nvCxnSpPr>
          <p:spPr>
            <a:xfrm>
              <a:off x="6095999" y="1657148"/>
              <a:ext cx="0" cy="4180607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4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56B7C974-D5D3-45B3-B88D-317E32BCDAFD}"/>
                </a:ext>
              </a:extLst>
            </p:cNvPr>
            <p:cNvCxnSpPr/>
            <p:nvPr/>
          </p:nvCxnSpPr>
          <p:spPr>
            <a:xfrm>
              <a:off x="8764429" y="1657148"/>
              <a:ext cx="0" cy="4180607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84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išļîḑe">
              <a:extLst>
                <a:ext uri="{FF2B5EF4-FFF2-40B4-BE49-F238E27FC236}">
                  <a16:creationId xmlns="" xmlns:a16="http://schemas.microsoft.com/office/drawing/2014/main" id="{ABAF9DB9-85E2-42C8-BE1D-51060E2CC5D3}"/>
                </a:ext>
              </a:extLst>
            </p:cNvPr>
            <p:cNvSpPr txBox="1"/>
            <p:nvPr/>
          </p:nvSpPr>
          <p:spPr>
            <a:xfrm>
              <a:off x="969767" y="1228725"/>
              <a:ext cx="2247174" cy="6208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sz="2400" b="1" i="1" dirty="0"/>
                <a:t>S</a:t>
              </a:r>
            </a:p>
          </p:txBody>
        </p:sp>
        <p:sp>
          <p:nvSpPr>
            <p:cNvPr id="42" name="iŝľîḑè">
              <a:extLst>
                <a:ext uri="{FF2B5EF4-FFF2-40B4-BE49-F238E27FC236}">
                  <a16:creationId xmlns="" xmlns:a16="http://schemas.microsoft.com/office/drawing/2014/main" id="{AA74452C-80AE-4FB9-87D3-FF89AB8A6A0A}"/>
                </a:ext>
              </a:extLst>
            </p:cNvPr>
            <p:cNvSpPr/>
            <p:nvPr/>
          </p:nvSpPr>
          <p:spPr>
            <a:xfrm>
              <a:off x="1481573" y="3597251"/>
              <a:ext cx="1223562" cy="4136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grpSp>
          <p:nvGrpSpPr>
            <p:cNvPr id="43" name="íšḻîďe">
              <a:extLst>
                <a:ext uri="{FF2B5EF4-FFF2-40B4-BE49-F238E27FC236}">
                  <a16:creationId xmlns="" xmlns:a16="http://schemas.microsoft.com/office/drawing/2014/main" id="{4BB7804B-F858-4A79-A7F3-87CB1ECD64AB}"/>
                </a:ext>
              </a:extLst>
            </p:cNvPr>
            <p:cNvGrpSpPr/>
            <p:nvPr/>
          </p:nvGrpSpPr>
          <p:grpSpPr>
            <a:xfrm>
              <a:off x="969767" y="4142139"/>
              <a:ext cx="1869144" cy="1695616"/>
              <a:chOff x="1126659" y="4093444"/>
              <a:chExt cx="1869144" cy="1695616"/>
            </a:xfrm>
          </p:grpSpPr>
          <p:grpSp>
            <p:nvGrpSpPr>
              <p:cNvPr id="97" name="ïSlîḑê">
                <a:extLst>
                  <a:ext uri="{FF2B5EF4-FFF2-40B4-BE49-F238E27FC236}">
                    <a16:creationId xmlns="" xmlns:a16="http://schemas.microsoft.com/office/drawing/2014/main" id="{EEE39568-34C7-4DBA-B4F2-1034CD3252A9}"/>
                  </a:ext>
                </a:extLst>
              </p:cNvPr>
              <p:cNvGrpSpPr/>
              <p:nvPr/>
            </p:nvGrpSpPr>
            <p:grpSpPr>
              <a:xfrm>
                <a:off x="1126659" y="4093444"/>
                <a:ext cx="1869144" cy="346249"/>
                <a:chOff x="1126659" y="4093444"/>
                <a:chExt cx="1869144" cy="346249"/>
              </a:xfrm>
            </p:grpSpPr>
            <p:sp>
              <p:nvSpPr>
                <p:cNvPr id="107" name="îṣľiḍê">
                  <a:extLst>
                    <a:ext uri="{FF2B5EF4-FFF2-40B4-BE49-F238E27FC236}">
                      <a16:creationId xmlns="" xmlns:a16="http://schemas.microsoft.com/office/drawing/2014/main" id="{33D4C8A5-6C8C-4CE8-ACC8-1CA774D1C925}"/>
                    </a:ext>
                  </a:extLst>
                </p:cNvPr>
                <p:cNvSpPr/>
                <p:nvPr/>
              </p:nvSpPr>
              <p:spPr>
                <a:xfrm>
                  <a:off x="1126659" y="4187770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108" name="ïşlíḑ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1504689" y="4093444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98" name="íṣļiḑé">
                <a:extLst>
                  <a:ext uri="{FF2B5EF4-FFF2-40B4-BE49-F238E27FC236}">
                    <a16:creationId xmlns="" xmlns:a16="http://schemas.microsoft.com/office/drawing/2014/main" id="{D34F5CA3-89F4-4F71-A83E-44248318C44C}"/>
                  </a:ext>
                </a:extLst>
              </p:cNvPr>
              <p:cNvGrpSpPr/>
              <p:nvPr/>
            </p:nvGrpSpPr>
            <p:grpSpPr>
              <a:xfrm>
                <a:off x="1126659" y="4543233"/>
                <a:ext cx="1869144" cy="346249"/>
                <a:chOff x="1126659" y="4543233"/>
                <a:chExt cx="1869144" cy="346249"/>
              </a:xfrm>
            </p:grpSpPr>
            <p:sp>
              <p:nvSpPr>
                <p:cNvPr id="105" name="í$1îḋê">
                  <a:extLst>
                    <a:ext uri="{FF2B5EF4-FFF2-40B4-BE49-F238E27FC236}">
                      <a16:creationId xmlns="" xmlns:a16="http://schemas.microsoft.com/office/drawing/2014/main" id="{312E710D-FB33-41D4-A2BC-2519B686DE22}"/>
                    </a:ext>
                  </a:extLst>
                </p:cNvPr>
                <p:cNvSpPr/>
                <p:nvPr/>
              </p:nvSpPr>
              <p:spPr>
                <a:xfrm>
                  <a:off x="1126659" y="4637559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106" name="íṡḷïḋé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1504689" y="4543233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99" name="îṡḷïḓê">
                <a:extLst>
                  <a:ext uri="{FF2B5EF4-FFF2-40B4-BE49-F238E27FC236}">
                    <a16:creationId xmlns="" xmlns:a16="http://schemas.microsoft.com/office/drawing/2014/main" id="{94A1BDBF-A3A4-48BF-B57C-C74350F65073}"/>
                  </a:ext>
                </a:extLst>
              </p:cNvPr>
              <p:cNvGrpSpPr/>
              <p:nvPr/>
            </p:nvGrpSpPr>
            <p:grpSpPr>
              <a:xfrm>
                <a:off x="1126659" y="4993022"/>
                <a:ext cx="1869144" cy="346249"/>
                <a:chOff x="1126659" y="4993022"/>
                <a:chExt cx="1869144" cy="346249"/>
              </a:xfrm>
            </p:grpSpPr>
            <p:sp>
              <p:nvSpPr>
                <p:cNvPr id="103" name="ïṡḷîḑè">
                  <a:extLst>
                    <a:ext uri="{FF2B5EF4-FFF2-40B4-BE49-F238E27FC236}">
                      <a16:creationId xmlns="" xmlns:a16="http://schemas.microsoft.com/office/drawing/2014/main" id="{7B7DD695-B799-47BB-A801-20D636960314}"/>
                    </a:ext>
                  </a:extLst>
                </p:cNvPr>
                <p:cNvSpPr/>
                <p:nvPr/>
              </p:nvSpPr>
              <p:spPr>
                <a:xfrm>
                  <a:off x="1126659" y="5087348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104" name="ïŝḻiďê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1504689" y="4993022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100" name="ïşlîḋé">
                <a:extLst>
                  <a:ext uri="{FF2B5EF4-FFF2-40B4-BE49-F238E27FC236}">
                    <a16:creationId xmlns="" xmlns:a16="http://schemas.microsoft.com/office/drawing/2014/main" id="{14C77A3B-8A34-4538-AE04-41BE93C465C3}"/>
                  </a:ext>
                </a:extLst>
              </p:cNvPr>
              <p:cNvGrpSpPr/>
              <p:nvPr/>
            </p:nvGrpSpPr>
            <p:grpSpPr>
              <a:xfrm>
                <a:off x="1126659" y="5442811"/>
                <a:ext cx="1869144" cy="346249"/>
                <a:chOff x="1126659" y="5442811"/>
                <a:chExt cx="1869144" cy="346249"/>
              </a:xfrm>
            </p:grpSpPr>
            <p:sp>
              <p:nvSpPr>
                <p:cNvPr id="101" name="íş1îḑè">
                  <a:extLst>
                    <a:ext uri="{FF2B5EF4-FFF2-40B4-BE49-F238E27FC236}">
                      <a16:creationId xmlns="" xmlns:a16="http://schemas.microsoft.com/office/drawing/2014/main" id="{9F76F20A-7B66-45E3-9EF4-8AE6E9E2D237}"/>
                    </a:ext>
                  </a:extLst>
                </p:cNvPr>
                <p:cNvSpPr/>
                <p:nvPr/>
              </p:nvSpPr>
              <p:spPr>
                <a:xfrm>
                  <a:off x="1126659" y="5537137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102" name="íṥliḋ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1504689" y="5442811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sp>
          <p:nvSpPr>
            <p:cNvPr id="44" name="ïŝľîde">
              <a:extLst>
                <a:ext uri="{FF2B5EF4-FFF2-40B4-BE49-F238E27FC236}">
                  <a16:creationId xmlns="" xmlns:a16="http://schemas.microsoft.com/office/drawing/2014/main" id="{AD32F0DF-6CA1-457A-B4A7-4B1C40688163}"/>
                </a:ext>
              </a:extLst>
            </p:cNvPr>
            <p:cNvSpPr txBox="1"/>
            <p:nvPr/>
          </p:nvSpPr>
          <p:spPr>
            <a:xfrm>
              <a:off x="3638197" y="1228725"/>
              <a:ext cx="2247174" cy="6208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sz="2400" b="1" i="1" dirty="0"/>
                <a:t>W</a:t>
              </a:r>
            </a:p>
          </p:txBody>
        </p:sp>
        <p:sp>
          <p:nvSpPr>
            <p:cNvPr id="45" name="îṣľîḋe">
              <a:extLst>
                <a:ext uri="{FF2B5EF4-FFF2-40B4-BE49-F238E27FC236}">
                  <a16:creationId xmlns="" xmlns:a16="http://schemas.microsoft.com/office/drawing/2014/main" id="{1B8838BC-E114-4982-A45A-4DAB0C261EAE}"/>
                </a:ext>
              </a:extLst>
            </p:cNvPr>
            <p:cNvSpPr/>
            <p:nvPr/>
          </p:nvSpPr>
          <p:spPr>
            <a:xfrm>
              <a:off x="4150003" y="3597251"/>
              <a:ext cx="1223562" cy="4136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grpSp>
          <p:nvGrpSpPr>
            <p:cNvPr id="46" name="îṧļíde">
              <a:extLst>
                <a:ext uri="{FF2B5EF4-FFF2-40B4-BE49-F238E27FC236}">
                  <a16:creationId xmlns="" xmlns:a16="http://schemas.microsoft.com/office/drawing/2014/main" id="{0ED77DBD-C760-499E-97A7-2DBCACC880D2}"/>
                </a:ext>
              </a:extLst>
            </p:cNvPr>
            <p:cNvGrpSpPr/>
            <p:nvPr/>
          </p:nvGrpSpPr>
          <p:grpSpPr>
            <a:xfrm>
              <a:off x="3638197" y="4142139"/>
              <a:ext cx="1869144" cy="1695616"/>
              <a:chOff x="3604941" y="4093444"/>
              <a:chExt cx="1869144" cy="1695616"/>
            </a:xfrm>
          </p:grpSpPr>
          <p:grpSp>
            <p:nvGrpSpPr>
              <p:cNvPr id="85" name="íśḷíḍe">
                <a:extLst>
                  <a:ext uri="{FF2B5EF4-FFF2-40B4-BE49-F238E27FC236}">
                    <a16:creationId xmlns="" xmlns:a16="http://schemas.microsoft.com/office/drawing/2014/main" id="{C4B34357-F47B-4D6C-8B3E-34C03D13C615}"/>
                  </a:ext>
                </a:extLst>
              </p:cNvPr>
              <p:cNvGrpSpPr/>
              <p:nvPr/>
            </p:nvGrpSpPr>
            <p:grpSpPr>
              <a:xfrm>
                <a:off x="3604941" y="4093444"/>
                <a:ext cx="1869144" cy="346249"/>
                <a:chOff x="3604941" y="4093444"/>
                <a:chExt cx="1869144" cy="346249"/>
              </a:xfrm>
            </p:grpSpPr>
            <p:sp>
              <p:nvSpPr>
                <p:cNvPr id="95" name="i$ľïḓê">
                  <a:extLst>
                    <a:ext uri="{FF2B5EF4-FFF2-40B4-BE49-F238E27FC236}">
                      <a16:creationId xmlns="" xmlns:a16="http://schemas.microsoft.com/office/drawing/2014/main" id="{01DEC690-BD5A-4AC4-96CD-7B03415BF27A}"/>
                    </a:ext>
                  </a:extLst>
                </p:cNvPr>
                <p:cNvSpPr/>
                <p:nvPr/>
              </p:nvSpPr>
              <p:spPr>
                <a:xfrm>
                  <a:off x="3604941" y="4187770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96" name="îślid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3982971" y="4093444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86" name="ïsļíďé">
                <a:extLst>
                  <a:ext uri="{FF2B5EF4-FFF2-40B4-BE49-F238E27FC236}">
                    <a16:creationId xmlns="" xmlns:a16="http://schemas.microsoft.com/office/drawing/2014/main" id="{EA7AF012-B8B9-402C-AAB6-03B97F204A71}"/>
                  </a:ext>
                </a:extLst>
              </p:cNvPr>
              <p:cNvGrpSpPr/>
              <p:nvPr/>
            </p:nvGrpSpPr>
            <p:grpSpPr>
              <a:xfrm>
                <a:off x="3604941" y="4543233"/>
                <a:ext cx="1869144" cy="346249"/>
                <a:chOff x="3604941" y="4543233"/>
                <a:chExt cx="1869144" cy="346249"/>
              </a:xfrm>
            </p:grpSpPr>
            <p:sp>
              <p:nvSpPr>
                <p:cNvPr id="93" name="ïṧḻíḍé">
                  <a:extLst>
                    <a:ext uri="{FF2B5EF4-FFF2-40B4-BE49-F238E27FC236}">
                      <a16:creationId xmlns="" xmlns:a16="http://schemas.microsoft.com/office/drawing/2014/main" id="{EEACFB6E-2375-4EE6-949F-9BA259D7FF03}"/>
                    </a:ext>
                  </a:extLst>
                </p:cNvPr>
                <p:cNvSpPr/>
                <p:nvPr/>
              </p:nvSpPr>
              <p:spPr>
                <a:xfrm>
                  <a:off x="3604941" y="4637559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94" name="íš1íḓê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3982971" y="4543233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87" name="íṧḷïḍe">
                <a:extLst>
                  <a:ext uri="{FF2B5EF4-FFF2-40B4-BE49-F238E27FC236}">
                    <a16:creationId xmlns="" xmlns:a16="http://schemas.microsoft.com/office/drawing/2014/main" id="{E87450D0-E090-4A24-9FC2-D4586EB5EE58}"/>
                  </a:ext>
                </a:extLst>
              </p:cNvPr>
              <p:cNvGrpSpPr/>
              <p:nvPr/>
            </p:nvGrpSpPr>
            <p:grpSpPr>
              <a:xfrm>
                <a:off x="3604941" y="4993022"/>
                <a:ext cx="1869144" cy="346249"/>
                <a:chOff x="3604941" y="4993022"/>
                <a:chExt cx="1869144" cy="346249"/>
              </a:xfrm>
            </p:grpSpPr>
            <p:sp>
              <p:nvSpPr>
                <p:cNvPr id="91" name="i$ļîḑè">
                  <a:extLst>
                    <a:ext uri="{FF2B5EF4-FFF2-40B4-BE49-F238E27FC236}">
                      <a16:creationId xmlns="" xmlns:a16="http://schemas.microsoft.com/office/drawing/2014/main" id="{FDAE9B42-38D3-43CC-BB6F-067042577B50}"/>
                    </a:ext>
                  </a:extLst>
                </p:cNvPr>
                <p:cNvSpPr/>
                <p:nvPr/>
              </p:nvSpPr>
              <p:spPr>
                <a:xfrm>
                  <a:off x="3604941" y="5087348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92" name="îṧḷïḑ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3982971" y="4993022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88" name="îṥ1iḓê">
                <a:extLst>
                  <a:ext uri="{FF2B5EF4-FFF2-40B4-BE49-F238E27FC236}">
                    <a16:creationId xmlns="" xmlns:a16="http://schemas.microsoft.com/office/drawing/2014/main" id="{8ECA839B-D081-420E-8485-C7CA0A5B679C}"/>
                  </a:ext>
                </a:extLst>
              </p:cNvPr>
              <p:cNvGrpSpPr/>
              <p:nvPr/>
            </p:nvGrpSpPr>
            <p:grpSpPr>
              <a:xfrm>
                <a:off x="3604941" y="5442811"/>
                <a:ext cx="1869144" cy="346249"/>
                <a:chOff x="3604941" y="5442811"/>
                <a:chExt cx="1869144" cy="346249"/>
              </a:xfrm>
            </p:grpSpPr>
            <p:sp>
              <p:nvSpPr>
                <p:cNvPr id="89" name="ïṥḻíḑê">
                  <a:extLst>
                    <a:ext uri="{FF2B5EF4-FFF2-40B4-BE49-F238E27FC236}">
                      <a16:creationId xmlns="" xmlns:a16="http://schemas.microsoft.com/office/drawing/2014/main" id="{8D9DAB23-8494-4BCA-ADAA-1B30D1DA6CA0}"/>
                    </a:ext>
                  </a:extLst>
                </p:cNvPr>
                <p:cNvSpPr/>
                <p:nvPr/>
              </p:nvSpPr>
              <p:spPr>
                <a:xfrm>
                  <a:off x="3604941" y="5537137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90" name="iṧļiḑ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3982971" y="5442811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sp>
          <p:nvSpPr>
            <p:cNvPr id="47" name="íS1ïḋè">
              <a:extLst>
                <a:ext uri="{FF2B5EF4-FFF2-40B4-BE49-F238E27FC236}">
                  <a16:creationId xmlns="" xmlns:a16="http://schemas.microsoft.com/office/drawing/2014/main" id="{0E241A81-CD05-43A6-BC6A-56D17D29DCF8}"/>
                </a:ext>
              </a:extLst>
            </p:cNvPr>
            <p:cNvSpPr txBox="1"/>
            <p:nvPr/>
          </p:nvSpPr>
          <p:spPr>
            <a:xfrm>
              <a:off x="6306627" y="1228725"/>
              <a:ext cx="2247174" cy="6208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sz="2400" b="1" i="1" dirty="0"/>
                <a:t>O</a:t>
              </a:r>
            </a:p>
          </p:txBody>
        </p:sp>
        <p:sp>
          <p:nvSpPr>
            <p:cNvPr id="48" name="ïṣľîḓé">
              <a:extLst>
                <a:ext uri="{FF2B5EF4-FFF2-40B4-BE49-F238E27FC236}">
                  <a16:creationId xmlns="" xmlns:a16="http://schemas.microsoft.com/office/drawing/2014/main" id="{AD815866-D0B4-4F98-9A1D-504667D1229D}"/>
                </a:ext>
              </a:extLst>
            </p:cNvPr>
            <p:cNvSpPr/>
            <p:nvPr/>
          </p:nvSpPr>
          <p:spPr>
            <a:xfrm>
              <a:off x="6818433" y="3597251"/>
              <a:ext cx="1223562" cy="4136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grpSp>
          <p:nvGrpSpPr>
            <p:cNvPr id="49" name="ïśḷîdê">
              <a:extLst>
                <a:ext uri="{FF2B5EF4-FFF2-40B4-BE49-F238E27FC236}">
                  <a16:creationId xmlns="" xmlns:a16="http://schemas.microsoft.com/office/drawing/2014/main" id="{0CFEA385-5DEE-4A71-9ADA-81E3EE26139E}"/>
                </a:ext>
              </a:extLst>
            </p:cNvPr>
            <p:cNvGrpSpPr/>
            <p:nvPr/>
          </p:nvGrpSpPr>
          <p:grpSpPr>
            <a:xfrm>
              <a:off x="6306627" y="4142139"/>
              <a:ext cx="1869144" cy="1695616"/>
              <a:chOff x="6319797" y="4093444"/>
              <a:chExt cx="1869144" cy="1695616"/>
            </a:xfrm>
          </p:grpSpPr>
          <p:grpSp>
            <p:nvGrpSpPr>
              <p:cNvPr id="73" name="íšļíḑè">
                <a:extLst>
                  <a:ext uri="{FF2B5EF4-FFF2-40B4-BE49-F238E27FC236}">
                    <a16:creationId xmlns="" xmlns:a16="http://schemas.microsoft.com/office/drawing/2014/main" id="{C1CC199C-555A-4345-BED2-2839A746E777}"/>
                  </a:ext>
                </a:extLst>
              </p:cNvPr>
              <p:cNvGrpSpPr/>
              <p:nvPr/>
            </p:nvGrpSpPr>
            <p:grpSpPr>
              <a:xfrm>
                <a:off x="6319797" y="4093444"/>
                <a:ext cx="1869144" cy="346249"/>
                <a:chOff x="6319797" y="4093444"/>
                <a:chExt cx="1869144" cy="346249"/>
              </a:xfrm>
            </p:grpSpPr>
            <p:sp>
              <p:nvSpPr>
                <p:cNvPr id="83" name="işļiḑè">
                  <a:extLst>
                    <a:ext uri="{FF2B5EF4-FFF2-40B4-BE49-F238E27FC236}">
                      <a16:creationId xmlns="" xmlns:a16="http://schemas.microsoft.com/office/drawing/2014/main" id="{7FAEA14A-5E85-44D8-99EA-FE4AF8E13A96}"/>
                    </a:ext>
                  </a:extLst>
                </p:cNvPr>
                <p:cNvSpPr/>
                <p:nvPr/>
              </p:nvSpPr>
              <p:spPr>
                <a:xfrm>
                  <a:off x="6319797" y="4187770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84" name="îš1íḑê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6697827" y="4093444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74" name="ïṡ1îďé">
                <a:extLst>
                  <a:ext uri="{FF2B5EF4-FFF2-40B4-BE49-F238E27FC236}">
                    <a16:creationId xmlns="" xmlns:a16="http://schemas.microsoft.com/office/drawing/2014/main" id="{973A4808-A174-4A0B-AE66-23701E277A11}"/>
                  </a:ext>
                </a:extLst>
              </p:cNvPr>
              <p:cNvGrpSpPr/>
              <p:nvPr/>
            </p:nvGrpSpPr>
            <p:grpSpPr>
              <a:xfrm>
                <a:off x="6319797" y="4543233"/>
                <a:ext cx="1869144" cy="346249"/>
                <a:chOff x="6319797" y="4543233"/>
                <a:chExt cx="1869144" cy="346249"/>
              </a:xfrm>
            </p:grpSpPr>
            <p:sp>
              <p:nvSpPr>
                <p:cNvPr id="81" name="ïSľiḍê">
                  <a:extLst>
                    <a:ext uri="{FF2B5EF4-FFF2-40B4-BE49-F238E27FC236}">
                      <a16:creationId xmlns="" xmlns:a16="http://schemas.microsoft.com/office/drawing/2014/main" id="{604212C8-CA37-4275-A0E1-97EF6FEFFEA7}"/>
                    </a:ext>
                  </a:extLst>
                </p:cNvPr>
                <p:cNvSpPr/>
                <p:nvPr/>
              </p:nvSpPr>
              <p:spPr>
                <a:xfrm>
                  <a:off x="6319797" y="4637559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82" name="iSļíḋé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6697827" y="4543233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75" name="íṥ1îḋè">
                <a:extLst>
                  <a:ext uri="{FF2B5EF4-FFF2-40B4-BE49-F238E27FC236}">
                    <a16:creationId xmlns="" xmlns:a16="http://schemas.microsoft.com/office/drawing/2014/main" id="{DF4FB7D9-073C-4EE3-B44B-1E8F80962DB5}"/>
                  </a:ext>
                </a:extLst>
              </p:cNvPr>
              <p:cNvGrpSpPr/>
              <p:nvPr/>
            </p:nvGrpSpPr>
            <p:grpSpPr>
              <a:xfrm>
                <a:off x="6319797" y="4993022"/>
                <a:ext cx="1869144" cy="346249"/>
                <a:chOff x="6319797" y="4993022"/>
                <a:chExt cx="1869144" cy="346249"/>
              </a:xfrm>
            </p:grpSpPr>
            <p:sp>
              <p:nvSpPr>
                <p:cNvPr id="79" name="iṧļídê">
                  <a:extLst>
                    <a:ext uri="{FF2B5EF4-FFF2-40B4-BE49-F238E27FC236}">
                      <a16:creationId xmlns="" xmlns:a16="http://schemas.microsoft.com/office/drawing/2014/main" id="{DDB08043-1726-4B05-8120-D3313B0E4FDE}"/>
                    </a:ext>
                  </a:extLst>
                </p:cNvPr>
                <p:cNvSpPr/>
                <p:nvPr/>
              </p:nvSpPr>
              <p:spPr>
                <a:xfrm>
                  <a:off x="6319797" y="5087348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80" name="ï$ḻíḋé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6697827" y="4993022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76" name="ïṣľîďé">
                <a:extLst>
                  <a:ext uri="{FF2B5EF4-FFF2-40B4-BE49-F238E27FC236}">
                    <a16:creationId xmlns="" xmlns:a16="http://schemas.microsoft.com/office/drawing/2014/main" id="{B5B64257-2DAD-4C61-A76E-DA28B1325C45}"/>
                  </a:ext>
                </a:extLst>
              </p:cNvPr>
              <p:cNvGrpSpPr/>
              <p:nvPr/>
            </p:nvGrpSpPr>
            <p:grpSpPr>
              <a:xfrm>
                <a:off x="6319797" y="5442811"/>
                <a:ext cx="1869144" cy="346249"/>
                <a:chOff x="6319797" y="5442811"/>
                <a:chExt cx="1869144" cy="346249"/>
              </a:xfrm>
            </p:grpSpPr>
            <p:sp>
              <p:nvSpPr>
                <p:cNvPr id="77" name="íS1iḑê">
                  <a:extLst>
                    <a:ext uri="{FF2B5EF4-FFF2-40B4-BE49-F238E27FC236}">
                      <a16:creationId xmlns="" xmlns:a16="http://schemas.microsoft.com/office/drawing/2014/main" id="{8F5E2477-8200-4DC3-817E-15CEB0DA53E1}"/>
                    </a:ext>
                  </a:extLst>
                </p:cNvPr>
                <p:cNvSpPr/>
                <p:nvPr/>
              </p:nvSpPr>
              <p:spPr>
                <a:xfrm>
                  <a:off x="6319797" y="5537137"/>
                  <a:ext cx="157596" cy="157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78" name="işľiďe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6697827" y="5442811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  <p:sp>
          <p:nvSpPr>
            <p:cNvPr id="50" name="ïšlîḍé">
              <a:extLst>
                <a:ext uri="{FF2B5EF4-FFF2-40B4-BE49-F238E27FC236}">
                  <a16:creationId xmlns="" xmlns:a16="http://schemas.microsoft.com/office/drawing/2014/main" id="{CE1ADD18-4ECD-48BA-82AC-3B87BA4A1E64}"/>
                </a:ext>
              </a:extLst>
            </p:cNvPr>
            <p:cNvSpPr txBox="1"/>
            <p:nvPr/>
          </p:nvSpPr>
          <p:spPr>
            <a:xfrm>
              <a:off x="8975057" y="1228725"/>
              <a:ext cx="2247174" cy="6208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sz="2400" b="1" i="1" dirty="0"/>
                <a:t>T</a:t>
              </a:r>
            </a:p>
          </p:txBody>
        </p:sp>
        <p:sp>
          <p:nvSpPr>
            <p:cNvPr id="51" name="ïšḷiďê">
              <a:extLst>
                <a:ext uri="{FF2B5EF4-FFF2-40B4-BE49-F238E27FC236}">
                  <a16:creationId xmlns="" xmlns:a16="http://schemas.microsoft.com/office/drawing/2014/main" id="{E3C3D1CB-91C7-4359-9421-3520D2C20D46}"/>
                </a:ext>
              </a:extLst>
            </p:cNvPr>
            <p:cNvSpPr txBox="1"/>
            <p:nvPr/>
          </p:nvSpPr>
          <p:spPr>
            <a:xfrm>
              <a:off x="1017743" y="2004423"/>
              <a:ext cx="2151222" cy="30777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... </a:t>
              </a:r>
              <a:r>
                <a:rPr lang="zh-CN" altLang="en-US" sz="1400" b="1" dirty="0"/>
                <a:t>￥ </a:t>
              </a:r>
              <a:r>
                <a:rPr lang="en-US" altLang="zh-CN" sz="1400" b="1" dirty="0"/>
                <a:t>| 10 %</a:t>
              </a:r>
            </a:p>
          </p:txBody>
        </p:sp>
        <p:sp>
          <p:nvSpPr>
            <p:cNvPr id="52" name="ïSḻiḑè">
              <a:extLst>
                <a:ext uri="{FF2B5EF4-FFF2-40B4-BE49-F238E27FC236}">
                  <a16:creationId xmlns="" xmlns:a16="http://schemas.microsoft.com/office/drawing/2014/main" id="{901278EA-85C1-4A41-BC8D-9C10A05D64AE}"/>
                </a:ext>
              </a:extLst>
            </p:cNvPr>
            <p:cNvSpPr txBox="1"/>
            <p:nvPr/>
          </p:nvSpPr>
          <p:spPr>
            <a:xfrm>
              <a:off x="3686173" y="2004423"/>
              <a:ext cx="2151222" cy="30777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... </a:t>
              </a:r>
              <a:r>
                <a:rPr lang="zh-CN" altLang="en-US" sz="1400" b="1" dirty="0"/>
                <a:t>￥ </a:t>
              </a:r>
              <a:r>
                <a:rPr lang="en-US" altLang="zh-CN" sz="1400" b="1" dirty="0"/>
                <a:t>| 20 %</a:t>
              </a:r>
            </a:p>
          </p:txBody>
        </p:sp>
        <p:sp>
          <p:nvSpPr>
            <p:cNvPr id="53" name="iṩḷïḓè">
              <a:extLst>
                <a:ext uri="{FF2B5EF4-FFF2-40B4-BE49-F238E27FC236}">
                  <a16:creationId xmlns="" xmlns:a16="http://schemas.microsoft.com/office/drawing/2014/main" id="{51D565C3-7D3B-4235-AEC8-9104B9D18888}"/>
                </a:ext>
              </a:extLst>
            </p:cNvPr>
            <p:cNvSpPr txBox="1"/>
            <p:nvPr/>
          </p:nvSpPr>
          <p:spPr>
            <a:xfrm>
              <a:off x="6354603" y="2004423"/>
              <a:ext cx="2151222" cy="30777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... </a:t>
              </a:r>
              <a:r>
                <a:rPr lang="zh-CN" altLang="en-US" sz="1400" b="1" dirty="0"/>
                <a:t>￥ </a:t>
              </a:r>
              <a:r>
                <a:rPr lang="en-US" altLang="zh-CN" sz="1400" b="1" dirty="0"/>
                <a:t>| 30 %</a:t>
              </a:r>
            </a:p>
          </p:txBody>
        </p:sp>
        <p:sp>
          <p:nvSpPr>
            <p:cNvPr id="54" name="ïşļïdè">
              <a:extLst>
                <a:ext uri="{FF2B5EF4-FFF2-40B4-BE49-F238E27FC236}">
                  <a16:creationId xmlns="" xmlns:a16="http://schemas.microsoft.com/office/drawing/2014/main" id="{DDDD3BED-4CB6-40C7-AE61-161B9A1A4DBB}"/>
                </a:ext>
              </a:extLst>
            </p:cNvPr>
            <p:cNvSpPr txBox="1"/>
            <p:nvPr/>
          </p:nvSpPr>
          <p:spPr>
            <a:xfrm>
              <a:off x="9023033" y="2004423"/>
              <a:ext cx="2151222" cy="30777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400" b="1" dirty="0"/>
                <a:t>... </a:t>
              </a:r>
              <a:r>
                <a:rPr lang="zh-CN" altLang="en-US" sz="1400" b="1" dirty="0"/>
                <a:t>￥ </a:t>
              </a:r>
              <a:r>
                <a:rPr lang="en-US" altLang="zh-CN" sz="1400" b="1" dirty="0"/>
                <a:t>| 40 %</a:t>
              </a:r>
            </a:p>
          </p:txBody>
        </p:sp>
        <p:sp>
          <p:nvSpPr>
            <p:cNvPr id="55" name="išḻíḑe">
              <a:extLst>
                <a:ext uri="{FF2B5EF4-FFF2-40B4-BE49-F238E27FC236}">
                  <a16:creationId xmlns="" xmlns:a16="http://schemas.microsoft.com/office/drawing/2014/main" id="{26EB93B9-C413-4AB8-9FE4-AAA9904057F5}"/>
                </a:ext>
              </a:extLst>
            </p:cNvPr>
            <p:cNvSpPr/>
            <p:nvPr/>
          </p:nvSpPr>
          <p:spPr>
            <a:xfrm>
              <a:off x="9486863" y="3591995"/>
              <a:ext cx="1223562" cy="4136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56" name="îśḷiḍè">
              <a:extLst>
                <a:ext uri="{FF2B5EF4-FFF2-40B4-BE49-F238E27FC236}">
                  <a16:creationId xmlns="" xmlns:a16="http://schemas.microsoft.com/office/drawing/2014/main" id="{9E15A699-AD85-430C-9E46-A5DD9EAA307D}"/>
                </a:ext>
              </a:extLst>
            </p:cNvPr>
            <p:cNvSpPr/>
            <p:nvPr/>
          </p:nvSpPr>
          <p:spPr bwMode="auto">
            <a:xfrm>
              <a:off x="1801993" y="2646871"/>
              <a:ext cx="568878" cy="596572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2000"/>
            </a:p>
          </p:txBody>
        </p:sp>
        <p:sp>
          <p:nvSpPr>
            <p:cNvPr id="57" name="îṡ1íḍè">
              <a:extLst>
                <a:ext uri="{FF2B5EF4-FFF2-40B4-BE49-F238E27FC236}">
                  <a16:creationId xmlns="" xmlns:a16="http://schemas.microsoft.com/office/drawing/2014/main" id="{E5248E5D-2415-4329-B4B5-4A605C030713}"/>
                </a:ext>
              </a:extLst>
            </p:cNvPr>
            <p:cNvSpPr/>
            <p:nvPr/>
          </p:nvSpPr>
          <p:spPr bwMode="auto">
            <a:xfrm>
              <a:off x="4456576" y="2684054"/>
              <a:ext cx="596572" cy="522206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2000"/>
            </a:p>
          </p:txBody>
        </p:sp>
        <p:sp>
          <p:nvSpPr>
            <p:cNvPr id="58" name="ïSľidè">
              <a:extLst>
                <a:ext uri="{FF2B5EF4-FFF2-40B4-BE49-F238E27FC236}">
                  <a16:creationId xmlns="" xmlns:a16="http://schemas.microsoft.com/office/drawing/2014/main" id="{2151335E-3A7A-490D-B757-5B1EBFB8325C}"/>
                </a:ext>
              </a:extLst>
            </p:cNvPr>
            <p:cNvSpPr/>
            <p:nvPr/>
          </p:nvSpPr>
          <p:spPr bwMode="auto">
            <a:xfrm>
              <a:off x="7125005" y="2688845"/>
              <a:ext cx="596572" cy="512626"/>
            </a:xfrm>
            <a:custGeom>
              <a:avLst/>
              <a:gdLst>
                <a:gd name="connsiteX0" fmla="*/ 389492 w 608271"/>
                <a:gd name="connsiteY0" fmla="*/ 248491 h 522678"/>
                <a:gd name="connsiteX1" fmla="*/ 481825 w 608271"/>
                <a:gd name="connsiteY1" fmla="*/ 293892 h 522678"/>
                <a:gd name="connsiteX2" fmla="*/ 604637 w 608271"/>
                <a:gd name="connsiteY2" fmla="*/ 486497 h 522678"/>
                <a:gd name="connsiteX3" fmla="*/ 605332 w 608271"/>
                <a:gd name="connsiteY3" fmla="*/ 510486 h 522678"/>
                <a:gd name="connsiteX4" fmla="*/ 584681 w 608271"/>
                <a:gd name="connsiteY4" fmla="*/ 522678 h 522678"/>
                <a:gd name="connsiteX5" fmla="*/ 467131 w 608271"/>
                <a:gd name="connsiteY5" fmla="*/ 522381 h 522678"/>
                <a:gd name="connsiteX6" fmla="*/ 441814 w 608271"/>
                <a:gd name="connsiteY6" fmla="*/ 507115 h 522678"/>
                <a:gd name="connsiteX7" fmla="*/ 385123 w 608271"/>
                <a:gd name="connsiteY7" fmla="*/ 423451 h 522678"/>
                <a:gd name="connsiteX8" fmla="*/ 148136 w 608271"/>
                <a:gd name="connsiteY8" fmla="*/ 432472 h 522678"/>
                <a:gd name="connsiteX9" fmla="*/ 123415 w 608271"/>
                <a:gd name="connsiteY9" fmla="*/ 423650 h 522678"/>
                <a:gd name="connsiteX10" fmla="*/ 11920 w 608271"/>
                <a:gd name="connsiteY10" fmla="*/ 325117 h 522678"/>
                <a:gd name="connsiteX11" fmla="*/ 8843 w 608271"/>
                <a:gd name="connsiteY11" fmla="*/ 275454 h 522678"/>
                <a:gd name="connsiteX12" fmla="*/ 58583 w 608271"/>
                <a:gd name="connsiteY12" fmla="*/ 272381 h 522678"/>
                <a:gd name="connsiteX13" fmla="*/ 159554 w 608271"/>
                <a:gd name="connsiteY13" fmla="*/ 361596 h 522678"/>
                <a:gd name="connsiteX14" fmla="*/ 378869 w 608271"/>
                <a:gd name="connsiteY14" fmla="*/ 319863 h 522678"/>
                <a:gd name="connsiteX15" fmla="*/ 250596 w 608271"/>
                <a:gd name="connsiteY15" fmla="*/ 333741 h 522678"/>
                <a:gd name="connsiteX16" fmla="*/ 211776 w 608271"/>
                <a:gd name="connsiteY16" fmla="*/ 302615 h 522678"/>
                <a:gd name="connsiteX17" fmla="*/ 242951 w 608271"/>
                <a:gd name="connsiteY17" fmla="*/ 263757 h 522678"/>
                <a:gd name="connsiteX18" fmla="*/ 389492 w 608271"/>
                <a:gd name="connsiteY18" fmla="*/ 248491 h 522678"/>
                <a:gd name="connsiteX19" fmla="*/ 22874 w 608271"/>
                <a:gd name="connsiteY19" fmla="*/ 158631 h 522678"/>
                <a:gd name="connsiteX20" fmla="*/ 352733 w 608271"/>
                <a:gd name="connsiteY20" fmla="*/ 158631 h 522678"/>
                <a:gd name="connsiteX21" fmla="*/ 372685 w 608271"/>
                <a:gd name="connsiteY21" fmla="*/ 178545 h 522678"/>
                <a:gd name="connsiteX22" fmla="*/ 372685 w 608271"/>
                <a:gd name="connsiteY22" fmla="*/ 223129 h 522678"/>
                <a:gd name="connsiteX23" fmla="*/ 240067 w 608271"/>
                <a:gd name="connsiteY23" fmla="*/ 237495 h 522678"/>
                <a:gd name="connsiteX24" fmla="*/ 187456 w 608271"/>
                <a:gd name="connsiteY24" fmla="*/ 281485 h 522678"/>
                <a:gd name="connsiteX25" fmla="*/ 108838 w 608271"/>
                <a:gd name="connsiteY25" fmla="*/ 281485 h 522678"/>
                <a:gd name="connsiteX26" fmla="*/ 76180 w 608271"/>
                <a:gd name="connsiteY26" fmla="*/ 252654 h 522678"/>
                <a:gd name="connsiteX27" fmla="*/ 2922 w 608271"/>
                <a:gd name="connsiteY27" fmla="*/ 246313 h 522678"/>
                <a:gd name="connsiteX28" fmla="*/ 2922 w 608271"/>
                <a:gd name="connsiteY28" fmla="*/ 178545 h 522678"/>
                <a:gd name="connsiteX29" fmla="*/ 22874 w 608271"/>
                <a:gd name="connsiteY29" fmla="*/ 158631 h 522678"/>
                <a:gd name="connsiteX30" fmla="*/ 22874 w 608271"/>
                <a:gd name="connsiteY30" fmla="*/ 0 h 522678"/>
                <a:gd name="connsiteX31" fmla="*/ 352733 w 608271"/>
                <a:gd name="connsiteY31" fmla="*/ 0 h 522678"/>
                <a:gd name="connsiteX32" fmla="*/ 372685 w 608271"/>
                <a:gd name="connsiteY32" fmla="*/ 19925 h 522678"/>
                <a:gd name="connsiteX33" fmla="*/ 372685 w 608271"/>
                <a:gd name="connsiteY33" fmla="*/ 102999 h 522678"/>
                <a:gd name="connsiteX34" fmla="*/ 352733 w 608271"/>
                <a:gd name="connsiteY34" fmla="*/ 122925 h 522678"/>
                <a:gd name="connsiteX35" fmla="*/ 22874 w 608271"/>
                <a:gd name="connsiteY35" fmla="*/ 122925 h 522678"/>
                <a:gd name="connsiteX36" fmla="*/ 2922 w 608271"/>
                <a:gd name="connsiteY36" fmla="*/ 102999 h 522678"/>
                <a:gd name="connsiteX37" fmla="*/ 2922 w 608271"/>
                <a:gd name="connsiteY37" fmla="*/ 19925 h 522678"/>
                <a:gd name="connsiteX38" fmla="*/ 22874 w 608271"/>
                <a:gd name="connsiteY38" fmla="*/ 0 h 52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71" h="522678">
                  <a:moveTo>
                    <a:pt x="389492" y="248491"/>
                  </a:moveTo>
                  <a:cubicBezTo>
                    <a:pt x="425432" y="248491"/>
                    <a:pt x="459883" y="265442"/>
                    <a:pt x="481825" y="293892"/>
                  </a:cubicBezTo>
                  <a:lnTo>
                    <a:pt x="604637" y="486497"/>
                  </a:lnTo>
                  <a:cubicBezTo>
                    <a:pt x="609204" y="493733"/>
                    <a:pt x="609502" y="502952"/>
                    <a:pt x="605332" y="510486"/>
                  </a:cubicBezTo>
                  <a:cubicBezTo>
                    <a:pt x="601162" y="518019"/>
                    <a:pt x="593319" y="522678"/>
                    <a:pt x="584681" y="522678"/>
                  </a:cubicBezTo>
                  <a:cubicBezTo>
                    <a:pt x="569888" y="522678"/>
                    <a:pt x="467131" y="522381"/>
                    <a:pt x="467131" y="522381"/>
                  </a:cubicBezTo>
                  <a:cubicBezTo>
                    <a:pt x="457203" y="521290"/>
                    <a:pt x="447771" y="516037"/>
                    <a:pt x="441814" y="507115"/>
                  </a:cubicBezTo>
                  <a:lnTo>
                    <a:pt x="385123" y="423451"/>
                  </a:lnTo>
                  <a:lnTo>
                    <a:pt x="148136" y="432472"/>
                  </a:lnTo>
                  <a:cubicBezTo>
                    <a:pt x="138804" y="432869"/>
                    <a:pt x="129967" y="429498"/>
                    <a:pt x="123415" y="423650"/>
                  </a:cubicBezTo>
                  <a:lnTo>
                    <a:pt x="11920" y="325117"/>
                  </a:lnTo>
                  <a:cubicBezTo>
                    <a:pt x="-2674" y="312230"/>
                    <a:pt x="-4064" y="290026"/>
                    <a:pt x="8843" y="275454"/>
                  </a:cubicBezTo>
                  <a:cubicBezTo>
                    <a:pt x="21749" y="260882"/>
                    <a:pt x="44088" y="259494"/>
                    <a:pt x="58583" y="272381"/>
                  </a:cubicBezTo>
                  <a:lnTo>
                    <a:pt x="159554" y="361596"/>
                  </a:lnTo>
                  <a:lnTo>
                    <a:pt x="378869" y="319863"/>
                  </a:lnTo>
                  <a:lnTo>
                    <a:pt x="250596" y="333741"/>
                  </a:lnTo>
                  <a:cubicBezTo>
                    <a:pt x="231236" y="335823"/>
                    <a:pt x="213861" y="321846"/>
                    <a:pt x="211776" y="302615"/>
                  </a:cubicBezTo>
                  <a:cubicBezTo>
                    <a:pt x="209592" y="283285"/>
                    <a:pt x="223591" y="265838"/>
                    <a:pt x="242951" y="263757"/>
                  </a:cubicBezTo>
                  <a:cubicBezTo>
                    <a:pt x="388896" y="247896"/>
                    <a:pt x="380954" y="248491"/>
                    <a:pt x="389492" y="248491"/>
                  </a:cubicBezTo>
                  <a:close/>
                  <a:moveTo>
                    <a:pt x="22874" y="158631"/>
                  </a:moveTo>
                  <a:lnTo>
                    <a:pt x="352733" y="158631"/>
                  </a:lnTo>
                  <a:cubicBezTo>
                    <a:pt x="363751" y="158631"/>
                    <a:pt x="372685" y="167548"/>
                    <a:pt x="372685" y="178545"/>
                  </a:cubicBezTo>
                  <a:lnTo>
                    <a:pt x="372685" y="223129"/>
                  </a:lnTo>
                  <a:lnTo>
                    <a:pt x="240067" y="237495"/>
                  </a:lnTo>
                  <a:cubicBezTo>
                    <a:pt x="213861" y="240368"/>
                    <a:pt x="194107" y="258896"/>
                    <a:pt x="187456" y="281485"/>
                  </a:cubicBezTo>
                  <a:lnTo>
                    <a:pt x="108838" y="281485"/>
                  </a:lnTo>
                  <a:lnTo>
                    <a:pt x="76180" y="252654"/>
                  </a:lnTo>
                  <a:cubicBezTo>
                    <a:pt x="55930" y="234721"/>
                    <a:pt x="26249" y="231947"/>
                    <a:pt x="2922" y="246313"/>
                  </a:cubicBezTo>
                  <a:lnTo>
                    <a:pt x="2922" y="178545"/>
                  </a:lnTo>
                  <a:cubicBezTo>
                    <a:pt x="2922" y="167548"/>
                    <a:pt x="11856" y="158631"/>
                    <a:pt x="22874" y="158631"/>
                  </a:cubicBezTo>
                  <a:close/>
                  <a:moveTo>
                    <a:pt x="22874" y="0"/>
                  </a:moveTo>
                  <a:lnTo>
                    <a:pt x="352733" y="0"/>
                  </a:lnTo>
                  <a:cubicBezTo>
                    <a:pt x="363751" y="0"/>
                    <a:pt x="372685" y="8922"/>
                    <a:pt x="372685" y="19925"/>
                  </a:cubicBezTo>
                  <a:lnTo>
                    <a:pt x="372685" y="102999"/>
                  </a:lnTo>
                  <a:cubicBezTo>
                    <a:pt x="372685" y="114003"/>
                    <a:pt x="363751" y="122925"/>
                    <a:pt x="352733" y="122925"/>
                  </a:cubicBezTo>
                  <a:lnTo>
                    <a:pt x="22874" y="122925"/>
                  </a:lnTo>
                  <a:cubicBezTo>
                    <a:pt x="11856" y="122925"/>
                    <a:pt x="2922" y="114003"/>
                    <a:pt x="2922" y="102999"/>
                  </a:cubicBezTo>
                  <a:lnTo>
                    <a:pt x="2922" y="19925"/>
                  </a:lnTo>
                  <a:cubicBezTo>
                    <a:pt x="2922" y="8922"/>
                    <a:pt x="11856" y="0"/>
                    <a:pt x="228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2000"/>
            </a:p>
          </p:txBody>
        </p:sp>
        <p:sp>
          <p:nvSpPr>
            <p:cNvPr id="59" name="íS1iḓè">
              <a:extLst>
                <a:ext uri="{FF2B5EF4-FFF2-40B4-BE49-F238E27FC236}">
                  <a16:creationId xmlns="" xmlns:a16="http://schemas.microsoft.com/office/drawing/2014/main" id="{FB0F00C4-1E0E-46D2-9538-B1B57F33207C}"/>
                </a:ext>
              </a:extLst>
            </p:cNvPr>
            <p:cNvSpPr/>
            <p:nvPr/>
          </p:nvSpPr>
          <p:spPr bwMode="auto">
            <a:xfrm>
              <a:off x="9793436" y="2702989"/>
              <a:ext cx="596572" cy="484338"/>
            </a:xfrm>
            <a:custGeom>
              <a:avLst/>
              <a:gdLst>
                <a:gd name="connsiteX0" fmla="*/ 0 w 607639"/>
                <a:gd name="connsiteY0" fmla="*/ 248461 h 493323"/>
                <a:gd name="connsiteX1" fmla="*/ 273068 w 607639"/>
                <a:gd name="connsiteY1" fmla="*/ 400711 h 493323"/>
                <a:gd name="connsiteX2" fmla="*/ 303775 w 607639"/>
                <a:gd name="connsiteY2" fmla="*/ 408710 h 493323"/>
                <a:gd name="connsiteX3" fmla="*/ 334571 w 607639"/>
                <a:gd name="connsiteY3" fmla="*/ 400711 h 493323"/>
                <a:gd name="connsiteX4" fmla="*/ 607639 w 607639"/>
                <a:gd name="connsiteY4" fmla="*/ 248461 h 493323"/>
                <a:gd name="connsiteX5" fmla="*/ 607639 w 607639"/>
                <a:gd name="connsiteY5" fmla="*/ 472348 h 493323"/>
                <a:gd name="connsiteX6" fmla="*/ 586545 w 607639"/>
                <a:gd name="connsiteY6" fmla="*/ 493323 h 493323"/>
                <a:gd name="connsiteX7" fmla="*/ 21005 w 607639"/>
                <a:gd name="connsiteY7" fmla="*/ 493323 h 493323"/>
                <a:gd name="connsiteX8" fmla="*/ 0 w 607639"/>
                <a:gd name="connsiteY8" fmla="*/ 472348 h 493323"/>
                <a:gd name="connsiteX9" fmla="*/ 238623 w 607639"/>
                <a:gd name="connsiteY9" fmla="*/ 42741 h 493323"/>
                <a:gd name="connsiteX10" fmla="*/ 238623 w 607639"/>
                <a:gd name="connsiteY10" fmla="*/ 84683 h 493323"/>
                <a:gd name="connsiteX11" fmla="*/ 369016 w 607639"/>
                <a:gd name="connsiteY11" fmla="*/ 84683 h 493323"/>
                <a:gd name="connsiteX12" fmla="*/ 369016 w 607639"/>
                <a:gd name="connsiteY12" fmla="*/ 42741 h 493323"/>
                <a:gd name="connsiteX13" fmla="*/ 217618 w 607639"/>
                <a:gd name="connsiteY13" fmla="*/ 0 h 493323"/>
                <a:gd name="connsiteX14" fmla="*/ 390021 w 607639"/>
                <a:gd name="connsiteY14" fmla="*/ 0 h 493323"/>
                <a:gd name="connsiteX15" fmla="*/ 411026 w 607639"/>
                <a:gd name="connsiteY15" fmla="*/ 20971 h 493323"/>
                <a:gd name="connsiteX16" fmla="*/ 411026 w 607639"/>
                <a:gd name="connsiteY16" fmla="*/ 84683 h 493323"/>
                <a:gd name="connsiteX17" fmla="*/ 586545 w 607639"/>
                <a:gd name="connsiteY17" fmla="*/ 84683 h 493323"/>
                <a:gd name="connsiteX18" fmla="*/ 607639 w 607639"/>
                <a:gd name="connsiteY18" fmla="*/ 105653 h 493323"/>
                <a:gd name="connsiteX19" fmla="*/ 607639 w 607639"/>
                <a:gd name="connsiteY19" fmla="*/ 188025 h 493323"/>
                <a:gd name="connsiteX20" fmla="*/ 596869 w 607639"/>
                <a:gd name="connsiteY20" fmla="*/ 206330 h 493323"/>
                <a:gd name="connsiteX21" fmla="*/ 341691 w 607639"/>
                <a:gd name="connsiteY21" fmla="*/ 348593 h 493323"/>
                <a:gd name="connsiteX22" fmla="*/ 341691 w 607639"/>
                <a:gd name="connsiteY22" fmla="*/ 301409 h 493323"/>
                <a:gd name="connsiteX23" fmla="*/ 329142 w 607639"/>
                <a:gd name="connsiteY23" fmla="*/ 288969 h 493323"/>
                <a:gd name="connsiteX24" fmla="*/ 278409 w 607639"/>
                <a:gd name="connsiteY24" fmla="*/ 288969 h 493323"/>
                <a:gd name="connsiteX25" fmla="*/ 265948 w 607639"/>
                <a:gd name="connsiteY25" fmla="*/ 301409 h 493323"/>
                <a:gd name="connsiteX26" fmla="*/ 265948 w 607639"/>
                <a:gd name="connsiteY26" fmla="*/ 348593 h 493323"/>
                <a:gd name="connsiteX27" fmla="*/ 10770 w 607639"/>
                <a:gd name="connsiteY27" fmla="*/ 206330 h 493323"/>
                <a:gd name="connsiteX28" fmla="*/ 0 w 607639"/>
                <a:gd name="connsiteY28" fmla="*/ 188025 h 493323"/>
                <a:gd name="connsiteX29" fmla="*/ 0 w 607639"/>
                <a:gd name="connsiteY29" fmla="*/ 105653 h 493323"/>
                <a:gd name="connsiteX30" fmla="*/ 21005 w 607639"/>
                <a:gd name="connsiteY30" fmla="*/ 84683 h 493323"/>
                <a:gd name="connsiteX31" fmla="*/ 196613 w 607639"/>
                <a:gd name="connsiteY31" fmla="*/ 84683 h 493323"/>
                <a:gd name="connsiteX32" fmla="*/ 196613 w 607639"/>
                <a:gd name="connsiteY32" fmla="*/ 20971 h 493323"/>
                <a:gd name="connsiteX33" fmla="*/ 217618 w 607639"/>
                <a:gd name="connsiteY33" fmla="*/ 0 h 49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7639" h="493323">
                  <a:moveTo>
                    <a:pt x="0" y="248461"/>
                  </a:moveTo>
                  <a:lnTo>
                    <a:pt x="273068" y="400711"/>
                  </a:lnTo>
                  <a:cubicBezTo>
                    <a:pt x="282414" y="405955"/>
                    <a:pt x="293094" y="408710"/>
                    <a:pt x="303775" y="408710"/>
                  </a:cubicBezTo>
                  <a:cubicBezTo>
                    <a:pt x="314545" y="408710"/>
                    <a:pt x="325136" y="405955"/>
                    <a:pt x="334571" y="400711"/>
                  </a:cubicBezTo>
                  <a:lnTo>
                    <a:pt x="607639" y="248461"/>
                  </a:lnTo>
                  <a:lnTo>
                    <a:pt x="607639" y="472348"/>
                  </a:lnTo>
                  <a:cubicBezTo>
                    <a:pt x="607639" y="483902"/>
                    <a:pt x="598204" y="493323"/>
                    <a:pt x="586545" y="493323"/>
                  </a:cubicBezTo>
                  <a:lnTo>
                    <a:pt x="21005" y="493323"/>
                  </a:lnTo>
                  <a:cubicBezTo>
                    <a:pt x="9435" y="493323"/>
                    <a:pt x="0" y="483902"/>
                    <a:pt x="0" y="472348"/>
                  </a:cubicBezTo>
                  <a:close/>
                  <a:moveTo>
                    <a:pt x="238623" y="42741"/>
                  </a:moveTo>
                  <a:lnTo>
                    <a:pt x="238623" y="84683"/>
                  </a:lnTo>
                  <a:lnTo>
                    <a:pt x="369016" y="84683"/>
                  </a:lnTo>
                  <a:lnTo>
                    <a:pt x="369016" y="42741"/>
                  </a:lnTo>
                  <a:close/>
                  <a:moveTo>
                    <a:pt x="217618" y="0"/>
                  </a:moveTo>
                  <a:lnTo>
                    <a:pt x="390021" y="0"/>
                  </a:lnTo>
                  <a:cubicBezTo>
                    <a:pt x="401592" y="0"/>
                    <a:pt x="411026" y="9419"/>
                    <a:pt x="411026" y="20971"/>
                  </a:cubicBezTo>
                  <a:lnTo>
                    <a:pt x="411026" y="84683"/>
                  </a:lnTo>
                  <a:lnTo>
                    <a:pt x="586545" y="84683"/>
                  </a:lnTo>
                  <a:cubicBezTo>
                    <a:pt x="598204" y="84683"/>
                    <a:pt x="607639" y="94102"/>
                    <a:pt x="607639" y="105653"/>
                  </a:cubicBezTo>
                  <a:lnTo>
                    <a:pt x="607639" y="188025"/>
                  </a:lnTo>
                  <a:cubicBezTo>
                    <a:pt x="607639" y="195667"/>
                    <a:pt x="603456" y="202687"/>
                    <a:pt x="596869" y="206330"/>
                  </a:cubicBezTo>
                  <a:lnTo>
                    <a:pt x="341691" y="348593"/>
                  </a:lnTo>
                  <a:lnTo>
                    <a:pt x="341691" y="301409"/>
                  </a:lnTo>
                  <a:cubicBezTo>
                    <a:pt x="341691" y="294567"/>
                    <a:pt x="336084" y="288969"/>
                    <a:pt x="329142" y="288969"/>
                  </a:cubicBezTo>
                  <a:lnTo>
                    <a:pt x="278409" y="288969"/>
                  </a:lnTo>
                  <a:cubicBezTo>
                    <a:pt x="271555" y="288969"/>
                    <a:pt x="265948" y="294567"/>
                    <a:pt x="265948" y="301409"/>
                  </a:cubicBezTo>
                  <a:lnTo>
                    <a:pt x="265948" y="348593"/>
                  </a:lnTo>
                  <a:lnTo>
                    <a:pt x="10770" y="206330"/>
                  </a:lnTo>
                  <a:cubicBezTo>
                    <a:pt x="4094" y="202687"/>
                    <a:pt x="0" y="195667"/>
                    <a:pt x="0" y="188025"/>
                  </a:cubicBezTo>
                  <a:lnTo>
                    <a:pt x="0" y="105653"/>
                  </a:lnTo>
                  <a:cubicBezTo>
                    <a:pt x="0" y="94102"/>
                    <a:pt x="9435" y="84683"/>
                    <a:pt x="21005" y="84683"/>
                  </a:cubicBezTo>
                  <a:lnTo>
                    <a:pt x="196613" y="84683"/>
                  </a:lnTo>
                  <a:lnTo>
                    <a:pt x="196613" y="20971"/>
                  </a:lnTo>
                  <a:cubicBezTo>
                    <a:pt x="196613" y="9419"/>
                    <a:pt x="205958" y="0"/>
                    <a:pt x="217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2000"/>
            </a:p>
          </p:txBody>
        </p:sp>
        <p:grpSp>
          <p:nvGrpSpPr>
            <p:cNvPr id="60" name="ïṩļïḍe">
              <a:extLst>
                <a:ext uri="{FF2B5EF4-FFF2-40B4-BE49-F238E27FC236}">
                  <a16:creationId xmlns="" xmlns:a16="http://schemas.microsoft.com/office/drawing/2014/main" id="{03D58E9D-323C-414A-B433-16ADB1D3B12A}"/>
                </a:ext>
              </a:extLst>
            </p:cNvPr>
            <p:cNvGrpSpPr/>
            <p:nvPr/>
          </p:nvGrpSpPr>
          <p:grpSpPr>
            <a:xfrm>
              <a:off x="8975057" y="4142139"/>
              <a:ext cx="1869144" cy="1695616"/>
              <a:chOff x="9011636" y="4093444"/>
              <a:chExt cx="1869144" cy="1695616"/>
            </a:xfrm>
          </p:grpSpPr>
          <p:grpSp>
            <p:nvGrpSpPr>
              <p:cNvPr id="61" name="íś1îde">
                <a:extLst>
                  <a:ext uri="{FF2B5EF4-FFF2-40B4-BE49-F238E27FC236}">
                    <a16:creationId xmlns="" xmlns:a16="http://schemas.microsoft.com/office/drawing/2014/main" id="{9B431BED-28E1-4502-A063-2E48A31F7BA4}"/>
                  </a:ext>
                </a:extLst>
              </p:cNvPr>
              <p:cNvGrpSpPr/>
              <p:nvPr/>
            </p:nvGrpSpPr>
            <p:grpSpPr>
              <a:xfrm>
                <a:off x="9011636" y="4093444"/>
                <a:ext cx="1869144" cy="346249"/>
                <a:chOff x="9011636" y="4093444"/>
                <a:chExt cx="1869144" cy="346249"/>
              </a:xfrm>
            </p:grpSpPr>
            <p:sp>
              <p:nvSpPr>
                <p:cNvPr id="71" name="isḷîďê">
                  <a:extLst>
                    <a:ext uri="{FF2B5EF4-FFF2-40B4-BE49-F238E27FC236}">
                      <a16:creationId xmlns="" xmlns:a16="http://schemas.microsoft.com/office/drawing/2014/main" id="{E5B08A88-029B-4365-A4FB-300FFFF2624D}"/>
                    </a:ext>
                  </a:extLst>
                </p:cNvPr>
                <p:cNvSpPr/>
                <p:nvPr/>
              </p:nvSpPr>
              <p:spPr>
                <a:xfrm>
                  <a:off x="9011636" y="4187770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72" name="iṥļîḍ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9389666" y="4093444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62" name="ïšlíďe">
                <a:extLst>
                  <a:ext uri="{FF2B5EF4-FFF2-40B4-BE49-F238E27FC236}">
                    <a16:creationId xmlns="" xmlns:a16="http://schemas.microsoft.com/office/drawing/2014/main" id="{F5D604FA-36C3-4E75-A3D8-B124A749E795}"/>
                  </a:ext>
                </a:extLst>
              </p:cNvPr>
              <p:cNvGrpSpPr/>
              <p:nvPr/>
            </p:nvGrpSpPr>
            <p:grpSpPr>
              <a:xfrm>
                <a:off x="9011636" y="4543233"/>
                <a:ext cx="1869144" cy="346249"/>
                <a:chOff x="9011636" y="4543233"/>
                <a:chExt cx="1869144" cy="346249"/>
              </a:xfrm>
            </p:grpSpPr>
            <p:sp>
              <p:nvSpPr>
                <p:cNvPr id="69" name="îš1ídè">
                  <a:extLst>
                    <a:ext uri="{FF2B5EF4-FFF2-40B4-BE49-F238E27FC236}">
                      <a16:creationId xmlns="" xmlns:a16="http://schemas.microsoft.com/office/drawing/2014/main" id="{92184EC9-0360-4458-8B68-0438F803B501}"/>
                    </a:ext>
                  </a:extLst>
                </p:cNvPr>
                <p:cNvSpPr/>
                <p:nvPr/>
              </p:nvSpPr>
              <p:spPr>
                <a:xfrm>
                  <a:off x="9011636" y="4637559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70" name="iṥļiďe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9389666" y="4543233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63" name="išļíḓe">
                <a:extLst>
                  <a:ext uri="{FF2B5EF4-FFF2-40B4-BE49-F238E27FC236}">
                    <a16:creationId xmlns="" xmlns:a16="http://schemas.microsoft.com/office/drawing/2014/main" id="{C0ED6645-4896-4E36-897C-C8EC65F8E2C6}"/>
                  </a:ext>
                </a:extLst>
              </p:cNvPr>
              <p:cNvGrpSpPr/>
              <p:nvPr/>
            </p:nvGrpSpPr>
            <p:grpSpPr>
              <a:xfrm>
                <a:off x="9011636" y="4993022"/>
                <a:ext cx="1869144" cy="346249"/>
                <a:chOff x="9011636" y="4993022"/>
                <a:chExt cx="1869144" cy="346249"/>
              </a:xfrm>
            </p:grpSpPr>
            <p:sp>
              <p:nvSpPr>
                <p:cNvPr id="67" name="ïşḷíďè">
                  <a:extLst>
                    <a:ext uri="{FF2B5EF4-FFF2-40B4-BE49-F238E27FC236}">
                      <a16:creationId xmlns="" xmlns:a16="http://schemas.microsoft.com/office/drawing/2014/main" id="{6FF6D42D-17F6-4E22-B81C-A17B1DC80304}"/>
                    </a:ext>
                  </a:extLst>
                </p:cNvPr>
                <p:cNvSpPr/>
                <p:nvPr/>
              </p:nvSpPr>
              <p:spPr>
                <a:xfrm>
                  <a:off x="9011636" y="5087348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68" name="iŝļíde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9389666" y="4993022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  <p:grpSp>
            <p:nvGrpSpPr>
              <p:cNvPr id="64" name="ï$ḻíḓè">
                <a:extLst>
                  <a:ext uri="{FF2B5EF4-FFF2-40B4-BE49-F238E27FC236}">
                    <a16:creationId xmlns="" xmlns:a16="http://schemas.microsoft.com/office/drawing/2014/main" id="{C6DF89FF-8FDB-4CFC-9F2B-1E2DEA9C0B3D}"/>
                  </a:ext>
                </a:extLst>
              </p:cNvPr>
              <p:cNvGrpSpPr/>
              <p:nvPr/>
            </p:nvGrpSpPr>
            <p:grpSpPr>
              <a:xfrm>
                <a:off x="9011636" y="5442811"/>
                <a:ext cx="1869144" cy="346249"/>
                <a:chOff x="9011636" y="5442811"/>
                <a:chExt cx="1869144" cy="346249"/>
              </a:xfrm>
            </p:grpSpPr>
            <p:sp>
              <p:nvSpPr>
                <p:cNvPr id="65" name="î$ľiḋê">
                  <a:extLst>
                    <a:ext uri="{FF2B5EF4-FFF2-40B4-BE49-F238E27FC236}">
                      <a16:creationId xmlns="" xmlns:a16="http://schemas.microsoft.com/office/drawing/2014/main" id="{08C3323A-642E-4A3C-A4EB-B757868401E6}"/>
                    </a:ext>
                  </a:extLst>
                </p:cNvPr>
                <p:cNvSpPr/>
                <p:nvPr/>
              </p:nvSpPr>
              <p:spPr>
                <a:xfrm>
                  <a:off x="9011636" y="5537137"/>
                  <a:ext cx="157596" cy="15759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2000" dirty="0"/>
                </a:p>
              </p:txBody>
            </p:sp>
            <p:sp>
              <p:nvSpPr>
                <p:cNvPr id="66" name="ïśļiḍè">
                  <a:extLst>
                    <a:ext uri="{FF2B5EF4-FFF2-40B4-BE49-F238E27FC236}">
                      <a16:creationId xmlns="" xmlns:a16="http://schemas.microsoft.com/office/drawing/2014/main" id="{8F12392A-028C-403C-A954-992F10E096D9}"/>
                    </a:ext>
                  </a:extLst>
                </p:cNvPr>
                <p:cNvSpPr/>
                <p:nvPr/>
              </p:nvSpPr>
              <p:spPr bwMode="auto">
                <a:xfrm>
                  <a:off x="9389666" y="5442811"/>
                  <a:ext cx="1491114" cy="3462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704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B006C4-31D2-4B72-BD26-B4775A6D4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FFC766-FE45-44B8-BE6D-D6ED2CD7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B54B1AD-FBDA-4D0C-B555-6642AD86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5890" y="1143277"/>
            <a:ext cx="10982388" cy="5729124"/>
            <a:chOff x="665890" y="1143277"/>
            <a:chExt cx="10982388" cy="5729124"/>
          </a:xfrm>
        </p:grpSpPr>
        <p:grpSp>
          <p:nvGrpSpPr>
            <p:cNvPr id="61" name="ïsļïďé">
              <a:extLst>
                <a:ext uri="{FF2B5EF4-FFF2-40B4-BE49-F238E27FC236}">
                  <a16:creationId xmlns="" xmlns:a16="http://schemas.microsoft.com/office/drawing/2014/main" id="{7F5A9D3A-4A21-42FB-B59C-CB348FC06F10}"/>
                </a:ext>
              </a:extLst>
            </p:cNvPr>
            <p:cNvGrpSpPr/>
            <p:nvPr/>
          </p:nvGrpSpPr>
          <p:grpSpPr>
            <a:xfrm>
              <a:off x="3642770" y="1812057"/>
              <a:ext cx="4906090" cy="5060344"/>
              <a:chOff x="2475792" y="3745959"/>
              <a:chExt cx="10097298" cy="10414771"/>
            </a:xfrm>
          </p:grpSpPr>
          <p:grpSp>
            <p:nvGrpSpPr>
              <p:cNvPr id="75" name="iṩlíde">
                <a:extLst>
                  <a:ext uri="{FF2B5EF4-FFF2-40B4-BE49-F238E27FC236}">
                    <a16:creationId xmlns="" xmlns:a16="http://schemas.microsoft.com/office/drawing/2014/main" id="{39F9B68D-B155-4425-A6B9-56A05B9CAF4E}"/>
                  </a:ext>
                </a:extLst>
              </p:cNvPr>
              <p:cNvGrpSpPr/>
              <p:nvPr/>
            </p:nvGrpSpPr>
            <p:grpSpPr>
              <a:xfrm>
                <a:off x="6658642" y="3745959"/>
                <a:ext cx="1963964" cy="959217"/>
                <a:chOff x="23527" y="525901"/>
                <a:chExt cx="1963962" cy="959216"/>
              </a:xfrm>
            </p:grpSpPr>
            <p:sp>
              <p:nvSpPr>
                <p:cNvPr id="178" name="ïṣlîḍè">
                  <a:extLst>
                    <a:ext uri="{FF2B5EF4-FFF2-40B4-BE49-F238E27FC236}">
                      <a16:creationId xmlns="" xmlns:a16="http://schemas.microsoft.com/office/drawing/2014/main" id="{4FEAAE5F-DE97-47B5-A71A-687DAFC13F0D}"/>
                    </a:ext>
                  </a:extLst>
                </p:cNvPr>
                <p:cNvSpPr/>
                <p:nvPr/>
              </p:nvSpPr>
              <p:spPr>
                <a:xfrm rot="2700000">
                  <a:off x="661049" y="158676"/>
                  <a:ext cx="82406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79" name="ïsľíḑê">
                  <a:extLst>
                    <a:ext uri="{FF2B5EF4-FFF2-40B4-BE49-F238E27FC236}">
                      <a16:creationId xmlns="" xmlns:a16="http://schemas.microsoft.com/office/drawing/2014/main" id="{34F8231C-B2E3-4F98-B51F-C4D5A22B3842}"/>
                    </a:ext>
                  </a:extLst>
                </p:cNvPr>
                <p:cNvSpPr/>
                <p:nvPr/>
              </p:nvSpPr>
              <p:spPr>
                <a:xfrm rot="2700000">
                  <a:off x="901379" y="89436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0" name="îṧ1iḓe">
                  <a:extLst>
                    <a:ext uri="{FF2B5EF4-FFF2-40B4-BE49-F238E27FC236}">
                      <a16:creationId xmlns="" xmlns:a16="http://schemas.microsoft.com/office/drawing/2014/main" id="{C928581F-564F-45D5-A15F-BB0DB8FE4B72}"/>
                    </a:ext>
                  </a:extLst>
                </p:cNvPr>
                <p:cNvSpPr/>
                <p:nvPr/>
              </p:nvSpPr>
              <p:spPr>
                <a:xfrm rot="2700000">
                  <a:off x="525900" y="23528"/>
                  <a:ext cx="82406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1" name="ïsḷïde">
                  <a:extLst>
                    <a:ext uri="{FF2B5EF4-FFF2-40B4-BE49-F238E27FC236}">
                      <a16:creationId xmlns="" xmlns:a16="http://schemas.microsoft.com/office/drawing/2014/main" id="{BD04D6E7-75DD-4DF1-9B91-1C595D049568}"/>
                    </a:ext>
                  </a:extLst>
                </p:cNvPr>
                <p:cNvSpPr/>
                <p:nvPr/>
              </p:nvSpPr>
              <p:spPr>
                <a:xfrm rot="2700000">
                  <a:off x="637391" y="240629"/>
                  <a:ext cx="615812" cy="1409336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2" name="í$lîdé">
                  <a:extLst>
                    <a:ext uri="{FF2B5EF4-FFF2-40B4-BE49-F238E27FC236}">
                      <a16:creationId xmlns="" xmlns:a16="http://schemas.microsoft.com/office/drawing/2014/main" id="{C808A830-0456-4CA2-A61F-B040C6E8A6EA}"/>
                    </a:ext>
                  </a:extLst>
                </p:cNvPr>
                <p:cNvSpPr/>
                <p:nvPr/>
              </p:nvSpPr>
              <p:spPr>
                <a:xfrm rot="2700000">
                  <a:off x="691455" y="286335"/>
                  <a:ext cx="55247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3" name="íṧ1iḓê">
                  <a:extLst>
                    <a:ext uri="{FF2B5EF4-FFF2-40B4-BE49-F238E27FC236}">
                      <a16:creationId xmlns="" xmlns:a16="http://schemas.microsoft.com/office/drawing/2014/main" id="{43E62FA3-3F51-4D20-A579-C0B6367B6D0D}"/>
                    </a:ext>
                  </a:extLst>
                </p:cNvPr>
                <p:cNvSpPr/>
                <p:nvPr/>
              </p:nvSpPr>
              <p:spPr>
                <a:xfrm rot="2700000">
                  <a:off x="813400" y="447388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84" name="iSļiḍé">
                  <a:extLst>
                    <a:ext uri="{FF2B5EF4-FFF2-40B4-BE49-F238E27FC236}">
                      <a16:creationId xmlns="" xmlns:a16="http://schemas.microsoft.com/office/drawing/2014/main" id="{83BCEE6F-C7DB-41B3-B14A-9C05AAE85F53}"/>
                    </a:ext>
                  </a:extLst>
                </p:cNvPr>
                <p:cNvSpPr/>
                <p:nvPr/>
              </p:nvSpPr>
              <p:spPr>
                <a:xfrm rot="2700000">
                  <a:off x="817705" y="436996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7" name="îŝļîḋe">
                <a:extLst>
                  <a:ext uri="{FF2B5EF4-FFF2-40B4-BE49-F238E27FC236}">
                    <a16:creationId xmlns="" xmlns:a16="http://schemas.microsoft.com/office/drawing/2014/main" id="{AE2CF6D6-319E-4FF2-86FD-541E5E1EE6FC}"/>
                  </a:ext>
                </a:extLst>
              </p:cNvPr>
              <p:cNvGrpSpPr/>
              <p:nvPr/>
            </p:nvGrpSpPr>
            <p:grpSpPr>
              <a:xfrm>
                <a:off x="6742073" y="6433372"/>
                <a:ext cx="1797100" cy="1828815"/>
                <a:chOff x="237283" y="231651"/>
                <a:chExt cx="1797099" cy="1828813"/>
              </a:xfrm>
            </p:grpSpPr>
            <p:sp>
              <p:nvSpPr>
                <p:cNvPr id="166" name="ïśḻiďé">
                  <a:extLst>
                    <a:ext uri="{FF2B5EF4-FFF2-40B4-BE49-F238E27FC236}">
                      <a16:creationId xmlns="" xmlns:a16="http://schemas.microsoft.com/office/drawing/2014/main" id="{98740EC8-648E-4D9F-B20B-9D2A882D6D8C}"/>
                    </a:ext>
                  </a:extLst>
                </p:cNvPr>
                <p:cNvSpPr/>
                <p:nvPr/>
              </p:nvSpPr>
              <p:spPr>
                <a:xfrm rot="20527562">
                  <a:off x="237283" y="231651"/>
                  <a:ext cx="179709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7" name="ísļídè">
                  <a:extLst>
                    <a:ext uri="{FF2B5EF4-FFF2-40B4-BE49-F238E27FC236}">
                      <a16:creationId xmlns="" xmlns:a16="http://schemas.microsoft.com/office/drawing/2014/main" id="{83C1B8B9-FC0C-4B7D-8E90-6D6A5358ABAC}"/>
                    </a:ext>
                  </a:extLst>
                </p:cNvPr>
                <p:cNvSpPr/>
                <p:nvPr/>
              </p:nvSpPr>
              <p:spPr>
                <a:xfrm rot="20527562">
                  <a:off x="426083" y="444110"/>
                  <a:ext cx="1402625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8" name="îŝļíďè">
                  <a:extLst>
                    <a:ext uri="{FF2B5EF4-FFF2-40B4-BE49-F238E27FC236}">
                      <a16:creationId xmlns="" xmlns:a16="http://schemas.microsoft.com/office/drawing/2014/main" id="{38A760AC-E972-4480-9CF8-438B1C54A7BA}"/>
                    </a:ext>
                  </a:extLst>
                </p:cNvPr>
                <p:cNvSpPr/>
                <p:nvPr/>
              </p:nvSpPr>
              <p:spPr>
                <a:xfrm rot="20527562">
                  <a:off x="474011" y="441269"/>
                  <a:ext cx="1353512" cy="139994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9" name="íš1ïḓê">
                  <a:extLst>
                    <a:ext uri="{FF2B5EF4-FFF2-40B4-BE49-F238E27FC236}">
                      <a16:creationId xmlns="" xmlns:a16="http://schemas.microsoft.com/office/drawing/2014/main" id="{49455FD0-0AA0-489E-B406-F1BBA12DD49E}"/>
                    </a:ext>
                  </a:extLst>
                </p:cNvPr>
                <p:cNvSpPr/>
                <p:nvPr/>
              </p:nvSpPr>
              <p:spPr>
                <a:xfrm rot="20527562">
                  <a:off x="861487" y="642090"/>
                  <a:ext cx="54869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70" name="í$ļïďê">
                  <a:extLst>
                    <a:ext uri="{FF2B5EF4-FFF2-40B4-BE49-F238E27FC236}">
                      <a16:creationId xmlns="" xmlns:a16="http://schemas.microsoft.com/office/drawing/2014/main" id="{48B2E357-F2E1-495B-ABF9-941A45039C29}"/>
                    </a:ext>
                  </a:extLst>
                </p:cNvPr>
                <p:cNvSpPr/>
                <p:nvPr/>
              </p:nvSpPr>
              <p:spPr>
                <a:xfrm rot="20527562">
                  <a:off x="836761" y="650064"/>
                  <a:ext cx="54869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8" name="ïSļiḓè">
                <a:extLst>
                  <a:ext uri="{FF2B5EF4-FFF2-40B4-BE49-F238E27FC236}">
                    <a16:creationId xmlns="" xmlns:a16="http://schemas.microsoft.com/office/drawing/2014/main" id="{4AD1C0E2-E9A7-48FD-A751-8E228EF11B0C}"/>
                  </a:ext>
                </a:extLst>
              </p:cNvPr>
              <p:cNvGrpSpPr/>
              <p:nvPr/>
            </p:nvGrpSpPr>
            <p:grpSpPr>
              <a:xfrm>
                <a:off x="5101434" y="4846411"/>
                <a:ext cx="1003813" cy="1893795"/>
                <a:chOff x="286341" y="85615"/>
                <a:chExt cx="1003812" cy="1893794"/>
              </a:xfrm>
            </p:grpSpPr>
            <p:sp>
              <p:nvSpPr>
                <p:cNvPr id="159" name="ïsļïďé">
                  <a:extLst>
                    <a:ext uri="{FF2B5EF4-FFF2-40B4-BE49-F238E27FC236}">
                      <a16:creationId xmlns="" xmlns:a16="http://schemas.microsoft.com/office/drawing/2014/main" id="{554913A9-6157-4CA7-A66A-0921A66369DD}"/>
                    </a:ext>
                  </a:extLst>
                </p:cNvPr>
                <p:cNvSpPr/>
                <p:nvPr/>
              </p:nvSpPr>
              <p:spPr>
                <a:xfrm rot="20407432">
                  <a:off x="466085" y="85615"/>
                  <a:ext cx="824068" cy="1828812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0" name="ïŝļíďê">
                  <a:extLst>
                    <a:ext uri="{FF2B5EF4-FFF2-40B4-BE49-F238E27FC236}">
                      <a16:creationId xmlns="" xmlns:a16="http://schemas.microsoft.com/office/drawing/2014/main" id="{F1AD5151-111F-4CAC-95AD-E22FC49860E2}"/>
                    </a:ext>
                  </a:extLst>
                </p:cNvPr>
                <p:cNvSpPr/>
                <p:nvPr/>
              </p:nvSpPr>
              <p:spPr>
                <a:xfrm rot="20407432">
                  <a:off x="683568" y="118906"/>
                  <a:ext cx="204926" cy="1828813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1" name="işḻíḑé">
                  <a:extLst>
                    <a:ext uri="{FF2B5EF4-FFF2-40B4-BE49-F238E27FC236}">
                      <a16:creationId xmlns="" xmlns:a16="http://schemas.microsoft.com/office/drawing/2014/main" id="{8344D83C-B089-492E-B6DC-E8FB43124987}"/>
                    </a:ext>
                  </a:extLst>
                </p:cNvPr>
                <p:cNvSpPr/>
                <p:nvPr/>
              </p:nvSpPr>
              <p:spPr>
                <a:xfrm rot="20407432">
                  <a:off x="286341" y="150596"/>
                  <a:ext cx="82406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2" name="iṧļïḍé">
                  <a:extLst>
                    <a:ext uri="{FF2B5EF4-FFF2-40B4-BE49-F238E27FC236}">
                      <a16:creationId xmlns="" xmlns:a16="http://schemas.microsoft.com/office/drawing/2014/main" id="{CC5ECA89-EA26-4A4F-9D71-ECC33910B4C4}"/>
                    </a:ext>
                  </a:extLst>
                </p:cNvPr>
                <p:cNvSpPr/>
                <p:nvPr/>
              </p:nvSpPr>
              <p:spPr>
                <a:xfrm rot="20407432">
                  <a:off x="400262" y="356795"/>
                  <a:ext cx="615812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3" name="iṧľïḑé">
                  <a:extLst>
                    <a:ext uri="{FF2B5EF4-FFF2-40B4-BE49-F238E27FC236}">
                      <a16:creationId xmlns="" xmlns:a16="http://schemas.microsoft.com/office/drawing/2014/main" id="{EF137B82-1FEA-4A4A-8C99-2BC3263D3727}"/>
                    </a:ext>
                  </a:extLst>
                </p:cNvPr>
                <p:cNvSpPr/>
                <p:nvPr/>
              </p:nvSpPr>
              <p:spPr>
                <a:xfrm rot="20407432">
                  <a:off x="461714" y="369339"/>
                  <a:ext cx="552474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4" name="iślïḍê">
                  <a:extLst>
                    <a:ext uri="{FF2B5EF4-FFF2-40B4-BE49-F238E27FC236}">
                      <a16:creationId xmlns="" xmlns:a16="http://schemas.microsoft.com/office/drawing/2014/main" id="{DA91E0FC-C08F-4006-9CD7-AB4242815218}"/>
                    </a:ext>
                  </a:extLst>
                </p:cNvPr>
                <p:cNvSpPr/>
                <p:nvPr/>
              </p:nvSpPr>
              <p:spPr>
                <a:xfrm rot="20407432">
                  <a:off x="578269" y="554582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65" name="îṣḷïḑè">
                  <a:extLst>
                    <a:ext uri="{FF2B5EF4-FFF2-40B4-BE49-F238E27FC236}">
                      <a16:creationId xmlns="" xmlns:a16="http://schemas.microsoft.com/office/drawing/2014/main" id="{3F1A5AA0-23EB-448B-A28F-D0E095E29119}"/>
                    </a:ext>
                  </a:extLst>
                </p:cNvPr>
                <p:cNvSpPr/>
                <p:nvPr/>
              </p:nvSpPr>
              <p:spPr>
                <a:xfrm rot="20407432">
                  <a:off x="579143" y="559575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9" name="îṡḷïḋê">
                <a:extLst>
                  <a:ext uri="{FF2B5EF4-FFF2-40B4-BE49-F238E27FC236}">
                    <a16:creationId xmlns="" xmlns:a16="http://schemas.microsoft.com/office/drawing/2014/main" id="{CCA2458D-935D-42E8-AA29-438C09451BC9}"/>
                  </a:ext>
                </a:extLst>
              </p:cNvPr>
              <p:cNvGrpSpPr/>
              <p:nvPr/>
            </p:nvGrpSpPr>
            <p:grpSpPr>
              <a:xfrm>
                <a:off x="8549874" y="4358273"/>
                <a:ext cx="1668314" cy="1891257"/>
                <a:chOff x="300959" y="227803"/>
                <a:chExt cx="1668313" cy="1891256"/>
              </a:xfrm>
            </p:grpSpPr>
            <p:sp>
              <p:nvSpPr>
                <p:cNvPr id="152" name="ïsḻiḓê">
                  <a:extLst>
                    <a:ext uri="{FF2B5EF4-FFF2-40B4-BE49-F238E27FC236}">
                      <a16:creationId xmlns="" xmlns:a16="http://schemas.microsoft.com/office/drawing/2014/main" id="{E51CDBCE-722B-4926-AB40-5794638E6F5E}"/>
                    </a:ext>
                  </a:extLst>
                </p:cNvPr>
                <p:cNvSpPr/>
                <p:nvPr/>
              </p:nvSpPr>
              <p:spPr>
                <a:xfrm rot="1407151">
                  <a:off x="444894" y="290246"/>
                  <a:ext cx="152437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3" name="iSļïďe">
                  <a:extLst>
                    <a:ext uri="{FF2B5EF4-FFF2-40B4-BE49-F238E27FC236}">
                      <a16:creationId xmlns="" xmlns:a16="http://schemas.microsoft.com/office/drawing/2014/main" id="{B6F690A5-3C60-4932-9AA2-9EAC33176076}"/>
                    </a:ext>
                  </a:extLst>
                </p:cNvPr>
                <p:cNvSpPr/>
                <p:nvPr/>
              </p:nvSpPr>
              <p:spPr>
                <a:xfrm rot="1407151">
                  <a:off x="1035725" y="260358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4" name="isḷïďe">
                  <a:extLst>
                    <a:ext uri="{FF2B5EF4-FFF2-40B4-BE49-F238E27FC236}">
                      <a16:creationId xmlns="" xmlns:a16="http://schemas.microsoft.com/office/drawing/2014/main" id="{69E4AF16-2942-4DC7-AA74-2EF650194BDE}"/>
                    </a:ext>
                  </a:extLst>
                </p:cNvPr>
                <p:cNvSpPr/>
                <p:nvPr/>
              </p:nvSpPr>
              <p:spPr>
                <a:xfrm rot="1407151">
                  <a:off x="300959" y="227803"/>
                  <a:ext cx="152437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5" name="iš1ïḋé">
                  <a:extLst>
                    <a:ext uri="{FF2B5EF4-FFF2-40B4-BE49-F238E27FC236}">
                      <a16:creationId xmlns="" xmlns:a16="http://schemas.microsoft.com/office/drawing/2014/main" id="{B30ECF98-4774-48A3-A98A-714814BADFF6}"/>
                    </a:ext>
                  </a:extLst>
                </p:cNvPr>
                <p:cNvSpPr/>
                <p:nvPr/>
              </p:nvSpPr>
              <p:spPr>
                <a:xfrm rot="1407151">
                  <a:off x="479697" y="442237"/>
                  <a:ext cx="1166902" cy="139994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6" name="îṡļïḓê">
                  <a:extLst>
                    <a:ext uri="{FF2B5EF4-FFF2-40B4-BE49-F238E27FC236}">
                      <a16:creationId xmlns="" xmlns:a16="http://schemas.microsoft.com/office/drawing/2014/main" id="{D4D02276-6463-44C9-9E66-8BFA5A570425}"/>
                    </a:ext>
                  </a:extLst>
                </p:cNvPr>
                <p:cNvSpPr/>
                <p:nvPr/>
              </p:nvSpPr>
              <p:spPr>
                <a:xfrm rot="1407151">
                  <a:off x="539585" y="473284"/>
                  <a:ext cx="110443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7" name="ïSlídè">
                  <a:extLst>
                    <a:ext uri="{FF2B5EF4-FFF2-40B4-BE49-F238E27FC236}">
                      <a16:creationId xmlns="" xmlns:a16="http://schemas.microsoft.com/office/drawing/2014/main" id="{C3A446CC-7B00-4773-A59D-972E0AD737BE}"/>
                    </a:ext>
                  </a:extLst>
                </p:cNvPr>
                <p:cNvSpPr/>
                <p:nvPr/>
              </p:nvSpPr>
              <p:spPr>
                <a:xfrm rot="1407151">
                  <a:off x="845163" y="650674"/>
                  <a:ext cx="49328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58" name="îš1îďé">
                  <a:extLst>
                    <a:ext uri="{FF2B5EF4-FFF2-40B4-BE49-F238E27FC236}">
                      <a16:creationId xmlns="" xmlns:a16="http://schemas.microsoft.com/office/drawing/2014/main" id="{F69FCBC9-92FE-4AC2-9131-73EA503ABB97}"/>
                    </a:ext>
                  </a:extLst>
                </p:cNvPr>
                <p:cNvSpPr/>
                <p:nvPr/>
              </p:nvSpPr>
              <p:spPr>
                <a:xfrm rot="1407151">
                  <a:off x="846265" y="645364"/>
                  <a:ext cx="466596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81" name="íŝḻîḍe">
                <a:extLst>
                  <a:ext uri="{FF2B5EF4-FFF2-40B4-BE49-F238E27FC236}">
                    <a16:creationId xmlns="" xmlns:a16="http://schemas.microsoft.com/office/drawing/2014/main" id="{B113A19F-8A83-49D8-AB97-C03ACE387D01}"/>
                  </a:ext>
                </a:extLst>
              </p:cNvPr>
              <p:cNvGrpSpPr/>
              <p:nvPr/>
            </p:nvGrpSpPr>
            <p:grpSpPr>
              <a:xfrm>
                <a:off x="2475792" y="7664202"/>
                <a:ext cx="10097298" cy="6496528"/>
                <a:chOff x="0" y="0"/>
                <a:chExt cx="10097298" cy="6496528"/>
              </a:xfrm>
            </p:grpSpPr>
            <p:sp>
              <p:nvSpPr>
                <p:cNvPr id="82" name="iṩ1îḋe">
                  <a:extLst>
                    <a:ext uri="{FF2B5EF4-FFF2-40B4-BE49-F238E27FC236}">
                      <a16:creationId xmlns="" xmlns:a16="http://schemas.microsoft.com/office/drawing/2014/main" id="{D8164084-B23B-440B-B75C-7BD3A6716B9B}"/>
                    </a:ext>
                  </a:extLst>
                </p:cNvPr>
                <p:cNvSpPr/>
                <p:nvPr/>
              </p:nvSpPr>
              <p:spPr>
                <a:xfrm>
                  <a:off x="8003064" y="1257868"/>
                  <a:ext cx="1882828" cy="10025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ṡlîḍê">
                  <a:extLst>
                    <a:ext uri="{FF2B5EF4-FFF2-40B4-BE49-F238E27FC236}">
                      <a16:creationId xmlns="" xmlns:a16="http://schemas.microsoft.com/office/drawing/2014/main" id="{51A6FC34-F542-4D89-BA86-85637CEFBA30}"/>
                    </a:ext>
                  </a:extLst>
                </p:cNvPr>
                <p:cNvSpPr/>
                <p:nvPr/>
              </p:nvSpPr>
              <p:spPr>
                <a:xfrm>
                  <a:off x="0" y="571953"/>
                  <a:ext cx="2238843" cy="1192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ś1íḋê">
                  <a:extLst>
                    <a:ext uri="{FF2B5EF4-FFF2-40B4-BE49-F238E27FC236}">
                      <a16:creationId xmlns="" xmlns:a16="http://schemas.microsoft.com/office/drawing/2014/main" id="{5437DA46-2460-4CA8-B491-2408356896BC}"/>
                    </a:ext>
                  </a:extLst>
                </p:cNvPr>
                <p:cNvSpPr/>
                <p:nvPr/>
              </p:nvSpPr>
              <p:spPr>
                <a:xfrm>
                  <a:off x="1182075" y="2557588"/>
                  <a:ext cx="985779" cy="5248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ṧľïḍé">
                  <a:extLst>
                    <a:ext uri="{FF2B5EF4-FFF2-40B4-BE49-F238E27FC236}">
                      <a16:creationId xmlns="" xmlns:a16="http://schemas.microsoft.com/office/drawing/2014/main" id="{7D1DF2F8-41B1-469C-9A8B-1C28E78874F9}"/>
                    </a:ext>
                  </a:extLst>
                </p:cNvPr>
                <p:cNvSpPr/>
                <p:nvPr/>
              </p:nvSpPr>
              <p:spPr>
                <a:xfrm>
                  <a:off x="866003" y="5250394"/>
                  <a:ext cx="8500593" cy="94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CECFD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îṣḻïde">
                  <a:extLst>
                    <a:ext uri="{FF2B5EF4-FFF2-40B4-BE49-F238E27FC236}">
                      <a16:creationId xmlns="" xmlns:a16="http://schemas.microsoft.com/office/drawing/2014/main" id="{502EE755-F19E-4DF8-BBB4-CEB88D78E71D}"/>
                    </a:ext>
                  </a:extLst>
                </p:cNvPr>
                <p:cNvSpPr/>
                <p:nvPr/>
              </p:nvSpPr>
              <p:spPr>
                <a:xfrm>
                  <a:off x="1578256" y="4901841"/>
                  <a:ext cx="266443" cy="34544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ľiḑé">
                  <a:extLst>
                    <a:ext uri="{FF2B5EF4-FFF2-40B4-BE49-F238E27FC236}">
                      <a16:creationId xmlns="" xmlns:a16="http://schemas.microsoft.com/office/drawing/2014/main" id="{41ABDC3E-60D6-46C5-955D-657542B368AA}"/>
                    </a:ext>
                  </a:extLst>
                </p:cNvPr>
                <p:cNvSpPr/>
                <p:nvPr/>
              </p:nvSpPr>
              <p:spPr>
                <a:xfrm>
                  <a:off x="1184861" y="3255225"/>
                  <a:ext cx="1053233" cy="1659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śļïdê">
                  <a:extLst>
                    <a:ext uri="{FF2B5EF4-FFF2-40B4-BE49-F238E27FC236}">
                      <a16:creationId xmlns="" xmlns:a16="http://schemas.microsoft.com/office/drawing/2014/main" id="{AC4C1616-FC8C-47EA-A9F7-58B60F231E15}"/>
                    </a:ext>
                  </a:extLst>
                </p:cNvPr>
                <p:cNvSpPr/>
                <p:nvPr/>
              </p:nvSpPr>
              <p:spPr>
                <a:xfrm>
                  <a:off x="1105657" y="3719064"/>
                  <a:ext cx="266442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ïṣḻiḋé">
                  <a:extLst>
                    <a:ext uri="{FF2B5EF4-FFF2-40B4-BE49-F238E27FC236}">
                      <a16:creationId xmlns="" xmlns:a16="http://schemas.microsoft.com/office/drawing/2014/main" id="{FE997DEF-2803-4F85-8C4C-0381128FE60C}"/>
                    </a:ext>
                  </a:extLst>
                </p:cNvPr>
                <p:cNvSpPr/>
                <p:nvPr/>
              </p:nvSpPr>
              <p:spPr>
                <a:xfrm>
                  <a:off x="2048105" y="3528512"/>
                  <a:ext cx="266442" cy="544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ṧ1iďê">
                  <a:extLst>
                    <a:ext uri="{FF2B5EF4-FFF2-40B4-BE49-F238E27FC236}">
                      <a16:creationId xmlns="" xmlns:a16="http://schemas.microsoft.com/office/drawing/2014/main" id="{A715EC95-0519-47D5-A57C-4C467E83579C}"/>
                    </a:ext>
                  </a:extLst>
                </p:cNvPr>
                <p:cNvSpPr/>
                <p:nvPr/>
              </p:nvSpPr>
              <p:spPr>
                <a:xfrm>
                  <a:off x="1771062" y="4070670"/>
                  <a:ext cx="266443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ïś1îďé">
                  <a:extLst>
                    <a:ext uri="{FF2B5EF4-FFF2-40B4-BE49-F238E27FC236}">
                      <a16:creationId xmlns="" xmlns:a16="http://schemas.microsoft.com/office/drawing/2014/main" id="{23CE93BE-F7A0-4087-AF95-DB487BDD9B30}"/>
                    </a:ext>
                  </a:extLst>
                </p:cNvPr>
                <p:cNvSpPr/>
                <p:nvPr/>
              </p:nvSpPr>
              <p:spPr>
                <a:xfrm>
                  <a:off x="1574950" y="3394302"/>
                  <a:ext cx="169091" cy="345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ṥlïďè">
                  <a:extLst>
                    <a:ext uri="{FF2B5EF4-FFF2-40B4-BE49-F238E27FC236}">
                      <a16:creationId xmlns="" xmlns:a16="http://schemas.microsoft.com/office/drawing/2014/main" id="{4407399D-4643-4336-91C3-97B1735BE061}"/>
                    </a:ext>
                  </a:extLst>
                </p:cNvPr>
                <p:cNvSpPr/>
                <p:nvPr/>
              </p:nvSpPr>
              <p:spPr>
                <a:xfrm>
                  <a:off x="1418926" y="4318496"/>
                  <a:ext cx="169090" cy="3454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í$ļîḓe">
                  <a:extLst>
                    <a:ext uri="{FF2B5EF4-FFF2-40B4-BE49-F238E27FC236}">
                      <a16:creationId xmlns="" xmlns:a16="http://schemas.microsoft.com/office/drawing/2014/main" id="{6AAE2F54-FC71-4C99-982D-801EBD835EE0}"/>
                    </a:ext>
                  </a:extLst>
                </p:cNvPr>
                <p:cNvSpPr/>
                <p:nvPr/>
              </p:nvSpPr>
              <p:spPr>
                <a:xfrm>
                  <a:off x="2184025" y="447237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iṥļídê">
                  <a:extLst>
                    <a:ext uri="{FF2B5EF4-FFF2-40B4-BE49-F238E27FC236}">
                      <a16:creationId xmlns="" xmlns:a16="http://schemas.microsoft.com/office/drawing/2014/main" id="{57719631-1503-4C81-976D-A89E18A8ADB9}"/>
                    </a:ext>
                  </a:extLst>
                </p:cNvPr>
                <p:cNvSpPr/>
                <p:nvPr/>
              </p:nvSpPr>
              <p:spPr>
                <a:xfrm>
                  <a:off x="1180874" y="448391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îṡľiďe">
                  <a:extLst>
                    <a:ext uri="{FF2B5EF4-FFF2-40B4-BE49-F238E27FC236}">
                      <a16:creationId xmlns="" xmlns:a16="http://schemas.microsoft.com/office/drawing/2014/main" id="{10B217AE-DC5E-4D28-B4B7-8388FCD30765}"/>
                    </a:ext>
                  </a:extLst>
                </p:cNvPr>
                <p:cNvSpPr/>
                <p:nvPr/>
              </p:nvSpPr>
              <p:spPr>
                <a:xfrm>
                  <a:off x="1909213" y="3257350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iṣlîḋè">
                  <a:extLst>
                    <a:ext uri="{FF2B5EF4-FFF2-40B4-BE49-F238E27FC236}">
                      <a16:creationId xmlns="" xmlns:a16="http://schemas.microsoft.com/office/drawing/2014/main" id="{3C5EFA7D-414D-44A3-AA41-3D80DA8917F9}"/>
                    </a:ext>
                  </a:extLst>
                </p:cNvPr>
                <p:cNvSpPr/>
                <p:nvPr/>
              </p:nvSpPr>
              <p:spPr>
                <a:xfrm>
                  <a:off x="8517189" y="4822662"/>
                  <a:ext cx="332319" cy="43085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ísľïḍé">
                  <a:extLst>
                    <a:ext uri="{FF2B5EF4-FFF2-40B4-BE49-F238E27FC236}">
                      <a16:creationId xmlns="" xmlns:a16="http://schemas.microsoft.com/office/drawing/2014/main" id="{9E57F1D8-88AE-48E9-9DA6-98B224F911CF}"/>
                    </a:ext>
                  </a:extLst>
                </p:cNvPr>
                <p:cNvSpPr/>
                <p:nvPr/>
              </p:nvSpPr>
              <p:spPr>
                <a:xfrm>
                  <a:off x="8026527" y="2768924"/>
                  <a:ext cx="1313642" cy="2070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îšḷîďe">
                  <a:extLst>
                    <a:ext uri="{FF2B5EF4-FFF2-40B4-BE49-F238E27FC236}">
                      <a16:creationId xmlns="" xmlns:a16="http://schemas.microsoft.com/office/drawing/2014/main" id="{DF4535AC-F09F-4208-8269-F709F4E14D82}"/>
                    </a:ext>
                  </a:extLst>
                </p:cNvPr>
                <p:cNvSpPr/>
                <p:nvPr/>
              </p:nvSpPr>
              <p:spPr>
                <a:xfrm>
                  <a:off x="7927740" y="3347446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ś1iďè">
                  <a:extLst>
                    <a:ext uri="{FF2B5EF4-FFF2-40B4-BE49-F238E27FC236}">
                      <a16:creationId xmlns="" xmlns:a16="http://schemas.microsoft.com/office/drawing/2014/main" id="{07BBF2DC-137F-44F1-B5C3-AE633C4CA0D7}"/>
                    </a:ext>
                  </a:extLst>
                </p:cNvPr>
                <p:cNvSpPr/>
                <p:nvPr/>
              </p:nvSpPr>
              <p:spPr>
                <a:xfrm>
                  <a:off x="9103205" y="3109780"/>
                  <a:ext cx="332320" cy="678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íṡlídé">
                  <a:extLst>
                    <a:ext uri="{FF2B5EF4-FFF2-40B4-BE49-F238E27FC236}">
                      <a16:creationId xmlns="" xmlns:a16="http://schemas.microsoft.com/office/drawing/2014/main" id="{D00B02AE-F083-46B1-A375-5285D1538276}"/>
                    </a:ext>
                  </a:extLst>
                </p:cNvPr>
                <p:cNvSpPr/>
                <p:nvPr/>
              </p:nvSpPr>
              <p:spPr>
                <a:xfrm>
                  <a:off x="8757665" y="3785985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isḷiďè">
                  <a:extLst>
                    <a:ext uri="{FF2B5EF4-FFF2-40B4-BE49-F238E27FC236}">
                      <a16:creationId xmlns="" xmlns:a16="http://schemas.microsoft.com/office/drawing/2014/main" id="{36E083BD-1782-4D65-A6C4-D9BACD38AFB2}"/>
                    </a:ext>
                  </a:extLst>
                </p:cNvPr>
                <p:cNvSpPr/>
                <p:nvPr/>
              </p:nvSpPr>
              <p:spPr>
                <a:xfrm>
                  <a:off x="8513065" y="2942387"/>
                  <a:ext cx="210898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iṧḻiḋé">
                  <a:extLst>
                    <a:ext uri="{FF2B5EF4-FFF2-40B4-BE49-F238E27FC236}">
                      <a16:creationId xmlns="" xmlns:a16="http://schemas.microsoft.com/office/drawing/2014/main" id="{E9191A59-A014-4BDB-B283-1C6C14C4D2A9}"/>
                    </a:ext>
                  </a:extLst>
                </p:cNvPr>
                <p:cNvSpPr/>
                <p:nvPr/>
              </p:nvSpPr>
              <p:spPr>
                <a:xfrm>
                  <a:off x="8318464" y="4095086"/>
                  <a:ext cx="210897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s1iḓe">
                  <a:extLst>
                    <a:ext uri="{FF2B5EF4-FFF2-40B4-BE49-F238E27FC236}">
                      <a16:creationId xmlns="" xmlns:a16="http://schemas.microsoft.com/office/drawing/2014/main" id="{C4F72013-A50F-48C1-BFDD-0B28DF8D1237}"/>
                    </a:ext>
                  </a:extLst>
                </p:cNvPr>
                <p:cNvSpPr/>
                <p:nvPr/>
              </p:nvSpPr>
              <p:spPr>
                <a:xfrm>
                  <a:off x="9272732" y="4287016"/>
                  <a:ext cx="132595" cy="270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išļídé">
                  <a:extLst>
                    <a:ext uri="{FF2B5EF4-FFF2-40B4-BE49-F238E27FC236}">
                      <a16:creationId xmlns="" xmlns:a16="http://schemas.microsoft.com/office/drawing/2014/main" id="{F75BBC3D-9AD9-43FA-9843-F25CC4750303}"/>
                    </a:ext>
                  </a:extLst>
                </p:cNvPr>
                <p:cNvSpPr/>
                <p:nvPr/>
              </p:nvSpPr>
              <p:spPr>
                <a:xfrm>
                  <a:off x="8021555" y="4301409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işḷïḋê">
                  <a:extLst>
                    <a:ext uri="{FF2B5EF4-FFF2-40B4-BE49-F238E27FC236}">
                      <a16:creationId xmlns="" xmlns:a16="http://schemas.microsoft.com/office/drawing/2014/main" id="{4BAF4D49-3BE1-4AF0-BB37-A906EA98317B}"/>
                    </a:ext>
                  </a:extLst>
                </p:cNvPr>
                <p:cNvSpPr/>
                <p:nvPr/>
              </p:nvSpPr>
              <p:spPr>
                <a:xfrm>
                  <a:off x="8929973" y="2771574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iSḻïḓè">
                  <a:extLst>
                    <a:ext uri="{FF2B5EF4-FFF2-40B4-BE49-F238E27FC236}">
                      <a16:creationId xmlns="" xmlns:a16="http://schemas.microsoft.com/office/drawing/2014/main" id="{BDF9A8D1-57AA-4A41-8749-45FBD3C2CDF0}"/>
                    </a:ext>
                  </a:extLst>
                </p:cNvPr>
                <p:cNvSpPr/>
                <p:nvPr/>
              </p:nvSpPr>
              <p:spPr>
                <a:xfrm>
                  <a:off x="2015367" y="1763443"/>
                  <a:ext cx="6211171" cy="3841160"/>
                </a:xfrm>
                <a:prstGeom prst="rect">
                  <a:avLst/>
                </a:prstGeom>
                <a:solidFill>
                  <a:srgbClr val="EBECF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7" name="ïṥḻíḑe">
                  <a:extLst>
                    <a:ext uri="{FF2B5EF4-FFF2-40B4-BE49-F238E27FC236}">
                      <a16:creationId xmlns="" xmlns:a16="http://schemas.microsoft.com/office/drawing/2014/main" id="{593ABA33-424E-40BA-A99A-5B3DAB4BCC57}"/>
                    </a:ext>
                  </a:extLst>
                </p:cNvPr>
                <p:cNvSpPr/>
                <p:nvPr/>
              </p:nvSpPr>
              <p:spPr>
                <a:xfrm>
                  <a:off x="2015367" y="5047219"/>
                  <a:ext cx="6211171" cy="560272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8" name="iṧ1îḍé">
                  <a:extLst>
                    <a:ext uri="{FF2B5EF4-FFF2-40B4-BE49-F238E27FC236}">
                      <a16:creationId xmlns="" xmlns:a16="http://schemas.microsoft.com/office/drawing/2014/main" id="{78D3E811-1E57-42D2-88A2-089F972C4E5C}"/>
                    </a:ext>
                  </a:extLst>
                </p:cNvPr>
                <p:cNvSpPr/>
                <p:nvPr/>
              </p:nvSpPr>
              <p:spPr>
                <a:xfrm>
                  <a:off x="7500870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09" name="ísļiḋe">
                  <a:extLst>
                    <a:ext uri="{FF2B5EF4-FFF2-40B4-BE49-F238E27FC236}">
                      <a16:creationId xmlns="" xmlns:a16="http://schemas.microsoft.com/office/drawing/2014/main" id="{0236921D-F316-4D85-B342-3D05C163FE6E}"/>
                    </a:ext>
                  </a:extLst>
                </p:cNvPr>
                <p:cNvSpPr/>
                <p:nvPr/>
              </p:nvSpPr>
              <p:spPr>
                <a:xfrm>
                  <a:off x="6551028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0" name="iṧḻidê">
                  <a:extLst>
                    <a:ext uri="{FF2B5EF4-FFF2-40B4-BE49-F238E27FC236}">
                      <a16:creationId xmlns="" xmlns:a16="http://schemas.microsoft.com/office/drawing/2014/main" id="{ECAC4BBF-8A5F-4E5A-A361-B4291300B2A3}"/>
                    </a:ext>
                  </a:extLst>
                </p:cNvPr>
                <p:cNvSpPr/>
                <p:nvPr/>
              </p:nvSpPr>
              <p:spPr>
                <a:xfrm>
                  <a:off x="5605341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1" name="îsļïde">
                  <a:extLst>
                    <a:ext uri="{FF2B5EF4-FFF2-40B4-BE49-F238E27FC236}">
                      <a16:creationId xmlns="" xmlns:a16="http://schemas.microsoft.com/office/drawing/2014/main" id="{DE685F81-6579-4101-A12E-3CAB2893D8E6}"/>
                    </a:ext>
                  </a:extLst>
                </p:cNvPr>
                <p:cNvSpPr/>
                <p:nvPr/>
              </p:nvSpPr>
              <p:spPr>
                <a:xfrm>
                  <a:off x="4647093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2" name="îšľîḋè">
                  <a:extLst>
                    <a:ext uri="{FF2B5EF4-FFF2-40B4-BE49-F238E27FC236}">
                      <a16:creationId xmlns="" xmlns:a16="http://schemas.microsoft.com/office/drawing/2014/main" id="{A723488D-FA62-426B-9723-81EA4AA63E5B}"/>
                    </a:ext>
                  </a:extLst>
                </p:cNvPr>
                <p:cNvSpPr/>
                <p:nvPr/>
              </p:nvSpPr>
              <p:spPr>
                <a:xfrm>
                  <a:off x="3701407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3" name="iŝlíḋè">
                  <a:extLst>
                    <a:ext uri="{FF2B5EF4-FFF2-40B4-BE49-F238E27FC236}">
                      <a16:creationId xmlns="" xmlns:a16="http://schemas.microsoft.com/office/drawing/2014/main" id="{F4BAB193-1BF6-4AB5-8DC8-84F4FE9827FF}"/>
                    </a:ext>
                  </a:extLst>
                </p:cNvPr>
                <p:cNvSpPr/>
                <p:nvPr/>
              </p:nvSpPr>
              <p:spPr>
                <a:xfrm>
                  <a:off x="2751564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4" name="îṥľiḑe">
                  <a:extLst>
                    <a:ext uri="{FF2B5EF4-FFF2-40B4-BE49-F238E27FC236}">
                      <a16:creationId xmlns="" xmlns:a16="http://schemas.microsoft.com/office/drawing/2014/main" id="{ED642C3E-6E0D-4949-BEEF-D6801C92119F}"/>
                    </a:ext>
                  </a:extLst>
                </p:cNvPr>
                <p:cNvSpPr/>
                <p:nvPr/>
              </p:nvSpPr>
              <p:spPr>
                <a:xfrm>
                  <a:off x="1793315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5" name="ísḷïḓê">
                  <a:extLst>
                    <a:ext uri="{FF2B5EF4-FFF2-40B4-BE49-F238E27FC236}">
                      <a16:creationId xmlns="" xmlns:a16="http://schemas.microsoft.com/office/drawing/2014/main" id="{24C621F1-1EF4-48DD-9BC3-EF7D4DB91FC8}"/>
                    </a:ext>
                  </a:extLst>
                </p:cNvPr>
                <p:cNvSpPr/>
                <p:nvPr/>
              </p:nvSpPr>
              <p:spPr>
                <a:xfrm>
                  <a:off x="2502896" y="2609570"/>
                  <a:ext cx="3212935" cy="191348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6" name="íŝļiḓè">
                  <a:extLst>
                    <a:ext uri="{FF2B5EF4-FFF2-40B4-BE49-F238E27FC236}">
                      <a16:creationId xmlns="" xmlns:a16="http://schemas.microsoft.com/office/drawing/2014/main" id="{7C5D9677-5EB6-4E79-9D39-E5B3EDD97CA8}"/>
                    </a:ext>
                  </a:extLst>
                </p:cNvPr>
                <p:cNvSpPr/>
                <p:nvPr/>
              </p:nvSpPr>
              <p:spPr>
                <a:xfrm>
                  <a:off x="2650127" y="2776863"/>
                  <a:ext cx="2918474" cy="1746196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7" name="îsḷïďé">
                  <a:extLst>
                    <a:ext uri="{FF2B5EF4-FFF2-40B4-BE49-F238E27FC236}">
                      <a16:creationId xmlns="" xmlns:a16="http://schemas.microsoft.com/office/drawing/2014/main" id="{BDA77AA7-C501-4312-B48D-A31F72405F49}"/>
                    </a:ext>
                  </a:extLst>
                </p:cNvPr>
                <p:cNvSpPr/>
                <p:nvPr/>
              </p:nvSpPr>
              <p:spPr>
                <a:xfrm>
                  <a:off x="2393710" y="4521798"/>
                  <a:ext cx="3440118" cy="68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3" y="1158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0838" y="0"/>
                      </a:lnTo>
                      <a:lnTo>
                        <a:pt x="703" y="1158"/>
                      </a:ln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8" name="íṣḻíḓé">
                  <a:extLst>
                    <a:ext uri="{FF2B5EF4-FFF2-40B4-BE49-F238E27FC236}">
                      <a16:creationId xmlns="" xmlns:a16="http://schemas.microsoft.com/office/drawing/2014/main" id="{0ABD5114-E7D5-42A7-A501-1C2E2C33F7E9}"/>
                    </a:ext>
                  </a:extLst>
                </p:cNvPr>
                <p:cNvSpPr/>
                <p:nvPr/>
              </p:nvSpPr>
              <p:spPr>
                <a:xfrm>
                  <a:off x="2392353" y="4588987"/>
                  <a:ext cx="3434022" cy="76861"/>
                </a:xfrm>
                <a:prstGeom prst="rect">
                  <a:avLst/>
                </a:prstGeom>
                <a:solidFill>
                  <a:srgbClr val="D1D3D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9" name="ïṣļîḑè">
                  <a:extLst>
                    <a:ext uri="{FF2B5EF4-FFF2-40B4-BE49-F238E27FC236}">
                      <a16:creationId xmlns="" xmlns:a16="http://schemas.microsoft.com/office/drawing/2014/main" id="{FB82A3E2-9647-4089-9394-4FECBAA233A2}"/>
                    </a:ext>
                  </a:extLst>
                </p:cNvPr>
                <p:cNvSpPr/>
                <p:nvPr/>
              </p:nvSpPr>
              <p:spPr>
                <a:xfrm>
                  <a:off x="2501463" y="2610744"/>
                  <a:ext cx="3215802" cy="51545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0" name="íṥľíḑê">
                  <a:extLst>
                    <a:ext uri="{FF2B5EF4-FFF2-40B4-BE49-F238E27FC236}">
                      <a16:creationId xmlns="" xmlns:a16="http://schemas.microsoft.com/office/drawing/2014/main" id="{98D972C8-7348-4CB5-ABBA-FEAF93584EBE}"/>
                    </a:ext>
                  </a:extLst>
                </p:cNvPr>
                <p:cNvSpPr/>
                <p:nvPr/>
              </p:nvSpPr>
              <p:spPr>
                <a:xfrm>
                  <a:off x="2650992" y="2781188"/>
                  <a:ext cx="1586935" cy="1596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7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1" name="íš1íḋé">
                  <a:extLst>
                    <a:ext uri="{FF2B5EF4-FFF2-40B4-BE49-F238E27FC236}">
                      <a16:creationId xmlns="" xmlns:a16="http://schemas.microsoft.com/office/drawing/2014/main" id="{D4A9396D-DFEC-41D3-972D-E391D12F16BA}"/>
                    </a:ext>
                  </a:extLst>
                </p:cNvPr>
                <p:cNvSpPr/>
                <p:nvPr/>
              </p:nvSpPr>
              <p:spPr>
                <a:xfrm>
                  <a:off x="4145784" y="3012981"/>
                  <a:ext cx="965133" cy="867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2" name="ïsḻïďe">
                  <a:extLst>
                    <a:ext uri="{FF2B5EF4-FFF2-40B4-BE49-F238E27FC236}">
                      <a16:creationId xmlns="" xmlns:a16="http://schemas.microsoft.com/office/drawing/2014/main" id="{7642FB1C-C175-415D-A8B8-4459A4BCFEF3}"/>
                    </a:ext>
                  </a:extLst>
                </p:cNvPr>
                <p:cNvSpPr/>
                <p:nvPr/>
              </p:nvSpPr>
              <p:spPr>
                <a:xfrm>
                  <a:off x="4086944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2521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3" name="îṧļïḑe">
                  <a:extLst>
                    <a:ext uri="{FF2B5EF4-FFF2-40B4-BE49-F238E27FC236}">
                      <a16:creationId xmlns="" xmlns:a16="http://schemas.microsoft.com/office/drawing/2014/main" id="{5B340D86-978D-433D-BD7F-344F407DA827}"/>
                    </a:ext>
                  </a:extLst>
                </p:cNvPr>
                <p:cNvSpPr/>
                <p:nvPr/>
              </p:nvSpPr>
              <p:spPr>
                <a:xfrm>
                  <a:off x="6046671" y="2610744"/>
                  <a:ext cx="1700229" cy="284424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4" name="iSľiḓe">
                  <a:extLst>
                    <a:ext uri="{FF2B5EF4-FFF2-40B4-BE49-F238E27FC236}">
                      <a16:creationId xmlns="" xmlns:a16="http://schemas.microsoft.com/office/drawing/2014/main" id="{3E8131C2-73E4-4204-8445-13B87E29E083}"/>
                    </a:ext>
                  </a:extLst>
                </p:cNvPr>
                <p:cNvSpPr/>
                <p:nvPr/>
              </p:nvSpPr>
              <p:spPr>
                <a:xfrm>
                  <a:off x="6046671" y="2606492"/>
                  <a:ext cx="1700229" cy="52398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5" name="íṧliḓe">
                  <a:extLst>
                    <a:ext uri="{FF2B5EF4-FFF2-40B4-BE49-F238E27FC236}">
                      <a16:creationId xmlns="" xmlns:a16="http://schemas.microsoft.com/office/drawing/2014/main" id="{E082C64D-6F52-43BA-A292-A529C91A54E8}"/>
                    </a:ext>
                  </a:extLst>
                </p:cNvPr>
                <p:cNvSpPr/>
                <p:nvPr/>
              </p:nvSpPr>
              <p:spPr>
                <a:xfrm>
                  <a:off x="6261684" y="2778598"/>
                  <a:ext cx="1270204" cy="1537771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6" name="iSļïḍe">
                  <a:extLst>
                    <a:ext uri="{FF2B5EF4-FFF2-40B4-BE49-F238E27FC236}">
                      <a16:creationId xmlns="" xmlns:a16="http://schemas.microsoft.com/office/drawing/2014/main" id="{428EDA9B-7411-4ACB-9716-688C4F4C16E1}"/>
                    </a:ext>
                  </a:extLst>
                </p:cNvPr>
                <p:cNvSpPr/>
                <p:nvPr/>
              </p:nvSpPr>
              <p:spPr>
                <a:xfrm>
                  <a:off x="6261684" y="4544964"/>
                  <a:ext cx="1270204" cy="745568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7" name="îşľíḍé">
                  <a:extLst>
                    <a:ext uri="{FF2B5EF4-FFF2-40B4-BE49-F238E27FC236}">
                      <a16:creationId xmlns="" xmlns:a16="http://schemas.microsoft.com/office/drawing/2014/main" id="{BA7E824E-5F59-42BD-BF0D-587C4BF8205B}"/>
                    </a:ext>
                  </a:extLst>
                </p:cNvPr>
                <p:cNvSpPr/>
                <p:nvPr/>
              </p:nvSpPr>
              <p:spPr>
                <a:xfrm>
                  <a:off x="7596152" y="3916701"/>
                  <a:ext cx="76364" cy="3042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2E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8" name="îsḷíďê">
                  <a:extLst>
                    <a:ext uri="{FF2B5EF4-FFF2-40B4-BE49-F238E27FC236}">
                      <a16:creationId xmlns="" xmlns:a16="http://schemas.microsoft.com/office/drawing/2014/main" id="{6AE721AC-A1B6-4CE6-A193-41512FB9EE90}"/>
                    </a:ext>
                  </a:extLst>
                </p:cNvPr>
                <p:cNvSpPr/>
                <p:nvPr/>
              </p:nvSpPr>
              <p:spPr>
                <a:xfrm>
                  <a:off x="6261717" y="2772782"/>
                  <a:ext cx="1180113" cy="1180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83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9" name="ïṥḻíḋé">
                  <a:extLst>
                    <a:ext uri="{FF2B5EF4-FFF2-40B4-BE49-F238E27FC236}">
                      <a16:creationId xmlns="" xmlns:a16="http://schemas.microsoft.com/office/drawing/2014/main" id="{E40C32FE-2E76-44D6-B7CD-468E07848E89}"/>
                    </a:ext>
                  </a:extLst>
                </p:cNvPr>
                <p:cNvSpPr/>
                <p:nvPr/>
              </p:nvSpPr>
              <p:spPr>
                <a:xfrm>
                  <a:off x="6552613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0" name="îś1ïdè">
                  <a:extLst>
                    <a:ext uri="{FF2B5EF4-FFF2-40B4-BE49-F238E27FC236}">
                      <a16:creationId xmlns="" xmlns:a16="http://schemas.microsoft.com/office/drawing/2014/main" id="{B0E7C638-057F-402E-B6C5-28ED9892CB60}"/>
                    </a:ext>
                  </a:extLst>
                </p:cNvPr>
                <p:cNvSpPr/>
                <p:nvPr/>
              </p:nvSpPr>
              <p:spPr>
                <a:xfrm>
                  <a:off x="6638662" y="3395464"/>
                  <a:ext cx="567027" cy="5095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1" name="íṧľîḓê">
                  <a:extLst>
                    <a:ext uri="{FF2B5EF4-FFF2-40B4-BE49-F238E27FC236}">
                      <a16:creationId xmlns="" xmlns:a16="http://schemas.microsoft.com/office/drawing/2014/main" id="{34BA3008-C628-47F5-AA95-99ABC8271959}"/>
                    </a:ext>
                  </a:extLst>
                </p:cNvPr>
                <p:cNvSpPr/>
                <p:nvPr/>
              </p:nvSpPr>
              <p:spPr>
                <a:xfrm>
                  <a:off x="6623260" y="2773888"/>
                  <a:ext cx="551316" cy="315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364"/>
                      </a:moveTo>
                      <a:lnTo>
                        <a:pt x="11043" y="0"/>
                      </a:lnTo>
                      <a:lnTo>
                        <a:pt x="21600" y="21600"/>
                      </a:lnTo>
                    </a:path>
                  </a:pathLst>
                </a:custGeom>
                <a:noFill/>
                <a:ln w="25400" cap="flat">
                  <a:solidFill>
                    <a:srgbClr val="A7AAA9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2" name="îšľîḋé">
                  <a:extLst>
                    <a:ext uri="{FF2B5EF4-FFF2-40B4-BE49-F238E27FC236}">
                      <a16:creationId xmlns="" xmlns:a16="http://schemas.microsoft.com/office/drawing/2014/main" id="{E8E14667-4FD6-4AAA-B5BA-C2D10E116A8B}"/>
                    </a:ext>
                  </a:extLst>
                </p:cNvPr>
                <p:cNvSpPr/>
                <p:nvPr/>
              </p:nvSpPr>
              <p:spPr>
                <a:xfrm>
                  <a:off x="6567823" y="3082814"/>
                  <a:ext cx="654444" cy="300410"/>
                </a:xfrm>
                <a:prstGeom prst="rect">
                  <a:avLst/>
                </a:prstGeom>
                <a:solidFill>
                  <a:srgbClr val="CDD3D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3" name="îšļîḑé">
                  <a:extLst>
                    <a:ext uri="{FF2B5EF4-FFF2-40B4-BE49-F238E27FC236}">
                      <a16:creationId xmlns="" xmlns:a16="http://schemas.microsoft.com/office/drawing/2014/main" id="{7F2D09FB-DC29-4285-A774-6E376F7F6887}"/>
                    </a:ext>
                  </a:extLst>
                </p:cNvPr>
                <p:cNvSpPr/>
                <p:nvPr/>
              </p:nvSpPr>
              <p:spPr>
                <a:xfrm rot="16200000">
                  <a:off x="7565365" y="3949759"/>
                  <a:ext cx="27910" cy="13259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4" name="îşḻíḋe">
                  <a:extLst>
                    <a:ext uri="{FF2B5EF4-FFF2-40B4-BE49-F238E27FC236}">
                      <a16:creationId xmlns="" xmlns:a16="http://schemas.microsoft.com/office/drawing/2014/main" id="{1E05B891-6A1F-41AD-8510-3AB140716112}"/>
                    </a:ext>
                  </a:extLst>
                </p:cNvPr>
                <p:cNvSpPr/>
                <p:nvPr/>
              </p:nvSpPr>
              <p:spPr>
                <a:xfrm>
                  <a:off x="144607" y="5601231"/>
                  <a:ext cx="9952691" cy="8952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BFC0C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5" name="íṣḷïḋe">
                  <a:extLst>
                    <a:ext uri="{FF2B5EF4-FFF2-40B4-BE49-F238E27FC236}">
                      <a16:creationId xmlns="" xmlns:a16="http://schemas.microsoft.com/office/drawing/2014/main" id="{7B6EB804-3D08-470B-9C3B-41AC31AF1460}"/>
                    </a:ext>
                  </a:extLst>
                </p:cNvPr>
                <p:cNvSpPr/>
                <p:nvPr/>
              </p:nvSpPr>
              <p:spPr>
                <a:xfrm>
                  <a:off x="2740767" y="1154720"/>
                  <a:ext cx="1177129" cy="666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32" y="0"/>
                      </a:moveTo>
                      <a:lnTo>
                        <a:pt x="21600" y="0"/>
                      </a:lnTo>
                      <a:lnTo>
                        <a:pt x="17574" y="21600"/>
                      </a:lnTo>
                      <a:lnTo>
                        <a:pt x="0" y="21600"/>
                      </a:lnTo>
                      <a:lnTo>
                        <a:pt x="6232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6" name="iŝḻïdé">
                  <a:extLst>
                    <a:ext uri="{FF2B5EF4-FFF2-40B4-BE49-F238E27FC236}">
                      <a16:creationId xmlns="" xmlns:a16="http://schemas.microsoft.com/office/drawing/2014/main" id="{374E408F-D7BF-4E24-8CA1-770D077BF298}"/>
                    </a:ext>
                  </a:extLst>
                </p:cNvPr>
                <p:cNvSpPr/>
                <p:nvPr/>
              </p:nvSpPr>
              <p:spPr>
                <a:xfrm>
                  <a:off x="1789573" y="1149039"/>
                  <a:ext cx="1296644" cy="6704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4"/>
                      </a:moveTo>
                      <a:lnTo>
                        <a:pt x="8169" y="0"/>
                      </a:lnTo>
                      <a:lnTo>
                        <a:pt x="21600" y="0"/>
                      </a:lnTo>
                      <a:lnTo>
                        <a:pt x="15923" y="21600"/>
                      </a:lnTo>
                      <a:lnTo>
                        <a:pt x="0" y="21494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7" name="işľïḓe">
                  <a:extLst>
                    <a:ext uri="{FF2B5EF4-FFF2-40B4-BE49-F238E27FC236}">
                      <a16:creationId xmlns="" xmlns:a16="http://schemas.microsoft.com/office/drawing/2014/main" id="{EF56C21F-1D1E-4A85-8EBB-69E6F7CE84B7}"/>
                    </a:ext>
                  </a:extLst>
                </p:cNvPr>
                <p:cNvSpPr/>
                <p:nvPr/>
              </p:nvSpPr>
              <p:spPr>
                <a:xfrm>
                  <a:off x="3699742" y="1160684"/>
                  <a:ext cx="1031684" cy="656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94" y="21600"/>
                      </a:moveTo>
                      <a:lnTo>
                        <a:pt x="0" y="21600"/>
                      </a:lnTo>
                      <a:lnTo>
                        <a:pt x="4172" y="0"/>
                      </a:lnTo>
                      <a:lnTo>
                        <a:pt x="21600" y="145"/>
                      </a:lnTo>
                      <a:lnTo>
                        <a:pt x="19794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8" name="íśliḓè">
                  <a:extLst>
                    <a:ext uri="{FF2B5EF4-FFF2-40B4-BE49-F238E27FC236}">
                      <a16:creationId xmlns="" xmlns:a16="http://schemas.microsoft.com/office/drawing/2014/main" id="{DE31D812-9D06-4287-AF8E-31C9FCB27522}"/>
                    </a:ext>
                  </a:extLst>
                </p:cNvPr>
                <p:cNvSpPr/>
                <p:nvPr/>
              </p:nvSpPr>
              <p:spPr>
                <a:xfrm>
                  <a:off x="4641419" y="1159547"/>
                  <a:ext cx="959324" cy="654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1701" y="0"/>
                      </a:lnTo>
                      <a:lnTo>
                        <a:pt x="20309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9" name="išḷíḍe">
                  <a:extLst>
                    <a:ext uri="{FF2B5EF4-FFF2-40B4-BE49-F238E27FC236}">
                      <a16:creationId xmlns="" xmlns:a16="http://schemas.microsoft.com/office/drawing/2014/main" id="{D0B379D2-F37D-4181-8207-6015521F98A8}"/>
                    </a:ext>
                  </a:extLst>
                </p:cNvPr>
                <p:cNvSpPr/>
                <p:nvPr/>
              </p:nvSpPr>
              <p:spPr>
                <a:xfrm>
                  <a:off x="5539538" y="1160698"/>
                  <a:ext cx="1024984" cy="6616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5" y="21462"/>
                      </a:moveTo>
                      <a:lnTo>
                        <a:pt x="21600" y="21600"/>
                      </a:lnTo>
                      <a:lnTo>
                        <a:pt x="17254" y="0"/>
                      </a:lnTo>
                      <a:lnTo>
                        <a:pt x="0" y="282"/>
                      </a:lnTo>
                      <a:lnTo>
                        <a:pt x="1235" y="21462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0" name="îşļíḍe">
                  <a:extLst>
                    <a:ext uri="{FF2B5EF4-FFF2-40B4-BE49-F238E27FC236}">
                      <a16:creationId xmlns="" xmlns:a16="http://schemas.microsoft.com/office/drawing/2014/main" id="{D2D02CA1-F72B-4383-BE7D-47575D7D90EF}"/>
                    </a:ext>
                  </a:extLst>
                </p:cNvPr>
                <p:cNvSpPr/>
                <p:nvPr/>
              </p:nvSpPr>
              <p:spPr>
                <a:xfrm>
                  <a:off x="6345401" y="1168346"/>
                  <a:ext cx="1152084" cy="656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555" y="0"/>
                      </a:lnTo>
                      <a:lnTo>
                        <a:pt x="21600" y="21600"/>
                      </a:lnTo>
                      <a:lnTo>
                        <a:pt x="387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1" name="iṣļíḍé">
                  <a:extLst>
                    <a:ext uri="{FF2B5EF4-FFF2-40B4-BE49-F238E27FC236}">
                      <a16:creationId xmlns="" xmlns:a16="http://schemas.microsoft.com/office/drawing/2014/main" id="{2C371B48-EB04-4B02-B545-79B6FC3CA637}"/>
                    </a:ext>
                  </a:extLst>
                </p:cNvPr>
                <p:cNvSpPr/>
                <p:nvPr/>
              </p:nvSpPr>
              <p:spPr>
                <a:xfrm>
                  <a:off x="7167078" y="1166738"/>
                  <a:ext cx="1281486" cy="652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423" y="21600"/>
                      </a:lnTo>
                      <a:lnTo>
                        <a:pt x="0" y="0"/>
                      </a:lnTo>
                      <a:lnTo>
                        <a:pt x="13488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2" name="ïŝḻïḑé">
                  <a:extLst>
                    <a:ext uri="{FF2B5EF4-FFF2-40B4-BE49-F238E27FC236}">
                      <a16:creationId xmlns="" xmlns:a16="http://schemas.microsoft.com/office/drawing/2014/main" id="{66BD22DB-2A55-4F71-9144-06DE0A32354F}"/>
                    </a:ext>
                  </a:extLst>
                </p:cNvPr>
                <p:cNvSpPr/>
                <p:nvPr/>
              </p:nvSpPr>
              <p:spPr>
                <a:xfrm>
                  <a:off x="2266771" y="0"/>
                  <a:ext cx="5699057" cy="3042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86" y="0"/>
                      </a:moveTo>
                      <a:lnTo>
                        <a:pt x="20714" y="0"/>
                      </a:lnTo>
                      <a:cubicBezTo>
                        <a:pt x="20841" y="0"/>
                        <a:pt x="20937" y="0"/>
                        <a:pt x="21018" y="102"/>
                      </a:cubicBezTo>
                      <a:cubicBezTo>
                        <a:pt x="21099" y="203"/>
                        <a:pt x="21166" y="407"/>
                        <a:pt x="21234" y="813"/>
                      </a:cubicBezTo>
                      <a:cubicBezTo>
                        <a:pt x="21309" y="1324"/>
                        <a:pt x="21376" y="2132"/>
                        <a:pt x="21431" y="3164"/>
                      </a:cubicBezTo>
                      <a:cubicBezTo>
                        <a:pt x="21486" y="4195"/>
                        <a:pt x="21529" y="5450"/>
                        <a:pt x="21557" y="6854"/>
                      </a:cubicBezTo>
                      <a:cubicBezTo>
                        <a:pt x="21578" y="8136"/>
                        <a:pt x="21589" y="9381"/>
                        <a:pt x="21595" y="10910"/>
                      </a:cubicBezTo>
                      <a:cubicBezTo>
                        <a:pt x="21600" y="12438"/>
                        <a:pt x="21600" y="14249"/>
                        <a:pt x="21600" y="16664"/>
                      </a:cubicBezTo>
                      <a:lnTo>
                        <a:pt x="21600" y="21600"/>
                      </a:lnTo>
                      <a:lnTo>
                        <a:pt x="0" y="21526"/>
                      </a:lnTo>
                      <a:lnTo>
                        <a:pt x="0" y="16591"/>
                      </a:lnTo>
                      <a:cubicBezTo>
                        <a:pt x="0" y="14212"/>
                        <a:pt x="0" y="12419"/>
                        <a:pt x="5" y="10900"/>
                      </a:cubicBezTo>
                      <a:cubicBezTo>
                        <a:pt x="11" y="9381"/>
                        <a:pt x="22" y="8136"/>
                        <a:pt x="43" y="6854"/>
                      </a:cubicBezTo>
                      <a:cubicBezTo>
                        <a:pt x="71" y="5450"/>
                        <a:pt x="114" y="4195"/>
                        <a:pt x="169" y="3164"/>
                      </a:cubicBezTo>
                      <a:cubicBezTo>
                        <a:pt x="224" y="2132"/>
                        <a:pt x="291" y="1324"/>
                        <a:pt x="366" y="813"/>
                      </a:cubicBezTo>
                      <a:cubicBezTo>
                        <a:pt x="434" y="407"/>
                        <a:pt x="501" y="203"/>
                        <a:pt x="582" y="102"/>
                      </a:cubicBezTo>
                      <a:cubicBezTo>
                        <a:pt x="664" y="0"/>
                        <a:pt x="761" y="0"/>
                        <a:pt x="890" y="0"/>
                      </a:cubicBezTo>
                      <a:lnTo>
                        <a:pt x="886" y="0"/>
                      </a:ln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3" name="iṣ1ïdê">
                  <a:extLst>
                    <a:ext uri="{FF2B5EF4-FFF2-40B4-BE49-F238E27FC236}">
                      <a16:creationId xmlns="" xmlns:a16="http://schemas.microsoft.com/office/drawing/2014/main" id="{41182B8F-46E6-4BF7-BC41-16C5EDFB6D20}"/>
                    </a:ext>
                  </a:extLst>
                </p:cNvPr>
                <p:cNvSpPr/>
                <p:nvPr/>
              </p:nvSpPr>
              <p:spPr>
                <a:xfrm>
                  <a:off x="2266771" y="287102"/>
                  <a:ext cx="5699057" cy="883263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4" name="ïSḻíďè">
                  <a:extLst>
                    <a:ext uri="{FF2B5EF4-FFF2-40B4-BE49-F238E27FC236}">
                      <a16:creationId xmlns="" xmlns:a16="http://schemas.microsoft.com/office/drawing/2014/main" id="{0220EFF5-9689-46B0-A0AB-F8CCA473DD47}"/>
                    </a:ext>
                  </a:extLst>
                </p:cNvPr>
                <p:cNvSpPr/>
                <p:nvPr/>
              </p:nvSpPr>
              <p:spPr>
                <a:xfrm>
                  <a:off x="2494490" y="390886"/>
                  <a:ext cx="5378109" cy="675695"/>
                </a:xfrm>
                <a:prstGeom prst="rect">
                  <a:avLst/>
                </a:prstGeom>
                <a:solidFill>
                  <a:srgbClr val="CBCDD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63" name="ïšḷide">
              <a:extLst>
                <a:ext uri="{FF2B5EF4-FFF2-40B4-BE49-F238E27FC236}">
                  <a16:creationId xmlns="" xmlns:a16="http://schemas.microsoft.com/office/drawing/2014/main" id="{8D3A980D-923C-4A27-BF3C-E73C48F69E42}"/>
                </a:ext>
              </a:extLst>
            </p:cNvPr>
            <p:cNvGrpSpPr/>
            <p:nvPr/>
          </p:nvGrpSpPr>
          <p:grpSpPr>
            <a:xfrm>
              <a:off x="665890" y="2539588"/>
              <a:ext cx="3880775" cy="2045336"/>
              <a:chOff x="783917" y="2398652"/>
              <a:chExt cx="3524774" cy="1998194"/>
            </a:xfrm>
          </p:grpSpPr>
          <p:sp>
            <p:nvSpPr>
              <p:cNvPr id="72" name="íŝľïḍe">
                <a:extLst>
                  <a:ext uri="{FF2B5EF4-FFF2-40B4-BE49-F238E27FC236}">
                    <a16:creationId xmlns="" xmlns:a16="http://schemas.microsoft.com/office/drawing/2014/main" id="{CB0C9D87-7510-467E-AD51-BB844836F1D4}"/>
                  </a:ext>
                </a:extLst>
              </p:cNvPr>
              <p:cNvSpPr/>
              <p:nvPr/>
            </p:nvSpPr>
            <p:spPr>
              <a:xfrm>
                <a:off x="78391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73" name="iṧļíḓe">
                <a:extLst>
                  <a:ext uri="{FF2B5EF4-FFF2-40B4-BE49-F238E27FC236}">
                    <a16:creationId xmlns="" xmlns:a16="http://schemas.microsoft.com/office/drawing/2014/main" id="{280F4F13-4D13-4003-B53E-397811537DBC}"/>
                  </a:ext>
                </a:extLst>
              </p:cNvPr>
              <p:cNvSpPr txBox="1"/>
              <p:nvPr/>
            </p:nvSpPr>
            <p:spPr bwMode="auto">
              <a:xfrm>
                <a:off x="783917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723556" y="1143277"/>
              <a:ext cx="3924722" cy="3878931"/>
              <a:chOff x="7723556" y="1143277"/>
              <a:chExt cx="3924722" cy="3878931"/>
            </a:xfrm>
          </p:grpSpPr>
          <p:sp>
            <p:nvSpPr>
              <p:cNvPr id="64" name="íSḻîḍe">
                <a:extLst>
                  <a:ext uri="{FF2B5EF4-FFF2-40B4-BE49-F238E27FC236}">
                    <a16:creationId xmlns="" xmlns:a16="http://schemas.microsoft.com/office/drawing/2014/main" id="{5041F235-4431-4C76-BCEA-8FBE2C7B3D93}"/>
                  </a:ext>
                </a:extLst>
              </p:cNvPr>
              <p:cNvSpPr/>
              <p:nvPr/>
            </p:nvSpPr>
            <p:spPr bwMode="auto">
              <a:xfrm>
                <a:off x="7723556" y="1544074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î$lidé">
                <a:extLst>
                  <a:ext uri="{FF2B5EF4-FFF2-40B4-BE49-F238E27FC236}">
                    <a16:creationId xmlns="" xmlns:a16="http://schemas.microsoft.com/office/drawing/2014/main" id="{6F1766C5-AD3A-4807-A84B-E74286C467B4}"/>
                  </a:ext>
                </a:extLst>
              </p:cNvPr>
              <p:cNvSpPr txBox="1"/>
              <p:nvPr/>
            </p:nvSpPr>
            <p:spPr bwMode="auto">
              <a:xfrm>
                <a:off x="7723556" y="1143277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66" name="ïṧḻîḑè">
                <a:extLst>
                  <a:ext uri="{FF2B5EF4-FFF2-40B4-BE49-F238E27FC236}">
                    <a16:creationId xmlns="" xmlns:a16="http://schemas.microsoft.com/office/drawing/2014/main" id="{A0EB4B81-C2E2-4C1F-BD43-A440CBDBCE70}"/>
                  </a:ext>
                </a:extLst>
              </p:cNvPr>
              <p:cNvSpPr/>
              <p:nvPr/>
            </p:nvSpPr>
            <p:spPr bwMode="auto">
              <a:xfrm>
                <a:off x="7723556" y="2935177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7" name="iṣḷíďê">
                <a:extLst>
                  <a:ext uri="{FF2B5EF4-FFF2-40B4-BE49-F238E27FC236}">
                    <a16:creationId xmlns="" xmlns:a16="http://schemas.microsoft.com/office/drawing/2014/main" id="{EFFA72DB-4967-40FF-9995-D2ED05749B09}"/>
                  </a:ext>
                </a:extLst>
              </p:cNvPr>
              <p:cNvSpPr txBox="1"/>
              <p:nvPr/>
            </p:nvSpPr>
            <p:spPr bwMode="auto">
              <a:xfrm>
                <a:off x="7723556" y="2534380"/>
                <a:ext cx="3924722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68" name="işlïḑé">
                <a:extLst>
                  <a:ext uri="{FF2B5EF4-FFF2-40B4-BE49-F238E27FC236}">
                    <a16:creationId xmlns="" xmlns:a16="http://schemas.microsoft.com/office/drawing/2014/main" id="{2E615A59-AFB5-4DA5-947F-EDD233358AFC}"/>
                  </a:ext>
                </a:extLst>
              </p:cNvPr>
              <p:cNvSpPr/>
              <p:nvPr/>
            </p:nvSpPr>
            <p:spPr bwMode="auto">
              <a:xfrm>
                <a:off x="7723556" y="4326280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9" name="ïşḻïḋê">
                <a:extLst>
                  <a:ext uri="{FF2B5EF4-FFF2-40B4-BE49-F238E27FC236}">
                    <a16:creationId xmlns="" xmlns:a16="http://schemas.microsoft.com/office/drawing/2014/main" id="{9FF1E2CD-1239-4190-8F46-972BC0C564D2}"/>
                  </a:ext>
                </a:extLst>
              </p:cNvPr>
              <p:cNvSpPr txBox="1"/>
              <p:nvPr/>
            </p:nvSpPr>
            <p:spPr bwMode="auto">
              <a:xfrm>
                <a:off x="7723556" y="3925483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F5EC9940-B827-4152-9CF1-5825F9597D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237246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31B037E5-FC2D-482A-8E70-082C587ED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376342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2548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105533" y="1550517"/>
            <a:ext cx="1330690" cy="115698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8CB5E1DB-3BD1-4999-AE18-AC1E1A4D404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581775"/>
          </a:xfrm>
          <a:custGeom>
            <a:avLst/>
            <a:gdLst>
              <a:gd name="T0" fmla="*/ 7680 w 7680"/>
              <a:gd name="T1" fmla="*/ 0 h 4146"/>
              <a:gd name="T2" fmla="*/ 4400 w 7680"/>
              <a:gd name="T3" fmla="*/ 1975 h 4146"/>
              <a:gd name="T4" fmla="*/ 0 w 7680"/>
              <a:gd name="T5" fmla="*/ 692 h 4146"/>
              <a:gd name="T6" fmla="*/ 0 w 7680"/>
              <a:gd name="T7" fmla="*/ 748 h 4146"/>
              <a:gd name="T8" fmla="*/ 0 w 7680"/>
              <a:gd name="T9" fmla="*/ 1373 h 4146"/>
              <a:gd name="T10" fmla="*/ 0 w 7680"/>
              <a:gd name="T11" fmla="*/ 1429 h 4146"/>
              <a:gd name="T12" fmla="*/ 0 w 7680"/>
              <a:gd name="T13" fmla="*/ 3565 h 4146"/>
              <a:gd name="T14" fmla="*/ 0 w 7680"/>
              <a:gd name="T15" fmla="*/ 3621 h 4146"/>
              <a:gd name="T16" fmla="*/ 0 w 7680"/>
              <a:gd name="T17" fmla="*/ 4146 h 4146"/>
              <a:gd name="T18" fmla="*/ 2331 w 7680"/>
              <a:gd name="T19" fmla="*/ 2715 h 4146"/>
              <a:gd name="T20" fmla="*/ 5253 w 7680"/>
              <a:gd name="T21" fmla="*/ 3586 h 4146"/>
              <a:gd name="T22" fmla="*/ 7674 w 7680"/>
              <a:gd name="T23" fmla="*/ 2085 h 4146"/>
              <a:gd name="T24" fmla="*/ 7674 w 7680"/>
              <a:gd name="T25" fmla="*/ 2279 h 4146"/>
              <a:gd name="T26" fmla="*/ 7674 w 7680"/>
              <a:gd name="T27" fmla="*/ 2279 h 4146"/>
              <a:gd name="T28" fmla="*/ 7680 w 7680"/>
              <a:gd name="T29" fmla="*/ 742 h 4146"/>
              <a:gd name="T30" fmla="*/ 7680 w 7680"/>
              <a:gd name="T31" fmla="*/ 681 h 4146"/>
              <a:gd name="T32" fmla="*/ 7678 w 7680"/>
              <a:gd name="T33" fmla="*/ 683 h 4146"/>
              <a:gd name="T34" fmla="*/ 7680 w 7680"/>
              <a:gd name="T35" fmla="*/ 62 h 4146"/>
              <a:gd name="T36" fmla="*/ 7680 w 7680"/>
              <a:gd name="T37" fmla="*/ 0 h 4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80" h="4146">
                <a:moveTo>
                  <a:pt x="7680" y="0"/>
                </a:moveTo>
                <a:lnTo>
                  <a:pt x="4400" y="1975"/>
                </a:lnTo>
                <a:lnTo>
                  <a:pt x="0" y="692"/>
                </a:lnTo>
                <a:lnTo>
                  <a:pt x="0" y="748"/>
                </a:lnTo>
                <a:lnTo>
                  <a:pt x="0" y="1373"/>
                </a:lnTo>
                <a:lnTo>
                  <a:pt x="0" y="1429"/>
                </a:lnTo>
                <a:lnTo>
                  <a:pt x="0" y="3565"/>
                </a:lnTo>
                <a:lnTo>
                  <a:pt x="0" y="3621"/>
                </a:lnTo>
                <a:lnTo>
                  <a:pt x="0" y="4146"/>
                </a:lnTo>
                <a:lnTo>
                  <a:pt x="2331" y="2715"/>
                </a:lnTo>
                <a:lnTo>
                  <a:pt x="5253" y="3586"/>
                </a:lnTo>
                <a:lnTo>
                  <a:pt x="7674" y="2085"/>
                </a:lnTo>
                <a:lnTo>
                  <a:pt x="7674" y="2279"/>
                </a:lnTo>
                <a:lnTo>
                  <a:pt x="7674" y="2279"/>
                </a:lnTo>
                <a:lnTo>
                  <a:pt x="7680" y="742"/>
                </a:lnTo>
                <a:lnTo>
                  <a:pt x="7680" y="681"/>
                </a:lnTo>
                <a:lnTo>
                  <a:pt x="7678" y="683"/>
                </a:lnTo>
                <a:lnTo>
                  <a:pt x="7680" y="62"/>
                </a:lnTo>
                <a:lnTo>
                  <a:pt x="7680" y="0"/>
                </a:lnTo>
                <a:close/>
              </a:path>
            </a:pathLst>
          </a:custGeom>
          <a:blipFill dpi="0" rotWithShape="1">
            <a:blip r:embed="rId3">
              <a:alphaModFix amt="90000"/>
            </a:blip>
            <a:srcRect/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>
            <a:extLst>
              <a:ext uri="{FF2B5EF4-FFF2-40B4-BE49-F238E27FC236}">
                <a16:creationId xmlns="" xmlns:a16="http://schemas.microsoft.com/office/drawing/2014/main" id="{95792469-32E3-4593-8865-F4C61AF1F509}"/>
              </a:ext>
            </a:extLst>
          </p:cNvPr>
          <p:cNvSpPr>
            <a:spLocks/>
          </p:cNvSpPr>
          <p:nvPr/>
        </p:nvSpPr>
        <p:spPr bwMode="auto">
          <a:xfrm>
            <a:off x="887507" y="5111128"/>
            <a:ext cx="1512216" cy="1375771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27" name="2176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sp>
          <p:nvSpPr>
            <p:cNvPr id="28" name="iṥļiḋè">
              <a:extLst>
                <a:ext uri="{FF2B5EF4-FFF2-40B4-BE49-F238E27FC236}">
                  <a16:creationId xmlns="" xmlns:a16="http://schemas.microsoft.com/office/drawing/2014/main" id="{E55E9E37-6919-4F82-AA6A-CF2003B1A352}"/>
                </a:ext>
              </a:extLst>
            </p:cNvPr>
            <p:cNvSpPr/>
            <p:nvPr/>
          </p:nvSpPr>
          <p:spPr bwMode="auto">
            <a:xfrm>
              <a:off x="669925" y="5963625"/>
              <a:ext cx="10850563" cy="180000"/>
            </a:xfrm>
            <a:prstGeom prst="homePlat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29" name="ï$ḻi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BD65AE52-5BE5-4DB3-A37E-15CE07FEA8A7}"/>
                </a:ext>
              </a:extLst>
            </p:cNvPr>
            <p:cNvGrpSpPr/>
            <p:nvPr/>
          </p:nvGrpSpPr>
          <p:grpSpPr>
            <a:xfrm>
              <a:off x="669927" y="4538107"/>
              <a:ext cx="2546079" cy="1425522"/>
              <a:chOff x="2941638" y="1662907"/>
              <a:chExt cx="6308725" cy="3532187"/>
            </a:xfrm>
          </p:grpSpPr>
          <p:sp>
            <p:nvSpPr>
              <p:cNvPr id="42" name="iṡlîdé">
                <a:extLst>
                  <a:ext uri="{FF2B5EF4-FFF2-40B4-BE49-F238E27FC236}">
                    <a16:creationId xmlns="" xmlns:a16="http://schemas.microsoft.com/office/drawing/2014/main" id="{77D06FB5-0699-4652-8823-238B3F13EECF}"/>
                  </a:ext>
                </a:extLst>
              </p:cNvPr>
              <p:cNvSpPr/>
              <p:nvPr/>
            </p:nvSpPr>
            <p:spPr bwMode="auto">
              <a:xfrm>
                <a:off x="6900863" y="4431507"/>
                <a:ext cx="406400" cy="355600"/>
              </a:xfrm>
              <a:custGeom>
                <a:avLst/>
                <a:gdLst>
                  <a:gd name="T0" fmla="*/ 245 w 256"/>
                  <a:gd name="T1" fmla="*/ 179 h 224"/>
                  <a:gd name="T2" fmla="*/ 55 w 256"/>
                  <a:gd name="T3" fmla="*/ 0 h 224"/>
                  <a:gd name="T4" fmla="*/ 0 w 256"/>
                  <a:gd name="T5" fmla="*/ 12 h 224"/>
                  <a:gd name="T6" fmla="*/ 256 w 256"/>
                  <a:gd name="T7" fmla="*/ 224 h 224"/>
                  <a:gd name="T8" fmla="*/ 245 w 256"/>
                  <a:gd name="T9" fmla="*/ 17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24">
                    <a:moveTo>
                      <a:pt x="245" y="179"/>
                    </a:moveTo>
                    <a:lnTo>
                      <a:pt x="55" y="0"/>
                    </a:lnTo>
                    <a:lnTo>
                      <a:pt x="0" y="12"/>
                    </a:lnTo>
                    <a:lnTo>
                      <a:pt x="256" y="224"/>
                    </a:lnTo>
                    <a:lnTo>
                      <a:pt x="245" y="179"/>
                    </a:ln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Sḷîḓé">
                <a:extLst>
                  <a:ext uri="{FF2B5EF4-FFF2-40B4-BE49-F238E27FC236}">
                    <a16:creationId xmlns="" xmlns:a16="http://schemas.microsoft.com/office/drawing/2014/main" id="{A5A8671C-991D-4AE5-848C-A8FB0B65F34A}"/>
                  </a:ext>
                </a:extLst>
              </p:cNvPr>
              <p:cNvSpPr/>
              <p:nvPr/>
            </p:nvSpPr>
            <p:spPr bwMode="auto">
              <a:xfrm>
                <a:off x="7289801" y="4325144"/>
                <a:ext cx="104775" cy="568325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ŝḷiḋé">
                <a:extLst>
                  <a:ext uri="{FF2B5EF4-FFF2-40B4-BE49-F238E27FC236}">
                    <a16:creationId xmlns="" xmlns:a16="http://schemas.microsoft.com/office/drawing/2014/main" id="{FDDBFBF4-67E8-4B13-8047-C30678277D1F}"/>
                  </a:ext>
                </a:extLst>
              </p:cNvPr>
              <p:cNvSpPr/>
              <p:nvPr/>
            </p:nvSpPr>
            <p:spPr bwMode="auto">
              <a:xfrm>
                <a:off x="6865938" y="3988594"/>
                <a:ext cx="2384425" cy="479425"/>
              </a:xfrm>
              <a:custGeom>
                <a:avLst/>
                <a:gdLst>
                  <a:gd name="T0" fmla="*/ 1 w 135"/>
                  <a:gd name="T1" fmla="*/ 3 h 27"/>
                  <a:gd name="T2" fmla="*/ 125 w 135"/>
                  <a:gd name="T3" fmla="*/ 1 h 27"/>
                  <a:gd name="T4" fmla="*/ 128 w 135"/>
                  <a:gd name="T5" fmla="*/ 10 h 27"/>
                  <a:gd name="T6" fmla="*/ 0 w 135"/>
                  <a:gd name="T7" fmla="*/ 27 h 27"/>
                  <a:gd name="T8" fmla="*/ 1 w 135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7">
                    <a:moveTo>
                      <a:pt x="1" y="3"/>
                    </a:moveTo>
                    <a:cubicBezTo>
                      <a:pt x="125" y="1"/>
                      <a:pt x="125" y="1"/>
                      <a:pt x="125" y="1"/>
                    </a:cubicBezTo>
                    <a:cubicBezTo>
                      <a:pt x="135" y="0"/>
                      <a:pt x="135" y="8"/>
                      <a:pt x="128" y="10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85B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šḷíḍé">
                <a:extLst>
                  <a:ext uri="{FF2B5EF4-FFF2-40B4-BE49-F238E27FC236}">
                    <a16:creationId xmlns="" xmlns:a16="http://schemas.microsoft.com/office/drawing/2014/main" id="{CAF1C3A1-A7BB-458B-BBE0-FAF1497B2940}"/>
                  </a:ext>
                </a:extLst>
              </p:cNvPr>
              <p:cNvSpPr/>
              <p:nvPr/>
            </p:nvSpPr>
            <p:spPr bwMode="auto">
              <a:xfrm>
                <a:off x="4886326" y="4431507"/>
                <a:ext cx="406400" cy="355600"/>
              </a:xfrm>
              <a:custGeom>
                <a:avLst/>
                <a:gdLst>
                  <a:gd name="T0" fmla="*/ 11 w 256"/>
                  <a:gd name="T1" fmla="*/ 179 h 224"/>
                  <a:gd name="T2" fmla="*/ 200 w 256"/>
                  <a:gd name="T3" fmla="*/ 0 h 224"/>
                  <a:gd name="T4" fmla="*/ 256 w 256"/>
                  <a:gd name="T5" fmla="*/ 12 h 224"/>
                  <a:gd name="T6" fmla="*/ 0 w 256"/>
                  <a:gd name="T7" fmla="*/ 224 h 224"/>
                  <a:gd name="T8" fmla="*/ 11 w 256"/>
                  <a:gd name="T9" fmla="*/ 17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24">
                    <a:moveTo>
                      <a:pt x="11" y="179"/>
                    </a:moveTo>
                    <a:lnTo>
                      <a:pt x="200" y="0"/>
                    </a:lnTo>
                    <a:lnTo>
                      <a:pt x="256" y="12"/>
                    </a:lnTo>
                    <a:lnTo>
                      <a:pt x="0" y="224"/>
                    </a:lnTo>
                    <a:lnTo>
                      <a:pt x="11" y="179"/>
                    </a:ln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sļïḑé">
                <a:extLst>
                  <a:ext uri="{FF2B5EF4-FFF2-40B4-BE49-F238E27FC236}">
                    <a16:creationId xmlns="" xmlns:a16="http://schemas.microsoft.com/office/drawing/2014/main" id="{A37C35C8-6A6E-42FE-8554-1814D7102641}"/>
                  </a:ext>
                </a:extLst>
              </p:cNvPr>
              <p:cNvSpPr/>
              <p:nvPr/>
            </p:nvSpPr>
            <p:spPr bwMode="auto">
              <a:xfrm>
                <a:off x="4797426" y="4325144"/>
                <a:ext cx="106363" cy="568325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šļíḋe">
                <a:extLst>
                  <a:ext uri="{FF2B5EF4-FFF2-40B4-BE49-F238E27FC236}">
                    <a16:creationId xmlns="" xmlns:a16="http://schemas.microsoft.com/office/drawing/2014/main" id="{2919CC0B-7740-4768-AF9C-F49B868D8EFE}"/>
                  </a:ext>
                </a:extLst>
              </p:cNvPr>
              <p:cNvSpPr/>
              <p:nvPr/>
            </p:nvSpPr>
            <p:spPr bwMode="auto">
              <a:xfrm>
                <a:off x="2941638" y="3988594"/>
                <a:ext cx="2386013" cy="479425"/>
              </a:xfrm>
              <a:custGeom>
                <a:avLst/>
                <a:gdLst>
                  <a:gd name="T0" fmla="*/ 134 w 135"/>
                  <a:gd name="T1" fmla="*/ 3 h 27"/>
                  <a:gd name="T2" fmla="*/ 10 w 135"/>
                  <a:gd name="T3" fmla="*/ 1 h 27"/>
                  <a:gd name="T4" fmla="*/ 7 w 135"/>
                  <a:gd name="T5" fmla="*/ 10 h 27"/>
                  <a:gd name="T6" fmla="*/ 135 w 135"/>
                  <a:gd name="T7" fmla="*/ 27 h 27"/>
                  <a:gd name="T8" fmla="*/ 134 w 135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7">
                    <a:moveTo>
                      <a:pt x="134" y="3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0" y="0"/>
                      <a:pt x="0" y="8"/>
                      <a:pt x="7" y="10"/>
                    </a:cubicBezTo>
                    <a:cubicBezTo>
                      <a:pt x="135" y="27"/>
                      <a:pt x="135" y="27"/>
                      <a:pt x="135" y="27"/>
                    </a:cubicBezTo>
                    <a:lnTo>
                      <a:pt x="134" y="3"/>
                    </a:lnTo>
                    <a:close/>
                  </a:path>
                </a:pathLst>
              </a:custGeom>
              <a:solidFill>
                <a:srgbClr val="AAD3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šľíḋe">
                <a:extLst>
                  <a:ext uri="{FF2B5EF4-FFF2-40B4-BE49-F238E27FC236}">
                    <a16:creationId xmlns="" xmlns:a16="http://schemas.microsoft.com/office/drawing/2014/main" id="{EE24E231-160A-45D6-B50B-FE9F6D681188}"/>
                  </a:ext>
                </a:extLst>
              </p:cNvPr>
              <p:cNvSpPr/>
              <p:nvPr/>
            </p:nvSpPr>
            <p:spPr bwMode="auto">
              <a:xfrm>
                <a:off x="5964238" y="1662907"/>
                <a:ext cx="141288" cy="1438275"/>
              </a:xfrm>
              <a:custGeom>
                <a:avLst/>
                <a:gdLst>
                  <a:gd name="T0" fmla="*/ 0 w 8"/>
                  <a:gd name="T1" fmla="*/ 80 h 81"/>
                  <a:gd name="T2" fmla="*/ 6 w 8"/>
                  <a:gd name="T3" fmla="*/ 2 h 81"/>
                  <a:gd name="T4" fmla="*/ 8 w 8"/>
                  <a:gd name="T5" fmla="*/ 0 h 81"/>
                  <a:gd name="T6" fmla="*/ 8 w 8"/>
                  <a:gd name="T7" fmla="*/ 81 h 81"/>
                  <a:gd name="T8" fmla="*/ 0 w 8"/>
                  <a:gd name="T9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1">
                    <a:moveTo>
                      <a:pt x="0" y="8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0"/>
                      <a:pt x="8" y="0"/>
                    </a:cubicBezTo>
                    <a:cubicBezTo>
                      <a:pt x="8" y="81"/>
                      <a:pt x="8" y="81"/>
                      <a:pt x="8" y="81"/>
                    </a:cubicBez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54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ḷîḑé">
                <a:extLst>
                  <a:ext uri="{FF2B5EF4-FFF2-40B4-BE49-F238E27FC236}">
                    <a16:creationId xmlns="" xmlns:a16="http://schemas.microsoft.com/office/drawing/2014/main" id="{AE465CE0-D562-4C7C-94BF-52C32B5FA00A}"/>
                  </a:ext>
                </a:extLst>
              </p:cNvPr>
              <p:cNvSpPr/>
              <p:nvPr/>
            </p:nvSpPr>
            <p:spPr bwMode="auto">
              <a:xfrm>
                <a:off x="3790951" y="3437732"/>
                <a:ext cx="1695450" cy="407988"/>
              </a:xfrm>
              <a:custGeom>
                <a:avLst/>
                <a:gdLst>
                  <a:gd name="T0" fmla="*/ 93 w 96"/>
                  <a:gd name="T1" fmla="*/ 11 h 23"/>
                  <a:gd name="T2" fmla="*/ 3 w 96"/>
                  <a:gd name="T3" fmla="*/ 0 h 23"/>
                  <a:gd name="T4" fmla="*/ 2 w 96"/>
                  <a:gd name="T5" fmla="*/ 4 h 23"/>
                  <a:gd name="T6" fmla="*/ 91 w 96"/>
                  <a:gd name="T7" fmla="*/ 23 h 23"/>
                  <a:gd name="T8" fmla="*/ 96 w 96"/>
                  <a:gd name="T9" fmla="*/ 21 h 23"/>
                  <a:gd name="T10" fmla="*/ 93 w 96"/>
                  <a:gd name="T1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3">
                    <a:moveTo>
                      <a:pt x="93" y="1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3"/>
                      <a:pt x="2" y="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6" y="21"/>
                      <a:pt x="96" y="21"/>
                      <a:pt x="96" y="21"/>
                    </a:cubicBezTo>
                    <a:lnTo>
                      <a:pt x="93" y="11"/>
                    </a:lnTo>
                    <a:close/>
                  </a:path>
                </a:pathLst>
              </a:custGeom>
              <a:solidFill>
                <a:srgbClr val="54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šľïḍè">
                <a:extLst>
                  <a:ext uri="{FF2B5EF4-FFF2-40B4-BE49-F238E27FC236}">
                    <a16:creationId xmlns="" xmlns:a16="http://schemas.microsoft.com/office/drawing/2014/main" id="{BC6A3D5A-49B0-414B-B889-4B996F6618D7}"/>
                  </a:ext>
                </a:extLst>
              </p:cNvPr>
              <p:cNvSpPr/>
              <p:nvPr/>
            </p:nvSpPr>
            <p:spPr bwMode="auto">
              <a:xfrm>
                <a:off x="5310188" y="3988594"/>
                <a:ext cx="795338" cy="709613"/>
              </a:xfrm>
              <a:custGeom>
                <a:avLst/>
                <a:gdLst>
                  <a:gd name="T0" fmla="*/ 45 w 45"/>
                  <a:gd name="T1" fmla="*/ 39 h 40"/>
                  <a:gd name="T2" fmla="*/ 5 w 45"/>
                  <a:gd name="T3" fmla="*/ 29 h 40"/>
                  <a:gd name="T4" fmla="*/ 0 w 45"/>
                  <a:gd name="T5" fmla="*/ 29 h 40"/>
                  <a:gd name="T6" fmla="*/ 0 w 45"/>
                  <a:gd name="T7" fmla="*/ 2 h 40"/>
                  <a:gd name="T8" fmla="*/ 5 w 45"/>
                  <a:gd name="T9" fmla="*/ 0 h 40"/>
                  <a:gd name="T10" fmla="*/ 45 w 45"/>
                  <a:gd name="T1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0">
                    <a:moveTo>
                      <a:pt x="45" y="39"/>
                    </a:moveTo>
                    <a:cubicBezTo>
                      <a:pt x="28" y="40"/>
                      <a:pt x="13" y="38"/>
                      <a:pt x="5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4" y="2"/>
                      <a:pt x="5" y="0"/>
                    </a:cubicBezTo>
                    <a:lnTo>
                      <a:pt x="45" y="39"/>
                    </a:lnTo>
                    <a:close/>
                  </a:path>
                </a:pathLst>
              </a:custGeom>
              <a:solidFill>
                <a:srgbClr val="54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ṣḻîďe">
                <a:extLst>
                  <a:ext uri="{FF2B5EF4-FFF2-40B4-BE49-F238E27FC236}">
                    <a16:creationId xmlns="" xmlns:a16="http://schemas.microsoft.com/office/drawing/2014/main" id="{825783F9-5939-45B0-BAA4-F1F6122630BB}"/>
                  </a:ext>
                </a:extLst>
              </p:cNvPr>
              <p:cNvSpPr/>
              <p:nvPr/>
            </p:nvSpPr>
            <p:spPr bwMode="auto">
              <a:xfrm>
                <a:off x="4814888" y="4893469"/>
                <a:ext cx="71438" cy="53975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şľiḍê">
                <a:extLst>
                  <a:ext uri="{FF2B5EF4-FFF2-40B4-BE49-F238E27FC236}">
                    <a16:creationId xmlns="" xmlns:a16="http://schemas.microsoft.com/office/drawing/2014/main" id="{D4C981AD-C2FD-4117-9278-A4418DB29B74}"/>
                  </a:ext>
                </a:extLst>
              </p:cNvPr>
              <p:cNvSpPr/>
              <p:nvPr/>
            </p:nvSpPr>
            <p:spPr bwMode="auto">
              <a:xfrm>
                <a:off x="4832351" y="4947444"/>
                <a:ext cx="36513" cy="52388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Sľîḑè">
                <a:extLst>
                  <a:ext uri="{FF2B5EF4-FFF2-40B4-BE49-F238E27FC236}">
                    <a16:creationId xmlns="" xmlns:a16="http://schemas.microsoft.com/office/drawing/2014/main" id="{906D9CFF-5162-43D2-9452-6A2D3A701585}"/>
                  </a:ext>
                </a:extLst>
              </p:cNvPr>
              <p:cNvSpPr/>
              <p:nvPr/>
            </p:nvSpPr>
            <p:spPr bwMode="auto">
              <a:xfrm>
                <a:off x="4779963" y="4982369"/>
                <a:ext cx="158750" cy="160338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śļídê">
                <a:extLst>
                  <a:ext uri="{FF2B5EF4-FFF2-40B4-BE49-F238E27FC236}">
                    <a16:creationId xmlns="" xmlns:a16="http://schemas.microsoft.com/office/drawing/2014/main" id="{8098AD8A-26F5-47B7-87FA-BC8C137EED63}"/>
                  </a:ext>
                </a:extLst>
              </p:cNvPr>
              <p:cNvSpPr/>
              <p:nvPr/>
            </p:nvSpPr>
            <p:spPr bwMode="auto">
              <a:xfrm>
                <a:off x="4673601" y="4893469"/>
                <a:ext cx="106363" cy="301625"/>
              </a:xfrm>
              <a:custGeom>
                <a:avLst/>
                <a:gdLst>
                  <a:gd name="T0" fmla="*/ 2 w 6"/>
                  <a:gd name="T1" fmla="*/ 0 h 17"/>
                  <a:gd name="T2" fmla="*/ 3 w 6"/>
                  <a:gd name="T3" fmla="*/ 0 h 17"/>
                  <a:gd name="T4" fmla="*/ 6 w 6"/>
                  <a:gd name="T5" fmla="*/ 3 h 17"/>
                  <a:gd name="T6" fmla="*/ 6 w 6"/>
                  <a:gd name="T7" fmla="*/ 14 h 17"/>
                  <a:gd name="T8" fmla="*/ 3 w 6"/>
                  <a:gd name="T9" fmla="*/ 17 h 17"/>
                  <a:gd name="T10" fmla="*/ 2 w 6"/>
                  <a:gd name="T11" fmla="*/ 17 h 17"/>
                  <a:gd name="T12" fmla="*/ 0 w 6"/>
                  <a:gd name="T13" fmla="*/ 14 h 17"/>
                  <a:gd name="T14" fmla="*/ 0 w 6"/>
                  <a:gd name="T15" fmla="*/ 3 h 17"/>
                  <a:gd name="T16" fmla="*/ 2 w 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7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6"/>
                      <a:pt x="4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ïśļïḓé">
                <a:extLst>
                  <a:ext uri="{FF2B5EF4-FFF2-40B4-BE49-F238E27FC236}">
                    <a16:creationId xmlns="" xmlns:a16="http://schemas.microsoft.com/office/drawing/2014/main" id="{9F2B8884-CAE5-42FE-8C02-68D89E3A3FCF}"/>
                  </a:ext>
                </a:extLst>
              </p:cNvPr>
              <p:cNvSpPr/>
              <p:nvPr/>
            </p:nvSpPr>
            <p:spPr bwMode="auto">
              <a:xfrm>
                <a:off x="4938713" y="4893469"/>
                <a:ext cx="106363" cy="301625"/>
              </a:xfrm>
              <a:custGeom>
                <a:avLst/>
                <a:gdLst>
                  <a:gd name="T0" fmla="*/ 3 w 6"/>
                  <a:gd name="T1" fmla="*/ 0 h 17"/>
                  <a:gd name="T2" fmla="*/ 3 w 6"/>
                  <a:gd name="T3" fmla="*/ 0 h 17"/>
                  <a:gd name="T4" fmla="*/ 6 w 6"/>
                  <a:gd name="T5" fmla="*/ 3 h 17"/>
                  <a:gd name="T6" fmla="*/ 6 w 6"/>
                  <a:gd name="T7" fmla="*/ 14 h 17"/>
                  <a:gd name="T8" fmla="*/ 3 w 6"/>
                  <a:gd name="T9" fmla="*/ 17 h 17"/>
                  <a:gd name="T10" fmla="*/ 3 w 6"/>
                  <a:gd name="T11" fmla="*/ 17 h 17"/>
                  <a:gd name="T12" fmla="*/ 0 w 6"/>
                  <a:gd name="T13" fmla="*/ 14 h 17"/>
                  <a:gd name="T14" fmla="*/ 0 w 6"/>
                  <a:gd name="T15" fmla="*/ 3 h 17"/>
                  <a:gd name="T16" fmla="*/ 3 w 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7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6"/>
                      <a:pt x="4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śľiḓé">
                <a:extLst>
                  <a:ext uri="{FF2B5EF4-FFF2-40B4-BE49-F238E27FC236}">
                    <a16:creationId xmlns="" xmlns:a16="http://schemas.microsoft.com/office/drawing/2014/main" id="{A8A12E19-5771-4DA9-90FE-913B3BE0FC24}"/>
                  </a:ext>
                </a:extLst>
              </p:cNvPr>
              <p:cNvSpPr/>
              <p:nvPr/>
            </p:nvSpPr>
            <p:spPr bwMode="auto">
              <a:xfrm>
                <a:off x="3525838" y="4166394"/>
                <a:ext cx="758825" cy="798513"/>
              </a:xfrm>
              <a:prstGeom prst="ellipse">
                <a:avLst/>
              </a:prstGeom>
              <a:solidFill>
                <a:srgbClr val="5492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ş1íḍè">
                <a:extLst>
                  <a:ext uri="{FF2B5EF4-FFF2-40B4-BE49-F238E27FC236}">
                    <a16:creationId xmlns="" xmlns:a16="http://schemas.microsoft.com/office/drawing/2014/main" id="{4FB39FC9-6F20-41DD-9E1E-4B784F54A49B}"/>
                  </a:ext>
                </a:extLst>
              </p:cNvPr>
              <p:cNvSpPr/>
              <p:nvPr/>
            </p:nvSpPr>
            <p:spPr bwMode="auto">
              <a:xfrm>
                <a:off x="3630613" y="4255294"/>
                <a:ext cx="566738" cy="603250"/>
              </a:xfrm>
              <a:prstGeom prst="ellipse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$1ïḑé">
                <a:extLst>
                  <a:ext uri="{FF2B5EF4-FFF2-40B4-BE49-F238E27FC236}">
                    <a16:creationId xmlns="" xmlns:a16="http://schemas.microsoft.com/office/drawing/2014/main" id="{71EA46CA-830C-4A4D-8443-145809C17A5F}"/>
                  </a:ext>
                </a:extLst>
              </p:cNvPr>
              <p:cNvSpPr/>
              <p:nvPr/>
            </p:nvSpPr>
            <p:spPr bwMode="auto">
              <a:xfrm>
                <a:off x="5399088" y="3064669"/>
                <a:ext cx="1395413" cy="1616075"/>
              </a:xfrm>
              <a:prstGeom prst="ellipse">
                <a:avLst/>
              </a:prstGeom>
              <a:solidFill>
                <a:srgbClr val="D0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iṩľiďe">
                <a:extLst>
                  <a:ext uri="{FF2B5EF4-FFF2-40B4-BE49-F238E27FC236}">
                    <a16:creationId xmlns="" xmlns:a16="http://schemas.microsoft.com/office/drawing/2014/main" id="{7F335AA4-41C8-4CDE-BFF8-A6EB4431ACEF}"/>
                  </a:ext>
                </a:extLst>
              </p:cNvPr>
              <p:cNvSpPr/>
              <p:nvPr/>
            </p:nvSpPr>
            <p:spPr bwMode="auto">
              <a:xfrm>
                <a:off x="5592763" y="3420269"/>
                <a:ext cx="512763" cy="336550"/>
              </a:xfrm>
              <a:custGeom>
                <a:avLst/>
                <a:gdLst>
                  <a:gd name="T0" fmla="*/ 29 w 29"/>
                  <a:gd name="T1" fmla="*/ 12 h 19"/>
                  <a:gd name="T2" fmla="*/ 4 w 29"/>
                  <a:gd name="T3" fmla="*/ 18 h 19"/>
                  <a:gd name="T4" fmla="*/ 1 w 29"/>
                  <a:gd name="T5" fmla="*/ 12 h 19"/>
                  <a:gd name="T6" fmla="*/ 4 w 29"/>
                  <a:gd name="T7" fmla="*/ 6 h 19"/>
                  <a:gd name="T8" fmla="*/ 29 w 29"/>
                  <a:gd name="T9" fmla="*/ 0 h 19"/>
                  <a:gd name="T10" fmla="*/ 29 w 29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9">
                    <a:moveTo>
                      <a:pt x="29" y="12"/>
                    </a:moveTo>
                    <a:cubicBezTo>
                      <a:pt x="21" y="11"/>
                      <a:pt x="9" y="19"/>
                      <a:pt x="4" y="18"/>
                    </a:cubicBezTo>
                    <a:cubicBezTo>
                      <a:pt x="0" y="18"/>
                      <a:pt x="0" y="14"/>
                      <a:pt x="1" y="1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7" y="1"/>
                      <a:pt x="24" y="0"/>
                      <a:pt x="29" y="0"/>
                    </a:cubicBez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67A4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sļiḓé">
                <a:extLst>
                  <a:ext uri="{FF2B5EF4-FFF2-40B4-BE49-F238E27FC236}">
                    <a16:creationId xmlns="" xmlns:a16="http://schemas.microsoft.com/office/drawing/2014/main" id="{0098CBF6-138A-4746-A0D2-3C2DDD3942BC}"/>
                  </a:ext>
                </a:extLst>
              </p:cNvPr>
              <p:cNvSpPr/>
              <p:nvPr/>
            </p:nvSpPr>
            <p:spPr bwMode="auto">
              <a:xfrm>
                <a:off x="6105526" y="1662907"/>
                <a:ext cx="123825" cy="1438275"/>
              </a:xfrm>
              <a:custGeom>
                <a:avLst/>
                <a:gdLst>
                  <a:gd name="T0" fmla="*/ 7 w 7"/>
                  <a:gd name="T1" fmla="*/ 80 h 81"/>
                  <a:gd name="T2" fmla="*/ 1 w 7"/>
                  <a:gd name="T3" fmla="*/ 2 h 81"/>
                  <a:gd name="T4" fmla="*/ 0 w 7"/>
                  <a:gd name="T5" fmla="*/ 0 h 81"/>
                  <a:gd name="T6" fmla="*/ 0 w 7"/>
                  <a:gd name="T7" fmla="*/ 81 h 81"/>
                  <a:gd name="T8" fmla="*/ 7 w 7"/>
                  <a:gd name="T9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1">
                    <a:moveTo>
                      <a:pt x="7" y="8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468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Slîďe">
                <a:extLst>
                  <a:ext uri="{FF2B5EF4-FFF2-40B4-BE49-F238E27FC236}">
                    <a16:creationId xmlns="" xmlns:a16="http://schemas.microsoft.com/office/drawing/2014/main" id="{97BAC626-A153-44FD-9A79-2D3A9E3363D9}"/>
                  </a:ext>
                </a:extLst>
              </p:cNvPr>
              <p:cNvSpPr/>
              <p:nvPr/>
            </p:nvSpPr>
            <p:spPr bwMode="auto">
              <a:xfrm>
                <a:off x="6723063" y="3437732"/>
                <a:ext cx="1697038" cy="407988"/>
              </a:xfrm>
              <a:custGeom>
                <a:avLst/>
                <a:gdLst>
                  <a:gd name="T0" fmla="*/ 3 w 96"/>
                  <a:gd name="T1" fmla="*/ 11 h 23"/>
                  <a:gd name="T2" fmla="*/ 93 w 96"/>
                  <a:gd name="T3" fmla="*/ 0 h 23"/>
                  <a:gd name="T4" fmla="*/ 93 w 96"/>
                  <a:gd name="T5" fmla="*/ 4 h 23"/>
                  <a:gd name="T6" fmla="*/ 4 w 96"/>
                  <a:gd name="T7" fmla="*/ 23 h 23"/>
                  <a:gd name="T8" fmla="*/ 0 w 96"/>
                  <a:gd name="T9" fmla="*/ 21 h 23"/>
                  <a:gd name="T10" fmla="*/ 3 w 96"/>
                  <a:gd name="T1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3">
                    <a:moveTo>
                      <a:pt x="3" y="11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6" y="3"/>
                      <a:pt x="93" y="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468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ṧlîḋé">
                <a:extLst>
                  <a:ext uri="{FF2B5EF4-FFF2-40B4-BE49-F238E27FC236}">
                    <a16:creationId xmlns="" xmlns:a16="http://schemas.microsoft.com/office/drawing/2014/main" id="{876F4AAE-7C1B-46FC-9AE5-115130A52AD1}"/>
                  </a:ext>
                </a:extLst>
              </p:cNvPr>
              <p:cNvSpPr/>
              <p:nvPr/>
            </p:nvSpPr>
            <p:spPr bwMode="auto">
              <a:xfrm>
                <a:off x="6105526" y="3988594"/>
                <a:ext cx="777875" cy="709613"/>
              </a:xfrm>
              <a:custGeom>
                <a:avLst/>
                <a:gdLst>
                  <a:gd name="T0" fmla="*/ 0 w 44"/>
                  <a:gd name="T1" fmla="*/ 39 h 40"/>
                  <a:gd name="T2" fmla="*/ 39 w 44"/>
                  <a:gd name="T3" fmla="*/ 29 h 40"/>
                  <a:gd name="T4" fmla="*/ 44 w 44"/>
                  <a:gd name="T5" fmla="*/ 29 h 40"/>
                  <a:gd name="T6" fmla="*/ 44 w 44"/>
                  <a:gd name="T7" fmla="*/ 2 h 40"/>
                  <a:gd name="T8" fmla="*/ 39 w 44"/>
                  <a:gd name="T9" fmla="*/ 0 h 40"/>
                  <a:gd name="T10" fmla="*/ 0 w 44"/>
                  <a:gd name="T1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0">
                    <a:moveTo>
                      <a:pt x="0" y="39"/>
                    </a:moveTo>
                    <a:cubicBezTo>
                      <a:pt x="17" y="40"/>
                      <a:pt x="31" y="38"/>
                      <a:pt x="39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3"/>
                      <a:pt x="40" y="2"/>
                      <a:pt x="39" y="0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468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ṣḷiḓê">
                <a:extLst>
                  <a:ext uri="{FF2B5EF4-FFF2-40B4-BE49-F238E27FC236}">
                    <a16:creationId xmlns="" xmlns:a16="http://schemas.microsoft.com/office/drawing/2014/main" id="{4EC3572F-AB69-4DC0-835E-90D1C1114747}"/>
                  </a:ext>
                </a:extLst>
              </p:cNvPr>
              <p:cNvSpPr/>
              <p:nvPr/>
            </p:nvSpPr>
            <p:spPr bwMode="auto">
              <a:xfrm>
                <a:off x="7307263" y="4893469"/>
                <a:ext cx="87313" cy="53975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Sḷiḓè">
                <a:extLst>
                  <a:ext uri="{FF2B5EF4-FFF2-40B4-BE49-F238E27FC236}">
                    <a16:creationId xmlns="" xmlns:a16="http://schemas.microsoft.com/office/drawing/2014/main" id="{F4B2514C-FD19-4B61-91FF-FB31B071B123}"/>
                  </a:ext>
                </a:extLst>
              </p:cNvPr>
              <p:cNvSpPr/>
              <p:nvPr/>
            </p:nvSpPr>
            <p:spPr bwMode="auto">
              <a:xfrm>
                <a:off x="7324726" y="4947444"/>
                <a:ext cx="52388" cy="52388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ísľiḍé">
                <a:extLst>
                  <a:ext uri="{FF2B5EF4-FFF2-40B4-BE49-F238E27FC236}">
                    <a16:creationId xmlns="" xmlns:a16="http://schemas.microsoft.com/office/drawing/2014/main" id="{3E2516A4-D29E-4A57-8A13-9143B596F5D1}"/>
                  </a:ext>
                </a:extLst>
              </p:cNvPr>
              <p:cNvSpPr/>
              <p:nvPr/>
            </p:nvSpPr>
            <p:spPr bwMode="auto">
              <a:xfrm>
                <a:off x="7272338" y="4982369"/>
                <a:ext cx="158750" cy="160338"/>
              </a:xfrm>
              <a:prstGeom prst="rect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S1îďè">
                <a:extLst>
                  <a:ext uri="{FF2B5EF4-FFF2-40B4-BE49-F238E27FC236}">
                    <a16:creationId xmlns="" xmlns:a16="http://schemas.microsoft.com/office/drawing/2014/main" id="{49BBCBD0-07F2-4A14-AB4D-1EDA786FE6BB}"/>
                  </a:ext>
                </a:extLst>
              </p:cNvPr>
              <p:cNvSpPr/>
              <p:nvPr/>
            </p:nvSpPr>
            <p:spPr bwMode="auto">
              <a:xfrm>
                <a:off x="7431088" y="4893469"/>
                <a:ext cx="106363" cy="301625"/>
              </a:xfrm>
              <a:custGeom>
                <a:avLst/>
                <a:gdLst>
                  <a:gd name="T0" fmla="*/ 3 w 6"/>
                  <a:gd name="T1" fmla="*/ 0 h 17"/>
                  <a:gd name="T2" fmla="*/ 3 w 6"/>
                  <a:gd name="T3" fmla="*/ 0 h 17"/>
                  <a:gd name="T4" fmla="*/ 0 w 6"/>
                  <a:gd name="T5" fmla="*/ 3 h 17"/>
                  <a:gd name="T6" fmla="*/ 0 w 6"/>
                  <a:gd name="T7" fmla="*/ 14 h 17"/>
                  <a:gd name="T8" fmla="*/ 3 w 6"/>
                  <a:gd name="T9" fmla="*/ 17 h 17"/>
                  <a:gd name="T10" fmla="*/ 3 w 6"/>
                  <a:gd name="T11" fmla="*/ 17 h 17"/>
                  <a:gd name="T12" fmla="*/ 6 w 6"/>
                  <a:gd name="T13" fmla="*/ 14 h 17"/>
                  <a:gd name="T14" fmla="*/ 6 w 6"/>
                  <a:gd name="T15" fmla="*/ 3 h 17"/>
                  <a:gd name="T16" fmla="*/ 3 w 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7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6" y="16"/>
                      <a:pt x="6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Sľiḍê">
                <a:extLst>
                  <a:ext uri="{FF2B5EF4-FFF2-40B4-BE49-F238E27FC236}">
                    <a16:creationId xmlns="" xmlns:a16="http://schemas.microsoft.com/office/drawing/2014/main" id="{F71986D7-849C-4B06-A4B9-D68FA55608D0}"/>
                  </a:ext>
                </a:extLst>
              </p:cNvPr>
              <p:cNvSpPr/>
              <p:nvPr/>
            </p:nvSpPr>
            <p:spPr bwMode="auto">
              <a:xfrm>
                <a:off x="7165976" y="4893469"/>
                <a:ext cx="106363" cy="301625"/>
              </a:xfrm>
              <a:custGeom>
                <a:avLst/>
                <a:gdLst>
                  <a:gd name="T0" fmla="*/ 3 w 6"/>
                  <a:gd name="T1" fmla="*/ 0 h 17"/>
                  <a:gd name="T2" fmla="*/ 2 w 6"/>
                  <a:gd name="T3" fmla="*/ 0 h 17"/>
                  <a:gd name="T4" fmla="*/ 0 w 6"/>
                  <a:gd name="T5" fmla="*/ 3 h 17"/>
                  <a:gd name="T6" fmla="*/ 0 w 6"/>
                  <a:gd name="T7" fmla="*/ 14 h 17"/>
                  <a:gd name="T8" fmla="*/ 2 w 6"/>
                  <a:gd name="T9" fmla="*/ 17 h 17"/>
                  <a:gd name="T10" fmla="*/ 3 w 6"/>
                  <a:gd name="T11" fmla="*/ 17 h 17"/>
                  <a:gd name="T12" fmla="*/ 6 w 6"/>
                  <a:gd name="T13" fmla="*/ 14 h 17"/>
                  <a:gd name="T14" fmla="*/ 6 w 6"/>
                  <a:gd name="T15" fmla="*/ 3 h 17"/>
                  <a:gd name="T16" fmla="*/ 3 w 6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7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6" y="16"/>
                      <a:pt x="6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iṩlîďe">
                <a:extLst>
                  <a:ext uri="{FF2B5EF4-FFF2-40B4-BE49-F238E27FC236}">
                    <a16:creationId xmlns="" xmlns:a16="http://schemas.microsoft.com/office/drawing/2014/main" id="{925D9333-6E26-42EC-B3A7-0A66CB74D272}"/>
                  </a:ext>
                </a:extLst>
              </p:cNvPr>
              <p:cNvSpPr/>
              <p:nvPr/>
            </p:nvSpPr>
            <p:spPr bwMode="auto">
              <a:xfrm>
                <a:off x="7907338" y="4166394"/>
                <a:ext cx="760413" cy="798513"/>
              </a:xfrm>
              <a:prstGeom prst="ellipse">
                <a:avLst/>
              </a:prstGeom>
              <a:solidFill>
                <a:srgbClr val="468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ṣľïḑê">
                <a:extLst>
                  <a:ext uri="{FF2B5EF4-FFF2-40B4-BE49-F238E27FC236}">
                    <a16:creationId xmlns="" xmlns:a16="http://schemas.microsoft.com/office/drawing/2014/main" id="{6316062A-8952-41B1-B7E0-3FE6BD2D7099}"/>
                  </a:ext>
                </a:extLst>
              </p:cNvPr>
              <p:cNvSpPr/>
              <p:nvPr/>
            </p:nvSpPr>
            <p:spPr bwMode="auto">
              <a:xfrm>
                <a:off x="7996238" y="4255294"/>
                <a:ext cx="565150" cy="603250"/>
              </a:xfrm>
              <a:prstGeom prst="ellipse">
                <a:avLst/>
              </a:prstGeom>
              <a:solidFill>
                <a:srgbClr val="1A2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ṩlïḍé">
                <a:extLst>
                  <a:ext uri="{FF2B5EF4-FFF2-40B4-BE49-F238E27FC236}">
                    <a16:creationId xmlns="" xmlns:a16="http://schemas.microsoft.com/office/drawing/2014/main" id="{B3319ADA-3F2E-4E94-975B-36737B29F9A3}"/>
                  </a:ext>
                </a:extLst>
              </p:cNvPr>
              <p:cNvSpPr/>
              <p:nvPr/>
            </p:nvSpPr>
            <p:spPr bwMode="auto">
              <a:xfrm>
                <a:off x="6105526" y="3064669"/>
                <a:ext cx="688975" cy="1616075"/>
              </a:xfrm>
              <a:custGeom>
                <a:avLst/>
                <a:gdLst>
                  <a:gd name="T0" fmla="*/ 0 w 39"/>
                  <a:gd name="T1" fmla="*/ 91 h 91"/>
                  <a:gd name="T2" fmla="*/ 39 w 39"/>
                  <a:gd name="T3" fmla="*/ 46 h 91"/>
                  <a:gd name="T4" fmla="*/ 0 w 39"/>
                  <a:gd name="T5" fmla="*/ 0 h 91"/>
                  <a:gd name="T6" fmla="*/ 0 w 39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1">
                    <a:moveTo>
                      <a:pt x="0" y="91"/>
                    </a:moveTo>
                    <a:cubicBezTo>
                      <a:pt x="22" y="91"/>
                      <a:pt x="39" y="71"/>
                      <a:pt x="39" y="46"/>
                    </a:cubicBezTo>
                    <a:cubicBezTo>
                      <a:pt x="39" y="20"/>
                      <a:pt x="22" y="0"/>
                      <a:pt x="0" y="0"/>
                    </a:cubicBez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AAD3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$ľîḑè">
                <a:extLst>
                  <a:ext uri="{FF2B5EF4-FFF2-40B4-BE49-F238E27FC236}">
                    <a16:creationId xmlns="" xmlns:a16="http://schemas.microsoft.com/office/drawing/2014/main" id="{B493F137-5B45-4F4D-9D57-04ECFD6DEA45}"/>
                  </a:ext>
                </a:extLst>
              </p:cNvPr>
              <p:cNvSpPr/>
              <p:nvPr/>
            </p:nvSpPr>
            <p:spPr bwMode="auto">
              <a:xfrm>
                <a:off x="6105526" y="3420269"/>
                <a:ext cx="495300" cy="336550"/>
              </a:xfrm>
              <a:custGeom>
                <a:avLst/>
                <a:gdLst>
                  <a:gd name="T0" fmla="*/ 0 w 28"/>
                  <a:gd name="T1" fmla="*/ 12 h 19"/>
                  <a:gd name="T2" fmla="*/ 24 w 28"/>
                  <a:gd name="T3" fmla="*/ 18 h 19"/>
                  <a:gd name="T4" fmla="*/ 28 w 28"/>
                  <a:gd name="T5" fmla="*/ 12 h 19"/>
                  <a:gd name="T6" fmla="*/ 25 w 28"/>
                  <a:gd name="T7" fmla="*/ 6 h 19"/>
                  <a:gd name="T8" fmla="*/ 0 w 28"/>
                  <a:gd name="T9" fmla="*/ 0 h 19"/>
                  <a:gd name="T10" fmla="*/ 0 w 28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9">
                    <a:moveTo>
                      <a:pt x="0" y="12"/>
                    </a:moveTo>
                    <a:cubicBezTo>
                      <a:pt x="8" y="11"/>
                      <a:pt x="20" y="19"/>
                      <a:pt x="24" y="18"/>
                    </a:cubicBezTo>
                    <a:cubicBezTo>
                      <a:pt x="28" y="18"/>
                      <a:pt x="28" y="14"/>
                      <a:pt x="28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1" y="1"/>
                      <a:pt x="4" y="0"/>
                      <a:pt x="0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4681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ŝḷídé">
                <a:extLst>
                  <a:ext uri="{FF2B5EF4-FFF2-40B4-BE49-F238E27FC236}">
                    <a16:creationId xmlns="" xmlns:a16="http://schemas.microsoft.com/office/drawing/2014/main" id="{F30F70AC-3BB0-444E-8919-5F90ABF19ACC}"/>
                  </a:ext>
                </a:extLst>
              </p:cNvPr>
              <p:cNvSpPr/>
              <p:nvPr/>
            </p:nvSpPr>
            <p:spPr bwMode="auto">
              <a:xfrm>
                <a:off x="5822951" y="3686969"/>
                <a:ext cx="547688" cy="585788"/>
              </a:xfrm>
              <a:prstGeom prst="ellipse">
                <a:avLst/>
              </a:prstGeom>
              <a:solidFill>
                <a:srgbClr val="85B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ṣḷïḓè">
                <a:extLst>
                  <a:ext uri="{FF2B5EF4-FFF2-40B4-BE49-F238E27FC236}">
                    <a16:creationId xmlns="" xmlns:a16="http://schemas.microsoft.com/office/drawing/2014/main" id="{A1C17A96-2FDD-4607-BF2C-DA594C954320}"/>
                  </a:ext>
                </a:extLst>
              </p:cNvPr>
              <p:cNvSpPr/>
              <p:nvPr/>
            </p:nvSpPr>
            <p:spPr bwMode="auto">
              <a:xfrm>
                <a:off x="5822951" y="3686969"/>
                <a:ext cx="282575" cy="585788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8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4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30" name="ïṧlîḑè">
              <a:extLst>
                <a:ext uri="{FF2B5EF4-FFF2-40B4-BE49-F238E27FC236}">
                  <a16:creationId xmlns="" xmlns:a16="http://schemas.microsoft.com/office/drawing/2014/main" id="{94CF3CC0-CDF6-4489-9582-4591F3235E21}"/>
                </a:ext>
              </a:extLst>
            </p:cNvPr>
            <p:cNvGrpSpPr/>
            <p:nvPr/>
          </p:nvGrpSpPr>
          <p:grpSpPr>
            <a:xfrm>
              <a:off x="687279" y="1219395"/>
              <a:ext cx="4148721" cy="1899399"/>
              <a:chOff x="687278" y="2398652"/>
              <a:chExt cx="3524773" cy="1899399"/>
            </a:xfrm>
          </p:grpSpPr>
          <p:sp>
            <p:nvSpPr>
              <p:cNvPr id="40" name="iṣliďé">
                <a:extLst>
                  <a:ext uri="{FF2B5EF4-FFF2-40B4-BE49-F238E27FC236}">
                    <a16:creationId xmlns="" xmlns:a16="http://schemas.microsoft.com/office/drawing/2014/main" id="{9816ED5B-1449-4690-BE82-2C1F7F6864F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1" name="i$ļíḓé">
                <a:extLst>
                  <a:ext uri="{FF2B5EF4-FFF2-40B4-BE49-F238E27FC236}">
                    <a16:creationId xmlns="" xmlns:a16="http://schemas.microsoft.com/office/drawing/2014/main" id="{F83645D1-4519-41AB-9A0E-884C664AC1E4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88EF5B91-6C5A-4FBA-BA14-1DA281AD132F}"/>
                </a:ext>
              </a:extLst>
            </p:cNvPr>
            <p:cNvCxnSpPr>
              <a:cxnSpLocks/>
              <a:stCxn id="35" idx="1"/>
            </p:cNvCxnSpPr>
            <p:nvPr/>
          </p:nvCxnSpPr>
          <p:spPr>
            <a:xfrm flipV="1">
              <a:off x="4836001" y="1123950"/>
              <a:ext cx="0" cy="4261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BFBA490E-A045-4A2D-B945-0BF912A7BF8F}"/>
                </a:ext>
              </a:extLst>
            </p:cNvPr>
            <p:cNvCxnSpPr>
              <a:cxnSpLocks/>
              <a:stCxn id="36" idx="1"/>
            </p:cNvCxnSpPr>
            <p:nvPr/>
          </p:nvCxnSpPr>
          <p:spPr>
            <a:xfrm flipV="1">
              <a:off x="5618041" y="1146902"/>
              <a:ext cx="0" cy="328120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80BD1685-2DB2-4FF7-970E-9929AEE603E0}"/>
                </a:ext>
              </a:extLst>
            </p:cNvPr>
            <p:cNvCxnSpPr>
              <a:cxnSpLocks/>
              <a:stCxn id="37" idx="1"/>
            </p:cNvCxnSpPr>
            <p:nvPr/>
          </p:nvCxnSpPr>
          <p:spPr>
            <a:xfrm flipV="1">
              <a:off x="6400083" y="1123950"/>
              <a:ext cx="0" cy="234652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BBA944E8-16DA-47B1-826D-3B53A4AB4A11}"/>
                </a:ext>
              </a:extLst>
            </p:cNvPr>
            <p:cNvCxnSpPr>
              <a:cxnSpLocks/>
              <a:stCxn id="38" idx="1"/>
            </p:cNvCxnSpPr>
            <p:nvPr/>
          </p:nvCxnSpPr>
          <p:spPr>
            <a:xfrm flipV="1">
              <a:off x="7182125" y="1123950"/>
              <a:ext cx="0" cy="138888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i$ḷîḋe">
              <a:extLst>
                <a:ext uri="{FF2B5EF4-FFF2-40B4-BE49-F238E27FC236}">
                  <a16:creationId xmlns="" xmlns:a16="http://schemas.microsoft.com/office/drawing/2014/main" id="{EC52398C-67EF-4B02-8930-A00E0671087E}"/>
                </a:ext>
              </a:extLst>
            </p:cNvPr>
            <p:cNvSpPr/>
            <p:nvPr/>
          </p:nvSpPr>
          <p:spPr bwMode="auto">
            <a:xfrm>
              <a:off x="4836001" y="4977460"/>
              <a:ext cx="6668720" cy="81657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/>
                <a:t>1.</a:t>
              </a:r>
              <a:r>
                <a:rPr lang="en-US" altLang="zh-CN" sz="1600" dirty="0"/>
                <a:t> Supporting text here.</a:t>
              </a:r>
            </a:p>
          </p:txBody>
        </p:sp>
        <p:sp>
          <p:nvSpPr>
            <p:cNvPr id="36" name="íṥḻïḋe">
              <a:extLst>
                <a:ext uri="{FF2B5EF4-FFF2-40B4-BE49-F238E27FC236}">
                  <a16:creationId xmlns="" xmlns:a16="http://schemas.microsoft.com/office/drawing/2014/main" id="{55522D24-F1C4-4D99-AD12-41AAA0436450}"/>
                </a:ext>
              </a:extLst>
            </p:cNvPr>
            <p:cNvSpPr/>
            <p:nvPr/>
          </p:nvSpPr>
          <p:spPr bwMode="auto">
            <a:xfrm>
              <a:off x="5618041" y="4019821"/>
              <a:ext cx="5886679" cy="81657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/>
                <a:t>2.</a:t>
              </a:r>
              <a:r>
                <a:rPr lang="en-US" altLang="zh-CN" sz="1600" dirty="0"/>
                <a:t> Supporting text here.</a:t>
              </a:r>
            </a:p>
          </p:txBody>
        </p:sp>
        <p:sp>
          <p:nvSpPr>
            <p:cNvPr id="37" name="îSľîḍê">
              <a:extLst>
                <a:ext uri="{FF2B5EF4-FFF2-40B4-BE49-F238E27FC236}">
                  <a16:creationId xmlns="" xmlns:a16="http://schemas.microsoft.com/office/drawing/2014/main" id="{20FD7C7F-2553-4EC8-9B89-8C9B8AA4C557}"/>
                </a:ext>
              </a:extLst>
            </p:cNvPr>
            <p:cNvSpPr/>
            <p:nvPr/>
          </p:nvSpPr>
          <p:spPr bwMode="auto">
            <a:xfrm>
              <a:off x="6400083" y="3062181"/>
              <a:ext cx="5104637" cy="81657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/>
                <a:t>3.</a:t>
              </a:r>
              <a:r>
                <a:rPr lang="en-US" altLang="zh-CN" sz="1600" dirty="0"/>
                <a:t> Supporting text here.</a:t>
              </a:r>
            </a:p>
          </p:txBody>
        </p:sp>
        <p:sp>
          <p:nvSpPr>
            <p:cNvPr id="38" name="iṧļïďê">
              <a:extLst>
                <a:ext uri="{FF2B5EF4-FFF2-40B4-BE49-F238E27FC236}">
                  <a16:creationId xmlns="" xmlns:a16="http://schemas.microsoft.com/office/drawing/2014/main" id="{BA6DB1C7-4BAA-472D-8876-038EA319A709}"/>
                </a:ext>
              </a:extLst>
            </p:cNvPr>
            <p:cNvSpPr/>
            <p:nvPr/>
          </p:nvSpPr>
          <p:spPr bwMode="auto">
            <a:xfrm>
              <a:off x="7182125" y="2104541"/>
              <a:ext cx="4322595" cy="81657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/>
                <a:t>4.</a:t>
              </a:r>
              <a:r>
                <a:rPr lang="en-US" altLang="zh-CN" sz="1600" dirty="0"/>
                <a:t> Supporting text here.</a:t>
              </a:r>
            </a:p>
          </p:txBody>
        </p:sp>
        <p:sp>
          <p:nvSpPr>
            <p:cNvPr id="39" name="íṩľîḍè">
              <a:extLst>
                <a:ext uri="{FF2B5EF4-FFF2-40B4-BE49-F238E27FC236}">
                  <a16:creationId xmlns="" xmlns:a16="http://schemas.microsoft.com/office/drawing/2014/main" id="{8F875C03-7742-4F25-A3CD-358539C4AABE}"/>
                </a:ext>
              </a:extLst>
            </p:cNvPr>
            <p:cNvSpPr/>
            <p:nvPr/>
          </p:nvSpPr>
          <p:spPr bwMode="auto">
            <a:xfrm>
              <a:off x="7964168" y="1146902"/>
              <a:ext cx="3540552" cy="81657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kern="0" dirty="0"/>
                <a:t>5.</a:t>
              </a:r>
              <a:r>
                <a:rPr lang="en-US" altLang="zh-CN" sz="1600" dirty="0"/>
                <a:t> 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66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20" name="2347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4837938"/>
            <a:chOff x="673100" y="1123950"/>
            <a:chExt cx="10845800" cy="4837938"/>
          </a:xfrm>
        </p:grpSpPr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06374B8F-6B07-432A-B410-935E1A45E834}"/>
                </a:ext>
              </a:extLst>
            </p:cNvPr>
            <p:cNvCxnSpPr>
              <a:cxnSpLocks/>
              <a:stCxn id="22" idx="2"/>
              <a:endCxn id="42" idx="7"/>
            </p:cNvCxnSpPr>
            <p:nvPr/>
          </p:nvCxnSpPr>
          <p:spPr>
            <a:xfrm flipH="1">
              <a:off x="3465293" y="1766745"/>
              <a:ext cx="2083321" cy="40360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ṩ1ïḑè">
              <a:extLst>
                <a:ext uri="{FF2B5EF4-FFF2-40B4-BE49-F238E27FC236}">
                  <a16:creationId xmlns="" xmlns:a16="http://schemas.microsoft.com/office/drawing/2014/main" id="{F2BE57CC-E402-4162-8612-387439E18E71}"/>
                </a:ext>
              </a:extLst>
            </p:cNvPr>
            <p:cNvSpPr/>
            <p:nvPr/>
          </p:nvSpPr>
          <p:spPr>
            <a:xfrm>
              <a:off x="5548614" y="1123950"/>
              <a:ext cx="1284249" cy="1285589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3" name="ïSlïḓè">
              <a:extLst>
                <a:ext uri="{FF2B5EF4-FFF2-40B4-BE49-F238E27FC236}">
                  <a16:creationId xmlns="" xmlns:a16="http://schemas.microsoft.com/office/drawing/2014/main" id="{505A777D-4D1F-4F3C-9019-F3AAB3036031}"/>
                </a:ext>
              </a:extLst>
            </p:cNvPr>
            <p:cNvSpPr/>
            <p:nvPr/>
          </p:nvSpPr>
          <p:spPr>
            <a:xfrm>
              <a:off x="8764578" y="2018726"/>
              <a:ext cx="1035222" cy="10353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39" name="íSḷiďè">
              <a:extLst>
                <a:ext uri="{FF2B5EF4-FFF2-40B4-BE49-F238E27FC236}">
                  <a16:creationId xmlns="" xmlns:a16="http://schemas.microsoft.com/office/drawing/2014/main" id="{764BE42E-993B-4C53-BB2D-0D0A6DB6B66E}"/>
                </a:ext>
              </a:extLst>
            </p:cNvPr>
            <p:cNvSpPr/>
            <p:nvPr/>
          </p:nvSpPr>
          <p:spPr>
            <a:xfrm>
              <a:off x="8764578" y="4926518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chemeClr val="tx1"/>
                  </a:solidFill>
                </a:rPr>
                <a:t>Text</a:t>
              </a:r>
              <a:endParaRPr lang="en-US" altLang="zh-CN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ïšlïďe">
              <a:extLst>
                <a:ext uri="{FF2B5EF4-FFF2-40B4-BE49-F238E27FC236}">
                  <a16:creationId xmlns="" xmlns:a16="http://schemas.microsoft.com/office/drawing/2014/main" id="{FBED52CE-D53A-42D0-881B-F821B527BF64}"/>
                </a:ext>
              </a:extLst>
            </p:cNvPr>
            <p:cNvSpPr/>
            <p:nvPr/>
          </p:nvSpPr>
          <p:spPr>
            <a:xfrm>
              <a:off x="10483678" y="3472622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chemeClr val="tx1"/>
                  </a:solidFill>
                </a:rPr>
                <a:t>Text</a:t>
              </a:r>
              <a:endParaRPr lang="en-US" altLang="zh-CN" i="1" dirty="0">
                <a:solidFill>
                  <a:schemeClr val="tx1"/>
                </a:solidFill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A65E0557-C37E-4572-8DC7-D944CF36EA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6717" y="2536411"/>
              <a:ext cx="1024959" cy="90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iṡlîďé">
              <a:extLst>
                <a:ext uri="{FF2B5EF4-FFF2-40B4-BE49-F238E27FC236}">
                  <a16:creationId xmlns="" xmlns:a16="http://schemas.microsoft.com/office/drawing/2014/main" id="{6704813C-63CF-4C06-9FA2-0F70BB6F02D8}"/>
                </a:ext>
              </a:extLst>
            </p:cNvPr>
            <p:cNvSpPr/>
            <p:nvPr/>
          </p:nvSpPr>
          <p:spPr>
            <a:xfrm>
              <a:off x="2581676" y="2018726"/>
              <a:ext cx="1035222" cy="10353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43" name="i$ļiḋe">
              <a:extLst>
                <a:ext uri="{FF2B5EF4-FFF2-40B4-BE49-F238E27FC236}">
                  <a16:creationId xmlns="" xmlns:a16="http://schemas.microsoft.com/office/drawing/2014/main" id="{6BE2176D-1452-47B5-83E0-F7F511000146}"/>
                </a:ext>
              </a:extLst>
            </p:cNvPr>
            <p:cNvSpPr/>
            <p:nvPr/>
          </p:nvSpPr>
          <p:spPr>
            <a:xfrm>
              <a:off x="673100" y="3472622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44" name="ísļíḍê">
              <a:extLst>
                <a:ext uri="{FF2B5EF4-FFF2-40B4-BE49-F238E27FC236}">
                  <a16:creationId xmlns="" xmlns:a16="http://schemas.microsoft.com/office/drawing/2014/main" id="{E796E6EE-1828-4BE9-A0D0-923A9B40431A}"/>
                </a:ext>
              </a:extLst>
            </p:cNvPr>
            <p:cNvSpPr/>
            <p:nvPr/>
          </p:nvSpPr>
          <p:spPr>
            <a:xfrm>
              <a:off x="2581676" y="4926518"/>
              <a:ext cx="1035222" cy="10353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 dirty="0">
                  <a:solidFill>
                    <a:schemeClr val="tx1"/>
                  </a:solidFill>
                </a:rPr>
                <a:t>Text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0867810A-23FC-48CA-8128-333B66A854CC}"/>
                </a:ext>
              </a:extLst>
            </p:cNvPr>
            <p:cNvCxnSpPr>
              <a:cxnSpLocks/>
              <a:stCxn id="43" idx="5"/>
              <a:endCxn id="44" idx="2"/>
            </p:cNvCxnSpPr>
            <p:nvPr/>
          </p:nvCxnSpPr>
          <p:spPr>
            <a:xfrm>
              <a:off x="1556717" y="4356366"/>
              <a:ext cx="1024959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5BC05661-7B17-413A-A4A4-6B540DDF45A8}"/>
                </a:ext>
              </a:extLst>
            </p:cNvPr>
            <p:cNvCxnSpPr>
              <a:stCxn id="22" idx="6"/>
              <a:endCxn id="23" idx="1"/>
            </p:cNvCxnSpPr>
            <p:nvPr/>
          </p:nvCxnSpPr>
          <p:spPr>
            <a:xfrm>
              <a:off x="6832863" y="1766745"/>
              <a:ext cx="2083320" cy="40360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500CD01C-0D99-4722-BF67-2797CADBD7FA}"/>
                </a:ext>
              </a:extLst>
            </p:cNvPr>
            <p:cNvCxnSpPr>
              <a:stCxn id="23" idx="6"/>
              <a:endCxn id="40" idx="1"/>
            </p:cNvCxnSpPr>
            <p:nvPr/>
          </p:nvCxnSpPr>
          <p:spPr>
            <a:xfrm>
              <a:off x="9799800" y="2536411"/>
              <a:ext cx="835483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5A350A6B-89D0-4749-8EAF-450721620C37}"/>
                </a:ext>
              </a:extLst>
            </p:cNvPr>
            <p:cNvCxnSpPr>
              <a:stCxn id="40" idx="3"/>
              <a:endCxn id="39" idx="6"/>
            </p:cNvCxnSpPr>
            <p:nvPr/>
          </p:nvCxnSpPr>
          <p:spPr>
            <a:xfrm flipH="1">
              <a:off x="9799800" y="4356366"/>
              <a:ext cx="835483" cy="10878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sļîḍe">
              <a:extLst>
                <a:ext uri="{FF2B5EF4-FFF2-40B4-BE49-F238E27FC236}">
                  <a16:creationId xmlns="" xmlns:a16="http://schemas.microsoft.com/office/drawing/2014/main" id="{4753D5A8-8F6E-4959-B043-46015F40AA09}"/>
                </a:ext>
              </a:extLst>
            </p:cNvPr>
            <p:cNvSpPr/>
            <p:nvPr/>
          </p:nvSpPr>
          <p:spPr bwMode="auto">
            <a:xfrm>
              <a:off x="5093708" y="24905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0" name="îṣlidê">
              <a:extLst>
                <a:ext uri="{FF2B5EF4-FFF2-40B4-BE49-F238E27FC236}">
                  <a16:creationId xmlns="" xmlns:a16="http://schemas.microsoft.com/office/drawing/2014/main" id="{07D3FBCF-FE7B-4C76-A6AD-B3F0B2ED97A0}"/>
                </a:ext>
              </a:extLst>
            </p:cNvPr>
            <p:cNvSpPr/>
            <p:nvPr/>
          </p:nvSpPr>
          <p:spPr bwMode="auto">
            <a:xfrm>
              <a:off x="3616899" y="49920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ïŝľiďe">
              <a:extLst>
                <a:ext uri="{FF2B5EF4-FFF2-40B4-BE49-F238E27FC236}">
                  <a16:creationId xmlns="" xmlns:a16="http://schemas.microsoft.com/office/drawing/2014/main" id="{36A86115-62AB-489F-A083-08A091AC892D}"/>
                </a:ext>
              </a:extLst>
            </p:cNvPr>
            <p:cNvSpPr/>
            <p:nvPr/>
          </p:nvSpPr>
          <p:spPr bwMode="auto">
            <a:xfrm>
              <a:off x="7730605" y="3538112"/>
              <a:ext cx="2698209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2" name="iś1îḓé">
              <a:extLst>
                <a:ext uri="{FF2B5EF4-FFF2-40B4-BE49-F238E27FC236}">
                  <a16:creationId xmlns="" xmlns:a16="http://schemas.microsoft.com/office/drawing/2014/main" id="{C15A8388-3369-444F-956D-6B67D760BB5A}"/>
                </a:ext>
              </a:extLst>
            </p:cNvPr>
            <p:cNvSpPr/>
            <p:nvPr/>
          </p:nvSpPr>
          <p:spPr bwMode="auto">
            <a:xfrm>
              <a:off x="1724043" y="3538112"/>
              <a:ext cx="2698209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3" name="ïśḷîḓê">
              <a:extLst>
                <a:ext uri="{FF2B5EF4-FFF2-40B4-BE49-F238E27FC236}">
                  <a16:creationId xmlns="" xmlns:a16="http://schemas.microsoft.com/office/drawing/2014/main" id="{6923A3A4-2F9C-4C94-9D81-70CF366D7439}"/>
                </a:ext>
              </a:extLst>
            </p:cNvPr>
            <p:cNvSpPr/>
            <p:nvPr/>
          </p:nvSpPr>
          <p:spPr bwMode="auto">
            <a:xfrm>
              <a:off x="6469827" y="4992008"/>
              <a:ext cx="2194060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61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=""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=""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=""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400" dirty="0"/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800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DFC73C4F-5A41-4627-AA2F-DA564B689712}"/>
              </a:ext>
            </a:extLst>
          </p:cNvPr>
          <p:cNvSpPr>
            <a:spLocks/>
          </p:cNvSpPr>
          <p:nvPr/>
        </p:nvSpPr>
        <p:spPr bwMode="auto">
          <a:xfrm>
            <a:off x="-3176" y="1100138"/>
            <a:ext cx="12195175" cy="5757862"/>
          </a:xfrm>
          <a:custGeom>
            <a:avLst/>
            <a:gdLst>
              <a:gd name="T0" fmla="*/ 4398 w 7680"/>
              <a:gd name="T1" fmla="*/ 1977 h 3627"/>
              <a:gd name="T2" fmla="*/ 0 w 7680"/>
              <a:gd name="T3" fmla="*/ 695 h 3627"/>
              <a:gd name="T4" fmla="*/ 0 w 7680"/>
              <a:gd name="T5" fmla="*/ 751 h 3627"/>
              <a:gd name="T6" fmla="*/ 0 w 7680"/>
              <a:gd name="T7" fmla="*/ 3571 h 3627"/>
              <a:gd name="T8" fmla="*/ 0 w 7680"/>
              <a:gd name="T9" fmla="*/ 3627 h 3627"/>
              <a:gd name="T10" fmla="*/ 0 w 7680"/>
              <a:gd name="T11" fmla="*/ 3627 h 3627"/>
              <a:gd name="T12" fmla="*/ 0 w 7680"/>
              <a:gd name="T13" fmla="*/ 3627 h 3627"/>
              <a:gd name="T14" fmla="*/ 7674 w 7680"/>
              <a:gd name="T15" fmla="*/ 3627 h 3627"/>
              <a:gd name="T16" fmla="*/ 7674 w 7680"/>
              <a:gd name="T17" fmla="*/ 2106 h 3627"/>
              <a:gd name="T18" fmla="*/ 7674 w 7680"/>
              <a:gd name="T19" fmla="*/ 2106 h 3627"/>
              <a:gd name="T20" fmla="*/ 7674 w 7680"/>
              <a:gd name="T21" fmla="*/ 1600 h 3627"/>
              <a:gd name="T22" fmla="*/ 7674 w 7680"/>
              <a:gd name="T23" fmla="*/ 1600 h 3627"/>
              <a:gd name="T24" fmla="*/ 7680 w 7680"/>
              <a:gd name="T25" fmla="*/ 62 h 3627"/>
              <a:gd name="T26" fmla="*/ 7680 w 7680"/>
              <a:gd name="T27" fmla="*/ 0 h 3627"/>
              <a:gd name="T28" fmla="*/ 4398 w 7680"/>
              <a:gd name="T29" fmla="*/ 197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80" h="3627">
                <a:moveTo>
                  <a:pt x="4398" y="1977"/>
                </a:moveTo>
                <a:lnTo>
                  <a:pt x="0" y="695"/>
                </a:lnTo>
                <a:lnTo>
                  <a:pt x="0" y="751"/>
                </a:lnTo>
                <a:lnTo>
                  <a:pt x="0" y="3571"/>
                </a:lnTo>
                <a:lnTo>
                  <a:pt x="0" y="3627"/>
                </a:lnTo>
                <a:lnTo>
                  <a:pt x="0" y="3627"/>
                </a:lnTo>
                <a:lnTo>
                  <a:pt x="0" y="3627"/>
                </a:lnTo>
                <a:lnTo>
                  <a:pt x="7674" y="3627"/>
                </a:lnTo>
                <a:lnTo>
                  <a:pt x="7674" y="2106"/>
                </a:lnTo>
                <a:lnTo>
                  <a:pt x="7674" y="2106"/>
                </a:lnTo>
                <a:lnTo>
                  <a:pt x="7674" y="1600"/>
                </a:lnTo>
                <a:lnTo>
                  <a:pt x="7674" y="1600"/>
                </a:lnTo>
                <a:lnTo>
                  <a:pt x="7680" y="62"/>
                </a:lnTo>
                <a:lnTo>
                  <a:pt x="7680" y="0"/>
                </a:lnTo>
                <a:lnTo>
                  <a:pt x="4398" y="1977"/>
                </a:lnTo>
                <a:close/>
              </a:path>
            </a:pathLst>
          </a:custGeom>
          <a:blipFill>
            <a:blip r:embed="rId8">
              <a:alphaModFix amt="90000"/>
            </a:blip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4">
            <a:extLst>
              <a:ext uri="{FF2B5EF4-FFF2-40B4-BE49-F238E27FC236}">
                <a16:creationId xmlns="" xmlns:a16="http://schemas.microsoft.com/office/drawing/2014/main" id="{B4BCD70D-2573-4083-9F5E-72A7740FA757}"/>
              </a:ext>
            </a:extLst>
          </p:cNvPr>
          <p:cNvSpPr>
            <a:spLocks/>
          </p:cNvSpPr>
          <p:nvPr/>
        </p:nvSpPr>
        <p:spPr bwMode="auto">
          <a:xfrm>
            <a:off x="3146611" y="1707639"/>
            <a:ext cx="1976862" cy="1798493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4783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7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8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5839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14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27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332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38" name="2198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8CB7BA7-13CF-461A-8D82-814D4ECD7F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7517" y="1171648"/>
            <a:ext cx="9416966" cy="4558222"/>
            <a:chOff x="1387517" y="1171648"/>
            <a:chExt cx="9416966" cy="4558222"/>
          </a:xfrm>
        </p:grpSpPr>
        <p:grpSp>
          <p:nvGrpSpPr>
            <p:cNvPr id="39" name="iśḷïde">
              <a:extLst>
                <a:ext uri="{FF2B5EF4-FFF2-40B4-BE49-F238E27FC236}">
                  <a16:creationId xmlns="" xmlns:a16="http://schemas.microsoft.com/office/drawing/2014/main" id="{B76DBBB7-073A-4253-89D6-F7A75261DD82}"/>
                </a:ext>
              </a:extLst>
            </p:cNvPr>
            <p:cNvGrpSpPr/>
            <p:nvPr/>
          </p:nvGrpSpPr>
          <p:grpSpPr>
            <a:xfrm>
              <a:off x="1667409" y="1673916"/>
              <a:ext cx="2450471" cy="2133090"/>
              <a:chOff x="1548142" y="1621391"/>
              <a:chExt cx="2450471" cy="2133090"/>
            </a:xfrm>
          </p:grpSpPr>
          <p:sp>
            <p:nvSpPr>
              <p:cNvPr id="50" name="iṣ1íďé">
                <a:extLst>
                  <a:ext uri="{FF2B5EF4-FFF2-40B4-BE49-F238E27FC236}">
                    <a16:creationId xmlns="" xmlns:a16="http://schemas.microsoft.com/office/drawing/2014/main" id="{79E31F5B-4196-46E2-BBB3-29E28A19A417}"/>
                  </a:ext>
                </a:extLst>
              </p:cNvPr>
              <p:cNvSpPr/>
              <p:nvPr/>
            </p:nvSpPr>
            <p:spPr>
              <a:xfrm>
                <a:off x="1548142" y="3084524"/>
                <a:ext cx="2450471" cy="669957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51" name="íṩľíḓê">
                <a:extLst>
                  <a:ext uri="{FF2B5EF4-FFF2-40B4-BE49-F238E27FC236}">
                    <a16:creationId xmlns="" xmlns:a16="http://schemas.microsoft.com/office/drawing/2014/main" id="{E2CD00F6-D2AA-4DFC-A250-23C3A0748B5F}"/>
                  </a:ext>
                </a:extLst>
              </p:cNvPr>
              <p:cNvSpPr/>
              <p:nvPr/>
            </p:nvSpPr>
            <p:spPr>
              <a:xfrm>
                <a:off x="2179377" y="1621391"/>
                <a:ext cx="1188000" cy="1188000"/>
              </a:xfrm>
              <a:prstGeom prst="wedgeEllipseCallout">
                <a:avLst>
                  <a:gd name="adj1" fmla="val 44"/>
                  <a:gd name="adj2" fmla="val 64691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tx1"/>
                    </a:solidFill>
                  </a:rPr>
                  <a:t>1,600K</a:t>
                </a:r>
                <a:endParaRPr lang="zh-CN" altLang="en-US" sz="1600" b="1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ïṧľîḓê">
              <a:extLst>
                <a:ext uri="{FF2B5EF4-FFF2-40B4-BE49-F238E27FC236}">
                  <a16:creationId xmlns="" xmlns:a16="http://schemas.microsoft.com/office/drawing/2014/main" id="{AAF3B473-8E07-49DE-8FB4-197954614942}"/>
                </a:ext>
              </a:extLst>
            </p:cNvPr>
            <p:cNvSpPr/>
            <p:nvPr/>
          </p:nvSpPr>
          <p:spPr>
            <a:xfrm>
              <a:off x="4870765" y="3137049"/>
              <a:ext cx="2450471" cy="669957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41" name="ïṥḻidé">
              <a:extLst>
                <a:ext uri="{FF2B5EF4-FFF2-40B4-BE49-F238E27FC236}">
                  <a16:creationId xmlns="" xmlns:a16="http://schemas.microsoft.com/office/drawing/2014/main" id="{CA5C22D1-A0CD-43CC-979B-1B2CEBC498A3}"/>
                </a:ext>
              </a:extLst>
            </p:cNvPr>
            <p:cNvSpPr/>
            <p:nvPr/>
          </p:nvSpPr>
          <p:spPr>
            <a:xfrm>
              <a:off x="5295900" y="1171648"/>
              <a:ext cx="1600200" cy="1600200"/>
            </a:xfrm>
            <a:prstGeom prst="wedgeEllipseCallout">
              <a:avLst>
                <a:gd name="adj1" fmla="val 44"/>
                <a:gd name="adj2" fmla="val 6469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600" b="1" i="1" dirty="0"/>
                <a:t>3,300K</a:t>
              </a:r>
              <a:endParaRPr lang="zh-CN" altLang="en-US" sz="1600" b="1" i="1" dirty="0"/>
            </a:p>
          </p:txBody>
        </p:sp>
        <p:grpSp>
          <p:nvGrpSpPr>
            <p:cNvPr id="42" name="íṥľíḑê">
              <a:extLst>
                <a:ext uri="{FF2B5EF4-FFF2-40B4-BE49-F238E27FC236}">
                  <a16:creationId xmlns="" xmlns:a16="http://schemas.microsoft.com/office/drawing/2014/main" id="{1FB5D11E-6C44-4A6E-B152-421CC9AE53A2}"/>
                </a:ext>
              </a:extLst>
            </p:cNvPr>
            <p:cNvGrpSpPr/>
            <p:nvPr/>
          </p:nvGrpSpPr>
          <p:grpSpPr>
            <a:xfrm>
              <a:off x="8074120" y="1673916"/>
              <a:ext cx="2450471" cy="2133090"/>
              <a:chOff x="8193387" y="1621391"/>
              <a:chExt cx="2450471" cy="2133090"/>
            </a:xfrm>
          </p:grpSpPr>
          <p:sp>
            <p:nvSpPr>
              <p:cNvPr id="48" name="ïṩļiḓé">
                <a:extLst>
                  <a:ext uri="{FF2B5EF4-FFF2-40B4-BE49-F238E27FC236}">
                    <a16:creationId xmlns="" xmlns:a16="http://schemas.microsoft.com/office/drawing/2014/main" id="{50294AC0-11AC-4B55-9818-0CF932904C07}"/>
                  </a:ext>
                </a:extLst>
              </p:cNvPr>
              <p:cNvSpPr/>
              <p:nvPr/>
            </p:nvSpPr>
            <p:spPr>
              <a:xfrm>
                <a:off x="8193387" y="3084524"/>
                <a:ext cx="2450471" cy="669957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9" name="iṣļíḍe">
                <a:extLst>
                  <a:ext uri="{FF2B5EF4-FFF2-40B4-BE49-F238E27FC236}">
                    <a16:creationId xmlns="" xmlns:a16="http://schemas.microsoft.com/office/drawing/2014/main" id="{8B925D33-C5B9-4DDB-A3D3-3122CBE4B0AC}"/>
                  </a:ext>
                </a:extLst>
              </p:cNvPr>
              <p:cNvSpPr/>
              <p:nvPr/>
            </p:nvSpPr>
            <p:spPr>
              <a:xfrm>
                <a:off x="8824622" y="1621391"/>
                <a:ext cx="1188000" cy="1188000"/>
              </a:xfrm>
              <a:prstGeom prst="wedgeEllipseCallout">
                <a:avLst>
                  <a:gd name="adj1" fmla="val 44"/>
                  <a:gd name="adj2" fmla="val 64691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tx1"/>
                    </a:solidFill>
                  </a:rPr>
                  <a:t>5,100K</a:t>
                </a:r>
                <a:endParaRPr lang="zh-CN" altLang="en-US" sz="1600" b="1" i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ïşļídè">
              <a:extLst>
                <a:ext uri="{FF2B5EF4-FFF2-40B4-BE49-F238E27FC236}">
                  <a16:creationId xmlns="" xmlns:a16="http://schemas.microsoft.com/office/drawing/2014/main" id="{0DAA17E5-BE24-4A9B-9EA8-27608EB36B17}"/>
                </a:ext>
              </a:extLst>
            </p:cNvPr>
            <p:cNvSpPr/>
            <p:nvPr/>
          </p:nvSpPr>
          <p:spPr>
            <a:xfrm flipV="1">
              <a:off x="1387517" y="4082139"/>
              <a:ext cx="624689" cy="588476"/>
            </a:xfrm>
            <a:prstGeom prst="corner">
              <a:avLst>
                <a:gd name="adj1" fmla="val 31690"/>
                <a:gd name="adj2" fmla="val 3309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ïṩḷïďê">
              <a:extLst>
                <a:ext uri="{FF2B5EF4-FFF2-40B4-BE49-F238E27FC236}">
                  <a16:creationId xmlns="" xmlns:a16="http://schemas.microsoft.com/office/drawing/2014/main" id="{9B0E837B-6148-470F-97BB-3E16190A3BEA}"/>
                </a:ext>
              </a:extLst>
            </p:cNvPr>
            <p:cNvSpPr/>
            <p:nvPr/>
          </p:nvSpPr>
          <p:spPr>
            <a:xfrm flipH="1">
              <a:off x="10179794" y="5141394"/>
              <a:ext cx="624689" cy="588476"/>
            </a:xfrm>
            <a:prstGeom prst="corner">
              <a:avLst>
                <a:gd name="adj1" fmla="val 31690"/>
                <a:gd name="adj2" fmla="val 3309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5" name="iṡľíḋé">
              <a:extLst>
                <a:ext uri="{FF2B5EF4-FFF2-40B4-BE49-F238E27FC236}">
                  <a16:creationId xmlns="" xmlns:a16="http://schemas.microsoft.com/office/drawing/2014/main" id="{21CD351B-4769-4F73-B9CA-35C2F31801DC}"/>
                </a:ext>
              </a:extLst>
            </p:cNvPr>
            <p:cNvGrpSpPr/>
            <p:nvPr/>
          </p:nvGrpSpPr>
          <p:grpSpPr>
            <a:xfrm>
              <a:off x="2104993" y="4172207"/>
              <a:ext cx="7982014" cy="1467595"/>
              <a:chOff x="673099" y="4382102"/>
              <a:chExt cx="10845800" cy="1467595"/>
            </a:xfrm>
          </p:grpSpPr>
          <p:sp>
            <p:nvSpPr>
              <p:cNvPr id="46" name="îŝľíḋê">
                <a:extLst>
                  <a:ext uri="{FF2B5EF4-FFF2-40B4-BE49-F238E27FC236}">
                    <a16:creationId xmlns="" xmlns:a16="http://schemas.microsoft.com/office/drawing/2014/main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673104" y="4382102"/>
                <a:ext cx="10845795" cy="7767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2800" b="1" dirty="0"/>
                  <a:t>Unified fonts make reading more fluent.</a:t>
                </a:r>
              </a:p>
            </p:txBody>
          </p:sp>
          <p:sp>
            <p:nvSpPr>
              <p:cNvPr id="47" name="ïSļíḑè">
                <a:extLst>
                  <a:ext uri="{FF2B5EF4-FFF2-40B4-BE49-F238E27FC236}">
                    <a16:creationId xmlns="" xmlns:a16="http://schemas.microsoft.com/office/drawing/2014/main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673099" y="5158880"/>
                <a:ext cx="10845797" cy="6908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554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939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240" y="5090160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272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23" name="28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44EEC46-42DC-4FE9-9D51-3DC79880E9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81611"/>
            <a:ext cx="10848975" cy="3917574"/>
            <a:chOff x="669925" y="1681611"/>
            <a:chExt cx="10848975" cy="3917574"/>
          </a:xfrm>
        </p:grpSpPr>
        <p:sp>
          <p:nvSpPr>
            <p:cNvPr id="24" name="ïšľiḋê">
              <a:extLst>
                <a:ext uri="{FF2B5EF4-FFF2-40B4-BE49-F238E27FC236}">
                  <a16:creationId xmlns="" xmlns:a16="http://schemas.microsoft.com/office/drawing/2014/main" id="{6C68034B-0A70-409C-B7CE-1F9EE0BF8FC6}"/>
                </a:ext>
              </a:extLst>
            </p:cNvPr>
            <p:cNvSpPr/>
            <p:nvPr/>
          </p:nvSpPr>
          <p:spPr>
            <a:xfrm rot="10800000">
              <a:off x="4539569" y="2257575"/>
              <a:ext cx="841563" cy="1155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62638" y="120000"/>
                  </a:lnTo>
                  <a:lnTo>
                    <a:pt x="62638" y="0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ṡ1ídé">
              <a:extLst>
                <a:ext uri="{FF2B5EF4-FFF2-40B4-BE49-F238E27FC236}">
                  <a16:creationId xmlns="" xmlns:a16="http://schemas.microsoft.com/office/drawing/2014/main" id="{85B6BE2C-B6D1-4814-AD05-6D81C9471CBB}"/>
                </a:ext>
              </a:extLst>
            </p:cNvPr>
            <p:cNvSpPr/>
            <p:nvPr/>
          </p:nvSpPr>
          <p:spPr>
            <a:xfrm flipH="1">
              <a:off x="4539569" y="3882955"/>
              <a:ext cx="841563" cy="11551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62638" y="120000"/>
                  </a:lnTo>
                  <a:lnTo>
                    <a:pt x="62638" y="0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isľíḋê">
              <a:extLst>
                <a:ext uri="{FF2B5EF4-FFF2-40B4-BE49-F238E27FC236}">
                  <a16:creationId xmlns="" xmlns:a16="http://schemas.microsoft.com/office/drawing/2014/main" id="{C6936A24-AD7C-4758-85AF-74B8897C8B0A}"/>
                </a:ext>
              </a:extLst>
            </p:cNvPr>
            <p:cNvSpPr/>
            <p:nvPr/>
          </p:nvSpPr>
          <p:spPr>
            <a:xfrm>
              <a:off x="4254416" y="1975347"/>
              <a:ext cx="535730" cy="53572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iṥḻiḍe">
              <a:extLst>
                <a:ext uri="{FF2B5EF4-FFF2-40B4-BE49-F238E27FC236}">
                  <a16:creationId xmlns="" xmlns:a16="http://schemas.microsoft.com/office/drawing/2014/main" id="{CCDB48C0-43CF-459A-9669-566D111E72A7}"/>
                </a:ext>
              </a:extLst>
            </p:cNvPr>
            <p:cNvSpPr/>
            <p:nvPr/>
          </p:nvSpPr>
          <p:spPr>
            <a:xfrm>
              <a:off x="4254416" y="4766551"/>
              <a:ext cx="535730" cy="53572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ïśḷidê">
              <a:extLst>
                <a:ext uri="{FF2B5EF4-FFF2-40B4-BE49-F238E27FC236}">
                  <a16:creationId xmlns="" xmlns:a16="http://schemas.microsoft.com/office/drawing/2014/main" id="{1518DB8D-192D-41C5-A578-E6264B162CC8}"/>
                </a:ext>
              </a:extLst>
            </p:cNvPr>
            <p:cNvSpPr/>
            <p:nvPr/>
          </p:nvSpPr>
          <p:spPr>
            <a:xfrm>
              <a:off x="6810868" y="3883487"/>
              <a:ext cx="841563" cy="1155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62638" y="120000"/>
                  </a:lnTo>
                  <a:lnTo>
                    <a:pt x="62638" y="0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íṡḻíďè">
              <a:extLst>
                <a:ext uri="{FF2B5EF4-FFF2-40B4-BE49-F238E27FC236}">
                  <a16:creationId xmlns="" xmlns:a16="http://schemas.microsoft.com/office/drawing/2014/main" id="{7A9B15CE-E719-46CE-863B-C578E32EF5C4}"/>
                </a:ext>
              </a:extLst>
            </p:cNvPr>
            <p:cNvSpPr/>
            <p:nvPr/>
          </p:nvSpPr>
          <p:spPr>
            <a:xfrm rot="10800000" flipH="1">
              <a:off x="6810868" y="2258106"/>
              <a:ext cx="841563" cy="11551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62638" y="120000"/>
                  </a:lnTo>
                  <a:lnTo>
                    <a:pt x="62638" y="0"/>
                  </a:ln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ṥḻïďê">
              <a:extLst>
                <a:ext uri="{FF2B5EF4-FFF2-40B4-BE49-F238E27FC236}">
                  <a16:creationId xmlns="" xmlns:a16="http://schemas.microsoft.com/office/drawing/2014/main" id="{A2C150DB-4DB5-4C6A-B5CC-CFAC78A02BBD}"/>
                </a:ext>
              </a:extLst>
            </p:cNvPr>
            <p:cNvSpPr/>
            <p:nvPr/>
          </p:nvSpPr>
          <p:spPr>
            <a:xfrm>
              <a:off x="7390515" y="1975347"/>
              <a:ext cx="535730" cy="5357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íṡḻîḍè">
              <a:extLst>
                <a:ext uri="{FF2B5EF4-FFF2-40B4-BE49-F238E27FC236}">
                  <a16:creationId xmlns="" xmlns:a16="http://schemas.microsoft.com/office/drawing/2014/main" id="{891D0008-A503-444D-92F5-D3D88DEDC31C}"/>
                </a:ext>
              </a:extLst>
            </p:cNvPr>
            <p:cNvSpPr/>
            <p:nvPr/>
          </p:nvSpPr>
          <p:spPr>
            <a:xfrm>
              <a:off x="7390515" y="4766551"/>
              <a:ext cx="535730" cy="5357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iṣ1ïḋé">
              <a:extLst>
                <a:ext uri="{FF2B5EF4-FFF2-40B4-BE49-F238E27FC236}">
                  <a16:creationId xmlns="" xmlns:a16="http://schemas.microsoft.com/office/drawing/2014/main" id="{E56D5EB0-E155-42A2-9EC4-45108C01B8E4}"/>
                </a:ext>
              </a:extLst>
            </p:cNvPr>
            <p:cNvSpPr txBox="1"/>
            <p:nvPr/>
          </p:nvSpPr>
          <p:spPr>
            <a:xfrm>
              <a:off x="669925" y="1681611"/>
              <a:ext cx="3492569" cy="5357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33" name="íŝľiḋê">
              <a:extLst>
                <a:ext uri="{FF2B5EF4-FFF2-40B4-BE49-F238E27FC236}">
                  <a16:creationId xmlns="" xmlns:a16="http://schemas.microsoft.com/office/drawing/2014/main" id="{AC0CEE4E-F353-4666-86CB-E2B965B2C013}"/>
                </a:ext>
              </a:extLst>
            </p:cNvPr>
            <p:cNvSpPr txBox="1"/>
            <p:nvPr/>
          </p:nvSpPr>
          <p:spPr>
            <a:xfrm>
              <a:off x="669925" y="2217340"/>
              <a:ext cx="3492569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4" name="ïslídé">
              <a:extLst>
                <a:ext uri="{FF2B5EF4-FFF2-40B4-BE49-F238E27FC236}">
                  <a16:creationId xmlns="" xmlns:a16="http://schemas.microsoft.com/office/drawing/2014/main" id="{3FB73787-308F-49CA-B40B-921B07274DA2}"/>
                </a:ext>
              </a:extLst>
            </p:cNvPr>
            <p:cNvSpPr txBox="1"/>
            <p:nvPr/>
          </p:nvSpPr>
          <p:spPr>
            <a:xfrm>
              <a:off x="669925" y="4481072"/>
              <a:ext cx="3492569" cy="535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35" name="îŝliḋé">
              <a:extLst>
                <a:ext uri="{FF2B5EF4-FFF2-40B4-BE49-F238E27FC236}">
                  <a16:creationId xmlns="" xmlns:a16="http://schemas.microsoft.com/office/drawing/2014/main" id="{5E871DEF-5873-404E-8E8C-E1CCE3951F4D}"/>
                </a:ext>
              </a:extLst>
            </p:cNvPr>
            <p:cNvSpPr txBox="1"/>
            <p:nvPr/>
          </p:nvSpPr>
          <p:spPr>
            <a:xfrm>
              <a:off x="669926" y="5016800"/>
              <a:ext cx="3492568" cy="5823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6" name="ï$ļïḑe">
              <a:extLst>
                <a:ext uri="{FF2B5EF4-FFF2-40B4-BE49-F238E27FC236}">
                  <a16:creationId xmlns="" xmlns:a16="http://schemas.microsoft.com/office/drawing/2014/main" id="{F3628CDD-BFFE-483C-94C3-A433FCAA599F}"/>
                </a:ext>
              </a:extLst>
            </p:cNvPr>
            <p:cNvSpPr/>
            <p:nvPr/>
          </p:nvSpPr>
          <p:spPr>
            <a:xfrm>
              <a:off x="4375366" y="2107225"/>
              <a:ext cx="293830" cy="267850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7" name="í$ḻídè">
              <a:extLst>
                <a:ext uri="{FF2B5EF4-FFF2-40B4-BE49-F238E27FC236}">
                  <a16:creationId xmlns="" xmlns:a16="http://schemas.microsoft.com/office/drawing/2014/main" id="{06C58E85-862F-45AB-A3CA-CCE971C1EDE5}"/>
                </a:ext>
              </a:extLst>
            </p:cNvPr>
            <p:cNvSpPr/>
            <p:nvPr/>
          </p:nvSpPr>
          <p:spPr>
            <a:xfrm>
              <a:off x="4367459" y="4899411"/>
              <a:ext cx="309644" cy="282266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8" name="ïṥlíde">
              <a:extLst>
                <a:ext uri="{FF2B5EF4-FFF2-40B4-BE49-F238E27FC236}">
                  <a16:creationId xmlns="" xmlns:a16="http://schemas.microsoft.com/office/drawing/2014/main" id="{E1102A78-43D7-4C60-9322-EDCA218DE0D7}"/>
                </a:ext>
              </a:extLst>
            </p:cNvPr>
            <p:cNvSpPr/>
            <p:nvPr/>
          </p:nvSpPr>
          <p:spPr>
            <a:xfrm>
              <a:off x="7486289" y="4873139"/>
              <a:ext cx="348034" cy="31726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ïSliďê">
              <a:extLst>
                <a:ext uri="{FF2B5EF4-FFF2-40B4-BE49-F238E27FC236}">
                  <a16:creationId xmlns="" xmlns:a16="http://schemas.microsoft.com/office/drawing/2014/main" id="{9D9AF91A-B45E-4DC5-9F7E-588D8D3EC9E2}"/>
                </a:ext>
              </a:extLst>
            </p:cNvPr>
            <p:cNvSpPr/>
            <p:nvPr/>
          </p:nvSpPr>
          <p:spPr>
            <a:xfrm>
              <a:off x="7496787" y="2101607"/>
              <a:ext cx="321735" cy="293289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0" name="îşliḋe">
              <a:extLst>
                <a:ext uri="{FF2B5EF4-FFF2-40B4-BE49-F238E27FC236}">
                  <a16:creationId xmlns="" xmlns:a16="http://schemas.microsoft.com/office/drawing/2014/main" id="{669B0B5D-0B95-4F1B-AD3D-19E14B376B25}"/>
                </a:ext>
              </a:extLst>
            </p:cNvPr>
            <p:cNvGrpSpPr/>
            <p:nvPr/>
          </p:nvGrpSpPr>
          <p:grpSpPr>
            <a:xfrm>
              <a:off x="5471790" y="2172075"/>
              <a:ext cx="1248420" cy="3165212"/>
              <a:chOff x="4039289" y="1849843"/>
              <a:chExt cx="1065420" cy="2701243"/>
            </a:xfrm>
            <a:solidFill>
              <a:schemeClr val="bg1">
                <a:lumMod val="95000"/>
              </a:schemeClr>
            </a:solidFill>
          </p:grpSpPr>
          <p:sp>
            <p:nvSpPr>
              <p:cNvPr id="45" name="îSlíďé">
                <a:extLst>
                  <a:ext uri="{FF2B5EF4-FFF2-40B4-BE49-F238E27FC236}">
                    <a16:creationId xmlns="" xmlns:a16="http://schemas.microsoft.com/office/drawing/2014/main" id="{A26D6A6C-3F4D-494B-B9ED-8F7B232E17D2}"/>
                  </a:ext>
                </a:extLst>
              </p:cNvPr>
              <p:cNvSpPr/>
              <p:nvPr/>
            </p:nvSpPr>
            <p:spPr>
              <a:xfrm>
                <a:off x="4039289" y="1849843"/>
                <a:ext cx="1065420" cy="270124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961" y="0"/>
                    </a:moveTo>
                    <a:cubicBezTo>
                      <a:pt x="46961" y="0"/>
                      <a:pt x="36422" y="4155"/>
                      <a:pt x="36422" y="9283"/>
                    </a:cubicBezTo>
                    <a:cubicBezTo>
                      <a:pt x="36422" y="14411"/>
                      <a:pt x="46961" y="18566"/>
                      <a:pt x="59961" y="18566"/>
                    </a:cubicBezTo>
                    <a:cubicBezTo>
                      <a:pt x="72961" y="18566"/>
                      <a:pt x="83494" y="14411"/>
                      <a:pt x="83494" y="9283"/>
                    </a:cubicBezTo>
                    <a:cubicBezTo>
                      <a:pt x="83494" y="4155"/>
                      <a:pt x="72961" y="0"/>
                      <a:pt x="59961" y="0"/>
                    </a:cubicBezTo>
                    <a:close/>
                    <a:moveTo>
                      <a:pt x="24511" y="20505"/>
                    </a:moveTo>
                    <a:cubicBezTo>
                      <a:pt x="10972" y="20505"/>
                      <a:pt x="0" y="24833"/>
                      <a:pt x="0" y="30172"/>
                    </a:cubicBezTo>
                    <a:lnTo>
                      <a:pt x="0" y="34327"/>
                    </a:lnTo>
                    <a:lnTo>
                      <a:pt x="0" y="50888"/>
                    </a:lnTo>
                    <a:lnTo>
                      <a:pt x="0" y="65044"/>
                    </a:lnTo>
                    <a:cubicBezTo>
                      <a:pt x="0" y="67216"/>
                      <a:pt x="4377" y="68977"/>
                      <a:pt x="9783" y="68977"/>
                    </a:cubicBezTo>
                    <a:cubicBezTo>
                      <a:pt x="15188" y="68977"/>
                      <a:pt x="19572" y="67216"/>
                      <a:pt x="19572" y="65044"/>
                    </a:cubicBezTo>
                    <a:lnTo>
                      <a:pt x="19572" y="61738"/>
                    </a:lnTo>
                    <a:lnTo>
                      <a:pt x="19572" y="60355"/>
                    </a:lnTo>
                    <a:lnTo>
                      <a:pt x="19572" y="35966"/>
                    </a:lnTo>
                    <a:lnTo>
                      <a:pt x="29261" y="35966"/>
                    </a:lnTo>
                    <a:lnTo>
                      <a:pt x="29261" y="60550"/>
                    </a:lnTo>
                    <a:lnTo>
                      <a:pt x="29261" y="61738"/>
                    </a:lnTo>
                    <a:lnTo>
                      <a:pt x="29261" y="114750"/>
                    </a:lnTo>
                    <a:cubicBezTo>
                      <a:pt x="29261" y="117650"/>
                      <a:pt x="35222" y="120000"/>
                      <a:pt x="42572" y="120000"/>
                    </a:cubicBezTo>
                    <a:cubicBezTo>
                      <a:pt x="49922" y="120000"/>
                      <a:pt x="55883" y="117650"/>
                      <a:pt x="55883" y="114750"/>
                    </a:cubicBezTo>
                    <a:lnTo>
                      <a:pt x="55883" y="68283"/>
                    </a:lnTo>
                    <a:lnTo>
                      <a:pt x="64116" y="68283"/>
                    </a:lnTo>
                    <a:lnTo>
                      <a:pt x="64116" y="114750"/>
                    </a:lnTo>
                    <a:cubicBezTo>
                      <a:pt x="64116" y="117650"/>
                      <a:pt x="70077" y="120000"/>
                      <a:pt x="77427" y="120000"/>
                    </a:cubicBezTo>
                    <a:cubicBezTo>
                      <a:pt x="84777" y="120000"/>
                      <a:pt x="90738" y="117650"/>
                      <a:pt x="90738" y="114750"/>
                    </a:cubicBezTo>
                    <a:lnTo>
                      <a:pt x="90738" y="61738"/>
                    </a:lnTo>
                    <a:lnTo>
                      <a:pt x="90738" y="60550"/>
                    </a:lnTo>
                    <a:lnTo>
                      <a:pt x="90738" y="35966"/>
                    </a:lnTo>
                    <a:lnTo>
                      <a:pt x="100427" y="35966"/>
                    </a:lnTo>
                    <a:lnTo>
                      <a:pt x="100427" y="60355"/>
                    </a:lnTo>
                    <a:lnTo>
                      <a:pt x="100427" y="61738"/>
                    </a:lnTo>
                    <a:lnTo>
                      <a:pt x="100427" y="65044"/>
                    </a:lnTo>
                    <a:cubicBezTo>
                      <a:pt x="100427" y="67216"/>
                      <a:pt x="104811" y="68977"/>
                      <a:pt x="110216" y="68977"/>
                    </a:cubicBezTo>
                    <a:cubicBezTo>
                      <a:pt x="115622" y="68977"/>
                      <a:pt x="120000" y="67216"/>
                      <a:pt x="120000" y="65044"/>
                    </a:cubicBezTo>
                    <a:lnTo>
                      <a:pt x="120000" y="50888"/>
                    </a:lnTo>
                    <a:lnTo>
                      <a:pt x="120000" y="34327"/>
                    </a:lnTo>
                    <a:lnTo>
                      <a:pt x="120000" y="30172"/>
                    </a:lnTo>
                    <a:cubicBezTo>
                      <a:pt x="120000" y="24833"/>
                      <a:pt x="109027" y="20505"/>
                      <a:pt x="95488" y="20505"/>
                    </a:cubicBezTo>
                    <a:lnTo>
                      <a:pt x="24511" y="2050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Slídê">
                <a:extLst>
                  <a:ext uri="{FF2B5EF4-FFF2-40B4-BE49-F238E27FC236}">
                    <a16:creationId xmlns="" xmlns:a16="http://schemas.microsoft.com/office/drawing/2014/main" id="{2213DA8F-372C-4296-A5FC-518D825075B9}"/>
                  </a:ext>
                </a:extLst>
              </p:cNvPr>
              <p:cNvSpPr/>
              <p:nvPr/>
            </p:nvSpPr>
            <p:spPr>
              <a:xfrm>
                <a:off x="4443871" y="2312084"/>
                <a:ext cx="256255" cy="76948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0" y="23611"/>
                    </a:lnTo>
                    <a:lnTo>
                      <a:pt x="39100" y="11000"/>
                    </a:lnTo>
                    <a:lnTo>
                      <a:pt x="50788" y="15788"/>
                    </a:lnTo>
                    <a:lnTo>
                      <a:pt x="25727" y="102750"/>
                    </a:lnTo>
                    <a:lnTo>
                      <a:pt x="60338" y="120000"/>
                    </a:lnTo>
                    <a:lnTo>
                      <a:pt x="94272" y="102750"/>
                    </a:lnTo>
                    <a:lnTo>
                      <a:pt x="69211" y="15788"/>
                    </a:lnTo>
                    <a:lnTo>
                      <a:pt x="80900" y="11000"/>
                    </a:lnTo>
                    <a:lnTo>
                      <a:pt x="120000" y="23611"/>
                    </a:lnTo>
                    <a:lnTo>
                      <a:pt x="120000" y="0"/>
                    </a:lnTo>
                    <a:lnTo>
                      <a:pt x="600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1" name="iṡ1íďe">
              <a:extLst>
                <a:ext uri="{FF2B5EF4-FFF2-40B4-BE49-F238E27FC236}">
                  <a16:creationId xmlns="" xmlns:a16="http://schemas.microsoft.com/office/drawing/2014/main" id="{8B69EF70-4EA5-436F-AB25-BE5A1E8C68B3}"/>
                </a:ext>
              </a:extLst>
            </p:cNvPr>
            <p:cNvSpPr txBox="1"/>
            <p:nvPr/>
          </p:nvSpPr>
          <p:spPr>
            <a:xfrm>
              <a:off x="8026331" y="1681611"/>
              <a:ext cx="3492569" cy="5357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42" name="iṥ1ïḑé">
              <a:extLst>
                <a:ext uri="{FF2B5EF4-FFF2-40B4-BE49-F238E27FC236}">
                  <a16:creationId xmlns="" xmlns:a16="http://schemas.microsoft.com/office/drawing/2014/main" id="{F60884EF-8199-41A5-A8F6-E59A464FCC70}"/>
                </a:ext>
              </a:extLst>
            </p:cNvPr>
            <p:cNvSpPr txBox="1"/>
            <p:nvPr/>
          </p:nvSpPr>
          <p:spPr>
            <a:xfrm>
              <a:off x="8026331" y="2217340"/>
              <a:ext cx="3492569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43" name="íṡļide">
              <a:extLst>
                <a:ext uri="{FF2B5EF4-FFF2-40B4-BE49-F238E27FC236}">
                  <a16:creationId xmlns="" xmlns:a16="http://schemas.microsoft.com/office/drawing/2014/main" id="{69A08D38-06DC-4CD4-88C9-04C7FEBBD9BC}"/>
                </a:ext>
              </a:extLst>
            </p:cNvPr>
            <p:cNvSpPr txBox="1"/>
            <p:nvPr/>
          </p:nvSpPr>
          <p:spPr>
            <a:xfrm>
              <a:off x="8026331" y="4481072"/>
              <a:ext cx="3492569" cy="535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44" name="íṧľîḋé">
              <a:extLst>
                <a:ext uri="{FF2B5EF4-FFF2-40B4-BE49-F238E27FC236}">
                  <a16:creationId xmlns="" xmlns:a16="http://schemas.microsoft.com/office/drawing/2014/main" id="{A326F57F-2B75-46FA-970A-C0B891F171DC}"/>
                </a:ext>
              </a:extLst>
            </p:cNvPr>
            <p:cNvSpPr txBox="1"/>
            <p:nvPr/>
          </p:nvSpPr>
          <p:spPr>
            <a:xfrm>
              <a:off x="8026332" y="5016800"/>
              <a:ext cx="3492568" cy="5823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56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29" name="2210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5849A10-6526-43A6-A6DC-FA84086D96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083" y="1130300"/>
            <a:ext cx="10846817" cy="4542166"/>
            <a:chOff x="672083" y="1130300"/>
            <a:chExt cx="10846817" cy="4542166"/>
          </a:xfrm>
        </p:grpSpPr>
        <p:grpSp>
          <p:nvGrpSpPr>
            <p:cNvPr id="30" name="íṥḷiḑé">
              <a:extLst>
                <a:ext uri="{FF2B5EF4-FFF2-40B4-BE49-F238E27FC236}">
                  <a16:creationId xmlns="" xmlns:a16="http://schemas.microsoft.com/office/drawing/2014/main" id="{851E54E6-FBC4-4D1D-A47F-8F5F11EE0EDE}"/>
                </a:ext>
              </a:extLst>
            </p:cNvPr>
            <p:cNvGrpSpPr/>
            <p:nvPr/>
          </p:nvGrpSpPr>
          <p:grpSpPr>
            <a:xfrm>
              <a:off x="4472919" y="1130300"/>
              <a:ext cx="3246162" cy="4542166"/>
              <a:chOff x="4472919" y="1157917"/>
              <a:chExt cx="3246162" cy="4542166"/>
            </a:xfrm>
          </p:grpSpPr>
          <p:sp>
            <p:nvSpPr>
              <p:cNvPr id="79" name="ïṥ1iḓê">
                <a:extLst>
                  <a:ext uri="{FF2B5EF4-FFF2-40B4-BE49-F238E27FC236}">
                    <a16:creationId xmlns="" xmlns:a16="http://schemas.microsoft.com/office/drawing/2014/main" id="{BA45D538-0CFE-4E27-8610-923C95F38A9A}"/>
                  </a:ext>
                </a:extLst>
              </p:cNvPr>
              <p:cNvSpPr/>
              <p:nvPr/>
            </p:nvSpPr>
            <p:spPr bwMode="auto">
              <a:xfrm>
                <a:off x="4472919" y="1598805"/>
                <a:ext cx="3246162" cy="4101278"/>
              </a:xfrm>
              <a:custGeom>
                <a:avLst/>
                <a:gdLst>
                  <a:gd name="T0" fmla="*/ 882 w 882"/>
                  <a:gd name="T1" fmla="*/ 1082 h 1115"/>
                  <a:gd name="T2" fmla="*/ 849 w 882"/>
                  <a:gd name="T3" fmla="*/ 1115 h 1115"/>
                  <a:gd name="T4" fmla="*/ 33 w 882"/>
                  <a:gd name="T5" fmla="*/ 1115 h 1115"/>
                  <a:gd name="T6" fmla="*/ 0 w 882"/>
                  <a:gd name="T7" fmla="*/ 1082 h 1115"/>
                  <a:gd name="T8" fmla="*/ 0 w 882"/>
                  <a:gd name="T9" fmla="*/ 33 h 1115"/>
                  <a:gd name="T10" fmla="*/ 33 w 882"/>
                  <a:gd name="T11" fmla="*/ 0 h 1115"/>
                  <a:gd name="T12" fmla="*/ 849 w 882"/>
                  <a:gd name="T13" fmla="*/ 0 h 1115"/>
                  <a:gd name="T14" fmla="*/ 882 w 882"/>
                  <a:gd name="T15" fmla="*/ 33 h 1115"/>
                  <a:gd name="T16" fmla="*/ 882 w 882"/>
                  <a:gd name="T17" fmla="*/ 1082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2" h="1115">
                    <a:moveTo>
                      <a:pt x="882" y="1082"/>
                    </a:moveTo>
                    <a:cubicBezTo>
                      <a:pt x="882" y="1100"/>
                      <a:pt x="867" y="1115"/>
                      <a:pt x="849" y="1115"/>
                    </a:cubicBezTo>
                    <a:cubicBezTo>
                      <a:pt x="33" y="1115"/>
                      <a:pt x="33" y="1115"/>
                      <a:pt x="33" y="1115"/>
                    </a:cubicBezTo>
                    <a:cubicBezTo>
                      <a:pt x="15" y="1115"/>
                      <a:pt x="0" y="1100"/>
                      <a:pt x="0" y="108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67" y="0"/>
                      <a:pt x="882" y="15"/>
                      <a:pt x="882" y="33"/>
                    </a:cubicBezTo>
                    <a:lnTo>
                      <a:pt x="882" y="108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0" name="iṧ1iďè">
                <a:extLst>
                  <a:ext uri="{FF2B5EF4-FFF2-40B4-BE49-F238E27FC236}">
                    <a16:creationId xmlns="" xmlns:a16="http://schemas.microsoft.com/office/drawing/2014/main" id="{A12C11FF-FBC1-4C18-84D4-F8FE1E96451B}"/>
                  </a:ext>
                </a:extLst>
              </p:cNvPr>
              <p:cNvSpPr/>
              <p:nvPr/>
            </p:nvSpPr>
            <p:spPr bwMode="auto">
              <a:xfrm>
                <a:off x="4704642" y="1857186"/>
                <a:ext cx="2778616" cy="3629631"/>
              </a:xfrm>
              <a:custGeom>
                <a:avLst/>
                <a:gdLst>
                  <a:gd name="T0" fmla="*/ 730 w 755"/>
                  <a:gd name="T1" fmla="*/ 0 h 987"/>
                  <a:gd name="T2" fmla="*/ 25 w 755"/>
                  <a:gd name="T3" fmla="*/ 0 h 987"/>
                  <a:gd name="T4" fmla="*/ 0 w 755"/>
                  <a:gd name="T5" fmla="*/ 25 h 987"/>
                  <a:gd name="T6" fmla="*/ 0 w 755"/>
                  <a:gd name="T7" fmla="*/ 962 h 987"/>
                  <a:gd name="T8" fmla="*/ 25 w 755"/>
                  <a:gd name="T9" fmla="*/ 987 h 987"/>
                  <a:gd name="T10" fmla="*/ 623 w 755"/>
                  <a:gd name="T11" fmla="*/ 987 h 987"/>
                  <a:gd name="T12" fmla="*/ 755 w 755"/>
                  <a:gd name="T13" fmla="*/ 854 h 987"/>
                  <a:gd name="T14" fmla="*/ 755 w 755"/>
                  <a:gd name="T15" fmla="*/ 25 h 987"/>
                  <a:gd name="T16" fmla="*/ 730 w 755"/>
                  <a:gd name="T17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5" h="987">
                    <a:moveTo>
                      <a:pt x="73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962"/>
                      <a:pt x="0" y="962"/>
                      <a:pt x="0" y="962"/>
                    </a:cubicBezTo>
                    <a:cubicBezTo>
                      <a:pt x="0" y="976"/>
                      <a:pt x="12" y="987"/>
                      <a:pt x="25" y="987"/>
                    </a:cubicBezTo>
                    <a:cubicBezTo>
                      <a:pt x="623" y="987"/>
                      <a:pt x="623" y="987"/>
                      <a:pt x="623" y="987"/>
                    </a:cubicBezTo>
                    <a:cubicBezTo>
                      <a:pt x="755" y="854"/>
                      <a:pt x="755" y="854"/>
                      <a:pt x="755" y="854"/>
                    </a:cubicBezTo>
                    <a:cubicBezTo>
                      <a:pt x="755" y="25"/>
                      <a:pt x="755" y="25"/>
                      <a:pt x="755" y="25"/>
                    </a:cubicBezTo>
                    <a:cubicBezTo>
                      <a:pt x="755" y="11"/>
                      <a:pt x="744" y="0"/>
                      <a:pt x="7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1" name="íṧļîďè">
                <a:extLst>
                  <a:ext uri="{FF2B5EF4-FFF2-40B4-BE49-F238E27FC236}">
                    <a16:creationId xmlns="" xmlns:a16="http://schemas.microsoft.com/office/drawing/2014/main" id="{2E513010-1122-4708-A68E-5A8F6F0F5424}"/>
                  </a:ext>
                </a:extLst>
              </p:cNvPr>
              <p:cNvSpPr/>
              <p:nvPr/>
            </p:nvSpPr>
            <p:spPr bwMode="auto">
              <a:xfrm>
                <a:off x="5178339" y="1631615"/>
                <a:ext cx="1833271" cy="352710"/>
              </a:xfrm>
              <a:custGeom>
                <a:avLst/>
                <a:gdLst>
                  <a:gd name="T0" fmla="*/ 467 w 498"/>
                  <a:gd name="T1" fmla="*/ 96 h 96"/>
                  <a:gd name="T2" fmla="*/ 31 w 498"/>
                  <a:gd name="T3" fmla="*/ 96 h 96"/>
                  <a:gd name="T4" fmla="*/ 0 w 498"/>
                  <a:gd name="T5" fmla="*/ 65 h 96"/>
                  <a:gd name="T6" fmla="*/ 0 w 498"/>
                  <a:gd name="T7" fmla="*/ 31 h 96"/>
                  <a:gd name="T8" fmla="*/ 31 w 498"/>
                  <a:gd name="T9" fmla="*/ 0 h 96"/>
                  <a:gd name="T10" fmla="*/ 467 w 498"/>
                  <a:gd name="T11" fmla="*/ 0 h 96"/>
                  <a:gd name="T12" fmla="*/ 498 w 498"/>
                  <a:gd name="T13" fmla="*/ 31 h 96"/>
                  <a:gd name="T14" fmla="*/ 498 w 498"/>
                  <a:gd name="T15" fmla="*/ 65 h 96"/>
                  <a:gd name="T16" fmla="*/ 467 w 498"/>
                  <a:gd name="T17" fmla="*/ 96 h 96"/>
                  <a:gd name="T18" fmla="*/ 31 w 498"/>
                  <a:gd name="T19" fmla="*/ 13 h 96"/>
                  <a:gd name="T20" fmla="*/ 12 w 498"/>
                  <a:gd name="T21" fmla="*/ 31 h 96"/>
                  <a:gd name="T22" fmla="*/ 12 w 498"/>
                  <a:gd name="T23" fmla="*/ 65 h 96"/>
                  <a:gd name="T24" fmla="*/ 31 w 498"/>
                  <a:gd name="T25" fmla="*/ 83 h 96"/>
                  <a:gd name="T26" fmla="*/ 467 w 498"/>
                  <a:gd name="T27" fmla="*/ 83 h 96"/>
                  <a:gd name="T28" fmla="*/ 485 w 498"/>
                  <a:gd name="T29" fmla="*/ 65 h 96"/>
                  <a:gd name="T30" fmla="*/ 485 w 498"/>
                  <a:gd name="T31" fmla="*/ 31 h 96"/>
                  <a:gd name="T32" fmla="*/ 467 w 498"/>
                  <a:gd name="T33" fmla="*/ 13 h 96"/>
                  <a:gd name="T34" fmla="*/ 31 w 498"/>
                  <a:gd name="T35" fmla="*/ 1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8" h="96">
                    <a:moveTo>
                      <a:pt x="467" y="96"/>
                    </a:moveTo>
                    <a:cubicBezTo>
                      <a:pt x="31" y="96"/>
                      <a:pt x="31" y="96"/>
                      <a:pt x="31" y="96"/>
                    </a:cubicBezTo>
                    <a:cubicBezTo>
                      <a:pt x="14" y="96"/>
                      <a:pt x="0" y="82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84" y="0"/>
                      <a:pt x="498" y="14"/>
                      <a:pt x="498" y="31"/>
                    </a:cubicBezTo>
                    <a:cubicBezTo>
                      <a:pt x="498" y="65"/>
                      <a:pt x="498" y="65"/>
                      <a:pt x="498" y="65"/>
                    </a:cubicBezTo>
                    <a:cubicBezTo>
                      <a:pt x="498" y="82"/>
                      <a:pt x="484" y="96"/>
                      <a:pt x="467" y="96"/>
                    </a:cubicBezTo>
                    <a:close/>
                    <a:moveTo>
                      <a:pt x="31" y="13"/>
                    </a:moveTo>
                    <a:cubicBezTo>
                      <a:pt x="21" y="13"/>
                      <a:pt x="12" y="21"/>
                      <a:pt x="12" y="31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75"/>
                      <a:pt x="21" y="83"/>
                      <a:pt x="31" y="83"/>
                    </a:cubicBezTo>
                    <a:cubicBezTo>
                      <a:pt x="467" y="83"/>
                      <a:pt x="467" y="83"/>
                      <a:pt x="467" y="83"/>
                    </a:cubicBezTo>
                    <a:cubicBezTo>
                      <a:pt x="477" y="83"/>
                      <a:pt x="485" y="75"/>
                      <a:pt x="485" y="65"/>
                    </a:cubicBezTo>
                    <a:cubicBezTo>
                      <a:pt x="485" y="31"/>
                      <a:pt x="485" y="31"/>
                      <a:pt x="485" y="31"/>
                    </a:cubicBezTo>
                    <a:cubicBezTo>
                      <a:pt x="485" y="21"/>
                      <a:pt x="477" y="13"/>
                      <a:pt x="467" y="13"/>
                    </a:cubicBezTo>
                    <a:lnTo>
                      <a:pt x="31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2" name="î$ļïḑè">
                <a:extLst>
                  <a:ext uri="{FF2B5EF4-FFF2-40B4-BE49-F238E27FC236}">
                    <a16:creationId xmlns="" xmlns:a16="http://schemas.microsoft.com/office/drawing/2014/main" id="{103953EE-2066-4A8C-89A3-BCE0FC88FF54}"/>
                  </a:ext>
                </a:extLst>
              </p:cNvPr>
              <p:cNvSpPr/>
              <p:nvPr/>
            </p:nvSpPr>
            <p:spPr bwMode="auto">
              <a:xfrm>
                <a:off x="6997256" y="4996713"/>
                <a:ext cx="486002" cy="490103"/>
              </a:xfrm>
              <a:custGeom>
                <a:avLst/>
                <a:gdLst>
                  <a:gd name="T0" fmla="*/ 25 w 132"/>
                  <a:gd name="T1" fmla="*/ 0 h 133"/>
                  <a:gd name="T2" fmla="*/ 0 w 132"/>
                  <a:gd name="T3" fmla="*/ 25 h 133"/>
                  <a:gd name="T4" fmla="*/ 0 w 132"/>
                  <a:gd name="T5" fmla="*/ 133 h 133"/>
                  <a:gd name="T6" fmla="*/ 132 w 132"/>
                  <a:gd name="T7" fmla="*/ 0 h 133"/>
                  <a:gd name="T8" fmla="*/ 25 w 132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33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132" y="0"/>
                      <a:pt x="132" y="0"/>
                      <a:pt x="132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3" name="ïś1îḑé">
                <a:extLst>
                  <a:ext uri="{FF2B5EF4-FFF2-40B4-BE49-F238E27FC236}">
                    <a16:creationId xmlns="" xmlns:a16="http://schemas.microsoft.com/office/drawing/2014/main" id="{0765F9A4-C528-4113-86CA-936BD22AA30E}"/>
                  </a:ext>
                </a:extLst>
              </p:cNvPr>
              <p:cNvSpPr/>
              <p:nvPr/>
            </p:nvSpPr>
            <p:spPr bwMode="auto">
              <a:xfrm>
                <a:off x="5125022" y="2519541"/>
                <a:ext cx="393723" cy="391673"/>
              </a:xfrm>
              <a:custGeom>
                <a:avLst/>
                <a:gdLst>
                  <a:gd name="T0" fmla="*/ 107 w 107"/>
                  <a:gd name="T1" fmla="*/ 82 h 107"/>
                  <a:gd name="T2" fmla="*/ 82 w 107"/>
                  <a:gd name="T3" fmla="*/ 107 h 107"/>
                  <a:gd name="T4" fmla="*/ 25 w 107"/>
                  <a:gd name="T5" fmla="*/ 107 h 107"/>
                  <a:gd name="T6" fmla="*/ 0 w 107"/>
                  <a:gd name="T7" fmla="*/ 82 h 107"/>
                  <a:gd name="T8" fmla="*/ 0 w 107"/>
                  <a:gd name="T9" fmla="*/ 25 h 107"/>
                  <a:gd name="T10" fmla="*/ 25 w 107"/>
                  <a:gd name="T11" fmla="*/ 0 h 107"/>
                  <a:gd name="T12" fmla="*/ 82 w 107"/>
                  <a:gd name="T13" fmla="*/ 0 h 107"/>
                  <a:gd name="T14" fmla="*/ 107 w 107"/>
                  <a:gd name="T15" fmla="*/ 25 h 107"/>
                  <a:gd name="T16" fmla="*/ 107 w 107"/>
                  <a:gd name="T17" fmla="*/ 8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07">
                    <a:moveTo>
                      <a:pt x="107" y="82"/>
                    </a:moveTo>
                    <a:cubicBezTo>
                      <a:pt x="107" y="96"/>
                      <a:pt x="96" y="107"/>
                      <a:pt x="82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11" y="107"/>
                      <a:pt x="0" y="96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6" y="0"/>
                      <a:pt x="107" y="11"/>
                      <a:pt x="107" y="25"/>
                    </a:cubicBezTo>
                    <a:lnTo>
                      <a:pt x="107" y="8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4" name="îṣḻiḍe">
                <a:extLst>
                  <a:ext uri="{FF2B5EF4-FFF2-40B4-BE49-F238E27FC236}">
                    <a16:creationId xmlns="" xmlns:a16="http://schemas.microsoft.com/office/drawing/2014/main" id="{F35E28C0-B842-40D3-8A32-F0C89486655D}"/>
                  </a:ext>
                </a:extLst>
              </p:cNvPr>
              <p:cNvSpPr/>
              <p:nvPr/>
            </p:nvSpPr>
            <p:spPr bwMode="auto">
              <a:xfrm>
                <a:off x="5053250" y="2378048"/>
                <a:ext cx="699269" cy="430634"/>
              </a:xfrm>
              <a:custGeom>
                <a:avLst/>
                <a:gdLst>
                  <a:gd name="T0" fmla="*/ 66 w 190"/>
                  <a:gd name="T1" fmla="*/ 117 h 117"/>
                  <a:gd name="T2" fmla="*/ 64 w 190"/>
                  <a:gd name="T3" fmla="*/ 117 h 117"/>
                  <a:gd name="T4" fmla="*/ 40 w 190"/>
                  <a:gd name="T5" fmla="*/ 105 h 117"/>
                  <a:gd name="T6" fmla="*/ 4 w 190"/>
                  <a:gd name="T7" fmla="*/ 62 h 117"/>
                  <a:gd name="T8" fmla="*/ 5 w 190"/>
                  <a:gd name="T9" fmla="*/ 48 h 117"/>
                  <a:gd name="T10" fmla="*/ 19 w 190"/>
                  <a:gd name="T11" fmla="*/ 49 h 117"/>
                  <a:gd name="T12" fmla="*/ 55 w 190"/>
                  <a:gd name="T13" fmla="*/ 93 h 117"/>
                  <a:gd name="T14" fmla="*/ 65 w 190"/>
                  <a:gd name="T15" fmla="*/ 97 h 117"/>
                  <a:gd name="T16" fmla="*/ 75 w 190"/>
                  <a:gd name="T17" fmla="*/ 94 h 117"/>
                  <a:gd name="T18" fmla="*/ 172 w 190"/>
                  <a:gd name="T19" fmla="*/ 4 h 117"/>
                  <a:gd name="T20" fmla="*/ 186 w 190"/>
                  <a:gd name="T21" fmla="*/ 4 h 117"/>
                  <a:gd name="T22" fmla="*/ 185 w 190"/>
                  <a:gd name="T23" fmla="*/ 18 h 117"/>
                  <a:gd name="T24" fmla="*/ 89 w 190"/>
                  <a:gd name="T25" fmla="*/ 108 h 117"/>
                  <a:gd name="T26" fmla="*/ 66 w 190"/>
                  <a:gd name="T2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0" h="117">
                    <a:moveTo>
                      <a:pt x="66" y="117"/>
                    </a:moveTo>
                    <a:cubicBezTo>
                      <a:pt x="65" y="117"/>
                      <a:pt x="65" y="117"/>
                      <a:pt x="64" y="117"/>
                    </a:cubicBezTo>
                    <a:cubicBezTo>
                      <a:pt x="55" y="117"/>
                      <a:pt x="46" y="112"/>
                      <a:pt x="40" y="105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7"/>
                      <a:pt x="1" y="51"/>
                      <a:pt x="5" y="48"/>
                    </a:cubicBezTo>
                    <a:cubicBezTo>
                      <a:pt x="9" y="44"/>
                      <a:pt x="15" y="45"/>
                      <a:pt x="19" y="49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8" y="95"/>
                      <a:pt x="61" y="97"/>
                      <a:pt x="65" y="97"/>
                    </a:cubicBezTo>
                    <a:cubicBezTo>
                      <a:pt x="69" y="98"/>
                      <a:pt x="72" y="96"/>
                      <a:pt x="75" y="94"/>
                    </a:cubicBezTo>
                    <a:cubicBezTo>
                      <a:pt x="172" y="4"/>
                      <a:pt x="172" y="4"/>
                      <a:pt x="172" y="4"/>
                    </a:cubicBezTo>
                    <a:cubicBezTo>
                      <a:pt x="176" y="0"/>
                      <a:pt x="182" y="0"/>
                      <a:pt x="186" y="4"/>
                    </a:cubicBezTo>
                    <a:cubicBezTo>
                      <a:pt x="190" y="8"/>
                      <a:pt x="189" y="14"/>
                      <a:pt x="185" y="18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82" y="114"/>
                      <a:pt x="74" y="117"/>
                      <a:pt x="66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5" name="iş1íde">
                <a:extLst>
                  <a:ext uri="{FF2B5EF4-FFF2-40B4-BE49-F238E27FC236}">
                    <a16:creationId xmlns="" xmlns:a16="http://schemas.microsoft.com/office/drawing/2014/main" id="{2993C2E1-D3C2-40C3-B383-00C541D8118D}"/>
                  </a:ext>
                </a:extLst>
              </p:cNvPr>
              <p:cNvSpPr/>
              <p:nvPr/>
            </p:nvSpPr>
            <p:spPr bwMode="auto">
              <a:xfrm>
                <a:off x="5125022" y="3386962"/>
                <a:ext cx="393723" cy="393723"/>
              </a:xfrm>
              <a:custGeom>
                <a:avLst/>
                <a:gdLst>
                  <a:gd name="T0" fmla="*/ 107 w 107"/>
                  <a:gd name="T1" fmla="*/ 82 h 107"/>
                  <a:gd name="T2" fmla="*/ 82 w 107"/>
                  <a:gd name="T3" fmla="*/ 107 h 107"/>
                  <a:gd name="T4" fmla="*/ 25 w 107"/>
                  <a:gd name="T5" fmla="*/ 107 h 107"/>
                  <a:gd name="T6" fmla="*/ 0 w 107"/>
                  <a:gd name="T7" fmla="*/ 82 h 107"/>
                  <a:gd name="T8" fmla="*/ 0 w 107"/>
                  <a:gd name="T9" fmla="*/ 25 h 107"/>
                  <a:gd name="T10" fmla="*/ 25 w 107"/>
                  <a:gd name="T11" fmla="*/ 0 h 107"/>
                  <a:gd name="T12" fmla="*/ 82 w 107"/>
                  <a:gd name="T13" fmla="*/ 0 h 107"/>
                  <a:gd name="T14" fmla="*/ 107 w 107"/>
                  <a:gd name="T15" fmla="*/ 25 h 107"/>
                  <a:gd name="T16" fmla="*/ 107 w 107"/>
                  <a:gd name="T17" fmla="*/ 8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07">
                    <a:moveTo>
                      <a:pt x="107" y="82"/>
                    </a:moveTo>
                    <a:cubicBezTo>
                      <a:pt x="107" y="96"/>
                      <a:pt x="96" y="107"/>
                      <a:pt x="82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11" y="107"/>
                      <a:pt x="0" y="96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6" y="0"/>
                      <a:pt x="107" y="11"/>
                      <a:pt x="107" y="25"/>
                    </a:cubicBezTo>
                    <a:lnTo>
                      <a:pt x="107" y="8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6" name="íŝḻidè">
                <a:extLst>
                  <a:ext uri="{FF2B5EF4-FFF2-40B4-BE49-F238E27FC236}">
                    <a16:creationId xmlns="" xmlns:a16="http://schemas.microsoft.com/office/drawing/2014/main" id="{2C7DD494-67A2-45DE-A2A1-A083086142DA}"/>
                  </a:ext>
                </a:extLst>
              </p:cNvPr>
              <p:cNvSpPr/>
              <p:nvPr/>
            </p:nvSpPr>
            <p:spPr bwMode="auto">
              <a:xfrm>
                <a:off x="5053250" y="3247519"/>
                <a:ext cx="699269" cy="430634"/>
              </a:xfrm>
              <a:custGeom>
                <a:avLst/>
                <a:gdLst>
                  <a:gd name="T0" fmla="*/ 66 w 190"/>
                  <a:gd name="T1" fmla="*/ 117 h 117"/>
                  <a:gd name="T2" fmla="*/ 64 w 190"/>
                  <a:gd name="T3" fmla="*/ 117 h 117"/>
                  <a:gd name="T4" fmla="*/ 40 w 190"/>
                  <a:gd name="T5" fmla="*/ 105 h 117"/>
                  <a:gd name="T6" fmla="*/ 4 w 190"/>
                  <a:gd name="T7" fmla="*/ 62 h 117"/>
                  <a:gd name="T8" fmla="*/ 5 w 190"/>
                  <a:gd name="T9" fmla="*/ 48 h 117"/>
                  <a:gd name="T10" fmla="*/ 19 w 190"/>
                  <a:gd name="T11" fmla="*/ 49 h 117"/>
                  <a:gd name="T12" fmla="*/ 55 w 190"/>
                  <a:gd name="T13" fmla="*/ 92 h 117"/>
                  <a:gd name="T14" fmla="*/ 65 w 190"/>
                  <a:gd name="T15" fmla="*/ 97 h 117"/>
                  <a:gd name="T16" fmla="*/ 75 w 190"/>
                  <a:gd name="T17" fmla="*/ 94 h 117"/>
                  <a:gd name="T18" fmla="*/ 172 w 190"/>
                  <a:gd name="T19" fmla="*/ 4 h 117"/>
                  <a:gd name="T20" fmla="*/ 186 w 190"/>
                  <a:gd name="T21" fmla="*/ 4 h 117"/>
                  <a:gd name="T22" fmla="*/ 185 w 190"/>
                  <a:gd name="T23" fmla="*/ 18 h 117"/>
                  <a:gd name="T24" fmla="*/ 89 w 190"/>
                  <a:gd name="T25" fmla="*/ 108 h 117"/>
                  <a:gd name="T26" fmla="*/ 66 w 190"/>
                  <a:gd name="T2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0" h="117">
                    <a:moveTo>
                      <a:pt x="66" y="117"/>
                    </a:moveTo>
                    <a:cubicBezTo>
                      <a:pt x="65" y="117"/>
                      <a:pt x="65" y="117"/>
                      <a:pt x="64" y="117"/>
                    </a:cubicBezTo>
                    <a:cubicBezTo>
                      <a:pt x="55" y="116"/>
                      <a:pt x="46" y="112"/>
                      <a:pt x="40" y="105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7"/>
                      <a:pt x="1" y="51"/>
                      <a:pt x="5" y="48"/>
                    </a:cubicBezTo>
                    <a:cubicBezTo>
                      <a:pt x="9" y="44"/>
                      <a:pt x="15" y="45"/>
                      <a:pt x="19" y="49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8" y="95"/>
                      <a:pt x="61" y="97"/>
                      <a:pt x="65" y="97"/>
                    </a:cubicBezTo>
                    <a:cubicBezTo>
                      <a:pt x="69" y="98"/>
                      <a:pt x="72" y="96"/>
                      <a:pt x="75" y="94"/>
                    </a:cubicBezTo>
                    <a:cubicBezTo>
                      <a:pt x="172" y="4"/>
                      <a:pt x="172" y="4"/>
                      <a:pt x="172" y="4"/>
                    </a:cubicBezTo>
                    <a:cubicBezTo>
                      <a:pt x="176" y="0"/>
                      <a:pt x="182" y="0"/>
                      <a:pt x="186" y="4"/>
                    </a:cubicBezTo>
                    <a:cubicBezTo>
                      <a:pt x="190" y="8"/>
                      <a:pt x="189" y="14"/>
                      <a:pt x="185" y="18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82" y="114"/>
                      <a:pt x="74" y="117"/>
                      <a:pt x="66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7" name="î$ļîḍé">
                <a:extLst>
                  <a:ext uri="{FF2B5EF4-FFF2-40B4-BE49-F238E27FC236}">
                    <a16:creationId xmlns="" xmlns:a16="http://schemas.microsoft.com/office/drawing/2014/main" id="{49691B88-902E-44B1-B91D-1572E80DF605}"/>
                  </a:ext>
                </a:extLst>
              </p:cNvPr>
              <p:cNvSpPr/>
              <p:nvPr/>
            </p:nvSpPr>
            <p:spPr bwMode="auto">
              <a:xfrm>
                <a:off x="5125022" y="4254382"/>
                <a:ext cx="393723" cy="393723"/>
              </a:xfrm>
              <a:custGeom>
                <a:avLst/>
                <a:gdLst>
                  <a:gd name="T0" fmla="*/ 107 w 107"/>
                  <a:gd name="T1" fmla="*/ 82 h 107"/>
                  <a:gd name="T2" fmla="*/ 82 w 107"/>
                  <a:gd name="T3" fmla="*/ 107 h 107"/>
                  <a:gd name="T4" fmla="*/ 25 w 107"/>
                  <a:gd name="T5" fmla="*/ 107 h 107"/>
                  <a:gd name="T6" fmla="*/ 0 w 107"/>
                  <a:gd name="T7" fmla="*/ 82 h 107"/>
                  <a:gd name="T8" fmla="*/ 0 w 107"/>
                  <a:gd name="T9" fmla="*/ 25 h 107"/>
                  <a:gd name="T10" fmla="*/ 25 w 107"/>
                  <a:gd name="T11" fmla="*/ 0 h 107"/>
                  <a:gd name="T12" fmla="*/ 82 w 107"/>
                  <a:gd name="T13" fmla="*/ 0 h 107"/>
                  <a:gd name="T14" fmla="*/ 107 w 107"/>
                  <a:gd name="T15" fmla="*/ 25 h 107"/>
                  <a:gd name="T16" fmla="*/ 107 w 107"/>
                  <a:gd name="T17" fmla="*/ 8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07">
                    <a:moveTo>
                      <a:pt x="107" y="82"/>
                    </a:moveTo>
                    <a:cubicBezTo>
                      <a:pt x="107" y="96"/>
                      <a:pt x="96" y="107"/>
                      <a:pt x="82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11" y="107"/>
                      <a:pt x="0" y="96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6" y="0"/>
                      <a:pt x="107" y="11"/>
                      <a:pt x="107" y="25"/>
                    </a:cubicBezTo>
                    <a:lnTo>
                      <a:pt x="107" y="8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8" name="ïsḻïḋè">
                <a:extLst>
                  <a:ext uri="{FF2B5EF4-FFF2-40B4-BE49-F238E27FC236}">
                    <a16:creationId xmlns="" xmlns:a16="http://schemas.microsoft.com/office/drawing/2014/main" id="{0FF58DE8-B523-4BE5-9417-D40C1D3E755E}"/>
                  </a:ext>
                </a:extLst>
              </p:cNvPr>
              <p:cNvSpPr/>
              <p:nvPr/>
            </p:nvSpPr>
            <p:spPr bwMode="auto">
              <a:xfrm>
                <a:off x="5053250" y="4114938"/>
                <a:ext cx="699269" cy="430634"/>
              </a:xfrm>
              <a:custGeom>
                <a:avLst/>
                <a:gdLst>
                  <a:gd name="T0" fmla="*/ 66 w 190"/>
                  <a:gd name="T1" fmla="*/ 117 h 117"/>
                  <a:gd name="T2" fmla="*/ 64 w 190"/>
                  <a:gd name="T3" fmla="*/ 117 h 117"/>
                  <a:gd name="T4" fmla="*/ 40 w 190"/>
                  <a:gd name="T5" fmla="*/ 105 h 117"/>
                  <a:gd name="T6" fmla="*/ 4 w 190"/>
                  <a:gd name="T7" fmla="*/ 62 h 117"/>
                  <a:gd name="T8" fmla="*/ 5 w 190"/>
                  <a:gd name="T9" fmla="*/ 48 h 117"/>
                  <a:gd name="T10" fmla="*/ 19 w 190"/>
                  <a:gd name="T11" fmla="*/ 49 h 117"/>
                  <a:gd name="T12" fmla="*/ 55 w 190"/>
                  <a:gd name="T13" fmla="*/ 92 h 117"/>
                  <a:gd name="T14" fmla="*/ 65 w 190"/>
                  <a:gd name="T15" fmla="*/ 97 h 117"/>
                  <a:gd name="T16" fmla="*/ 75 w 190"/>
                  <a:gd name="T17" fmla="*/ 94 h 117"/>
                  <a:gd name="T18" fmla="*/ 172 w 190"/>
                  <a:gd name="T19" fmla="*/ 4 h 117"/>
                  <a:gd name="T20" fmla="*/ 186 w 190"/>
                  <a:gd name="T21" fmla="*/ 4 h 117"/>
                  <a:gd name="T22" fmla="*/ 185 w 190"/>
                  <a:gd name="T23" fmla="*/ 18 h 117"/>
                  <a:gd name="T24" fmla="*/ 89 w 190"/>
                  <a:gd name="T25" fmla="*/ 108 h 117"/>
                  <a:gd name="T26" fmla="*/ 66 w 190"/>
                  <a:gd name="T2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0" h="117">
                    <a:moveTo>
                      <a:pt x="66" y="117"/>
                    </a:moveTo>
                    <a:cubicBezTo>
                      <a:pt x="65" y="117"/>
                      <a:pt x="65" y="117"/>
                      <a:pt x="64" y="117"/>
                    </a:cubicBezTo>
                    <a:cubicBezTo>
                      <a:pt x="55" y="116"/>
                      <a:pt x="46" y="112"/>
                      <a:pt x="40" y="105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7"/>
                      <a:pt x="1" y="51"/>
                      <a:pt x="5" y="48"/>
                    </a:cubicBezTo>
                    <a:cubicBezTo>
                      <a:pt x="9" y="44"/>
                      <a:pt x="15" y="45"/>
                      <a:pt x="19" y="49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8" y="95"/>
                      <a:pt x="61" y="97"/>
                      <a:pt x="65" y="97"/>
                    </a:cubicBezTo>
                    <a:cubicBezTo>
                      <a:pt x="69" y="98"/>
                      <a:pt x="72" y="96"/>
                      <a:pt x="75" y="94"/>
                    </a:cubicBezTo>
                    <a:cubicBezTo>
                      <a:pt x="172" y="4"/>
                      <a:pt x="172" y="4"/>
                      <a:pt x="172" y="4"/>
                    </a:cubicBezTo>
                    <a:cubicBezTo>
                      <a:pt x="176" y="0"/>
                      <a:pt x="182" y="0"/>
                      <a:pt x="186" y="4"/>
                    </a:cubicBezTo>
                    <a:cubicBezTo>
                      <a:pt x="190" y="8"/>
                      <a:pt x="189" y="14"/>
                      <a:pt x="185" y="18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82" y="114"/>
                      <a:pt x="74" y="117"/>
                      <a:pt x="66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89" name="ïṣ1íḋè">
                <a:extLst>
                  <a:ext uri="{FF2B5EF4-FFF2-40B4-BE49-F238E27FC236}">
                    <a16:creationId xmlns="" xmlns:a16="http://schemas.microsoft.com/office/drawing/2014/main" id="{9037DC33-9F77-4B99-8A3F-72972F54837E}"/>
                  </a:ext>
                </a:extLst>
              </p:cNvPr>
              <p:cNvSpPr/>
              <p:nvPr/>
            </p:nvSpPr>
            <p:spPr bwMode="auto">
              <a:xfrm>
                <a:off x="5750468" y="2661036"/>
                <a:ext cx="1455954" cy="118937"/>
              </a:xfrm>
              <a:custGeom>
                <a:avLst/>
                <a:gdLst>
                  <a:gd name="T0" fmla="*/ 396 w 396"/>
                  <a:gd name="T1" fmla="*/ 23 h 32"/>
                  <a:gd name="T2" fmla="*/ 387 w 396"/>
                  <a:gd name="T3" fmla="*/ 32 h 32"/>
                  <a:gd name="T4" fmla="*/ 8 w 396"/>
                  <a:gd name="T5" fmla="*/ 32 h 32"/>
                  <a:gd name="T6" fmla="*/ 0 w 396"/>
                  <a:gd name="T7" fmla="*/ 23 h 32"/>
                  <a:gd name="T8" fmla="*/ 0 w 396"/>
                  <a:gd name="T9" fmla="*/ 9 h 32"/>
                  <a:gd name="T10" fmla="*/ 8 w 396"/>
                  <a:gd name="T11" fmla="*/ 0 h 32"/>
                  <a:gd name="T12" fmla="*/ 387 w 396"/>
                  <a:gd name="T13" fmla="*/ 0 h 32"/>
                  <a:gd name="T14" fmla="*/ 396 w 396"/>
                  <a:gd name="T15" fmla="*/ 9 h 32"/>
                  <a:gd name="T16" fmla="*/ 396 w 396"/>
                  <a:gd name="T1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6" h="32">
                    <a:moveTo>
                      <a:pt x="396" y="23"/>
                    </a:moveTo>
                    <a:cubicBezTo>
                      <a:pt x="396" y="28"/>
                      <a:pt x="392" y="32"/>
                      <a:pt x="387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3" y="32"/>
                      <a:pt x="0" y="28"/>
                      <a:pt x="0" y="2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392" y="0"/>
                      <a:pt x="396" y="4"/>
                      <a:pt x="396" y="9"/>
                    </a:cubicBezTo>
                    <a:lnTo>
                      <a:pt x="396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0" name="îṩľîḓê">
                <a:extLst>
                  <a:ext uri="{FF2B5EF4-FFF2-40B4-BE49-F238E27FC236}">
                    <a16:creationId xmlns="" xmlns:a16="http://schemas.microsoft.com/office/drawing/2014/main" id="{601C1233-B6A2-4C9B-81B4-932A4F849B7A}"/>
                  </a:ext>
                </a:extLst>
              </p:cNvPr>
              <p:cNvSpPr/>
              <p:nvPr/>
            </p:nvSpPr>
            <p:spPr bwMode="auto">
              <a:xfrm>
                <a:off x="5750468" y="3526406"/>
                <a:ext cx="1455954" cy="114836"/>
              </a:xfrm>
              <a:custGeom>
                <a:avLst/>
                <a:gdLst>
                  <a:gd name="T0" fmla="*/ 396 w 396"/>
                  <a:gd name="T1" fmla="*/ 23 h 31"/>
                  <a:gd name="T2" fmla="*/ 387 w 396"/>
                  <a:gd name="T3" fmla="*/ 31 h 31"/>
                  <a:gd name="T4" fmla="*/ 8 w 396"/>
                  <a:gd name="T5" fmla="*/ 31 h 31"/>
                  <a:gd name="T6" fmla="*/ 0 w 396"/>
                  <a:gd name="T7" fmla="*/ 23 h 31"/>
                  <a:gd name="T8" fmla="*/ 0 w 396"/>
                  <a:gd name="T9" fmla="*/ 8 h 31"/>
                  <a:gd name="T10" fmla="*/ 8 w 396"/>
                  <a:gd name="T11" fmla="*/ 0 h 31"/>
                  <a:gd name="T12" fmla="*/ 387 w 396"/>
                  <a:gd name="T13" fmla="*/ 0 h 31"/>
                  <a:gd name="T14" fmla="*/ 396 w 396"/>
                  <a:gd name="T15" fmla="*/ 8 h 31"/>
                  <a:gd name="T16" fmla="*/ 396 w 396"/>
                  <a:gd name="T17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6" h="31">
                    <a:moveTo>
                      <a:pt x="396" y="23"/>
                    </a:moveTo>
                    <a:cubicBezTo>
                      <a:pt x="396" y="27"/>
                      <a:pt x="392" y="31"/>
                      <a:pt x="38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" y="31"/>
                      <a:pt x="0" y="27"/>
                      <a:pt x="0" y="2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392" y="0"/>
                      <a:pt x="396" y="4"/>
                      <a:pt x="396" y="8"/>
                    </a:cubicBezTo>
                    <a:lnTo>
                      <a:pt x="396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1" name="í$líḍê">
                <a:extLst>
                  <a:ext uri="{FF2B5EF4-FFF2-40B4-BE49-F238E27FC236}">
                    <a16:creationId xmlns="" xmlns:a16="http://schemas.microsoft.com/office/drawing/2014/main" id="{D11A489F-90FF-4F02-9EDA-1A083A7772DC}"/>
                  </a:ext>
                </a:extLst>
              </p:cNvPr>
              <p:cNvSpPr/>
              <p:nvPr/>
            </p:nvSpPr>
            <p:spPr bwMode="auto">
              <a:xfrm>
                <a:off x="5750468" y="4387674"/>
                <a:ext cx="1455954" cy="116887"/>
              </a:xfrm>
              <a:custGeom>
                <a:avLst/>
                <a:gdLst>
                  <a:gd name="T0" fmla="*/ 396 w 396"/>
                  <a:gd name="T1" fmla="*/ 23 h 32"/>
                  <a:gd name="T2" fmla="*/ 387 w 396"/>
                  <a:gd name="T3" fmla="*/ 32 h 32"/>
                  <a:gd name="T4" fmla="*/ 8 w 396"/>
                  <a:gd name="T5" fmla="*/ 32 h 32"/>
                  <a:gd name="T6" fmla="*/ 0 w 396"/>
                  <a:gd name="T7" fmla="*/ 23 h 32"/>
                  <a:gd name="T8" fmla="*/ 0 w 396"/>
                  <a:gd name="T9" fmla="*/ 9 h 32"/>
                  <a:gd name="T10" fmla="*/ 8 w 396"/>
                  <a:gd name="T11" fmla="*/ 0 h 32"/>
                  <a:gd name="T12" fmla="*/ 387 w 396"/>
                  <a:gd name="T13" fmla="*/ 0 h 32"/>
                  <a:gd name="T14" fmla="*/ 396 w 396"/>
                  <a:gd name="T15" fmla="*/ 9 h 32"/>
                  <a:gd name="T16" fmla="*/ 396 w 396"/>
                  <a:gd name="T1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6" h="32">
                    <a:moveTo>
                      <a:pt x="396" y="23"/>
                    </a:moveTo>
                    <a:cubicBezTo>
                      <a:pt x="396" y="28"/>
                      <a:pt x="392" y="32"/>
                      <a:pt x="387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3" y="32"/>
                      <a:pt x="0" y="28"/>
                      <a:pt x="0" y="2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392" y="0"/>
                      <a:pt x="396" y="4"/>
                      <a:pt x="396" y="9"/>
                    </a:cubicBezTo>
                    <a:lnTo>
                      <a:pt x="396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2" name="íŝlîďè">
                <a:extLst>
                  <a:ext uri="{FF2B5EF4-FFF2-40B4-BE49-F238E27FC236}">
                    <a16:creationId xmlns="" xmlns:a16="http://schemas.microsoft.com/office/drawing/2014/main" id="{D5E12D41-7FAB-4178-BEF9-A4BBE64B4410}"/>
                  </a:ext>
                </a:extLst>
              </p:cNvPr>
              <p:cNvSpPr/>
              <p:nvPr/>
            </p:nvSpPr>
            <p:spPr bwMode="auto">
              <a:xfrm>
                <a:off x="5885810" y="1157917"/>
                <a:ext cx="420382" cy="449091"/>
              </a:xfrm>
              <a:custGeom>
                <a:avLst/>
                <a:gdLst>
                  <a:gd name="T0" fmla="*/ 114 w 114"/>
                  <a:gd name="T1" fmla="*/ 122 h 122"/>
                  <a:gd name="T2" fmla="*/ 114 w 114"/>
                  <a:gd name="T3" fmla="*/ 56 h 122"/>
                  <a:gd name="T4" fmla="*/ 57 w 114"/>
                  <a:gd name="T5" fmla="*/ 0 h 122"/>
                  <a:gd name="T6" fmla="*/ 0 w 114"/>
                  <a:gd name="T7" fmla="*/ 56 h 122"/>
                  <a:gd name="T8" fmla="*/ 0 w 114"/>
                  <a:gd name="T9" fmla="*/ 122 h 122"/>
                  <a:gd name="T10" fmla="*/ 114 w 114"/>
                  <a:gd name="T11" fmla="*/ 122 h 122"/>
                  <a:gd name="T12" fmla="*/ 57 w 114"/>
                  <a:gd name="T13" fmla="*/ 26 h 122"/>
                  <a:gd name="T14" fmla="*/ 83 w 114"/>
                  <a:gd name="T15" fmla="*/ 52 h 122"/>
                  <a:gd name="T16" fmla="*/ 57 w 114"/>
                  <a:gd name="T17" fmla="*/ 79 h 122"/>
                  <a:gd name="T18" fmla="*/ 31 w 114"/>
                  <a:gd name="T19" fmla="*/ 52 h 122"/>
                  <a:gd name="T20" fmla="*/ 57 w 114"/>
                  <a:gd name="T21" fmla="*/ 2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122">
                    <a:moveTo>
                      <a:pt x="114" y="122"/>
                    </a:moveTo>
                    <a:cubicBezTo>
                      <a:pt x="114" y="56"/>
                      <a:pt x="114" y="56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22"/>
                      <a:pt x="0" y="122"/>
                      <a:pt x="0" y="122"/>
                    </a:cubicBezTo>
                    <a:lnTo>
                      <a:pt x="114" y="122"/>
                    </a:lnTo>
                    <a:close/>
                    <a:moveTo>
                      <a:pt x="57" y="26"/>
                    </a:moveTo>
                    <a:cubicBezTo>
                      <a:pt x="71" y="26"/>
                      <a:pt x="83" y="38"/>
                      <a:pt x="83" y="52"/>
                    </a:cubicBezTo>
                    <a:cubicBezTo>
                      <a:pt x="83" y="67"/>
                      <a:pt x="71" y="79"/>
                      <a:pt x="57" y="79"/>
                    </a:cubicBezTo>
                    <a:cubicBezTo>
                      <a:pt x="42" y="79"/>
                      <a:pt x="31" y="67"/>
                      <a:pt x="31" y="52"/>
                    </a:cubicBezTo>
                    <a:cubicBezTo>
                      <a:pt x="31" y="38"/>
                      <a:pt x="42" y="26"/>
                      <a:pt x="57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93" name="i$líḋè">
                <a:extLst>
                  <a:ext uri="{FF2B5EF4-FFF2-40B4-BE49-F238E27FC236}">
                    <a16:creationId xmlns="" xmlns:a16="http://schemas.microsoft.com/office/drawing/2014/main" id="{BB82A71E-4551-4C06-BFC9-B223E6010789}"/>
                  </a:ext>
                </a:extLst>
              </p:cNvPr>
              <p:cNvSpPr/>
              <p:nvPr/>
            </p:nvSpPr>
            <p:spPr bwMode="auto">
              <a:xfrm>
                <a:off x="5325985" y="1496273"/>
                <a:ext cx="1537979" cy="315798"/>
              </a:xfrm>
              <a:custGeom>
                <a:avLst/>
                <a:gdLst>
                  <a:gd name="T0" fmla="*/ 418 w 418"/>
                  <a:gd name="T1" fmla="*/ 62 h 86"/>
                  <a:gd name="T2" fmla="*/ 393 w 418"/>
                  <a:gd name="T3" fmla="*/ 86 h 86"/>
                  <a:gd name="T4" fmla="*/ 25 w 418"/>
                  <a:gd name="T5" fmla="*/ 86 h 86"/>
                  <a:gd name="T6" fmla="*/ 0 w 418"/>
                  <a:gd name="T7" fmla="*/ 62 h 86"/>
                  <a:gd name="T8" fmla="*/ 0 w 418"/>
                  <a:gd name="T9" fmla="*/ 25 h 86"/>
                  <a:gd name="T10" fmla="*/ 25 w 418"/>
                  <a:gd name="T11" fmla="*/ 0 h 86"/>
                  <a:gd name="T12" fmla="*/ 393 w 418"/>
                  <a:gd name="T13" fmla="*/ 0 h 86"/>
                  <a:gd name="T14" fmla="*/ 418 w 418"/>
                  <a:gd name="T15" fmla="*/ 25 h 86"/>
                  <a:gd name="T16" fmla="*/ 418 w 418"/>
                  <a:gd name="T17" fmla="*/ 6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8" h="86">
                    <a:moveTo>
                      <a:pt x="418" y="62"/>
                    </a:moveTo>
                    <a:cubicBezTo>
                      <a:pt x="418" y="75"/>
                      <a:pt x="406" y="86"/>
                      <a:pt x="393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11" y="86"/>
                      <a:pt x="0" y="75"/>
                      <a:pt x="0" y="6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93" y="0"/>
                      <a:pt x="393" y="0"/>
                      <a:pt x="393" y="0"/>
                    </a:cubicBezTo>
                    <a:cubicBezTo>
                      <a:pt x="406" y="0"/>
                      <a:pt x="418" y="12"/>
                      <a:pt x="418" y="25"/>
                    </a:cubicBezTo>
                    <a:lnTo>
                      <a:pt x="418" y="6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31" name="îŝļïḑê">
              <a:extLst>
                <a:ext uri="{FF2B5EF4-FFF2-40B4-BE49-F238E27FC236}">
                  <a16:creationId xmlns="" xmlns:a16="http://schemas.microsoft.com/office/drawing/2014/main" id="{E2B15FE5-C383-45C0-A3C0-75693D1B53F6}"/>
                </a:ext>
              </a:extLst>
            </p:cNvPr>
            <p:cNvGrpSpPr/>
            <p:nvPr/>
          </p:nvGrpSpPr>
          <p:grpSpPr>
            <a:xfrm>
              <a:off x="672083" y="1968103"/>
              <a:ext cx="2944702" cy="3340894"/>
              <a:chOff x="672083" y="1968103"/>
              <a:chExt cx="2944702" cy="3340894"/>
            </a:xfrm>
          </p:grpSpPr>
          <p:grpSp>
            <p:nvGrpSpPr>
              <p:cNvPr id="44" name="işľiḋè">
                <a:extLst>
                  <a:ext uri="{FF2B5EF4-FFF2-40B4-BE49-F238E27FC236}">
                    <a16:creationId xmlns="" xmlns:a16="http://schemas.microsoft.com/office/drawing/2014/main" id="{65BEF3C3-27C2-41DD-BF26-8BC4B6E34A26}"/>
                  </a:ext>
                </a:extLst>
              </p:cNvPr>
              <p:cNvGrpSpPr/>
              <p:nvPr/>
            </p:nvGrpSpPr>
            <p:grpSpPr>
              <a:xfrm>
                <a:off x="672083" y="1968103"/>
                <a:ext cx="2944702" cy="938778"/>
                <a:chOff x="673100" y="1365011"/>
                <a:chExt cx="3613150" cy="938778"/>
              </a:xfrm>
            </p:grpSpPr>
            <p:sp>
              <p:nvSpPr>
                <p:cNvPr id="77" name="i$ļîḑè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01.Text here</a:t>
                  </a:r>
                </a:p>
              </p:txBody>
            </p:sp>
            <p:sp>
              <p:nvSpPr>
                <p:cNvPr id="78" name="ïşľîḑé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45" name="ï$ľíḋe">
                <a:extLst>
                  <a:ext uri="{FF2B5EF4-FFF2-40B4-BE49-F238E27FC236}">
                    <a16:creationId xmlns="" xmlns:a16="http://schemas.microsoft.com/office/drawing/2014/main" id="{709784A6-542C-46D5-8CAE-7A3641C4BAF9}"/>
                  </a:ext>
                </a:extLst>
              </p:cNvPr>
              <p:cNvGrpSpPr/>
              <p:nvPr/>
            </p:nvGrpSpPr>
            <p:grpSpPr>
              <a:xfrm>
                <a:off x="672083" y="3169161"/>
                <a:ext cx="2944702" cy="938778"/>
                <a:chOff x="673100" y="1365011"/>
                <a:chExt cx="3613150" cy="938778"/>
              </a:xfrm>
            </p:grpSpPr>
            <p:sp>
              <p:nvSpPr>
                <p:cNvPr id="51" name="iSľîḋe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02.Text here</a:t>
                  </a:r>
                </a:p>
              </p:txBody>
            </p:sp>
            <p:sp>
              <p:nvSpPr>
                <p:cNvPr id="52" name="íśļiḍé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46" name="î$lîdè">
                <a:extLst>
                  <a:ext uri="{FF2B5EF4-FFF2-40B4-BE49-F238E27FC236}">
                    <a16:creationId xmlns="" xmlns:a16="http://schemas.microsoft.com/office/drawing/2014/main" id="{828CB2FA-C173-44D5-8AE4-A7281A407425}"/>
                  </a:ext>
                </a:extLst>
              </p:cNvPr>
              <p:cNvGrpSpPr/>
              <p:nvPr/>
            </p:nvGrpSpPr>
            <p:grpSpPr>
              <a:xfrm>
                <a:off x="672083" y="4370219"/>
                <a:ext cx="2944702" cy="938778"/>
                <a:chOff x="673100" y="1365011"/>
                <a:chExt cx="3613150" cy="938778"/>
              </a:xfrm>
            </p:grpSpPr>
            <p:sp>
              <p:nvSpPr>
                <p:cNvPr id="49" name="í$ḷîḋe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03.Text here</a:t>
                  </a:r>
                </a:p>
              </p:txBody>
            </p:sp>
            <p:sp>
              <p:nvSpPr>
                <p:cNvPr id="50" name="iś1iḑé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E28D9CB6-E8ED-450D-AE24-77CBDC4DDA9E}"/>
                  </a:ext>
                </a:extLst>
              </p:cNvPr>
              <p:cNvCxnSpPr/>
              <p:nvPr/>
            </p:nvCxnSpPr>
            <p:spPr>
              <a:xfrm>
                <a:off x="673100" y="3038021"/>
                <a:ext cx="28162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8735D806-FBB1-4BB8-94B4-BA2B73BA65AB}"/>
                  </a:ext>
                </a:extLst>
              </p:cNvPr>
              <p:cNvCxnSpPr/>
              <p:nvPr/>
            </p:nvCxnSpPr>
            <p:spPr>
              <a:xfrm>
                <a:off x="673100" y="4239079"/>
                <a:ext cx="28162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ísḻîḑè">
              <a:extLst>
                <a:ext uri="{FF2B5EF4-FFF2-40B4-BE49-F238E27FC236}">
                  <a16:creationId xmlns="" xmlns:a16="http://schemas.microsoft.com/office/drawing/2014/main" id="{1E1F5844-D62E-41D5-8AEE-425181BE3A75}"/>
                </a:ext>
              </a:extLst>
            </p:cNvPr>
            <p:cNvGrpSpPr/>
            <p:nvPr/>
          </p:nvGrpSpPr>
          <p:grpSpPr>
            <a:xfrm flipH="1">
              <a:off x="8574198" y="1968103"/>
              <a:ext cx="2944702" cy="3340894"/>
              <a:chOff x="672083" y="1968103"/>
              <a:chExt cx="2944702" cy="3340894"/>
            </a:xfrm>
          </p:grpSpPr>
          <p:grpSp>
            <p:nvGrpSpPr>
              <p:cNvPr id="33" name="iṥļiḍé">
                <a:extLst>
                  <a:ext uri="{FF2B5EF4-FFF2-40B4-BE49-F238E27FC236}">
                    <a16:creationId xmlns="" xmlns:a16="http://schemas.microsoft.com/office/drawing/2014/main" id="{709D729A-11CE-4386-BAEE-75AB3FD6B1D3}"/>
                  </a:ext>
                </a:extLst>
              </p:cNvPr>
              <p:cNvGrpSpPr/>
              <p:nvPr/>
            </p:nvGrpSpPr>
            <p:grpSpPr>
              <a:xfrm>
                <a:off x="672083" y="1968103"/>
                <a:ext cx="2944702" cy="938778"/>
                <a:chOff x="673100" y="1365011"/>
                <a:chExt cx="3613150" cy="938778"/>
              </a:xfrm>
            </p:grpSpPr>
            <p:sp>
              <p:nvSpPr>
                <p:cNvPr id="42" name="iṧḷïḑè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04.Text here</a:t>
                  </a:r>
                </a:p>
              </p:txBody>
            </p:sp>
            <p:sp>
              <p:nvSpPr>
                <p:cNvPr id="43" name="îŝ1îḑê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34" name="îŝḷïdé">
                <a:extLst>
                  <a:ext uri="{FF2B5EF4-FFF2-40B4-BE49-F238E27FC236}">
                    <a16:creationId xmlns="" xmlns:a16="http://schemas.microsoft.com/office/drawing/2014/main" id="{463887E5-3E67-46EB-907C-172761A42D28}"/>
                  </a:ext>
                </a:extLst>
              </p:cNvPr>
              <p:cNvGrpSpPr/>
              <p:nvPr/>
            </p:nvGrpSpPr>
            <p:grpSpPr>
              <a:xfrm>
                <a:off x="672083" y="3169161"/>
                <a:ext cx="2944702" cy="938778"/>
                <a:chOff x="673100" y="1365011"/>
                <a:chExt cx="3613150" cy="938778"/>
              </a:xfrm>
            </p:grpSpPr>
            <p:sp>
              <p:nvSpPr>
                <p:cNvPr id="40" name="iṡḻiďê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05.Text here</a:t>
                  </a:r>
                </a:p>
              </p:txBody>
            </p:sp>
            <p:sp>
              <p:nvSpPr>
                <p:cNvPr id="41" name="îSḷiḋè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35" name="ïśḷidè">
                <a:extLst>
                  <a:ext uri="{FF2B5EF4-FFF2-40B4-BE49-F238E27FC236}">
                    <a16:creationId xmlns="" xmlns:a16="http://schemas.microsoft.com/office/drawing/2014/main" id="{05ED1646-710D-419E-8791-F624E0BF339A}"/>
                  </a:ext>
                </a:extLst>
              </p:cNvPr>
              <p:cNvGrpSpPr/>
              <p:nvPr/>
            </p:nvGrpSpPr>
            <p:grpSpPr>
              <a:xfrm>
                <a:off x="672083" y="4370219"/>
                <a:ext cx="2944702" cy="938778"/>
                <a:chOff x="673100" y="1365011"/>
                <a:chExt cx="3613150" cy="938778"/>
              </a:xfrm>
            </p:grpSpPr>
            <p:sp>
              <p:nvSpPr>
                <p:cNvPr id="38" name="îṡḷíḑè">
                  <a:extLst>
                    <a:ext uri="{FF2B5EF4-FFF2-40B4-BE49-F238E27FC236}">
                      <a16:creationId xmlns="" xmlns:a16="http://schemas.microsoft.com/office/drawing/2014/main" id="{3495B739-E5A7-4F4A-95FD-24BDFE4B18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365011"/>
                  <a:ext cx="3613150" cy="397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06.Text here</a:t>
                  </a:r>
                </a:p>
              </p:txBody>
            </p:sp>
            <p:sp>
              <p:nvSpPr>
                <p:cNvPr id="39" name="ísļïḑè">
                  <a:extLst>
                    <a:ext uri="{FF2B5EF4-FFF2-40B4-BE49-F238E27FC236}">
                      <a16:creationId xmlns=""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762570"/>
                  <a:ext cx="3613150" cy="541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A90C7469-3AE3-4D2A-A202-A51963151303}"/>
                  </a:ext>
                </a:extLst>
              </p:cNvPr>
              <p:cNvCxnSpPr/>
              <p:nvPr/>
            </p:nvCxnSpPr>
            <p:spPr>
              <a:xfrm>
                <a:off x="673100" y="3038021"/>
                <a:ext cx="28162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756021DD-B1E9-4F2B-8040-AE9301C30ED1}"/>
                  </a:ext>
                </a:extLst>
              </p:cNvPr>
              <p:cNvCxnSpPr/>
              <p:nvPr/>
            </p:nvCxnSpPr>
            <p:spPr>
              <a:xfrm>
                <a:off x="673100" y="4239079"/>
                <a:ext cx="28162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248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37" name="2348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3326"/>
            <a:chOff x="673100" y="1130300"/>
            <a:chExt cx="10845800" cy="5013326"/>
          </a:xfrm>
        </p:grpSpPr>
        <p:sp>
          <p:nvSpPr>
            <p:cNvPr id="38" name="iṧ1ï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FE47322-995E-403D-A9F6-EABACB0B085B}"/>
                </a:ext>
              </a:extLst>
            </p:cNvPr>
            <p:cNvSpPr/>
            <p:nvPr/>
          </p:nvSpPr>
          <p:spPr>
            <a:xfrm>
              <a:off x="673100" y="3236686"/>
              <a:ext cx="3406123" cy="2906939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dist="50800" dir="16200000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ïSlî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E8B19BF-B26B-424B-868A-61242CF8CB29}"/>
                </a:ext>
              </a:extLst>
            </p:cNvPr>
            <p:cNvSpPr/>
            <p:nvPr/>
          </p:nvSpPr>
          <p:spPr>
            <a:xfrm>
              <a:off x="4392938" y="2206172"/>
              <a:ext cx="3406123" cy="393745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dist="50800" dir="16200000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ïṡļî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0CAFE21-A4BD-4969-8E17-FA528315C354}"/>
                </a:ext>
              </a:extLst>
            </p:cNvPr>
            <p:cNvSpPr/>
            <p:nvPr/>
          </p:nvSpPr>
          <p:spPr>
            <a:xfrm>
              <a:off x="8112777" y="1175657"/>
              <a:ext cx="3406123" cy="4967969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dist="50800" dir="16200000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î$1íḑ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63E10C2-D410-4649-8379-6908950F598B}"/>
                </a:ext>
              </a:extLst>
            </p:cNvPr>
            <p:cNvGrpSpPr/>
            <p:nvPr/>
          </p:nvGrpSpPr>
          <p:grpSpPr>
            <a:xfrm>
              <a:off x="898594" y="3420620"/>
              <a:ext cx="3034778" cy="2723003"/>
              <a:chOff x="898594" y="3420620"/>
              <a:chExt cx="3034778" cy="2723003"/>
            </a:xfrm>
          </p:grpSpPr>
          <p:grpSp>
            <p:nvGrpSpPr>
              <p:cNvPr id="55" name="ïs1î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2C8406F-3A93-4DC3-944F-9B5BC602A13C}"/>
                  </a:ext>
                </a:extLst>
              </p:cNvPr>
              <p:cNvGrpSpPr/>
              <p:nvPr/>
            </p:nvGrpSpPr>
            <p:grpSpPr>
              <a:xfrm>
                <a:off x="1064523" y="3420620"/>
                <a:ext cx="2623276" cy="1046440"/>
                <a:chOff x="3484154" y="2143530"/>
                <a:chExt cx="3003732" cy="1046440"/>
              </a:xfrm>
            </p:grpSpPr>
            <p:sp>
              <p:nvSpPr>
                <p:cNvPr id="58" name="îşlíďe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78DBB00-6AAC-444A-87C2-40037B909414}"/>
                    </a:ext>
                  </a:extLst>
                </p:cNvPr>
                <p:cNvSpPr txBox="1"/>
                <p:nvPr/>
              </p:nvSpPr>
              <p:spPr>
                <a:xfrm>
                  <a:off x="3484154" y="2420529"/>
                  <a:ext cx="3003732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92500" lnSpcReduction="10000"/>
                </a:bodyPr>
                <a:lstStyle/>
                <a:p>
                  <a:pPr algn="ctr"/>
                  <a:r>
                    <a:rPr lang="en-US" sz="5000" b="1" cap="all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$32.2m</a:t>
                  </a:r>
                </a:p>
              </p:txBody>
            </p:sp>
            <p:sp>
              <p:nvSpPr>
                <p:cNvPr id="59" name="íśḷiḑè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5B175EBC-B374-4615-9010-F532CF76C465}"/>
                    </a:ext>
                  </a:extLst>
                </p:cNvPr>
                <p:cNvSpPr txBox="1"/>
                <p:nvPr/>
              </p:nvSpPr>
              <p:spPr>
                <a:xfrm>
                  <a:off x="3488193" y="2143530"/>
                  <a:ext cx="2995656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85000" lnSpcReduction="20000"/>
                </a:bodyPr>
                <a:lstStyle/>
                <a:p>
                  <a:pPr algn="ctr"/>
                  <a:r>
                    <a:rPr lang="en-US" i="1" dirty="0"/>
                    <a:t>In 2016</a:t>
                  </a:r>
                </a:p>
              </p:txBody>
            </p:sp>
          </p:grpSp>
          <p:cxnSp>
            <p:nvCxnSpPr>
              <p:cNvPr id="56" name="直接连接符 5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C113D37E-7F02-447B-B158-410DE611C9A0}"/>
                  </a:ext>
                </a:extLst>
              </p:cNvPr>
              <p:cNvCxnSpPr/>
              <p:nvPr/>
            </p:nvCxnSpPr>
            <p:spPr>
              <a:xfrm>
                <a:off x="1628675" y="4690155"/>
                <a:ext cx="1494972" cy="0"/>
              </a:xfrm>
              <a:prstGeom prst="line">
                <a:avLst/>
              </a:prstGeom>
              <a:ln w="31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íslîḑ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A80E9F8-503E-43AD-9AEE-6EEC90EAADD3}"/>
                  </a:ext>
                </a:extLst>
              </p:cNvPr>
              <p:cNvSpPr/>
              <p:nvPr/>
            </p:nvSpPr>
            <p:spPr bwMode="auto">
              <a:xfrm>
                <a:off x="898594" y="4964694"/>
                <a:ext cx="3034778" cy="1178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42" name="íṣ1ï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2AAA16A4-1559-4AA7-A2A5-4BDBE5EE6D4D}"/>
                </a:ext>
              </a:extLst>
            </p:cNvPr>
            <p:cNvGrpSpPr/>
            <p:nvPr/>
          </p:nvGrpSpPr>
          <p:grpSpPr>
            <a:xfrm>
              <a:off x="4578610" y="2477192"/>
              <a:ext cx="3034778" cy="2723003"/>
              <a:chOff x="898594" y="3420620"/>
              <a:chExt cx="3034778" cy="2723003"/>
            </a:xfrm>
          </p:grpSpPr>
          <p:grpSp>
            <p:nvGrpSpPr>
              <p:cNvPr id="50" name="íṣḻí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84FC4E40-E59B-4D49-9EA0-8D965698789A}"/>
                  </a:ext>
                </a:extLst>
              </p:cNvPr>
              <p:cNvGrpSpPr/>
              <p:nvPr/>
            </p:nvGrpSpPr>
            <p:grpSpPr>
              <a:xfrm>
                <a:off x="1064523" y="3420620"/>
                <a:ext cx="2623276" cy="1046440"/>
                <a:chOff x="3484154" y="2143530"/>
                <a:chExt cx="3003732" cy="1046440"/>
              </a:xfrm>
            </p:grpSpPr>
            <p:sp>
              <p:nvSpPr>
                <p:cNvPr id="53" name="îṩḻîdê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4CC6A830-0071-4A5C-8CCB-DD84EBB7E924}"/>
                    </a:ext>
                  </a:extLst>
                </p:cNvPr>
                <p:cNvSpPr txBox="1"/>
                <p:nvPr/>
              </p:nvSpPr>
              <p:spPr>
                <a:xfrm>
                  <a:off x="3484154" y="2420529"/>
                  <a:ext cx="3003732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92500" lnSpcReduction="10000"/>
                </a:bodyPr>
                <a:lstStyle/>
                <a:p>
                  <a:pPr algn="ctr"/>
                  <a:r>
                    <a:rPr lang="en-US" sz="5000" b="1" cap="all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$38.8m</a:t>
                  </a:r>
                </a:p>
              </p:txBody>
            </p:sp>
            <p:sp>
              <p:nvSpPr>
                <p:cNvPr id="54" name="îsľiḋè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BA0BD37C-1014-482B-A244-649E5B23CC70}"/>
                    </a:ext>
                  </a:extLst>
                </p:cNvPr>
                <p:cNvSpPr txBox="1"/>
                <p:nvPr/>
              </p:nvSpPr>
              <p:spPr>
                <a:xfrm>
                  <a:off x="3488193" y="2143530"/>
                  <a:ext cx="2995656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85000" lnSpcReduction="20000"/>
                </a:bodyPr>
                <a:lstStyle/>
                <a:p>
                  <a:pPr algn="ctr"/>
                  <a:r>
                    <a:rPr lang="en-US" i="1" dirty="0"/>
                    <a:t>In 2017</a:t>
                  </a:r>
                </a:p>
              </p:txBody>
            </p:sp>
          </p:grpSp>
          <p:cxnSp>
            <p:nvCxnSpPr>
              <p:cNvPr id="51" name="直接连接符 5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FE23D09E-689F-41BE-8C07-CD4E78E79994}"/>
                  </a:ext>
                </a:extLst>
              </p:cNvPr>
              <p:cNvCxnSpPr/>
              <p:nvPr/>
            </p:nvCxnSpPr>
            <p:spPr>
              <a:xfrm>
                <a:off x="1628675" y="4690155"/>
                <a:ext cx="1494972" cy="0"/>
              </a:xfrm>
              <a:prstGeom prst="line">
                <a:avLst/>
              </a:prstGeom>
              <a:ln w="31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îsļid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381874C-FC8A-4D07-9BEC-056B2C1207D2}"/>
                  </a:ext>
                </a:extLst>
              </p:cNvPr>
              <p:cNvSpPr/>
              <p:nvPr/>
            </p:nvSpPr>
            <p:spPr bwMode="auto">
              <a:xfrm>
                <a:off x="898594" y="4964694"/>
                <a:ext cx="3034778" cy="1178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43" name="îṡlï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D57E0BAF-F61C-4D35-B968-E45BB70E271D}"/>
                </a:ext>
              </a:extLst>
            </p:cNvPr>
            <p:cNvGrpSpPr/>
            <p:nvPr/>
          </p:nvGrpSpPr>
          <p:grpSpPr>
            <a:xfrm>
              <a:off x="8298449" y="1380598"/>
              <a:ext cx="3034778" cy="2723003"/>
              <a:chOff x="898594" y="3420620"/>
              <a:chExt cx="3034778" cy="2723003"/>
            </a:xfrm>
          </p:grpSpPr>
          <p:grpSp>
            <p:nvGrpSpPr>
              <p:cNvPr id="45" name="ïṡ1ïḑ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6969E88-F756-450E-90AF-3C544C707612}"/>
                  </a:ext>
                </a:extLst>
              </p:cNvPr>
              <p:cNvGrpSpPr/>
              <p:nvPr/>
            </p:nvGrpSpPr>
            <p:grpSpPr>
              <a:xfrm>
                <a:off x="1064523" y="3420620"/>
                <a:ext cx="2623276" cy="1046440"/>
                <a:chOff x="3484154" y="2143530"/>
                <a:chExt cx="3003732" cy="1046440"/>
              </a:xfrm>
            </p:grpSpPr>
            <p:sp>
              <p:nvSpPr>
                <p:cNvPr id="48" name="îṧḷiḍe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66A35851-EA51-4AC5-8B7B-142312F46A61}"/>
                    </a:ext>
                  </a:extLst>
                </p:cNvPr>
                <p:cNvSpPr txBox="1"/>
                <p:nvPr/>
              </p:nvSpPr>
              <p:spPr>
                <a:xfrm>
                  <a:off x="3484154" y="2420529"/>
                  <a:ext cx="3003732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92500" lnSpcReduction="10000"/>
                </a:bodyPr>
                <a:lstStyle/>
                <a:p>
                  <a:pPr algn="ctr"/>
                  <a:r>
                    <a:rPr lang="en-US" sz="5000" b="1" cap="all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$46.6m</a:t>
                  </a:r>
                </a:p>
              </p:txBody>
            </p:sp>
            <p:sp>
              <p:nvSpPr>
                <p:cNvPr id="49" name="îṣļïḋê">
                  <a:extLst>
                    <a:ext uri="{FF2B5EF4-FFF2-40B4-BE49-F238E27FC236}">
  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7D16AF94-8606-4F1A-898D-43CAC5637CE3}"/>
                    </a:ext>
                  </a:extLst>
                </p:cNvPr>
                <p:cNvSpPr txBox="1"/>
                <p:nvPr/>
              </p:nvSpPr>
              <p:spPr>
                <a:xfrm>
                  <a:off x="3488193" y="2143530"/>
                  <a:ext cx="2995656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rmAutofit fontScale="85000" lnSpcReduction="20000"/>
                </a:bodyPr>
                <a:lstStyle/>
                <a:p>
                  <a:pPr algn="ctr"/>
                  <a:r>
                    <a:rPr lang="en-US" i="1" dirty="0"/>
                    <a:t>In 2019</a:t>
                  </a:r>
                </a:p>
              </p:txBody>
            </p:sp>
          </p:grpSp>
          <p:cxnSp>
            <p:nvCxnSpPr>
              <p:cNvPr id="46" name="直接连接符 45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96E44557-F0C3-4AFB-9EA9-EF2C71F8748F}"/>
                  </a:ext>
                </a:extLst>
              </p:cNvPr>
              <p:cNvCxnSpPr/>
              <p:nvPr/>
            </p:nvCxnSpPr>
            <p:spPr>
              <a:xfrm>
                <a:off x="1628675" y="4690155"/>
                <a:ext cx="1494972" cy="0"/>
              </a:xfrm>
              <a:prstGeom prst="line">
                <a:avLst/>
              </a:prstGeom>
              <a:ln w="31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i$ḷíḓ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C2FB8B5-BEE9-4608-B396-E6E8ADC7D9BC}"/>
                  </a:ext>
                </a:extLst>
              </p:cNvPr>
              <p:cNvSpPr/>
              <p:nvPr/>
            </p:nvSpPr>
            <p:spPr bwMode="auto">
              <a:xfrm>
                <a:off x="898594" y="4964694"/>
                <a:ext cx="3034778" cy="1178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44" name="isḻíḓ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id="{109BD0C8-2085-4281-B11E-DA5742F3DE01}"/>
                </a:ext>
              </a:extLst>
            </p:cNvPr>
            <p:cNvSpPr txBox="1"/>
            <p:nvPr/>
          </p:nvSpPr>
          <p:spPr>
            <a:xfrm>
              <a:off x="673103" y="1130300"/>
              <a:ext cx="384392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795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e00eab8d-f822-465e-86d2-4dfa6ec085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17D9A88-F4F9-42B7-91D8-AA31402541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2050"/>
            <a:ext cx="10852152" cy="5011575"/>
            <a:chOff x="669925" y="1132050"/>
            <a:chExt cx="10852152" cy="5011575"/>
          </a:xfrm>
        </p:grpSpPr>
        <p:sp>
          <p:nvSpPr>
            <p:cNvPr id="6" name="ïSḻîḑè">
              <a:extLst>
                <a:ext uri="{FF2B5EF4-FFF2-40B4-BE49-F238E27FC236}">
                  <a16:creationId xmlns="" xmlns:a16="http://schemas.microsoft.com/office/drawing/2014/main" id="{CB05D7DD-1444-4375-B694-49B624BC4070}"/>
                </a:ext>
              </a:extLst>
            </p:cNvPr>
            <p:cNvSpPr/>
            <p:nvPr/>
          </p:nvSpPr>
          <p:spPr bwMode="auto">
            <a:xfrm>
              <a:off x="669925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ïšlïḑè">
              <a:extLst>
                <a:ext uri="{FF2B5EF4-FFF2-40B4-BE49-F238E27FC236}">
                  <a16:creationId xmlns="" xmlns:a16="http://schemas.microsoft.com/office/drawing/2014/main" id="{EC82BDF4-D196-4EE1-B2B4-3DE7CF54F0FC}"/>
                </a:ext>
              </a:extLst>
            </p:cNvPr>
            <p:cNvSpPr/>
            <p:nvPr/>
          </p:nvSpPr>
          <p:spPr bwMode="auto">
            <a:xfrm>
              <a:off x="6235191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6B96723-44E3-4E76-AEC8-5E552F14EE2B}"/>
                </a:ext>
              </a:extLst>
            </p:cNvPr>
            <p:cNvCxnSpPr>
              <a:cxnSpLocks/>
              <a:endCxn id="13" idx="0"/>
            </p:cNvCxnSpPr>
            <p:nvPr/>
          </p:nvCxnSpPr>
          <p:spPr>
            <a:xfrm flipH="1">
              <a:off x="6095207" y="1132050"/>
              <a:ext cx="786" cy="4411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şḷïḑê">
              <a:extLst>
                <a:ext uri="{FF2B5EF4-FFF2-40B4-BE49-F238E27FC236}">
                  <a16:creationId xmlns="" xmlns:a16="http://schemas.microsoft.com/office/drawing/2014/main" id="{681B7362-F287-483E-AD4C-EBFAA9327426}"/>
                </a:ext>
              </a:extLst>
            </p:cNvPr>
            <p:cNvSpPr/>
            <p:nvPr/>
          </p:nvSpPr>
          <p:spPr bwMode="auto">
            <a:xfrm>
              <a:off x="688311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sp>
          <p:nvSpPr>
            <p:cNvPr id="10" name="îśļîdè">
              <a:extLst>
                <a:ext uri="{FF2B5EF4-FFF2-40B4-BE49-F238E27FC236}">
                  <a16:creationId xmlns="" xmlns:a16="http://schemas.microsoft.com/office/drawing/2014/main" id="{50567731-C23B-4058-9CAE-2E3E8D2D5266}"/>
                </a:ext>
              </a:extLst>
            </p:cNvPr>
            <p:cNvSpPr/>
            <p:nvPr/>
          </p:nvSpPr>
          <p:spPr bwMode="auto">
            <a:xfrm>
              <a:off x="6112807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84FF11A3-CCA2-453E-B061-B5082C59A589}"/>
                </a:ext>
              </a:extLst>
            </p:cNvPr>
            <p:cNvCxnSpPr/>
            <p:nvPr/>
          </p:nvCxnSpPr>
          <p:spPr>
            <a:xfrm>
              <a:off x="669925" y="113205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574E639-D1A8-4FFF-9090-4208D40A9965}"/>
                </a:ext>
              </a:extLst>
            </p:cNvPr>
            <p:cNvCxnSpPr/>
            <p:nvPr/>
          </p:nvCxnSpPr>
          <p:spPr>
            <a:xfrm>
              <a:off x="669925" y="175085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ïďe">
              <a:extLst>
                <a:ext uri="{FF2B5EF4-FFF2-40B4-BE49-F238E27FC236}">
                  <a16:creationId xmlns="" xmlns:a16="http://schemas.microsoft.com/office/drawing/2014/main" id="{5F60AFFF-6126-481D-ADD0-F4D3F49DE416}"/>
                </a:ext>
              </a:extLst>
            </p:cNvPr>
            <p:cNvSpPr/>
            <p:nvPr/>
          </p:nvSpPr>
          <p:spPr>
            <a:xfrm>
              <a:off x="669925" y="5544000"/>
              <a:ext cx="10850563" cy="59962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000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4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105533" y="1550517"/>
            <a:ext cx="1330690" cy="115698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="" xmlns:a16="http://schemas.microsoft.com/office/drawing/2014/main" id="{8CB5E1DB-3BD1-4999-AE18-AC1E1A4D404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581775"/>
          </a:xfrm>
          <a:custGeom>
            <a:avLst/>
            <a:gdLst>
              <a:gd name="T0" fmla="*/ 7680 w 7680"/>
              <a:gd name="T1" fmla="*/ 0 h 4146"/>
              <a:gd name="T2" fmla="*/ 4400 w 7680"/>
              <a:gd name="T3" fmla="*/ 1975 h 4146"/>
              <a:gd name="T4" fmla="*/ 0 w 7680"/>
              <a:gd name="T5" fmla="*/ 692 h 4146"/>
              <a:gd name="T6" fmla="*/ 0 w 7680"/>
              <a:gd name="T7" fmla="*/ 748 h 4146"/>
              <a:gd name="T8" fmla="*/ 0 w 7680"/>
              <a:gd name="T9" fmla="*/ 1373 h 4146"/>
              <a:gd name="T10" fmla="*/ 0 w 7680"/>
              <a:gd name="T11" fmla="*/ 1429 h 4146"/>
              <a:gd name="T12" fmla="*/ 0 w 7680"/>
              <a:gd name="T13" fmla="*/ 3565 h 4146"/>
              <a:gd name="T14" fmla="*/ 0 w 7680"/>
              <a:gd name="T15" fmla="*/ 3621 h 4146"/>
              <a:gd name="T16" fmla="*/ 0 w 7680"/>
              <a:gd name="T17" fmla="*/ 4146 h 4146"/>
              <a:gd name="T18" fmla="*/ 2331 w 7680"/>
              <a:gd name="T19" fmla="*/ 2715 h 4146"/>
              <a:gd name="T20" fmla="*/ 5253 w 7680"/>
              <a:gd name="T21" fmla="*/ 3586 h 4146"/>
              <a:gd name="T22" fmla="*/ 7674 w 7680"/>
              <a:gd name="T23" fmla="*/ 2085 h 4146"/>
              <a:gd name="T24" fmla="*/ 7674 w 7680"/>
              <a:gd name="T25" fmla="*/ 2279 h 4146"/>
              <a:gd name="T26" fmla="*/ 7674 w 7680"/>
              <a:gd name="T27" fmla="*/ 2279 h 4146"/>
              <a:gd name="T28" fmla="*/ 7680 w 7680"/>
              <a:gd name="T29" fmla="*/ 742 h 4146"/>
              <a:gd name="T30" fmla="*/ 7680 w 7680"/>
              <a:gd name="T31" fmla="*/ 681 h 4146"/>
              <a:gd name="T32" fmla="*/ 7678 w 7680"/>
              <a:gd name="T33" fmla="*/ 683 h 4146"/>
              <a:gd name="T34" fmla="*/ 7680 w 7680"/>
              <a:gd name="T35" fmla="*/ 62 h 4146"/>
              <a:gd name="T36" fmla="*/ 7680 w 7680"/>
              <a:gd name="T37" fmla="*/ 0 h 4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80" h="4146">
                <a:moveTo>
                  <a:pt x="7680" y="0"/>
                </a:moveTo>
                <a:lnTo>
                  <a:pt x="4400" y="1975"/>
                </a:lnTo>
                <a:lnTo>
                  <a:pt x="0" y="692"/>
                </a:lnTo>
                <a:lnTo>
                  <a:pt x="0" y="748"/>
                </a:lnTo>
                <a:lnTo>
                  <a:pt x="0" y="1373"/>
                </a:lnTo>
                <a:lnTo>
                  <a:pt x="0" y="1429"/>
                </a:lnTo>
                <a:lnTo>
                  <a:pt x="0" y="3565"/>
                </a:lnTo>
                <a:lnTo>
                  <a:pt x="0" y="3621"/>
                </a:lnTo>
                <a:lnTo>
                  <a:pt x="0" y="4146"/>
                </a:lnTo>
                <a:lnTo>
                  <a:pt x="2331" y="2715"/>
                </a:lnTo>
                <a:lnTo>
                  <a:pt x="5253" y="3586"/>
                </a:lnTo>
                <a:lnTo>
                  <a:pt x="7674" y="2085"/>
                </a:lnTo>
                <a:lnTo>
                  <a:pt x="7674" y="2279"/>
                </a:lnTo>
                <a:lnTo>
                  <a:pt x="7674" y="2279"/>
                </a:lnTo>
                <a:lnTo>
                  <a:pt x="7680" y="742"/>
                </a:lnTo>
                <a:lnTo>
                  <a:pt x="7680" y="681"/>
                </a:lnTo>
                <a:lnTo>
                  <a:pt x="7678" y="683"/>
                </a:lnTo>
                <a:lnTo>
                  <a:pt x="7680" y="62"/>
                </a:lnTo>
                <a:lnTo>
                  <a:pt x="7680" y="0"/>
                </a:lnTo>
                <a:close/>
              </a:path>
            </a:pathLst>
          </a:custGeom>
          <a:blipFill dpi="0" rotWithShape="1">
            <a:blip r:embed="rId3">
              <a:alphaModFix amt="90000"/>
            </a:blip>
            <a:srcRect/>
            <a:stretch>
              <a:fillRect t="-11999" b="-1199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>
            <a:extLst>
              <a:ext uri="{FF2B5EF4-FFF2-40B4-BE49-F238E27FC236}">
                <a16:creationId xmlns="" xmlns:a16="http://schemas.microsoft.com/office/drawing/2014/main" id="{95792469-32E3-4593-8865-F4C61AF1F509}"/>
              </a:ext>
            </a:extLst>
          </p:cNvPr>
          <p:cNvSpPr>
            <a:spLocks/>
          </p:cNvSpPr>
          <p:nvPr/>
        </p:nvSpPr>
        <p:spPr bwMode="auto">
          <a:xfrm>
            <a:off x="887507" y="5111128"/>
            <a:ext cx="1512216" cy="1375771"/>
          </a:xfrm>
          <a:custGeom>
            <a:avLst/>
            <a:gdLst>
              <a:gd name="T0" fmla="*/ 0 w 554"/>
              <a:gd name="T1" fmla="*/ 0 h 495"/>
              <a:gd name="T2" fmla="*/ 0 w 554"/>
              <a:gd name="T3" fmla="*/ 495 h 495"/>
              <a:gd name="T4" fmla="*/ 554 w 554"/>
              <a:gd name="T5" fmla="*/ 164 h 495"/>
              <a:gd name="T6" fmla="*/ 0 w 554"/>
              <a:gd name="T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495">
                <a:moveTo>
                  <a:pt x="0" y="0"/>
                </a:moveTo>
                <a:lnTo>
                  <a:pt x="0" y="495"/>
                </a:lnTo>
                <a:lnTo>
                  <a:pt x="554" y="16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08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d763205-9f52-45a3-bc01-919cf8ba02c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7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5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5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64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9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7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8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89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7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5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8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0eab8d-f822-465e-86d2-4dfa6ec085d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246AC"/>
      </a:accent1>
      <a:accent2>
        <a:srgbClr val="2A56D3"/>
      </a:accent2>
      <a:accent3>
        <a:srgbClr val="0084CB"/>
      </a:accent3>
      <a:accent4>
        <a:srgbClr val="009FE5"/>
      </a:accent4>
      <a:accent5>
        <a:srgbClr val="005BB2"/>
      </a:accent5>
      <a:accent6>
        <a:srgbClr val="003668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246AC"/>
    </a:accent1>
    <a:accent2>
      <a:srgbClr val="2A56D3"/>
    </a:accent2>
    <a:accent3>
      <a:srgbClr val="0084CB"/>
    </a:accent3>
    <a:accent4>
      <a:srgbClr val="009FE5"/>
    </a:accent4>
    <a:accent5>
      <a:srgbClr val="005BB2"/>
    </a:accent5>
    <a:accent6>
      <a:srgbClr val="00366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3599</Words>
  <Application>Microsoft Office PowerPoint</Application>
  <PresentationFormat>宽屏</PresentationFormat>
  <Paragraphs>565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8</cp:revision>
  <cp:lastPrinted>2018-09-19T16:00:00Z</cp:lastPrinted>
  <dcterms:created xsi:type="dcterms:W3CDTF">2018-09-19T16:00:00Z</dcterms:created>
  <dcterms:modified xsi:type="dcterms:W3CDTF">2018-12-25T13:58:58Z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